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tags/tag3.xml" ContentType="application/vnd.openxmlformats-officedocument.presentationml.tags+xml"/>
  <Override PartName="/ppt/notesSlides/notesSlide3.xml" ContentType="application/vnd.openxmlformats-officedocument.presentationml.notesSlide+xml"/>
  <Override PartName="/ppt/tags/tag4.xml" ContentType="application/vnd.openxmlformats-officedocument.presentationml.tags+xml"/>
  <Override PartName="/ppt/notesSlides/notesSlide4.xml" ContentType="application/vnd.openxmlformats-officedocument.presentationml.notesSlide+xml"/>
  <Override PartName="/ppt/tags/tag5.xml" ContentType="application/vnd.openxmlformats-officedocument.presentationml.tag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8"/>
  </p:notesMasterIdLst>
  <p:sldIdLst>
    <p:sldId id="376" r:id="rId2"/>
    <p:sldId id="258" r:id="rId3"/>
    <p:sldId id="377" r:id="rId4"/>
    <p:sldId id="257" r:id="rId5"/>
    <p:sldId id="375" r:id="rId6"/>
    <p:sldId id="378" r:id="rId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642F701F-C50D-42B5-8703-894FF7EA132E}">
          <p14:sldIdLst>
            <p14:sldId id="376"/>
            <p14:sldId id="258"/>
            <p14:sldId id="377"/>
            <p14:sldId id="257"/>
          </p14:sldIdLst>
        </p14:section>
        <p14:section name="设计师信息页" id="{2DDB02A0-62F6-4F9F-BCC4-B06A73AF70EF}">
          <p14:sldIdLst>
            <p14:sldId id="375"/>
            <p14:sldId id="378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93366"/>
    <a:srgbClr val="052D62"/>
    <a:srgbClr val="33F5FC"/>
    <a:srgbClr val="98FCFE"/>
    <a:srgbClr val="07326C"/>
    <a:srgbClr val="063978"/>
    <a:srgbClr val="041F44"/>
    <a:srgbClr val="051839"/>
    <a:srgbClr val="041E43"/>
    <a:srgbClr val="01173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256" autoAdjust="0"/>
    <p:restoredTop sz="93898" autoAdjust="0"/>
  </p:normalViewPr>
  <p:slideViewPr>
    <p:cSldViewPr snapToGrid="0" showGuides="1">
      <p:cViewPr varScale="1">
        <p:scale>
          <a:sx n="93" d="100"/>
          <a:sy n="93" d="100"/>
        </p:scale>
        <p:origin x="114" y="234"/>
      </p:cViewPr>
      <p:guideLst/>
    </p:cSldViewPr>
  </p:slideViewPr>
  <p:notesTextViewPr>
    <p:cViewPr>
      <p:scale>
        <a:sx n="75" d="100"/>
        <a:sy n="75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3741302-10CD-4D79-B6ED-88BFE17B7E24}" type="datetimeFigureOut">
              <a:rPr lang="zh-CN" altLang="en-US" smtClean="0"/>
              <a:t>2022/9/7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3B607D4-BB91-45DB-B14A-216E622909D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75277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3B607D4-BB91-45DB-B14A-216E622909D5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13181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3B607D4-BB91-45DB-B14A-216E622909D5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388907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3B607D4-BB91-45DB-B14A-216E622909D5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186407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3B607D4-BB91-45DB-B14A-216E622909D5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018433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3B607D4-BB91-45DB-B14A-216E622909D5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32893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3B607D4-BB91-45DB-B14A-216E622909D5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48815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8842261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0">
          <p15:clr>
            <a:srgbClr val="FBAE40"/>
          </p15:clr>
        </p15:guide>
        <p15:guide id="2" orient="horz" pos="216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6B813851-ABF1-1C71-D53C-69D25DA3A31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7977"/>
            <a:ext cx="12192000" cy="6873954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D2BED431-65FE-F6A6-6C70-FEFA893926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36205" y="2747300"/>
            <a:ext cx="1969773" cy="1969770"/>
          </a:xfrm>
          <a:prstGeom prst="roundRect">
            <a:avLst>
              <a:gd name="adj" fmla="val 4419"/>
            </a:avLst>
          </a:prstGeom>
          <a:ln w="381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194220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280750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4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6" Type="http://schemas.microsoft.com/office/2007/relationships/hdphoto" Target="../media/hdphoto1.wdp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notesSlide" Target="../notesSlides/notesSlide2.xml"/><Relationship Id="rId7" Type="http://schemas.openxmlformats.org/officeDocument/2006/relationships/image" Target="../media/image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6" Type="http://schemas.openxmlformats.org/officeDocument/2006/relationships/image" Target="../media/image8.png"/><Relationship Id="rId11" Type="http://schemas.openxmlformats.org/officeDocument/2006/relationships/image" Target="../media/image13.png"/><Relationship Id="rId5" Type="http://schemas.openxmlformats.org/officeDocument/2006/relationships/image" Target="../media/image7.png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13" Type="http://schemas.microsoft.com/office/2007/relationships/hdphoto" Target="../media/hdphoto6.wdp"/><Relationship Id="rId18" Type="http://schemas.openxmlformats.org/officeDocument/2006/relationships/image" Target="../media/image21.png"/><Relationship Id="rId3" Type="http://schemas.openxmlformats.org/officeDocument/2006/relationships/notesSlide" Target="../notesSlides/notesSlide3.xml"/><Relationship Id="rId7" Type="http://schemas.microsoft.com/office/2007/relationships/hdphoto" Target="../media/hdphoto3.wdp"/><Relationship Id="rId12" Type="http://schemas.openxmlformats.org/officeDocument/2006/relationships/image" Target="../media/image18.png"/><Relationship Id="rId17" Type="http://schemas.microsoft.com/office/2007/relationships/hdphoto" Target="../media/hdphoto8.wdp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20.png"/><Relationship Id="rId1" Type="http://schemas.openxmlformats.org/officeDocument/2006/relationships/tags" Target="../tags/tag3.xml"/><Relationship Id="rId6" Type="http://schemas.openxmlformats.org/officeDocument/2006/relationships/image" Target="../media/image15.png"/><Relationship Id="rId11" Type="http://schemas.microsoft.com/office/2007/relationships/hdphoto" Target="../media/hdphoto5.wdp"/><Relationship Id="rId5" Type="http://schemas.openxmlformats.org/officeDocument/2006/relationships/image" Target="../media/image9.png"/><Relationship Id="rId15" Type="http://schemas.microsoft.com/office/2007/relationships/hdphoto" Target="../media/hdphoto7.wdp"/><Relationship Id="rId10" Type="http://schemas.openxmlformats.org/officeDocument/2006/relationships/image" Target="../media/image17.png"/><Relationship Id="rId4" Type="http://schemas.openxmlformats.org/officeDocument/2006/relationships/image" Target="../media/image14.jpeg"/><Relationship Id="rId9" Type="http://schemas.microsoft.com/office/2007/relationships/hdphoto" Target="../media/hdphoto4.wdp"/><Relationship Id="rId14" Type="http://schemas.openxmlformats.org/officeDocument/2006/relationships/image" Target="../media/image1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5" Type="http://schemas.openxmlformats.org/officeDocument/2006/relationships/image" Target="../media/image23.png"/><Relationship Id="rId4" Type="http://schemas.openxmlformats.org/officeDocument/2006/relationships/image" Target="../media/image2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Relationship Id="rId6" Type="http://schemas.openxmlformats.org/officeDocument/2006/relationships/image" Target="../media/image26.svg"/><Relationship Id="rId5" Type="http://schemas.openxmlformats.org/officeDocument/2006/relationships/image" Target="../media/image25.png"/><Relationship Id="rId4" Type="http://schemas.openxmlformats.org/officeDocument/2006/relationships/image" Target="../media/image2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51pptmoban.com/zt/jingjichang/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51pptmoban.com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矩形 216">
            <a:extLst>
              <a:ext uri="{FF2B5EF4-FFF2-40B4-BE49-F238E27FC236}">
                <a16:creationId xmlns:a16="http://schemas.microsoft.com/office/drawing/2014/main" id="{3142B994-81AC-E8FA-5766-8E0AFD18D29C}"/>
              </a:ext>
            </a:extLst>
          </p:cNvPr>
          <p:cNvSpPr/>
          <p:nvPr/>
        </p:nvSpPr>
        <p:spPr>
          <a:xfrm>
            <a:off x="-11439" y="0"/>
            <a:ext cx="11568403" cy="6858000"/>
          </a:xfrm>
          <a:prstGeom prst="rect">
            <a:avLst/>
          </a:prstGeom>
          <a:gradFill flip="none" rotWithShape="1">
            <a:gsLst>
              <a:gs pos="46000">
                <a:srgbClr val="041E43">
                  <a:alpha val="0"/>
                </a:srgbClr>
              </a:gs>
              <a:gs pos="100000">
                <a:srgbClr val="041E43">
                  <a:alpha val="76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5" name="矩形 204">
            <a:extLst>
              <a:ext uri="{FF2B5EF4-FFF2-40B4-BE49-F238E27FC236}">
                <a16:creationId xmlns:a16="http://schemas.microsoft.com/office/drawing/2014/main" id="{50A4C627-9550-390D-BE62-D084519CB9F1}"/>
              </a:ext>
            </a:extLst>
          </p:cNvPr>
          <p:cNvSpPr/>
          <p:nvPr/>
        </p:nvSpPr>
        <p:spPr>
          <a:xfrm>
            <a:off x="635035" y="5042119"/>
            <a:ext cx="5165217" cy="408523"/>
          </a:xfrm>
          <a:prstGeom prst="rect">
            <a:avLst/>
          </a:prstGeom>
          <a:gradFill flip="none" rotWithShape="1">
            <a:gsLst>
              <a:gs pos="10000">
                <a:srgbClr val="33F5FC"/>
              </a:gs>
              <a:gs pos="92000">
                <a:schemeClr val="bg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4F80B4DF-AD4A-9DC8-DBFF-2D431B8492C8}"/>
              </a:ext>
            </a:extLst>
          </p:cNvPr>
          <p:cNvGrpSpPr/>
          <p:nvPr/>
        </p:nvGrpSpPr>
        <p:grpSpPr>
          <a:xfrm>
            <a:off x="697892" y="5071158"/>
            <a:ext cx="4843540" cy="338554"/>
            <a:chOff x="1177814" y="4922270"/>
            <a:chExt cx="4843540" cy="338554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5B3CC51E-5AB2-1925-27C4-EB1CE56A5F10}"/>
                </a:ext>
              </a:extLst>
            </p:cNvPr>
            <p:cNvSpPr txBox="1"/>
            <p:nvPr/>
          </p:nvSpPr>
          <p:spPr>
            <a:xfrm>
              <a:off x="3287913" y="4922270"/>
              <a:ext cx="2733441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>
                  <a:solidFill>
                    <a:schemeClr val="bg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时间：</a:t>
              </a:r>
              <a:r>
                <a:rPr lang="en-US" altLang="zh-CN" sz="1600">
                  <a:solidFill>
                    <a:schemeClr val="bg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2023</a:t>
              </a:r>
              <a:r>
                <a:rPr lang="zh-CN" altLang="en-US" sz="1600" dirty="0">
                  <a:solidFill>
                    <a:schemeClr val="bg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年</a:t>
              </a:r>
              <a:r>
                <a:rPr lang="en-US" altLang="zh-CN" sz="1600" dirty="0">
                  <a:solidFill>
                    <a:schemeClr val="bg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8</a:t>
              </a:r>
              <a:r>
                <a:rPr lang="zh-CN" altLang="en-US" sz="1600" dirty="0">
                  <a:solidFill>
                    <a:schemeClr val="bg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月</a:t>
              </a:r>
              <a:r>
                <a:rPr lang="en-US" altLang="zh-CN" sz="1600" dirty="0">
                  <a:solidFill>
                    <a:schemeClr val="bg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8</a:t>
              </a:r>
              <a:r>
                <a:rPr lang="zh-CN" altLang="en-US" sz="1600" dirty="0">
                  <a:solidFill>
                    <a:schemeClr val="bg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日   </a:t>
              </a:r>
              <a:r>
                <a:rPr lang="en-US" altLang="zh-CN" sz="1600" dirty="0">
                  <a:solidFill>
                    <a:schemeClr val="bg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14:00</a:t>
              </a:r>
              <a:endParaRPr lang="en-US" sz="16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917B6A1F-F8D6-4E68-D4F3-783CD4F2DE7B}"/>
                </a:ext>
              </a:extLst>
            </p:cNvPr>
            <p:cNvSpPr txBox="1"/>
            <p:nvPr/>
          </p:nvSpPr>
          <p:spPr>
            <a:xfrm>
              <a:off x="1177814" y="4922270"/>
              <a:ext cx="1826141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演讲</a:t>
              </a:r>
              <a:r>
                <a:rPr lang="zh-CN" altLang="en-US" sz="1600">
                  <a:solidFill>
                    <a:schemeClr val="bg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人：吾辈青年</a:t>
              </a:r>
              <a:endParaRPr lang="en-US" sz="16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</p:grpSp>
      <p:sp>
        <p:nvSpPr>
          <p:cNvPr id="47" name="文本框 46">
            <a:extLst>
              <a:ext uri="{FF2B5EF4-FFF2-40B4-BE49-F238E27FC236}">
                <a16:creationId xmlns:a16="http://schemas.microsoft.com/office/drawing/2014/main" id="{5297586B-A793-99B2-DCBC-F45974B9AEA7}"/>
              </a:ext>
            </a:extLst>
          </p:cNvPr>
          <p:cNvSpPr txBox="1"/>
          <p:nvPr/>
        </p:nvSpPr>
        <p:spPr>
          <a:xfrm>
            <a:off x="652294" y="4290489"/>
            <a:ext cx="50511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spc="300">
                <a:solidFill>
                  <a:schemeClr val="bg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自动</a:t>
            </a:r>
            <a:r>
              <a:rPr lang="zh-CN" altLang="en-US" sz="2800" spc="300" dirty="0">
                <a:solidFill>
                  <a:schemeClr val="bg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驾驶行业巅峰论坛</a:t>
            </a:r>
            <a:endParaRPr lang="en-US" sz="2800" spc="300" dirty="0">
              <a:solidFill>
                <a:schemeClr val="bg1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grpSp>
        <p:nvGrpSpPr>
          <p:cNvPr id="196" name="组合 195">
            <a:extLst>
              <a:ext uri="{FF2B5EF4-FFF2-40B4-BE49-F238E27FC236}">
                <a16:creationId xmlns:a16="http://schemas.microsoft.com/office/drawing/2014/main" id="{3B93A259-8679-47C3-11E4-9D9094B1B254}"/>
              </a:ext>
            </a:extLst>
          </p:cNvPr>
          <p:cNvGrpSpPr/>
          <p:nvPr/>
        </p:nvGrpSpPr>
        <p:grpSpPr>
          <a:xfrm>
            <a:off x="779727" y="2030722"/>
            <a:ext cx="4162691" cy="975316"/>
            <a:chOff x="1160826" y="1935375"/>
            <a:chExt cx="4162691" cy="975316"/>
          </a:xfrm>
        </p:grpSpPr>
        <p:grpSp>
          <p:nvGrpSpPr>
            <p:cNvPr id="53" name="组合 52">
              <a:extLst>
                <a:ext uri="{FF2B5EF4-FFF2-40B4-BE49-F238E27FC236}">
                  <a16:creationId xmlns:a16="http://schemas.microsoft.com/office/drawing/2014/main" id="{6344126E-1EC1-AE18-F93F-B82BC613CF69}"/>
                </a:ext>
              </a:extLst>
            </p:cNvPr>
            <p:cNvGrpSpPr/>
            <p:nvPr/>
          </p:nvGrpSpPr>
          <p:grpSpPr>
            <a:xfrm>
              <a:off x="1160826" y="1935375"/>
              <a:ext cx="4162691" cy="975316"/>
              <a:chOff x="719423" y="2291242"/>
              <a:chExt cx="5016264" cy="1175308"/>
            </a:xfrm>
            <a:gradFill>
              <a:gsLst>
                <a:gs pos="24000">
                  <a:srgbClr val="33F5FC"/>
                </a:gs>
                <a:gs pos="81000">
                  <a:schemeClr val="bg1"/>
                </a:gs>
              </a:gsLst>
              <a:lin ang="16200000" scaled="1"/>
            </a:gradFill>
          </p:grpSpPr>
          <p:sp>
            <p:nvSpPr>
              <p:cNvPr id="165" name="文本框 164">
                <a:extLst>
                  <a:ext uri="{FF2B5EF4-FFF2-40B4-BE49-F238E27FC236}">
                    <a16:creationId xmlns:a16="http://schemas.microsoft.com/office/drawing/2014/main" id="{76B0339D-080B-9CB2-4FC6-92F510EF3BA9}"/>
                  </a:ext>
                </a:extLst>
              </p:cNvPr>
              <p:cNvSpPr txBox="1"/>
              <p:nvPr/>
            </p:nvSpPr>
            <p:spPr>
              <a:xfrm>
                <a:off x="1424101" y="2376585"/>
                <a:ext cx="664630" cy="530352"/>
              </a:xfrm>
              <a:custGeom>
                <a:avLst/>
                <a:gdLst/>
                <a:ahLst/>
                <a:cxnLst/>
                <a:rect l="l" t="t" r="r" b="b"/>
                <a:pathLst>
                  <a:path w="664630" h="530352">
                    <a:moveTo>
                      <a:pt x="180251" y="0"/>
                    </a:moveTo>
                    <a:lnTo>
                      <a:pt x="610629" y="0"/>
                    </a:lnTo>
                    <a:cubicBezTo>
                      <a:pt x="630949" y="0"/>
                      <a:pt x="646071" y="7519"/>
                      <a:pt x="655996" y="22556"/>
                    </a:cubicBezTo>
                    <a:cubicBezTo>
                      <a:pt x="665921" y="37592"/>
                      <a:pt x="667290" y="55677"/>
                      <a:pt x="660102" y="76810"/>
                    </a:cubicBezTo>
                    <a:lnTo>
                      <a:pt x="505968" y="530352"/>
                    </a:lnTo>
                    <a:lnTo>
                      <a:pt x="0" y="530352"/>
                    </a:lnTo>
                    <a:lnTo>
                      <a:pt x="180251" y="0"/>
                    </a:lnTo>
                    <a:close/>
                    <a:moveTo>
                      <a:pt x="377628" y="82906"/>
                    </a:moveTo>
                    <a:lnTo>
                      <a:pt x="252908" y="449885"/>
                    </a:lnTo>
                    <a:lnTo>
                      <a:pt x="306553" y="449885"/>
                    </a:lnTo>
                    <a:lnTo>
                      <a:pt x="422567" y="108509"/>
                    </a:lnTo>
                    <a:cubicBezTo>
                      <a:pt x="428371" y="91440"/>
                      <a:pt x="422739" y="82906"/>
                      <a:pt x="405670" y="82906"/>
                    </a:cubicBezTo>
                    <a:lnTo>
                      <a:pt x="377628" y="82906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altLang="zh-CN" sz="9600" i="1">
                  <a:gradFill flip="none" rotWithShape="1">
                    <a:gsLst>
                      <a:gs pos="24000">
                        <a:srgbClr val="33F5FC"/>
                      </a:gs>
                      <a:gs pos="81000">
                        <a:schemeClr val="bg1"/>
                      </a:gs>
                    </a:gsLst>
                    <a:lin ang="16200000" scaled="1"/>
                    <a:tileRect/>
                  </a:gradFill>
                  <a:latin typeface="锐字真言体免费商用" panose="02010600030101010101" pitchFamily="2" charset="-122"/>
                  <a:ea typeface="锐字真言体免费商用" panose="02010600030101010101" pitchFamily="2" charset="-122"/>
                </a:endParaRPr>
              </a:p>
            </p:txBody>
          </p:sp>
          <p:sp>
            <p:nvSpPr>
              <p:cNvPr id="166" name="文本框 165">
                <a:extLst>
                  <a:ext uri="{FF2B5EF4-FFF2-40B4-BE49-F238E27FC236}">
                    <a16:creationId xmlns:a16="http://schemas.microsoft.com/office/drawing/2014/main" id="{3F68B8DB-D091-1D20-FD7F-E47D8C1E0036}"/>
                  </a:ext>
                </a:extLst>
              </p:cNvPr>
              <p:cNvSpPr txBox="1"/>
              <p:nvPr/>
            </p:nvSpPr>
            <p:spPr>
              <a:xfrm>
                <a:off x="819568" y="2291242"/>
                <a:ext cx="746551" cy="651053"/>
              </a:xfrm>
              <a:custGeom>
                <a:avLst/>
                <a:gdLst/>
                <a:ahLst/>
                <a:cxnLst/>
                <a:rect l="l" t="t" r="r" b="b"/>
                <a:pathLst>
                  <a:path w="746551" h="651053">
                    <a:moveTo>
                      <a:pt x="260261" y="0"/>
                    </a:moveTo>
                    <a:lnTo>
                      <a:pt x="458991" y="0"/>
                    </a:lnTo>
                    <a:lnTo>
                      <a:pt x="407613" y="90221"/>
                    </a:lnTo>
                    <a:lnTo>
                      <a:pt x="746551" y="90221"/>
                    </a:lnTo>
                    <a:lnTo>
                      <a:pt x="718376" y="173127"/>
                    </a:lnTo>
                    <a:lnTo>
                      <a:pt x="618401" y="173127"/>
                    </a:lnTo>
                    <a:lnTo>
                      <a:pt x="569919" y="315773"/>
                    </a:lnTo>
                    <a:lnTo>
                      <a:pt x="684524" y="315773"/>
                    </a:lnTo>
                    <a:lnTo>
                      <a:pt x="656349" y="398679"/>
                    </a:lnTo>
                    <a:lnTo>
                      <a:pt x="525895" y="398679"/>
                    </a:lnTo>
                    <a:lnTo>
                      <a:pt x="590093" y="651053"/>
                    </a:lnTo>
                    <a:lnTo>
                      <a:pt x="332842" y="651053"/>
                    </a:lnTo>
                    <a:lnTo>
                      <a:pt x="318650" y="581559"/>
                    </a:lnTo>
                    <a:lnTo>
                      <a:pt x="257252" y="651053"/>
                    </a:lnTo>
                    <a:lnTo>
                      <a:pt x="0" y="651053"/>
                    </a:lnTo>
                    <a:lnTo>
                      <a:pt x="254013" y="398679"/>
                    </a:lnTo>
                    <a:lnTo>
                      <a:pt x="84544" y="398679"/>
                    </a:lnTo>
                    <a:lnTo>
                      <a:pt x="112719" y="315773"/>
                    </a:lnTo>
                    <a:lnTo>
                      <a:pt x="306572" y="315773"/>
                    </a:lnTo>
                    <a:lnTo>
                      <a:pt x="345929" y="199949"/>
                    </a:lnTo>
                    <a:lnTo>
                      <a:pt x="293713" y="292608"/>
                    </a:lnTo>
                    <a:lnTo>
                      <a:pt x="93765" y="292608"/>
                    </a:lnTo>
                    <a:lnTo>
                      <a:pt x="260261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altLang="zh-CN" sz="9600" i="1">
                  <a:gradFill flip="none" rotWithShape="1">
                    <a:gsLst>
                      <a:gs pos="24000">
                        <a:srgbClr val="33F5FC"/>
                      </a:gs>
                      <a:gs pos="81000">
                        <a:schemeClr val="bg1"/>
                      </a:gs>
                    </a:gsLst>
                    <a:lin ang="16200000" scaled="1"/>
                    <a:tileRect/>
                  </a:gradFill>
                  <a:latin typeface="锐字真言体免费商用" panose="02010600030101010101" pitchFamily="2" charset="-122"/>
                  <a:ea typeface="锐字真言体免费商用" panose="02010600030101010101" pitchFamily="2" charset="-122"/>
                </a:endParaRPr>
              </a:p>
            </p:txBody>
          </p:sp>
          <p:sp>
            <p:nvSpPr>
              <p:cNvPr id="167" name="文本框 166">
                <a:extLst>
                  <a:ext uri="{FF2B5EF4-FFF2-40B4-BE49-F238E27FC236}">
                    <a16:creationId xmlns:a16="http://schemas.microsoft.com/office/drawing/2014/main" id="{82D05D49-A872-70D1-BD3A-B475EE8334F6}"/>
                  </a:ext>
                </a:extLst>
              </p:cNvPr>
              <p:cNvSpPr txBox="1"/>
              <p:nvPr/>
            </p:nvSpPr>
            <p:spPr>
              <a:xfrm>
                <a:off x="3071259" y="2302214"/>
                <a:ext cx="1453954" cy="1164336"/>
              </a:xfrm>
              <a:custGeom>
                <a:avLst/>
                <a:gdLst/>
                <a:ahLst/>
                <a:cxnLst/>
                <a:rect l="l" t="t" r="r" b="b"/>
                <a:pathLst>
                  <a:path w="1453954" h="1164336">
                    <a:moveTo>
                      <a:pt x="793147" y="0"/>
                    </a:moveTo>
                    <a:lnTo>
                      <a:pt x="1088194" y="0"/>
                    </a:lnTo>
                    <a:lnTo>
                      <a:pt x="915429" y="508407"/>
                    </a:lnTo>
                    <a:lnTo>
                      <a:pt x="1022719" y="508407"/>
                    </a:lnTo>
                    <a:lnTo>
                      <a:pt x="1173538" y="64618"/>
                    </a:lnTo>
                    <a:lnTo>
                      <a:pt x="1453954" y="64618"/>
                    </a:lnTo>
                    <a:lnTo>
                      <a:pt x="1275360" y="590093"/>
                    </a:lnTo>
                    <a:lnTo>
                      <a:pt x="887654" y="590093"/>
                    </a:lnTo>
                    <a:lnTo>
                      <a:pt x="720262" y="1082650"/>
                    </a:lnTo>
                    <a:lnTo>
                      <a:pt x="836086" y="1082650"/>
                    </a:lnTo>
                    <a:lnTo>
                      <a:pt x="975303" y="672999"/>
                    </a:lnTo>
                    <a:lnTo>
                      <a:pt x="1256938" y="672999"/>
                    </a:lnTo>
                    <a:lnTo>
                      <a:pt x="1089965" y="1164336"/>
                    </a:lnTo>
                    <a:lnTo>
                      <a:pt x="0" y="1164336"/>
                    </a:lnTo>
                    <a:lnTo>
                      <a:pt x="166974" y="672999"/>
                    </a:lnTo>
                    <a:lnTo>
                      <a:pt x="448609" y="672999"/>
                    </a:lnTo>
                    <a:lnTo>
                      <a:pt x="309391" y="1082650"/>
                    </a:lnTo>
                    <a:lnTo>
                      <a:pt x="425215" y="1082650"/>
                    </a:lnTo>
                    <a:lnTo>
                      <a:pt x="592608" y="590093"/>
                    </a:lnTo>
                    <a:lnTo>
                      <a:pt x="204902" y="590093"/>
                    </a:lnTo>
                    <a:lnTo>
                      <a:pt x="383496" y="64618"/>
                    </a:lnTo>
                    <a:lnTo>
                      <a:pt x="665131" y="64618"/>
                    </a:lnTo>
                    <a:lnTo>
                      <a:pt x="514312" y="508407"/>
                    </a:lnTo>
                    <a:lnTo>
                      <a:pt x="620383" y="508407"/>
                    </a:lnTo>
                    <a:lnTo>
                      <a:pt x="793147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altLang="zh-CN" sz="9600" i="1">
                  <a:gradFill flip="none" rotWithShape="1">
                    <a:gsLst>
                      <a:gs pos="24000">
                        <a:srgbClr val="33F5FC"/>
                      </a:gs>
                      <a:gs pos="81000">
                        <a:schemeClr val="bg1"/>
                      </a:gs>
                    </a:gsLst>
                    <a:lin ang="16200000" scaled="1"/>
                    <a:tileRect/>
                  </a:gradFill>
                  <a:latin typeface="锐字真言体免费商用" panose="02010600030101010101" pitchFamily="2" charset="-122"/>
                  <a:ea typeface="锐字真言体免费商用" panose="02010600030101010101" pitchFamily="2" charset="-122"/>
                </a:endParaRPr>
              </a:p>
            </p:txBody>
          </p:sp>
          <p:sp>
            <p:nvSpPr>
              <p:cNvPr id="168" name="文本框 167">
                <a:extLst>
                  <a:ext uri="{FF2B5EF4-FFF2-40B4-BE49-F238E27FC236}">
                    <a16:creationId xmlns:a16="http://schemas.microsoft.com/office/drawing/2014/main" id="{8D5E1DA7-4444-413F-6EF2-F6232E2F93BD}"/>
                  </a:ext>
                </a:extLst>
              </p:cNvPr>
              <p:cNvSpPr txBox="1"/>
              <p:nvPr/>
            </p:nvSpPr>
            <p:spPr>
              <a:xfrm>
                <a:off x="4340866" y="2307091"/>
                <a:ext cx="713041" cy="1158240"/>
              </a:xfrm>
              <a:custGeom>
                <a:avLst/>
                <a:gdLst/>
                <a:ahLst/>
                <a:cxnLst/>
                <a:rect l="l" t="t" r="r" b="b"/>
                <a:pathLst>
                  <a:path w="713041" h="1158240">
                    <a:moveTo>
                      <a:pt x="439940" y="0"/>
                    </a:moveTo>
                    <a:lnTo>
                      <a:pt x="713041" y="0"/>
                    </a:lnTo>
                    <a:lnTo>
                      <a:pt x="567442" y="206045"/>
                    </a:lnTo>
                    <a:lnTo>
                      <a:pt x="673512" y="206045"/>
                    </a:lnTo>
                    <a:lnTo>
                      <a:pt x="505263" y="453542"/>
                    </a:lnTo>
                    <a:lnTo>
                      <a:pt x="529647" y="453542"/>
                    </a:lnTo>
                    <a:lnTo>
                      <a:pt x="290169" y="1158240"/>
                    </a:lnTo>
                    <a:lnTo>
                      <a:pt x="0" y="1158240"/>
                    </a:lnTo>
                    <a:lnTo>
                      <a:pt x="181470" y="624230"/>
                    </a:lnTo>
                    <a:lnTo>
                      <a:pt x="115633" y="624230"/>
                    </a:lnTo>
                    <a:lnTo>
                      <a:pt x="280968" y="385267"/>
                    </a:lnTo>
                    <a:lnTo>
                      <a:pt x="185871" y="385267"/>
                    </a:lnTo>
                    <a:lnTo>
                      <a:pt x="439940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altLang="zh-CN" sz="9600" i="1">
                  <a:gradFill flip="none" rotWithShape="1">
                    <a:gsLst>
                      <a:gs pos="24000">
                        <a:srgbClr val="33F5FC"/>
                      </a:gs>
                      <a:gs pos="81000">
                        <a:schemeClr val="bg1"/>
                      </a:gs>
                    </a:gsLst>
                    <a:lin ang="16200000" scaled="1"/>
                    <a:tileRect/>
                  </a:gradFill>
                  <a:latin typeface="锐字真言体免费商用" panose="02010600030101010101" pitchFamily="2" charset="-122"/>
                  <a:ea typeface="锐字真言体免费商用" panose="02010600030101010101" pitchFamily="2" charset="-122"/>
                </a:endParaRPr>
              </a:p>
            </p:txBody>
          </p:sp>
          <p:sp>
            <p:nvSpPr>
              <p:cNvPr id="169" name="文本框 168">
                <a:extLst>
                  <a:ext uri="{FF2B5EF4-FFF2-40B4-BE49-F238E27FC236}">
                    <a16:creationId xmlns:a16="http://schemas.microsoft.com/office/drawing/2014/main" id="{AC95C18B-EFD5-88F4-78F2-E9DBF910377C}"/>
                  </a:ext>
                </a:extLst>
              </p:cNvPr>
              <p:cNvSpPr txBox="1"/>
              <p:nvPr/>
            </p:nvSpPr>
            <p:spPr>
              <a:xfrm>
                <a:off x="2171033" y="2330256"/>
                <a:ext cx="526827" cy="505968"/>
              </a:xfrm>
              <a:custGeom>
                <a:avLst/>
                <a:gdLst/>
                <a:ahLst/>
                <a:cxnLst/>
                <a:rect l="l" t="t" r="r" b="b"/>
                <a:pathLst>
                  <a:path w="526827" h="505968">
                    <a:moveTo>
                      <a:pt x="28175" y="0"/>
                    </a:moveTo>
                    <a:lnTo>
                      <a:pt x="526827" y="0"/>
                    </a:lnTo>
                    <a:lnTo>
                      <a:pt x="354882" y="505968"/>
                    </a:lnTo>
                    <a:lnTo>
                      <a:pt x="104946" y="505968"/>
                    </a:lnTo>
                    <a:lnTo>
                      <a:pt x="248716" y="82905"/>
                    </a:lnTo>
                    <a:lnTo>
                      <a:pt x="0" y="82905"/>
                    </a:lnTo>
                    <a:lnTo>
                      <a:pt x="28175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altLang="zh-CN" sz="9600" i="1">
                  <a:gradFill flip="none" rotWithShape="1">
                    <a:gsLst>
                      <a:gs pos="24000">
                        <a:srgbClr val="33F5FC"/>
                      </a:gs>
                      <a:gs pos="81000">
                        <a:schemeClr val="bg1"/>
                      </a:gs>
                    </a:gsLst>
                    <a:lin ang="16200000" scaled="1"/>
                    <a:tileRect/>
                  </a:gradFill>
                  <a:latin typeface="锐字真言体免费商用" panose="02010600030101010101" pitchFamily="2" charset="-122"/>
                  <a:ea typeface="锐字真言体免费商用" panose="02010600030101010101" pitchFamily="2" charset="-122"/>
                </a:endParaRPr>
              </a:p>
            </p:txBody>
          </p:sp>
          <p:sp>
            <p:nvSpPr>
              <p:cNvPr id="170" name="文本框 169">
                <a:extLst>
                  <a:ext uri="{FF2B5EF4-FFF2-40B4-BE49-F238E27FC236}">
                    <a16:creationId xmlns:a16="http://schemas.microsoft.com/office/drawing/2014/main" id="{5A2A3D72-EE58-4BE9-930B-41E72A15A7A5}"/>
                  </a:ext>
                </a:extLst>
              </p:cNvPr>
              <p:cNvSpPr txBox="1"/>
              <p:nvPr/>
            </p:nvSpPr>
            <p:spPr>
              <a:xfrm>
                <a:off x="5121497" y="2331475"/>
                <a:ext cx="614190" cy="81686"/>
              </a:xfrm>
              <a:custGeom>
                <a:avLst/>
                <a:gdLst/>
                <a:ahLst/>
                <a:cxnLst/>
                <a:rect l="l" t="t" r="r" b="b"/>
                <a:pathLst>
                  <a:path w="614190" h="81686">
                    <a:moveTo>
                      <a:pt x="27756" y="0"/>
                    </a:moveTo>
                    <a:lnTo>
                      <a:pt x="614190" y="0"/>
                    </a:lnTo>
                    <a:lnTo>
                      <a:pt x="586434" y="81686"/>
                    </a:lnTo>
                    <a:lnTo>
                      <a:pt x="0" y="81686"/>
                    </a:lnTo>
                    <a:lnTo>
                      <a:pt x="27756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altLang="zh-CN" sz="9600" i="1">
                  <a:gradFill flip="none" rotWithShape="1">
                    <a:gsLst>
                      <a:gs pos="24000">
                        <a:srgbClr val="33F5FC"/>
                      </a:gs>
                      <a:gs pos="81000">
                        <a:schemeClr val="bg1"/>
                      </a:gs>
                    </a:gsLst>
                    <a:lin ang="16200000" scaled="1"/>
                    <a:tileRect/>
                  </a:gradFill>
                  <a:latin typeface="锐字真言体免费商用" panose="02010600030101010101" pitchFamily="2" charset="-122"/>
                  <a:ea typeface="锐字真言体免费商用" panose="02010600030101010101" pitchFamily="2" charset="-122"/>
                </a:endParaRPr>
              </a:p>
            </p:txBody>
          </p:sp>
          <p:sp>
            <p:nvSpPr>
              <p:cNvPr id="171" name="文本框 170">
                <a:extLst>
                  <a:ext uri="{FF2B5EF4-FFF2-40B4-BE49-F238E27FC236}">
                    <a16:creationId xmlns:a16="http://schemas.microsoft.com/office/drawing/2014/main" id="{9C159B90-D7A2-41BD-2DA0-846B0FC1CB42}"/>
                  </a:ext>
                </a:extLst>
              </p:cNvPr>
              <p:cNvSpPr txBox="1"/>
              <p:nvPr/>
            </p:nvSpPr>
            <p:spPr>
              <a:xfrm>
                <a:off x="2358066" y="2333913"/>
                <a:ext cx="932669" cy="1125322"/>
              </a:xfrm>
              <a:custGeom>
                <a:avLst/>
                <a:gdLst/>
                <a:ahLst/>
                <a:cxnLst/>
                <a:rect l="l" t="t" r="r" b="b"/>
                <a:pathLst>
                  <a:path w="932669" h="1125322">
                    <a:moveTo>
                      <a:pt x="401954" y="0"/>
                    </a:moveTo>
                    <a:lnTo>
                      <a:pt x="878662" y="0"/>
                    </a:lnTo>
                    <a:cubicBezTo>
                      <a:pt x="898982" y="0"/>
                      <a:pt x="914104" y="7519"/>
                      <a:pt x="924029" y="22555"/>
                    </a:cubicBezTo>
                    <a:cubicBezTo>
                      <a:pt x="933954" y="37592"/>
                      <a:pt x="935329" y="55677"/>
                      <a:pt x="928154" y="76810"/>
                    </a:cubicBezTo>
                    <a:lnTo>
                      <a:pt x="759923" y="571805"/>
                    </a:lnTo>
                    <a:lnTo>
                      <a:pt x="548677" y="809549"/>
                    </a:lnTo>
                    <a:lnTo>
                      <a:pt x="627887" y="1125322"/>
                    </a:lnTo>
                    <a:lnTo>
                      <a:pt x="360883" y="1125322"/>
                    </a:lnTo>
                    <a:lnTo>
                      <a:pt x="339051" y="1046074"/>
                    </a:lnTo>
                    <a:lnTo>
                      <a:pt x="268223" y="1125322"/>
                    </a:lnTo>
                    <a:lnTo>
                      <a:pt x="0" y="1125322"/>
                    </a:lnTo>
                    <a:lnTo>
                      <a:pt x="273939" y="810768"/>
                    </a:lnTo>
                    <a:lnTo>
                      <a:pt x="207625" y="571805"/>
                    </a:lnTo>
                    <a:lnTo>
                      <a:pt x="357206" y="131674"/>
                    </a:lnTo>
                    <a:lnTo>
                      <a:pt x="597388" y="131674"/>
                    </a:lnTo>
                    <a:lnTo>
                      <a:pt x="472249" y="499872"/>
                    </a:lnTo>
                    <a:lnTo>
                      <a:pt x="488098" y="564490"/>
                    </a:lnTo>
                    <a:lnTo>
                      <a:pt x="544182" y="499872"/>
                    </a:lnTo>
                    <a:lnTo>
                      <a:pt x="677189" y="108509"/>
                    </a:lnTo>
                    <a:cubicBezTo>
                      <a:pt x="682993" y="91440"/>
                      <a:pt x="677360" y="82906"/>
                      <a:pt x="660291" y="82906"/>
                    </a:cubicBezTo>
                    <a:lnTo>
                      <a:pt x="373779" y="82906"/>
                    </a:lnTo>
                    <a:lnTo>
                      <a:pt x="401954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altLang="zh-CN" sz="9600" i="1">
                  <a:gradFill flip="none" rotWithShape="1">
                    <a:gsLst>
                      <a:gs pos="24000">
                        <a:srgbClr val="33F5FC"/>
                      </a:gs>
                      <a:gs pos="81000">
                        <a:schemeClr val="bg1"/>
                      </a:gs>
                    </a:gsLst>
                    <a:lin ang="16200000" scaled="1"/>
                    <a:tileRect/>
                  </a:gradFill>
                  <a:latin typeface="锐字真言体免费商用" panose="02010600030101010101" pitchFamily="2" charset="-122"/>
                  <a:ea typeface="锐字真言体免费商用" panose="02010600030101010101" pitchFamily="2" charset="-122"/>
                </a:endParaRPr>
              </a:p>
            </p:txBody>
          </p:sp>
          <p:sp>
            <p:nvSpPr>
              <p:cNvPr id="172" name="文本框 171">
                <a:extLst>
                  <a:ext uri="{FF2B5EF4-FFF2-40B4-BE49-F238E27FC236}">
                    <a16:creationId xmlns:a16="http://schemas.microsoft.com/office/drawing/2014/main" id="{A573331E-D905-12EE-D5F4-3F3BEC1093E7}"/>
                  </a:ext>
                </a:extLst>
              </p:cNvPr>
              <p:cNvSpPr txBox="1"/>
              <p:nvPr/>
            </p:nvSpPr>
            <p:spPr>
              <a:xfrm>
                <a:off x="1902123" y="2454615"/>
                <a:ext cx="618760" cy="1010717"/>
              </a:xfrm>
              <a:custGeom>
                <a:avLst/>
                <a:gdLst/>
                <a:ahLst/>
                <a:cxnLst/>
                <a:rect l="l" t="t" r="r" b="b"/>
                <a:pathLst>
                  <a:path w="618760" h="1010717">
                    <a:moveTo>
                      <a:pt x="254832" y="0"/>
                    </a:moveTo>
                    <a:lnTo>
                      <a:pt x="460876" y="0"/>
                    </a:lnTo>
                    <a:lnTo>
                      <a:pt x="319583" y="415747"/>
                    </a:lnTo>
                    <a:lnTo>
                      <a:pt x="564642" y="415747"/>
                    </a:lnTo>
                    <a:cubicBezTo>
                      <a:pt x="585775" y="415747"/>
                      <a:pt x="601100" y="423266"/>
                      <a:pt x="610619" y="438303"/>
                    </a:cubicBezTo>
                    <a:cubicBezTo>
                      <a:pt x="620138" y="453339"/>
                      <a:pt x="621309" y="471424"/>
                      <a:pt x="614134" y="492557"/>
                    </a:cubicBezTo>
                    <a:lnTo>
                      <a:pt x="438036" y="1010717"/>
                    </a:lnTo>
                    <a:lnTo>
                      <a:pt x="80810" y="1010717"/>
                    </a:lnTo>
                    <a:lnTo>
                      <a:pt x="108566" y="929031"/>
                    </a:lnTo>
                    <a:lnTo>
                      <a:pt x="184156" y="929031"/>
                    </a:lnTo>
                    <a:lnTo>
                      <a:pt x="245059" y="749808"/>
                    </a:lnTo>
                    <a:lnTo>
                      <a:pt x="0" y="749808"/>
                    </a:lnTo>
                    <a:lnTo>
                      <a:pt x="26936" y="670560"/>
                    </a:lnTo>
                    <a:lnTo>
                      <a:pt x="271996" y="670560"/>
                    </a:lnTo>
                    <a:lnTo>
                      <a:pt x="322554" y="521818"/>
                    </a:lnTo>
                    <a:cubicBezTo>
                      <a:pt x="328346" y="504749"/>
                      <a:pt x="322707" y="496215"/>
                      <a:pt x="305638" y="496215"/>
                    </a:cubicBezTo>
                    <a:lnTo>
                      <a:pt x="86182" y="496215"/>
                    </a:lnTo>
                    <a:lnTo>
                      <a:pt x="254832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altLang="zh-CN" sz="9600" i="1">
                  <a:gradFill flip="none" rotWithShape="1">
                    <a:gsLst>
                      <a:gs pos="24000">
                        <a:srgbClr val="33F5FC"/>
                      </a:gs>
                      <a:gs pos="81000">
                        <a:schemeClr val="bg1"/>
                      </a:gs>
                    </a:gsLst>
                    <a:lin ang="16200000" scaled="1"/>
                    <a:tileRect/>
                  </a:gradFill>
                  <a:latin typeface="锐字真言体免费商用" panose="02010600030101010101" pitchFamily="2" charset="-122"/>
                  <a:ea typeface="锐字真言体免费商用" panose="02010600030101010101" pitchFamily="2" charset="-122"/>
                </a:endParaRPr>
              </a:p>
            </p:txBody>
          </p:sp>
          <p:sp>
            <p:nvSpPr>
              <p:cNvPr id="173" name="文本框 172">
                <a:extLst>
                  <a:ext uri="{FF2B5EF4-FFF2-40B4-BE49-F238E27FC236}">
                    <a16:creationId xmlns:a16="http://schemas.microsoft.com/office/drawing/2014/main" id="{F31C318E-492D-9949-0D76-C3FAE660896C}"/>
                  </a:ext>
                </a:extLst>
              </p:cNvPr>
              <p:cNvSpPr txBox="1"/>
              <p:nvPr/>
            </p:nvSpPr>
            <p:spPr>
              <a:xfrm>
                <a:off x="4883410" y="2697235"/>
                <a:ext cx="785279" cy="768096"/>
              </a:xfrm>
              <a:custGeom>
                <a:avLst/>
                <a:gdLst/>
                <a:ahLst/>
                <a:cxnLst/>
                <a:rect l="l" t="t" r="r" b="b"/>
                <a:pathLst>
                  <a:path w="785279" h="768096">
                    <a:moveTo>
                      <a:pt x="85458" y="0"/>
                    </a:moveTo>
                    <a:lnTo>
                      <a:pt x="785279" y="0"/>
                    </a:lnTo>
                    <a:lnTo>
                      <a:pt x="757523" y="81686"/>
                    </a:lnTo>
                    <a:lnTo>
                      <a:pt x="602684" y="81686"/>
                    </a:lnTo>
                    <a:lnTo>
                      <a:pt x="369417" y="768096"/>
                    </a:lnTo>
                    <a:lnTo>
                      <a:pt x="0" y="768096"/>
                    </a:lnTo>
                    <a:lnTo>
                      <a:pt x="27336" y="687629"/>
                    </a:lnTo>
                    <a:lnTo>
                      <a:pt x="112680" y="687629"/>
                    </a:lnTo>
                    <a:lnTo>
                      <a:pt x="318611" y="81686"/>
                    </a:lnTo>
                    <a:lnTo>
                      <a:pt x="57702" y="81686"/>
                    </a:lnTo>
                    <a:lnTo>
                      <a:pt x="85458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altLang="zh-CN" sz="9600" i="1">
                  <a:gradFill flip="none" rotWithShape="1">
                    <a:gsLst>
                      <a:gs pos="24000">
                        <a:srgbClr val="33F5FC"/>
                      </a:gs>
                      <a:gs pos="81000">
                        <a:schemeClr val="bg1"/>
                      </a:gs>
                    </a:gsLst>
                    <a:lin ang="16200000" scaled="1"/>
                    <a:tileRect/>
                  </a:gradFill>
                  <a:latin typeface="锐字真言体免费商用" panose="02010600030101010101" pitchFamily="2" charset="-122"/>
                  <a:ea typeface="锐字真言体免费商用" panose="02010600030101010101" pitchFamily="2" charset="-122"/>
                </a:endParaRPr>
              </a:p>
            </p:txBody>
          </p:sp>
          <p:sp>
            <p:nvSpPr>
              <p:cNvPr id="174" name="文本框 173">
                <a:extLst>
                  <a:ext uri="{FF2B5EF4-FFF2-40B4-BE49-F238E27FC236}">
                    <a16:creationId xmlns:a16="http://schemas.microsoft.com/office/drawing/2014/main" id="{1251B097-F8D5-E136-3E40-2A0B31F179DA}"/>
                  </a:ext>
                </a:extLst>
              </p:cNvPr>
              <p:cNvSpPr txBox="1"/>
              <p:nvPr/>
            </p:nvSpPr>
            <p:spPr>
              <a:xfrm>
                <a:off x="719423" y="2976432"/>
                <a:ext cx="1117905" cy="490118"/>
              </a:xfrm>
              <a:custGeom>
                <a:avLst/>
                <a:gdLst/>
                <a:ahLst/>
                <a:cxnLst/>
                <a:rect l="l" t="t" r="r" b="b"/>
                <a:pathLst>
                  <a:path w="1117905" h="490118">
                    <a:moveTo>
                      <a:pt x="166573" y="0"/>
                    </a:moveTo>
                    <a:lnTo>
                      <a:pt x="1063904" y="0"/>
                    </a:lnTo>
                    <a:cubicBezTo>
                      <a:pt x="1084224" y="0"/>
                      <a:pt x="1099347" y="7518"/>
                      <a:pt x="1109272" y="22555"/>
                    </a:cubicBezTo>
                    <a:cubicBezTo>
                      <a:pt x="1119197" y="37592"/>
                      <a:pt x="1120565" y="55677"/>
                      <a:pt x="1113377" y="76809"/>
                    </a:cubicBezTo>
                    <a:lnTo>
                      <a:pt x="972921" y="490118"/>
                    </a:lnTo>
                    <a:lnTo>
                      <a:pt x="0" y="490118"/>
                    </a:lnTo>
                    <a:lnTo>
                      <a:pt x="166573" y="0"/>
                    </a:lnTo>
                    <a:close/>
                    <a:moveTo>
                      <a:pt x="444817" y="81686"/>
                    </a:moveTo>
                    <a:lnTo>
                      <a:pt x="402983" y="204825"/>
                    </a:lnTo>
                    <a:lnTo>
                      <a:pt x="763866" y="204825"/>
                    </a:lnTo>
                    <a:lnTo>
                      <a:pt x="797013" y="107289"/>
                    </a:lnTo>
                    <a:cubicBezTo>
                      <a:pt x="802805" y="90221"/>
                      <a:pt x="797166" y="81686"/>
                      <a:pt x="780097" y="81686"/>
                    </a:cubicBezTo>
                    <a:lnTo>
                      <a:pt x="444817" y="81686"/>
                    </a:lnTo>
                    <a:close/>
                    <a:moveTo>
                      <a:pt x="374808" y="287731"/>
                    </a:moveTo>
                    <a:lnTo>
                      <a:pt x="333775" y="408432"/>
                    </a:lnTo>
                    <a:lnTo>
                      <a:pt x="694658" y="408432"/>
                    </a:lnTo>
                    <a:lnTo>
                      <a:pt x="735691" y="287731"/>
                    </a:lnTo>
                    <a:lnTo>
                      <a:pt x="374808" y="287731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altLang="zh-CN" sz="9600" i="1">
                  <a:gradFill flip="none" rotWithShape="1">
                    <a:gsLst>
                      <a:gs pos="24000">
                        <a:srgbClr val="33F5FC"/>
                      </a:gs>
                      <a:gs pos="81000">
                        <a:schemeClr val="bg1"/>
                      </a:gs>
                    </a:gsLst>
                    <a:lin ang="16200000" scaled="1"/>
                    <a:tileRect/>
                  </a:gradFill>
                  <a:latin typeface="锐字真言体免费商用" panose="02010600030101010101" pitchFamily="2" charset="-122"/>
                  <a:ea typeface="锐字真言体免费商用" panose="02010600030101010101" pitchFamily="2" charset="-122"/>
                </a:endParaRPr>
              </a:p>
            </p:txBody>
          </p:sp>
        </p:grpSp>
        <p:grpSp>
          <p:nvGrpSpPr>
            <p:cNvPr id="54" name="组合 53">
              <a:extLst>
                <a:ext uri="{FF2B5EF4-FFF2-40B4-BE49-F238E27FC236}">
                  <a16:creationId xmlns:a16="http://schemas.microsoft.com/office/drawing/2014/main" id="{D5F7A880-2D1E-8E8B-7CFF-69939142C4F4}"/>
                </a:ext>
              </a:extLst>
            </p:cNvPr>
            <p:cNvGrpSpPr/>
            <p:nvPr/>
          </p:nvGrpSpPr>
          <p:grpSpPr>
            <a:xfrm flipH="1" flipV="1">
              <a:off x="1845262" y="2111838"/>
              <a:ext cx="331976" cy="299570"/>
              <a:chOff x="1600201" y="2419350"/>
              <a:chExt cx="400049" cy="360998"/>
            </a:xfrm>
          </p:grpSpPr>
          <p:grpSp>
            <p:nvGrpSpPr>
              <p:cNvPr id="161" name="组合 160">
                <a:extLst>
                  <a:ext uri="{FF2B5EF4-FFF2-40B4-BE49-F238E27FC236}">
                    <a16:creationId xmlns:a16="http://schemas.microsoft.com/office/drawing/2014/main" id="{19E62D29-4706-F808-ABEF-46041C894D07}"/>
                  </a:ext>
                </a:extLst>
              </p:cNvPr>
              <p:cNvGrpSpPr/>
              <p:nvPr/>
            </p:nvGrpSpPr>
            <p:grpSpPr>
              <a:xfrm>
                <a:off x="1600201" y="2419350"/>
                <a:ext cx="400049" cy="338138"/>
                <a:chOff x="1600201" y="2419350"/>
                <a:chExt cx="400049" cy="338138"/>
              </a:xfrm>
            </p:grpSpPr>
            <p:cxnSp>
              <p:nvCxnSpPr>
                <p:cNvPr id="163" name="直接连接符 162">
                  <a:extLst>
                    <a:ext uri="{FF2B5EF4-FFF2-40B4-BE49-F238E27FC236}">
                      <a16:creationId xmlns:a16="http://schemas.microsoft.com/office/drawing/2014/main" id="{06C53706-C39B-D43D-0D1A-DD3FCDEAC4C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600201" y="2419350"/>
                  <a:ext cx="400049" cy="0"/>
                </a:xfrm>
                <a:prstGeom prst="line">
                  <a:avLst/>
                </a:prstGeom>
                <a:ln w="12700" cap="rnd">
                  <a:solidFill>
                    <a:srgbClr val="021428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4" name="直接连接符 163">
                  <a:extLst>
                    <a:ext uri="{FF2B5EF4-FFF2-40B4-BE49-F238E27FC236}">
                      <a16:creationId xmlns:a16="http://schemas.microsoft.com/office/drawing/2014/main" id="{B6ADFDF1-AF5F-0A91-C0E9-03351423599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888259" y="2419350"/>
                  <a:ext cx="111991" cy="338138"/>
                </a:xfrm>
                <a:prstGeom prst="line">
                  <a:avLst/>
                </a:prstGeom>
                <a:ln w="12700" cap="rnd">
                  <a:solidFill>
                    <a:srgbClr val="021428"/>
                  </a:solidFill>
                  <a:headEnd type="none"/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62" name="椭圆 161">
                <a:extLst>
                  <a:ext uri="{FF2B5EF4-FFF2-40B4-BE49-F238E27FC236}">
                    <a16:creationId xmlns:a16="http://schemas.microsoft.com/office/drawing/2014/main" id="{44589CB7-9840-6040-74F8-B6D2A5B93CC5}"/>
                  </a:ext>
                </a:extLst>
              </p:cNvPr>
              <p:cNvSpPr/>
              <p:nvPr/>
            </p:nvSpPr>
            <p:spPr>
              <a:xfrm>
                <a:off x="1865399" y="2734629"/>
                <a:ext cx="45719" cy="45719"/>
              </a:xfrm>
              <a:prstGeom prst="ellipse">
                <a:avLst/>
              </a:prstGeom>
              <a:solidFill>
                <a:srgbClr val="02142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5" name="组合 54">
              <a:extLst>
                <a:ext uri="{FF2B5EF4-FFF2-40B4-BE49-F238E27FC236}">
                  <a16:creationId xmlns:a16="http://schemas.microsoft.com/office/drawing/2014/main" id="{D7D0B194-4A6E-0A4B-92C2-F28128C72AB2}"/>
                </a:ext>
              </a:extLst>
            </p:cNvPr>
            <p:cNvGrpSpPr/>
            <p:nvPr/>
          </p:nvGrpSpPr>
          <p:grpSpPr>
            <a:xfrm>
              <a:off x="1879872" y="2041684"/>
              <a:ext cx="343834" cy="299570"/>
              <a:chOff x="1585912" y="2419350"/>
              <a:chExt cx="414338" cy="360998"/>
            </a:xfrm>
          </p:grpSpPr>
          <p:grpSp>
            <p:nvGrpSpPr>
              <p:cNvPr id="157" name="组合 156">
                <a:extLst>
                  <a:ext uri="{FF2B5EF4-FFF2-40B4-BE49-F238E27FC236}">
                    <a16:creationId xmlns:a16="http://schemas.microsoft.com/office/drawing/2014/main" id="{A3F54364-86F4-B489-3B05-FA3E8E41F483}"/>
                  </a:ext>
                </a:extLst>
              </p:cNvPr>
              <p:cNvGrpSpPr/>
              <p:nvPr/>
            </p:nvGrpSpPr>
            <p:grpSpPr>
              <a:xfrm>
                <a:off x="1585912" y="2419350"/>
                <a:ext cx="414338" cy="338138"/>
                <a:chOff x="1585912" y="2419350"/>
                <a:chExt cx="414338" cy="338138"/>
              </a:xfrm>
            </p:grpSpPr>
            <p:cxnSp>
              <p:nvCxnSpPr>
                <p:cNvPr id="159" name="直接连接符 158">
                  <a:extLst>
                    <a:ext uri="{FF2B5EF4-FFF2-40B4-BE49-F238E27FC236}">
                      <a16:creationId xmlns:a16="http://schemas.microsoft.com/office/drawing/2014/main" id="{4B1E34B4-C358-EE04-4470-EF8597586E3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585912" y="2419350"/>
                  <a:ext cx="414338" cy="0"/>
                </a:xfrm>
                <a:prstGeom prst="line">
                  <a:avLst/>
                </a:prstGeom>
                <a:ln w="12700" cap="rnd">
                  <a:solidFill>
                    <a:srgbClr val="021428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0" name="直接连接符 159">
                  <a:extLst>
                    <a:ext uri="{FF2B5EF4-FFF2-40B4-BE49-F238E27FC236}">
                      <a16:creationId xmlns:a16="http://schemas.microsoft.com/office/drawing/2014/main" id="{EC516A23-0170-E279-95E7-4D337597994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888259" y="2419350"/>
                  <a:ext cx="111991" cy="338138"/>
                </a:xfrm>
                <a:prstGeom prst="line">
                  <a:avLst/>
                </a:prstGeom>
                <a:ln w="12700" cap="rnd">
                  <a:solidFill>
                    <a:srgbClr val="021428"/>
                  </a:solidFill>
                  <a:headEnd type="none"/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58" name="椭圆 157">
                <a:extLst>
                  <a:ext uri="{FF2B5EF4-FFF2-40B4-BE49-F238E27FC236}">
                    <a16:creationId xmlns:a16="http://schemas.microsoft.com/office/drawing/2014/main" id="{E1533BD3-E66E-C6FD-F4A5-015DF5F96920}"/>
                  </a:ext>
                </a:extLst>
              </p:cNvPr>
              <p:cNvSpPr/>
              <p:nvPr/>
            </p:nvSpPr>
            <p:spPr>
              <a:xfrm>
                <a:off x="1865399" y="2734629"/>
                <a:ext cx="45719" cy="45719"/>
              </a:xfrm>
              <a:prstGeom prst="ellipse">
                <a:avLst/>
              </a:prstGeom>
              <a:solidFill>
                <a:srgbClr val="02142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6" name="组合 55">
              <a:extLst>
                <a:ext uri="{FF2B5EF4-FFF2-40B4-BE49-F238E27FC236}">
                  <a16:creationId xmlns:a16="http://schemas.microsoft.com/office/drawing/2014/main" id="{64D820AB-D395-9206-6B9A-6462F9DCD4F0}"/>
                </a:ext>
              </a:extLst>
            </p:cNvPr>
            <p:cNvGrpSpPr/>
            <p:nvPr/>
          </p:nvGrpSpPr>
          <p:grpSpPr>
            <a:xfrm>
              <a:off x="2223706" y="2450083"/>
              <a:ext cx="312214" cy="424748"/>
              <a:chOff x="1624015" y="2419350"/>
              <a:chExt cx="376235" cy="511844"/>
            </a:xfrm>
          </p:grpSpPr>
          <p:cxnSp>
            <p:nvCxnSpPr>
              <p:cNvPr id="155" name="直接连接符 154">
                <a:extLst>
                  <a:ext uri="{FF2B5EF4-FFF2-40B4-BE49-F238E27FC236}">
                    <a16:creationId xmlns:a16="http://schemas.microsoft.com/office/drawing/2014/main" id="{12658B34-CF71-E96C-804B-F53929A741A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624015" y="2419350"/>
                <a:ext cx="373854" cy="0"/>
              </a:xfrm>
              <a:prstGeom prst="line">
                <a:avLst/>
              </a:prstGeom>
              <a:ln w="12700" cap="rnd">
                <a:solidFill>
                  <a:srgbClr val="02142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6" name="直接连接符 155">
                <a:extLst>
                  <a:ext uri="{FF2B5EF4-FFF2-40B4-BE49-F238E27FC236}">
                    <a16:creationId xmlns:a16="http://schemas.microsoft.com/office/drawing/2014/main" id="{6511D13B-6E5C-5C04-7BE8-FE2705528F43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830728" y="2419350"/>
                <a:ext cx="169522" cy="511844"/>
              </a:xfrm>
              <a:prstGeom prst="line">
                <a:avLst/>
              </a:prstGeom>
              <a:ln w="12700" cap="rnd">
                <a:solidFill>
                  <a:srgbClr val="021428"/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7" name="组合 56">
              <a:extLst>
                <a:ext uri="{FF2B5EF4-FFF2-40B4-BE49-F238E27FC236}">
                  <a16:creationId xmlns:a16="http://schemas.microsoft.com/office/drawing/2014/main" id="{E0868625-7A78-CE9F-765E-CC0E3D08C0A5}"/>
                </a:ext>
              </a:extLst>
            </p:cNvPr>
            <p:cNvGrpSpPr/>
            <p:nvPr/>
          </p:nvGrpSpPr>
          <p:grpSpPr>
            <a:xfrm>
              <a:off x="2242219" y="2855861"/>
              <a:ext cx="151469" cy="37939"/>
              <a:chOff x="2022559" y="3402858"/>
              <a:chExt cx="182528" cy="45719"/>
            </a:xfrm>
          </p:grpSpPr>
          <p:sp>
            <p:nvSpPr>
              <p:cNvPr id="153" name="椭圆 152">
                <a:extLst>
                  <a:ext uri="{FF2B5EF4-FFF2-40B4-BE49-F238E27FC236}">
                    <a16:creationId xmlns:a16="http://schemas.microsoft.com/office/drawing/2014/main" id="{63E55DA1-0684-2B52-7321-E7C2425B5FE1}"/>
                  </a:ext>
                </a:extLst>
              </p:cNvPr>
              <p:cNvSpPr/>
              <p:nvPr/>
            </p:nvSpPr>
            <p:spPr>
              <a:xfrm>
                <a:off x="2022559" y="3402858"/>
                <a:ext cx="45719" cy="45719"/>
              </a:xfrm>
              <a:prstGeom prst="ellipse">
                <a:avLst/>
              </a:prstGeom>
              <a:solidFill>
                <a:srgbClr val="02142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154" name="直接连接符 153">
                <a:extLst>
                  <a:ext uri="{FF2B5EF4-FFF2-40B4-BE49-F238E27FC236}">
                    <a16:creationId xmlns:a16="http://schemas.microsoft.com/office/drawing/2014/main" id="{8F67945C-2A30-211E-74DB-B21D0D0953D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068278" y="3425717"/>
                <a:ext cx="136809" cy="0"/>
              </a:xfrm>
              <a:prstGeom prst="line">
                <a:avLst/>
              </a:prstGeom>
              <a:ln w="12700" cap="rnd">
                <a:solidFill>
                  <a:srgbClr val="02142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8" name="组合 57">
              <a:extLst>
                <a:ext uri="{FF2B5EF4-FFF2-40B4-BE49-F238E27FC236}">
                  <a16:creationId xmlns:a16="http://schemas.microsoft.com/office/drawing/2014/main" id="{0EC4B6DA-DE09-2A70-2038-42B899010B3A}"/>
                </a:ext>
              </a:extLst>
            </p:cNvPr>
            <p:cNvGrpSpPr/>
            <p:nvPr/>
          </p:nvGrpSpPr>
          <p:grpSpPr>
            <a:xfrm flipH="1" flipV="1">
              <a:off x="2577389" y="2027460"/>
              <a:ext cx="111905" cy="299570"/>
              <a:chOff x="1865399" y="2419350"/>
              <a:chExt cx="134851" cy="360998"/>
            </a:xfrm>
          </p:grpSpPr>
          <p:grpSp>
            <p:nvGrpSpPr>
              <p:cNvPr id="149" name="组合 148">
                <a:extLst>
                  <a:ext uri="{FF2B5EF4-FFF2-40B4-BE49-F238E27FC236}">
                    <a16:creationId xmlns:a16="http://schemas.microsoft.com/office/drawing/2014/main" id="{B7A3E50B-F63C-3209-B9EC-B0207D722A39}"/>
                  </a:ext>
                </a:extLst>
              </p:cNvPr>
              <p:cNvGrpSpPr/>
              <p:nvPr/>
            </p:nvGrpSpPr>
            <p:grpSpPr>
              <a:xfrm>
                <a:off x="1865399" y="2419350"/>
                <a:ext cx="134851" cy="338138"/>
                <a:chOff x="1865399" y="2419350"/>
                <a:chExt cx="134851" cy="338138"/>
              </a:xfrm>
            </p:grpSpPr>
            <p:cxnSp>
              <p:nvCxnSpPr>
                <p:cNvPr id="151" name="直接连接符 150">
                  <a:extLst>
                    <a:ext uri="{FF2B5EF4-FFF2-40B4-BE49-F238E27FC236}">
                      <a16:creationId xmlns:a16="http://schemas.microsoft.com/office/drawing/2014/main" id="{1E4C4777-FF4C-B739-FC3C-DD30D8619A1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865399" y="2419350"/>
                  <a:ext cx="134851" cy="0"/>
                </a:xfrm>
                <a:prstGeom prst="line">
                  <a:avLst/>
                </a:prstGeom>
                <a:ln w="12700" cap="rnd">
                  <a:solidFill>
                    <a:srgbClr val="021428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2" name="直接连接符 151">
                  <a:extLst>
                    <a:ext uri="{FF2B5EF4-FFF2-40B4-BE49-F238E27FC236}">
                      <a16:creationId xmlns:a16="http://schemas.microsoft.com/office/drawing/2014/main" id="{18EDB777-87C9-4C9D-223E-D628864CA8C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888259" y="2419350"/>
                  <a:ext cx="111991" cy="338138"/>
                </a:xfrm>
                <a:prstGeom prst="line">
                  <a:avLst/>
                </a:prstGeom>
                <a:ln w="12700" cap="rnd">
                  <a:solidFill>
                    <a:srgbClr val="021428"/>
                  </a:solidFill>
                  <a:headEnd type="none"/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50" name="椭圆 149">
                <a:extLst>
                  <a:ext uri="{FF2B5EF4-FFF2-40B4-BE49-F238E27FC236}">
                    <a16:creationId xmlns:a16="http://schemas.microsoft.com/office/drawing/2014/main" id="{5B3F87AB-DF6E-F6D2-CCB5-F371F3F5449B}"/>
                  </a:ext>
                </a:extLst>
              </p:cNvPr>
              <p:cNvSpPr/>
              <p:nvPr/>
            </p:nvSpPr>
            <p:spPr>
              <a:xfrm>
                <a:off x="1865399" y="2734629"/>
                <a:ext cx="45719" cy="45719"/>
              </a:xfrm>
              <a:prstGeom prst="ellipse">
                <a:avLst/>
              </a:prstGeom>
              <a:solidFill>
                <a:srgbClr val="02142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9" name="组合 58">
              <a:extLst>
                <a:ext uri="{FF2B5EF4-FFF2-40B4-BE49-F238E27FC236}">
                  <a16:creationId xmlns:a16="http://schemas.microsoft.com/office/drawing/2014/main" id="{968CA0C6-5AAA-C104-18A3-0E657B558404}"/>
                </a:ext>
              </a:extLst>
            </p:cNvPr>
            <p:cNvGrpSpPr/>
            <p:nvPr/>
          </p:nvGrpSpPr>
          <p:grpSpPr>
            <a:xfrm>
              <a:off x="1265158" y="2577845"/>
              <a:ext cx="196701" cy="296985"/>
              <a:chOff x="845149" y="3065453"/>
              <a:chExt cx="237035" cy="357883"/>
            </a:xfrm>
          </p:grpSpPr>
          <p:grpSp>
            <p:nvGrpSpPr>
              <p:cNvPr id="140" name="组合 139">
                <a:extLst>
                  <a:ext uri="{FF2B5EF4-FFF2-40B4-BE49-F238E27FC236}">
                    <a16:creationId xmlns:a16="http://schemas.microsoft.com/office/drawing/2014/main" id="{B9C579A9-EB9B-6277-9CD6-005E7DDB92E7}"/>
                  </a:ext>
                </a:extLst>
              </p:cNvPr>
              <p:cNvGrpSpPr/>
              <p:nvPr/>
            </p:nvGrpSpPr>
            <p:grpSpPr>
              <a:xfrm>
                <a:off x="898829" y="3065453"/>
                <a:ext cx="183355" cy="130261"/>
                <a:chOff x="990601" y="3195638"/>
                <a:chExt cx="183355" cy="236436"/>
              </a:xfrm>
            </p:grpSpPr>
            <p:cxnSp>
              <p:nvCxnSpPr>
                <p:cNvPr id="147" name="直接连接符 146">
                  <a:extLst>
                    <a:ext uri="{FF2B5EF4-FFF2-40B4-BE49-F238E27FC236}">
                      <a16:creationId xmlns:a16="http://schemas.microsoft.com/office/drawing/2014/main" id="{722633B9-8065-A7C4-B532-6BDD6936337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990601" y="3195638"/>
                  <a:ext cx="75997" cy="236436"/>
                </a:xfrm>
                <a:prstGeom prst="line">
                  <a:avLst/>
                </a:prstGeom>
                <a:ln w="15875" cap="rnd">
                  <a:solidFill>
                    <a:srgbClr val="021428"/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8" name="直接连接符 147">
                  <a:extLst>
                    <a:ext uri="{FF2B5EF4-FFF2-40B4-BE49-F238E27FC236}">
                      <a16:creationId xmlns:a16="http://schemas.microsoft.com/office/drawing/2014/main" id="{3828A430-5403-4367-2E29-12C3AA5D050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073741" y="3206020"/>
                  <a:ext cx="100215" cy="160340"/>
                </a:xfrm>
                <a:prstGeom prst="line">
                  <a:avLst/>
                </a:prstGeom>
                <a:ln w="15875" cap="rnd">
                  <a:solidFill>
                    <a:srgbClr val="021428"/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41" name="组合 140">
                <a:extLst>
                  <a:ext uri="{FF2B5EF4-FFF2-40B4-BE49-F238E27FC236}">
                    <a16:creationId xmlns:a16="http://schemas.microsoft.com/office/drawing/2014/main" id="{5539ED5D-0685-F7B4-7F40-340B7819645B}"/>
                  </a:ext>
                </a:extLst>
              </p:cNvPr>
              <p:cNvGrpSpPr/>
              <p:nvPr/>
            </p:nvGrpSpPr>
            <p:grpSpPr>
              <a:xfrm>
                <a:off x="868180" y="3179264"/>
                <a:ext cx="183355" cy="130261"/>
                <a:chOff x="990601" y="3195638"/>
                <a:chExt cx="183355" cy="236436"/>
              </a:xfrm>
            </p:grpSpPr>
            <p:cxnSp>
              <p:nvCxnSpPr>
                <p:cNvPr id="145" name="直接连接符 144">
                  <a:extLst>
                    <a:ext uri="{FF2B5EF4-FFF2-40B4-BE49-F238E27FC236}">
                      <a16:creationId xmlns:a16="http://schemas.microsoft.com/office/drawing/2014/main" id="{887C062F-1A72-6EF8-FB5F-1BF1D2EEA38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990601" y="3195638"/>
                  <a:ext cx="75997" cy="236436"/>
                </a:xfrm>
                <a:prstGeom prst="line">
                  <a:avLst/>
                </a:prstGeom>
                <a:ln w="15875" cap="rnd">
                  <a:solidFill>
                    <a:srgbClr val="021428"/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6" name="直接连接符 145">
                  <a:extLst>
                    <a:ext uri="{FF2B5EF4-FFF2-40B4-BE49-F238E27FC236}">
                      <a16:creationId xmlns:a16="http://schemas.microsoft.com/office/drawing/2014/main" id="{31783275-F03F-E9EA-F24A-B43F9DCF351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073741" y="3206020"/>
                  <a:ext cx="100215" cy="160340"/>
                </a:xfrm>
                <a:prstGeom prst="line">
                  <a:avLst/>
                </a:prstGeom>
                <a:ln w="15875" cap="rnd">
                  <a:solidFill>
                    <a:srgbClr val="021428"/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42" name="组合 141">
                <a:extLst>
                  <a:ext uri="{FF2B5EF4-FFF2-40B4-BE49-F238E27FC236}">
                    <a16:creationId xmlns:a16="http://schemas.microsoft.com/office/drawing/2014/main" id="{706577A9-C130-5791-2428-A0F7AF0D8F36}"/>
                  </a:ext>
                </a:extLst>
              </p:cNvPr>
              <p:cNvGrpSpPr/>
              <p:nvPr/>
            </p:nvGrpSpPr>
            <p:grpSpPr>
              <a:xfrm>
                <a:off x="845149" y="3293075"/>
                <a:ext cx="183355" cy="130261"/>
                <a:chOff x="990601" y="3195638"/>
                <a:chExt cx="183355" cy="236436"/>
              </a:xfrm>
            </p:grpSpPr>
            <p:cxnSp>
              <p:nvCxnSpPr>
                <p:cNvPr id="143" name="直接连接符 142">
                  <a:extLst>
                    <a:ext uri="{FF2B5EF4-FFF2-40B4-BE49-F238E27FC236}">
                      <a16:creationId xmlns:a16="http://schemas.microsoft.com/office/drawing/2014/main" id="{F66B25E6-9529-2458-5C13-6B9484C7DF0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990601" y="3195638"/>
                  <a:ext cx="75997" cy="236436"/>
                </a:xfrm>
                <a:prstGeom prst="line">
                  <a:avLst/>
                </a:prstGeom>
                <a:ln w="15875" cap="rnd">
                  <a:solidFill>
                    <a:srgbClr val="021428"/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4" name="直接连接符 143">
                  <a:extLst>
                    <a:ext uri="{FF2B5EF4-FFF2-40B4-BE49-F238E27FC236}">
                      <a16:creationId xmlns:a16="http://schemas.microsoft.com/office/drawing/2014/main" id="{C1523086-8CD8-C7E1-9D9A-8E3E39760A6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073741" y="3206020"/>
                  <a:ext cx="100215" cy="160340"/>
                </a:xfrm>
                <a:prstGeom prst="line">
                  <a:avLst/>
                </a:prstGeom>
                <a:ln w="15875" cap="rnd">
                  <a:solidFill>
                    <a:srgbClr val="021428"/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60" name="组合 59">
              <a:extLst>
                <a:ext uri="{FF2B5EF4-FFF2-40B4-BE49-F238E27FC236}">
                  <a16:creationId xmlns:a16="http://schemas.microsoft.com/office/drawing/2014/main" id="{AFA7C144-5C22-F0BB-3542-94550B80B511}"/>
                </a:ext>
              </a:extLst>
            </p:cNvPr>
            <p:cNvGrpSpPr/>
            <p:nvPr/>
          </p:nvGrpSpPr>
          <p:grpSpPr>
            <a:xfrm>
              <a:off x="2807886" y="1989520"/>
              <a:ext cx="384493" cy="630519"/>
              <a:chOff x="2704218" y="2356490"/>
              <a:chExt cx="463335" cy="759809"/>
            </a:xfrm>
          </p:grpSpPr>
          <p:grpSp>
            <p:nvGrpSpPr>
              <p:cNvPr id="133" name="组合 132">
                <a:extLst>
                  <a:ext uri="{FF2B5EF4-FFF2-40B4-BE49-F238E27FC236}">
                    <a16:creationId xmlns:a16="http://schemas.microsoft.com/office/drawing/2014/main" id="{F8E3C705-1A3F-6A6B-24E3-1A1B8FAC16E7}"/>
                  </a:ext>
                </a:extLst>
              </p:cNvPr>
              <p:cNvGrpSpPr/>
              <p:nvPr/>
            </p:nvGrpSpPr>
            <p:grpSpPr>
              <a:xfrm>
                <a:off x="2704218" y="2378411"/>
                <a:ext cx="463335" cy="737888"/>
                <a:chOff x="2704218" y="2378411"/>
                <a:chExt cx="463335" cy="737888"/>
              </a:xfrm>
            </p:grpSpPr>
            <p:cxnSp>
              <p:nvCxnSpPr>
                <p:cNvPr id="135" name="直接连接符 134">
                  <a:extLst>
                    <a:ext uri="{FF2B5EF4-FFF2-40B4-BE49-F238E27FC236}">
                      <a16:creationId xmlns:a16="http://schemas.microsoft.com/office/drawing/2014/main" id="{04D0C9F2-1176-1245-7D36-CA8D8CA876E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2704218" y="2447928"/>
                  <a:ext cx="111991" cy="338138"/>
                </a:xfrm>
                <a:prstGeom prst="line">
                  <a:avLst/>
                </a:prstGeom>
                <a:ln w="12700" cap="rnd">
                  <a:solidFill>
                    <a:srgbClr val="021428"/>
                  </a:solidFill>
                  <a:headEnd type="none"/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6" name="直接连接符 135">
                  <a:extLst>
                    <a:ext uri="{FF2B5EF4-FFF2-40B4-BE49-F238E27FC236}">
                      <a16:creationId xmlns:a16="http://schemas.microsoft.com/office/drawing/2014/main" id="{6A50E149-CE1B-80E9-3888-B540D6BF49F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704218" y="2786068"/>
                  <a:ext cx="74270" cy="329273"/>
                </a:xfrm>
                <a:prstGeom prst="line">
                  <a:avLst/>
                </a:prstGeom>
                <a:ln w="12700" cap="rnd">
                  <a:solidFill>
                    <a:srgbClr val="021428"/>
                  </a:solidFill>
                  <a:headEnd type="none"/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7" name="直接连接符 136">
                  <a:extLst>
                    <a:ext uri="{FF2B5EF4-FFF2-40B4-BE49-F238E27FC236}">
                      <a16:creationId xmlns:a16="http://schemas.microsoft.com/office/drawing/2014/main" id="{4AEBFBE8-5F32-9D53-748B-024E406AE26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2778488" y="2897208"/>
                  <a:ext cx="213788" cy="219091"/>
                </a:xfrm>
                <a:prstGeom prst="line">
                  <a:avLst/>
                </a:prstGeom>
                <a:ln w="12700" cap="rnd">
                  <a:solidFill>
                    <a:srgbClr val="021428"/>
                  </a:solidFill>
                  <a:headEnd type="none"/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8" name="直接连接符 137">
                  <a:extLst>
                    <a:ext uri="{FF2B5EF4-FFF2-40B4-BE49-F238E27FC236}">
                      <a16:creationId xmlns:a16="http://schemas.microsoft.com/office/drawing/2014/main" id="{2F9F9772-6627-D259-65DC-478F79B74AE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2996611" y="2379835"/>
                  <a:ext cx="170942" cy="512673"/>
                </a:xfrm>
                <a:prstGeom prst="line">
                  <a:avLst/>
                </a:prstGeom>
                <a:ln w="12700" cap="rnd">
                  <a:solidFill>
                    <a:srgbClr val="021428"/>
                  </a:solidFill>
                  <a:headEnd type="none"/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9" name="直接连接符 138">
                  <a:extLst>
                    <a:ext uri="{FF2B5EF4-FFF2-40B4-BE49-F238E27FC236}">
                      <a16:creationId xmlns:a16="http://schemas.microsoft.com/office/drawing/2014/main" id="{73D55F4F-ECF8-99DF-0A30-41943AB2F14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2838450" y="2378411"/>
                  <a:ext cx="322958" cy="0"/>
                </a:xfrm>
                <a:prstGeom prst="line">
                  <a:avLst/>
                </a:prstGeom>
                <a:ln w="12700" cap="rnd">
                  <a:solidFill>
                    <a:srgbClr val="021428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34" name="椭圆 133">
                <a:extLst>
                  <a:ext uri="{FF2B5EF4-FFF2-40B4-BE49-F238E27FC236}">
                    <a16:creationId xmlns:a16="http://schemas.microsoft.com/office/drawing/2014/main" id="{FFF72D66-AA28-FFC9-86C5-F261034EE703}"/>
                  </a:ext>
                </a:extLst>
              </p:cNvPr>
              <p:cNvSpPr/>
              <p:nvPr/>
            </p:nvSpPr>
            <p:spPr>
              <a:xfrm flipH="1" flipV="1">
                <a:off x="2818971" y="2356490"/>
                <a:ext cx="45719" cy="45719"/>
              </a:xfrm>
              <a:prstGeom prst="ellipse">
                <a:avLst/>
              </a:prstGeom>
              <a:solidFill>
                <a:srgbClr val="02142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1" name="椭圆 60">
              <a:extLst>
                <a:ext uri="{FF2B5EF4-FFF2-40B4-BE49-F238E27FC236}">
                  <a16:creationId xmlns:a16="http://schemas.microsoft.com/office/drawing/2014/main" id="{7BD5D79D-066C-54D8-03CE-D4EBD7326337}"/>
                </a:ext>
              </a:extLst>
            </p:cNvPr>
            <p:cNvSpPr/>
            <p:nvPr/>
          </p:nvSpPr>
          <p:spPr>
            <a:xfrm flipH="1" flipV="1">
              <a:off x="3782636" y="2130807"/>
              <a:ext cx="37939" cy="37939"/>
            </a:xfrm>
            <a:prstGeom prst="ellipse">
              <a:avLst/>
            </a:prstGeom>
            <a:solidFill>
              <a:srgbClr val="0214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2" name="组合 61">
              <a:extLst>
                <a:ext uri="{FF2B5EF4-FFF2-40B4-BE49-F238E27FC236}">
                  <a16:creationId xmlns:a16="http://schemas.microsoft.com/office/drawing/2014/main" id="{CD27C979-424F-1260-39A7-5746C67D9EDA}"/>
                </a:ext>
              </a:extLst>
            </p:cNvPr>
            <p:cNvGrpSpPr/>
            <p:nvPr/>
          </p:nvGrpSpPr>
          <p:grpSpPr>
            <a:xfrm>
              <a:off x="3238978" y="2092868"/>
              <a:ext cx="945825" cy="790222"/>
              <a:chOff x="3223706" y="2481029"/>
              <a:chExt cx="1139769" cy="952260"/>
            </a:xfrm>
          </p:grpSpPr>
          <p:grpSp>
            <p:nvGrpSpPr>
              <p:cNvPr id="116" name="组合 115">
                <a:extLst>
                  <a:ext uri="{FF2B5EF4-FFF2-40B4-BE49-F238E27FC236}">
                    <a16:creationId xmlns:a16="http://schemas.microsoft.com/office/drawing/2014/main" id="{A672D603-0170-6559-9E2C-731AA18F8460}"/>
                  </a:ext>
                </a:extLst>
              </p:cNvPr>
              <p:cNvGrpSpPr/>
              <p:nvPr/>
            </p:nvGrpSpPr>
            <p:grpSpPr>
              <a:xfrm>
                <a:off x="3427178" y="2481029"/>
                <a:ext cx="936297" cy="361482"/>
                <a:chOff x="3427178" y="2481029"/>
                <a:chExt cx="936297" cy="361482"/>
              </a:xfrm>
            </p:grpSpPr>
            <p:grpSp>
              <p:nvGrpSpPr>
                <p:cNvPr id="126" name="组合 125">
                  <a:extLst>
                    <a:ext uri="{FF2B5EF4-FFF2-40B4-BE49-F238E27FC236}">
                      <a16:creationId xmlns:a16="http://schemas.microsoft.com/office/drawing/2014/main" id="{93A88A1D-CE57-5BEE-1123-EF4314F5FE2C}"/>
                    </a:ext>
                  </a:extLst>
                </p:cNvPr>
                <p:cNvGrpSpPr/>
                <p:nvPr/>
              </p:nvGrpSpPr>
              <p:grpSpPr>
                <a:xfrm flipH="1" flipV="1">
                  <a:off x="3427178" y="2481513"/>
                  <a:ext cx="801446" cy="360998"/>
                  <a:chOff x="1198804" y="2419350"/>
                  <a:chExt cx="801446" cy="360998"/>
                </a:xfrm>
              </p:grpSpPr>
              <p:grpSp>
                <p:nvGrpSpPr>
                  <p:cNvPr id="129" name="组合 128">
                    <a:extLst>
                      <a:ext uri="{FF2B5EF4-FFF2-40B4-BE49-F238E27FC236}">
                        <a16:creationId xmlns:a16="http://schemas.microsoft.com/office/drawing/2014/main" id="{1299DF32-71F6-C227-BFA3-4D297FCCDB28}"/>
                      </a:ext>
                    </a:extLst>
                  </p:cNvPr>
                  <p:cNvGrpSpPr/>
                  <p:nvPr/>
                </p:nvGrpSpPr>
                <p:grpSpPr>
                  <a:xfrm>
                    <a:off x="1198804" y="2419350"/>
                    <a:ext cx="801446" cy="338138"/>
                    <a:chOff x="1198804" y="2419350"/>
                    <a:chExt cx="801446" cy="338138"/>
                  </a:xfrm>
                </p:grpSpPr>
                <p:cxnSp>
                  <p:nvCxnSpPr>
                    <p:cNvPr id="131" name="直接连接符 130">
                      <a:extLst>
                        <a:ext uri="{FF2B5EF4-FFF2-40B4-BE49-F238E27FC236}">
                          <a16:creationId xmlns:a16="http://schemas.microsoft.com/office/drawing/2014/main" id="{F75770F0-FDE8-438D-9C6B-6258E0110B99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1198804" y="2419350"/>
                      <a:ext cx="801446" cy="0"/>
                    </a:xfrm>
                    <a:prstGeom prst="line">
                      <a:avLst/>
                    </a:prstGeom>
                    <a:ln w="12700" cap="rnd">
                      <a:solidFill>
                        <a:srgbClr val="021428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32" name="直接连接符 131">
                      <a:extLst>
                        <a:ext uri="{FF2B5EF4-FFF2-40B4-BE49-F238E27FC236}">
                          <a16:creationId xmlns:a16="http://schemas.microsoft.com/office/drawing/2014/main" id="{1070FFF0-488F-E635-E609-FF792CBC1DF4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1888259" y="2419350"/>
                      <a:ext cx="111991" cy="338138"/>
                    </a:xfrm>
                    <a:prstGeom prst="line">
                      <a:avLst/>
                    </a:prstGeom>
                    <a:ln w="12700" cap="rnd">
                      <a:solidFill>
                        <a:srgbClr val="021428"/>
                      </a:solidFill>
                      <a:headEnd type="none"/>
                      <a:tailEnd type="none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sp>
                <p:nvSpPr>
                  <p:cNvPr id="130" name="椭圆 129">
                    <a:extLst>
                      <a:ext uri="{FF2B5EF4-FFF2-40B4-BE49-F238E27FC236}">
                        <a16:creationId xmlns:a16="http://schemas.microsoft.com/office/drawing/2014/main" id="{B48053F7-CBD3-1ECB-ABA4-283486789203}"/>
                      </a:ext>
                    </a:extLst>
                  </p:cNvPr>
                  <p:cNvSpPr/>
                  <p:nvPr/>
                </p:nvSpPr>
                <p:spPr>
                  <a:xfrm>
                    <a:off x="1865399" y="2734629"/>
                    <a:ext cx="45719" cy="45719"/>
                  </a:xfrm>
                  <a:prstGeom prst="ellipse">
                    <a:avLst/>
                  </a:prstGeom>
                  <a:solidFill>
                    <a:srgbClr val="021428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cxnSp>
              <p:nvCxnSpPr>
                <p:cNvPr id="127" name="直接连接符 126">
                  <a:extLst>
                    <a:ext uri="{FF2B5EF4-FFF2-40B4-BE49-F238E27FC236}">
                      <a16:creationId xmlns:a16="http://schemas.microsoft.com/office/drawing/2014/main" id="{EA8E1329-7987-41F8-CCAE-51F3AAD2255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4228624" y="2503889"/>
                  <a:ext cx="111991" cy="338138"/>
                </a:xfrm>
                <a:prstGeom prst="line">
                  <a:avLst/>
                </a:prstGeom>
                <a:ln w="12700" cap="rnd">
                  <a:solidFill>
                    <a:srgbClr val="021428"/>
                  </a:solidFill>
                  <a:headEnd type="none"/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28" name="椭圆 127">
                  <a:extLst>
                    <a:ext uri="{FF2B5EF4-FFF2-40B4-BE49-F238E27FC236}">
                      <a16:creationId xmlns:a16="http://schemas.microsoft.com/office/drawing/2014/main" id="{84327B9E-4383-1196-1DFB-BCB073C75400}"/>
                    </a:ext>
                  </a:extLst>
                </p:cNvPr>
                <p:cNvSpPr/>
                <p:nvPr/>
              </p:nvSpPr>
              <p:spPr>
                <a:xfrm flipH="1" flipV="1">
                  <a:off x="4317756" y="2481029"/>
                  <a:ext cx="45719" cy="45719"/>
                </a:xfrm>
                <a:prstGeom prst="ellipse">
                  <a:avLst/>
                </a:prstGeom>
                <a:solidFill>
                  <a:srgbClr val="02142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cxnSp>
            <p:nvCxnSpPr>
              <p:cNvPr id="117" name="直接连接符 116">
                <a:extLst>
                  <a:ext uri="{FF2B5EF4-FFF2-40B4-BE49-F238E27FC236}">
                    <a16:creationId xmlns:a16="http://schemas.microsoft.com/office/drawing/2014/main" id="{A17175F0-432D-8434-05F6-AA0AADA5EB5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3609309" y="2549608"/>
                <a:ext cx="292393" cy="882832"/>
              </a:xfrm>
              <a:prstGeom prst="line">
                <a:avLst/>
              </a:prstGeom>
              <a:ln w="12700" cap="rnd">
                <a:solidFill>
                  <a:srgbClr val="021428"/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18" name="组合 117">
                <a:extLst>
                  <a:ext uri="{FF2B5EF4-FFF2-40B4-BE49-F238E27FC236}">
                    <a16:creationId xmlns:a16="http://schemas.microsoft.com/office/drawing/2014/main" id="{15864F54-4D9B-7830-6140-EA8916565ED5}"/>
                  </a:ext>
                </a:extLst>
              </p:cNvPr>
              <p:cNvGrpSpPr/>
              <p:nvPr/>
            </p:nvGrpSpPr>
            <p:grpSpPr>
              <a:xfrm>
                <a:off x="3223706" y="3071807"/>
                <a:ext cx="936297" cy="361482"/>
                <a:chOff x="3427178" y="2481029"/>
                <a:chExt cx="936297" cy="361482"/>
              </a:xfrm>
            </p:grpSpPr>
            <p:grpSp>
              <p:nvGrpSpPr>
                <p:cNvPr id="119" name="组合 118">
                  <a:extLst>
                    <a:ext uri="{FF2B5EF4-FFF2-40B4-BE49-F238E27FC236}">
                      <a16:creationId xmlns:a16="http://schemas.microsoft.com/office/drawing/2014/main" id="{389007E5-C833-1523-D35F-9A059FB656FB}"/>
                    </a:ext>
                  </a:extLst>
                </p:cNvPr>
                <p:cNvGrpSpPr/>
                <p:nvPr/>
              </p:nvGrpSpPr>
              <p:grpSpPr>
                <a:xfrm flipH="1" flipV="1">
                  <a:off x="3427178" y="2481513"/>
                  <a:ext cx="801446" cy="360998"/>
                  <a:chOff x="1198804" y="2419350"/>
                  <a:chExt cx="801446" cy="360998"/>
                </a:xfrm>
              </p:grpSpPr>
              <p:grpSp>
                <p:nvGrpSpPr>
                  <p:cNvPr id="122" name="组合 121">
                    <a:extLst>
                      <a:ext uri="{FF2B5EF4-FFF2-40B4-BE49-F238E27FC236}">
                        <a16:creationId xmlns:a16="http://schemas.microsoft.com/office/drawing/2014/main" id="{DD91F856-51DF-AF93-1787-78C67E321DA7}"/>
                      </a:ext>
                    </a:extLst>
                  </p:cNvPr>
                  <p:cNvGrpSpPr/>
                  <p:nvPr/>
                </p:nvGrpSpPr>
                <p:grpSpPr>
                  <a:xfrm>
                    <a:off x="1198804" y="2419350"/>
                    <a:ext cx="801446" cy="338138"/>
                    <a:chOff x="1198804" y="2419350"/>
                    <a:chExt cx="801446" cy="338138"/>
                  </a:xfrm>
                </p:grpSpPr>
                <p:cxnSp>
                  <p:nvCxnSpPr>
                    <p:cNvPr id="124" name="直接连接符 123">
                      <a:extLst>
                        <a:ext uri="{FF2B5EF4-FFF2-40B4-BE49-F238E27FC236}">
                          <a16:creationId xmlns:a16="http://schemas.microsoft.com/office/drawing/2014/main" id="{E5997E57-89EA-04F9-12CB-7C54658460CE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1198804" y="2419350"/>
                      <a:ext cx="801446" cy="0"/>
                    </a:xfrm>
                    <a:prstGeom prst="line">
                      <a:avLst/>
                    </a:prstGeom>
                    <a:ln w="12700" cap="rnd">
                      <a:solidFill>
                        <a:srgbClr val="021428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25" name="直接连接符 124">
                      <a:extLst>
                        <a:ext uri="{FF2B5EF4-FFF2-40B4-BE49-F238E27FC236}">
                          <a16:creationId xmlns:a16="http://schemas.microsoft.com/office/drawing/2014/main" id="{625D9001-A302-B3BE-7DFB-8AC97E54168C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1888259" y="2419350"/>
                      <a:ext cx="111991" cy="338138"/>
                    </a:xfrm>
                    <a:prstGeom prst="line">
                      <a:avLst/>
                    </a:prstGeom>
                    <a:ln w="12700" cap="rnd">
                      <a:solidFill>
                        <a:srgbClr val="021428"/>
                      </a:solidFill>
                      <a:headEnd type="none"/>
                      <a:tailEnd type="none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sp>
                <p:nvSpPr>
                  <p:cNvPr id="123" name="椭圆 122">
                    <a:extLst>
                      <a:ext uri="{FF2B5EF4-FFF2-40B4-BE49-F238E27FC236}">
                        <a16:creationId xmlns:a16="http://schemas.microsoft.com/office/drawing/2014/main" id="{BD18CD57-220F-16BB-6FDB-90F3C77B7F86}"/>
                      </a:ext>
                    </a:extLst>
                  </p:cNvPr>
                  <p:cNvSpPr/>
                  <p:nvPr/>
                </p:nvSpPr>
                <p:spPr>
                  <a:xfrm>
                    <a:off x="1865399" y="2734629"/>
                    <a:ext cx="45719" cy="45719"/>
                  </a:xfrm>
                  <a:prstGeom prst="ellipse">
                    <a:avLst/>
                  </a:prstGeom>
                  <a:solidFill>
                    <a:srgbClr val="021428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cxnSp>
              <p:nvCxnSpPr>
                <p:cNvPr id="120" name="直接连接符 119">
                  <a:extLst>
                    <a:ext uri="{FF2B5EF4-FFF2-40B4-BE49-F238E27FC236}">
                      <a16:creationId xmlns:a16="http://schemas.microsoft.com/office/drawing/2014/main" id="{DAE0CD37-FA1C-5EE7-6770-250978B27A7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4228624" y="2503889"/>
                  <a:ext cx="111991" cy="338138"/>
                </a:xfrm>
                <a:prstGeom prst="line">
                  <a:avLst/>
                </a:prstGeom>
                <a:ln w="12700" cap="rnd">
                  <a:solidFill>
                    <a:srgbClr val="021428"/>
                  </a:solidFill>
                  <a:headEnd type="none"/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21" name="椭圆 120">
                  <a:extLst>
                    <a:ext uri="{FF2B5EF4-FFF2-40B4-BE49-F238E27FC236}">
                      <a16:creationId xmlns:a16="http://schemas.microsoft.com/office/drawing/2014/main" id="{AA7162ED-C6B4-4B9E-67F8-074F81B95614}"/>
                    </a:ext>
                  </a:extLst>
                </p:cNvPr>
                <p:cNvSpPr/>
                <p:nvPr/>
              </p:nvSpPr>
              <p:spPr>
                <a:xfrm flipH="1" flipV="1">
                  <a:off x="4317756" y="2481029"/>
                  <a:ext cx="45719" cy="45719"/>
                </a:xfrm>
                <a:prstGeom prst="ellipse">
                  <a:avLst/>
                </a:prstGeom>
                <a:solidFill>
                  <a:srgbClr val="02142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63" name="组合 62">
              <a:extLst>
                <a:ext uri="{FF2B5EF4-FFF2-40B4-BE49-F238E27FC236}">
                  <a16:creationId xmlns:a16="http://schemas.microsoft.com/office/drawing/2014/main" id="{C5ED9E2A-2C64-77E1-37B0-9128E6F71EBF}"/>
                </a:ext>
              </a:extLst>
            </p:cNvPr>
            <p:cNvGrpSpPr/>
            <p:nvPr/>
          </p:nvGrpSpPr>
          <p:grpSpPr>
            <a:xfrm>
              <a:off x="4642533" y="2286979"/>
              <a:ext cx="586094" cy="606821"/>
              <a:chOff x="4915065" y="2714944"/>
              <a:chExt cx="706275" cy="731252"/>
            </a:xfrm>
          </p:grpSpPr>
          <p:grpSp>
            <p:nvGrpSpPr>
              <p:cNvPr id="109" name="组合 108">
                <a:extLst>
                  <a:ext uri="{FF2B5EF4-FFF2-40B4-BE49-F238E27FC236}">
                    <a16:creationId xmlns:a16="http://schemas.microsoft.com/office/drawing/2014/main" id="{9550DFE1-2A22-C676-BC88-3D11B0A79EA7}"/>
                  </a:ext>
                </a:extLst>
              </p:cNvPr>
              <p:cNvGrpSpPr/>
              <p:nvPr/>
            </p:nvGrpSpPr>
            <p:grpSpPr>
              <a:xfrm flipH="1" flipV="1">
                <a:off x="5343525" y="2714944"/>
                <a:ext cx="277815" cy="45719"/>
                <a:chOff x="2971371" y="2508890"/>
                <a:chExt cx="277815" cy="45719"/>
              </a:xfrm>
            </p:grpSpPr>
            <p:cxnSp>
              <p:nvCxnSpPr>
                <p:cNvPr id="114" name="直接连接符 113">
                  <a:extLst>
                    <a:ext uri="{FF2B5EF4-FFF2-40B4-BE49-F238E27FC236}">
                      <a16:creationId xmlns:a16="http://schemas.microsoft.com/office/drawing/2014/main" id="{8C877963-4B01-F45B-EB01-E705E72A694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2990850" y="2530811"/>
                  <a:ext cx="258336" cy="0"/>
                </a:xfrm>
                <a:prstGeom prst="line">
                  <a:avLst/>
                </a:prstGeom>
                <a:ln w="12700" cap="rnd">
                  <a:solidFill>
                    <a:srgbClr val="021428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15" name="椭圆 114">
                  <a:extLst>
                    <a:ext uri="{FF2B5EF4-FFF2-40B4-BE49-F238E27FC236}">
                      <a16:creationId xmlns:a16="http://schemas.microsoft.com/office/drawing/2014/main" id="{F71263C9-533D-EB99-9282-9F2798FE8C88}"/>
                    </a:ext>
                  </a:extLst>
                </p:cNvPr>
                <p:cNvSpPr/>
                <p:nvPr/>
              </p:nvSpPr>
              <p:spPr>
                <a:xfrm flipH="1" flipV="1">
                  <a:off x="2971371" y="2508890"/>
                  <a:ext cx="45719" cy="45719"/>
                </a:xfrm>
                <a:prstGeom prst="ellipse">
                  <a:avLst/>
                </a:prstGeom>
                <a:solidFill>
                  <a:srgbClr val="02142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cxnSp>
            <p:nvCxnSpPr>
              <p:cNvPr id="110" name="直接连接符 109">
                <a:extLst>
                  <a:ext uri="{FF2B5EF4-FFF2-40B4-BE49-F238E27FC236}">
                    <a16:creationId xmlns:a16="http://schemas.microsoft.com/office/drawing/2014/main" id="{8B127C41-FFB7-F382-4126-3FC76A6E8B35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5117553" y="2741052"/>
                <a:ext cx="225972" cy="682284"/>
              </a:xfrm>
              <a:prstGeom prst="line">
                <a:avLst/>
              </a:prstGeom>
              <a:ln w="12700" cap="rnd">
                <a:solidFill>
                  <a:srgbClr val="021428"/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11" name="组合 110">
                <a:extLst>
                  <a:ext uri="{FF2B5EF4-FFF2-40B4-BE49-F238E27FC236}">
                    <a16:creationId xmlns:a16="http://schemas.microsoft.com/office/drawing/2014/main" id="{F5E30C74-DDB7-CF75-154F-76DAFF6098E1}"/>
                  </a:ext>
                </a:extLst>
              </p:cNvPr>
              <p:cNvGrpSpPr/>
              <p:nvPr/>
            </p:nvGrpSpPr>
            <p:grpSpPr>
              <a:xfrm flipV="1">
                <a:off x="4915065" y="3400477"/>
                <a:ext cx="202488" cy="45719"/>
                <a:chOff x="2971371" y="2508890"/>
                <a:chExt cx="202488" cy="45719"/>
              </a:xfrm>
            </p:grpSpPr>
            <p:cxnSp>
              <p:nvCxnSpPr>
                <p:cNvPr id="112" name="直接连接符 111">
                  <a:extLst>
                    <a:ext uri="{FF2B5EF4-FFF2-40B4-BE49-F238E27FC236}">
                      <a16:creationId xmlns:a16="http://schemas.microsoft.com/office/drawing/2014/main" id="{23786EB8-B17D-7287-4765-A69253E9405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2990850" y="2530811"/>
                  <a:ext cx="183009" cy="0"/>
                </a:xfrm>
                <a:prstGeom prst="line">
                  <a:avLst/>
                </a:prstGeom>
                <a:ln w="12700" cap="rnd">
                  <a:solidFill>
                    <a:srgbClr val="021428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13" name="椭圆 112">
                  <a:extLst>
                    <a:ext uri="{FF2B5EF4-FFF2-40B4-BE49-F238E27FC236}">
                      <a16:creationId xmlns:a16="http://schemas.microsoft.com/office/drawing/2014/main" id="{59A3593B-B847-8384-A7AF-DC74DBC44341}"/>
                    </a:ext>
                  </a:extLst>
                </p:cNvPr>
                <p:cNvSpPr/>
                <p:nvPr/>
              </p:nvSpPr>
              <p:spPr>
                <a:xfrm flipH="1" flipV="1">
                  <a:off x="2971371" y="2508890"/>
                  <a:ext cx="45719" cy="45719"/>
                </a:xfrm>
                <a:prstGeom prst="ellipse">
                  <a:avLst/>
                </a:prstGeom>
                <a:solidFill>
                  <a:srgbClr val="02142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  <p:grpSp>
        <p:nvGrpSpPr>
          <p:cNvPr id="195" name="组合 194">
            <a:extLst>
              <a:ext uri="{FF2B5EF4-FFF2-40B4-BE49-F238E27FC236}">
                <a16:creationId xmlns:a16="http://schemas.microsoft.com/office/drawing/2014/main" id="{75A3AAC6-53A0-2B4D-68E4-0D7D43C6A537}"/>
              </a:ext>
            </a:extLst>
          </p:cNvPr>
          <p:cNvGrpSpPr/>
          <p:nvPr/>
        </p:nvGrpSpPr>
        <p:grpSpPr>
          <a:xfrm>
            <a:off x="1772738" y="3214456"/>
            <a:ext cx="4247299" cy="972282"/>
            <a:chOff x="1647315" y="3145269"/>
            <a:chExt cx="4247299" cy="972282"/>
          </a:xfrm>
        </p:grpSpPr>
        <p:grpSp>
          <p:nvGrpSpPr>
            <p:cNvPr id="52" name="组合 51">
              <a:extLst>
                <a:ext uri="{FF2B5EF4-FFF2-40B4-BE49-F238E27FC236}">
                  <a16:creationId xmlns:a16="http://schemas.microsoft.com/office/drawing/2014/main" id="{8D95FE3B-4F24-D096-53EB-3FB2D09813C9}"/>
                </a:ext>
              </a:extLst>
            </p:cNvPr>
            <p:cNvGrpSpPr/>
            <p:nvPr/>
          </p:nvGrpSpPr>
          <p:grpSpPr>
            <a:xfrm>
              <a:off x="1647315" y="3145269"/>
              <a:ext cx="4247299" cy="972282"/>
              <a:chOff x="1305668" y="3749228"/>
              <a:chExt cx="5118221" cy="1171652"/>
            </a:xfrm>
            <a:gradFill>
              <a:gsLst>
                <a:gs pos="24000">
                  <a:srgbClr val="33F5FC"/>
                </a:gs>
                <a:gs pos="81000">
                  <a:schemeClr val="bg1"/>
                </a:gs>
              </a:gsLst>
              <a:lin ang="16200000" scaled="1"/>
            </a:gradFill>
          </p:grpSpPr>
          <p:sp>
            <p:nvSpPr>
              <p:cNvPr id="175" name="文本框 174">
                <a:extLst>
                  <a:ext uri="{FF2B5EF4-FFF2-40B4-BE49-F238E27FC236}">
                    <a16:creationId xmlns:a16="http://schemas.microsoft.com/office/drawing/2014/main" id="{BE6C67F1-73BD-F4E9-01E4-BF9695C0C74C}"/>
                  </a:ext>
                </a:extLst>
              </p:cNvPr>
              <p:cNvSpPr txBox="1"/>
              <p:nvPr/>
            </p:nvSpPr>
            <p:spPr>
              <a:xfrm>
                <a:off x="3770719" y="4350294"/>
                <a:ext cx="330213" cy="408432"/>
              </a:xfrm>
              <a:custGeom>
                <a:avLst/>
                <a:gdLst/>
                <a:ahLst/>
                <a:cxnLst/>
                <a:rect l="l" t="t" r="r" b="b"/>
                <a:pathLst>
                  <a:path w="330213" h="408432">
                    <a:moveTo>
                      <a:pt x="168059" y="0"/>
                    </a:moveTo>
                    <a:lnTo>
                      <a:pt x="330213" y="0"/>
                    </a:lnTo>
                    <a:lnTo>
                      <a:pt x="158496" y="408432"/>
                    </a:lnTo>
                    <a:lnTo>
                      <a:pt x="0" y="408432"/>
                    </a:lnTo>
                    <a:lnTo>
                      <a:pt x="168059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altLang="zh-CN" sz="9600" i="1">
                  <a:gradFill flip="none" rotWithShape="1">
                    <a:gsLst>
                      <a:gs pos="24000">
                        <a:srgbClr val="33F5FC"/>
                      </a:gs>
                      <a:gs pos="81000">
                        <a:schemeClr val="bg1"/>
                      </a:gs>
                    </a:gsLst>
                    <a:lin ang="16200000" scaled="1"/>
                    <a:tileRect/>
                  </a:gradFill>
                  <a:latin typeface="锐字真言体免费商用" panose="02010600030101010101" pitchFamily="2" charset="-122"/>
                  <a:ea typeface="锐字真言体免费商用" panose="02010600030101010101" pitchFamily="2" charset="-122"/>
                </a:endParaRPr>
              </a:p>
            </p:txBody>
          </p:sp>
          <p:grpSp>
            <p:nvGrpSpPr>
              <p:cNvPr id="176" name="组合 175">
                <a:extLst>
                  <a:ext uri="{FF2B5EF4-FFF2-40B4-BE49-F238E27FC236}">
                    <a16:creationId xmlns:a16="http://schemas.microsoft.com/office/drawing/2014/main" id="{E8273BD1-EB95-1033-FCD9-B23E6E6921D7}"/>
                  </a:ext>
                </a:extLst>
              </p:cNvPr>
              <p:cNvGrpSpPr/>
              <p:nvPr/>
            </p:nvGrpSpPr>
            <p:grpSpPr>
              <a:xfrm>
                <a:off x="1305668" y="3749228"/>
                <a:ext cx="5118221" cy="1171652"/>
                <a:chOff x="1305668" y="3749228"/>
                <a:chExt cx="5118221" cy="1171652"/>
              </a:xfrm>
              <a:grpFill/>
            </p:grpSpPr>
            <p:sp>
              <p:nvSpPr>
                <p:cNvPr id="177" name="文本框 176">
                  <a:extLst>
                    <a:ext uri="{FF2B5EF4-FFF2-40B4-BE49-F238E27FC236}">
                      <a16:creationId xmlns:a16="http://schemas.microsoft.com/office/drawing/2014/main" id="{38905F33-86CA-2D1E-9E4F-D48AF1B43EB7}"/>
                    </a:ext>
                  </a:extLst>
                </p:cNvPr>
                <p:cNvSpPr txBox="1"/>
                <p:nvPr/>
              </p:nvSpPr>
              <p:spPr>
                <a:xfrm>
                  <a:off x="3913537" y="3749228"/>
                  <a:ext cx="637946" cy="117043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7946" h="1170432">
                      <a:moveTo>
                        <a:pt x="397764" y="0"/>
                      </a:moveTo>
                      <a:lnTo>
                        <a:pt x="637946" y="0"/>
                      </a:lnTo>
                      <a:lnTo>
                        <a:pt x="240183" y="1170432"/>
                      </a:lnTo>
                      <a:lnTo>
                        <a:pt x="0" y="1170432"/>
                      </a:lnTo>
                      <a:lnTo>
                        <a:pt x="397764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altLang="zh-CN" sz="9600" i="1">
                    <a:gradFill flip="none" rotWithShape="1">
                      <a:gsLst>
                        <a:gs pos="24000">
                          <a:srgbClr val="33F5FC"/>
                        </a:gs>
                        <a:gs pos="81000">
                          <a:schemeClr val="bg1"/>
                        </a:gs>
                      </a:gsLst>
                      <a:lin ang="16200000" scaled="1"/>
                      <a:tileRect/>
                    </a:gradFill>
                    <a:latin typeface="锐字真言体免费商用" panose="02010600030101010101" pitchFamily="2" charset="-122"/>
                    <a:ea typeface="锐字真言体免费商用" panose="02010600030101010101" pitchFamily="2" charset="-122"/>
                  </a:endParaRPr>
                </a:p>
              </p:txBody>
            </p:sp>
            <p:sp>
              <p:nvSpPr>
                <p:cNvPr id="178" name="文本框 177">
                  <a:extLst>
                    <a:ext uri="{FF2B5EF4-FFF2-40B4-BE49-F238E27FC236}">
                      <a16:creationId xmlns:a16="http://schemas.microsoft.com/office/drawing/2014/main" id="{EE05B084-7840-36D2-10EE-56E59793B8EC}"/>
                    </a:ext>
                  </a:extLst>
                </p:cNvPr>
                <p:cNvSpPr txBox="1"/>
                <p:nvPr/>
              </p:nvSpPr>
              <p:spPr>
                <a:xfrm>
                  <a:off x="4402855" y="3752886"/>
                  <a:ext cx="790439" cy="54132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90439" h="541324">
                      <a:moveTo>
                        <a:pt x="232734" y="0"/>
                      </a:moveTo>
                      <a:lnTo>
                        <a:pt x="470478" y="0"/>
                      </a:lnTo>
                      <a:lnTo>
                        <a:pt x="432226" y="69494"/>
                      </a:lnTo>
                      <a:lnTo>
                        <a:pt x="735806" y="69494"/>
                      </a:lnTo>
                      <a:cubicBezTo>
                        <a:pt x="756939" y="69494"/>
                        <a:pt x="772335" y="76809"/>
                        <a:pt x="781993" y="91440"/>
                      </a:cubicBezTo>
                      <a:cubicBezTo>
                        <a:pt x="791652" y="106070"/>
                        <a:pt x="793026" y="123545"/>
                        <a:pt x="786118" y="143865"/>
                      </a:cubicBezTo>
                      <a:cubicBezTo>
                        <a:pt x="783629" y="151180"/>
                        <a:pt x="781425" y="156463"/>
                        <a:pt x="779507" y="159715"/>
                      </a:cubicBezTo>
                      <a:lnTo>
                        <a:pt x="579120" y="541324"/>
                      </a:lnTo>
                      <a:lnTo>
                        <a:pt x="0" y="541324"/>
                      </a:lnTo>
                      <a:lnTo>
                        <a:pt x="31071" y="449884"/>
                      </a:lnTo>
                      <a:lnTo>
                        <a:pt x="383420" y="449884"/>
                      </a:lnTo>
                      <a:lnTo>
                        <a:pt x="525723" y="188976"/>
                      </a:lnTo>
                      <a:lnTo>
                        <a:pt x="527380" y="184099"/>
                      </a:lnTo>
                      <a:cubicBezTo>
                        <a:pt x="529590" y="177596"/>
                        <a:pt x="529155" y="171704"/>
                        <a:pt x="526076" y="166420"/>
                      </a:cubicBezTo>
                      <a:cubicBezTo>
                        <a:pt x="522996" y="161137"/>
                        <a:pt x="518205" y="158496"/>
                        <a:pt x="511702" y="158496"/>
                      </a:cubicBezTo>
                      <a:lnTo>
                        <a:pt x="382467" y="158496"/>
                      </a:lnTo>
                      <a:lnTo>
                        <a:pt x="329432" y="253593"/>
                      </a:lnTo>
                      <a:lnTo>
                        <a:pt x="90469" y="253593"/>
                      </a:lnTo>
                      <a:lnTo>
                        <a:pt x="232734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altLang="zh-CN" sz="9600" i="1">
                    <a:gradFill flip="none" rotWithShape="1">
                      <a:gsLst>
                        <a:gs pos="24000">
                          <a:srgbClr val="33F5FC"/>
                        </a:gs>
                        <a:gs pos="81000">
                          <a:schemeClr val="bg1"/>
                        </a:gs>
                      </a:gsLst>
                      <a:lin ang="16200000" scaled="1"/>
                      <a:tileRect/>
                    </a:gradFill>
                    <a:latin typeface="锐字真言体免费商用" panose="02010600030101010101" pitchFamily="2" charset="-122"/>
                    <a:ea typeface="锐字真言体免费商用" panose="02010600030101010101" pitchFamily="2" charset="-122"/>
                  </a:endParaRPr>
                </a:p>
              </p:txBody>
            </p:sp>
            <p:sp>
              <p:nvSpPr>
                <p:cNvPr id="179" name="文本框 178">
                  <a:extLst>
                    <a:ext uri="{FF2B5EF4-FFF2-40B4-BE49-F238E27FC236}">
                      <a16:creationId xmlns:a16="http://schemas.microsoft.com/office/drawing/2014/main" id="{2B700B29-53DB-0EC1-2A6A-CB2F0B1BD8DB}"/>
                    </a:ext>
                  </a:extLst>
                </p:cNvPr>
                <p:cNvSpPr txBox="1"/>
                <p:nvPr/>
              </p:nvSpPr>
              <p:spPr>
                <a:xfrm>
                  <a:off x="1481824" y="3757762"/>
                  <a:ext cx="1219314" cy="11618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19314" h="1161898">
                      <a:moveTo>
                        <a:pt x="610076" y="0"/>
                      </a:moveTo>
                      <a:lnTo>
                        <a:pt x="917314" y="0"/>
                      </a:lnTo>
                      <a:lnTo>
                        <a:pt x="855992" y="180442"/>
                      </a:lnTo>
                      <a:lnTo>
                        <a:pt x="1219314" y="180442"/>
                      </a:lnTo>
                      <a:lnTo>
                        <a:pt x="1190720" y="264567"/>
                      </a:lnTo>
                      <a:lnTo>
                        <a:pt x="827398" y="264567"/>
                      </a:lnTo>
                      <a:lnTo>
                        <a:pt x="751160" y="488900"/>
                      </a:lnTo>
                      <a:lnTo>
                        <a:pt x="1159592" y="488900"/>
                      </a:lnTo>
                      <a:lnTo>
                        <a:pt x="1131417" y="571805"/>
                      </a:lnTo>
                      <a:lnTo>
                        <a:pt x="722985" y="571805"/>
                      </a:lnTo>
                      <a:lnTo>
                        <a:pt x="522446" y="1161898"/>
                      </a:lnTo>
                      <a:lnTo>
                        <a:pt x="215208" y="1161898"/>
                      </a:lnTo>
                      <a:lnTo>
                        <a:pt x="415747" y="571805"/>
                      </a:lnTo>
                      <a:lnTo>
                        <a:pt x="0" y="571805"/>
                      </a:lnTo>
                      <a:lnTo>
                        <a:pt x="28175" y="488900"/>
                      </a:lnTo>
                      <a:lnTo>
                        <a:pt x="443922" y="488900"/>
                      </a:lnTo>
                      <a:lnTo>
                        <a:pt x="520160" y="264567"/>
                      </a:lnTo>
                      <a:lnTo>
                        <a:pt x="149523" y="264567"/>
                      </a:lnTo>
                      <a:lnTo>
                        <a:pt x="178117" y="180442"/>
                      </a:lnTo>
                      <a:lnTo>
                        <a:pt x="548754" y="180442"/>
                      </a:lnTo>
                      <a:lnTo>
                        <a:pt x="610076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altLang="zh-CN" sz="9600" i="1">
                    <a:gradFill flip="none" rotWithShape="1">
                      <a:gsLst>
                        <a:gs pos="24000">
                          <a:srgbClr val="33F5FC"/>
                        </a:gs>
                        <a:gs pos="81000">
                          <a:schemeClr val="bg1"/>
                        </a:gs>
                      </a:gsLst>
                      <a:lin ang="16200000" scaled="1"/>
                      <a:tileRect/>
                    </a:gradFill>
                    <a:latin typeface="锐字真言体免费商用" panose="02010600030101010101" pitchFamily="2" charset="-122"/>
                    <a:ea typeface="锐字真言体免费商用" panose="02010600030101010101" pitchFamily="2" charset="-122"/>
                  </a:endParaRPr>
                </a:p>
              </p:txBody>
            </p:sp>
            <p:sp>
              <p:nvSpPr>
                <p:cNvPr id="180" name="文本框 179">
                  <a:extLst>
                    <a:ext uri="{FF2B5EF4-FFF2-40B4-BE49-F238E27FC236}">
                      <a16:creationId xmlns:a16="http://schemas.microsoft.com/office/drawing/2014/main" id="{3EEAF51D-123D-E156-8021-A28ACABE76FF}"/>
                    </a:ext>
                  </a:extLst>
                </p:cNvPr>
                <p:cNvSpPr txBox="1"/>
                <p:nvPr/>
              </p:nvSpPr>
              <p:spPr>
                <a:xfrm>
                  <a:off x="2682983" y="3758983"/>
                  <a:ext cx="1262082" cy="116189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62082" h="1161897">
                      <a:moveTo>
                        <a:pt x="617944" y="0"/>
                      </a:moveTo>
                      <a:lnTo>
                        <a:pt x="925183" y="0"/>
                      </a:lnTo>
                      <a:lnTo>
                        <a:pt x="882911" y="124358"/>
                      </a:lnTo>
                      <a:lnTo>
                        <a:pt x="1262082" y="124358"/>
                      </a:lnTo>
                      <a:lnTo>
                        <a:pt x="1233907" y="207264"/>
                      </a:lnTo>
                      <a:lnTo>
                        <a:pt x="854736" y="207264"/>
                      </a:lnTo>
                      <a:lnTo>
                        <a:pt x="749923" y="515721"/>
                      </a:lnTo>
                      <a:lnTo>
                        <a:pt x="1172985" y="515721"/>
                      </a:lnTo>
                      <a:lnTo>
                        <a:pt x="1146048" y="594969"/>
                      </a:lnTo>
                      <a:lnTo>
                        <a:pt x="722986" y="594969"/>
                      </a:lnTo>
                      <a:lnTo>
                        <a:pt x="530314" y="1161897"/>
                      </a:lnTo>
                      <a:lnTo>
                        <a:pt x="223076" y="1161897"/>
                      </a:lnTo>
                      <a:lnTo>
                        <a:pt x="415747" y="594969"/>
                      </a:lnTo>
                      <a:lnTo>
                        <a:pt x="0" y="594969"/>
                      </a:lnTo>
                      <a:lnTo>
                        <a:pt x="26937" y="515721"/>
                      </a:lnTo>
                      <a:lnTo>
                        <a:pt x="442684" y="515721"/>
                      </a:lnTo>
                      <a:lnTo>
                        <a:pt x="547497" y="207264"/>
                      </a:lnTo>
                      <a:lnTo>
                        <a:pt x="176861" y="207264"/>
                      </a:lnTo>
                      <a:lnTo>
                        <a:pt x="205035" y="124358"/>
                      </a:lnTo>
                      <a:lnTo>
                        <a:pt x="575672" y="124358"/>
                      </a:lnTo>
                      <a:lnTo>
                        <a:pt x="617944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altLang="zh-CN" sz="9600" i="1">
                    <a:gradFill flip="none" rotWithShape="1">
                      <a:gsLst>
                        <a:gs pos="24000">
                          <a:srgbClr val="33F5FC"/>
                        </a:gs>
                        <a:gs pos="81000">
                          <a:schemeClr val="bg1"/>
                        </a:gs>
                      </a:gsLst>
                      <a:lin ang="16200000" scaled="1"/>
                      <a:tileRect/>
                    </a:gradFill>
                    <a:latin typeface="锐字真言体免费商用" panose="02010600030101010101" pitchFamily="2" charset="-122"/>
                    <a:ea typeface="锐字真言体免费商用" panose="02010600030101010101" pitchFamily="2" charset="-122"/>
                  </a:endParaRPr>
                </a:p>
              </p:txBody>
            </p:sp>
            <p:sp>
              <p:nvSpPr>
                <p:cNvPr id="181" name="文本框 180">
                  <a:extLst>
                    <a:ext uri="{FF2B5EF4-FFF2-40B4-BE49-F238E27FC236}">
                      <a16:creationId xmlns:a16="http://schemas.microsoft.com/office/drawing/2014/main" id="{EBCB2448-AD80-926A-02D2-63468ACCF1F4}"/>
                    </a:ext>
                  </a:extLst>
                </p:cNvPr>
                <p:cNvSpPr txBox="1"/>
                <p:nvPr/>
              </p:nvSpPr>
              <p:spPr>
                <a:xfrm>
                  <a:off x="5196650" y="3793119"/>
                  <a:ext cx="1227239" cy="57668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27239" h="576682">
                      <a:moveTo>
                        <a:pt x="156781" y="0"/>
                      </a:moveTo>
                      <a:lnTo>
                        <a:pt x="1227239" y="0"/>
                      </a:lnTo>
                      <a:lnTo>
                        <a:pt x="1199483" y="81687"/>
                      </a:lnTo>
                      <a:lnTo>
                        <a:pt x="661816" y="81687"/>
                      </a:lnTo>
                      <a:lnTo>
                        <a:pt x="433140" y="435255"/>
                      </a:lnTo>
                      <a:lnTo>
                        <a:pt x="714870" y="420624"/>
                      </a:lnTo>
                      <a:lnTo>
                        <a:pt x="722871" y="253594"/>
                      </a:lnTo>
                      <a:lnTo>
                        <a:pt x="1004506" y="253594"/>
                      </a:lnTo>
                      <a:lnTo>
                        <a:pt x="1000773" y="576682"/>
                      </a:lnTo>
                      <a:lnTo>
                        <a:pt x="706945" y="576682"/>
                      </a:lnTo>
                      <a:lnTo>
                        <a:pt x="710260" y="505968"/>
                      </a:lnTo>
                      <a:lnTo>
                        <a:pt x="0" y="547421"/>
                      </a:lnTo>
                      <a:lnTo>
                        <a:pt x="25794" y="457200"/>
                      </a:lnTo>
                      <a:lnTo>
                        <a:pt x="103841" y="453543"/>
                      </a:lnTo>
                      <a:lnTo>
                        <a:pt x="339947" y="81687"/>
                      </a:lnTo>
                      <a:lnTo>
                        <a:pt x="129026" y="81687"/>
                      </a:lnTo>
                      <a:lnTo>
                        <a:pt x="156781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altLang="zh-CN" sz="9600" i="1">
                    <a:gradFill flip="none" rotWithShape="1">
                      <a:gsLst>
                        <a:gs pos="24000">
                          <a:srgbClr val="33F5FC"/>
                        </a:gs>
                        <a:gs pos="81000">
                          <a:schemeClr val="bg1"/>
                        </a:gs>
                      </a:gsLst>
                      <a:lin ang="16200000" scaled="1"/>
                      <a:tileRect/>
                    </a:gradFill>
                    <a:latin typeface="锐字真言体免费商用" panose="02010600030101010101" pitchFamily="2" charset="-122"/>
                    <a:ea typeface="锐字真言体免费商用" panose="02010600030101010101" pitchFamily="2" charset="-122"/>
                  </a:endParaRPr>
                </a:p>
              </p:txBody>
            </p:sp>
            <p:sp>
              <p:nvSpPr>
                <p:cNvPr id="182" name="文本框 181">
                  <a:extLst>
                    <a:ext uri="{FF2B5EF4-FFF2-40B4-BE49-F238E27FC236}">
                      <a16:creationId xmlns:a16="http://schemas.microsoft.com/office/drawing/2014/main" id="{DA29D9D4-5A4A-084C-CC54-4C3AA1F7F589}"/>
                    </a:ext>
                  </a:extLst>
                </p:cNvPr>
                <p:cNvSpPr txBox="1"/>
                <p:nvPr/>
              </p:nvSpPr>
              <p:spPr>
                <a:xfrm>
                  <a:off x="3986422" y="3829696"/>
                  <a:ext cx="258509" cy="38039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8509" h="380391">
                      <a:moveTo>
                        <a:pt x="100013" y="0"/>
                      </a:moveTo>
                      <a:lnTo>
                        <a:pt x="258509" y="0"/>
                      </a:lnTo>
                      <a:lnTo>
                        <a:pt x="162154" y="380391"/>
                      </a:lnTo>
                      <a:lnTo>
                        <a:pt x="0" y="380391"/>
                      </a:lnTo>
                      <a:lnTo>
                        <a:pt x="100013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altLang="zh-CN" sz="9600" i="1">
                    <a:gradFill flip="none" rotWithShape="1">
                      <a:gsLst>
                        <a:gs pos="24000">
                          <a:srgbClr val="33F5FC"/>
                        </a:gs>
                        <a:gs pos="81000">
                          <a:schemeClr val="bg1"/>
                        </a:gs>
                      </a:gsLst>
                      <a:lin ang="16200000" scaled="1"/>
                      <a:tileRect/>
                    </a:gradFill>
                    <a:latin typeface="锐字真言体免费商用" panose="02010600030101010101" pitchFamily="2" charset="-122"/>
                    <a:ea typeface="锐字真言体免费商用" panose="02010600030101010101" pitchFamily="2" charset="-122"/>
                  </a:endParaRPr>
                </a:p>
              </p:txBody>
            </p:sp>
            <p:sp>
              <p:nvSpPr>
                <p:cNvPr id="183" name="文本框 182">
                  <a:extLst>
                    <a:ext uri="{FF2B5EF4-FFF2-40B4-BE49-F238E27FC236}">
                      <a16:creationId xmlns:a16="http://schemas.microsoft.com/office/drawing/2014/main" id="{5B3EB832-B4E8-13D8-943A-CB141B91F530}"/>
                    </a:ext>
                  </a:extLst>
                </p:cNvPr>
                <p:cNvSpPr txBox="1"/>
                <p:nvPr/>
              </p:nvSpPr>
              <p:spPr>
                <a:xfrm>
                  <a:off x="2821191" y="4017453"/>
                  <a:ext cx="313868" cy="20604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3868" h="206045">
                      <a:moveTo>
                        <a:pt x="34671" y="0"/>
                      </a:moveTo>
                      <a:lnTo>
                        <a:pt x="313868" y="0"/>
                      </a:lnTo>
                      <a:lnTo>
                        <a:pt x="279197" y="206045"/>
                      </a:lnTo>
                      <a:lnTo>
                        <a:pt x="0" y="206045"/>
                      </a:lnTo>
                      <a:lnTo>
                        <a:pt x="34671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altLang="zh-CN" sz="9600" i="1">
                    <a:gradFill flip="none" rotWithShape="1">
                      <a:gsLst>
                        <a:gs pos="24000">
                          <a:srgbClr val="33F5FC"/>
                        </a:gs>
                        <a:gs pos="81000">
                          <a:schemeClr val="bg1"/>
                        </a:gs>
                      </a:gsLst>
                      <a:lin ang="16200000" scaled="1"/>
                      <a:tileRect/>
                    </a:gradFill>
                    <a:latin typeface="锐字真言体免费商用" panose="02010600030101010101" pitchFamily="2" charset="-122"/>
                    <a:ea typeface="锐字真言体免费商用" panose="02010600030101010101" pitchFamily="2" charset="-122"/>
                  </a:endParaRPr>
                </a:p>
              </p:txBody>
            </p:sp>
            <p:sp>
              <p:nvSpPr>
                <p:cNvPr id="184" name="文本框 183">
                  <a:extLst>
                    <a:ext uri="{FF2B5EF4-FFF2-40B4-BE49-F238E27FC236}">
                      <a16:creationId xmlns:a16="http://schemas.microsoft.com/office/drawing/2014/main" id="{4CEF46D0-F399-894C-ABCA-CB23B6708BC4}"/>
                    </a:ext>
                  </a:extLst>
                </p:cNvPr>
                <p:cNvSpPr txBox="1"/>
                <p:nvPr/>
              </p:nvSpPr>
              <p:spPr>
                <a:xfrm>
                  <a:off x="3491751" y="4017453"/>
                  <a:ext cx="384581" cy="20604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84581" h="206045">
                      <a:moveTo>
                        <a:pt x="105385" y="0"/>
                      </a:moveTo>
                      <a:lnTo>
                        <a:pt x="384581" y="0"/>
                      </a:lnTo>
                      <a:lnTo>
                        <a:pt x="279197" y="206045"/>
                      </a:lnTo>
                      <a:lnTo>
                        <a:pt x="0" y="206045"/>
                      </a:lnTo>
                      <a:lnTo>
                        <a:pt x="105385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altLang="zh-CN" sz="9600" i="1">
                    <a:gradFill flip="none" rotWithShape="1">
                      <a:gsLst>
                        <a:gs pos="24000">
                          <a:srgbClr val="33F5FC"/>
                        </a:gs>
                        <a:gs pos="81000">
                          <a:schemeClr val="bg1"/>
                        </a:gs>
                      </a:gsLst>
                      <a:lin ang="16200000" scaled="1"/>
                      <a:tileRect/>
                    </a:gradFill>
                    <a:latin typeface="锐字真言体免费商用" panose="02010600030101010101" pitchFamily="2" charset="-122"/>
                    <a:ea typeface="锐字真言体免费商用" panose="02010600030101010101" pitchFamily="2" charset="-122"/>
                  </a:endParaRPr>
                </a:p>
              </p:txBody>
            </p:sp>
            <p:sp>
              <p:nvSpPr>
                <p:cNvPr id="185" name="文本框 184">
                  <a:extLst>
                    <a:ext uri="{FF2B5EF4-FFF2-40B4-BE49-F238E27FC236}">
                      <a16:creationId xmlns:a16="http://schemas.microsoft.com/office/drawing/2014/main" id="{84694737-A9D0-B1BE-D6C7-DFCDDF03A686}"/>
                    </a:ext>
                  </a:extLst>
                </p:cNvPr>
                <p:cNvSpPr txBox="1"/>
                <p:nvPr/>
              </p:nvSpPr>
              <p:spPr>
                <a:xfrm>
                  <a:off x="4501554" y="4028426"/>
                  <a:ext cx="257403" cy="14752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7403" h="147523">
                      <a:moveTo>
                        <a:pt x="24536" y="0"/>
                      </a:moveTo>
                      <a:lnTo>
                        <a:pt x="257403" y="0"/>
                      </a:lnTo>
                      <a:lnTo>
                        <a:pt x="234086" y="147523"/>
                      </a:lnTo>
                      <a:lnTo>
                        <a:pt x="0" y="147523"/>
                      </a:lnTo>
                      <a:lnTo>
                        <a:pt x="24536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altLang="zh-CN" sz="9600" i="1">
                    <a:gradFill flip="none" rotWithShape="1">
                      <a:gsLst>
                        <a:gs pos="24000">
                          <a:srgbClr val="33F5FC"/>
                        </a:gs>
                        <a:gs pos="81000">
                          <a:schemeClr val="bg1"/>
                        </a:gs>
                      </a:gsLst>
                      <a:lin ang="16200000" scaled="1"/>
                      <a:tileRect/>
                    </a:gradFill>
                    <a:latin typeface="锐字真言体免费商用" panose="02010600030101010101" pitchFamily="2" charset="-122"/>
                    <a:ea typeface="锐字真言体免费商用" panose="02010600030101010101" pitchFamily="2" charset="-122"/>
                  </a:endParaRPr>
                </a:p>
              </p:txBody>
            </p:sp>
            <p:sp>
              <p:nvSpPr>
                <p:cNvPr id="186" name="文本框 185">
                  <a:extLst>
                    <a:ext uri="{FF2B5EF4-FFF2-40B4-BE49-F238E27FC236}">
                      <a16:creationId xmlns:a16="http://schemas.microsoft.com/office/drawing/2014/main" id="{656E440B-F19C-2ECF-8A50-7A84E824EDBD}"/>
                    </a:ext>
                  </a:extLst>
                </p:cNvPr>
                <p:cNvSpPr txBox="1"/>
                <p:nvPr/>
              </p:nvSpPr>
              <p:spPr>
                <a:xfrm>
                  <a:off x="4338219" y="4328348"/>
                  <a:ext cx="693858" cy="5913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93858" h="591312">
                      <a:moveTo>
                        <a:pt x="389534" y="0"/>
                      </a:moveTo>
                      <a:lnTo>
                        <a:pt x="672388" y="0"/>
                      </a:lnTo>
                      <a:lnTo>
                        <a:pt x="647528" y="73152"/>
                      </a:lnTo>
                      <a:lnTo>
                        <a:pt x="693858" y="73152"/>
                      </a:lnTo>
                      <a:lnTo>
                        <a:pt x="665683" y="156058"/>
                      </a:lnTo>
                      <a:lnTo>
                        <a:pt x="619353" y="156058"/>
                      </a:lnTo>
                      <a:lnTo>
                        <a:pt x="471430" y="591312"/>
                      </a:lnTo>
                      <a:lnTo>
                        <a:pt x="138588" y="591312"/>
                      </a:lnTo>
                      <a:lnTo>
                        <a:pt x="168002" y="504749"/>
                      </a:lnTo>
                      <a:lnTo>
                        <a:pt x="217989" y="504749"/>
                      </a:lnTo>
                      <a:lnTo>
                        <a:pt x="336499" y="156058"/>
                      </a:lnTo>
                      <a:lnTo>
                        <a:pt x="0" y="156058"/>
                      </a:lnTo>
                      <a:lnTo>
                        <a:pt x="28175" y="73152"/>
                      </a:lnTo>
                      <a:lnTo>
                        <a:pt x="364674" y="73152"/>
                      </a:lnTo>
                      <a:lnTo>
                        <a:pt x="389534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altLang="zh-CN" sz="9600" i="1">
                    <a:gradFill flip="none" rotWithShape="1">
                      <a:gsLst>
                        <a:gs pos="24000">
                          <a:srgbClr val="33F5FC"/>
                        </a:gs>
                        <a:gs pos="81000">
                          <a:schemeClr val="bg1"/>
                        </a:gs>
                      </a:gsLst>
                      <a:lin ang="16200000" scaled="1"/>
                      <a:tileRect/>
                    </a:gradFill>
                    <a:latin typeface="锐字真言体免费商用" panose="02010600030101010101" pitchFamily="2" charset="-122"/>
                    <a:ea typeface="锐字真言体免费商用" panose="02010600030101010101" pitchFamily="2" charset="-122"/>
                  </a:endParaRPr>
                </a:p>
              </p:txBody>
            </p:sp>
            <p:sp>
              <p:nvSpPr>
                <p:cNvPr id="187" name="文本框 186">
                  <a:extLst>
                    <a:ext uri="{FF2B5EF4-FFF2-40B4-BE49-F238E27FC236}">
                      <a16:creationId xmlns:a16="http://schemas.microsoft.com/office/drawing/2014/main" id="{A4A31B7F-8F5D-8C5E-ADDC-609910BDC965}"/>
                    </a:ext>
                  </a:extLst>
                </p:cNvPr>
                <p:cNvSpPr txBox="1"/>
                <p:nvPr/>
              </p:nvSpPr>
              <p:spPr>
                <a:xfrm>
                  <a:off x="4932026" y="4345418"/>
                  <a:ext cx="1227011" cy="56570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27011" h="565709">
                      <a:moveTo>
                        <a:pt x="599466" y="0"/>
                      </a:moveTo>
                      <a:lnTo>
                        <a:pt x="920115" y="0"/>
                      </a:lnTo>
                      <a:lnTo>
                        <a:pt x="860032" y="176784"/>
                      </a:lnTo>
                      <a:lnTo>
                        <a:pt x="1227011" y="176784"/>
                      </a:lnTo>
                      <a:lnTo>
                        <a:pt x="1199674" y="257251"/>
                      </a:lnTo>
                      <a:lnTo>
                        <a:pt x="832695" y="257251"/>
                      </a:lnTo>
                      <a:lnTo>
                        <a:pt x="755199" y="485241"/>
                      </a:lnTo>
                      <a:lnTo>
                        <a:pt x="1173385" y="485241"/>
                      </a:lnTo>
                      <a:lnTo>
                        <a:pt x="1146048" y="565709"/>
                      </a:lnTo>
                      <a:lnTo>
                        <a:pt x="0" y="565709"/>
                      </a:lnTo>
                      <a:lnTo>
                        <a:pt x="27337" y="485241"/>
                      </a:lnTo>
                      <a:lnTo>
                        <a:pt x="434550" y="485241"/>
                      </a:lnTo>
                      <a:lnTo>
                        <a:pt x="512045" y="257251"/>
                      </a:lnTo>
                      <a:lnTo>
                        <a:pt x="171888" y="257251"/>
                      </a:lnTo>
                      <a:lnTo>
                        <a:pt x="199225" y="176784"/>
                      </a:lnTo>
                      <a:lnTo>
                        <a:pt x="539382" y="176784"/>
                      </a:lnTo>
                      <a:lnTo>
                        <a:pt x="599466" y="0"/>
                      </a:lnTo>
                      <a:close/>
                    </a:path>
                  </a:pathLst>
                </a:custGeom>
                <a:gradFill>
                  <a:gsLst>
                    <a:gs pos="24000">
                      <a:srgbClr val="33F5FC"/>
                    </a:gs>
                    <a:gs pos="81000">
                      <a:schemeClr val="bg1"/>
                    </a:gs>
                  </a:gsLst>
                  <a:lin ang="16200000" scaled="1"/>
                </a:gradFill>
                <a:ln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altLang="zh-CN" sz="9600" i="1">
                    <a:gradFill flip="none" rotWithShape="1">
                      <a:gsLst>
                        <a:gs pos="24000">
                          <a:srgbClr val="33F5FC"/>
                        </a:gs>
                        <a:gs pos="81000">
                          <a:schemeClr val="bg1"/>
                        </a:gs>
                      </a:gsLst>
                      <a:lin ang="16200000" scaled="1"/>
                      <a:tileRect/>
                    </a:gradFill>
                    <a:latin typeface="锐字真言体免费商用" panose="02010600030101010101" pitchFamily="2" charset="-122"/>
                    <a:ea typeface="锐字真言体免费商用" panose="02010600030101010101" pitchFamily="2" charset="-122"/>
                  </a:endParaRPr>
                </a:p>
              </p:txBody>
            </p:sp>
            <p:sp>
              <p:nvSpPr>
                <p:cNvPr id="188" name="文本框 187">
                  <a:extLst>
                    <a:ext uri="{FF2B5EF4-FFF2-40B4-BE49-F238E27FC236}">
                      <a16:creationId xmlns:a16="http://schemas.microsoft.com/office/drawing/2014/main" id="{6D90D71F-C834-79F6-2052-3D9C13D5ABC1}"/>
                    </a:ext>
                  </a:extLst>
                </p:cNvPr>
                <p:cNvSpPr txBox="1"/>
                <p:nvPr/>
              </p:nvSpPr>
              <p:spPr>
                <a:xfrm>
                  <a:off x="1305668" y="4411254"/>
                  <a:ext cx="536105" cy="50840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6105" h="508406">
                      <a:moveTo>
                        <a:pt x="242278" y="0"/>
                      </a:moveTo>
                      <a:lnTo>
                        <a:pt x="536105" y="0"/>
                      </a:lnTo>
                      <a:lnTo>
                        <a:pt x="291389" y="508406"/>
                      </a:lnTo>
                      <a:lnTo>
                        <a:pt x="0" y="508406"/>
                      </a:lnTo>
                      <a:lnTo>
                        <a:pt x="242278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altLang="zh-CN" sz="9600" i="1">
                    <a:gradFill flip="none" rotWithShape="1">
                      <a:gsLst>
                        <a:gs pos="24000">
                          <a:srgbClr val="33F5FC"/>
                        </a:gs>
                        <a:gs pos="81000">
                          <a:schemeClr val="bg1"/>
                        </a:gs>
                      </a:gsLst>
                      <a:lin ang="16200000" scaled="1"/>
                      <a:tileRect/>
                    </a:gradFill>
                    <a:latin typeface="锐字真言体免费商用" panose="02010600030101010101" pitchFamily="2" charset="-122"/>
                    <a:ea typeface="锐字真言体免费商用" panose="02010600030101010101" pitchFamily="2" charset="-122"/>
                  </a:endParaRPr>
                </a:p>
              </p:txBody>
            </p:sp>
            <p:sp>
              <p:nvSpPr>
                <p:cNvPr id="189" name="文本框 188">
                  <a:extLst>
                    <a:ext uri="{FF2B5EF4-FFF2-40B4-BE49-F238E27FC236}">
                      <a16:creationId xmlns:a16="http://schemas.microsoft.com/office/drawing/2014/main" id="{1EE3296B-6CC5-1162-9587-9E08520C1CCC}"/>
                    </a:ext>
                  </a:extLst>
                </p:cNvPr>
                <p:cNvSpPr txBox="1"/>
                <p:nvPr/>
              </p:nvSpPr>
              <p:spPr>
                <a:xfrm>
                  <a:off x="2489093" y="4422227"/>
                  <a:ext cx="557174" cy="4986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57174" h="498653">
                      <a:moveTo>
                        <a:pt x="280415" y="0"/>
                      </a:moveTo>
                      <a:lnTo>
                        <a:pt x="557174" y="0"/>
                      </a:lnTo>
                      <a:lnTo>
                        <a:pt x="282854" y="498653"/>
                      </a:lnTo>
                      <a:lnTo>
                        <a:pt x="0" y="498653"/>
                      </a:lnTo>
                      <a:lnTo>
                        <a:pt x="280415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altLang="zh-CN" sz="9600" i="1">
                    <a:gradFill flip="none" rotWithShape="1">
                      <a:gsLst>
                        <a:gs pos="24000">
                          <a:srgbClr val="33F5FC"/>
                        </a:gs>
                        <a:gs pos="81000">
                          <a:schemeClr val="bg1"/>
                        </a:gs>
                      </a:gsLst>
                      <a:lin ang="16200000" scaled="1"/>
                      <a:tileRect/>
                    </a:gradFill>
                    <a:latin typeface="锐字真言体免费商用" panose="02010600030101010101" pitchFamily="2" charset="-122"/>
                    <a:ea typeface="锐字真言体免费商用" panose="02010600030101010101" pitchFamily="2" charset="-122"/>
                  </a:endParaRPr>
                </a:p>
              </p:txBody>
            </p:sp>
            <p:sp>
              <p:nvSpPr>
                <p:cNvPr id="190" name="文本框 189">
                  <a:extLst>
                    <a:ext uri="{FF2B5EF4-FFF2-40B4-BE49-F238E27FC236}">
                      <a16:creationId xmlns:a16="http://schemas.microsoft.com/office/drawing/2014/main" id="{56011439-AE43-4296-75ED-7DF6D682E770}"/>
                    </a:ext>
                  </a:extLst>
                </p:cNvPr>
                <p:cNvSpPr txBox="1"/>
                <p:nvPr/>
              </p:nvSpPr>
              <p:spPr>
                <a:xfrm>
                  <a:off x="4299185" y="4529517"/>
                  <a:ext cx="255346" cy="26700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5346" h="267005">
                      <a:moveTo>
                        <a:pt x="44425" y="0"/>
                      </a:moveTo>
                      <a:lnTo>
                        <a:pt x="255346" y="0"/>
                      </a:lnTo>
                      <a:lnTo>
                        <a:pt x="212141" y="267005"/>
                      </a:lnTo>
                      <a:lnTo>
                        <a:pt x="0" y="267005"/>
                      </a:lnTo>
                      <a:lnTo>
                        <a:pt x="44425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altLang="zh-CN" sz="9600" i="1">
                    <a:gradFill flip="none" rotWithShape="1">
                      <a:gsLst>
                        <a:gs pos="24000">
                          <a:srgbClr val="33F5FC"/>
                        </a:gs>
                        <a:gs pos="81000">
                          <a:schemeClr val="bg1"/>
                        </a:gs>
                      </a:gsLst>
                      <a:lin ang="16200000" scaled="1"/>
                      <a:tileRect/>
                    </a:gradFill>
                    <a:latin typeface="锐字真言体免费商用" panose="02010600030101010101" pitchFamily="2" charset="-122"/>
                    <a:ea typeface="锐字真言体免费商用" panose="02010600030101010101" pitchFamily="2" charset="-122"/>
                  </a:endParaRPr>
                </a:p>
              </p:txBody>
            </p:sp>
            <p:sp>
              <p:nvSpPr>
                <p:cNvPr id="191" name="文本框 190">
                  <a:extLst>
                    <a:ext uri="{FF2B5EF4-FFF2-40B4-BE49-F238E27FC236}">
                      <a16:creationId xmlns:a16="http://schemas.microsoft.com/office/drawing/2014/main" id="{267FF278-A3D5-E51A-AD86-96C5C19D0AE4}"/>
                    </a:ext>
                  </a:extLst>
                </p:cNvPr>
                <p:cNvSpPr txBox="1"/>
                <p:nvPr/>
              </p:nvSpPr>
              <p:spPr>
                <a:xfrm>
                  <a:off x="2309414" y="4515476"/>
                  <a:ext cx="158400" cy="318699"/>
                </a:xfrm>
                <a:custGeom>
                  <a:avLst/>
                  <a:gdLst>
                    <a:gd name="connsiteX0" fmla="*/ 76441 w 176827"/>
                    <a:gd name="connsiteY0" fmla="*/ 0 h 350458"/>
                    <a:gd name="connsiteX1" fmla="*/ 176827 w 176827"/>
                    <a:gd name="connsiteY1" fmla="*/ 0 h 350458"/>
                    <a:gd name="connsiteX2" fmla="*/ 106467 w 176827"/>
                    <a:gd name="connsiteY2" fmla="*/ 350458 h 350458"/>
                    <a:gd name="connsiteX3" fmla="*/ 0 w 176827"/>
                    <a:gd name="connsiteY3" fmla="*/ 350458 h 350458"/>
                    <a:gd name="connsiteX4" fmla="*/ 76441 w 176827"/>
                    <a:gd name="connsiteY4" fmla="*/ 0 h 3504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6827" h="350458">
                      <a:moveTo>
                        <a:pt x="76441" y="0"/>
                      </a:moveTo>
                      <a:lnTo>
                        <a:pt x="176827" y="0"/>
                      </a:lnTo>
                      <a:lnTo>
                        <a:pt x="106467" y="350458"/>
                      </a:lnTo>
                      <a:lnTo>
                        <a:pt x="0" y="350458"/>
                      </a:lnTo>
                      <a:lnTo>
                        <a:pt x="76441" y="0"/>
                      </a:lnTo>
                      <a:close/>
                    </a:path>
                  </a:pathLst>
                </a:custGeom>
                <a:grpFill/>
                <a:ln w="31750" cap="sq">
                  <a:noFill/>
                  <a:miter lim="800000"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altLang="zh-CN" sz="9600" i="1">
                    <a:gradFill flip="none" rotWithShape="1">
                      <a:gsLst>
                        <a:gs pos="24000">
                          <a:srgbClr val="33F5FC"/>
                        </a:gs>
                        <a:gs pos="81000">
                          <a:schemeClr val="bg1"/>
                        </a:gs>
                      </a:gsLst>
                      <a:lin ang="16200000" scaled="1"/>
                      <a:tileRect/>
                    </a:gradFill>
                    <a:latin typeface="锐字真言体免费商用" panose="02010600030101010101" pitchFamily="2" charset="-122"/>
                    <a:ea typeface="锐字真言体免费商用" panose="02010600030101010101" pitchFamily="2" charset="-122"/>
                  </a:endParaRPr>
                </a:p>
              </p:txBody>
            </p:sp>
            <p:sp>
              <p:nvSpPr>
                <p:cNvPr id="192" name="文本框 191">
                  <a:extLst>
                    <a:ext uri="{FF2B5EF4-FFF2-40B4-BE49-F238E27FC236}">
                      <a16:creationId xmlns:a16="http://schemas.microsoft.com/office/drawing/2014/main" id="{5F41D386-4681-18CA-3BFF-548989FF2CC8}"/>
                    </a:ext>
                  </a:extLst>
                </p:cNvPr>
                <p:cNvSpPr txBox="1"/>
                <p:nvPr/>
              </p:nvSpPr>
              <p:spPr>
                <a:xfrm>
                  <a:off x="2103024" y="4411254"/>
                  <a:ext cx="386144" cy="508406"/>
                </a:xfrm>
                <a:custGeom>
                  <a:avLst/>
                  <a:gdLst>
                    <a:gd name="connsiteX0" fmla="*/ 100851 w 386144"/>
                    <a:gd name="connsiteY0" fmla="*/ 0 h 508406"/>
                    <a:gd name="connsiteX1" fmla="*/ 386144 w 386144"/>
                    <a:gd name="connsiteY1" fmla="*/ 0 h 508406"/>
                    <a:gd name="connsiteX2" fmla="*/ 368429 w 386144"/>
                    <a:gd name="connsiteY2" fmla="*/ 88240 h 508406"/>
                    <a:gd name="connsiteX3" fmla="*/ 268043 w 386144"/>
                    <a:gd name="connsiteY3" fmla="*/ 88240 h 508406"/>
                    <a:gd name="connsiteX4" fmla="*/ 191602 w 386144"/>
                    <a:gd name="connsiteY4" fmla="*/ 438698 h 508406"/>
                    <a:gd name="connsiteX5" fmla="*/ 298069 w 386144"/>
                    <a:gd name="connsiteY5" fmla="*/ 438698 h 508406"/>
                    <a:gd name="connsiteX6" fmla="*/ 284074 w 386144"/>
                    <a:gd name="connsiteY6" fmla="*/ 508406 h 508406"/>
                    <a:gd name="connsiteX7" fmla="*/ 0 w 386144"/>
                    <a:gd name="connsiteY7" fmla="*/ 508406 h 508406"/>
                    <a:gd name="connsiteX8" fmla="*/ 100851 w 386144"/>
                    <a:gd name="connsiteY8" fmla="*/ 0 h 5084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86144" h="508406">
                      <a:moveTo>
                        <a:pt x="100851" y="0"/>
                      </a:moveTo>
                      <a:lnTo>
                        <a:pt x="386144" y="0"/>
                      </a:lnTo>
                      <a:lnTo>
                        <a:pt x="368429" y="88240"/>
                      </a:lnTo>
                      <a:lnTo>
                        <a:pt x="268043" y="88240"/>
                      </a:lnTo>
                      <a:lnTo>
                        <a:pt x="191602" y="438698"/>
                      </a:lnTo>
                      <a:lnTo>
                        <a:pt x="298069" y="438698"/>
                      </a:lnTo>
                      <a:lnTo>
                        <a:pt x="284074" y="508406"/>
                      </a:lnTo>
                      <a:lnTo>
                        <a:pt x="0" y="508406"/>
                      </a:lnTo>
                      <a:lnTo>
                        <a:pt x="100851" y="0"/>
                      </a:lnTo>
                      <a:close/>
                    </a:path>
                  </a:pathLst>
                </a:custGeom>
                <a:grpFill/>
                <a:ln w="31750" cap="sq">
                  <a:noFill/>
                  <a:miter lim="800000"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altLang="zh-CN" sz="9600" i="1">
                    <a:gradFill flip="none" rotWithShape="1">
                      <a:gsLst>
                        <a:gs pos="24000">
                          <a:srgbClr val="33F5FC"/>
                        </a:gs>
                        <a:gs pos="81000">
                          <a:schemeClr val="bg1"/>
                        </a:gs>
                      </a:gsLst>
                      <a:lin ang="16200000" scaled="1"/>
                      <a:tileRect/>
                    </a:gradFill>
                    <a:latin typeface="锐字真言体免费商用" panose="02010600030101010101" pitchFamily="2" charset="-122"/>
                    <a:ea typeface="锐字真言体免费商用" panose="02010600030101010101" pitchFamily="2" charset="-122"/>
                  </a:endParaRPr>
                </a:p>
              </p:txBody>
            </p:sp>
            <p:sp>
              <p:nvSpPr>
                <p:cNvPr id="193" name="文本框 192">
                  <a:extLst>
                    <a:ext uri="{FF2B5EF4-FFF2-40B4-BE49-F238E27FC236}">
                      <a16:creationId xmlns:a16="http://schemas.microsoft.com/office/drawing/2014/main" id="{2DE30128-946E-2E39-401A-1E53DB6AD19C}"/>
                    </a:ext>
                  </a:extLst>
                </p:cNvPr>
                <p:cNvSpPr txBox="1"/>
                <p:nvPr/>
              </p:nvSpPr>
              <p:spPr>
                <a:xfrm>
                  <a:off x="3359905" y="4662890"/>
                  <a:ext cx="127286" cy="204386"/>
                </a:xfrm>
                <a:custGeom>
                  <a:avLst/>
                  <a:gdLst>
                    <a:gd name="connsiteX0" fmla="*/ 29179 w 140229"/>
                    <a:gd name="connsiteY0" fmla="*/ 0 h 225169"/>
                    <a:gd name="connsiteX1" fmla="*/ 140229 w 140229"/>
                    <a:gd name="connsiteY1" fmla="*/ 0 h 225169"/>
                    <a:gd name="connsiteX2" fmla="*/ 106446 w 140229"/>
                    <a:gd name="connsiteY2" fmla="*/ 225169 h 225169"/>
                    <a:gd name="connsiteX3" fmla="*/ 0 w 140229"/>
                    <a:gd name="connsiteY3" fmla="*/ 225169 h 225169"/>
                    <a:gd name="connsiteX4" fmla="*/ 29179 w 140229"/>
                    <a:gd name="connsiteY4" fmla="*/ 0 h 2251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40229" h="225169">
                      <a:moveTo>
                        <a:pt x="29179" y="0"/>
                      </a:moveTo>
                      <a:lnTo>
                        <a:pt x="140229" y="0"/>
                      </a:lnTo>
                      <a:lnTo>
                        <a:pt x="106446" y="225169"/>
                      </a:lnTo>
                      <a:lnTo>
                        <a:pt x="0" y="225169"/>
                      </a:lnTo>
                      <a:lnTo>
                        <a:pt x="29179" y="0"/>
                      </a:lnTo>
                      <a:close/>
                    </a:path>
                  </a:pathLst>
                </a:custGeom>
                <a:grpFill/>
                <a:ln w="22225"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altLang="zh-CN" sz="9600" i="1">
                    <a:gradFill flip="none" rotWithShape="1">
                      <a:gsLst>
                        <a:gs pos="24000">
                          <a:srgbClr val="33F5FC"/>
                        </a:gs>
                        <a:gs pos="81000">
                          <a:schemeClr val="bg1"/>
                        </a:gs>
                      </a:gsLst>
                      <a:lin ang="16200000" scaled="1"/>
                      <a:tileRect/>
                    </a:gradFill>
                    <a:latin typeface="锐字真言体免费商用" panose="02010600030101010101" pitchFamily="2" charset="-122"/>
                    <a:ea typeface="锐字真言体免费商用" panose="02010600030101010101" pitchFamily="2" charset="-122"/>
                  </a:endParaRPr>
                </a:p>
              </p:txBody>
            </p:sp>
            <p:sp>
              <p:nvSpPr>
                <p:cNvPr id="194" name="文本框 193">
                  <a:extLst>
                    <a:ext uri="{FF2B5EF4-FFF2-40B4-BE49-F238E27FC236}">
                      <a16:creationId xmlns:a16="http://schemas.microsoft.com/office/drawing/2014/main" id="{7B97A950-1E91-BB5B-B1F9-8BF86EDDE46D}"/>
                    </a:ext>
                  </a:extLst>
                </p:cNvPr>
                <p:cNvSpPr txBox="1"/>
                <p:nvPr/>
              </p:nvSpPr>
              <p:spPr>
                <a:xfrm>
                  <a:off x="3352286" y="4422227"/>
                  <a:ext cx="342595" cy="498653"/>
                </a:xfrm>
                <a:custGeom>
                  <a:avLst/>
                  <a:gdLst>
                    <a:gd name="connsiteX0" fmla="*/ 64618 w 342595"/>
                    <a:gd name="connsiteY0" fmla="*/ 0 h 498653"/>
                    <a:gd name="connsiteX1" fmla="*/ 342595 w 342595"/>
                    <a:gd name="connsiteY1" fmla="*/ 0 h 498653"/>
                    <a:gd name="connsiteX2" fmla="*/ 282854 w 342595"/>
                    <a:gd name="connsiteY2" fmla="*/ 498653 h 498653"/>
                    <a:gd name="connsiteX3" fmla="*/ 0 w 342595"/>
                    <a:gd name="connsiteY3" fmla="*/ 498653 h 498653"/>
                    <a:gd name="connsiteX4" fmla="*/ 5908 w 342595"/>
                    <a:gd name="connsiteY4" fmla="*/ 453059 h 498653"/>
                    <a:gd name="connsiteX5" fmla="*/ 112354 w 342595"/>
                    <a:gd name="connsiteY5" fmla="*/ 453059 h 498653"/>
                    <a:gd name="connsiteX6" fmla="*/ 146137 w 342595"/>
                    <a:gd name="connsiteY6" fmla="*/ 227890 h 498653"/>
                    <a:gd name="connsiteX7" fmla="*/ 35087 w 342595"/>
                    <a:gd name="connsiteY7" fmla="*/ 227890 h 498653"/>
                    <a:gd name="connsiteX8" fmla="*/ 64618 w 342595"/>
                    <a:gd name="connsiteY8" fmla="*/ 0 h 4986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42595" h="498653">
                      <a:moveTo>
                        <a:pt x="64618" y="0"/>
                      </a:moveTo>
                      <a:lnTo>
                        <a:pt x="342595" y="0"/>
                      </a:lnTo>
                      <a:lnTo>
                        <a:pt x="282854" y="498653"/>
                      </a:lnTo>
                      <a:lnTo>
                        <a:pt x="0" y="498653"/>
                      </a:lnTo>
                      <a:lnTo>
                        <a:pt x="5908" y="453059"/>
                      </a:lnTo>
                      <a:lnTo>
                        <a:pt x="112354" y="453059"/>
                      </a:lnTo>
                      <a:lnTo>
                        <a:pt x="146137" y="227890"/>
                      </a:lnTo>
                      <a:lnTo>
                        <a:pt x="35087" y="227890"/>
                      </a:lnTo>
                      <a:lnTo>
                        <a:pt x="64618" y="0"/>
                      </a:lnTo>
                      <a:close/>
                    </a:path>
                  </a:pathLst>
                </a:custGeom>
                <a:grpFill/>
                <a:ln w="22225"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altLang="zh-CN" sz="9600" i="1">
                    <a:gradFill flip="none" rotWithShape="1">
                      <a:gsLst>
                        <a:gs pos="24000">
                          <a:srgbClr val="33F5FC"/>
                        </a:gs>
                        <a:gs pos="81000">
                          <a:schemeClr val="bg1"/>
                        </a:gs>
                      </a:gsLst>
                      <a:lin ang="16200000" scaled="1"/>
                      <a:tileRect/>
                    </a:gradFill>
                    <a:latin typeface="锐字真言体免费商用" panose="02010600030101010101" pitchFamily="2" charset="-122"/>
                    <a:ea typeface="锐字真言体免费商用" panose="02010600030101010101" pitchFamily="2" charset="-122"/>
                  </a:endParaRPr>
                </a:p>
              </p:txBody>
            </p:sp>
          </p:grpSp>
        </p:grpSp>
        <p:grpSp>
          <p:nvGrpSpPr>
            <p:cNvPr id="64" name="组合 63">
              <a:extLst>
                <a:ext uri="{FF2B5EF4-FFF2-40B4-BE49-F238E27FC236}">
                  <a16:creationId xmlns:a16="http://schemas.microsoft.com/office/drawing/2014/main" id="{FB413767-7334-DE55-992E-745326A8A335}"/>
                </a:ext>
              </a:extLst>
            </p:cNvPr>
            <p:cNvGrpSpPr/>
            <p:nvPr/>
          </p:nvGrpSpPr>
          <p:grpSpPr>
            <a:xfrm>
              <a:off x="2236255" y="3333624"/>
              <a:ext cx="554010" cy="167000"/>
              <a:chOff x="2034060" y="3970072"/>
              <a:chExt cx="667611" cy="201244"/>
            </a:xfrm>
          </p:grpSpPr>
          <p:grpSp>
            <p:nvGrpSpPr>
              <p:cNvPr id="105" name="组合 104">
                <a:extLst>
                  <a:ext uri="{FF2B5EF4-FFF2-40B4-BE49-F238E27FC236}">
                    <a16:creationId xmlns:a16="http://schemas.microsoft.com/office/drawing/2014/main" id="{DADC8152-17D6-6E86-3CFF-C227C1E8139A}"/>
                  </a:ext>
                </a:extLst>
              </p:cNvPr>
              <p:cNvGrpSpPr/>
              <p:nvPr/>
            </p:nvGrpSpPr>
            <p:grpSpPr>
              <a:xfrm>
                <a:off x="2034060" y="3970658"/>
                <a:ext cx="139420" cy="200658"/>
                <a:chOff x="1875549" y="2575057"/>
                <a:chExt cx="139420" cy="200658"/>
              </a:xfrm>
            </p:grpSpPr>
            <p:cxnSp>
              <p:nvCxnSpPr>
                <p:cNvPr id="107" name="直接连接符 106">
                  <a:extLst>
                    <a:ext uri="{FF2B5EF4-FFF2-40B4-BE49-F238E27FC236}">
                      <a16:creationId xmlns:a16="http://schemas.microsoft.com/office/drawing/2014/main" id="{B7ADE848-1576-1B2C-2742-A5B14837EF6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898409" y="2575057"/>
                  <a:ext cx="116560" cy="177798"/>
                </a:xfrm>
                <a:prstGeom prst="line">
                  <a:avLst/>
                </a:prstGeom>
                <a:ln w="12700" cap="rnd">
                  <a:solidFill>
                    <a:srgbClr val="021428"/>
                  </a:solidFill>
                  <a:headEnd type="none"/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08" name="椭圆 107">
                  <a:extLst>
                    <a:ext uri="{FF2B5EF4-FFF2-40B4-BE49-F238E27FC236}">
                      <a16:creationId xmlns:a16="http://schemas.microsoft.com/office/drawing/2014/main" id="{668A3532-DB0C-B9EF-EC75-3627A395FA5F}"/>
                    </a:ext>
                  </a:extLst>
                </p:cNvPr>
                <p:cNvSpPr/>
                <p:nvPr/>
              </p:nvSpPr>
              <p:spPr>
                <a:xfrm>
                  <a:off x="1875549" y="2729996"/>
                  <a:ext cx="45719" cy="45719"/>
                </a:xfrm>
                <a:prstGeom prst="ellipse">
                  <a:avLst/>
                </a:prstGeom>
                <a:solidFill>
                  <a:srgbClr val="02142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cxnSp>
            <p:nvCxnSpPr>
              <p:cNvPr id="106" name="直接连接符 105">
                <a:extLst>
                  <a:ext uri="{FF2B5EF4-FFF2-40B4-BE49-F238E27FC236}">
                    <a16:creationId xmlns:a16="http://schemas.microsoft.com/office/drawing/2014/main" id="{3B67FAB9-03CE-5661-0091-33C4A496DE0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175796" y="3970072"/>
                <a:ext cx="525875" cy="0"/>
              </a:xfrm>
              <a:prstGeom prst="line">
                <a:avLst/>
              </a:prstGeom>
              <a:ln w="12700" cap="rnd">
                <a:solidFill>
                  <a:srgbClr val="02142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5" name="组合 64">
              <a:extLst>
                <a:ext uri="{FF2B5EF4-FFF2-40B4-BE49-F238E27FC236}">
                  <a16:creationId xmlns:a16="http://schemas.microsoft.com/office/drawing/2014/main" id="{90C22D6B-4D51-F8C7-323B-CE0C3ED7E7B7}"/>
                </a:ext>
              </a:extLst>
            </p:cNvPr>
            <p:cNvGrpSpPr/>
            <p:nvPr/>
          </p:nvGrpSpPr>
          <p:grpSpPr>
            <a:xfrm flipH="1" flipV="1">
              <a:off x="1804500" y="3428088"/>
              <a:ext cx="587182" cy="167000"/>
              <a:chOff x="2034060" y="3970072"/>
              <a:chExt cx="707586" cy="201244"/>
            </a:xfrm>
          </p:grpSpPr>
          <p:grpSp>
            <p:nvGrpSpPr>
              <p:cNvPr id="101" name="组合 100">
                <a:extLst>
                  <a:ext uri="{FF2B5EF4-FFF2-40B4-BE49-F238E27FC236}">
                    <a16:creationId xmlns:a16="http://schemas.microsoft.com/office/drawing/2014/main" id="{EF4C177B-394E-5A73-27FB-61A9403B22B2}"/>
                  </a:ext>
                </a:extLst>
              </p:cNvPr>
              <p:cNvGrpSpPr/>
              <p:nvPr/>
            </p:nvGrpSpPr>
            <p:grpSpPr>
              <a:xfrm>
                <a:off x="2034060" y="3970658"/>
                <a:ext cx="139420" cy="200658"/>
                <a:chOff x="1875549" y="2575057"/>
                <a:chExt cx="139420" cy="200658"/>
              </a:xfrm>
            </p:grpSpPr>
            <p:cxnSp>
              <p:nvCxnSpPr>
                <p:cNvPr id="103" name="直接连接符 102">
                  <a:extLst>
                    <a:ext uri="{FF2B5EF4-FFF2-40B4-BE49-F238E27FC236}">
                      <a16:creationId xmlns:a16="http://schemas.microsoft.com/office/drawing/2014/main" id="{331AD0A0-3EB7-892E-2D1D-BF08BE358EC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898409" y="2575057"/>
                  <a:ext cx="116560" cy="177798"/>
                </a:xfrm>
                <a:prstGeom prst="line">
                  <a:avLst/>
                </a:prstGeom>
                <a:ln w="12700" cap="rnd">
                  <a:solidFill>
                    <a:srgbClr val="021428"/>
                  </a:solidFill>
                  <a:headEnd type="none"/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04" name="椭圆 103">
                  <a:extLst>
                    <a:ext uri="{FF2B5EF4-FFF2-40B4-BE49-F238E27FC236}">
                      <a16:creationId xmlns:a16="http://schemas.microsoft.com/office/drawing/2014/main" id="{077239E3-C6F8-8FB7-4AE0-A49F32B58E60}"/>
                    </a:ext>
                  </a:extLst>
                </p:cNvPr>
                <p:cNvSpPr/>
                <p:nvPr/>
              </p:nvSpPr>
              <p:spPr>
                <a:xfrm>
                  <a:off x="1875549" y="2729996"/>
                  <a:ext cx="45719" cy="45719"/>
                </a:xfrm>
                <a:prstGeom prst="ellipse">
                  <a:avLst/>
                </a:prstGeom>
                <a:solidFill>
                  <a:srgbClr val="02142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cxnSp>
            <p:nvCxnSpPr>
              <p:cNvPr id="102" name="直接连接符 101">
                <a:extLst>
                  <a:ext uri="{FF2B5EF4-FFF2-40B4-BE49-F238E27FC236}">
                    <a16:creationId xmlns:a16="http://schemas.microsoft.com/office/drawing/2014/main" id="{7CA564CB-2C57-7F0D-8BED-436026F54746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175796" y="3970072"/>
                <a:ext cx="565850" cy="0"/>
              </a:xfrm>
              <a:prstGeom prst="line">
                <a:avLst/>
              </a:prstGeom>
              <a:ln w="12700" cap="rnd">
                <a:solidFill>
                  <a:srgbClr val="02142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6" name="组合 65">
              <a:extLst>
                <a:ext uri="{FF2B5EF4-FFF2-40B4-BE49-F238E27FC236}">
                  <a16:creationId xmlns:a16="http://schemas.microsoft.com/office/drawing/2014/main" id="{5CB14388-8AB6-4C77-5013-B53485C7F166}"/>
                </a:ext>
              </a:extLst>
            </p:cNvPr>
            <p:cNvGrpSpPr/>
            <p:nvPr/>
          </p:nvGrpSpPr>
          <p:grpSpPr>
            <a:xfrm>
              <a:off x="2946751" y="3290295"/>
              <a:ext cx="412627" cy="182311"/>
              <a:chOff x="2871558" y="3919231"/>
              <a:chExt cx="497238" cy="219694"/>
            </a:xfrm>
          </p:grpSpPr>
          <p:grpSp>
            <p:nvGrpSpPr>
              <p:cNvPr id="97" name="组合 96">
                <a:extLst>
                  <a:ext uri="{FF2B5EF4-FFF2-40B4-BE49-F238E27FC236}">
                    <a16:creationId xmlns:a16="http://schemas.microsoft.com/office/drawing/2014/main" id="{58837E76-CA7C-7F6E-E181-28547E191944}"/>
                  </a:ext>
                </a:extLst>
              </p:cNvPr>
              <p:cNvGrpSpPr/>
              <p:nvPr/>
            </p:nvGrpSpPr>
            <p:grpSpPr>
              <a:xfrm flipH="1">
                <a:off x="3276658" y="3922198"/>
                <a:ext cx="92138" cy="216727"/>
                <a:chOff x="2045922" y="2577438"/>
                <a:chExt cx="92138" cy="216727"/>
              </a:xfrm>
            </p:grpSpPr>
            <p:cxnSp>
              <p:nvCxnSpPr>
                <p:cNvPr id="99" name="直接连接符 98">
                  <a:extLst>
                    <a:ext uri="{FF2B5EF4-FFF2-40B4-BE49-F238E27FC236}">
                      <a16:creationId xmlns:a16="http://schemas.microsoft.com/office/drawing/2014/main" id="{4F60A3AA-D163-C851-F827-23CFB73D21F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2045922" y="2577438"/>
                  <a:ext cx="65922" cy="176717"/>
                </a:xfrm>
                <a:prstGeom prst="line">
                  <a:avLst/>
                </a:prstGeom>
                <a:ln w="12700" cap="rnd">
                  <a:solidFill>
                    <a:srgbClr val="021428"/>
                  </a:solidFill>
                  <a:headEnd type="none"/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00" name="椭圆 99">
                  <a:extLst>
                    <a:ext uri="{FF2B5EF4-FFF2-40B4-BE49-F238E27FC236}">
                      <a16:creationId xmlns:a16="http://schemas.microsoft.com/office/drawing/2014/main" id="{DD110F3F-D21C-A8AF-B122-A8082CC77528}"/>
                    </a:ext>
                  </a:extLst>
                </p:cNvPr>
                <p:cNvSpPr/>
                <p:nvPr/>
              </p:nvSpPr>
              <p:spPr>
                <a:xfrm>
                  <a:off x="2092341" y="2748446"/>
                  <a:ext cx="45719" cy="45719"/>
                </a:xfrm>
                <a:prstGeom prst="ellipse">
                  <a:avLst/>
                </a:prstGeom>
                <a:solidFill>
                  <a:srgbClr val="02142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cxnSp>
            <p:nvCxnSpPr>
              <p:cNvPr id="98" name="直接连接符 97">
                <a:extLst>
                  <a:ext uri="{FF2B5EF4-FFF2-40B4-BE49-F238E27FC236}">
                    <a16:creationId xmlns:a16="http://schemas.microsoft.com/office/drawing/2014/main" id="{A4164021-7EDA-0F9F-8060-2DC30854DF1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871558" y="3919231"/>
                <a:ext cx="497238" cy="0"/>
              </a:xfrm>
              <a:prstGeom prst="line">
                <a:avLst/>
              </a:prstGeom>
              <a:ln w="12700" cap="rnd">
                <a:solidFill>
                  <a:srgbClr val="02142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7" name="组合 66">
              <a:extLst>
                <a:ext uri="{FF2B5EF4-FFF2-40B4-BE49-F238E27FC236}">
                  <a16:creationId xmlns:a16="http://schemas.microsoft.com/office/drawing/2014/main" id="{27E36C02-17AB-B6A3-97F4-6D8D55B921D5}"/>
                </a:ext>
              </a:extLst>
            </p:cNvPr>
            <p:cNvGrpSpPr/>
            <p:nvPr/>
          </p:nvGrpSpPr>
          <p:grpSpPr>
            <a:xfrm flipV="1">
              <a:off x="3312885" y="3430295"/>
              <a:ext cx="438313" cy="180335"/>
              <a:chOff x="2173480" y="3970072"/>
              <a:chExt cx="528191" cy="217313"/>
            </a:xfrm>
          </p:grpSpPr>
          <p:grpSp>
            <p:nvGrpSpPr>
              <p:cNvPr id="93" name="组合 92">
                <a:extLst>
                  <a:ext uri="{FF2B5EF4-FFF2-40B4-BE49-F238E27FC236}">
                    <a16:creationId xmlns:a16="http://schemas.microsoft.com/office/drawing/2014/main" id="{0D2B3476-99E2-AA69-6675-801A5C89340F}"/>
                  </a:ext>
                </a:extLst>
              </p:cNvPr>
              <p:cNvGrpSpPr/>
              <p:nvPr/>
            </p:nvGrpSpPr>
            <p:grpSpPr>
              <a:xfrm>
                <a:off x="2173480" y="3970658"/>
                <a:ext cx="92138" cy="216727"/>
                <a:chOff x="2014969" y="2575057"/>
                <a:chExt cx="92138" cy="216727"/>
              </a:xfrm>
            </p:grpSpPr>
            <p:cxnSp>
              <p:nvCxnSpPr>
                <p:cNvPr id="95" name="直接连接符 94">
                  <a:extLst>
                    <a:ext uri="{FF2B5EF4-FFF2-40B4-BE49-F238E27FC236}">
                      <a16:creationId xmlns:a16="http://schemas.microsoft.com/office/drawing/2014/main" id="{4C272F70-60AC-7F65-3756-631AE00BF49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2014969" y="2575057"/>
                  <a:ext cx="65922" cy="176717"/>
                </a:xfrm>
                <a:prstGeom prst="line">
                  <a:avLst/>
                </a:prstGeom>
                <a:ln w="12700" cap="rnd">
                  <a:solidFill>
                    <a:srgbClr val="021428"/>
                  </a:solidFill>
                  <a:headEnd type="none"/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96" name="椭圆 95">
                  <a:extLst>
                    <a:ext uri="{FF2B5EF4-FFF2-40B4-BE49-F238E27FC236}">
                      <a16:creationId xmlns:a16="http://schemas.microsoft.com/office/drawing/2014/main" id="{6E49EE70-DA64-488F-1F06-F8C488861AFF}"/>
                    </a:ext>
                  </a:extLst>
                </p:cNvPr>
                <p:cNvSpPr/>
                <p:nvPr/>
              </p:nvSpPr>
              <p:spPr>
                <a:xfrm>
                  <a:off x="2061388" y="2746065"/>
                  <a:ext cx="45719" cy="45719"/>
                </a:xfrm>
                <a:prstGeom prst="ellipse">
                  <a:avLst/>
                </a:prstGeom>
                <a:solidFill>
                  <a:srgbClr val="02142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cxnSp>
            <p:nvCxnSpPr>
              <p:cNvPr id="94" name="直接连接符 93">
                <a:extLst>
                  <a:ext uri="{FF2B5EF4-FFF2-40B4-BE49-F238E27FC236}">
                    <a16:creationId xmlns:a16="http://schemas.microsoft.com/office/drawing/2014/main" id="{F0E9A04D-D496-47DE-1480-D7A58FC6A6A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175796" y="3970072"/>
                <a:ext cx="525875" cy="0"/>
              </a:xfrm>
              <a:prstGeom prst="line">
                <a:avLst/>
              </a:prstGeom>
              <a:ln w="12700" cap="rnd">
                <a:solidFill>
                  <a:srgbClr val="02142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8" name="组合 67">
              <a:extLst>
                <a:ext uri="{FF2B5EF4-FFF2-40B4-BE49-F238E27FC236}">
                  <a16:creationId xmlns:a16="http://schemas.microsoft.com/office/drawing/2014/main" id="{80118CD6-5CA9-EC69-E727-8E10E02462C3}"/>
                </a:ext>
              </a:extLst>
            </p:cNvPr>
            <p:cNvGrpSpPr/>
            <p:nvPr/>
          </p:nvGrpSpPr>
          <p:grpSpPr>
            <a:xfrm>
              <a:off x="3100619" y="3777763"/>
              <a:ext cx="191588" cy="252927"/>
              <a:chOff x="3056977" y="4511418"/>
              <a:chExt cx="230874" cy="304790"/>
            </a:xfrm>
          </p:grpSpPr>
          <p:grpSp>
            <p:nvGrpSpPr>
              <p:cNvPr id="84" name="组合 83">
                <a:extLst>
                  <a:ext uri="{FF2B5EF4-FFF2-40B4-BE49-F238E27FC236}">
                    <a16:creationId xmlns:a16="http://schemas.microsoft.com/office/drawing/2014/main" id="{B3CFEF74-B5F1-8716-98FE-59EBB9ADCE44}"/>
                  </a:ext>
                </a:extLst>
              </p:cNvPr>
              <p:cNvGrpSpPr/>
              <p:nvPr/>
            </p:nvGrpSpPr>
            <p:grpSpPr>
              <a:xfrm>
                <a:off x="3107254" y="4511418"/>
                <a:ext cx="180597" cy="112016"/>
                <a:chOff x="990601" y="3195638"/>
                <a:chExt cx="210012" cy="236436"/>
              </a:xfrm>
            </p:grpSpPr>
            <p:cxnSp>
              <p:nvCxnSpPr>
                <p:cNvPr id="91" name="直接连接符 90">
                  <a:extLst>
                    <a:ext uri="{FF2B5EF4-FFF2-40B4-BE49-F238E27FC236}">
                      <a16:creationId xmlns:a16="http://schemas.microsoft.com/office/drawing/2014/main" id="{0E887D7A-9A1E-82BC-F33F-7DC124DDC44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990601" y="3195638"/>
                  <a:ext cx="75997" cy="236436"/>
                </a:xfrm>
                <a:prstGeom prst="line">
                  <a:avLst/>
                </a:prstGeom>
                <a:ln w="15875" cap="rnd">
                  <a:solidFill>
                    <a:srgbClr val="021428"/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2" name="直接连接符 91">
                  <a:extLst>
                    <a:ext uri="{FF2B5EF4-FFF2-40B4-BE49-F238E27FC236}">
                      <a16:creationId xmlns:a16="http://schemas.microsoft.com/office/drawing/2014/main" id="{C07CA44F-37C3-FD0D-E484-730AE984B6A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089514" y="3218514"/>
                  <a:ext cx="111099" cy="177755"/>
                </a:xfrm>
                <a:prstGeom prst="line">
                  <a:avLst/>
                </a:prstGeom>
                <a:ln w="15875" cap="rnd">
                  <a:solidFill>
                    <a:srgbClr val="021428"/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85" name="组合 84">
                <a:extLst>
                  <a:ext uri="{FF2B5EF4-FFF2-40B4-BE49-F238E27FC236}">
                    <a16:creationId xmlns:a16="http://schemas.microsoft.com/office/drawing/2014/main" id="{BE723C8F-EDC8-223A-4F47-AA9B775D3802}"/>
                  </a:ext>
                </a:extLst>
              </p:cNvPr>
              <p:cNvGrpSpPr/>
              <p:nvPr/>
            </p:nvGrpSpPr>
            <p:grpSpPr>
              <a:xfrm>
                <a:off x="3080539" y="4607805"/>
                <a:ext cx="180597" cy="112016"/>
                <a:chOff x="990601" y="3195638"/>
                <a:chExt cx="210012" cy="236436"/>
              </a:xfrm>
            </p:grpSpPr>
            <p:cxnSp>
              <p:nvCxnSpPr>
                <p:cNvPr id="89" name="直接连接符 88">
                  <a:extLst>
                    <a:ext uri="{FF2B5EF4-FFF2-40B4-BE49-F238E27FC236}">
                      <a16:creationId xmlns:a16="http://schemas.microsoft.com/office/drawing/2014/main" id="{611DB277-8849-570D-2BBA-CFD4B855D48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990601" y="3195638"/>
                  <a:ext cx="75997" cy="236436"/>
                </a:xfrm>
                <a:prstGeom prst="line">
                  <a:avLst/>
                </a:prstGeom>
                <a:ln w="15875" cap="rnd">
                  <a:solidFill>
                    <a:srgbClr val="021428"/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0" name="直接连接符 89">
                  <a:extLst>
                    <a:ext uri="{FF2B5EF4-FFF2-40B4-BE49-F238E27FC236}">
                      <a16:creationId xmlns:a16="http://schemas.microsoft.com/office/drawing/2014/main" id="{351CAF99-531B-0B57-4931-865EB0F1B9F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089514" y="3218514"/>
                  <a:ext cx="111099" cy="177755"/>
                </a:xfrm>
                <a:prstGeom prst="line">
                  <a:avLst/>
                </a:prstGeom>
                <a:ln w="15875" cap="rnd">
                  <a:solidFill>
                    <a:srgbClr val="021428"/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86" name="组合 85">
                <a:extLst>
                  <a:ext uri="{FF2B5EF4-FFF2-40B4-BE49-F238E27FC236}">
                    <a16:creationId xmlns:a16="http://schemas.microsoft.com/office/drawing/2014/main" id="{8C405AE0-54A6-DBDA-3FA9-D28FE1023327}"/>
                  </a:ext>
                </a:extLst>
              </p:cNvPr>
              <p:cNvGrpSpPr/>
              <p:nvPr/>
            </p:nvGrpSpPr>
            <p:grpSpPr>
              <a:xfrm>
                <a:off x="3056977" y="4704192"/>
                <a:ext cx="180597" cy="112016"/>
                <a:chOff x="990601" y="3195638"/>
                <a:chExt cx="210012" cy="236436"/>
              </a:xfrm>
            </p:grpSpPr>
            <p:cxnSp>
              <p:nvCxnSpPr>
                <p:cNvPr id="87" name="直接连接符 86">
                  <a:extLst>
                    <a:ext uri="{FF2B5EF4-FFF2-40B4-BE49-F238E27FC236}">
                      <a16:creationId xmlns:a16="http://schemas.microsoft.com/office/drawing/2014/main" id="{6D531EC6-0CF1-6923-1B8D-1D65A0D84DF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990601" y="3195638"/>
                  <a:ext cx="75997" cy="236436"/>
                </a:xfrm>
                <a:prstGeom prst="line">
                  <a:avLst/>
                </a:prstGeom>
                <a:ln w="15875" cap="rnd">
                  <a:solidFill>
                    <a:srgbClr val="021428"/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8" name="直接连接符 87">
                  <a:extLst>
                    <a:ext uri="{FF2B5EF4-FFF2-40B4-BE49-F238E27FC236}">
                      <a16:creationId xmlns:a16="http://schemas.microsoft.com/office/drawing/2014/main" id="{D716A0C6-9FDC-60A5-E1AD-B26052AE81A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089514" y="3218514"/>
                  <a:ext cx="111099" cy="177755"/>
                </a:xfrm>
                <a:prstGeom prst="line">
                  <a:avLst/>
                </a:prstGeom>
                <a:ln w="15875" cap="rnd">
                  <a:solidFill>
                    <a:srgbClr val="021428"/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69" name="组合 68">
              <a:extLst>
                <a:ext uri="{FF2B5EF4-FFF2-40B4-BE49-F238E27FC236}">
                  <a16:creationId xmlns:a16="http://schemas.microsoft.com/office/drawing/2014/main" id="{22350F40-35A5-A6B7-FD2A-AF4044187FF3}"/>
                </a:ext>
              </a:extLst>
            </p:cNvPr>
            <p:cNvGrpSpPr/>
            <p:nvPr/>
          </p:nvGrpSpPr>
          <p:grpSpPr>
            <a:xfrm flipH="1" flipV="1">
              <a:off x="4086209" y="3258995"/>
              <a:ext cx="111905" cy="299570"/>
              <a:chOff x="1865399" y="2419350"/>
              <a:chExt cx="134851" cy="360998"/>
            </a:xfrm>
          </p:grpSpPr>
          <p:grpSp>
            <p:nvGrpSpPr>
              <p:cNvPr id="80" name="组合 79">
                <a:extLst>
                  <a:ext uri="{FF2B5EF4-FFF2-40B4-BE49-F238E27FC236}">
                    <a16:creationId xmlns:a16="http://schemas.microsoft.com/office/drawing/2014/main" id="{8355AA19-7755-4F4C-3BCD-64B20EEE0609}"/>
                  </a:ext>
                </a:extLst>
              </p:cNvPr>
              <p:cNvGrpSpPr/>
              <p:nvPr/>
            </p:nvGrpSpPr>
            <p:grpSpPr>
              <a:xfrm>
                <a:off x="1865399" y="2419350"/>
                <a:ext cx="134851" cy="338138"/>
                <a:chOff x="1865399" y="2419350"/>
                <a:chExt cx="134851" cy="338138"/>
              </a:xfrm>
            </p:grpSpPr>
            <p:cxnSp>
              <p:nvCxnSpPr>
                <p:cNvPr id="82" name="直接连接符 81">
                  <a:extLst>
                    <a:ext uri="{FF2B5EF4-FFF2-40B4-BE49-F238E27FC236}">
                      <a16:creationId xmlns:a16="http://schemas.microsoft.com/office/drawing/2014/main" id="{103B3959-205A-3E21-E7D9-97522CF3127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865399" y="2419350"/>
                  <a:ext cx="134851" cy="0"/>
                </a:xfrm>
                <a:prstGeom prst="line">
                  <a:avLst/>
                </a:prstGeom>
                <a:ln w="12700" cap="rnd">
                  <a:solidFill>
                    <a:srgbClr val="021428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3" name="直接连接符 82">
                  <a:extLst>
                    <a:ext uri="{FF2B5EF4-FFF2-40B4-BE49-F238E27FC236}">
                      <a16:creationId xmlns:a16="http://schemas.microsoft.com/office/drawing/2014/main" id="{56CFE8E3-59BE-CB6E-65F8-41C258C06EA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888259" y="2419350"/>
                  <a:ext cx="111991" cy="338138"/>
                </a:xfrm>
                <a:prstGeom prst="line">
                  <a:avLst/>
                </a:prstGeom>
                <a:ln w="12700" cap="rnd">
                  <a:solidFill>
                    <a:srgbClr val="021428"/>
                  </a:solidFill>
                  <a:headEnd type="none"/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81" name="椭圆 80">
                <a:extLst>
                  <a:ext uri="{FF2B5EF4-FFF2-40B4-BE49-F238E27FC236}">
                    <a16:creationId xmlns:a16="http://schemas.microsoft.com/office/drawing/2014/main" id="{A7AE05DD-1838-50B1-F1E2-78A25347AE65}"/>
                  </a:ext>
                </a:extLst>
              </p:cNvPr>
              <p:cNvSpPr/>
              <p:nvPr/>
            </p:nvSpPr>
            <p:spPr>
              <a:xfrm>
                <a:off x="1865399" y="2734629"/>
                <a:ext cx="45719" cy="45719"/>
              </a:xfrm>
              <a:prstGeom prst="ellipse">
                <a:avLst/>
              </a:prstGeom>
              <a:solidFill>
                <a:srgbClr val="02142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0" name="组合 69">
              <a:extLst>
                <a:ext uri="{FF2B5EF4-FFF2-40B4-BE49-F238E27FC236}">
                  <a16:creationId xmlns:a16="http://schemas.microsoft.com/office/drawing/2014/main" id="{29028E60-98CE-9BC6-A7E1-7ABF57697A94}"/>
                </a:ext>
              </a:extLst>
            </p:cNvPr>
            <p:cNvGrpSpPr/>
            <p:nvPr/>
          </p:nvGrpSpPr>
          <p:grpSpPr>
            <a:xfrm flipH="1">
              <a:off x="4179533" y="3717901"/>
              <a:ext cx="390499" cy="180335"/>
              <a:chOff x="2173480" y="3970072"/>
              <a:chExt cx="470572" cy="217313"/>
            </a:xfrm>
          </p:grpSpPr>
          <p:grpSp>
            <p:nvGrpSpPr>
              <p:cNvPr id="76" name="组合 75">
                <a:extLst>
                  <a:ext uri="{FF2B5EF4-FFF2-40B4-BE49-F238E27FC236}">
                    <a16:creationId xmlns:a16="http://schemas.microsoft.com/office/drawing/2014/main" id="{C4F34EB0-FCEE-EF8F-5602-47ECBEFD2025}"/>
                  </a:ext>
                </a:extLst>
              </p:cNvPr>
              <p:cNvGrpSpPr/>
              <p:nvPr/>
            </p:nvGrpSpPr>
            <p:grpSpPr>
              <a:xfrm>
                <a:off x="2173480" y="3970658"/>
                <a:ext cx="92138" cy="216727"/>
                <a:chOff x="2014969" y="2575057"/>
                <a:chExt cx="92138" cy="216727"/>
              </a:xfrm>
            </p:grpSpPr>
            <p:cxnSp>
              <p:nvCxnSpPr>
                <p:cNvPr id="78" name="直接连接符 77">
                  <a:extLst>
                    <a:ext uri="{FF2B5EF4-FFF2-40B4-BE49-F238E27FC236}">
                      <a16:creationId xmlns:a16="http://schemas.microsoft.com/office/drawing/2014/main" id="{B772728D-E5AE-5638-226C-46678E70624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2014969" y="2575057"/>
                  <a:ext cx="65922" cy="176717"/>
                </a:xfrm>
                <a:prstGeom prst="line">
                  <a:avLst/>
                </a:prstGeom>
                <a:ln w="12700" cap="rnd">
                  <a:solidFill>
                    <a:srgbClr val="021428"/>
                  </a:solidFill>
                  <a:headEnd type="none"/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79" name="椭圆 78">
                  <a:extLst>
                    <a:ext uri="{FF2B5EF4-FFF2-40B4-BE49-F238E27FC236}">
                      <a16:creationId xmlns:a16="http://schemas.microsoft.com/office/drawing/2014/main" id="{6FDD8AFE-BAFB-2B0B-F91B-71C514FFC09B}"/>
                    </a:ext>
                  </a:extLst>
                </p:cNvPr>
                <p:cNvSpPr/>
                <p:nvPr/>
              </p:nvSpPr>
              <p:spPr>
                <a:xfrm>
                  <a:off x="2061388" y="2746065"/>
                  <a:ext cx="45719" cy="45719"/>
                </a:xfrm>
                <a:prstGeom prst="ellipse">
                  <a:avLst/>
                </a:prstGeom>
                <a:solidFill>
                  <a:srgbClr val="02142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cxnSp>
            <p:nvCxnSpPr>
              <p:cNvPr id="77" name="直接连接符 76">
                <a:extLst>
                  <a:ext uri="{FF2B5EF4-FFF2-40B4-BE49-F238E27FC236}">
                    <a16:creationId xmlns:a16="http://schemas.microsoft.com/office/drawing/2014/main" id="{AD512157-8CF7-03DD-FFFF-3AE88822853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175796" y="3970072"/>
                <a:ext cx="468256" cy="0"/>
              </a:xfrm>
              <a:prstGeom prst="line">
                <a:avLst/>
              </a:prstGeom>
              <a:ln w="12700" cap="rnd">
                <a:solidFill>
                  <a:srgbClr val="02142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1" name="组合 70">
              <a:extLst>
                <a:ext uri="{FF2B5EF4-FFF2-40B4-BE49-F238E27FC236}">
                  <a16:creationId xmlns:a16="http://schemas.microsoft.com/office/drawing/2014/main" id="{C8B07BBF-6418-87D1-EE05-CB770672DAE8}"/>
                </a:ext>
              </a:extLst>
            </p:cNvPr>
            <p:cNvGrpSpPr/>
            <p:nvPr/>
          </p:nvGrpSpPr>
          <p:grpSpPr>
            <a:xfrm flipV="1">
              <a:off x="5115985" y="3212895"/>
              <a:ext cx="766774" cy="293278"/>
              <a:chOff x="2109247" y="3946040"/>
              <a:chExt cx="924003" cy="353416"/>
            </a:xfrm>
          </p:grpSpPr>
          <p:grpSp>
            <p:nvGrpSpPr>
              <p:cNvPr id="72" name="组合 71">
                <a:extLst>
                  <a:ext uri="{FF2B5EF4-FFF2-40B4-BE49-F238E27FC236}">
                    <a16:creationId xmlns:a16="http://schemas.microsoft.com/office/drawing/2014/main" id="{371E8BBE-7CB6-3C99-F90E-01D49D6BACF1}"/>
                  </a:ext>
                </a:extLst>
              </p:cNvPr>
              <p:cNvGrpSpPr/>
              <p:nvPr/>
            </p:nvGrpSpPr>
            <p:grpSpPr>
              <a:xfrm>
                <a:off x="2109247" y="3946040"/>
                <a:ext cx="216519" cy="353416"/>
                <a:chOff x="1950736" y="2550439"/>
                <a:chExt cx="216519" cy="353416"/>
              </a:xfrm>
            </p:grpSpPr>
            <p:cxnSp>
              <p:nvCxnSpPr>
                <p:cNvPr id="74" name="直接连接符 73">
                  <a:extLst>
                    <a:ext uri="{FF2B5EF4-FFF2-40B4-BE49-F238E27FC236}">
                      <a16:creationId xmlns:a16="http://schemas.microsoft.com/office/drawing/2014/main" id="{48847336-A474-902B-7E69-AF615CEAB66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1972967" y="2582368"/>
                  <a:ext cx="194288" cy="321487"/>
                </a:xfrm>
                <a:prstGeom prst="line">
                  <a:avLst/>
                </a:prstGeom>
                <a:ln w="12700" cap="rnd">
                  <a:solidFill>
                    <a:srgbClr val="021428"/>
                  </a:solidFill>
                  <a:headEnd type="none"/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75" name="椭圆 74">
                  <a:extLst>
                    <a:ext uri="{FF2B5EF4-FFF2-40B4-BE49-F238E27FC236}">
                      <a16:creationId xmlns:a16="http://schemas.microsoft.com/office/drawing/2014/main" id="{B0C256F8-258C-C7D4-D56B-9EA0E87E1B99}"/>
                    </a:ext>
                  </a:extLst>
                </p:cNvPr>
                <p:cNvSpPr/>
                <p:nvPr/>
              </p:nvSpPr>
              <p:spPr>
                <a:xfrm>
                  <a:off x="1950736" y="2550439"/>
                  <a:ext cx="45719" cy="45719"/>
                </a:xfrm>
                <a:prstGeom prst="ellipse">
                  <a:avLst/>
                </a:prstGeom>
                <a:solidFill>
                  <a:srgbClr val="02142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cxnSp>
            <p:nvCxnSpPr>
              <p:cNvPr id="73" name="直接连接符 72">
                <a:extLst>
                  <a:ext uri="{FF2B5EF4-FFF2-40B4-BE49-F238E27FC236}">
                    <a16:creationId xmlns:a16="http://schemas.microsoft.com/office/drawing/2014/main" id="{C5CEF125-7093-6B8A-8002-2BBCC752942A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325766" y="4298101"/>
                <a:ext cx="707484" cy="0"/>
              </a:xfrm>
              <a:prstGeom prst="line">
                <a:avLst/>
              </a:prstGeom>
              <a:ln w="12700" cap="rnd">
                <a:solidFill>
                  <a:srgbClr val="02142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203" name="图片 202">
            <a:extLst>
              <a:ext uri="{FF2B5EF4-FFF2-40B4-BE49-F238E27FC236}">
                <a16:creationId xmlns:a16="http://schemas.microsoft.com/office/drawing/2014/main" id="{0C9556CA-1D56-E3CB-6079-E092DF68B3A3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PastelsSmooth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1245895" y="1446478"/>
            <a:ext cx="919166" cy="2925253"/>
          </a:xfrm>
          <a:prstGeom prst="rect">
            <a:avLst/>
          </a:prstGeom>
        </p:spPr>
      </p:pic>
      <p:pic>
        <p:nvPicPr>
          <p:cNvPr id="204" name="图片 203">
            <a:extLst>
              <a:ext uri="{FF2B5EF4-FFF2-40B4-BE49-F238E27FC236}">
                <a16:creationId xmlns:a16="http://schemas.microsoft.com/office/drawing/2014/main" id="{33EE720B-03DF-EB16-DE8D-044291162586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4283804" y="1980045"/>
            <a:ext cx="807547" cy="4204451"/>
          </a:xfrm>
          <a:prstGeom prst="rect">
            <a:avLst/>
          </a:prstGeom>
        </p:spPr>
      </p:pic>
      <p:grpSp>
        <p:nvGrpSpPr>
          <p:cNvPr id="206" name="组合 205">
            <a:extLst>
              <a:ext uri="{FF2B5EF4-FFF2-40B4-BE49-F238E27FC236}">
                <a16:creationId xmlns:a16="http://schemas.microsoft.com/office/drawing/2014/main" id="{45C21477-A14D-AA33-67C2-90E52A0305D5}"/>
              </a:ext>
            </a:extLst>
          </p:cNvPr>
          <p:cNvGrpSpPr/>
          <p:nvPr/>
        </p:nvGrpSpPr>
        <p:grpSpPr>
          <a:xfrm>
            <a:off x="762341" y="574321"/>
            <a:ext cx="1433949" cy="327993"/>
            <a:chOff x="2781300" y="571500"/>
            <a:chExt cx="3914376" cy="895350"/>
          </a:xfrm>
        </p:grpSpPr>
        <p:sp>
          <p:nvSpPr>
            <p:cNvPr id="207" name="任意多边形: 形状 206">
              <a:extLst>
                <a:ext uri="{FF2B5EF4-FFF2-40B4-BE49-F238E27FC236}">
                  <a16:creationId xmlns:a16="http://schemas.microsoft.com/office/drawing/2014/main" id="{3547A2A3-9A2F-9480-7DA8-51366C20D73C}"/>
                </a:ext>
              </a:extLst>
            </p:cNvPr>
            <p:cNvSpPr/>
            <p:nvPr/>
          </p:nvSpPr>
          <p:spPr>
            <a:xfrm flipH="1">
              <a:off x="3031330" y="848632"/>
              <a:ext cx="812006" cy="618217"/>
            </a:xfrm>
            <a:custGeom>
              <a:avLst/>
              <a:gdLst>
                <a:gd name="connsiteX0" fmla="*/ 345281 w 812006"/>
                <a:gd name="connsiteY0" fmla="*/ 0 h 618217"/>
                <a:gd name="connsiteX1" fmla="*/ 154555 w 812006"/>
                <a:gd name="connsiteY1" fmla="*/ 0 h 618217"/>
                <a:gd name="connsiteX2" fmla="*/ 0 w 812006"/>
                <a:gd name="connsiteY2" fmla="*/ 618217 h 618217"/>
                <a:gd name="connsiteX3" fmla="*/ 190727 w 812006"/>
                <a:gd name="connsiteY3" fmla="*/ 618217 h 618217"/>
                <a:gd name="connsiteX4" fmla="*/ 812006 w 812006"/>
                <a:gd name="connsiteY4" fmla="*/ 0 h 618217"/>
                <a:gd name="connsiteX5" fmla="*/ 621280 w 812006"/>
                <a:gd name="connsiteY5" fmla="*/ 0 h 618217"/>
                <a:gd name="connsiteX6" fmla="*/ 466725 w 812006"/>
                <a:gd name="connsiteY6" fmla="*/ 618217 h 618217"/>
                <a:gd name="connsiteX7" fmla="*/ 657452 w 812006"/>
                <a:gd name="connsiteY7" fmla="*/ 618217 h 6182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12006" h="618217">
                  <a:moveTo>
                    <a:pt x="345281" y="0"/>
                  </a:moveTo>
                  <a:lnTo>
                    <a:pt x="154555" y="0"/>
                  </a:lnTo>
                  <a:lnTo>
                    <a:pt x="0" y="618217"/>
                  </a:lnTo>
                  <a:lnTo>
                    <a:pt x="190727" y="618217"/>
                  </a:lnTo>
                  <a:close/>
                  <a:moveTo>
                    <a:pt x="812006" y="0"/>
                  </a:moveTo>
                  <a:lnTo>
                    <a:pt x="621280" y="0"/>
                  </a:lnTo>
                  <a:lnTo>
                    <a:pt x="466725" y="618217"/>
                  </a:lnTo>
                  <a:lnTo>
                    <a:pt x="657452" y="618217"/>
                  </a:lnTo>
                  <a:close/>
                </a:path>
              </a:pathLst>
            </a:custGeom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6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08" name="任意多边形: 形状 207">
              <a:extLst>
                <a:ext uri="{FF2B5EF4-FFF2-40B4-BE49-F238E27FC236}">
                  <a16:creationId xmlns:a16="http://schemas.microsoft.com/office/drawing/2014/main" id="{FCE56518-7D1B-FB69-FCAD-488ECF124CCB}"/>
                </a:ext>
              </a:extLst>
            </p:cNvPr>
            <p:cNvSpPr/>
            <p:nvPr/>
          </p:nvSpPr>
          <p:spPr>
            <a:xfrm>
              <a:off x="2781300" y="571500"/>
              <a:ext cx="966788" cy="895350"/>
            </a:xfrm>
            <a:custGeom>
              <a:avLst/>
              <a:gdLst>
                <a:gd name="connsiteX0" fmla="*/ 690563 w 966788"/>
                <a:gd name="connsiteY0" fmla="*/ 0 h 895350"/>
                <a:gd name="connsiteX1" fmla="*/ 966788 w 966788"/>
                <a:gd name="connsiteY1" fmla="*/ 0 h 895350"/>
                <a:gd name="connsiteX2" fmla="*/ 742950 w 966788"/>
                <a:gd name="connsiteY2" fmla="*/ 895350 h 895350"/>
                <a:gd name="connsiteX3" fmla="*/ 466725 w 966788"/>
                <a:gd name="connsiteY3" fmla="*/ 895350 h 895350"/>
                <a:gd name="connsiteX4" fmla="*/ 223838 w 966788"/>
                <a:gd name="connsiteY4" fmla="*/ 0 h 895350"/>
                <a:gd name="connsiteX5" fmla="*/ 500063 w 966788"/>
                <a:gd name="connsiteY5" fmla="*/ 0 h 895350"/>
                <a:gd name="connsiteX6" fmla="*/ 276225 w 966788"/>
                <a:gd name="connsiteY6" fmla="*/ 895350 h 895350"/>
                <a:gd name="connsiteX7" fmla="*/ 0 w 966788"/>
                <a:gd name="connsiteY7" fmla="*/ 895350 h 895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66788" h="895350">
                  <a:moveTo>
                    <a:pt x="690563" y="0"/>
                  </a:moveTo>
                  <a:lnTo>
                    <a:pt x="966788" y="0"/>
                  </a:lnTo>
                  <a:lnTo>
                    <a:pt x="742950" y="895350"/>
                  </a:lnTo>
                  <a:lnTo>
                    <a:pt x="466725" y="895350"/>
                  </a:lnTo>
                  <a:close/>
                  <a:moveTo>
                    <a:pt x="223838" y="0"/>
                  </a:moveTo>
                  <a:lnTo>
                    <a:pt x="500063" y="0"/>
                  </a:lnTo>
                  <a:lnTo>
                    <a:pt x="276225" y="895350"/>
                  </a:lnTo>
                  <a:lnTo>
                    <a:pt x="0" y="895350"/>
                  </a:lnTo>
                  <a:close/>
                </a:path>
              </a:pathLst>
            </a:custGeom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09" name="文本框 208">
              <a:extLst>
                <a:ext uri="{FF2B5EF4-FFF2-40B4-BE49-F238E27FC236}">
                  <a16:creationId xmlns:a16="http://schemas.microsoft.com/office/drawing/2014/main" id="{F797C13F-53FA-A6FA-198A-5E1896AC7213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3901741" y="571500"/>
              <a:ext cx="2793935" cy="884640"/>
            </a:xfrm>
            <a:custGeom>
              <a:avLst/>
              <a:gdLst>
                <a:gd name="connsiteX0" fmla="*/ 141895 w 2793935"/>
                <a:gd name="connsiteY0" fmla="*/ 755663 h 884640"/>
                <a:gd name="connsiteX1" fmla="*/ 135720 w 2793935"/>
                <a:gd name="connsiteY1" fmla="*/ 780376 h 884640"/>
                <a:gd name="connsiteX2" fmla="*/ 399804 w 2793935"/>
                <a:gd name="connsiteY2" fmla="*/ 780376 h 884640"/>
                <a:gd name="connsiteX3" fmla="*/ 405963 w 2793935"/>
                <a:gd name="connsiteY3" fmla="*/ 755663 h 884640"/>
                <a:gd name="connsiteX4" fmla="*/ 165224 w 2793935"/>
                <a:gd name="connsiteY4" fmla="*/ 661720 h 884640"/>
                <a:gd name="connsiteX5" fmla="*/ 159735 w 2793935"/>
                <a:gd name="connsiteY5" fmla="*/ 685058 h 884640"/>
                <a:gd name="connsiteX6" fmla="*/ 423756 w 2793935"/>
                <a:gd name="connsiteY6" fmla="*/ 685058 h 884640"/>
                <a:gd name="connsiteX7" fmla="*/ 429231 w 2793935"/>
                <a:gd name="connsiteY7" fmla="*/ 661720 h 884640"/>
                <a:gd name="connsiteX8" fmla="*/ 2560691 w 2793935"/>
                <a:gd name="connsiteY8" fmla="*/ 568459 h 884640"/>
                <a:gd name="connsiteX9" fmla="*/ 2417359 w 2793935"/>
                <a:gd name="connsiteY9" fmla="*/ 578069 h 884640"/>
                <a:gd name="connsiteX10" fmla="*/ 2433647 w 2793935"/>
                <a:gd name="connsiteY10" fmla="*/ 630166 h 884640"/>
                <a:gd name="connsiteX11" fmla="*/ 2457136 w 2793935"/>
                <a:gd name="connsiteY11" fmla="*/ 674035 h 884640"/>
                <a:gd name="connsiteX12" fmla="*/ 2514314 w 2793935"/>
                <a:gd name="connsiteY12" fmla="*/ 623056 h 884640"/>
                <a:gd name="connsiteX13" fmla="*/ 2560691 w 2793935"/>
                <a:gd name="connsiteY13" fmla="*/ 568459 h 884640"/>
                <a:gd name="connsiteX14" fmla="*/ 1162347 w 2793935"/>
                <a:gd name="connsiteY14" fmla="*/ 486854 h 884640"/>
                <a:gd name="connsiteX15" fmla="*/ 1235726 w 2793935"/>
                <a:gd name="connsiteY15" fmla="*/ 501954 h 884640"/>
                <a:gd name="connsiteX16" fmla="*/ 1203241 w 2793935"/>
                <a:gd name="connsiteY16" fmla="*/ 581140 h 884640"/>
                <a:gd name="connsiteX17" fmla="*/ 1169240 w 2793935"/>
                <a:gd name="connsiteY17" fmla="*/ 656200 h 884640"/>
                <a:gd name="connsiteX18" fmla="*/ 1294705 w 2793935"/>
                <a:gd name="connsiteY18" fmla="*/ 650710 h 884640"/>
                <a:gd name="connsiteX19" fmla="*/ 1287933 w 2793935"/>
                <a:gd name="connsiteY19" fmla="*/ 666837 h 884640"/>
                <a:gd name="connsiteX20" fmla="*/ 1277560 w 2793935"/>
                <a:gd name="connsiteY20" fmla="*/ 695316 h 884640"/>
                <a:gd name="connsiteX21" fmla="*/ 1236326 w 2793935"/>
                <a:gd name="connsiteY21" fmla="*/ 804448 h 884640"/>
                <a:gd name="connsiteX22" fmla="*/ 1202808 w 2793935"/>
                <a:gd name="connsiteY22" fmla="*/ 860641 h 884640"/>
                <a:gd name="connsiteX23" fmla="*/ 1173008 w 2793935"/>
                <a:gd name="connsiteY23" fmla="*/ 873177 h 884640"/>
                <a:gd name="connsiteX24" fmla="*/ 1145286 w 2793935"/>
                <a:gd name="connsiteY24" fmla="*/ 879083 h 884640"/>
                <a:gd name="connsiteX25" fmla="*/ 1104456 w 2793935"/>
                <a:gd name="connsiteY25" fmla="*/ 878742 h 884640"/>
                <a:gd name="connsiteX26" fmla="*/ 1057451 w 2793935"/>
                <a:gd name="connsiteY26" fmla="*/ 872233 h 884640"/>
                <a:gd name="connsiteX27" fmla="*/ 1056679 w 2793935"/>
                <a:gd name="connsiteY27" fmla="*/ 840810 h 884640"/>
                <a:gd name="connsiteX28" fmla="*/ 1053333 w 2793935"/>
                <a:gd name="connsiteY28" fmla="*/ 807779 h 884640"/>
                <a:gd name="connsiteX29" fmla="*/ 650139 w 2793935"/>
                <a:gd name="connsiteY29" fmla="*/ 812585 h 884640"/>
                <a:gd name="connsiteX30" fmla="*/ 669341 w 2793935"/>
                <a:gd name="connsiteY30" fmla="*/ 735117 h 884640"/>
                <a:gd name="connsiteX31" fmla="*/ 1108230 w 2793935"/>
                <a:gd name="connsiteY31" fmla="*/ 735117 h 884640"/>
                <a:gd name="connsiteX32" fmla="*/ 1091075 w 2793935"/>
                <a:gd name="connsiteY32" fmla="*/ 802973 h 884640"/>
                <a:gd name="connsiteX33" fmla="*/ 1101368 w 2793935"/>
                <a:gd name="connsiteY33" fmla="*/ 802973 h 884640"/>
                <a:gd name="connsiteX34" fmla="*/ 1116207 w 2793935"/>
                <a:gd name="connsiteY34" fmla="*/ 798596 h 884640"/>
                <a:gd name="connsiteX35" fmla="*/ 1127444 w 2793935"/>
                <a:gd name="connsiteY35" fmla="*/ 786496 h 884640"/>
                <a:gd name="connsiteX36" fmla="*/ 1145785 w 2793935"/>
                <a:gd name="connsiteY36" fmla="*/ 767411 h 884640"/>
                <a:gd name="connsiteX37" fmla="*/ 1169240 w 2793935"/>
                <a:gd name="connsiteY37" fmla="*/ 715903 h 884640"/>
                <a:gd name="connsiteX38" fmla="*/ 743375 w 2793935"/>
                <a:gd name="connsiteY38" fmla="*/ 715903 h 884640"/>
                <a:gd name="connsiteX39" fmla="*/ 774110 w 2793935"/>
                <a:gd name="connsiteY39" fmla="*/ 653057 h 884640"/>
                <a:gd name="connsiteX40" fmla="*/ 804375 w 2793935"/>
                <a:gd name="connsiteY40" fmla="*/ 583544 h 884640"/>
                <a:gd name="connsiteX41" fmla="*/ 903169 w 2793935"/>
                <a:gd name="connsiteY41" fmla="*/ 603456 h 884640"/>
                <a:gd name="connsiteX42" fmla="*/ 880529 w 2793935"/>
                <a:gd name="connsiteY42" fmla="*/ 656200 h 884640"/>
                <a:gd name="connsiteX43" fmla="*/ 1064999 w 2793935"/>
                <a:gd name="connsiteY43" fmla="*/ 645220 h 884640"/>
                <a:gd name="connsiteX44" fmla="*/ 1081983 w 2793935"/>
                <a:gd name="connsiteY44" fmla="*/ 609266 h 884640"/>
                <a:gd name="connsiteX45" fmla="*/ 1097937 w 2793935"/>
                <a:gd name="connsiteY45" fmla="*/ 573245 h 884640"/>
                <a:gd name="connsiteX46" fmla="*/ 767327 w 2793935"/>
                <a:gd name="connsiteY46" fmla="*/ 578738 h 884640"/>
                <a:gd name="connsiteX47" fmla="*/ 789281 w 2793935"/>
                <a:gd name="connsiteY47" fmla="*/ 490286 h 884640"/>
                <a:gd name="connsiteX48" fmla="*/ 1144599 w 2793935"/>
                <a:gd name="connsiteY48" fmla="*/ 490286 h 884640"/>
                <a:gd name="connsiteX49" fmla="*/ 1735747 w 2793935"/>
                <a:gd name="connsiteY49" fmla="*/ 450536 h 884640"/>
                <a:gd name="connsiteX50" fmla="*/ 1783048 w 2793935"/>
                <a:gd name="connsiteY50" fmla="*/ 501455 h 884640"/>
                <a:gd name="connsiteX51" fmla="*/ 1820028 w 2793935"/>
                <a:gd name="connsiteY51" fmla="*/ 553387 h 884640"/>
                <a:gd name="connsiteX52" fmla="*/ 1741921 w 2793935"/>
                <a:gd name="connsiteY52" fmla="*/ 607499 h 884640"/>
                <a:gd name="connsiteX53" fmla="*/ 1710452 w 2793935"/>
                <a:gd name="connsiteY53" fmla="*/ 554306 h 884640"/>
                <a:gd name="connsiteX54" fmla="*/ 1665092 w 2793935"/>
                <a:gd name="connsiteY54" fmla="*/ 500600 h 884640"/>
                <a:gd name="connsiteX55" fmla="*/ 888762 w 2793935"/>
                <a:gd name="connsiteY55" fmla="*/ 408683 h 884640"/>
                <a:gd name="connsiteX56" fmla="*/ 889445 w 2793935"/>
                <a:gd name="connsiteY56" fmla="*/ 412069 h 884640"/>
                <a:gd name="connsiteX57" fmla="*/ 885128 w 2793935"/>
                <a:gd name="connsiteY57" fmla="*/ 412470 h 884640"/>
                <a:gd name="connsiteX58" fmla="*/ 484105 w 2793935"/>
                <a:gd name="connsiteY58" fmla="*/ 363440 h 884640"/>
                <a:gd name="connsiteX59" fmla="*/ 459475 w 2793935"/>
                <a:gd name="connsiteY59" fmla="*/ 462836 h 884640"/>
                <a:gd name="connsiteX60" fmla="*/ 542382 w 2793935"/>
                <a:gd name="connsiteY60" fmla="*/ 462836 h 884640"/>
                <a:gd name="connsiteX61" fmla="*/ 567071 w 2793935"/>
                <a:gd name="connsiteY61" fmla="*/ 363440 h 884640"/>
                <a:gd name="connsiteX62" fmla="*/ 182377 w 2793935"/>
                <a:gd name="connsiteY62" fmla="*/ 353839 h 884640"/>
                <a:gd name="connsiteX63" fmla="*/ 161793 w 2793935"/>
                <a:gd name="connsiteY63" fmla="*/ 358639 h 884640"/>
                <a:gd name="connsiteX64" fmla="*/ 146269 w 2793935"/>
                <a:gd name="connsiteY64" fmla="*/ 375870 h 884640"/>
                <a:gd name="connsiteX65" fmla="*/ 130231 w 2793935"/>
                <a:gd name="connsiteY65" fmla="*/ 391558 h 884640"/>
                <a:gd name="connsiteX66" fmla="*/ 173457 w 2793935"/>
                <a:gd name="connsiteY66" fmla="*/ 387443 h 884640"/>
                <a:gd name="connsiteX67" fmla="*/ 176202 w 2793935"/>
                <a:gd name="connsiteY67" fmla="*/ 377842 h 884640"/>
                <a:gd name="connsiteX68" fmla="*/ 1184981 w 2793935"/>
                <a:gd name="connsiteY68" fmla="*/ 333950 h 884640"/>
                <a:gd name="connsiteX69" fmla="*/ 1168556 w 2793935"/>
                <a:gd name="connsiteY69" fmla="*/ 398348 h 884640"/>
                <a:gd name="connsiteX70" fmla="*/ 1237098 w 2793935"/>
                <a:gd name="connsiteY70" fmla="*/ 398348 h 884640"/>
                <a:gd name="connsiteX71" fmla="*/ 1253557 w 2793935"/>
                <a:gd name="connsiteY71" fmla="*/ 333950 h 884640"/>
                <a:gd name="connsiteX72" fmla="*/ 413491 w 2793935"/>
                <a:gd name="connsiteY72" fmla="*/ 276343 h 884640"/>
                <a:gd name="connsiteX73" fmla="*/ 687772 w 2793935"/>
                <a:gd name="connsiteY73" fmla="*/ 276343 h 884640"/>
                <a:gd name="connsiteX74" fmla="*/ 619192 w 2793935"/>
                <a:gd name="connsiteY74" fmla="*/ 550611 h 884640"/>
                <a:gd name="connsiteX75" fmla="*/ 344909 w 2793935"/>
                <a:gd name="connsiteY75" fmla="*/ 550611 h 884640"/>
                <a:gd name="connsiteX76" fmla="*/ 1805660 w 2793935"/>
                <a:gd name="connsiteY76" fmla="*/ 270171 h 884640"/>
                <a:gd name="connsiteX77" fmla="*/ 1850893 w 2793935"/>
                <a:gd name="connsiteY77" fmla="*/ 321092 h 884640"/>
                <a:gd name="connsiteX78" fmla="*/ 1885864 w 2793935"/>
                <a:gd name="connsiteY78" fmla="*/ 373041 h 884640"/>
                <a:gd name="connsiteX79" fmla="*/ 1806344 w 2793935"/>
                <a:gd name="connsiteY79" fmla="*/ 425162 h 884640"/>
                <a:gd name="connsiteX80" fmla="*/ 1777830 w 2793935"/>
                <a:gd name="connsiteY80" fmla="*/ 372527 h 884640"/>
                <a:gd name="connsiteX81" fmla="*/ 1734375 w 2793935"/>
                <a:gd name="connsiteY81" fmla="*/ 318863 h 884640"/>
                <a:gd name="connsiteX82" fmla="*/ 1116465 w 2793935"/>
                <a:gd name="connsiteY82" fmla="*/ 264684 h 884640"/>
                <a:gd name="connsiteX83" fmla="*/ 1362599 w 2793935"/>
                <a:gd name="connsiteY83" fmla="*/ 264684 h 884640"/>
                <a:gd name="connsiteX84" fmla="*/ 1311850 w 2793935"/>
                <a:gd name="connsiteY84" fmla="*/ 467636 h 884640"/>
                <a:gd name="connsiteX85" fmla="*/ 1065685 w 2793935"/>
                <a:gd name="connsiteY85" fmla="*/ 467636 h 884640"/>
                <a:gd name="connsiteX86" fmla="*/ 1671952 w 2793935"/>
                <a:gd name="connsiteY86" fmla="*/ 231080 h 884640"/>
                <a:gd name="connsiteX87" fmla="*/ 1715168 w 2793935"/>
                <a:gd name="connsiteY87" fmla="*/ 316805 h 884640"/>
                <a:gd name="connsiteX88" fmla="*/ 1669637 w 2793935"/>
                <a:gd name="connsiteY88" fmla="*/ 329835 h 884640"/>
                <a:gd name="connsiteX89" fmla="*/ 1622562 w 2793935"/>
                <a:gd name="connsiteY89" fmla="*/ 340808 h 884640"/>
                <a:gd name="connsiteX90" fmla="*/ 1597868 w 2793935"/>
                <a:gd name="connsiteY90" fmla="*/ 421733 h 884640"/>
                <a:gd name="connsiteX91" fmla="*/ 1682241 w 2793935"/>
                <a:gd name="connsiteY91" fmla="*/ 421733 h 884640"/>
                <a:gd name="connsiteX92" fmla="*/ 1658919 w 2793935"/>
                <a:gd name="connsiteY92" fmla="*/ 514316 h 884640"/>
                <a:gd name="connsiteX93" fmla="*/ 1576603 w 2793935"/>
                <a:gd name="connsiteY93" fmla="*/ 514316 h 884640"/>
                <a:gd name="connsiteX94" fmla="*/ 1569743 w 2793935"/>
                <a:gd name="connsiteY94" fmla="*/ 519802 h 884640"/>
                <a:gd name="connsiteX95" fmla="*/ 1590601 w 2793935"/>
                <a:gd name="connsiteY95" fmla="*/ 546882 h 884640"/>
                <a:gd name="connsiteX96" fmla="*/ 1616338 w 2793935"/>
                <a:gd name="connsiteY96" fmla="*/ 583391 h 884640"/>
                <a:gd name="connsiteX97" fmla="*/ 1634910 w 2793935"/>
                <a:gd name="connsiteY97" fmla="*/ 609556 h 884640"/>
                <a:gd name="connsiteX98" fmla="*/ 1564255 w 2793935"/>
                <a:gd name="connsiteY98" fmla="*/ 678136 h 884640"/>
                <a:gd name="connsiteX99" fmla="*/ 1558596 w 2793935"/>
                <a:gd name="connsiteY99" fmla="*/ 651819 h 884640"/>
                <a:gd name="connsiteX100" fmla="*/ 1549850 w 2793935"/>
                <a:gd name="connsiteY100" fmla="*/ 621901 h 884640"/>
                <a:gd name="connsiteX101" fmla="*/ 1483311 w 2793935"/>
                <a:gd name="connsiteY101" fmla="*/ 880447 h 884640"/>
                <a:gd name="connsiteX102" fmla="*/ 1386688 w 2793935"/>
                <a:gd name="connsiteY102" fmla="*/ 880447 h 884640"/>
                <a:gd name="connsiteX103" fmla="*/ 1440095 w 2793935"/>
                <a:gd name="connsiteY103" fmla="*/ 674021 h 884640"/>
                <a:gd name="connsiteX104" fmla="*/ 1397642 w 2793935"/>
                <a:gd name="connsiteY104" fmla="*/ 731714 h 884640"/>
                <a:gd name="connsiteX105" fmla="*/ 1357198 w 2793935"/>
                <a:gd name="connsiteY105" fmla="*/ 775520 h 884640"/>
                <a:gd name="connsiteX106" fmla="*/ 1347426 w 2793935"/>
                <a:gd name="connsiteY106" fmla="*/ 722456 h 884640"/>
                <a:gd name="connsiteX107" fmla="*/ 1332509 w 2793935"/>
                <a:gd name="connsiteY107" fmla="*/ 671964 h 884640"/>
                <a:gd name="connsiteX108" fmla="*/ 1400115 w 2793935"/>
                <a:gd name="connsiteY108" fmla="*/ 598860 h 884640"/>
                <a:gd name="connsiteX109" fmla="*/ 1464104 w 2793935"/>
                <a:gd name="connsiteY109" fmla="*/ 508829 h 884640"/>
                <a:gd name="connsiteX110" fmla="*/ 1380516 w 2793935"/>
                <a:gd name="connsiteY110" fmla="*/ 514316 h 884640"/>
                <a:gd name="connsiteX111" fmla="*/ 1403831 w 2793935"/>
                <a:gd name="connsiteY111" fmla="*/ 421733 h 884640"/>
                <a:gd name="connsiteX112" fmla="*/ 1500460 w 2793935"/>
                <a:gd name="connsiteY112" fmla="*/ 421733 h 884640"/>
                <a:gd name="connsiteX113" fmla="*/ 1521039 w 2793935"/>
                <a:gd name="connsiteY113" fmla="*/ 358639 h 884640"/>
                <a:gd name="connsiteX114" fmla="*/ 1486741 w 2793935"/>
                <a:gd name="connsiteY114" fmla="*/ 362240 h 884640"/>
                <a:gd name="connsiteX115" fmla="*/ 1454500 w 2793935"/>
                <a:gd name="connsiteY115" fmla="*/ 360697 h 884640"/>
                <a:gd name="connsiteX116" fmla="*/ 1449613 w 2793935"/>
                <a:gd name="connsiteY116" fmla="*/ 322892 h 884640"/>
                <a:gd name="connsiteX117" fmla="*/ 1440095 w 2793935"/>
                <a:gd name="connsiteY117" fmla="*/ 284573 h 884640"/>
                <a:gd name="connsiteX118" fmla="*/ 1561168 w 2793935"/>
                <a:gd name="connsiteY118" fmla="*/ 264256 h 884640"/>
                <a:gd name="connsiteX119" fmla="*/ 1671952 w 2793935"/>
                <a:gd name="connsiteY119" fmla="*/ 231080 h 884640"/>
                <a:gd name="connsiteX120" fmla="*/ 2526401 w 2793935"/>
                <a:gd name="connsiteY120" fmla="*/ 229023 h 884640"/>
                <a:gd name="connsiteX121" fmla="*/ 2625157 w 2793935"/>
                <a:gd name="connsiteY121" fmla="*/ 229023 h 884640"/>
                <a:gd name="connsiteX122" fmla="*/ 2601839 w 2793935"/>
                <a:gd name="connsiteY122" fmla="*/ 321606 h 884640"/>
                <a:gd name="connsiteX123" fmla="*/ 2749972 w 2793935"/>
                <a:gd name="connsiteY123" fmla="*/ 321606 h 884640"/>
                <a:gd name="connsiteX124" fmla="*/ 2727341 w 2793935"/>
                <a:gd name="connsiteY124" fmla="*/ 412817 h 884640"/>
                <a:gd name="connsiteX125" fmla="*/ 2579208 w 2793935"/>
                <a:gd name="connsiteY125" fmla="*/ 412817 h 884640"/>
                <a:gd name="connsiteX126" fmla="*/ 2561377 w 2793935"/>
                <a:gd name="connsiteY126" fmla="*/ 483445 h 884640"/>
                <a:gd name="connsiteX127" fmla="*/ 2629272 w 2793935"/>
                <a:gd name="connsiteY127" fmla="*/ 483445 h 884640"/>
                <a:gd name="connsiteX128" fmla="*/ 2645731 w 2793935"/>
                <a:gd name="connsiteY128" fmla="*/ 480026 h 884640"/>
                <a:gd name="connsiteX129" fmla="*/ 2704709 w 2793935"/>
                <a:gd name="connsiteY129" fmla="*/ 510802 h 884640"/>
                <a:gd name="connsiteX130" fmla="*/ 2623871 w 2793935"/>
                <a:gd name="connsiteY130" fmla="*/ 639859 h 884640"/>
                <a:gd name="connsiteX131" fmla="*/ 2522972 w 2793935"/>
                <a:gd name="connsiteY131" fmla="*/ 742636 h 884640"/>
                <a:gd name="connsiteX132" fmla="*/ 2581351 w 2793935"/>
                <a:gd name="connsiteY132" fmla="*/ 773592 h 884640"/>
                <a:gd name="connsiteX133" fmla="*/ 2656704 w 2793935"/>
                <a:gd name="connsiteY133" fmla="*/ 800947 h 884640"/>
                <a:gd name="connsiteX134" fmla="*/ 2615984 w 2793935"/>
                <a:gd name="connsiteY134" fmla="*/ 840992 h 884640"/>
                <a:gd name="connsiteX135" fmla="*/ 2579894 w 2793935"/>
                <a:gd name="connsiteY135" fmla="*/ 884640 h 884640"/>
                <a:gd name="connsiteX136" fmla="*/ 2499312 w 2793935"/>
                <a:gd name="connsiteY136" fmla="*/ 845966 h 884640"/>
                <a:gd name="connsiteX137" fmla="*/ 2437247 w 2793935"/>
                <a:gd name="connsiteY137" fmla="*/ 801633 h 884640"/>
                <a:gd name="connsiteX138" fmla="*/ 2342584 w 2793935"/>
                <a:gd name="connsiteY138" fmla="*/ 846738 h 884640"/>
                <a:gd name="connsiteX139" fmla="*/ 2245268 w 2793935"/>
                <a:gd name="connsiteY139" fmla="*/ 874350 h 884640"/>
                <a:gd name="connsiteX140" fmla="*/ 2230175 w 2793935"/>
                <a:gd name="connsiteY140" fmla="*/ 827015 h 884640"/>
                <a:gd name="connsiteX141" fmla="*/ 2206851 w 2793935"/>
                <a:gd name="connsiteY141" fmla="*/ 783796 h 884640"/>
                <a:gd name="connsiteX142" fmla="*/ 2291060 w 2793935"/>
                <a:gd name="connsiteY142" fmla="*/ 761844 h 884640"/>
                <a:gd name="connsiteX143" fmla="*/ 2374240 w 2793935"/>
                <a:gd name="connsiteY143" fmla="*/ 723428 h 884640"/>
                <a:gd name="connsiteX144" fmla="*/ 2344827 w 2793935"/>
                <a:gd name="connsiteY144" fmla="*/ 656982 h 884640"/>
                <a:gd name="connsiteX145" fmla="*/ 2324160 w 2793935"/>
                <a:gd name="connsiteY145" fmla="*/ 576696 h 884640"/>
                <a:gd name="connsiteX146" fmla="*/ 2355031 w 2793935"/>
                <a:gd name="connsiteY146" fmla="*/ 573264 h 884640"/>
                <a:gd name="connsiteX147" fmla="*/ 2311812 w 2793935"/>
                <a:gd name="connsiteY147" fmla="*/ 573264 h 884640"/>
                <a:gd name="connsiteX148" fmla="*/ 2333764 w 2793935"/>
                <a:gd name="connsiteY148" fmla="*/ 483445 h 884640"/>
                <a:gd name="connsiteX149" fmla="*/ 2462622 w 2793935"/>
                <a:gd name="connsiteY149" fmla="*/ 483445 h 884640"/>
                <a:gd name="connsiteX150" fmla="*/ 2480453 w 2793935"/>
                <a:gd name="connsiteY150" fmla="*/ 412817 h 884640"/>
                <a:gd name="connsiteX151" fmla="*/ 2340625 w 2793935"/>
                <a:gd name="connsiteY151" fmla="*/ 412817 h 884640"/>
                <a:gd name="connsiteX152" fmla="*/ 2363263 w 2793935"/>
                <a:gd name="connsiteY152" fmla="*/ 321606 h 884640"/>
                <a:gd name="connsiteX153" fmla="*/ 2503084 w 2793935"/>
                <a:gd name="connsiteY153" fmla="*/ 321606 h 884640"/>
                <a:gd name="connsiteX154" fmla="*/ 2217141 w 2793935"/>
                <a:gd name="connsiteY154" fmla="*/ 229023 h 884640"/>
                <a:gd name="connsiteX155" fmla="*/ 2315242 w 2793935"/>
                <a:gd name="connsiteY155" fmla="*/ 229023 h 884640"/>
                <a:gd name="connsiteX156" fmla="*/ 2283685 w 2793935"/>
                <a:gd name="connsiteY156" fmla="*/ 355210 h 884640"/>
                <a:gd name="connsiteX157" fmla="*/ 2346799 w 2793935"/>
                <a:gd name="connsiteY157" fmla="*/ 355210 h 884640"/>
                <a:gd name="connsiteX158" fmla="*/ 2324160 w 2793935"/>
                <a:gd name="connsiteY158" fmla="*/ 447105 h 884640"/>
                <a:gd name="connsiteX159" fmla="*/ 2261046 w 2793935"/>
                <a:gd name="connsiteY159" fmla="*/ 447105 h 884640"/>
                <a:gd name="connsiteX160" fmla="*/ 2239780 w 2793935"/>
                <a:gd name="connsiteY160" fmla="*/ 530708 h 884640"/>
                <a:gd name="connsiteX161" fmla="*/ 2299463 w 2793935"/>
                <a:gd name="connsiteY161" fmla="*/ 517666 h 884640"/>
                <a:gd name="connsiteX162" fmla="*/ 2293289 w 2793935"/>
                <a:gd name="connsiteY162" fmla="*/ 610321 h 884640"/>
                <a:gd name="connsiteX163" fmla="*/ 2257102 w 2793935"/>
                <a:gd name="connsiteY163" fmla="*/ 619209 h 884640"/>
                <a:gd name="connsiteX164" fmla="*/ 2219885 w 2793935"/>
                <a:gd name="connsiteY164" fmla="*/ 628096 h 884640"/>
                <a:gd name="connsiteX165" fmla="*/ 2178038 w 2793935"/>
                <a:gd name="connsiteY165" fmla="*/ 778994 h 884640"/>
                <a:gd name="connsiteX166" fmla="*/ 2160030 w 2793935"/>
                <a:gd name="connsiteY166" fmla="*/ 831817 h 884640"/>
                <a:gd name="connsiteX167" fmla="*/ 2130703 w 2793935"/>
                <a:gd name="connsiteY167" fmla="*/ 864060 h 884640"/>
                <a:gd name="connsiteX168" fmla="*/ 2079140 w 2793935"/>
                <a:gd name="connsiteY168" fmla="*/ 873235 h 884640"/>
                <a:gd name="connsiteX169" fmla="*/ 2016252 w 2793935"/>
                <a:gd name="connsiteY169" fmla="*/ 869548 h 884640"/>
                <a:gd name="connsiteX170" fmla="*/ 2012823 w 2793935"/>
                <a:gd name="connsiteY170" fmla="*/ 825214 h 884640"/>
                <a:gd name="connsiteX171" fmla="*/ 2003222 w 2793935"/>
                <a:gd name="connsiteY171" fmla="*/ 780366 h 884640"/>
                <a:gd name="connsiteX172" fmla="*/ 2035283 w 2793935"/>
                <a:gd name="connsiteY172" fmla="*/ 785168 h 884640"/>
                <a:gd name="connsiteX173" fmla="*/ 2056029 w 2793935"/>
                <a:gd name="connsiteY173" fmla="*/ 785854 h 884640"/>
                <a:gd name="connsiteX174" fmla="*/ 2074019 w 2793935"/>
                <a:gd name="connsiteY174" fmla="*/ 780195 h 884640"/>
                <a:gd name="connsiteX175" fmla="*/ 2082746 w 2793935"/>
                <a:gd name="connsiteY175" fmla="*/ 767332 h 884640"/>
                <a:gd name="connsiteX176" fmla="*/ 2112180 w 2793935"/>
                <a:gd name="connsiteY176" fmla="*/ 650711 h 884640"/>
                <a:gd name="connsiteX177" fmla="*/ 2051914 w 2793935"/>
                <a:gd name="connsiteY177" fmla="*/ 664431 h 884640"/>
                <a:gd name="connsiteX178" fmla="*/ 2045056 w 2793935"/>
                <a:gd name="connsiteY178" fmla="*/ 568459 h 884640"/>
                <a:gd name="connsiteX179" fmla="*/ 2085483 w 2793935"/>
                <a:gd name="connsiteY179" fmla="*/ 560909 h 884640"/>
                <a:gd name="connsiteX180" fmla="*/ 2132075 w 2793935"/>
                <a:gd name="connsiteY180" fmla="*/ 551299 h 884640"/>
                <a:gd name="connsiteX181" fmla="*/ 2162946 w 2793935"/>
                <a:gd name="connsiteY181" fmla="*/ 447105 h 884640"/>
                <a:gd name="connsiteX182" fmla="*/ 2088904 w 2793935"/>
                <a:gd name="connsiteY182" fmla="*/ 447105 h 884640"/>
                <a:gd name="connsiteX183" fmla="*/ 2111494 w 2793935"/>
                <a:gd name="connsiteY183" fmla="*/ 355210 h 884640"/>
                <a:gd name="connsiteX184" fmla="*/ 2185584 w 2793935"/>
                <a:gd name="connsiteY184" fmla="*/ 355210 h 884640"/>
                <a:gd name="connsiteX185" fmla="*/ 1930441 w 2793935"/>
                <a:gd name="connsiteY185" fmla="*/ 228337 h 884640"/>
                <a:gd name="connsiteX186" fmla="*/ 2028511 w 2793935"/>
                <a:gd name="connsiteY186" fmla="*/ 228337 h 884640"/>
                <a:gd name="connsiteX187" fmla="*/ 1932499 w 2793935"/>
                <a:gd name="connsiteY187" fmla="*/ 612985 h 884640"/>
                <a:gd name="connsiteX188" fmla="*/ 1996278 w 2793935"/>
                <a:gd name="connsiteY188" fmla="*/ 602012 h 884640"/>
                <a:gd name="connsiteX189" fmla="*/ 1988049 w 2793935"/>
                <a:gd name="connsiteY189" fmla="*/ 695967 h 884640"/>
                <a:gd name="connsiteX190" fmla="*/ 1908496 w 2793935"/>
                <a:gd name="connsiteY190" fmla="*/ 709683 h 884640"/>
                <a:gd name="connsiteX191" fmla="*/ 1865976 w 2793935"/>
                <a:gd name="connsiteY191" fmla="*/ 879761 h 884640"/>
                <a:gd name="connsiteX192" fmla="*/ 1767987 w 2793935"/>
                <a:gd name="connsiteY192" fmla="*/ 879761 h 884640"/>
                <a:gd name="connsiteX193" fmla="*/ 1806344 w 2793935"/>
                <a:gd name="connsiteY193" fmla="*/ 727514 h 884640"/>
                <a:gd name="connsiteX194" fmla="*/ 1599925 w 2793935"/>
                <a:gd name="connsiteY194" fmla="*/ 763861 h 884640"/>
                <a:gd name="connsiteX195" fmla="*/ 1607471 w 2793935"/>
                <a:gd name="connsiteY195" fmla="*/ 668535 h 884640"/>
                <a:gd name="connsiteX196" fmla="*/ 1830315 w 2793935"/>
                <a:gd name="connsiteY196" fmla="*/ 630130 h 884640"/>
                <a:gd name="connsiteX197" fmla="*/ 879157 w 2793935"/>
                <a:gd name="connsiteY197" fmla="*/ 225594 h 884640"/>
                <a:gd name="connsiteX198" fmla="*/ 967660 w 2793935"/>
                <a:gd name="connsiteY198" fmla="*/ 236567 h 884640"/>
                <a:gd name="connsiteX199" fmla="*/ 960028 w 2793935"/>
                <a:gd name="connsiteY199" fmla="*/ 262113 h 884640"/>
                <a:gd name="connsiteX200" fmla="*/ 951881 w 2793935"/>
                <a:gd name="connsiteY200" fmla="*/ 286630 h 884640"/>
                <a:gd name="connsiteX201" fmla="*/ 1095192 w 2793935"/>
                <a:gd name="connsiteY201" fmla="*/ 281144 h 884640"/>
                <a:gd name="connsiteX202" fmla="*/ 1088759 w 2793935"/>
                <a:gd name="connsiteY202" fmla="*/ 295803 h 884640"/>
                <a:gd name="connsiteX203" fmla="*/ 1078723 w 2793935"/>
                <a:gd name="connsiteY203" fmla="*/ 322292 h 884640"/>
                <a:gd name="connsiteX204" fmla="*/ 1044756 w 2793935"/>
                <a:gd name="connsiteY204" fmla="*/ 415433 h 884640"/>
                <a:gd name="connsiteX205" fmla="*/ 1016964 w 2793935"/>
                <a:gd name="connsiteY205" fmla="*/ 464890 h 884640"/>
                <a:gd name="connsiteX206" fmla="*/ 991197 w 2793935"/>
                <a:gd name="connsiteY206" fmla="*/ 475615 h 884640"/>
                <a:gd name="connsiteX207" fmla="*/ 969032 w 2793935"/>
                <a:gd name="connsiteY207" fmla="*/ 480677 h 884640"/>
                <a:gd name="connsiteX208" fmla="*/ 933271 w 2793935"/>
                <a:gd name="connsiteY208" fmla="*/ 479819 h 884640"/>
                <a:gd name="connsiteX209" fmla="*/ 892878 w 2793935"/>
                <a:gd name="connsiteY209" fmla="*/ 473813 h 884640"/>
                <a:gd name="connsiteX210" fmla="*/ 892621 w 2793935"/>
                <a:gd name="connsiteY210" fmla="*/ 438646 h 884640"/>
                <a:gd name="connsiteX211" fmla="*/ 891431 w 2793935"/>
                <a:gd name="connsiteY211" fmla="*/ 421917 h 884640"/>
                <a:gd name="connsiteX212" fmla="*/ 889445 w 2793935"/>
                <a:gd name="connsiteY212" fmla="*/ 412069 h 884640"/>
                <a:gd name="connsiteX213" fmla="*/ 905742 w 2793935"/>
                <a:gd name="connsiteY213" fmla="*/ 410556 h 884640"/>
                <a:gd name="connsiteX214" fmla="*/ 920321 w 2793935"/>
                <a:gd name="connsiteY214" fmla="*/ 409364 h 884640"/>
                <a:gd name="connsiteX215" fmla="*/ 937473 w 2793935"/>
                <a:gd name="connsiteY215" fmla="*/ 405674 h 884640"/>
                <a:gd name="connsiteX216" fmla="*/ 948450 w 2793935"/>
                <a:gd name="connsiteY216" fmla="*/ 394241 h 884640"/>
                <a:gd name="connsiteX217" fmla="*/ 960371 w 2793935"/>
                <a:gd name="connsiteY217" fmla="*/ 382869 h 884640"/>
                <a:gd name="connsiteX218" fmla="*/ 975893 w 2793935"/>
                <a:gd name="connsiteY218" fmla="*/ 350409 h 884640"/>
                <a:gd name="connsiteX219" fmla="*/ 920321 w 2793935"/>
                <a:gd name="connsiteY219" fmla="*/ 361382 h 884640"/>
                <a:gd name="connsiteX220" fmla="*/ 903941 w 2793935"/>
                <a:gd name="connsiteY220" fmla="*/ 387833 h 884640"/>
                <a:gd name="connsiteX221" fmla="*/ 881901 w 2793935"/>
                <a:gd name="connsiteY221" fmla="*/ 412770 h 884640"/>
                <a:gd name="connsiteX222" fmla="*/ 885128 w 2793935"/>
                <a:gd name="connsiteY222" fmla="*/ 412470 h 884640"/>
                <a:gd name="connsiteX223" fmla="*/ 859830 w 2793935"/>
                <a:gd name="connsiteY223" fmla="*/ 438829 h 884640"/>
                <a:gd name="connsiteX224" fmla="*/ 827622 w 2793935"/>
                <a:gd name="connsiteY224" fmla="*/ 463784 h 884640"/>
                <a:gd name="connsiteX225" fmla="*/ 747477 w 2793935"/>
                <a:gd name="connsiteY225" fmla="*/ 499895 h 884640"/>
                <a:gd name="connsiteX226" fmla="*/ 731116 w 2793935"/>
                <a:gd name="connsiteY226" fmla="*/ 462145 h 884640"/>
                <a:gd name="connsiteX227" fmla="*/ 706979 w 2793935"/>
                <a:gd name="connsiteY227" fmla="*/ 428513 h 884640"/>
                <a:gd name="connsiteX228" fmla="*/ 775136 w 2793935"/>
                <a:gd name="connsiteY228" fmla="*/ 395989 h 884640"/>
                <a:gd name="connsiteX229" fmla="*/ 822213 w 2793935"/>
                <a:gd name="connsiteY229" fmla="*/ 351095 h 884640"/>
                <a:gd name="connsiteX230" fmla="*/ 752264 w 2793935"/>
                <a:gd name="connsiteY230" fmla="*/ 355896 h 884640"/>
                <a:gd name="connsiteX231" fmla="*/ 770758 w 2793935"/>
                <a:gd name="connsiteY231" fmla="*/ 281144 h 884640"/>
                <a:gd name="connsiteX232" fmla="*/ 862691 w 2793935"/>
                <a:gd name="connsiteY232" fmla="*/ 275657 h 884640"/>
                <a:gd name="connsiteX233" fmla="*/ 879157 w 2793935"/>
                <a:gd name="connsiteY233" fmla="*/ 225594 h 884640"/>
                <a:gd name="connsiteX234" fmla="*/ 153560 w 2793935"/>
                <a:gd name="connsiteY234" fmla="*/ 218050 h 884640"/>
                <a:gd name="connsiteX235" fmla="*/ 236581 w 2793935"/>
                <a:gd name="connsiteY235" fmla="*/ 246854 h 884640"/>
                <a:gd name="connsiteX236" fmla="*/ 227146 w 2793935"/>
                <a:gd name="connsiteY236" fmla="*/ 265285 h 884640"/>
                <a:gd name="connsiteX237" fmla="*/ 216683 w 2793935"/>
                <a:gd name="connsiteY237" fmla="*/ 283201 h 884640"/>
                <a:gd name="connsiteX238" fmla="*/ 377175 w 2793935"/>
                <a:gd name="connsiteY238" fmla="*/ 277715 h 884640"/>
                <a:gd name="connsiteX239" fmla="*/ 357953 w 2793935"/>
                <a:gd name="connsiteY239" fmla="*/ 353839 h 884640"/>
                <a:gd name="connsiteX240" fmla="*/ 275690 w 2793935"/>
                <a:gd name="connsiteY240" fmla="*/ 353839 h 884640"/>
                <a:gd name="connsiteX241" fmla="*/ 269515 w 2793935"/>
                <a:gd name="connsiteY241" fmla="*/ 379213 h 884640"/>
                <a:gd name="connsiteX242" fmla="*/ 267456 w 2793935"/>
                <a:gd name="connsiteY242" fmla="*/ 387443 h 884640"/>
                <a:gd name="connsiteX243" fmla="*/ 365504 w 2793935"/>
                <a:gd name="connsiteY243" fmla="*/ 387443 h 884640"/>
                <a:gd name="connsiteX244" fmla="*/ 346282 w 2793935"/>
                <a:gd name="connsiteY244" fmla="*/ 464209 h 884640"/>
                <a:gd name="connsiteX245" fmla="*/ 252361 w 2793935"/>
                <a:gd name="connsiteY245" fmla="*/ 466955 h 884640"/>
                <a:gd name="connsiteX246" fmla="*/ 299915 w 2793935"/>
                <a:gd name="connsiteY246" fmla="*/ 495949 h 884640"/>
                <a:gd name="connsiteX247" fmla="*/ 336671 w 2793935"/>
                <a:gd name="connsiteY247" fmla="*/ 519757 h 884640"/>
                <a:gd name="connsiteX248" fmla="*/ 257851 w 2793935"/>
                <a:gd name="connsiteY248" fmla="*/ 575335 h 884640"/>
                <a:gd name="connsiteX249" fmla="*/ 229548 w 2793935"/>
                <a:gd name="connsiteY249" fmla="*/ 546927 h 884640"/>
                <a:gd name="connsiteX250" fmla="*/ 196099 w 2793935"/>
                <a:gd name="connsiteY250" fmla="*/ 519076 h 884640"/>
                <a:gd name="connsiteX251" fmla="*/ 152702 w 2793935"/>
                <a:gd name="connsiteY251" fmla="*/ 555340 h 884640"/>
                <a:gd name="connsiteX252" fmla="*/ 102100 w 2793935"/>
                <a:gd name="connsiteY252" fmla="*/ 587010 h 884640"/>
                <a:gd name="connsiteX253" fmla="*/ 551983 w 2793935"/>
                <a:gd name="connsiteY253" fmla="*/ 584263 h 884640"/>
                <a:gd name="connsiteX254" fmla="*/ 477948 w 2793935"/>
                <a:gd name="connsiteY254" fmla="*/ 879822 h 884640"/>
                <a:gd name="connsiteX255" fmla="*/ 375115 w 2793935"/>
                <a:gd name="connsiteY255" fmla="*/ 879822 h 884640"/>
                <a:gd name="connsiteX256" fmla="*/ 380608 w 2793935"/>
                <a:gd name="connsiteY256" fmla="*/ 858541 h 884640"/>
                <a:gd name="connsiteX257" fmla="*/ 116509 w 2793935"/>
                <a:gd name="connsiteY257" fmla="*/ 858541 h 884640"/>
                <a:gd name="connsiteX258" fmla="*/ 111020 w 2793935"/>
                <a:gd name="connsiteY258" fmla="*/ 879822 h 884640"/>
                <a:gd name="connsiteX259" fmla="*/ 13030 w 2793935"/>
                <a:gd name="connsiteY259" fmla="*/ 879822 h 884640"/>
                <a:gd name="connsiteX260" fmla="*/ 88411 w 2793935"/>
                <a:gd name="connsiteY260" fmla="*/ 594531 h 884640"/>
                <a:gd name="connsiteX261" fmla="*/ 70838 w 2793935"/>
                <a:gd name="connsiteY261" fmla="*/ 602049 h 884640"/>
                <a:gd name="connsiteX262" fmla="*/ 54803 w 2793935"/>
                <a:gd name="connsiteY262" fmla="*/ 605467 h 884640"/>
                <a:gd name="connsiteX263" fmla="*/ 30757 w 2793935"/>
                <a:gd name="connsiteY263" fmla="*/ 570860 h 884640"/>
                <a:gd name="connsiteX264" fmla="*/ 0 w 2793935"/>
                <a:gd name="connsiteY264" fmla="*/ 538249 h 884640"/>
                <a:gd name="connsiteX265" fmla="*/ 78113 w 2793935"/>
                <a:gd name="connsiteY265" fmla="*/ 502448 h 884640"/>
                <a:gd name="connsiteX266" fmla="*/ 129545 w 2793935"/>
                <a:gd name="connsiteY266" fmla="*/ 459404 h 884640"/>
                <a:gd name="connsiteX267" fmla="*/ 28118 w 2793935"/>
                <a:gd name="connsiteY267" fmla="*/ 464209 h 884640"/>
                <a:gd name="connsiteX268" fmla="*/ 47277 w 2793935"/>
                <a:gd name="connsiteY268" fmla="*/ 387443 h 884640"/>
                <a:gd name="connsiteX269" fmla="*/ 99356 w 2793935"/>
                <a:gd name="connsiteY269" fmla="*/ 384700 h 884640"/>
                <a:gd name="connsiteX270" fmla="*/ 73745 w 2793935"/>
                <a:gd name="connsiteY270" fmla="*/ 366612 h 884640"/>
                <a:gd name="connsiteX271" fmla="*/ 48646 w 2793935"/>
                <a:gd name="connsiteY271" fmla="*/ 349038 h 884640"/>
                <a:gd name="connsiteX272" fmla="*/ 106239 w 2793935"/>
                <a:gd name="connsiteY272" fmla="*/ 292031 h 884640"/>
                <a:gd name="connsiteX273" fmla="*/ 153560 w 2793935"/>
                <a:gd name="connsiteY273" fmla="*/ 218050 h 884640"/>
                <a:gd name="connsiteX274" fmla="*/ 427794 w 2793935"/>
                <a:gd name="connsiteY274" fmla="*/ 21152 h 884640"/>
                <a:gd name="connsiteX275" fmla="*/ 393145 w 2793935"/>
                <a:gd name="connsiteY275" fmla="*/ 80715 h 884640"/>
                <a:gd name="connsiteX276" fmla="*/ 431124 w 2793935"/>
                <a:gd name="connsiteY276" fmla="*/ 80715 h 884640"/>
                <a:gd name="connsiteX277" fmla="*/ 427794 w 2793935"/>
                <a:gd name="connsiteY277" fmla="*/ 21152 h 884640"/>
                <a:gd name="connsiteX278" fmla="*/ 959898 w 2793935"/>
                <a:gd name="connsiteY278" fmla="*/ 14214 h 884640"/>
                <a:gd name="connsiteX279" fmla="*/ 948154 w 2793935"/>
                <a:gd name="connsiteY279" fmla="*/ 58887 h 884640"/>
                <a:gd name="connsiteX280" fmla="*/ 968349 w 2793935"/>
                <a:gd name="connsiteY280" fmla="*/ 58887 h 884640"/>
                <a:gd name="connsiteX281" fmla="*/ 987002 w 2793935"/>
                <a:gd name="connsiteY281" fmla="*/ 52499 h 884640"/>
                <a:gd name="connsiteX282" fmla="*/ 996616 w 2793935"/>
                <a:gd name="connsiteY282" fmla="*/ 36212 h 884640"/>
                <a:gd name="connsiteX283" fmla="*/ 995551 w 2793935"/>
                <a:gd name="connsiteY283" fmla="*/ 20200 h 884640"/>
                <a:gd name="connsiteX284" fmla="*/ 980094 w 2793935"/>
                <a:gd name="connsiteY284" fmla="*/ 14214 h 884640"/>
                <a:gd name="connsiteX285" fmla="*/ 959898 w 2793935"/>
                <a:gd name="connsiteY285" fmla="*/ 14214 h 884640"/>
                <a:gd name="connsiteX286" fmla="*/ 526601 w 2793935"/>
                <a:gd name="connsiteY286" fmla="*/ 14214 h 884640"/>
                <a:gd name="connsiteX287" fmla="*/ 514857 w 2793935"/>
                <a:gd name="connsiteY287" fmla="*/ 58887 h 884640"/>
                <a:gd name="connsiteX288" fmla="*/ 535052 w 2793935"/>
                <a:gd name="connsiteY288" fmla="*/ 58887 h 884640"/>
                <a:gd name="connsiteX289" fmla="*/ 553705 w 2793935"/>
                <a:gd name="connsiteY289" fmla="*/ 52499 h 884640"/>
                <a:gd name="connsiteX290" fmla="*/ 563319 w 2793935"/>
                <a:gd name="connsiteY290" fmla="*/ 36212 h 884640"/>
                <a:gd name="connsiteX291" fmla="*/ 562253 w 2793935"/>
                <a:gd name="connsiteY291" fmla="*/ 20200 h 884640"/>
                <a:gd name="connsiteX292" fmla="*/ 546797 w 2793935"/>
                <a:gd name="connsiteY292" fmla="*/ 14214 h 884640"/>
                <a:gd name="connsiteX293" fmla="*/ 526601 w 2793935"/>
                <a:gd name="connsiteY293" fmla="*/ 14214 h 884640"/>
                <a:gd name="connsiteX294" fmla="*/ 837489 w 2793935"/>
                <a:gd name="connsiteY294" fmla="*/ 14045 h 884640"/>
                <a:gd name="connsiteX295" fmla="*/ 813110 w 2793935"/>
                <a:gd name="connsiteY295" fmla="*/ 106774 h 884640"/>
                <a:gd name="connsiteX296" fmla="*/ 832100 w 2793935"/>
                <a:gd name="connsiteY296" fmla="*/ 106774 h 884640"/>
                <a:gd name="connsiteX297" fmla="*/ 866474 w 2793935"/>
                <a:gd name="connsiteY297" fmla="*/ 94549 h 884640"/>
                <a:gd name="connsiteX298" fmla="*/ 885948 w 2793935"/>
                <a:gd name="connsiteY298" fmla="*/ 60748 h 884640"/>
                <a:gd name="connsiteX299" fmla="*/ 884335 w 2793935"/>
                <a:gd name="connsiteY299" fmla="*/ 26609 h 884640"/>
                <a:gd name="connsiteX300" fmla="*/ 856479 w 2793935"/>
                <a:gd name="connsiteY300" fmla="*/ 14045 h 884640"/>
                <a:gd name="connsiteX301" fmla="*/ 837489 w 2793935"/>
                <a:gd name="connsiteY301" fmla="*/ 14045 h 884640"/>
                <a:gd name="connsiteX302" fmla="*/ 2491688 w 2793935"/>
                <a:gd name="connsiteY302" fmla="*/ 13537 h 884640"/>
                <a:gd name="connsiteX303" fmla="*/ 2460705 w 2793935"/>
                <a:gd name="connsiteY303" fmla="*/ 26123 h 884640"/>
                <a:gd name="connsiteX304" fmla="*/ 2440632 w 2793935"/>
                <a:gd name="connsiteY304" fmla="*/ 60410 h 884640"/>
                <a:gd name="connsiteX305" fmla="*/ 2442693 w 2793935"/>
                <a:gd name="connsiteY305" fmla="*/ 94633 h 884640"/>
                <a:gd name="connsiteX306" fmla="*/ 2467042 w 2793935"/>
                <a:gd name="connsiteY306" fmla="*/ 107282 h 884640"/>
                <a:gd name="connsiteX307" fmla="*/ 2498042 w 2793935"/>
                <a:gd name="connsiteY307" fmla="*/ 94633 h 884640"/>
                <a:gd name="connsiteX308" fmla="*/ 2518098 w 2793935"/>
                <a:gd name="connsiteY308" fmla="*/ 60410 h 884640"/>
                <a:gd name="connsiteX309" fmla="*/ 2516054 w 2793935"/>
                <a:gd name="connsiteY309" fmla="*/ 26123 h 884640"/>
                <a:gd name="connsiteX310" fmla="*/ 2491688 w 2793935"/>
                <a:gd name="connsiteY310" fmla="*/ 13537 h 884640"/>
                <a:gd name="connsiteX311" fmla="*/ 2265620 w 2793935"/>
                <a:gd name="connsiteY311" fmla="*/ 13537 h 884640"/>
                <a:gd name="connsiteX312" fmla="*/ 2234637 w 2793935"/>
                <a:gd name="connsiteY312" fmla="*/ 26123 h 884640"/>
                <a:gd name="connsiteX313" fmla="*/ 2214564 w 2793935"/>
                <a:gd name="connsiteY313" fmla="*/ 60410 h 884640"/>
                <a:gd name="connsiteX314" fmla="*/ 2216625 w 2793935"/>
                <a:gd name="connsiteY314" fmla="*/ 94633 h 884640"/>
                <a:gd name="connsiteX315" fmla="*/ 2240974 w 2793935"/>
                <a:gd name="connsiteY315" fmla="*/ 107282 h 884640"/>
                <a:gd name="connsiteX316" fmla="*/ 2271974 w 2793935"/>
                <a:gd name="connsiteY316" fmla="*/ 94633 h 884640"/>
                <a:gd name="connsiteX317" fmla="*/ 2292030 w 2793935"/>
                <a:gd name="connsiteY317" fmla="*/ 60410 h 884640"/>
                <a:gd name="connsiteX318" fmla="*/ 2289986 w 2793935"/>
                <a:gd name="connsiteY318" fmla="*/ 26123 h 884640"/>
                <a:gd name="connsiteX319" fmla="*/ 2265620 w 2793935"/>
                <a:gd name="connsiteY319" fmla="*/ 13537 h 884640"/>
                <a:gd name="connsiteX320" fmla="*/ 242835 w 2793935"/>
                <a:gd name="connsiteY320" fmla="*/ 2369 h 884640"/>
                <a:gd name="connsiteX321" fmla="*/ 257605 w 2793935"/>
                <a:gd name="connsiteY321" fmla="*/ 2369 h 884640"/>
                <a:gd name="connsiteX322" fmla="*/ 270740 w 2793935"/>
                <a:gd name="connsiteY322" fmla="*/ 99160 h 884640"/>
                <a:gd name="connsiteX323" fmla="*/ 334769 w 2793935"/>
                <a:gd name="connsiteY323" fmla="*/ 2369 h 884640"/>
                <a:gd name="connsiteX324" fmla="*/ 349388 w 2793935"/>
                <a:gd name="connsiteY324" fmla="*/ 2369 h 884640"/>
                <a:gd name="connsiteX325" fmla="*/ 318603 w 2793935"/>
                <a:gd name="connsiteY325" fmla="*/ 119466 h 884640"/>
                <a:gd name="connsiteX326" fmla="*/ 304888 w 2793935"/>
                <a:gd name="connsiteY326" fmla="*/ 119466 h 884640"/>
                <a:gd name="connsiteX327" fmla="*/ 327844 w 2793935"/>
                <a:gd name="connsiteY327" fmla="*/ 32151 h 884640"/>
                <a:gd name="connsiteX328" fmla="*/ 270224 w 2793935"/>
                <a:gd name="connsiteY328" fmla="*/ 119466 h 884640"/>
                <a:gd name="connsiteX329" fmla="*/ 260579 w 2793935"/>
                <a:gd name="connsiteY329" fmla="*/ 119466 h 884640"/>
                <a:gd name="connsiteX330" fmla="*/ 248764 w 2793935"/>
                <a:gd name="connsiteY330" fmla="*/ 31982 h 884640"/>
                <a:gd name="connsiteX331" fmla="*/ 225764 w 2793935"/>
                <a:gd name="connsiteY331" fmla="*/ 119466 h 884640"/>
                <a:gd name="connsiteX332" fmla="*/ 212049 w 2793935"/>
                <a:gd name="connsiteY332" fmla="*/ 119466 h 884640"/>
                <a:gd name="connsiteX333" fmla="*/ 242835 w 2793935"/>
                <a:gd name="connsiteY333" fmla="*/ 2369 h 884640"/>
                <a:gd name="connsiteX334" fmla="*/ 424940 w 2793935"/>
                <a:gd name="connsiteY334" fmla="*/ 2200 h 884640"/>
                <a:gd name="connsiteX335" fmla="*/ 440764 w 2793935"/>
                <a:gd name="connsiteY335" fmla="*/ 2200 h 884640"/>
                <a:gd name="connsiteX336" fmla="*/ 447763 w 2793935"/>
                <a:gd name="connsiteY336" fmla="*/ 119466 h 884640"/>
                <a:gd name="connsiteX337" fmla="*/ 433295 w 2793935"/>
                <a:gd name="connsiteY337" fmla="*/ 119466 h 884640"/>
                <a:gd name="connsiteX338" fmla="*/ 431751 w 2793935"/>
                <a:gd name="connsiteY338" fmla="*/ 93237 h 884640"/>
                <a:gd name="connsiteX339" fmla="*/ 385934 w 2793935"/>
                <a:gd name="connsiteY339" fmla="*/ 93237 h 884640"/>
                <a:gd name="connsiteX340" fmla="*/ 370599 w 2793935"/>
                <a:gd name="connsiteY340" fmla="*/ 119466 h 884640"/>
                <a:gd name="connsiteX341" fmla="*/ 356130 w 2793935"/>
                <a:gd name="connsiteY341" fmla="*/ 119466 h 884640"/>
                <a:gd name="connsiteX342" fmla="*/ 424940 w 2793935"/>
                <a:gd name="connsiteY342" fmla="*/ 2200 h 884640"/>
                <a:gd name="connsiteX343" fmla="*/ 2711646 w 2793935"/>
                <a:gd name="connsiteY343" fmla="*/ 1523 h 884640"/>
                <a:gd name="connsiteX344" fmla="*/ 2726868 w 2793935"/>
                <a:gd name="connsiteY344" fmla="*/ 1523 h 884640"/>
                <a:gd name="connsiteX345" fmla="*/ 2737086 w 2793935"/>
                <a:gd name="connsiteY345" fmla="*/ 61256 h 884640"/>
                <a:gd name="connsiteX346" fmla="*/ 2778713 w 2793935"/>
                <a:gd name="connsiteY346" fmla="*/ 1523 h 884640"/>
                <a:gd name="connsiteX347" fmla="*/ 2793935 w 2793935"/>
                <a:gd name="connsiteY347" fmla="*/ 1523 h 884640"/>
                <a:gd name="connsiteX348" fmla="*/ 2740415 w 2793935"/>
                <a:gd name="connsiteY348" fmla="*/ 74962 h 884640"/>
                <a:gd name="connsiteX349" fmla="*/ 2728715 w 2793935"/>
                <a:gd name="connsiteY349" fmla="*/ 119466 h 884640"/>
                <a:gd name="connsiteX350" fmla="*/ 2715000 w 2793935"/>
                <a:gd name="connsiteY350" fmla="*/ 119466 h 884640"/>
                <a:gd name="connsiteX351" fmla="*/ 2726701 w 2793935"/>
                <a:gd name="connsiteY351" fmla="*/ 74962 h 884640"/>
                <a:gd name="connsiteX352" fmla="*/ 2711646 w 2793935"/>
                <a:gd name="connsiteY352" fmla="*/ 1523 h 884640"/>
                <a:gd name="connsiteX353" fmla="*/ 2362446 w 2793935"/>
                <a:gd name="connsiteY353" fmla="*/ 1523 h 884640"/>
                <a:gd name="connsiteX354" fmla="*/ 2376161 w 2793935"/>
                <a:gd name="connsiteY354" fmla="*/ 1523 h 884640"/>
                <a:gd name="connsiteX355" fmla="*/ 2348445 w 2793935"/>
                <a:gd name="connsiteY355" fmla="*/ 106944 h 884640"/>
                <a:gd name="connsiteX356" fmla="*/ 2385219 w 2793935"/>
                <a:gd name="connsiteY356" fmla="*/ 106944 h 884640"/>
                <a:gd name="connsiteX357" fmla="*/ 2381927 w 2793935"/>
                <a:gd name="connsiteY357" fmla="*/ 119466 h 884640"/>
                <a:gd name="connsiteX358" fmla="*/ 2331438 w 2793935"/>
                <a:gd name="connsiteY358" fmla="*/ 119466 h 884640"/>
                <a:gd name="connsiteX359" fmla="*/ 2362446 w 2793935"/>
                <a:gd name="connsiteY359" fmla="*/ 1523 h 884640"/>
                <a:gd name="connsiteX360" fmla="*/ 1976246 w 2793935"/>
                <a:gd name="connsiteY360" fmla="*/ 1523 h 884640"/>
                <a:gd name="connsiteX361" fmla="*/ 1989961 w 2793935"/>
                <a:gd name="connsiteY361" fmla="*/ 1523 h 884640"/>
                <a:gd name="connsiteX362" fmla="*/ 1976348 w 2793935"/>
                <a:gd name="connsiteY362" fmla="*/ 53303 h 884640"/>
                <a:gd name="connsiteX363" fmla="*/ 2029851 w 2793935"/>
                <a:gd name="connsiteY363" fmla="*/ 53303 h 884640"/>
                <a:gd name="connsiteX364" fmla="*/ 2043464 w 2793935"/>
                <a:gd name="connsiteY364" fmla="*/ 1523 h 884640"/>
                <a:gd name="connsiteX365" fmla="*/ 2057179 w 2793935"/>
                <a:gd name="connsiteY365" fmla="*/ 1523 h 884640"/>
                <a:gd name="connsiteX366" fmla="*/ 2026171 w 2793935"/>
                <a:gd name="connsiteY366" fmla="*/ 119466 h 884640"/>
                <a:gd name="connsiteX367" fmla="*/ 2012456 w 2793935"/>
                <a:gd name="connsiteY367" fmla="*/ 119466 h 884640"/>
                <a:gd name="connsiteX368" fmla="*/ 2026514 w 2793935"/>
                <a:gd name="connsiteY368" fmla="*/ 65994 h 884640"/>
                <a:gd name="connsiteX369" fmla="*/ 1973011 w 2793935"/>
                <a:gd name="connsiteY369" fmla="*/ 65994 h 884640"/>
                <a:gd name="connsiteX370" fmla="*/ 1958953 w 2793935"/>
                <a:gd name="connsiteY370" fmla="*/ 119466 h 884640"/>
                <a:gd name="connsiteX371" fmla="*/ 1945238 w 2793935"/>
                <a:gd name="connsiteY371" fmla="*/ 119466 h 884640"/>
                <a:gd name="connsiteX372" fmla="*/ 1976246 w 2793935"/>
                <a:gd name="connsiteY372" fmla="*/ 1523 h 884640"/>
                <a:gd name="connsiteX373" fmla="*/ 1640083 w 2793935"/>
                <a:gd name="connsiteY373" fmla="*/ 1523 h 884640"/>
                <a:gd name="connsiteX374" fmla="*/ 1711219 w 2793935"/>
                <a:gd name="connsiteY374" fmla="*/ 1523 h 884640"/>
                <a:gd name="connsiteX375" fmla="*/ 1707927 w 2793935"/>
                <a:gd name="connsiteY375" fmla="*/ 14045 h 884640"/>
                <a:gd name="connsiteX376" fmla="*/ 1679292 w 2793935"/>
                <a:gd name="connsiteY376" fmla="*/ 14045 h 884640"/>
                <a:gd name="connsiteX377" fmla="*/ 1651576 w 2793935"/>
                <a:gd name="connsiteY377" fmla="*/ 119466 h 884640"/>
                <a:gd name="connsiteX378" fmla="*/ 1637861 w 2793935"/>
                <a:gd name="connsiteY378" fmla="*/ 119466 h 884640"/>
                <a:gd name="connsiteX379" fmla="*/ 1665577 w 2793935"/>
                <a:gd name="connsiteY379" fmla="*/ 14045 h 884640"/>
                <a:gd name="connsiteX380" fmla="*/ 1636791 w 2793935"/>
                <a:gd name="connsiteY380" fmla="*/ 14045 h 884640"/>
                <a:gd name="connsiteX381" fmla="*/ 1640083 w 2793935"/>
                <a:gd name="connsiteY381" fmla="*/ 1523 h 884640"/>
                <a:gd name="connsiteX382" fmla="*/ 1241525 w 2793935"/>
                <a:gd name="connsiteY382" fmla="*/ 1523 h 884640"/>
                <a:gd name="connsiteX383" fmla="*/ 1255240 w 2793935"/>
                <a:gd name="connsiteY383" fmla="*/ 1523 h 884640"/>
                <a:gd name="connsiteX384" fmla="*/ 1224232 w 2793935"/>
                <a:gd name="connsiteY384" fmla="*/ 119466 h 884640"/>
                <a:gd name="connsiteX385" fmla="*/ 1210517 w 2793935"/>
                <a:gd name="connsiteY385" fmla="*/ 119466 h 884640"/>
                <a:gd name="connsiteX386" fmla="*/ 1241525 w 2793935"/>
                <a:gd name="connsiteY386" fmla="*/ 1523 h 884640"/>
                <a:gd name="connsiteX387" fmla="*/ 1110782 w 2793935"/>
                <a:gd name="connsiteY387" fmla="*/ 1523 h 884640"/>
                <a:gd name="connsiteX388" fmla="*/ 1125401 w 2793935"/>
                <a:gd name="connsiteY388" fmla="*/ 1523 h 884640"/>
                <a:gd name="connsiteX389" fmla="*/ 1131670 w 2793935"/>
                <a:gd name="connsiteY389" fmla="*/ 103221 h 884640"/>
                <a:gd name="connsiteX390" fmla="*/ 1191413 w 2793935"/>
                <a:gd name="connsiteY390" fmla="*/ 1523 h 884640"/>
                <a:gd name="connsiteX391" fmla="*/ 1205881 w 2793935"/>
                <a:gd name="connsiteY391" fmla="*/ 1523 h 884640"/>
                <a:gd name="connsiteX392" fmla="*/ 1135236 w 2793935"/>
                <a:gd name="connsiteY392" fmla="*/ 119466 h 884640"/>
                <a:gd name="connsiteX393" fmla="*/ 1119412 w 2793935"/>
                <a:gd name="connsiteY393" fmla="*/ 119466 h 884640"/>
                <a:gd name="connsiteX394" fmla="*/ 1110782 w 2793935"/>
                <a:gd name="connsiteY394" fmla="*/ 1523 h 884640"/>
                <a:gd name="connsiteX395" fmla="*/ 1062554 w 2793935"/>
                <a:gd name="connsiteY395" fmla="*/ 1523 h 884640"/>
                <a:gd name="connsiteX396" fmla="*/ 1076269 w 2793935"/>
                <a:gd name="connsiteY396" fmla="*/ 1523 h 884640"/>
                <a:gd name="connsiteX397" fmla="*/ 1045261 w 2793935"/>
                <a:gd name="connsiteY397" fmla="*/ 119466 h 884640"/>
                <a:gd name="connsiteX398" fmla="*/ 1031546 w 2793935"/>
                <a:gd name="connsiteY398" fmla="*/ 119466 h 884640"/>
                <a:gd name="connsiteX399" fmla="*/ 1062554 w 2793935"/>
                <a:gd name="connsiteY399" fmla="*/ 1523 h 884640"/>
                <a:gd name="connsiteX400" fmla="*/ 949520 w 2793935"/>
                <a:gd name="connsiteY400" fmla="*/ 1523 h 884640"/>
                <a:gd name="connsiteX401" fmla="*/ 983430 w 2793935"/>
                <a:gd name="connsiteY401" fmla="*/ 1523 h 884640"/>
                <a:gd name="connsiteX402" fmla="*/ 1008277 w 2793935"/>
                <a:gd name="connsiteY402" fmla="*/ 11634 h 884640"/>
                <a:gd name="connsiteX403" fmla="*/ 1010783 w 2793935"/>
                <a:gd name="connsiteY403" fmla="*/ 36212 h 884640"/>
                <a:gd name="connsiteX404" fmla="*/ 999386 w 2793935"/>
                <a:gd name="connsiteY404" fmla="*/ 57131 h 884640"/>
                <a:gd name="connsiteX405" fmla="*/ 976867 w 2793935"/>
                <a:gd name="connsiteY405" fmla="*/ 70055 h 884640"/>
                <a:gd name="connsiteX406" fmla="*/ 990251 w 2793935"/>
                <a:gd name="connsiteY406" fmla="*/ 119466 h 884640"/>
                <a:gd name="connsiteX407" fmla="*/ 973824 w 2793935"/>
                <a:gd name="connsiteY407" fmla="*/ 119466 h 884640"/>
                <a:gd name="connsiteX408" fmla="*/ 961484 w 2793935"/>
                <a:gd name="connsiteY408" fmla="*/ 71239 h 884640"/>
                <a:gd name="connsiteX409" fmla="*/ 944906 w 2793935"/>
                <a:gd name="connsiteY409" fmla="*/ 71239 h 884640"/>
                <a:gd name="connsiteX410" fmla="*/ 932227 w 2793935"/>
                <a:gd name="connsiteY410" fmla="*/ 119466 h 884640"/>
                <a:gd name="connsiteX411" fmla="*/ 918512 w 2793935"/>
                <a:gd name="connsiteY411" fmla="*/ 119466 h 884640"/>
                <a:gd name="connsiteX412" fmla="*/ 949520 w 2793935"/>
                <a:gd name="connsiteY412" fmla="*/ 1523 h 884640"/>
                <a:gd name="connsiteX413" fmla="*/ 827067 w 2793935"/>
                <a:gd name="connsiteY413" fmla="*/ 1523 h 884640"/>
                <a:gd name="connsiteX414" fmla="*/ 859771 w 2793935"/>
                <a:gd name="connsiteY414" fmla="*/ 1523 h 884640"/>
                <a:gd name="connsiteX415" fmla="*/ 896413 w 2793935"/>
                <a:gd name="connsiteY415" fmla="*/ 17429 h 884640"/>
                <a:gd name="connsiteX416" fmla="*/ 899964 w 2793935"/>
                <a:gd name="connsiteY416" fmla="*/ 60748 h 884640"/>
                <a:gd name="connsiteX417" fmla="*/ 873703 w 2793935"/>
                <a:gd name="connsiteY417" fmla="*/ 103813 h 884640"/>
                <a:gd name="connsiteX418" fmla="*/ 828763 w 2793935"/>
                <a:gd name="connsiteY418" fmla="*/ 119466 h 884640"/>
                <a:gd name="connsiteX419" fmla="*/ 796059 w 2793935"/>
                <a:gd name="connsiteY419" fmla="*/ 119466 h 884640"/>
                <a:gd name="connsiteX420" fmla="*/ 827067 w 2793935"/>
                <a:gd name="connsiteY420" fmla="*/ 1523 h 884640"/>
                <a:gd name="connsiteX421" fmla="*/ 622776 w 2793935"/>
                <a:gd name="connsiteY421" fmla="*/ 1523 h 884640"/>
                <a:gd name="connsiteX422" fmla="*/ 693913 w 2793935"/>
                <a:gd name="connsiteY422" fmla="*/ 1523 h 884640"/>
                <a:gd name="connsiteX423" fmla="*/ 690620 w 2793935"/>
                <a:gd name="connsiteY423" fmla="*/ 14045 h 884640"/>
                <a:gd name="connsiteX424" fmla="*/ 661985 w 2793935"/>
                <a:gd name="connsiteY424" fmla="*/ 14045 h 884640"/>
                <a:gd name="connsiteX425" fmla="*/ 634269 w 2793935"/>
                <a:gd name="connsiteY425" fmla="*/ 119466 h 884640"/>
                <a:gd name="connsiteX426" fmla="*/ 620555 w 2793935"/>
                <a:gd name="connsiteY426" fmla="*/ 119466 h 884640"/>
                <a:gd name="connsiteX427" fmla="*/ 648270 w 2793935"/>
                <a:gd name="connsiteY427" fmla="*/ 14045 h 884640"/>
                <a:gd name="connsiteX428" fmla="*/ 619484 w 2793935"/>
                <a:gd name="connsiteY428" fmla="*/ 14045 h 884640"/>
                <a:gd name="connsiteX429" fmla="*/ 622776 w 2793935"/>
                <a:gd name="connsiteY429" fmla="*/ 1523 h 884640"/>
                <a:gd name="connsiteX430" fmla="*/ 516223 w 2793935"/>
                <a:gd name="connsiteY430" fmla="*/ 1523 h 884640"/>
                <a:gd name="connsiteX431" fmla="*/ 550133 w 2793935"/>
                <a:gd name="connsiteY431" fmla="*/ 1523 h 884640"/>
                <a:gd name="connsiteX432" fmla="*/ 574980 w 2793935"/>
                <a:gd name="connsiteY432" fmla="*/ 11634 h 884640"/>
                <a:gd name="connsiteX433" fmla="*/ 577486 w 2793935"/>
                <a:gd name="connsiteY433" fmla="*/ 36212 h 884640"/>
                <a:gd name="connsiteX434" fmla="*/ 566089 w 2793935"/>
                <a:gd name="connsiteY434" fmla="*/ 57131 h 884640"/>
                <a:gd name="connsiteX435" fmla="*/ 543570 w 2793935"/>
                <a:gd name="connsiteY435" fmla="*/ 70055 h 884640"/>
                <a:gd name="connsiteX436" fmla="*/ 556954 w 2793935"/>
                <a:gd name="connsiteY436" fmla="*/ 119466 h 884640"/>
                <a:gd name="connsiteX437" fmla="*/ 540527 w 2793935"/>
                <a:gd name="connsiteY437" fmla="*/ 119466 h 884640"/>
                <a:gd name="connsiteX438" fmla="*/ 528187 w 2793935"/>
                <a:gd name="connsiteY438" fmla="*/ 71239 h 884640"/>
                <a:gd name="connsiteX439" fmla="*/ 511609 w 2793935"/>
                <a:gd name="connsiteY439" fmla="*/ 71239 h 884640"/>
                <a:gd name="connsiteX440" fmla="*/ 498930 w 2793935"/>
                <a:gd name="connsiteY440" fmla="*/ 119466 h 884640"/>
                <a:gd name="connsiteX441" fmla="*/ 485215 w 2793935"/>
                <a:gd name="connsiteY441" fmla="*/ 119466 h 884640"/>
                <a:gd name="connsiteX442" fmla="*/ 516223 w 2793935"/>
                <a:gd name="connsiteY442" fmla="*/ 1523 h 884640"/>
                <a:gd name="connsiteX443" fmla="*/ 2098744 w 2793935"/>
                <a:gd name="connsiteY443" fmla="*/ 1354 h 884640"/>
                <a:gd name="connsiteX444" fmla="*/ 2112459 w 2793935"/>
                <a:gd name="connsiteY444" fmla="*/ 1354 h 884640"/>
                <a:gd name="connsiteX445" fmla="*/ 2142974 w 2793935"/>
                <a:gd name="connsiteY445" fmla="*/ 95099 h 884640"/>
                <a:gd name="connsiteX446" fmla="*/ 2167620 w 2793935"/>
                <a:gd name="connsiteY446" fmla="*/ 1354 h 884640"/>
                <a:gd name="connsiteX447" fmla="*/ 2181335 w 2793935"/>
                <a:gd name="connsiteY447" fmla="*/ 1354 h 884640"/>
                <a:gd name="connsiteX448" fmla="*/ 2150282 w 2793935"/>
                <a:gd name="connsiteY448" fmla="*/ 119466 h 884640"/>
                <a:gd name="connsiteX449" fmla="*/ 2136568 w 2793935"/>
                <a:gd name="connsiteY449" fmla="*/ 119466 h 884640"/>
                <a:gd name="connsiteX450" fmla="*/ 2106098 w 2793935"/>
                <a:gd name="connsiteY450" fmla="*/ 25551 h 884640"/>
                <a:gd name="connsiteX451" fmla="*/ 2081407 w 2793935"/>
                <a:gd name="connsiteY451" fmla="*/ 119466 h 884640"/>
                <a:gd name="connsiteX452" fmla="*/ 2067692 w 2793935"/>
                <a:gd name="connsiteY452" fmla="*/ 119466 h 884640"/>
                <a:gd name="connsiteX453" fmla="*/ 2098744 w 2793935"/>
                <a:gd name="connsiteY453" fmla="*/ 1354 h 884640"/>
                <a:gd name="connsiteX454" fmla="*/ 1750223 w 2793935"/>
                <a:gd name="connsiteY454" fmla="*/ 1354 h 884640"/>
                <a:gd name="connsiteX455" fmla="*/ 1806740 w 2793935"/>
                <a:gd name="connsiteY455" fmla="*/ 1354 h 884640"/>
                <a:gd name="connsiteX456" fmla="*/ 1803403 w 2793935"/>
                <a:gd name="connsiteY456" fmla="*/ 14045 h 884640"/>
                <a:gd name="connsiteX457" fmla="*/ 1760601 w 2793935"/>
                <a:gd name="connsiteY457" fmla="*/ 14045 h 884640"/>
                <a:gd name="connsiteX458" fmla="*/ 1750235 w 2793935"/>
                <a:gd name="connsiteY458" fmla="*/ 53472 h 884640"/>
                <a:gd name="connsiteX459" fmla="*/ 1788516 w 2793935"/>
                <a:gd name="connsiteY459" fmla="*/ 53472 h 884640"/>
                <a:gd name="connsiteX460" fmla="*/ 1785180 w 2793935"/>
                <a:gd name="connsiteY460" fmla="*/ 66163 h 884640"/>
                <a:gd name="connsiteX461" fmla="*/ 1746899 w 2793935"/>
                <a:gd name="connsiteY461" fmla="*/ 66163 h 884640"/>
                <a:gd name="connsiteX462" fmla="*/ 1736222 w 2793935"/>
                <a:gd name="connsiteY462" fmla="*/ 106774 h 884640"/>
                <a:gd name="connsiteX463" fmla="*/ 1779024 w 2793935"/>
                <a:gd name="connsiteY463" fmla="*/ 106774 h 884640"/>
                <a:gd name="connsiteX464" fmla="*/ 1775687 w 2793935"/>
                <a:gd name="connsiteY464" fmla="*/ 119466 h 884640"/>
                <a:gd name="connsiteX465" fmla="*/ 1719170 w 2793935"/>
                <a:gd name="connsiteY465" fmla="*/ 119466 h 884640"/>
                <a:gd name="connsiteX466" fmla="*/ 1750223 w 2793935"/>
                <a:gd name="connsiteY466" fmla="*/ 1354 h 884640"/>
                <a:gd name="connsiteX467" fmla="*/ 1298086 w 2793935"/>
                <a:gd name="connsiteY467" fmla="*/ 1354 h 884640"/>
                <a:gd name="connsiteX468" fmla="*/ 1311801 w 2793935"/>
                <a:gd name="connsiteY468" fmla="*/ 1354 h 884640"/>
                <a:gd name="connsiteX469" fmla="*/ 1342316 w 2793935"/>
                <a:gd name="connsiteY469" fmla="*/ 95099 h 884640"/>
                <a:gd name="connsiteX470" fmla="*/ 1366962 w 2793935"/>
                <a:gd name="connsiteY470" fmla="*/ 1354 h 884640"/>
                <a:gd name="connsiteX471" fmla="*/ 1380677 w 2793935"/>
                <a:gd name="connsiteY471" fmla="*/ 1354 h 884640"/>
                <a:gd name="connsiteX472" fmla="*/ 1349624 w 2793935"/>
                <a:gd name="connsiteY472" fmla="*/ 119466 h 884640"/>
                <a:gd name="connsiteX473" fmla="*/ 1335910 w 2793935"/>
                <a:gd name="connsiteY473" fmla="*/ 119466 h 884640"/>
                <a:gd name="connsiteX474" fmla="*/ 1305439 w 2793935"/>
                <a:gd name="connsiteY474" fmla="*/ 25551 h 884640"/>
                <a:gd name="connsiteX475" fmla="*/ 1280749 w 2793935"/>
                <a:gd name="connsiteY475" fmla="*/ 119466 h 884640"/>
                <a:gd name="connsiteX476" fmla="*/ 1267034 w 2793935"/>
                <a:gd name="connsiteY476" fmla="*/ 119466 h 884640"/>
                <a:gd name="connsiteX477" fmla="*/ 1298086 w 2793935"/>
                <a:gd name="connsiteY477" fmla="*/ 1354 h 884640"/>
                <a:gd name="connsiteX478" fmla="*/ 2636495 w 2793935"/>
                <a:gd name="connsiteY478" fmla="*/ 169 h 884640"/>
                <a:gd name="connsiteX479" fmla="*/ 2663618 w 2793935"/>
                <a:gd name="connsiteY479" fmla="*/ 9434 h 884640"/>
                <a:gd name="connsiteX480" fmla="*/ 2675531 w 2793935"/>
                <a:gd name="connsiteY480" fmla="*/ 35704 h 884640"/>
                <a:gd name="connsiteX481" fmla="*/ 2659104 w 2793935"/>
                <a:gd name="connsiteY481" fmla="*/ 35704 h 884640"/>
                <a:gd name="connsiteX482" fmla="*/ 2650718 w 2793935"/>
                <a:gd name="connsiteY482" fmla="*/ 19735 h 884640"/>
                <a:gd name="connsiteX483" fmla="*/ 2632847 w 2793935"/>
                <a:gd name="connsiteY483" fmla="*/ 14045 h 884640"/>
                <a:gd name="connsiteX484" fmla="*/ 2601881 w 2793935"/>
                <a:gd name="connsiteY484" fmla="*/ 26567 h 884640"/>
                <a:gd name="connsiteX485" fmla="*/ 2581925 w 2793935"/>
                <a:gd name="connsiteY485" fmla="*/ 60410 h 884640"/>
                <a:gd name="connsiteX486" fmla="*/ 2584124 w 2793935"/>
                <a:gd name="connsiteY486" fmla="*/ 94105 h 884640"/>
                <a:gd name="connsiteX487" fmla="*/ 2608512 w 2793935"/>
                <a:gd name="connsiteY487" fmla="*/ 106605 h 884640"/>
                <a:gd name="connsiteX488" fmla="*/ 2636651 w 2793935"/>
                <a:gd name="connsiteY488" fmla="*/ 96241 h 884640"/>
                <a:gd name="connsiteX489" fmla="*/ 2655491 w 2793935"/>
                <a:gd name="connsiteY489" fmla="*/ 68363 h 884640"/>
                <a:gd name="connsiteX490" fmla="*/ 2613593 w 2793935"/>
                <a:gd name="connsiteY490" fmla="*/ 68363 h 884640"/>
                <a:gd name="connsiteX491" fmla="*/ 2616885 w 2793935"/>
                <a:gd name="connsiteY491" fmla="*/ 55841 h 884640"/>
                <a:gd name="connsiteX492" fmla="*/ 2673402 w 2793935"/>
                <a:gd name="connsiteY492" fmla="*/ 55841 h 884640"/>
                <a:gd name="connsiteX493" fmla="*/ 2670288 w 2793935"/>
                <a:gd name="connsiteY493" fmla="*/ 67686 h 884640"/>
                <a:gd name="connsiteX494" fmla="*/ 2655164 w 2793935"/>
                <a:gd name="connsiteY494" fmla="*/ 94384 h 884640"/>
                <a:gd name="connsiteX495" fmla="*/ 2632240 w 2793935"/>
                <a:gd name="connsiteY495" fmla="*/ 113299 h 884640"/>
                <a:gd name="connsiteX496" fmla="*/ 2604864 w 2793935"/>
                <a:gd name="connsiteY496" fmla="*/ 120481 h 884640"/>
                <a:gd name="connsiteX497" fmla="*/ 2580089 w 2793935"/>
                <a:gd name="connsiteY497" fmla="*/ 112766 h 884640"/>
                <a:gd name="connsiteX498" fmla="*/ 2566793 w 2793935"/>
                <a:gd name="connsiteY498" fmla="*/ 91702 h 884640"/>
                <a:gd name="connsiteX499" fmla="*/ 2567908 w 2793935"/>
                <a:gd name="connsiteY499" fmla="*/ 60410 h 884640"/>
                <a:gd name="connsiteX500" fmla="*/ 2583258 w 2793935"/>
                <a:gd name="connsiteY500" fmla="*/ 29074 h 884640"/>
                <a:gd name="connsiteX501" fmla="*/ 2607651 w 2793935"/>
                <a:gd name="connsiteY501" fmla="*/ 7928 h 884640"/>
                <a:gd name="connsiteX502" fmla="*/ 2636495 w 2793935"/>
                <a:gd name="connsiteY502" fmla="*/ 169 h 884640"/>
                <a:gd name="connsiteX503" fmla="*/ 2495202 w 2793935"/>
                <a:gd name="connsiteY503" fmla="*/ 169 h 884640"/>
                <a:gd name="connsiteX504" fmla="*/ 2520034 w 2793935"/>
                <a:gd name="connsiteY504" fmla="*/ 7928 h 884640"/>
                <a:gd name="connsiteX505" fmla="*/ 2533275 w 2793935"/>
                <a:gd name="connsiteY505" fmla="*/ 29074 h 884640"/>
                <a:gd name="connsiteX506" fmla="*/ 2532114 w 2793935"/>
                <a:gd name="connsiteY506" fmla="*/ 60410 h 884640"/>
                <a:gd name="connsiteX507" fmla="*/ 2516798 w 2793935"/>
                <a:gd name="connsiteY507" fmla="*/ 91746 h 884640"/>
                <a:gd name="connsiteX508" fmla="*/ 2492439 w 2793935"/>
                <a:gd name="connsiteY508" fmla="*/ 112891 h 884640"/>
                <a:gd name="connsiteX509" fmla="*/ 2463527 w 2793935"/>
                <a:gd name="connsiteY509" fmla="*/ 120650 h 884640"/>
                <a:gd name="connsiteX510" fmla="*/ 2438763 w 2793935"/>
                <a:gd name="connsiteY510" fmla="*/ 112891 h 884640"/>
                <a:gd name="connsiteX511" fmla="*/ 2425489 w 2793935"/>
                <a:gd name="connsiteY511" fmla="*/ 91746 h 884640"/>
                <a:gd name="connsiteX512" fmla="*/ 2426616 w 2793935"/>
                <a:gd name="connsiteY512" fmla="*/ 60410 h 884640"/>
                <a:gd name="connsiteX513" fmla="*/ 2441965 w 2793935"/>
                <a:gd name="connsiteY513" fmla="*/ 29074 h 884640"/>
                <a:gd name="connsiteX514" fmla="*/ 2466358 w 2793935"/>
                <a:gd name="connsiteY514" fmla="*/ 7928 h 884640"/>
                <a:gd name="connsiteX515" fmla="*/ 2495202 w 2793935"/>
                <a:gd name="connsiteY515" fmla="*/ 169 h 884640"/>
                <a:gd name="connsiteX516" fmla="*/ 2269134 w 2793935"/>
                <a:gd name="connsiteY516" fmla="*/ 169 h 884640"/>
                <a:gd name="connsiteX517" fmla="*/ 2293966 w 2793935"/>
                <a:gd name="connsiteY517" fmla="*/ 7928 h 884640"/>
                <a:gd name="connsiteX518" fmla="*/ 2307207 w 2793935"/>
                <a:gd name="connsiteY518" fmla="*/ 29074 h 884640"/>
                <a:gd name="connsiteX519" fmla="*/ 2306046 w 2793935"/>
                <a:gd name="connsiteY519" fmla="*/ 60410 h 884640"/>
                <a:gd name="connsiteX520" fmla="*/ 2290730 w 2793935"/>
                <a:gd name="connsiteY520" fmla="*/ 91746 h 884640"/>
                <a:gd name="connsiteX521" fmla="*/ 2266371 w 2793935"/>
                <a:gd name="connsiteY521" fmla="*/ 112891 h 884640"/>
                <a:gd name="connsiteX522" fmla="*/ 2237459 w 2793935"/>
                <a:gd name="connsiteY522" fmla="*/ 120650 h 884640"/>
                <a:gd name="connsiteX523" fmla="*/ 2212695 w 2793935"/>
                <a:gd name="connsiteY523" fmla="*/ 112891 h 884640"/>
                <a:gd name="connsiteX524" fmla="*/ 2199420 w 2793935"/>
                <a:gd name="connsiteY524" fmla="*/ 91746 h 884640"/>
                <a:gd name="connsiteX525" fmla="*/ 2200548 w 2793935"/>
                <a:gd name="connsiteY525" fmla="*/ 60410 h 884640"/>
                <a:gd name="connsiteX526" fmla="*/ 2215897 w 2793935"/>
                <a:gd name="connsiteY526" fmla="*/ 29074 h 884640"/>
                <a:gd name="connsiteX527" fmla="*/ 2240290 w 2793935"/>
                <a:gd name="connsiteY527" fmla="*/ 7928 h 884640"/>
                <a:gd name="connsiteX528" fmla="*/ 2269134 w 2793935"/>
                <a:gd name="connsiteY528" fmla="*/ 169 h 884640"/>
                <a:gd name="connsiteX529" fmla="*/ 1468476 w 2793935"/>
                <a:gd name="connsiteY529" fmla="*/ 169 h 884640"/>
                <a:gd name="connsiteX530" fmla="*/ 1495599 w 2793935"/>
                <a:gd name="connsiteY530" fmla="*/ 9434 h 884640"/>
                <a:gd name="connsiteX531" fmla="*/ 1507513 w 2793935"/>
                <a:gd name="connsiteY531" fmla="*/ 35704 h 884640"/>
                <a:gd name="connsiteX532" fmla="*/ 1491085 w 2793935"/>
                <a:gd name="connsiteY532" fmla="*/ 35704 h 884640"/>
                <a:gd name="connsiteX533" fmla="*/ 1482699 w 2793935"/>
                <a:gd name="connsiteY533" fmla="*/ 19735 h 884640"/>
                <a:gd name="connsiteX534" fmla="*/ 1464828 w 2793935"/>
                <a:gd name="connsiteY534" fmla="*/ 14045 h 884640"/>
                <a:gd name="connsiteX535" fmla="*/ 1433862 w 2793935"/>
                <a:gd name="connsiteY535" fmla="*/ 26567 h 884640"/>
                <a:gd name="connsiteX536" fmla="*/ 1413906 w 2793935"/>
                <a:gd name="connsiteY536" fmla="*/ 60410 h 884640"/>
                <a:gd name="connsiteX537" fmla="*/ 1416106 w 2793935"/>
                <a:gd name="connsiteY537" fmla="*/ 94105 h 884640"/>
                <a:gd name="connsiteX538" fmla="*/ 1440494 w 2793935"/>
                <a:gd name="connsiteY538" fmla="*/ 106605 h 884640"/>
                <a:gd name="connsiteX539" fmla="*/ 1468632 w 2793935"/>
                <a:gd name="connsiteY539" fmla="*/ 96241 h 884640"/>
                <a:gd name="connsiteX540" fmla="*/ 1487472 w 2793935"/>
                <a:gd name="connsiteY540" fmla="*/ 68363 h 884640"/>
                <a:gd name="connsiteX541" fmla="*/ 1445574 w 2793935"/>
                <a:gd name="connsiteY541" fmla="*/ 68363 h 884640"/>
                <a:gd name="connsiteX542" fmla="*/ 1448867 w 2793935"/>
                <a:gd name="connsiteY542" fmla="*/ 55841 h 884640"/>
                <a:gd name="connsiteX543" fmla="*/ 1505384 w 2793935"/>
                <a:gd name="connsiteY543" fmla="*/ 55841 h 884640"/>
                <a:gd name="connsiteX544" fmla="*/ 1502270 w 2793935"/>
                <a:gd name="connsiteY544" fmla="*/ 67686 h 884640"/>
                <a:gd name="connsiteX545" fmla="*/ 1487145 w 2793935"/>
                <a:gd name="connsiteY545" fmla="*/ 94384 h 884640"/>
                <a:gd name="connsiteX546" fmla="*/ 1464221 w 2793935"/>
                <a:gd name="connsiteY546" fmla="*/ 113299 h 884640"/>
                <a:gd name="connsiteX547" fmla="*/ 1436846 w 2793935"/>
                <a:gd name="connsiteY547" fmla="*/ 120481 h 884640"/>
                <a:gd name="connsiteX548" fmla="*/ 1412070 w 2793935"/>
                <a:gd name="connsiteY548" fmla="*/ 112766 h 884640"/>
                <a:gd name="connsiteX549" fmla="*/ 1398774 w 2793935"/>
                <a:gd name="connsiteY549" fmla="*/ 91702 h 884640"/>
                <a:gd name="connsiteX550" fmla="*/ 1399890 w 2793935"/>
                <a:gd name="connsiteY550" fmla="*/ 60410 h 884640"/>
                <a:gd name="connsiteX551" fmla="*/ 1415239 w 2793935"/>
                <a:gd name="connsiteY551" fmla="*/ 29074 h 884640"/>
                <a:gd name="connsiteX552" fmla="*/ 1439632 w 2793935"/>
                <a:gd name="connsiteY552" fmla="*/ 7928 h 884640"/>
                <a:gd name="connsiteX553" fmla="*/ 1468476 w 2793935"/>
                <a:gd name="connsiteY553" fmla="*/ 169 h 884640"/>
                <a:gd name="connsiteX554" fmla="*/ 1892097 w 2793935"/>
                <a:gd name="connsiteY554" fmla="*/ 0 h 884640"/>
                <a:gd name="connsiteX555" fmla="*/ 1919591 w 2793935"/>
                <a:gd name="connsiteY555" fmla="*/ 9286 h 884640"/>
                <a:gd name="connsiteX556" fmla="*/ 1931390 w 2793935"/>
                <a:gd name="connsiteY556" fmla="*/ 35704 h 884640"/>
                <a:gd name="connsiteX557" fmla="*/ 1914963 w 2793935"/>
                <a:gd name="connsiteY557" fmla="*/ 35704 h 884640"/>
                <a:gd name="connsiteX558" fmla="*/ 1906769 w 2793935"/>
                <a:gd name="connsiteY558" fmla="*/ 19290 h 884640"/>
                <a:gd name="connsiteX559" fmla="*/ 1888538 w 2793935"/>
                <a:gd name="connsiteY559" fmla="*/ 13537 h 884640"/>
                <a:gd name="connsiteX560" fmla="*/ 1857762 w 2793935"/>
                <a:gd name="connsiteY560" fmla="*/ 26123 h 884640"/>
                <a:gd name="connsiteX561" fmla="*/ 1837784 w 2793935"/>
                <a:gd name="connsiteY561" fmla="*/ 60410 h 884640"/>
                <a:gd name="connsiteX562" fmla="*/ 1839772 w 2793935"/>
                <a:gd name="connsiteY562" fmla="*/ 94549 h 884640"/>
                <a:gd name="connsiteX563" fmla="*/ 1863937 w 2793935"/>
                <a:gd name="connsiteY563" fmla="*/ 107113 h 884640"/>
                <a:gd name="connsiteX564" fmla="*/ 1885187 w 2793935"/>
                <a:gd name="connsiteY564" fmla="*/ 101381 h 884640"/>
                <a:gd name="connsiteX565" fmla="*/ 1901972 w 2793935"/>
                <a:gd name="connsiteY565" fmla="*/ 85115 h 884640"/>
                <a:gd name="connsiteX566" fmla="*/ 1918400 w 2793935"/>
                <a:gd name="connsiteY566" fmla="*/ 85115 h 884640"/>
                <a:gd name="connsiteX567" fmla="*/ 1892771 w 2793935"/>
                <a:gd name="connsiteY567" fmla="*/ 111301 h 884640"/>
                <a:gd name="connsiteX568" fmla="*/ 1860422 w 2793935"/>
                <a:gd name="connsiteY568" fmla="*/ 120481 h 884640"/>
                <a:gd name="connsiteX569" fmla="*/ 1835791 w 2793935"/>
                <a:gd name="connsiteY569" fmla="*/ 112766 h 884640"/>
                <a:gd name="connsiteX570" fmla="*/ 1822607 w 2793935"/>
                <a:gd name="connsiteY570" fmla="*/ 91702 h 884640"/>
                <a:gd name="connsiteX571" fmla="*/ 1823767 w 2793935"/>
                <a:gd name="connsiteY571" fmla="*/ 60410 h 884640"/>
                <a:gd name="connsiteX572" fmla="*/ 1839084 w 2793935"/>
                <a:gd name="connsiteY572" fmla="*/ 29030 h 884640"/>
                <a:gd name="connsiteX573" fmla="*/ 1863387 w 2793935"/>
                <a:gd name="connsiteY573" fmla="*/ 7803 h 884640"/>
                <a:gd name="connsiteX574" fmla="*/ 1892097 w 2793935"/>
                <a:gd name="connsiteY574" fmla="*/ 0 h 884640"/>
                <a:gd name="connsiteX575" fmla="*/ 172246 w 2793935"/>
                <a:gd name="connsiteY575" fmla="*/ 0 h 884640"/>
                <a:gd name="connsiteX576" fmla="*/ 194335 w 2793935"/>
                <a:gd name="connsiteY576" fmla="*/ 8418 h 884640"/>
                <a:gd name="connsiteX577" fmla="*/ 199097 w 2793935"/>
                <a:gd name="connsiteY577" fmla="*/ 30289 h 884640"/>
                <a:gd name="connsiteX578" fmla="*/ 184026 w 2793935"/>
                <a:gd name="connsiteY578" fmla="*/ 30289 h 884640"/>
                <a:gd name="connsiteX579" fmla="*/ 181332 w 2793935"/>
                <a:gd name="connsiteY579" fmla="*/ 18825 h 884640"/>
                <a:gd name="connsiteX580" fmla="*/ 168173 w 2793935"/>
                <a:gd name="connsiteY580" fmla="*/ 13199 h 884640"/>
                <a:gd name="connsiteX581" fmla="*/ 152630 w 2793935"/>
                <a:gd name="connsiteY581" fmla="*/ 17789 h 884640"/>
                <a:gd name="connsiteX582" fmla="*/ 142995 w 2793935"/>
                <a:gd name="connsiteY582" fmla="*/ 32151 h 884640"/>
                <a:gd name="connsiteX583" fmla="*/ 145407 w 2793935"/>
                <a:gd name="connsiteY583" fmla="*/ 45393 h 884640"/>
                <a:gd name="connsiteX584" fmla="*/ 157683 w 2793935"/>
                <a:gd name="connsiteY584" fmla="*/ 52153 h 884640"/>
                <a:gd name="connsiteX585" fmla="*/ 172970 w 2793935"/>
                <a:gd name="connsiteY585" fmla="*/ 57809 h 884640"/>
                <a:gd name="connsiteX586" fmla="*/ 184414 w 2793935"/>
                <a:gd name="connsiteY586" fmla="*/ 67737 h 884640"/>
                <a:gd name="connsiteX587" fmla="*/ 185160 w 2793935"/>
                <a:gd name="connsiteY587" fmla="*/ 87315 h 884640"/>
                <a:gd name="connsiteX588" fmla="*/ 176923 w 2793935"/>
                <a:gd name="connsiteY588" fmla="*/ 103403 h 884640"/>
                <a:gd name="connsiteX589" fmla="*/ 161904 w 2793935"/>
                <a:gd name="connsiteY589" fmla="*/ 115730 h 884640"/>
                <a:gd name="connsiteX590" fmla="*/ 141431 w 2793935"/>
                <a:gd name="connsiteY590" fmla="*/ 120650 h 884640"/>
                <a:gd name="connsiteX591" fmla="*/ 117845 w 2793935"/>
                <a:gd name="connsiteY591" fmla="*/ 111618 h 884640"/>
                <a:gd name="connsiteX592" fmla="*/ 113031 w 2793935"/>
                <a:gd name="connsiteY592" fmla="*/ 101304 h 884640"/>
                <a:gd name="connsiteX593" fmla="*/ 113695 w 2793935"/>
                <a:gd name="connsiteY593" fmla="*/ 87992 h 884640"/>
                <a:gd name="connsiteX594" fmla="*/ 128314 w 2793935"/>
                <a:gd name="connsiteY594" fmla="*/ 87992 h 884640"/>
                <a:gd name="connsiteX595" fmla="*/ 130475 w 2793935"/>
                <a:gd name="connsiteY595" fmla="*/ 101486 h 884640"/>
                <a:gd name="connsiteX596" fmla="*/ 144856 w 2793935"/>
                <a:gd name="connsiteY596" fmla="*/ 107621 h 884640"/>
                <a:gd name="connsiteX597" fmla="*/ 161859 w 2793935"/>
                <a:gd name="connsiteY597" fmla="*/ 101994 h 884640"/>
                <a:gd name="connsiteX598" fmla="*/ 171117 w 2793935"/>
                <a:gd name="connsiteY598" fmla="*/ 87992 h 884640"/>
                <a:gd name="connsiteX599" fmla="*/ 168826 w 2793935"/>
                <a:gd name="connsiteY599" fmla="*/ 74228 h 884640"/>
                <a:gd name="connsiteX600" fmla="*/ 156532 w 2793935"/>
                <a:gd name="connsiteY600" fmla="*/ 67393 h 884640"/>
                <a:gd name="connsiteX601" fmla="*/ 141156 w 2793935"/>
                <a:gd name="connsiteY601" fmla="*/ 61907 h 884640"/>
                <a:gd name="connsiteX602" fmla="*/ 129620 w 2793935"/>
                <a:gd name="connsiteY602" fmla="*/ 52189 h 884640"/>
                <a:gd name="connsiteX603" fmla="*/ 128846 w 2793935"/>
                <a:gd name="connsiteY603" fmla="*/ 32658 h 884640"/>
                <a:gd name="connsiteX604" fmla="*/ 144665 w 2793935"/>
                <a:gd name="connsiteY604" fmla="*/ 9032 h 884640"/>
                <a:gd name="connsiteX605" fmla="*/ 172246 w 2793935"/>
                <a:gd name="connsiteY605" fmla="*/ 0 h 884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</a:cxnLst>
              <a:rect l="l" t="t" r="r" b="b"/>
              <a:pathLst>
                <a:path w="2793935" h="884640">
                  <a:moveTo>
                    <a:pt x="141895" y="755663"/>
                  </a:moveTo>
                  <a:lnTo>
                    <a:pt x="135720" y="780376"/>
                  </a:lnTo>
                  <a:lnTo>
                    <a:pt x="399804" y="780376"/>
                  </a:lnTo>
                  <a:lnTo>
                    <a:pt x="405963" y="755663"/>
                  </a:lnTo>
                  <a:close/>
                  <a:moveTo>
                    <a:pt x="165224" y="661720"/>
                  </a:moveTo>
                  <a:lnTo>
                    <a:pt x="159735" y="685058"/>
                  </a:lnTo>
                  <a:lnTo>
                    <a:pt x="423756" y="685058"/>
                  </a:lnTo>
                  <a:lnTo>
                    <a:pt x="429231" y="661720"/>
                  </a:lnTo>
                  <a:close/>
                  <a:moveTo>
                    <a:pt x="2560691" y="568459"/>
                  </a:moveTo>
                  <a:lnTo>
                    <a:pt x="2417359" y="578069"/>
                  </a:lnTo>
                  <a:cubicBezTo>
                    <a:pt x="2421503" y="596642"/>
                    <a:pt x="2426932" y="614008"/>
                    <a:pt x="2433647" y="630166"/>
                  </a:cubicBezTo>
                  <a:cubicBezTo>
                    <a:pt x="2440362" y="646323"/>
                    <a:pt x="2448192" y="660946"/>
                    <a:pt x="2457136" y="674035"/>
                  </a:cubicBezTo>
                  <a:cubicBezTo>
                    <a:pt x="2478038" y="657332"/>
                    <a:pt x="2497098" y="640339"/>
                    <a:pt x="2514314" y="623056"/>
                  </a:cubicBezTo>
                  <a:cubicBezTo>
                    <a:pt x="2531531" y="605773"/>
                    <a:pt x="2546990" y="587574"/>
                    <a:pt x="2560691" y="568459"/>
                  </a:cubicBezTo>
                  <a:close/>
                  <a:moveTo>
                    <a:pt x="1162347" y="486854"/>
                  </a:moveTo>
                  <a:lnTo>
                    <a:pt x="1235726" y="501954"/>
                  </a:lnTo>
                  <a:cubicBezTo>
                    <a:pt x="1225367" y="528764"/>
                    <a:pt x="1214538" y="555159"/>
                    <a:pt x="1203241" y="581140"/>
                  </a:cubicBezTo>
                  <a:cubicBezTo>
                    <a:pt x="1191943" y="607120"/>
                    <a:pt x="1180610" y="632140"/>
                    <a:pt x="1169240" y="656200"/>
                  </a:cubicBezTo>
                  <a:lnTo>
                    <a:pt x="1294705" y="650710"/>
                  </a:lnTo>
                  <a:cubicBezTo>
                    <a:pt x="1294290" y="651539"/>
                    <a:pt x="1292033" y="656915"/>
                    <a:pt x="1287933" y="666837"/>
                  </a:cubicBezTo>
                  <a:cubicBezTo>
                    <a:pt x="1283832" y="676758"/>
                    <a:pt x="1280374" y="686251"/>
                    <a:pt x="1277560" y="695316"/>
                  </a:cubicBezTo>
                  <a:cubicBezTo>
                    <a:pt x="1261715" y="742096"/>
                    <a:pt x="1247970" y="778473"/>
                    <a:pt x="1236326" y="804448"/>
                  </a:cubicBezTo>
                  <a:cubicBezTo>
                    <a:pt x="1224682" y="830424"/>
                    <a:pt x="1213509" y="849154"/>
                    <a:pt x="1202808" y="860641"/>
                  </a:cubicBezTo>
                  <a:cubicBezTo>
                    <a:pt x="1192270" y="866565"/>
                    <a:pt x="1182337" y="870743"/>
                    <a:pt x="1173008" y="873177"/>
                  </a:cubicBezTo>
                  <a:cubicBezTo>
                    <a:pt x="1163680" y="875610"/>
                    <a:pt x="1154439" y="877579"/>
                    <a:pt x="1145286" y="879083"/>
                  </a:cubicBezTo>
                  <a:cubicBezTo>
                    <a:pt x="1133134" y="879826"/>
                    <a:pt x="1119524" y="879713"/>
                    <a:pt x="1104456" y="878742"/>
                  </a:cubicBezTo>
                  <a:cubicBezTo>
                    <a:pt x="1089388" y="877771"/>
                    <a:pt x="1073720" y="875601"/>
                    <a:pt x="1057451" y="872233"/>
                  </a:cubicBezTo>
                  <a:cubicBezTo>
                    <a:pt x="1056979" y="862762"/>
                    <a:pt x="1056722" y="852287"/>
                    <a:pt x="1056679" y="840810"/>
                  </a:cubicBezTo>
                  <a:cubicBezTo>
                    <a:pt x="1056636" y="829333"/>
                    <a:pt x="1055521" y="818323"/>
                    <a:pt x="1053333" y="807779"/>
                  </a:cubicBezTo>
                  <a:lnTo>
                    <a:pt x="650139" y="812585"/>
                  </a:lnTo>
                  <a:lnTo>
                    <a:pt x="669341" y="735117"/>
                  </a:lnTo>
                  <a:lnTo>
                    <a:pt x="1108230" y="735117"/>
                  </a:lnTo>
                  <a:lnTo>
                    <a:pt x="1091075" y="802973"/>
                  </a:lnTo>
                  <a:lnTo>
                    <a:pt x="1101368" y="802973"/>
                  </a:lnTo>
                  <a:cubicBezTo>
                    <a:pt x="1106357" y="802930"/>
                    <a:pt x="1111304" y="801471"/>
                    <a:pt x="1116207" y="798596"/>
                  </a:cubicBezTo>
                  <a:cubicBezTo>
                    <a:pt x="1121111" y="795721"/>
                    <a:pt x="1124856" y="791688"/>
                    <a:pt x="1127444" y="786496"/>
                  </a:cubicBezTo>
                  <a:cubicBezTo>
                    <a:pt x="1132362" y="785484"/>
                    <a:pt x="1138476" y="779122"/>
                    <a:pt x="1145785" y="767411"/>
                  </a:cubicBezTo>
                  <a:cubicBezTo>
                    <a:pt x="1153094" y="755700"/>
                    <a:pt x="1160913" y="738530"/>
                    <a:pt x="1169240" y="715903"/>
                  </a:cubicBezTo>
                  <a:lnTo>
                    <a:pt x="743375" y="715903"/>
                  </a:lnTo>
                  <a:cubicBezTo>
                    <a:pt x="752879" y="697819"/>
                    <a:pt x="763124" y="676871"/>
                    <a:pt x="774110" y="653057"/>
                  </a:cubicBezTo>
                  <a:cubicBezTo>
                    <a:pt x="785095" y="629244"/>
                    <a:pt x="795183" y="606073"/>
                    <a:pt x="804375" y="583544"/>
                  </a:cubicBezTo>
                  <a:lnTo>
                    <a:pt x="903169" y="603456"/>
                  </a:lnTo>
                  <a:lnTo>
                    <a:pt x="880529" y="656200"/>
                  </a:lnTo>
                  <a:lnTo>
                    <a:pt x="1064999" y="645220"/>
                  </a:lnTo>
                  <a:cubicBezTo>
                    <a:pt x="1070574" y="633506"/>
                    <a:pt x="1076236" y="621521"/>
                    <a:pt x="1081983" y="609266"/>
                  </a:cubicBezTo>
                  <a:cubicBezTo>
                    <a:pt x="1087730" y="597011"/>
                    <a:pt x="1093048" y="585004"/>
                    <a:pt x="1097937" y="573245"/>
                  </a:cubicBezTo>
                  <a:lnTo>
                    <a:pt x="767327" y="578738"/>
                  </a:lnTo>
                  <a:lnTo>
                    <a:pt x="789281" y="490286"/>
                  </a:lnTo>
                  <a:lnTo>
                    <a:pt x="1144599" y="490286"/>
                  </a:lnTo>
                  <a:close/>
                  <a:moveTo>
                    <a:pt x="1735747" y="450536"/>
                  </a:moveTo>
                  <a:cubicBezTo>
                    <a:pt x="1751180" y="465539"/>
                    <a:pt x="1766947" y="482511"/>
                    <a:pt x="1783048" y="501455"/>
                  </a:cubicBezTo>
                  <a:cubicBezTo>
                    <a:pt x="1799148" y="520398"/>
                    <a:pt x="1811475" y="537709"/>
                    <a:pt x="1820028" y="553387"/>
                  </a:cubicBezTo>
                  <a:lnTo>
                    <a:pt x="1741921" y="607499"/>
                  </a:lnTo>
                  <a:cubicBezTo>
                    <a:pt x="1735247" y="591515"/>
                    <a:pt x="1724757" y="573784"/>
                    <a:pt x="1710452" y="554306"/>
                  </a:cubicBezTo>
                  <a:cubicBezTo>
                    <a:pt x="1696147" y="534829"/>
                    <a:pt x="1681027" y="516927"/>
                    <a:pt x="1665092" y="500600"/>
                  </a:cubicBezTo>
                  <a:close/>
                  <a:moveTo>
                    <a:pt x="888762" y="408683"/>
                  </a:moveTo>
                  <a:lnTo>
                    <a:pt x="889445" y="412069"/>
                  </a:lnTo>
                  <a:lnTo>
                    <a:pt x="885128" y="412470"/>
                  </a:lnTo>
                  <a:close/>
                  <a:moveTo>
                    <a:pt x="484105" y="363440"/>
                  </a:moveTo>
                  <a:lnTo>
                    <a:pt x="459475" y="462836"/>
                  </a:lnTo>
                  <a:lnTo>
                    <a:pt x="542382" y="462836"/>
                  </a:lnTo>
                  <a:lnTo>
                    <a:pt x="567071" y="363440"/>
                  </a:lnTo>
                  <a:close/>
                  <a:moveTo>
                    <a:pt x="182377" y="353839"/>
                  </a:moveTo>
                  <a:lnTo>
                    <a:pt x="161793" y="358639"/>
                  </a:lnTo>
                  <a:cubicBezTo>
                    <a:pt x="156661" y="364768"/>
                    <a:pt x="151487" y="370512"/>
                    <a:pt x="146269" y="375870"/>
                  </a:cubicBezTo>
                  <a:cubicBezTo>
                    <a:pt x="141052" y="381228"/>
                    <a:pt x="135706" y="386457"/>
                    <a:pt x="130231" y="391558"/>
                  </a:cubicBezTo>
                  <a:lnTo>
                    <a:pt x="173457" y="387443"/>
                  </a:lnTo>
                  <a:lnTo>
                    <a:pt x="176202" y="377842"/>
                  </a:lnTo>
                  <a:close/>
                  <a:moveTo>
                    <a:pt x="1184981" y="333950"/>
                  </a:moveTo>
                  <a:lnTo>
                    <a:pt x="1168556" y="398348"/>
                  </a:lnTo>
                  <a:lnTo>
                    <a:pt x="1237098" y="398348"/>
                  </a:lnTo>
                  <a:lnTo>
                    <a:pt x="1253557" y="333950"/>
                  </a:lnTo>
                  <a:close/>
                  <a:moveTo>
                    <a:pt x="413491" y="276343"/>
                  </a:moveTo>
                  <a:lnTo>
                    <a:pt x="687772" y="276343"/>
                  </a:lnTo>
                  <a:lnTo>
                    <a:pt x="619192" y="550611"/>
                  </a:lnTo>
                  <a:lnTo>
                    <a:pt x="344909" y="550611"/>
                  </a:lnTo>
                  <a:close/>
                  <a:moveTo>
                    <a:pt x="1805660" y="270171"/>
                  </a:moveTo>
                  <a:cubicBezTo>
                    <a:pt x="1820646" y="285173"/>
                    <a:pt x="1835723" y="302146"/>
                    <a:pt x="1850893" y="321092"/>
                  </a:cubicBezTo>
                  <a:cubicBezTo>
                    <a:pt x="1866063" y="340037"/>
                    <a:pt x="1877720" y="357353"/>
                    <a:pt x="1885864" y="373041"/>
                  </a:cubicBezTo>
                  <a:lnTo>
                    <a:pt x="1806344" y="425162"/>
                  </a:lnTo>
                  <a:cubicBezTo>
                    <a:pt x="1800742" y="409503"/>
                    <a:pt x="1791238" y="391958"/>
                    <a:pt x="1777830" y="372527"/>
                  </a:cubicBezTo>
                  <a:cubicBezTo>
                    <a:pt x="1764422" y="353096"/>
                    <a:pt x="1749937" y="335208"/>
                    <a:pt x="1734375" y="318863"/>
                  </a:cubicBezTo>
                  <a:close/>
                  <a:moveTo>
                    <a:pt x="1116465" y="264684"/>
                  </a:moveTo>
                  <a:lnTo>
                    <a:pt x="1362599" y="264684"/>
                  </a:lnTo>
                  <a:lnTo>
                    <a:pt x="1311850" y="467636"/>
                  </a:lnTo>
                  <a:lnTo>
                    <a:pt x="1065685" y="467636"/>
                  </a:lnTo>
                  <a:close/>
                  <a:moveTo>
                    <a:pt x="1671952" y="231080"/>
                  </a:moveTo>
                  <a:lnTo>
                    <a:pt x="1715168" y="316805"/>
                  </a:lnTo>
                  <a:cubicBezTo>
                    <a:pt x="1700377" y="321577"/>
                    <a:pt x="1685200" y="325921"/>
                    <a:pt x="1669637" y="329835"/>
                  </a:cubicBezTo>
                  <a:cubicBezTo>
                    <a:pt x="1654074" y="333750"/>
                    <a:pt x="1638383" y="337408"/>
                    <a:pt x="1622562" y="340808"/>
                  </a:cubicBezTo>
                  <a:lnTo>
                    <a:pt x="1597868" y="421733"/>
                  </a:lnTo>
                  <a:lnTo>
                    <a:pt x="1682241" y="421733"/>
                  </a:lnTo>
                  <a:lnTo>
                    <a:pt x="1658919" y="514316"/>
                  </a:lnTo>
                  <a:lnTo>
                    <a:pt x="1576603" y="514316"/>
                  </a:lnTo>
                  <a:lnTo>
                    <a:pt x="1569743" y="519802"/>
                  </a:lnTo>
                  <a:cubicBezTo>
                    <a:pt x="1574879" y="525609"/>
                    <a:pt x="1581832" y="534636"/>
                    <a:pt x="1590601" y="546882"/>
                  </a:cubicBezTo>
                  <a:cubicBezTo>
                    <a:pt x="1599371" y="559128"/>
                    <a:pt x="1607950" y="571297"/>
                    <a:pt x="1616338" y="583391"/>
                  </a:cubicBezTo>
                  <a:cubicBezTo>
                    <a:pt x="1624726" y="595485"/>
                    <a:pt x="1630917" y="604206"/>
                    <a:pt x="1634910" y="609556"/>
                  </a:cubicBezTo>
                  <a:lnTo>
                    <a:pt x="1564255" y="678136"/>
                  </a:lnTo>
                  <a:cubicBezTo>
                    <a:pt x="1562883" y="670178"/>
                    <a:pt x="1560997" y="661406"/>
                    <a:pt x="1558596" y="651819"/>
                  </a:cubicBezTo>
                  <a:cubicBezTo>
                    <a:pt x="1556195" y="642232"/>
                    <a:pt x="1553280" y="632259"/>
                    <a:pt x="1549850" y="621901"/>
                  </a:cubicBezTo>
                  <a:lnTo>
                    <a:pt x="1483311" y="880447"/>
                  </a:lnTo>
                  <a:lnTo>
                    <a:pt x="1386688" y="880447"/>
                  </a:lnTo>
                  <a:lnTo>
                    <a:pt x="1440095" y="674021"/>
                  </a:lnTo>
                  <a:cubicBezTo>
                    <a:pt x="1425696" y="695095"/>
                    <a:pt x="1411545" y="714326"/>
                    <a:pt x="1397642" y="731714"/>
                  </a:cubicBezTo>
                  <a:cubicBezTo>
                    <a:pt x="1383739" y="749102"/>
                    <a:pt x="1370258" y="763704"/>
                    <a:pt x="1357198" y="775520"/>
                  </a:cubicBezTo>
                  <a:cubicBezTo>
                    <a:pt x="1355055" y="758646"/>
                    <a:pt x="1351798" y="740958"/>
                    <a:pt x="1347426" y="722456"/>
                  </a:cubicBezTo>
                  <a:cubicBezTo>
                    <a:pt x="1343054" y="703954"/>
                    <a:pt x="1338082" y="687123"/>
                    <a:pt x="1332509" y="671964"/>
                  </a:cubicBezTo>
                  <a:cubicBezTo>
                    <a:pt x="1354239" y="652690"/>
                    <a:pt x="1376774" y="628322"/>
                    <a:pt x="1400115" y="598860"/>
                  </a:cubicBezTo>
                  <a:cubicBezTo>
                    <a:pt x="1423456" y="569398"/>
                    <a:pt x="1444785" y="539388"/>
                    <a:pt x="1464104" y="508829"/>
                  </a:cubicBezTo>
                  <a:lnTo>
                    <a:pt x="1380516" y="514316"/>
                  </a:lnTo>
                  <a:lnTo>
                    <a:pt x="1403831" y="421733"/>
                  </a:lnTo>
                  <a:lnTo>
                    <a:pt x="1500460" y="421733"/>
                  </a:lnTo>
                  <a:lnTo>
                    <a:pt x="1521039" y="358639"/>
                  </a:lnTo>
                  <a:cubicBezTo>
                    <a:pt x="1509349" y="360439"/>
                    <a:pt x="1497916" y="361639"/>
                    <a:pt x="1486741" y="362240"/>
                  </a:cubicBezTo>
                  <a:cubicBezTo>
                    <a:pt x="1475565" y="362840"/>
                    <a:pt x="1464819" y="362325"/>
                    <a:pt x="1454500" y="360697"/>
                  </a:cubicBezTo>
                  <a:cubicBezTo>
                    <a:pt x="1453257" y="349595"/>
                    <a:pt x="1451628" y="336994"/>
                    <a:pt x="1449613" y="322892"/>
                  </a:cubicBezTo>
                  <a:cubicBezTo>
                    <a:pt x="1447598" y="308790"/>
                    <a:pt x="1444425" y="296017"/>
                    <a:pt x="1440095" y="284573"/>
                  </a:cubicBezTo>
                  <a:cubicBezTo>
                    <a:pt x="1479681" y="280844"/>
                    <a:pt x="1520039" y="274071"/>
                    <a:pt x="1561168" y="264256"/>
                  </a:cubicBezTo>
                  <a:cubicBezTo>
                    <a:pt x="1602298" y="254440"/>
                    <a:pt x="1639226" y="243382"/>
                    <a:pt x="1671952" y="231080"/>
                  </a:cubicBezTo>
                  <a:close/>
                  <a:moveTo>
                    <a:pt x="2526401" y="229023"/>
                  </a:moveTo>
                  <a:lnTo>
                    <a:pt x="2625157" y="229023"/>
                  </a:lnTo>
                  <a:lnTo>
                    <a:pt x="2601839" y="321606"/>
                  </a:lnTo>
                  <a:lnTo>
                    <a:pt x="2749972" y="321606"/>
                  </a:lnTo>
                  <a:lnTo>
                    <a:pt x="2727341" y="412817"/>
                  </a:lnTo>
                  <a:lnTo>
                    <a:pt x="2579208" y="412817"/>
                  </a:lnTo>
                  <a:lnTo>
                    <a:pt x="2561377" y="483445"/>
                  </a:lnTo>
                  <a:lnTo>
                    <a:pt x="2629272" y="483445"/>
                  </a:lnTo>
                  <a:lnTo>
                    <a:pt x="2645731" y="480026"/>
                  </a:lnTo>
                  <a:lnTo>
                    <a:pt x="2704709" y="510802"/>
                  </a:lnTo>
                  <a:cubicBezTo>
                    <a:pt x="2680549" y="558945"/>
                    <a:pt x="2653603" y="601964"/>
                    <a:pt x="2623871" y="639859"/>
                  </a:cubicBezTo>
                  <a:cubicBezTo>
                    <a:pt x="2594139" y="677755"/>
                    <a:pt x="2560506" y="712013"/>
                    <a:pt x="2522972" y="742636"/>
                  </a:cubicBezTo>
                  <a:cubicBezTo>
                    <a:pt x="2539732" y="753598"/>
                    <a:pt x="2559191" y="763916"/>
                    <a:pt x="2581351" y="773592"/>
                  </a:cubicBezTo>
                  <a:cubicBezTo>
                    <a:pt x="2603511" y="783268"/>
                    <a:pt x="2628629" y="792386"/>
                    <a:pt x="2656704" y="800947"/>
                  </a:cubicBezTo>
                  <a:cubicBezTo>
                    <a:pt x="2645145" y="811080"/>
                    <a:pt x="2631572" y="824428"/>
                    <a:pt x="2615984" y="840992"/>
                  </a:cubicBezTo>
                  <a:cubicBezTo>
                    <a:pt x="2600396" y="857557"/>
                    <a:pt x="2588366" y="872106"/>
                    <a:pt x="2579894" y="884640"/>
                  </a:cubicBezTo>
                  <a:cubicBezTo>
                    <a:pt x="2550033" y="872906"/>
                    <a:pt x="2523172" y="860015"/>
                    <a:pt x="2499312" y="845966"/>
                  </a:cubicBezTo>
                  <a:cubicBezTo>
                    <a:pt x="2475452" y="831917"/>
                    <a:pt x="2454764" y="817139"/>
                    <a:pt x="2437247" y="801633"/>
                  </a:cubicBezTo>
                  <a:cubicBezTo>
                    <a:pt x="2405841" y="819755"/>
                    <a:pt x="2374287" y="834790"/>
                    <a:pt x="2342584" y="846738"/>
                  </a:cubicBezTo>
                  <a:cubicBezTo>
                    <a:pt x="2310881" y="858686"/>
                    <a:pt x="2278442" y="867890"/>
                    <a:pt x="2245268" y="874350"/>
                  </a:cubicBezTo>
                  <a:cubicBezTo>
                    <a:pt x="2241523" y="859943"/>
                    <a:pt x="2236493" y="844165"/>
                    <a:pt x="2230175" y="827015"/>
                  </a:cubicBezTo>
                  <a:cubicBezTo>
                    <a:pt x="2223858" y="809865"/>
                    <a:pt x="2216084" y="795459"/>
                    <a:pt x="2206851" y="783796"/>
                  </a:cubicBezTo>
                  <a:cubicBezTo>
                    <a:pt x="2235006" y="779309"/>
                    <a:pt x="2263076" y="771991"/>
                    <a:pt x="2291060" y="761844"/>
                  </a:cubicBezTo>
                  <a:cubicBezTo>
                    <a:pt x="2319044" y="751697"/>
                    <a:pt x="2346770" y="738891"/>
                    <a:pt x="2374240" y="723428"/>
                  </a:cubicBezTo>
                  <a:cubicBezTo>
                    <a:pt x="2363192" y="704061"/>
                    <a:pt x="2353387" y="681912"/>
                    <a:pt x="2344827" y="656982"/>
                  </a:cubicBezTo>
                  <a:cubicBezTo>
                    <a:pt x="2336266" y="632051"/>
                    <a:pt x="2329377" y="605289"/>
                    <a:pt x="2324160" y="576696"/>
                  </a:cubicBezTo>
                  <a:lnTo>
                    <a:pt x="2355031" y="573264"/>
                  </a:lnTo>
                  <a:lnTo>
                    <a:pt x="2311812" y="573264"/>
                  </a:lnTo>
                  <a:lnTo>
                    <a:pt x="2333764" y="483445"/>
                  </a:lnTo>
                  <a:lnTo>
                    <a:pt x="2462622" y="483445"/>
                  </a:lnTo>
                  <a:lnTo>
                    <a:pt x="2480453" y="412817"/>
                  </a:lnTo>
                  <a:lnTo>
                    <a:pt x="2340625" y="412817"/>
                  </a:lnTo>
                  <a:lnTo>
                    <a:pt x="2363263" y="321606"/>
                  </a:lnTo>
                  <a:lnTo>
                    <a:pt x="2503084" y="321606"/>
                  </a:lnTo>
                  <a:close/>
                  <a:moveTo>
                    <a:pt x="2217141" y="229023"/>
                  </a:moveTo>
                  <a:lnTo>
                    <a:pt x="2315242" y="229023"/>
                  </a:lnTo>
                  <a:lnTo>
                    <a:pt x="2283685" y="355210"/>
                  </a:lnTo>
                  <a:lnTo>
                    <a:pt x="2346799" y="355210"/>
                  </a:lnTo>
                  <a:lnTo>
                    <a:pt x="2324160" y="447105"/>
                  </a:lnTo>
                  <a:lnTo>
                    <a:pt x="2261046" y="447105"/>
                  </a:lnTo>
                  <a:lnTo>
                    <a:pt x="2239780" y="530708"/>
                  </a:lnTo>
                  <a:lnTo>
                    <a:pt x="2299463" y="517666"/>
                  </a:lnTo>
                  <a:lnTo>
                    <a:pt x="2293289" y="610321"/>
                  </a:lnTo>
                  <a:cubicBezTo>
                    <a:pt x="2281313" y="613369"/>
                    <a:pt x="2269250" y="616332"/>
                    <a:pt x="2257102" y="619209"/>
                  </a:cubicBezTo>
                  <a:cubicBezTo>
                    <a:pt x="2244953" y="622086"/>
                    <a:pt x="2232548" y="625048"/>
                    <a:pt x="2219885" y="628096"/>
                  </a:cubicBezTo>
                  <a:lnTo>
                    <a:pt x="2178038" y="778994"/>
                  </a:lnTo>
                  <a:cubicBezTo>
                    <a:pt x="2172635" y="801232"/>
                    <a:pt x="2166633" y="818840"/>
                    <a:pt x="2160030" y="831817"/>
                  </a:cubicBezTo>
                  <a:cubicBezTo>
                    <a:pt x="2153427" y="844794"/>
                    <a:pt x="2143651" y="855542"/>
                    <a:pt x="2130703" y="864060"/>
                  </a:cubicBezTo>
                  <a:cubicBezTo>
                    <a:pt x="2114795" y="869733"/>
                    <a:pt x="2097607" y="872792"/>
                    <a:pt x="2079140" y="873235"/>
                  </a:cubicBezTo>
                  <a:cubicBezTo>
                    <a:pt x="2060672" y="873678"/>
                    <a:pt x="2039710" y="872449"/>
                    <a:pt x="2016252" y="869548"/>
                  </a:cubicBezTo>
                  <a:cubicBezTo>
                    <a:pt x="2015452" y="856613"/>
                    <a:pt x="2014309" y="841836"/>
                    <a:pt x="2012823" y="825214"/>
                  </a:cubicBezTo>
                  <a:cubicBezTo>
                    <a:pt x="2011337" y="808593"/>
                    <a:pt x="2008137" y="793644"/>
                    <a:pt x="2003222" y="780366"/>
                  </a:cubicBezTo>
                  <a:cubicBezTo>
                    <a:pt x="2013823" y="782996"/>
                    <a:pt x="2024510" y="784597"/>
                    <a:pt x="2035283" y="785168"/>
                  </a:cubicBezTo>
                  <a:cubicBezTo>
                    <a:pt x="2046056" y="785740"/>
                    <a:pt x="2052971" y="785969"/>
                    <a:pt x="2056029" y="785854"/>
                  </a:cubicBezTo>
                  <a:cubicBezTo>
                    <a:pt x="2063314" y="785683"/>
                    <a:pt x="2069311" y="783796"/>
                    <a:pt x="2074019" y="780195"/>
                  </a:cubicBezTo>
                  <a:cubicBezTo>
                    <a:pt x="2078726" y="776593"/>
                    <a:pt x="2081635" y="772306"/>
                    <a:pt x="2082746" y="767332"/>
                  </a:cubicBezTo>
                  <a:lnTo>
                    <a:pt x="2112180" y="650711"/>
                  </a:lnTo>
                  <a:lnTo>
                    <a:pt x="2051914" y="664431"/>
                  </a:lnTo>
                  <a:lnTo>
                    <a:pt x="2045056" y="568459"/>
                  </a:lnTo>
                  <a:cubicBezTo>
                    <a:pt x="2057426" y="566372"/>
                    <a:pt x="2070902" y="563855"/>
                    <a:pt x="2085483" y="560909"/>
                  </a:cubicBezTo>
                  <a:cubicBezTo>
                    <a:pt x="2100064" y="557963"/>
                    <a:pt x="2115594" y="554760"/>
                    <a:pt x="2132075" y="551299"/>
                  </a:cubicBezTo>
                  <a:lnTo>
                    <a:pt x="2162946" y="447105"/>
                  </a:lnTo>
                  <a:lnTo>
                    <a:pt x="2088904" y="447105"/>
                  </a:lnTo>
                  <a:lnTo>
                    <a:pt x="2111494" y="355210"/>
                  </a:lnTo>
                  <a:lnTo>
                    <a:pt x="2185584" y="355210"/>
                  </a:lnTo>
                  <a:close/>
                  <a:moveTo>
                    <a:pt x="1930441" y="228337"/>
                  </a:moveTo>
                  <a:lnTo>
                    <a:pt x="2028511" y="228337"/>
                  </a:lnTo>
                  <a:lnTo>
                    <a:pt x="1932499" y="612985"/>
                  </a:lnTo>
                  <a:lnTo>
                    <a:pt x="1996278" y="602012"/>
                  </a:lnTo>
                  <a:lnTo>
                    <a:pt x="1988049" y="695967"/>
                  </a:lnTo>
                  <a:lnTo>
                    <a:pt x="1908496" y="709683"/>
                  </a:lnTo>
                  <a:lnTo>
                    <a:pt x="1865976" y="879761"/>
                  </a:lnTo>
                  <a:lnTo>
                    <a:pt x="1767987" y="879761"/>
                  </a:lnTo>
                  <a:lnTo>
                    <a:pt x="1806344" y="727514"/>
                  </a:lnTo>
                  <a:lnTo>
                    <a:pt x="1599925" y="763861"/>
                  </a:lnTo>
                  <a:lnTo>
                    <a:pt x="1607471" y="668535"/>
                  </a:lnTo>
                  <a:lnTo>
                    <a:pt x="1830315" y="630130"/>
                  </a:lnTo>
                  <a:close/>
                  <a:moveTo>
                    <a:pt x="879157" y="225594"/>
                  </a:moveTo>
                  <a:lnTo>
                    <a:pt x="967660" y="236567"/>
                  </a:lnTo>
                  <a:cubicBezTo>
                    <a:pt x="965245" y="245168"/>
                    <a:pt x="962700" y="253683"/>
                    <a:pt x="960028" y="262113"/>
                  </a:cubicBezTo>
                  <a:cubicBezTo>
                    <a:pt x="957355" y="270542"/>
                    <a:pt x="954639" y="278715"/>
                    <a:pt x="951881" y="286630"/>
                  </a:cubicBezTo>
                  <a:lnTo>
                    <a:pt x="1095192" y="281144"/>
                  </a:lnTo>
                  <a:cubicBezTo>
                    <a:pt x="1094806" y="281872"/>
                    <a:pt x="1092662" y="286759"/>
                    <a:pt x="1088759" y="295803"/>
                  </a:cubicBezTo>
                  <a:cubicBezTo>
                    <a:pt x="1084856" y="304847"/>
                    <a:pt x="1081511" y="313676"/>
                    <a:pt x="1078723" y="322292"/>
                  </a:cubicBezTo>
                  <a:cubicBezTo>
                    <a:pt x="1065599" y="361952"/>
                    <a:pt x="1054277" y="392999"/>
                    <a:pt x="1044756" y="415433"/>
                  </a:cubicBezTo>
                  <a:cubicBezTo>
                    <a:pt x="1035235" y="437867"/>
                    <a:pt x="1025971" y="454352"/>
                    <a:pt x="1016964" y="464890"/>
                  </a:cubicBezTo>
                  <a:cubicBezTo>
                    <a:pt x="1007726" y="469881"/>
                    <a:pt x="999137" y="473455"/>
                    <a:pt x="991197" y="475615"/>
                  </a:cubicBezTo>
                  <a:cubicBezTo>
                    <a:pt x="983258" y="477774"/>
                    <a:pt x="975869" y="479461"/>
                    <a:pt x="969032" y="480677"/>
                  </a:cubicBezTo>
                  <a:cubicBezTo>
                    <a:pt x="958270" y="481077"/>
                    <a:pt x="946349" y="480791"/>
                    <a:pt x="933271" y="479819"/>
                  </a:cubicBezTo>
                  <a:cubicBezTo>
                    <a:pt x="920193" y="478846"/>
                    <a:pt x="906729" y="476844"/>
                    <a:pt x="892878" y="473813"/>
                  </a:cubicBezTo>
                  <a:cubicBezTo>
                    <a:pt x="893007" y="462686"/>
                    <a:pt x="892921" y="450964"/>
                    <a:pt x="892621" y="438646"/>
                  </a:cubicBezTo>
                  <a:cubicBezTo>
                    <a:pt x="892471" y="432487"/>
                    <a:pt x="892074" y="426911"/>
                    <a:pt x="891431" y="421917"/>
                  </a:cubicBezTo>
                  <a:lnTo>
                    <a:pt x="889445" y="412069"/>
                  </a:lnTo>
                  <a:lnTo>
                    <a:pt x="905742" y="410556"/>
                  </a:lnTo>
                  <a:cubicBezTo>
                    <a:pt x="912832" y="410074"/>
                    <a:pt x="917691" y="409677"/>
                    <a:pt x="920321" y="409364"/>
                  </a:cubicBezTo>
                  <a:cubicBezTo>
                    <a:pt x="926896" y="409635"/>
                    <a:pt x="932613" y="408405"/>
                    <a:pt x="937473" y="405674"/>
                  </a:cubicBezTo>
                  <a:cubicBezTo>
                    <a:pt x="942333" y="402943"/>
                    <a:pt x="945992" y="399132"/>
                    <a:pt x="948450" y="394241"/>
                  </a:cubicBezTo>
                  <a:cubicBezTo>
                    <a:pt x="951352" y="394172"/>
                    <a:pt x="955325" y="390381"/>
                    <a:pt x="960371" y="382869"/>
                  </a:cubicBezTo>
                  <a:cubicBezTo>
                    <a:pt x="965416" y="375357"/>
                    <a:pt x="970590" y="364537"/>
                    <a:pt x="975893" y="350409"/>
                  </a:cubicBezTo>
                  <a:lnTo>
                    <a:pt x="920321" y="361382"/>
                  </a:lnTo>
                  <a:cubicBezTo>
                    <a:pt x="915333" y="370593"/>
                    <a:pt x="909873" y="379410"/>
                    <a:pt x="903941" y="387833"/>
                  </a:cubicBezTo>
                  <a:cubicBezTo>
                    <a:pt x="898010" y="396256"/>
                    <a:pt x="890663" y="404568"/>
                    <a:pt x="881901" y="412770"/>
                  </a:cubicBezTo>
                  <a:lnTo>
                    <a:pt x="885128" y="412470"/>
                  </a:lnTo>
                  <a:lnTo>
                    <a:pt x="859830" y="438829"/>
                  </a:lnTo>
                  <a:cubicBezTo>
                    <a:pt x="849640" y="448013"/>
                    <a:pt x="838904" y="456331"/>
                    <a:pt x="827622" y="463784"/>
                  </a:cubicBezTo>
                  <a:cubicBezTo>
                    <a:pt x="805057" y="478690"/>
                    <a:pt x="778343" y="490727"/>
                    <a:pt x="747477" y="499895"/>
                  </a:cubicBezTo>
                  <a:cubicBezTo>
                    <a:pt x="743361" y="487826"/>
                    <a:pt x="737907" y="475243"/>
                    <a:pt x="731116" y="462145"/>
                  </a:cubicBezTo>
                  <a:cubicBezTo>
                    <a:pt x="724325" y="449047"/>
                    <a:pt x="716280" y="437836"/>
                    <a:pt x="706979" y="428513"/>
                  </a:cubicBezTo>
                  <a:cubicBezTo>
                    <a:pt x="733340" y="420159"/>
                    <a:pt x="756058" y="409318"/>
                    <a:pt x="775136" y="395989"/>
                  </a:cubicBezTo>
                  <a:cubicBezTo>
                    <a:pt x="794214" y="382661"/>
                    <a:pt x="809906" y="367696"/>
                    <a:pt x="822213" y="351095"/>
                  </a:cubicBezTo>
                  <a:lnTo>
                    <a:pt x="752264" y="355896"/>
                  </a:lnTo>
                  <a:lnTo>
                    <a:pt x="770758" y="281144"/>
                  </a:lnTo>
                  <a:lnTo>
                    <a:pt x="862691" y="275657"/>
                  </a:lnTo>
                  <a:cubicBezTo>
                    <a:pt x="868180" y="259998"/>
                    <a:pt x="873668" y="243310"/>
                    <a:pt x="879157" y="225594"/>
                  </a:cubicBezTo>
                  <a:close/>
                  <a:moveTo>
                    <a:pt x="153560" y="218050"/>
                  </a:moveTo>
                  <a:lnTo>
                    <a:pt x="236581" y="246854"/>
                  </a:lnTo>
                  <a:cubicBezTo>
                    <a:pt x="233522" y="253040"/>
                    <a:pt x="230377" y="259184"/>
                    <a:pt x="227146" y="265285"/>
                  </a:cubicBezTo>
                  <a:cubicBezTo>
                    <a:pt x="223916" y="271385"/>
                    <a:pt x="220428" y="277358"/>
                    <a:pt x="216683" y="283201"/>
                  </a:cubicBezTo>
                  <a:lnTo>
                    <a:pt x="377175" y="277715"/>
                  </a:lnTo>
                  <a:lnTo>
                    <a:pt x="357953" y="353839"/>
                  </a:lnTo>
                  <a:lnTo>
                    <a:pt x="275690" y="353839"/>
                  </a:lnTo>
                  <a:lnTo>
                    <a:pt x="269515" y="379213"/>
                  </a:lnTo>
                  <a:lnTo>
                    <a:pt x="267456" y="387443"/>
                  </a:lnTo>
                  <a:lnTo>
                    <a:pt x="365504" y="387443"/>
                  </a:lnTo>
                  <a:lnTo>
                    <a:pt x="346282" y="464209"/>
                  </a:lnTo>
                  <a:lnTo>
                    <a:pt x="252361" y="466955"/>
                  </a:lnTo>
                  <a:cubicBezTo>
                    <a:pt x="267322" y="475765"/>
                    <a:pt x="283173" y="485430"/>
                    <a:pt x="299915" y="495949"/>
                  </a:cubicBezTo>
                  <a:cubicBezTo>
                    <a:pt x="316657" y="506469"/>
                    <a:pt x="328909" y="514405"/>
                    <a:pt x="336671" y="519757"/>
                  </a:cubicBezTo>
                  <a:lnTo>
                    <a:pt x="257851" y="575335"/>
                  </a:lnTo>
                  <a:cubicBezTo>
                    <a:pt x="250046" y="566763"/>
                    <a:pt x="240612" y="557294"/>
                    <a:pt x="229548" y="546927"/>
                  </a:cubicBezTo>
                  <a:cubicBezTo>
                    <a:pt x="218484" y="536560"/>
                    <a:pt x="207335" y="527276"/>
                    <a:pt x="196099" y="519076"/>
                  </a:cubicBezTo>
                  <a:cubicBezTo>
                    <a:pt x="182234" y="532312"/>
                    <a:pt x="167768" y="544400"/>
                    <a:pt x="152702" y="555340"/>
                  </a:cubicBezTo>
                  <a:cubicBezTo>
                    <a:pt x="137636" y="566279"/>
                    <a:pt x="120769" y="576836"/>
                    <a:pt x="102100" y="587010"/>
                  </a:cubicBezTo>
                  <a:lnTo>
                    <a:pt x="551983" y="584263"/>
                  </a:lnTo>
                  <a:lnTo>
                    <a:pt x="477948" y="879822"/>
                  </a:lnTo>
                  <a:lnTo>
                    <a:pt x="375115" y="879822"/>
                  </a:lnTo>
                  <a:lnTo>
                    <a:pt x="380608" y="858541"/>
                  </a:lnTo>
                  <a:lnTo>
                    <a:pt x="116509" y="858541"/>
                  </a:lnTo>
                  <a:lnTo>
                    <a:pt x="111020" y="879822"/>
                  </a:lnTo>
                  <a:lnTo>
                    <a:pt x="13030" y="879822"/>
                  </a:lnTo>
                  <a:lnTo>
                    <a:pt x="88411" y="594531"/>
                  </a:lnTo>
                  <a:cubicBezTo>
                    <a:pt x="82522" y="597635"/>
                    <a:pt x="76665" y="600141"/>
                    <a:pt x="70838" y="602049"/>
                  </a:cubicBezTo>
                  <a:cubicBezTo>
                    <a:pt x="65012" y="603957"/>
                    <a:pt x="59667" y="605097"/>
                    <a:pt x="54803" y="605467"/>
                  </a:cubicBezTo>
                  <a:cubicBezTo>
                    <a:pt x="48204" y="594806"/>
                    <a:pt x="40189" y="583270"/>
                    <a:pt x="30757" y="570860"/>
                  </a:cubicBezTo>
                  <a:cubicBezTo>
                    <a:pt x="21325" y="558450"/>
                    <a:pt x="11072" y="547580"/>
                    <a:pt x="0" y="538249"/>
                  </a:cubicBezTo>
                  <a:cubicBezTo>
                    <a:pt x="30481" y="528377"/>
                    <a:pt x="56519" y="516444"/>
                    <a:pt x="78113" y="502448"/>
                  </a:cubicBezTo>
                  <a:cubicBezTo>
                    <a:pt x="99707" y="488452"/>
                    <a:pt x="116851" y="474104"/>
                    <a:pt x="129545" y="459404"/>
                  </a:cubicBezTo>
                  <a:lnTo>
                    <a:pt x="28118" y="464209"/>
                  </a:lnTo>
                  <a:lnTo>
                    <a:pt x="47277" y="387443"/>
                  </a:lnTo>
                  <a:lnTo>
                    <a:pt x="99356" y="384700"/>
                  </a:lnTo>
                  <a:cubicBezTo>
                    <a:pt x="91300" y="378799"/>
                    <a:pt x="82764" y="372769"/>
                    <a:pt x="73745" y="366612"/>
                  </a:cubicBezTo>
                  <a:cubicBezTo>
                    <a:pt x="64727" y="360454"/>
                    <a:pt x="56360" y="354596"/>
                    <a:pt x="48646" y="349038"/>
                  </a:cubicBezTo>
                  <a:cubicBezTo>
                    <a:pt x="68272" y="334450"/>
                    <a:pt x="87470" y="315448"/>
                    <a:pt x="106239" y="292031"/>
                  </a:cubicBezTo>
                  <a:cubicBezTo>
                    <a:pt x="125008" y="268614"/>
                    <a:pt x="140781" y="243953"/>
                    <a:pt x="153560" y="218050"/>
                  </a:cubicBezTo>
                  <a:close/>
                  <a:moveTo>
                    <a:pt x="427794" y="21152"/>
                  </a:moveTo>
                  <a:cubicBezTo>
                    <a:pt x="416244" y="41006"/>
                    <a:pt x="404694" y="60861"/>
                    <a:pt x="393145" y="80715"/>
                  </a:cubicBezTo>
                  <a:cubicBezTo>
                    <a:pt x="405804" y="80715"/>
                    <a:pt x="418464" y="80715"/>
                    <a:pt x="431124" y="80715"/>
                  </a:cubicBezTo>
                  <a:cubicBezTo>
                    <a:pt x="430014" y="60861"/>
                    <a:pt x="428904" y="41006"/>
                    <a:pt x="427794" y="21152"/>
                  </a:cubicBezTo>
                  <a:close/>
                  <a:moveTo>
                    <a:pt x="959898" y="14214"/>
                  </a:moveTo>
                  <a:cubicBezTo>
                    <a:pt x="955984" y="29105"/>
                    <a:pt x="952069" y="43996"/>
                    <a:pt x="948154" y="58887"/>
                  </a:cubicBezTo>
                  <a:cubicBezTo>
                    <a:pt x="954885" y="58887"/>
                    <a:pt x="961617" y="58887"/>
                    <a:pt x="968349" y="58887"/>
                  </a:cubicBezTo>
                  <a:cubicBezTo>
                    <a:pt x="976101" y="58767"/>
                    <a:pt x="982319" y="56638"/>
                    <a:pt x="987002" y="52499"/>
                  </a:cubicBezTo>
                  <a:cubicBezTo>
                    <a:pt x="991686" y="48360"/>
                    <a:pt x="994890" y="42931"/>
                    <a:pt x="996616" y="36212"/>
                  </a:cubicBezTo>
                  <a:cubicBezTo>
                    <a:pt x="998445" y="29447"/>
                    <a:pt x="998090" y="24110"/>
                    <a:pt x="995551" y="20200"/>
                  </a:cubicBezTo>
                  <a:cubicBezTo>
                    <a:pt x="993012" y="16290"/>
                    <a:pt x="987859" y="14295"/>
                    <a:pt x="980094" y="14214"/>
                  </a:cubicBezTo>
                  <a:cubicBezTo>
                    <a:pt x="973362" y="14214"/>
                    <a:pt x="966630" y="14214"/>
                    <a:pt x="959898" y="14214"/>
                  </a:cubicBezTo>
                  <a:close/>
                  <a:moveTo>
                    <a:pt x="526601" y="14214"/>
                  </a:moveTo>
                  <a:cubicBezTo>
                    <a:pt x="522686" y="29105"/>
                    <a:pt x="518771" y="43996"/>
                    <a:pt x="514857" y="58887"/>
                  </a:cubicBezTo>
                  <a:cubicBezTo>
                    <a:pt x="521588" y="58887"/>
                    <a:pt x="528320" y="58887"/>
                    <a:pt x="535052" y="58887"/>
                  </a:cubicBezTo>
                  <a:cubicBezTo>
                    <a:pt x="542804" y="58767"/>
                    <a:pt x="549022" y="56638"/>
                    <a:pt x="553705" y="52499"/>
                  </a:cubicBezTo>
                  <a:cubicBezTo>
                    <a:pt x="558389" y="48360"/>
                    <a:pt x="561593" y="42931"/>
                    <a:pt x="563319" y="36212"/>
                  </a:cubicBezTo>
                  <a:cubicBezTo>
                    <a:pt x="565147" y="29447"/>
                    <a:pt x="564792" y="24110"/>
                    <a:pt x="562253" y="20200"/>
                  </a:cubicBezTo>
                  <a:cubicBezTo>
                    <a:pt x="559714" y="16290"/>
                    <a:pt x="554562" y="14295"/>
                    <a:pt x="546797" y="14214"/>
                  </a:cubicBezTo>
                  <a:cubicBezTo>
                    <a:pt x="540065" y="14214"/>
                    <a:pt x="533333" y="14214"/>
                    <a:pt x="526601" y="14214"/>
                  </a:cubicBezTo>
                  <a:close/>
                  <a:moveTo>
                    <a:pt x="837489" y="14045"/>
                  </a:moveTo>
                  <a:cubicBezTo>
                    <a:pt x="829363" y="44955"/>
                    <a:pt x="821237" y="75865"/>
                    <a:pt x="813110" y="106774"/>
                  </a:cubicBezTo>
                  <a:cubicBezTo>
                    <a:pt x="819440" y="106774"/>
                    <a:pt x="825770" y="106774"/>
                    <a:pt x="832100" y="106774"/>
                  </a:cubicBezTo>
                  <a:cubicBezTo>
                    <a:pt x="845871" y="106655"/>
                    <a:pt x="857329" y="102579"/>
                    <a:pt x="866474" y="94549"/>
                  </a:cubicBezTo>
                  <a:cubicBezTo>
                    <a:pt x="875618" y="86518"/>
                    <a:pt x="882110" y="75251"/>
                    <a:pt x="885948" y="60748"/>
                  </a:cubicBezTo>
                  <a:cubicBezTo>
                    <a:pt x="889743" y="46217"/>
                    <a:pt x="889206" y="34837"/>
                    <a:pt x="884335" y="26609"/>
                  </a:cubicBezTo>
                  <a:cubicBezTo>
                    <a:pt x="879466" y="18381"/>
                    <a:pt x="870180" y="14193"/>
                    <a:pt x="856479" y="14045"/>
                  </a:cubicBezTo>
                  <a:cubicBezTo>
                    <a:pt x="850149" y="14045"/>
                    <a:pt x="843819" y="14045"/>
                    <a:pt x="837489" y="14045"/>
                  </a:cubicBezTo>
                  <a:close/>
                  <a:moveTo>
                    <a:pt x="2491688" y="13537"/>
                  </a:moveTo>
                  <a:cubicBezTo>
                    <a:pt x="2480343" y="13682"/>
                    <a:pt x="2470016" y="17877"/>
                    <a:pt x="2460705" y="26123"/>
                  </a:cubicBezTo>
                  <a:cubicBezTo>
                    <a:pt x="2451394" y="34368"/>
                    <a:pt x="2444703" y="45797"/>
                    <a:pt x="2440632" y="60410"/>
                  </a:cubicBezTo>
                  <a:cubicBezTo>
                    <a:pt x="2437039" y="74948"/>
                    <a:pt x="2437726" y="86356"/>
                    <a:pt x="2442693" y="94633"/>
                  </a:cubicBezTo>
                  <a:cubicBezTo>
                    <a:pt x="2447660" y="102911"/>
                    <a:pt x="2455776" y="107127"/>
                    <a:pt x="2467042" y="107282"/>
                  </a:cubicBezTo>
                  <a:cubicBezTo>
                    <a:pt x="2478389" y="107127"/>
                    <a:pt x="2488722" y="102911"/>
                    <a:pt x="2498042" y="94633"/>
                  </a:cubicBezTo>
                  <a:cubicBezTo>
                    <a:pt x="2507361" y="86356"/>
                    <a:pt x="2514047" y="74948"/>
                    <a:pt x="2518098" y="60410"/>
                  </a:cubicBezTo>
                  <a:cubicBezTo>
                    <a:pt x="2521710" y="45797"/>
                    <a:pt x="2521029" y="34368"/>
                    <a:pt x="2516054" y="26123"/>
                  </a:cubicBezTo>
                  <a:cubicBezTo>
                    <a:pt x="2511078" y="17877"/>
                    <a:pt x="2502957" y="13682"/>
                    <a:pt x="2491688" y="13537"/>
                  </a:cubicBezTo>
                  <a:close/>
                  <a:moveTo>
                    <a:pt x="2265620" y="13537"/>
                  </a:moveTo>
                  <a:cubicBezTo>
                    <a:pt x="2254275" y="13682"/>
                    <a:pt x="2243947" y="17877"/>
                    <a:pt x="2234637" y="26123"/>
                  </a:cubicBezTo>
                  <a:cubicBezTo>
                    <a:pt x="2225326" y="34368"/>
                    <a:pt x="2218634" y="45797"/>
                    <a:pt x="2214564" y="60410"/>
                  </a:cubicBezTo>
                  <a:cubicBezTo>
                    <a:pt x="2210971" y="74948"/>
                    <a:pt x="2211658" y="86356"/>
                    <a:pt x="2216625" y="94633"/>
                  </a:cubicBezTo>
                  <a:cubicBezTo>
                    <a:pt x="2221592" y="102911"/>
                    <a:pt x="2229708" y="107127"/>
                    <a:pt x="2240974" y="107282"/>
                  </a:cubicBezTo>
                  <a:cubicBezTo>
                    <a:pt x="2252321" y="107127"/>
                    <a:pt x="2262654" y="102911"/>
                    <a:pt x="2271974" y="94633"/>
                  </a:cubicBezTo>
                  <a:cubicBezTo>
                    <a:pt x="2281293" y="86356"/>
                    <a:pt x="2287978" y="74948"/>
                    <a:pt x="2292030" y="60410"/>
                  </a:cubicBezTo>
                  <a:cubicBezTo>
                    <a:pt x="2295642" y="45797"/>
                    <a:pt x="2294961" y="34368"/>
                    <a:pt x="2289986" y="26123"/>
                  </a:cubicBezTo>
                  <a:cubicBezTo>
                    <a:pt x="2285010" y="17877"/>
                    <a:pt x="2276888" y="13682"/>
                    <a:pt x="2265620" y="13537"/>
                  </a:cubicBezTo>
                  <a:close/>
                  <a:moveTo>
                    <a:pt x="242835" y="2369"/>
                  </a:moveTo>
                  <a:cubicBezTo>
                    <a:pt x="247758" y="2369"/>
                    <a:pt x="252681" y="2369"/>
                    <a:pt x="257605" y="2369"/>
                  </a:cubicBezTo>
                  <a:cubicBezTo>
                    <a:pt x="261983" y="34633"/>
                    <a:pt x="266362" y="66896"/>
                    <a:pt x="270740" y="99160"/>
                  </a:cubicBezTo>
                  <a:cubicBezTo>
                    <a:pt x="292083" y="66896"/>
                    <a:pt x="313426" y="34633"/>
                    <a:pt x="334769" y="2369"/>
                  </a:cubicBezTo>
                  <a:cubicBezTo>
                    <a:pt x="339642" y="2369"/>
                    <a:pt x="344515" y="2369"/>
                    <a:pt x="349388" y="2369"/>
                  </a:cubicBezTo>
                  <a:cubicBezTo>
                    <a:pt x="339127" y="41401"/>
                    <a:pt x="328865" y="80433"/>
                    <a:pt x="318603" y="119466"/>
                  </a:cubicBezTo>
                  <a:cubicBezTo>
                    <a:pt x="314031" y="119466"/>
                    <a:pt x="309460" y="119466"/>
                    <a:pt x="304888" y="119466"/>
                  </a:cubicBezTo>
                  <a:cubicBezTo>
                    <a:pt x="312540" y="90361"/>
                    <a:pt x="320192" y="61256"/>
                    <a:pt x="327844" y="32151"/>
                  </a:cubicBezTo>
                  <a:cubicBezTo>
                    <a:pt x="308637" y="61256"/>
                    <a:pt x="289431" y="90361"/>
                    <a:pt x="270224" y="119466"/>
                  </a:cubicBezTo>
                  <a:cubicBezTo>
                    <a:pt x="267009" y="119466"/>
                    <a:pt x="263794" y="119466"/>
                    <a:pt x="260579" y="119466"/>
                  </a:cubicBezTo>
                  <a:cubicBezTo>
                    <a:pt x="256641" y="90304"/>
                    <a:pt x="252702" y="61143"/>
                    <a:pt x="248764" y="31982"/>
                  </a:cubicBezTo>
                  <a:cubicBezTo>
                    <a:pt x="241098" y="61143"/>
                    <a:pt x="233431" y="90304"/>
                    <a:pt x="225764" y="119466"/>
                  </a:cubicBezTo>
                  <a:cubicBezTo>
                    <a:pt x="221193" y="119466"/>
                    <a:pt x="216621" y="119466"/>
                    <a:pt x="212049" y="119466"/>
                  </a:cubicBezTo>
                  <a:cubicBezTo>
                    <a:pt x="222311" y="80433"/>
                    <a:pt x="232573" y="41401"/>
                    <a:pt x="242835" y="2369"/>
                  </a:cubicBezTo>
                  <a:close/>
                  <a:moveTo>
                    <a:pt x="424940" y="2200"/>
                  </a:moveTo>
                  <a:cubicBezTo>
                    <a:pt x="430214" y="2200"/>
                    <a:pt x="435489" y="2200"/>
                    <a:pt x="440764" y="2200"/>
                  </a:cubicBezTo>
                  <a:cubicBezTo>
                    <a:pt x="443097" y="41288"/>
                    <a:pt x="445430" y="80377"/>
                    <a:pt x="447763" y="119466"/>
                  </a:cubicBezTo>
                  <a:cubicBezTo>
                    <a:pt x="442941" y="119466"/>
                    <a:pt x="438118" y="119466"/>
                    <a:pt x="433295" y="119466"/>
                  </a:cubicBezTo>
                  <a:cubicBezTo>
                    <a:pt x="432780" y="110723"/>
                    <a:pt x="432265" y="101980"/>
                    <a:pt x="431751" y="93237"/>
                  </a:cubicBezTo>
                  <a:cubicBezTo>
                    <a:pt x="416478" y="93237"/>
                    <a:pt x="401206" y="93237"/>
                    <a:pt x="385934" y="93237"/>
                  </a:cubicBezTo>
                  <a:cubicBezTo>
                    <a:pt x="380822" y="101980"/>
                    <a:pt x="375710" y="110723"/>
                    <a:pt x="370599" y="119466"/>
                  </a:cubicBezTo>
                  <a:cubicBezTo>
                    <a:pt x="365776" y="119466"/>
                    <a:pt x="360953" y="119466"/>
                    <a:pt x="356130" y="119466"/>
                  </a:cubicBezTo>
                  <a:cubicBezTo>
                    <a:pt x="379067" y="80377"/>
                    <a:pt x="402003" y="41288"/>
                    <a:pt x="424940" y="2200"/>
                  </a:cubicBezTo>
                  <a:close/>
                  <a:moveTo>
                    <a:pt x="2711646" y="1523"/>
                  </a:moveTo>
                  <a:cubicBezTo>
                    <a:pt x="2716720" y="1523"/>
                    <a:pt x="2721794" y="1523"/>
                    <a:pt x="2726868" y="1523"/>
                  </a:cubicBezTo>
                  <a:cubicBezTo>
                    <a:pt x="2730274" y="21434"/>
                    <a:pt x="2733680" y="41345"/>
                    <a:pt x="2737086" y="61256"/>
                  </a:cubicBezTo>
                  <a:cubicBezTo>
                    <a:pt x="2750962" y="41345"/>
                    <a:pt x="2764837" y="21434"/>
                    <a:pt x="2778713" y="1523"/>
                  </a:cubicBezTo>
                  <a:cubicBezTo>
                    <a:pt x="2783787" y="1523"/>
                    <a:pt x="2788861" y="1523"/>
                    <a:pt x="2793935" y="1523"/>
                  </a:cubicBezTo>
                  <a:cubicBezTo>
                    <a:pt x="2776095" y="26003"/>
                    <a:pt x="2758255" y="50482"/>
                    <a:pt x="2740415" y="74962"/>
                  </a:cubicBezTo>
                  <a:cubicBezTo>
                    <a:pt x="2736515" y="89797"/>
                    <a:pt x="2732615" y="104631"/>
                    <a:pt x="2728715" y="119466"/>
                  </a:cubicBezTo>
                  <a:cubicBezTo>
                    <a:pt x="2724143" y="119466"/>
                    <a:pt x="2719572" y="119466"/>
                    <a:pt x="2715000" y="119466"/>
                  </a:cubicBezTo>
                  <a:cubicBezTo>
                    <a:pt x="2718900" y="104631"/>
                    <a:pt x="2722801" y="89797"/>
                    <a:pt x="2726701" y="74962"/>
                  </a:cubicBezTo>
                  <a:cubicBezTo>
                    <a:pt x="2721683" y="50482"/>
                    <a:pt x="2716664" y="26003"/>
                    <a:pt x="2711646" y="1523"/>
                  </a:cubicBezTo>
                  <a:close/>
                  <a:moveTo>
                    <a:pt x="2362446" y="1523"/>
                  </a:moveTo>
                  <a:cubicBezTo>
                    <a:pt x="2367018" y="1523"/>
                    <a:pt x="2371589" y="1523"/>
                    <a:pt x="2376161" y="1523"/>
                  </a:cubicBezTo>
                  <a:cubicBezTo>
                    <a:pt x="2366922" y="36663"/>
                    <a:pt x="2357684" y="71803"/>
                    <a:pt x="2348445" y="106944"/>
                  </a:cubicBezTo>
                  <a:cubicBezTo>
                    <a:pt x="2360703" y="106944"/>
                    <a:pt x="2372961" y="106944"/>
                    <a:pt x="2385219" y="106944"/>
                  </a:cubicBezTo>
                  <a:cubicBezTo>
                    <a:pt x="2384121" y="111118"/>
                    <a:pt x="2383024" y="115292"/>
                    <a:pt x="2381927" y="119466"/>
                  </a:cubicBezTo>
                  <a:cubicBezTo>
                    <a:pt x="2365097" y="119466"/>
                    <a:pt x="2348268" y="119466"/>
                    <a:pt x="2331438" y="119466"/>
                  </a:cubicBezTo>
                  <a:cubicBezTo>
                    <a:pt x="2341774" y="80151"/>
                    <a:pt x="2352110" y="40837"/>
                    <a:pt x="2362446" y="1523"/>
                  </a:cubicBezTo>
                  <a:close/>
                  <a:moveTo>
                    <a:pt x="1976246" y="1523"/>
                  </a:moveTo>
                  <a:cubicBezTo>
                    <a:pt x="1980818" y="1523"/>
                    <a:pt x="1985389" y="1523"/>
                    <a:pt x="1989961" y="1523"/>
                  </a:cubicBezTo>
                  <a:cubicBezTo>
                    <a:pt x="1985423" y="18783"/>
                    <a:pt x="1980886" y="36043"/>
                    <a:pt x="1976348" y="53303"/>
                  </a:cubicBezTo>
                  <a:cubicBezTo>
                    <a:pt x="1994182" y="53303"/>
                    <a:pt x="2012016" y="53303"/>
                    <a:pt x="2029851" y="53303"/>
                  </a:cubicBezTo>
                  <a:cubicBezTo>
                    <a:pt x="2034388" y="36043"/>
                    <a:pt x="2038926" y="18783"/>
                    <a:pt x="2043464" y="1523"/>
                  </a:cubicBezTo>
                  <a:cubicBezTo>
                    <a:pt x="2048035" y="1523"/>
                    <a:pt x="2052607" y="1523"/>
                    <a:pt x="2057179" y="1523"/>
                  </a:cubicBezTo>
                  <a:cubicBezTo>
                    <a:pt x="2046843" y="40837"/>
                    <a:pt x="2036507" y="80151"/>
                    <a:pt x="2026171" y="119466"/>
                  </a:cubicBezTo>
                  <a:cubicBezTo>
                    <a:pt x="2021599" y="119466"/>
                    <a:pt x="2017028" y="119466"/>
                    <a:pt x="2012456" y="119466"/>
                  </a:cubicBezTo>
                  <a:cubicBezTo>
                    <a:pt x="2017142" y="101642"/>
                    <a:pt x="2021828" y="83818"/>
                    <a:pt x="2026514" y="65994"/>
                  </a:cubicBezTo>
                  <a:cubicBezTo>
                    <a:pt x="2008680" y="65994"/>
                    <a:pt x="1990846" y="65994"/>
                    <a:pt x="1973011" y="65994"/>
                  </a:cubicBezTo>
                  <a:cubicBezTo>
                    <a:pt x="1968325" y="83818"/>
                    <a:pt x="1963639" y="101642"/>
                    <a:pt x="1958953" y="119466"/>
                  </a:cubicBezTo>
                  <a:cubicBezTo>
                    <a:pt x="1954382" y="119466"/>
                    <a:pt x="1949810" y="119466"/>
                    <a:pt x="1945238" y="119466"/>
                  </a:cubicBezTo>
                  <a:cubicBezTo>
                    <a:pt x="1955574" y="80151"/>
                    <a:pt x="1965910" y="40837"/>
                    <a:pt x="1976246" y="1523"/>
                  </a:cubicBezTo>
                  <a:close/>
                  <a:moveTo>
                    <a:pt x="1640083" y="1523"/>
                  </a:moveTo>
                  <a:cubicBezTo>
                    <a:pt x="1663795" y="1523"/>
                    <a:pt x="1687507" y="1523"/>
                    <a:pt x="1711219" y="1523"/>
                  </a:cubicBezTo>
                  <a:cubicBezTo>
                    <a:pt x="1710122" y="5697"/>
                    <a:pt x="1709024" y="9871"/>
                    <a:pt x="1707927" y="14045"/>
                  </a:cubicBezTo>
                  <a:cubicBezTo>
                    <a:pt x="1698382" y="14045"/>
                    <a:pt x="1688837" y="14045"/>
                    <a:pt x="1679292" y="14045"/>
                  </a:cubicBezTo>
                  <a:cubicBezTo>
                    <a:pt x="1670053" y="49185"/>
                    <a:pt x="1660815" y="84325"/>
                    <a:pt x="1651576" y="119466"/>
                  </a:cubicBezTo>
                  <a:cubicBezTo>
                    <a:pt x="1647004" y="119466"/>
                    <a:pt x="1642433" y="119466"/>
                    <a:pt x="1637861" y="119466"/>
                  </a:cubicBezTo>
                  <a:cubicBezTo>
                    <a:pt x="1647100" y="84325"/>
                    <a:pt x="1656338" y="49185"/>
                    <a:pt x="1665577" y="14045"/>
                  </a:cubicBezTo>
                  <a:cubicBezTo>
                    <a:pt x="1655982" y="14045"/>
                    <a:pt x="1646386" y="14045"/>
                    <a:pt x="1636791" y="14045"/>
                  </a:cubicBezTo>
                  <a:cubicBezTo>
                    <a:pt x="1637888" y="9871"/>
                    <a:pt x="1638986" y="5697"/>
                    <a:pt x="1640083" y="1523"/>
                  </a:cubicBezTo>
                  <a:close/>
                  <a:moveTo>
                    <a:pt x="1241525" y="1523"/>
                  </a:moveTo>
                  <a:cubicBezTo>
                    <a:pt x="1246096" y="1523"/>
                    <a:pt x="1250668" y="1523"/>
                    <a:pt x="1255240" y="1523"/>
                  </a:cubicBezTo>
                  <a:cubicBezTo>
                    <a:pt x="1244904" y="40837"/>
                    <a:pt x="1234568" y="80151"/>
                    <a:pt x="1224232" y="119466"/>
                  </a:cubicBezTo>
                  <a:cubicBezTo>
                    <a:pt x="1219660" y="119466"/>
                    <a:pt x="1215089" y="119466"/>
                    <a:pt x="1210517" y="119466"/>
                  </a:cubicBezTo>
                  <a:cubicBezTo>
                    <a:pt x="1220853" y="80151"/>
                    <a:pt x="1231189" y="40837"/>
                    <a:pt x="1241525" y="1523"/>
                  </a:cubicBezTo>
                  <a:close/>
                  <a:moveTo>
                    <a:pt x="1110782" y="1523"/>
                  </a:moveTo>
                  <a:cubicBezTo>
                    <a:pt x="1115655" y="1523"/>
                    <a:pt x="1120528" y="1523"/>
                    <a:pt x="1125401" y="1523"/>
                  </a:cubicBezTo>
                  <a:cubicBezTo>
                    <a:pt x="1127491" y="35422"/>
                    <a:pt x="1129581" y="69322"/>
                    <a:pt x="1131670" y="103221"/>
                  </a:cubicBezTo>
                  <a:cubicBezTo>
                    <a:pt x="1151585" y="69322"/>
                    <a:pt x="1171499" y="35422"/>
                    <a:pt x="1191413" y="1523"/>
                  </a:cubicBezTo>
                  <a:cubicBezTo>
                    <a:pt x="1196236" y="1523"/>
                    <a:pt x="1201059" y="1523"/>
                    <a:pt x="1205881" y="1523"/>
                  </a:cubicBezTo>
                  <a:cubicBezTo>
                    <a:pt x="1182333" y="40837"/>
                    <a:pt x="1158785" y="80151"/>
                    <a:pt x="1135236" y="119466"/>
                  </a:cubicBezTo>
                  <a:cubicBezTo>
                    <a:pt x="1129961" y="119466"/>
                    <a:pt x="1124687" y="119466"/>
                    <a:pt x="1119412" y="119466"/>
                  </a:cubicBezTo>
                  <a:cubicBezTo>
                    <a:pt x="1116535" y="80151"/>
                    <a:pt x="1113659" y="40837"/>
                    <a:pt x="1110782" y="1523"/>
                  </a:cubicBezTo>
                  <a:close/>
                  <a:moveTo>
                    <a:pt x="1062554" y="1523"/>
                  </a:moveTo>
                  <a:cubicBezTo>
                    <a:pt x="1067126" y="1523"/>
                    <a:pt x="1071697" y="1523"/>
                    <a:pt x="1076269" y="1523"/>
                  </a:cubicBezTo>
                  <a:cubicBezTo>
                    <a:pt x="1065933" y="40837"/>
                    <a:pt x="1055597" y="80151"/>
                    <a:pt x="1045261" y="119466"/>
                  </a:cubicBezTo>
                  <a:cubicBezTo>
                    <a:pt x="1040690" y="119466"/>
                    <a:pt x="1036118" y="119466"/>
                    <a:pt x="1031546" y="119466"/>
                  </a:cubicBezTo>
                  <a:cubicBezTo>
                    <a:pt x="1041882" y="80151"/>
                    <a:pt x="1052218" y="40837"/>
                    <a:pt x="1062554" y="1523"/>
                  </a:cubicBezTo>
                  <a:close/>
                  <a:moveTo>
                    <a:pt x="949520" y="1523"/>
                  </a:moveTo>
                  <a:cubicBezTo>
                    <a:pt x="960824" y="1523"/>
                    <a:pt x="972127" y="1523"/>
                    <a:pt x="983430" y="1523"/>
                  </a:cubicBezTo>
                  <a:cubicBezTo>
                    <a:pt x="995701" y="1763"/>
                    <a:pt x="1003983" y="5133"/>
                    <a:pt x="1008277" y="11634"/>
                  </a:cubicBezTo>
                  <a:cubicBezTo>
                    <a:pt x="1012572" y="18134"/>
                    <a:pt x="1013407" y="26327"/>
                    <a:pt x="1010783" y="36212"/>
                  </a:cubicBezTo>
                  <a:cubicBezTo>
                    <a:pt x="1008812" y="43936"/>
                    <a:pt x="1005013" y="50909"/>
                    <a:pt x="999386" y="57131"/>
                  </a:cubicBezTo>
                  <a:cubicBezTo>
                    <a:pt x="993760" y="63353"/>
                    <a:pt x="986253" y="67661"/>
                    <a:pt x="976867" y="70055"/>
                  </a:cubicBezTo>
                  <a:cubicBezTo>
                    <a:pt x="981328" y="86525"/>
                    <a:pt x="985790" y="102995"/>
                    <a:pt x="990251" y="119466"/>
                  </a:cubicBezTo>
                  <a:cubicBezTo>
                    <a:pt x="984775" y="119466"/>
                    <a:pt x="979300" y="119466"/>
                    <a:pt x="973824" y="119466"/>
                  </a:cubicBezTo>
                  <a:cubicBezTo>
                    <a:pt x="969711" y="103390"/>
                    <a:pt x="965598" y="87315"/>
                    <a:pt x="961484" y="71239"/>
                  </a:cubicBezTo>
                  <a:cubicBezTo>
                    <a:pt x="955958" y="71239"/>
                    <a:pt x="950432" y="71239"/>
                    <a:pt x="944906" y="71239"/>
                  </a:cubicBezTo>
                  <a:cubicBezTo>
                    <a:pt x="940680" y="87315"/>
                    <a:pt x="936454" y="103390"/>
                    <a:pt x="932227" y="119466"/>
                  </a:cubicBezTo>
                  <a:cubicBezTo>
                    <a:pt x="927656" y="119466"/>
                    <a:pt x="923084" y="119466"/>
                    <a:pt x="918512" y="119466"/>
                  </a:cubicBezTo>
                  <a:cubicBezTo>
                    <a:pt x="928848" y="80151"/>
                    <a:pt x="939184" y="40837"/>
                    <a:pt x="949520" y="1523"/>
                  </a:cubicBezTo>
                  <a:close/>
                  <a:moveTo>
                    <a:pt x="827067" y="1523"/>
                  </a:moveTo>
                  <a:cubicBezTo>
                    <a:pt x="837968" y="1523"/>
                    <a:pt x="848870" y="1523"/>
                    <a:pt x="859771" y="1523"/>
                  </a:cubicBezTo>
                  <a:cubicBezTo>
                    <a:pt x="877146" y="1706"/>
                    <a:pt x="889360" y="7008"/>
                    <a:pt x="896413" y="17429"/>
                  </a:cubicBezTo>
                  <a:cubicBezTo>
                    <a:pt x="903467" y="27850"/>
                    <a:pt x="904650" y="42290"/>
                    <a:pt x="899964" y="60748"/>
                  </a:cubicBezTo>
                  <a:cubicBezTo>
                    <a:pt x="894950" y="79185"/>
                    <a:pt x="886196" y="93540"/>
                    <a:pt x="873703" y="103813"/>
                  </a:cubicBezTo>
                  <a:cubicBezTo>
                    <a:pt x="861209" y="114086"/>
                    <a:pt x="846229" y="119303"/>
                    <a:pt x="828763" y="119466"/>
                  </a:cubicBezTo>
                  <a:cubicBezTo>
                    <a:pt x="817862" y="119466"/>
                    <a:pt x="806960" y="119466"/>
                    <a:pt x="796059" y="119466"/>
                  </a:cubicBezTo>
                  <a:cubicBezTo>
                    <a:pt x="806395" y="80151"/>
                    <a:pt x="816731" y="40837"/>
                    <a:pt x="827067" y="1523"/>
                  </a:cubicBezTo>
                  <a:close/>
                  <a:moveTo>
                    <a:pt x="622776" y="1523"/>
                  </a:moveTo>
                  <a:cubicBezTo>
                    <a:pt x="646488" y="1523"/>
                    <a:pt x="670200" y="1523"/>
                    <a:pt x="693913" y="1523"/>
                  </a:cubicBezTo>
                  <a:cubicBezTo>
                    <a:pt x="692815" y="5697"/>
                    <a:pt x="691718" y="9871"/>
                    <a:pt x="690620" y="14045"/>
                  </a:cubicBezTo>
                  <a:cubicBezTo>
                    <a:pt x="681075" y="14045"/>
                    <a:pt x="671530" y="14045"/>
                    <a:pt x="661985" y="14045"/>
                  </a:cubicBezTo>
                  <a:cubicBezTo>
                    <a:pt x="652747" y="49185"/>
                    <a:pt x="643508" y="84325"/>
                    <a:pt x="634269" y="119466"/>
                  </a:cubicBezTo>
                  <a:cubicBezTo>
                    <a:pt x="629698" y="119466"/>
                    <a:pt x="625126" y="119466"/>
                    <a:pt x="620555" y="119466"/>
                  </a:cubicBezTo>
                  <a:cubicBezTo>
                    <a:pt x="629793" y="84325"/>
                    <a:pt x="639032" y="49185"/>
                    <a:pt x="648270" y="14045"/>
                  </a:cubicBezTo>
                  <a:cubicBezTo>
                    <a:pt x="638675" y="14045"/>
                    <a:pt x="629080" y="14045"/>
                    <a:pt x="619484" y="14045"/>
                  </a:cubicBezTo>
                  <a:cubicBezTo>
                    <a:pt x="620582" y="9871"/>
                    <a:pt x="621679" y="5697"/>
                    <a:pt x="622776" y="1523"/>
                  </a:cubicBezTo>
                  <a:close/>
                  <a:moveTo>
                    <a:pt x="516223" y="1523"/>
                  </a:moveTo>
                  <a:cubicBezTo>
                    <a:pt x="527526" y="1523"/>
                    <a:pt x="538830" y="1523"/>
                    <a:pt x="550133" y="1523"/>
                  </a:cubicBezTo>
                  <a:cubicBezTo>
                    <a:pt x="562403" y="1763"/>
                    <a:pt x="570686" y="5133"/>
                    <a:pt x="574980" y="11634"/>
                  </a:cubicBezTo>
                  <a:cubicBezTo>
                    <a:pt x="579274" y="18134"/>
                    <a:pt x="580110" y="26327"/>
                    <a:pt x="577486" y="36212"/>
                  </a:cubicBezTo>
                  <a:cubicBezTo>
                    <a:pt x="575515" y="43936"/>
                    <a:pt x="571716" y="50909"/>
                    <a:pt x="566089" y="57131"/>
                  </a:cubicBezTo>
                  <a:cubicBezTo>
                    <a:pt x="560463" y="63353"/>
                    <a:pt x="552956" y="67661"/>
                    <a:pt x="543570" y="70055"/>
                  </a:cubicBezTo>
                  <a:cubicBezTo>
                    <a:pt x="548031" y="86525"/>
                    <a:pt x="552493" y="102995"/>
                    <a:pt x="556954" y="119466"/>
                  </a:cubicBezTo>
                  <a:cubicBezTo>
                    <a:pt x="551478" y="119466"/>
                    <a:pt x="546002" y="119466"/>
                    <a:pt x="540527" y="119466"/>
                  </a:cubicBezTo>
                  <a:cubicBezTo>
                    <a:pt x="536413" y="103390"/>
                    <a:pt x="532300" y="87315"/>
                    <a:pt x="528187" y="71239"/>
                  </a:cubicBezTo>
                  <a:cubicBezTo>
                    <a:pt x="522661" y="71239"/>
                    <a:pt x="517135" y="71239"/>
                    <a:pt x="511609" y="71239"/>
                  </a:cubicBezTo>
                  <a:cubicBezTo>
                    <a:pt x="507383" y="87315"/>
                    <a:pt x="503156" y="103390"/>
                    <a:pt x="498930" y="119466"/>
                  </a:cubicBezTo>
                  <a:cubicBezTo>
                    <a:pt x="494358" y="119466"/>
                    <a:pt x="489787" y="119466"/>
                    <a:pt x="485215" y="119466"/>
                  </a:cubicBezTo>
                  <a:cubicBezTo>
                    <a:pt x="495551" y="80151"/>
                    <a:pt x="505887" y="40837"/>
                    <a:pt x="516223" y="1523"/>
                  </a:cubicBezTo>
                  <a:close/>
                  <a:moveTo>
                    <a:pt x="2098744" y="1354"/>
                  </a:moveTo>
                  <a:cubicBezTo>
                    <a:pt x="2103316" y="1354"/>
                    <a:pt x="2107888" y="1354"/>
                    <a:pt x="2112459" y="1354"/>
                  </a:cubicBezTo>
                  <a:cubicBezTo>
                    <a:pt x="2122631" y="32602"/>
                    <a:pt x="2132802" y="63850"/>
                    <a:pt x="2142974" y="95099"/>
                  </a:cubicBezTo>
                  <a:cubicBezTo>
                    <a:pt x="2151189" y="63850"/>
                    <a:pt x="2159404" y="32602"/>
                    <a:pt x="2167620" y="1354"/>
                  </a:cubicBezTo>
                  <a:cubicBezTo>
                    <a:pt x="2172191" y="1354"/>
                    <a:pt x="2176763" y="1354"/>
                    <a:pt x="2181335" y="1354"/>
                  </a:cubicBezTo>
                  <a:cubicBezTo>
                    <a:pt x="2170984" y="40724"/>
                    <a:pt x="2160633" y="80095"/>
                    <a:pt x="2150282" y="119466"/>
                  </a:cubicBezTo>
                  <a:cubicBezTo>
                    <a:pt x="2145711" y="119466"/>
                    <a:pt x="2141139" y="119466"/>
                    <a:pt x="2136568" y="119466"/>
                  </a:cubicBezTo>
                  <a:cubicBezTo>
                    <a:pt x="2126411" y="88161"/>
                    <a:pt x="2116254" y="56856"/>
                    <a:pt x="2106098" y="25551"/>
                  </a:cubicBezTo>
                  <a:cubicBezTo>
                    <a:pt x="2097867" y="56856"/>
                    <a:pt x="2089637" y="88161"/>
                    <a:pt x="2081407" y="119466"/>
                  </a:cubicBezTo>
                  <a:cubicBezTo>
                    <a:pt x="2076835" y="119466"/>
                    <a:pt x="2072264" y="119466"/>
                    <a:pt x="2067692" y="119466"/>
                  </a:cubicBezTo>
                  <a:cubicBezTo>
                    <a:pt x="2078043" y="80095"/>
                    <a:pt x="2088394" y="40724"/>
                    <a:pt x="2098744" y="1354"/>
                  </a:cubicBezTo>
                  <a:close/>
                  <a:moveTo>
                    <a:pt x="1750223" y="1354"/>
                  </a:moveTo>
                  <a:cubicBezTo>
                    <a:pt x="1769062" y="1354"/>
                    <a:pt x="1787901" y="1354"/>
                    <a:pt x="1806740" y="1354"/>
                  </a:cubicBezTo>
                  <a:cubicBezTo>
                    <a:pt x="1805627" y="5584"/>
                    <a:pt x="1804515" y="9814"/>
                    <a:pt x="1803403" y="14045"/>
                  </a:cubicBezTo>
                  <a:cubicBezTo>
                    <a:pt x="1789136" y="14045"/>
                    <a:pt x="1774868" y="14045"/>
                    <a:pt x="1760601" y="14045"/>
                  </a:cubicBezTo>
                  <a:cubicBezTo>
                    <a:pt x="1757146" y="27187"/>
                    <a:pt x="1753691" y="40330"/>
                    <a:pt x="1750235" y="53472"/>
                  </a:cubicBezTo>
                  <a:cubicBezTo>
                    <a:pt x="1762996" y="53472"/>
                    <a:pt x="1775756" y="53472"/>
                    <a:pt x="1788516" y="53472"/>
                  </a:cubicBezTo>
                  <a:cubicBezTo>
                    <a:pt x="1787404" y="57702"/>
                    <a:pt x="1786292" y="61933"/>
                    <a:pt x="1785180" y="66163"/>
                  </a:cubicBezTo>
                  <a:cubicBezTo>
                    <a:pt x="1772419" y="66163"/>
                    <a:pt x="1759659" y="66163"/>
                    <a:pt x="1746899" y="66163"/>
                  </a:cubicBezTo>
                  <a:cubicBezTo>
                    <a:pt x="1743340" y="79700"/>
                    <a:pt x="1739781" y="93237"/>
                    <a:pt x="1736222" y="106774"/>
                  </a:cubicBezTo>
                  <a:cubicBezTo>
                    <a:pt x="1750489" y="106774"/>
                    <a:pt x="1764757" y="106774"/>
                    <a:pt x="1779024" y="106774"/>
                  </a:cubicBezTo>
                  <a:cubicBezTo>
                    <a:pt x="1777912" y="111005"/>
                    <a:pt x="1776800" y="115235"/>
                    <a:pt x="1775687" y="119466"/>
                  </a:cubicBezTo>
                  <a:cubicBezTo>
                    <a:pt x="1756848" y="119466"/>
                    <a:pt x="1738009" y="119466"/>
                    <a:pt x="1719170" y="119466"/>
                  </a:cubicBezTo>
                  <a:cubicBezTo>
                    <a:pt x="1729521" y="80095"/>
                    <a:pt x="1739872" y="40724"/>
                    <a:pt x="1750223" y="1354"/>
                  </a:cubicBezTo>
                  <a:close/>
                  <a:moveTo>
                    <a:pt x="1298086" y="1354"/>
                  </a:moveTo>
                  <a:cubicBezTo>
                    <a:pt x="1302658" y="1354"/>
                    <a:pt x="1307230" y="1354"/>
                    <a:pt x="1311801" y="1354"/>
                  </a:cubicBezTo>
                  <a:cubicBezTo>
                    <a:pt x="1321973" y="32602"/>
                    <a:pt x="1332144" y="63850"/>
                    <a:pt x="1342316" y="95099"/>
                  </a:cubicBezTo>
                  <a:cubicBezTo>
                    <a:pt x="1350531" y="63850"/>
                    <a:pt x="1358746" y="32602"/>
                    <a:pt x="1366962" y="1354"/>
                  </a:cubicBezTo>
                  <a:cubicBezTo>
                    <a:pt x="1371533" y="1354"/>
                    <a:pt x="1376105" y="1354"/>
                    <a:pt x="1380677" y="1354"/>
                  </a:cubicBezTo>
                  <a:cubicBezTo>
                    <a:pt x="1370326" y="40724"/>
                    <a:pt x="1359975" y="80095"/>
                    <a:pt x="1349624" y="119466"/>
                  </a:cubicBezTo>
                  <a:cubicBezTo>
                    <a:pt x="1345053" y="119466"/>
                    <a:pt x="1340481" y="119466"/>
                    <a:pt x="1335910" y="119466"/>
                  </a:cubicBezTo>
                  <a:cubicBezTo>
                    <a:pt x="1325753" y="88161"/>
                    <a:pt x="1315596" y="56856"/>
                    <a:pt x="1305439" y="25551"/>
                  </a:cubicBezTo>
                  <a:cubicBezTo>
                    <a:pt x="1297209" y="56856"/>
                    <a:pt x="1288979" y="88161"/>
                    <a:pt x="1280749" y="119466"/>
                  </a:cubicBezTo>
                  <a:cubicBezTo>
                    <a:pt x="1276177" y="119466"/>
                    <a:pt x="1271606" y="119466"/>
                    <a:pt x="1267034" y="119466"/>
                  </a:cubicBezTo>
                  <a:cubicBezTo>
                    <a:pt x="1277385" y="80095"/>
                    <a:pt x="1287736" y="40724"/>
                    <a:pt x="1298086" y="1354"/>
                  </a:cubicBezTo>
                  <a:close/>
                  <a:moveTo>
                    <a:pt x="2636495" y="169"/>
                  </a:moveTo>
                  <a:cubicBezTo>
                    <a:pt x="2647697" y="233"/>
                    <a:pt x="2656738" y="3321"/>
                    <a:pt x="2663618" y="9434"/>
                  </a:cubicBezTo>
                  <a:cubicBezTo>
                    <a:pt x="2670498" y="15547"/>
                    <a:pt x="2674469" y="24303"/>
                    <a:pt x="2675531" y="35704"/>
                  </a:cubicBezTo>
                  <a:cubicBezTo>
                    <a:pt x="2670055" y="35704"/>
                    <a:pt x="2664580" y="35704"/>
                    <a:pt x="2659104" y="35704"/>
                  </a:cubicBezTo>
                  <a:cubicBezTo>
                    <a:pt x="2658004" y="28805"/>
                    <a:pt x="2655209" y="23482"/>
                    <a:pt x="2650718" y="19735"/>
                  </a:cubicBezTo>
                  <a:cubicBezTo>
                    <a:pt x="2646227" y="15987"/>
                    <a:pt x="2640270" y="14091"/>
                    <a:pt x="2632847" y="14045"/>
                  </a:cubicBezTo>
                  <a:cubicBezTo>
                    <a:pt x="2621499" y="14200"/>
                    <a:pt x="2611178" y="18374"/>
                    <a:pt x="2601881" y="26567"/>
                  </a:cubicBezTo>
                  <a:cubicBezTo>
                    <a:pt x="2592583" y="34760"/>
                    <a:pt x="2585931" y="46041"/>
                    <a:pt x="2581925" y="60410"/>
                  </a:cubicBezTo>
                  <a:cubicBezTo>
                    <a:pt x="2578397" y="74698"/>
                    <a:pt x="2579131" y="85929"/>
                    <a:pt x="2584124" y="94105"/>
                  </a:cubicBezTo>
                  <a:cubicBezTo>
                    <a:pt x="2589118" y="102280"/>
                    <a:pt x="2597247" y="106447"/>
                    <a:pt x="2608512" y="106605"/>
                  </a:cubicBezTo>
                  <a:cubicBezTo>
                    <a:pt x="2618988" y="106471"/>
                    <a:pt x="2628367" y="103016"/>
                    <a:pt x="2636651" y="96241"/>
                  </a:cubicBezTo>
                  <a:cubicBezTo>
                    <a:pt x="2644935" y="89465"/>
                    <a:pt x="2651215" y="80173"/>
                    <a:pt x="2655491" y="68363"/>
                  </a:cubicBezTo>
                  <a:cubicBezTo>
                    <a:pt x="2641525" y="68363"/>
                    <a:pt x="2627559" y="68363"/>
                    <a:pt x="2613593" y="68363"/>
                  </a:cubicBezTo>
                  <a:cubicBezTo>
                    <a:pt x="2614691" y="64189"/>
                    <a:pt x="2615788" y="60015"/>
                    <a:pt x="2616885" y="55841"/>
                  </a:cubicBezTo>
                  <a:cubicBezTo>
                    <a:pt x="2635724" y="55841"/>
                    <a:pt x="2654563" y="55841"/>
                    <a:pt x="2673402" y="55841"/>
                  </a:cubicBezTo>
                  <a:cubicBezTo>
                    <a:pt x="2672364" y="59789"/>
                    <a:pt x="2671326" y="63738"/>
                    <a:pt x="2670288" y="67686"/>
                  </a:cubicBezTo>
                  <a:cubicBezTo>
                    <a:pt x="2666826" y="77554"/>
                    <a:pt x="2661784" y="86453"/>
                    <a:pt x="2655164" y="94384"/>
                  </a:cubicBezTo>
                  <a:cubicBezTo>
                    <a:pt x="2648543" y="102315"/>
                    <a:pt x="2640902" y="108620"/>
                    <a:pt x="2632240" y="113299"/>
                  </a:cubicBezTo>
                  <a:cubicBezTo>
                    <a:pt x="2623577" y="117977"/>
                    <a:pt x="2614452" y="120371"/>
                    <a:pt x="2604864" y="120481"/>
                  </a:cubicBezTo>
                  <a:cubicBezTo>
                    <a:pt x="2594937" y="120394"/>
                    <a:pt x="2586678" y="117822"/>
                    <a:pt x="2580089" y="112766"/>
                  </a:cubicBezTo>
                  <a:cubicBezTo>
                    <a:pt x="2573499" y="107709"/>
                    <a:pt x="2569067" y="100688"/>
                    <a:pt x="2566793" y="91702"/>
                  </a:cubicBezTo>
                  <a:cubicBezTo>
                    <a:pt x="2564518" y="82716"/>
                    <a:pt x="2564890" y="72285"/>
                    <a:pt x="2567908" y="60410"/>
                  </a:cubicBezTo>
                  <a:cubicBezTo>
                    <a:pt x="2571135" y="48532"/>
                    <a:pt x="2576252" y="38087"/>
                    <a:pt x="2583258" y="29074"/>
                  </a:cubicBezTo>
                  <a:cubicBezTo>
                    <a:pt x="2590264" y="20060"/>
                    <a:pt x="2598395" y="13012"/>
                    <a:pt x="2607651" y="7928"/>
                  </a:cubicBezTo>
                  <a:cubicBezTo>
                    <a:pt x="2616906" y="2844"/>
                    <a:pt x="2626521" y="258"/>
                    <a:pt x="2636495" y="169"/>
                  </a:cubicBezTo>
                  <a:close/>
                  <a:moveTo>
                    <a:pt x="2495202" y="169"/>
                  </a:moveTo>
                  <a:cubicBezTo>
                    <a:pt x="2505177" y="258"/>
                    <a:pt x="2513455" y="2844"/>
                    <a:pt x="2520034" y="7928"/>
                  </a:cubicBezTo>
                  <a:cubicBezTo>
                    <a:pt x="2526614" y="13012"/>
                    <a:pt x="2531027" y="20060"/>
                    <a:pt x="2533275" y="29074"/>
                  </a:cubicBezTo>
                  <a:cubicBezTo>
                    <a:pt x="2535522" y="38087"/>
                    <a:pt x="2535135" y="48532"/>
                    <a:pt x="2532114" y="60410"/>
                  </a:cubicBezTo>
                  <a:cubicBezTo>
                    <a:pt x="2528890" y="72287"/>
                    <a:pt x="2523785" y="82732"/>
                    <a:pt x="2516798" y="91746"/>
                  </a:cubicBezTo>
                  <a:cubicBezTo>
                    <a:pt x="2509811" y="100759"/>
                    <a:pt x="2501691" y="107807"/>
                    <a:pt x="2492439" y="112891"/>
                  </a:cubicBezTo>
                  <a:cubicBezTo>
                    <a:pt x="2483186" y="117975"/>
                    <a:pt x="2473549" y="120561"/>
                    <a:pt x="2463527" y="120650"/>
                  </a:cubicBezTo>
                  <a:cubicBezTo>
                    <a:pt x="2453600" y="120561"/>
                    <a:pt x="2445345" y="117975"/>
                    <a:pt x="2438763" y="112891"/>
                  </a:cubicBezTo>
                  <a:cubicBezTo>
                    <a:pt x="2432180" y="107807"/>
                    <a:pt x="2427756" y="100759"/>
                    <a:pt x="2425489" y="91746"/>
                  </a:cubicBezTo>
                  <a:cubicBezTo>
                    <a:pt x="2423222" y="82732"/>
                    <a:pt x="2423597" y="72287"/>
                    <a:pt x="2426616" y="60410"/>
                  </a:cubicBezTo>
                  <a:cubicBezTo>
                    <a:pt x="2429843" y="48532"/>
                    <a:pt x="2434959" y="38087"/>
                    <a:pt x="2441965" y="29074"/>
                  </a:cubicBezTo>
                  <a:cubicBezTo>
                    <a:pt x="2448972" y="20060"/>
                    <a:pt x="2457103" y="13012"/>
                    <a:pt x="2466358" y="7928"/>
                  </a:cubicBezTo>
                  <a:cubicBezTo>
                    <a:pt x="2475614" y="2844"/>
                    <a:pt x="2485228" y="258"/>
                    <a:pt x="2495202" y="169"/>
                  </a:cubicBezTo>
                  <a:close/>
                  <a:moveTo>
                    <a:pt x="2269134" y="169"/>
                  </a:moveTo>
                  <a:cubicBezTo>
                    <a:pt x="2279109" y="258"/>
                    <a:pt x="2287387" y="2844"/>
                    <a:pt x="2293966" y="7928"/>
                  </a:cubicBezTo>
                  <a:cubicBezTo>
                    <a:pt x="2300545" y="13012"/>
                    <a:pt x="2304959" y="20060"/>
                    <a:pt x="2307207" y="29074"/>
                  </a:cubicBezTo>
                  <a:cubicBezTo>
                    <a:pt x="2309454" y="38087"/>
                    <a:pt x="2309067" y="48532"/>
                    <a:pt x="2306046" y="60410"/>
                  </a:cubicBezTo>
                  <a:cubicBezTo>
                    <a:pt x="2302822" y="72287"/>
                    <a:pt x="2297716" y="82732"/>
                    <a:pt x="2290730" y="91746"/>
                  </a:cubicBezTo>
                  <a:cubicBezTo>
                    <a:pt x="2283743" y="100759"/>
                    <a:pt x="2275623" y="107807"/>
                    <a:pt x="2266371" y="112891"/>
                  </a:cubicBezTo>
                  <a:cubicBezTo>
                    <a:pt x="2257118" y="117975"/>
                    <a:pt x="2247481" y="120561"/>
                    <a:pt x="2237459" y="120650"/>
                  </a:cubicBezTo>
                  <a:cubicBezTo>
                    <a:pt x="2227532" y="120561"/>
                    <a:pt x="2219277" y="117975"/>
                    <a:pt x="2212695" y="112891"/>
                  </a:cubicBezTo>
                  <a:cubicBezTo>
                    <a:pt x="2206112" y="107807"/>
                    <a:pt x="2201688" y="100759"/>
                    <a:pt x="2199420" y="91746"/>
                  </a:cubicBezTo>
                  <a:cubicBezTo>
                    <a:pt x="2197153" y="82732"/>
                    <a:pt x="2197529" y="72287"/>
                    <a:pt x="2200548" y="60410"/>
                  </a:cubicBezTo>
                  <a:cubicBezTo>
                    <a:pt x="2203774" y="48532"/>
                    <a:pt x="2208891" y="38087"/>
                    <a:pt x="2215897" y="29074"/>
                  </a:cubicBezTo>
                  <a:cubicBezTo>
                    <a:pt x="2222904" y="20060"/>
                    <a:pt x="2231035" y="13012"/>
                    <a:pt x="2240290" y="7928"/>
                  </a:cubicBezTo>
                  <a:cubicBezTo>
                    <a:pt x="2249546" y="2844"/>
                    <a:pt x="2259160" y="258"/>
                    <a:pt x="2269134" y="169"/>
                  </a:cubicBezTo>
                  <a:close/>
                  <a:moveTo>
                    <a:pt x="1468476" y="169"/>
                  </a:moveTo>
                  <a:cubicBezTo>
                    <a:pt x="1479678" y="233"/>
                    <a:pt x="1488719" y="3321"/>
                    <a:pt x="1495599" y="9434"/>
                  </a:cubicBezTo>
                  <a:cubicBezTo>
                    <a:pt x="1502479" y="15547"/>
                    <a:pt x="1506450" y="24303"/>
                    <a:pt x="1507513" y="35704"/>
                  </a:cubicBezTo>
                  <a:cubicBezTo>
                    <a:pt x="1502037" y="35704"/>
                    <a:pt x="1496561" y="35704"/>
                    <a:pt x="1491085" y="35704"/>
                  </a:cubicBezTo>
                  <a:cubicBezTo>
                    <a:pt x="1489985" y="28805"/>
                    <a:pt x="1487190" y="23482"/>
                    <a:pt x="1482699" y="19735"/>
                  </a:cubicBezTo>
                  <a:cubicBezTo>
                    <a:pt x="1478208" y="15987"/>
                    <a:pt x="1472251" y="14091"/>
                    <a:pt x="1464828" y="14045"/>
                  </a:cubicBezTo>
                  <a:cubicBezTo>
                    <a:pt x="1453481" y="14200"/>
                    <a:pt x="1443159" y="18374"/>
                    <a:pt x="1433862" y="26567"/>
                  </a:cubicBezTo>
                  <a:cubicBezTo>
                    <a:pt x="1424565" y="34760"/>
                    <a:pt x="1417913" y="46041"/>
                    <a:pt x="1413906" y="60410"/>
                  </a:cubicBezTo>
                  <a:cubicBezTo>
                    <a:pt x="1410379" y="74698"/>
                    <a:pt x="1411112" y="85929"/>
                    <a:pt x="1416106" y="94105"/>
                  </a:cubicBezTo>
                  <a:cubicBezTo>
                    <a:pt x="1421100" y="102280"/>
                    <a:pt x="1429229" y="106447"/>
                    <a:pt x="1440494" y="106605"/>
                  </a:cubicBezTo>
                  <a:cubicBezTo>
                    <a:pt x="1450969" y="106471"/>
                    <a:pt x="1460348" y="103016"/>
                    <a:pt x="1468632" y="96241"/>
                  </a:cubicBezTo>
                  <a:cubicBezTo>
                    <a:pt x="1476916" y="89465"/>
                    <a:pt x="1483196" y="80173"/>
                    <a:pt x="1487472" y="68363"/>
                  </a:cubicBezTo>
                  <a:cubicBezTo>
                    <a:pt x="1473506" y="68363"/>
                    <a:pt x="1459540" y="68363"/>
                    <a:pt x="1445574" y="68363"/>
                  </a:cubicBezTo>
                  <a:cubicBezTo>
                    <a:pt x="1446672" y="64189"/>
                    <a:pt x="1447769" y="60015"/>
                    <a:pt x="1448867" y="55841"/>
                  </a:cubicBezTo>
                  <a:cubicBezTo>
                    <a:pt x="1467706" y="55841"/>
                    <a:pt x="1486545" y="55841"/>
                    <a:pt x="1505384" y="55841"/>
                  </a:cubicBezTo>
                  <a:cubicBezTo>
                    <a:pt x="1504346" y="59789"/>
                    <a:pt x="1503308" y="63738"/>
                    <a:pt x="1502270" y="67686"/>
                  </a:cubicBezTo>
                  <a:cubicBezTo>
                    <a:pt x="1498807" y="77554"/>
                    <a:pt x="1493766" y="86453"/>
                    <a:pt x="1487145" y="94384"/>
                  </a:cubicBezTo>
                  <a:cubicBezTo>
                    <a:pt x="1480525" y="102315"/>
                    <a:pt x="1472883" y="108620"/>
                    <a:pt x="1464221" y="113299"/>
                  </a:cubicBezTo>
                  <a:cubicBezTo>
                    <a:pt x="1455559" y="117977"/>
                    <a:pt x="1446434" y="120371"/>
                    <a:pt x="1436846" y="120481"/>
                  </a:cubicBezTo>
                  <a:cubicBezTo>
                    <a:pt x="1426918" y="120394"/>
                    <a:pt x="1418659" y="117822"/>
                    <a:pt x="1412070" y="112766"/>
                  </a:cubicBezTo>
                  <a:cubicBezTo>
                    <a:pt x="1405480" y="107709"/>
                    <a:pt x="1401048" y="100688"/>
                    <a:pt x="1398774" y="91702"/>
                  </a:cubicBezTo>
                  <a:cubicBezTo>
                    <a:pt x="1396500" y="82716"/>
                    <a:pt x="1396872" y="72285"/>
                    <a:pt x="1399890" y="60410"/>
                  </a:cubicBezTo>
                  <a:cubicBezTo>
                    <a:pt x="1403116" y="48532"/>
                    <a:pt x="1408233" y="38087"/>
                    <a:pt x="1415239" y="29074"/>
                  </a:cubicBezTo>
                  <a:cubicBezTo>
                    <a:pt x="1422246" y="20060"/>
                    <a:pt x="1430377" y="13012"/>
                    <a:pt x="1439632" y="7928"/>
                  </a:cubicBezTo>
                  <a:cubicBezTo>
                    <a:pt x="1448888" y="2844"/>
                    <a:pt x="1458502" y="258"/>
                    <a:pt x="1468476" y="169"/>
                  </a:cubicBezTo>
                  <a:close/>
                  <a:moveTo>
                    <a:pt x="1892097" y="0"/>
                  </a:moveTo>
                  <a:cubicBezTo>
                    <a:pt x="1903576" y="60"/>
                    <a:pt x="1912741" y="3155"/>
                    <a:pt x="1919591" y="9286"/>
                  </a:cubicBezTo>
                  <a:cubicBezTo>
                    <a:pt x="1926441" y="15416"/>
                    <a:pt x="1930374" y="24222"/>
                    <a:pt x="1931390" y="35704"/>
                  </a:cubicBezTo>
                  <a:cubicBezTo>
                    <a:pt x="1925914" y="35704"/>
                    <a:pt x="1920439" y="35704"/>
                    <a:pt x="1914963" y="35704"/>
                  </a:cubicBezTo>
                  <a:cubicBezTo>
                    <a:pt x="1913952" y="28562"/>
                    <a:pt x="1911221" y="23091"/>
                    <a:pt x="1906769" y="19290"/>
                  </a:cubicBezTo>
                  <a:cubicBezTo>
                    <a:pt x="1902317" y="15490"/>
                    <a:pt x="1896240" y="13572"/>
                    <a:pt x="1888538" y="13537"/>
                  </a:cubicBezTo>
                  <a:cubicBezTo>
                    <a:pt x="1877272" y="13682"/>
                    <a:pt x="1867013" y="17877"/>
                    <a:pt x="1857762" y="26123"/>
                  </a:cubicBezTo>
                  <a:cubicBezTo>
                    <a:pt x="1848511" y="34368"/>
                    <a:pt x="1841851" y="45797"/>
                    <a:pt x="1837784" y="60410"/>
                  </a:cubicBezTo>
                  <a:cubicBezTo>
                    <a:pt x="1834189" y="74941"/>
                    <a:pt x="1834852" y="86321"/>
                    <a:pt x="1839772" y="94549"/>
                  </a:cubicBezTo>
                  <a:cubicBezTo>
                    <a:pt x="1844693" y="102777"/>
                    <a:pt x="1852747" y="106965"/>
                    <a:pt x="1863937" y="107113"/>
                  </a:cubicBezTo>
                  <a:cubicBezTo>
                    <a:pt x="1871658" y="107074"/>
                    <a:pt x="1878742" y="105163"/>
                    <a:pt x="1885187" y="101381"/>
                  </a:cubicBezTo>
                  <a:cubicBezTo>
                    <a:pt x="1891632" y="97598"/>
                    <a:pt x="1897227" y="92176"/>
                    <a:pt x="1901972" y="85115"/>
                  </a:cubicBezTo>
                  <a:cubicBezTo>
                    <a:pt x="1907448" y="85115"/>
                    <a:pt x="1912924" y="85115"/>
                    <a:pt x="1918400" y="85115"/>
                  </a:cubicBezTo>
                  <a:cubicBezTo>
                    <a:pt x="1911370" y="96509"/>
                    <a:pt x="1902827" y="105237"/>
                    <a:pt x="1892771" y="111301"/>
                  </a:cubicBezTo>
                  <a:cubicBezTo>
                    <a:pt x="1882715" y="117364"/>
                    <a:pt x="1871932" y="120424"/>
                    <a:pt x="1860422" y="120481"/>
                  </a:cubicBezTo>
                  <a:cubicBezTo>
                    <a:pt x="1850545" y="120394"/>
                    <a:pt x="1842335" y="117822"/>
                    <a:pt x="1835791" y="112766"/>
                  </a:cubicBezTo>
                  <a:cubicBezTo>
                    <a:pt x="1829247" y="107709"/>
                    <a:pt x="1824853" y="100688"/>
                    <a:pt x="1822607" y="91702"/>
                  </a:cubicBezTo>
                  <a:cubicBezTo>
                    <a:pt x="1820362" y="82716"/>
                    <a:pt x="1820749" y="72285"/>
                    <a:pt x="1823767" y="60410"/>
                  </a:cubicBezTo>
                  <a:cubicBezTo>
                    <a:pt x="1826994" y="48530"/>
                    <a:pt x="1832099" y="38070"/>
                    <a:pt x="1839084" y="29030"/>
                  </a:cubicBezTo>
                  <a:cubicBezTo>
                    <a:pt x="1846069" y="19989"/>
                    <a:pt x="1854170" y="12914"/>
                    <a:pt x="1863387" y="7803"/>
                  </a:cubicBezTo>
                  <a:cubicBezTo>
                    <a:pt x="1872603" y="2692"/>
                    <a:pt x="1882174" y="91"/>
                    <a:pt x="1892097" y="0"/>
                  </a:cubicBezTo>
                  <a:close/>
                  <a:moveTo>
                    <a:pt x="172246" y="0"/>
                  </a:moveTo>
                  <a:cubicBezTo>
                    <a:pt x="182326" y="141"/>
                    <a:pt x="189689" y="2947"/>
                    <a:pt x="194335" y="8418"/>
                  </a:cubicBezTo>
                  <a:cubicBezTo>
                    <a:pt x="198982" y="13890"/>
                    <a:pt x="200569" y="21180"/>
                    <a:pt x="199097" y="30289"/>
                  </a:cubicBezTo>
                  <a:cubicBezTo>
                    <a:pt x="194074" y="30289"/>
                    <a:pt x="189050" y="30289"/>
                    <a:pt x="184026" y="30289"/>
                  </a:cubicBezTo>
                  <a:cubicBezTo>
                    <a:pt x="184683" y="26108"/>
                    <a:pt x="183785" y="22287"/>
                    <a:pt x="181332" y="18825"/>
                  </a:cubicBezTo>
                  <a:cubicBezTo>
                    <a:pt x="178879" y="15363"/>
                    <a:pt x="174493" y="13488"/>
                    <a:pt x="168173" y="13199"/>
                  </a:cubicBezTo>
                  <a:cubicBezTo>
                    <a:pt x="162426" y="13047"/>
                    <a:pt x="157245" y="14577"/>
                    <a:pt x="152630" y="17789"/>
                  </a:cubicBezTo>
                  <a:cubicBezTo>
                    <a:pt x="148015" y="21000"/>
                    <a:pt x="144803" y="25788"/>
                    <a:pt x="142995" y="32151"/>
                  </a:cubicBezTo>
                  <a:cubicBezTo>
                    <a:pt x="141584" y="38093"/>
                    <a:pt x="142388" y="42507"/>
                    <a:pt x="145407" y="45393"/>
                  </a:cubicBezTo>
                  <a:cubicBezTo>
                    <a:pt x="148426" y="48279"/>
                    <a:pt x="152518" y="50532"/>
                    <a:pt x="157683" y="52153"/>
                  </a:cubicBezTo>
                  <a:cubicBezTo>
                    <a:pt x="162848" y="53775"/>
                    <a:pt x="167944" y="55660"/>
                    <a:pt x="172970" y="57809"/>
                  </a:cubicBezTo>
                  <a:cubicBezTo>
                    <a:pt x="177996" y="59958"/>
                    <a:pt x="181811" y="63268"/>
                    <a:pt x="184414" y="67737"/>
                  </a:cubicBezTo>
                  <a:cubicBezTo>
                    <a:pt x="187016" y="72207"/>
                    <a:pt x="187265" y="78733"/>
                    <a:pt x="185160" y="87315"/>
                  </a:cubicBezTo>
                  <a:cubicBezTo>
                    <a:pt x="183655" y="93000"/>
                    <a:pt x="180909" y="98363"/>
                    <a:pt x="176923" y="103403"/>
                  </a:cubicBezTo>
                  <a:cubicBezTo>
                    <a:pt x="172936" y="108443"/>
                    <a:pt x="167930" y="112552"/>
                    <a:pt x="161904" y="115730"/>
                  </a:cubicBezTo>
                  <a:cubicBezTo>
                    <a:pt x="155878" y="118909"/>
                    <a:pt x="149054" y="120549"/>
                    <a:pt x="141431" y="120650"/>
                  </a:cubicBezTo>
                  <a:cubicBezTo>
                    <a:pt x="130743" y="120505"/>
                    <a:pt x="122881" y="117495"/>
                    <a:pt x="117845" y="111618"/>
                  </a:cubicBezTo>
                  <a:cubicBezTo>
                    <a:pt x="115327" y="108680"/>
                    <a:pt x="113722" y="105242"/>
                    <a:pt x="113031" y="101304"/>
                  </a:cubicBezTo>
                  <a:cubicBezTo>
                    <a:pt x="113252" y="96867"/>
                    <a:pt x="113474" y="92429"/>
                    <a:pt x="113695" y="87992"/>
                  </a:cubicBezTo>
                  <a:cubicBezTo>
                    <a:pt x="118568" y="87992"/>
                    <a:pt x="123441" y="87992"/>
                    <a:pt x="128314" y="87992"/>
                  </a:cubicBezTo>
                  <a:cubicBezTo>
                    <a:pt x="127357" y="93103"/>
                    <a:pt x="128077" y="97602"/>
                    <a:pt x="130475" y="101486"/>
                  </a:cubicBezTo>
                  <a:cubicBezTo>
                    <a:pt x="132873" y="105371"/>
                    <a:pt x="137667" y="107416"/>
                    <a:pt x="144856" y="107621"/>
                  </a:cubicBezTo>
                  <a:cubicBezTo>
                    <a:pt x="151569" y="107501"/>
                    <a:pt x="157237" y="105625"/>
                    <a:pt x="161859" y="101994"/>
                  </a:cubicBezTo>
                  <a:cubicBezTo>
                    <a:pt x="166481" y="98363"/>
                    <a:pt x="169567" y="93696"/>
                    <a:pt x="171117" y="87992"/>
                  </a:cubicBezTo>
                  <a:cubicBezTo>
                    <a:pt x="172597" y="81784"/>
                    <a:pt x="171833" y="77196"/>
                    <a:pt x="168826" y="74228"/>
                  </a:cubicBezTo>
                  <a:cubicBezTo>
                    <a:pt x="165818" y="71260"/>
                    <a:pt x="161720" y="68982"/>
                    <a:pt x="156532" y="67393"/>
                  </a:cubicBezTo>
                  <a:cubicBezTo>
                    <a:pt x="151343" y="65805"/>
                    <a:pt x="146218" y="63976"/>
                    <a:pt x="141156" y="61907"/>
                  </a:cubicBezTo>
                  <a:cubicBezTo>
                    <a:pt x="136094" y="59838"/>
                    <a:pt x="132249" y="56598"/>
                    <a:pt x="129620" y="52189"/>
                  </a:cubicBezTo>
                  <a:cubicBezTo>
                    <a:pt x="126992" y="47779"/>
                    <a:pt x="126733" y="41269"/>
                    <a:pt x="128846" y="32658"/>
                  </a:cubicBezTo>
                  <a:cubicBezTo>
                    <a:pt x="131592" y="22784"/>
                    <a:pt x="136865" y="14909"/>
                    <a:pt x="144665" y="9032"/>
                  </a:cubicBezTo>
                  <a:cubicBezTo>
                    <a:pt x="152465" y="3155"/>
                    <a:pt x="161658" y="145"/>
                    <a:pt x="172246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5757638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>
            <a:extLst>
              <a:ext uri="{FF2B5EF4-FFF2-40B4-BE49-F238E27FC236}">
                <a16:creationId xmlns:a16="http://schemas.microsoft.com/office/drawing/2014/main" id="{A1B3C1D0-E9BC-5A9F-C770-4FB4A7FF89F4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063978">
                  <a:alpha val="91000"/>
                </a:srgbClr>
              </a:gs>
              <a:gs pos="100000">
                <a:srgbClr val="041F44">
                  <a:alpha val="96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8" name="组合 77">
            <a:extLst>
              <a:ext uri="{FF2B5EF4-FFF2-40B4-BE49-F238E27FC236}">
                <a16:creationId xmlns:a16="http://schemas.microsoft.com/office/drawing/2014/main" id="{98FB3367-FCA2-07A5-B884-9FAE459D4BED}"/>
              </a:ext>
            </a:extLst>
          </p:cNvPr>
          <p:cNvGrpSpPr/>
          <p:nvPr/>
        </p:nvGrpSpPr>
        <p:grpSpPr>
          <a:xfrm>
            <a:off x="450070" y="492472"/>
            <a:ext cx="6096000" cy="721630"/>
            <a:chOff x="375932" y="321520"/>
            <a:chExt cx="6096000" cy="721630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E201AFF5-6B2E-9422-6494-4E0DB118AE4D}"/>
                </a:ext>
              </a:extLst>
            </p:cNvPr>
            <p:cNvSpPr txBox="1"/>
            <p:nvPr/>
          </p:nvSpPr>
          <p:spPr>
            <a:xfrm>
              <a:off x="375932" y="321520"/>
              <a:ext cx="6096000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gradFill flip="none" rotWithShape="1">
                    <a:gsLst>
                      <a:gs pos="0">
                        <a:schemeClr val="bg1"/>
                      </a:gs>
                      <a:gs pos="92000">
                        <a:srgbClr val="33F5FC"/>
                      </a:gs>
                    </a:gsLst>
                    <a:lin ang="5400000" scaled="1"/>
                    <a:tileRect/>
                  </a:gradFill>
                  <a:effectLst/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自动驾驶技术是什么？</a:t>
              </a:r>
              <a:endParaRPr lang="en-US" sz="2000" dirty="0">
                <a:gradFill flip="none" rotWithShape="1">
                  <a:gsLst>
                    <a:gs pos="0">
                      <a:schemeClr val="bg1"/>
                    </a:gs>
                    <a:gs pos="92000">
                      <a:srgbClr val="33F5FC"/>
                    </a:gs>
                  </a:gsLst>
                  <a:lin ang="5400000" scaled="1"/>
                  <a:tileRect/>
                </a:gra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grpSp>
          <p:nvGrpSpPr>
            <p:cNvPr id="65" name="组合 64">
              <a:extLst>
                <a:ext uri="{FF2B5EF4-FFF2-40B4-BE49-F238E27FC236}">
                  <a16:creationId xmlns:a16="http://schemas.microsoft.com/office/drawing/2014/main" id="{833776A2-F4DE-7E53-2F69-05C449BE0393}"/>
                </a:ext>
              </a:extLst>
            </p:cNvPr>
            <p:cNvGrpSpPr/>
            <p:nvPr/>
          </p:nvGrpSpPr>
          <p:grpSpPr>
            <a:xfrm>
              <a:off x="480707" y="623987"/>
              <a:ext cx="3056348" cy="419163"/>
              <a:chOff x="-1862457" y="446122"/>
              <a:chExt cx="6033424" cy="827454"/>
            </a:xfrm>
          </p:grpSpPr>
          <p:cxnSp>
            <p:nvCxnSpPr>
              <p:cNvPr id="29" name="直接连接符 28">
                <a:extLst>
                  <a:ext uri="{FF2B5EF4-FFF2-40B4-BE49-F238E27FC236}">
                    <a16:creationId xmlns:a16="http://schemas.microsoft.com/office/drawing/2014/main" id="{7B3CD3A3-0EF8-4A77-DE77-0CF9DB5D03B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862457" y="757460"/>
                <a:ext cx="4751707" cy="0"/>
              </a:xfrm>
              <a:prstGeom prst="line">
                <a:avLst/>
              </a:prstGeom>
              <a:ln w="19050" cap="rnd">
                <a:gradFill flip="none" rotWithShape="1">
                  <a:gsLst>
                    <a:gs pos="0">
                      <a:schemeClr val="accent1">
                        <a:lumMod val="5000"/>
                        <a:lumOff val="95000"/>
                        <a:alpha val="0"/>
                      </a:schemeClr>
                    </a:gs>
                    <a:gs pos="55000">
                      <a:srgbClr val="33F5FC"/>
                    </a:gs>
                  </a:gsLst>
                  <a:lin ang="0" scaled="1"/>
                  <a:tileRect/>
                </a:gra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>
                <a:extLst>
                  <a:ext uri="{FF2B5EF4-FFF2-40B4-BE49-F238E27FC236}">
                    <a16:creationId xmlns:a16="http://schemas.microsoft.com/office/drawing/2014/main" id="{F67B09DB-12B8-2429-6BEB-8E26F5D4865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980952" y="757459"/>
                <a:ext cx="221456" cy="0"/>
              </a:xfrm>
              <a:prstGeom prst="line">
                <a:avLst/>
              </a:prstGeom>
              <a:ln w="19050" cap="rnd">
                <a:solidFill>
                  <a:srgbClr val="33F5FC"/>
                </a:solidFill>
                <a:prstDash val="sysDash"/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43" name="组合 42">
                <a:extLst>
                  <a:ext uri="{FF2B5EF4-FFF2-40B4-BE49-F238E27FC236}">
                    <a16:creationId xmlns:a16="http://schemas.microsoft.com/office/drawing/2014/main" id="{6F2385ED-AE75-F35F-E278-2A632F33B4DC}"/>
                  </a:ext>
                </a:extLst>
              </p:cNvPr>
              <p:cNvGrpSpPr/>
              <p:nvPr/>
            </p:nvGrpSpPr>
            <p:grpSpPr>
              <a:xfrm>
                <a:off x="3259774" y="446122"/>
                <a:ext cx="911193" cy="311626"/>
                <a:chOff x="3305494" y="446122"/>
                <a:chExt cx="911193" cy="311626"/>
              </a:xfrm>
            </p:grpSpPr>
            <p:cxnSp>
              <p:nvCxnSpPr>
                <p:cNvPr id="37" name="直接连接符 36">
                  <a:extLst>
                    <a:ext uri="{FF2B5EF4-FFF2-40B4-BE49-F238E27FC236}">
                      <a16:creationId xmlns:a16="http://schemas.microsoft.com/office/drawing/2014/main" id="{6182D892-8B94-3F2E-CDAF-B08C0B246AA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305494" y="757460"/>
                  <a:ext cx="590230" cy="0"/>
                </a:xfrm>
                <a:prstGeom prst="line">
                  <a:avLst/>
                </a:prstGeom>
                <a:ln w="19050" cap="rnd">
                  <a:solidFill>
                    <a:srgbClr val="33F5FC"/>
                  </a:solidFill>
                  <a:prstDash val="solid"/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0" name="直接连接符 39">
                  <a:extLst>
                    <a:ext uri="{FF2B5EF4-FFF2-40B4-BE49-F238E27FC236}">
                      <a16:creationId xmlns:a16="http://schemas.microsoft.com/office/drawing/2014/main" id="{1D47373D-7465-C170-C557-E70FC75E5D4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3905062" y="446122"/>
                  <a:ext cx="311625" cy="311626"/>
                </a:xfrm>
                <a:prstGeom prst="line">
                  <a:avLst/>
                </a:prstGeom>
                <a:ln w="19050" cap="rnd">
                  <a:solidFill>
                    <a:srgbClr val="33F5FC"/>
                  </a:solidFill>
                  <a:prstDash val="solid"/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4" name="组合 53">
                <a:extLst>
                  <a:ext uri="{FF2B5EF4-FFF2-40B4-BE49-F238E27FC236}">
                    <a16:creationId xmlns:a16="http://schemas.microsoft.com/office/drawing/2014/main" id="{B337E5D0-5045-21CA-206D-7DEEBCBFAE42}"/>
                  </a:ext>
                </a:extLst>
              </p:cNvPr>
              <p:cNvGrpSpPr/>
              <p:nvPr/>
            </p:nvGrpSpPr>
            <p:grpSpPr>
              <a:xfrm>
                <a:off x="1874839" y="889480"/>
                <a:ext cx="1392078" cy="148498"/>
                <a:chOff x="1874839" y="884145"/>
                <a:chExt cx="1392078" cy="148498"/>
              </a:xfrm>
            </p:grpSpPr>
            <p:grpSp>
              <p:nvGrpSpPr>
                <p:cNvPr id="48" name="组合 47">
                  <a:extLst>
                    <a:ext uri="{FF2B5EF4-FFF2-40B4-BE49-F238E27FC236}">
                      <a16:creationId xmlns:a16="http://schemas.microsoft.com/office/drawing/2014/main" id="{54149F00-6097-7F8B-5736-1B8F63E2996F}"/>
                    </a:ext>
                  </a:extLst>
                </p:cNvPr>
                <p:cNvGrpSpPr/>
                <p:nvPr/>
              </p:nvGrpSpPr>
              <p:grpSpPr>
                <a:xfrm>
                  <a:off x="1874839" y="884145"/>
                  <a:ext cx="874937" cy="148498"/>
                  <a:chOff x="1874839" y="884145"/>
                  <a:chExt cx="874937" cy="148498"/>
                </a:xfrm>
              </p:grpSpPr>
              <p:cxnSp>
                <p:nvCxnSpPr>
                  <p:cNvPr id="44" name="直接连接符 43">
                    <a:extLst>
                      <a:ext uri="{FF2B5EF4-FFF2-40B4-BE49-F238E27FC236}">
                        <a16:creationId xmlns:a16="http://schemas.microsoft.com/office/drawing/2014/main" id="{A484B3A6-702F-9E9A-D01F-4C5BE5CD3057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874839" y="884145"/>
                    <a:ext cx="726440" cy="0"/>
                  </a:xfrm>
                  <a:prstGeom prst="line">
                    <a:avLst/>
                  </a:prstGeom>
                  <a:ln w="19050" cap="rnd">
                    <a:solidFill>
                      <a:srgbClr val="33F5FC"/>
                    </a:solidFill>
                    <a:round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6" name="直接连接符 45">
                    <a:extLst>
                      <a:ext uri="{FF2B5EF4-FFF2-40B4-BE49-F238E27FC236}">
                        <a16:creationId xmlns:a16="http://schemas.microsoft.com/office/drawing/2014/main" id="{FB0ABE4A-3407-93A9-A8FD-9D894C52A168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601279" y="884145"/>
                    <a:ext cx="148497" cy="148498"/>
                  </a:xfrm>
                  <a:prstGeom prst="line">
                    <a:avLst/>
                  </a:prstGeom>
                  <a:ln w="19050" cap="rnd">
                    <a:solidFill>
                      <a:srgbClr val="33F5FC"/>
                    </a:solidFill>
                    <a:prstDash val="solid"/>
                    <a:round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49" name="直接连接符 48">
                  <a:extLst>
                    <a:ext uri="{FF2B5EF4-FFF2-40B4-BE49-F238E27FC236}">
                      <a16:creationId xmlns:a16="http://schemas.microsoft.com/office/drawing/2014/main" id="{4EC91429-4C47-03CB-D60C-50FCA8A9F43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747805" y="1032642"/>
                  <a:ext cx="519112" cy="0"/>
                </a:xfrm>
                <a:prstGeom prst="line">
                  <a:avLst/>
                </a:prstGeom>
                <a:ln w="19050" cap="rnd">
                  <a:solidFill>
                    <a:srgbClr val="33F5FC"/>
                  </a:solidFill>
                  <a:prstDash val="solid"/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1" name="组合 50">
                <a:extLst>
                  <a:ext uri="{FF2B5EF4-FFF2-40B4-BE49-F238E27FC236}">
                    <a16:creationId xmlns:a16="http://schemas.microsoft.com/office/drawing/2014/main" id="{8E822195-0645-3FA5-DC05-2DE380B3C00E}"/>
                  </a:ext>
                </a:extLst>
              </p:cNvPr>
              <p:cNvGrpSpPr/>
              <p:nvPr/>
            </p:nvGrpSpPr>
            <p:grpSpPr>
              <a:xfrm flipH="1">
                <a:off x="3276390" y="886892"/>
                <a:ext cx="573613" cy="151086"/>
                <a:chOff x="2171862" y="881557"/>
                <a:chExt cx="573613" cy="151086"/>
              </a:xfrm>
            </p:grpSpPr>
            <p:cxnSp>
              <p:nvCxnSpPr>
                <p:cNvPr id="52" name="直接连接符 51">
                  <a:extLst>
                    <a:ext uri="{FF2B5EF4-FFF2-40B4-BE49-F238E27FC236}">
                      <a16:creationId xmlns:a16="http://schemas.microsoft.com/office/drawing/2014/main" id="{C63B8ACE-2F6E-1129-7551-163F3392A9A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171862" y="883245"/>
                  <a:ext cx="422526" cy="0"/>
                </a:xfrm>
                <a:prstGeom prst="line">
                  <a:avLst/>
                </a:prstGeom>
                <a:ln w="19050" cap="rnd">
                  <a:solidFill>
                    <a:srgbClr val="33F5FC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3" name="直接连接符 52">
                  <a:extLst>
                    <a:ext uri="{FF2B5EF4-FFF2-40B4-BE49-F238E27FC236}">
                      <a16:creationId xmlns:a16="http://schemas.microsoft.com/office/drawing/2014/main" id="{B96C0081-4E3C-DF58-4E2A-16A6DD0AC2E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594388" y="881557"/>
                  <a:ext cx="151087" cy="151086"/>
                </a:xfrm>
                <a:prstGeom prst="line">
                  <a:avLst/>
                </a:prstGeom>
                <a:ln w="19050" cap="rnd">
                  <a:solidFill>
                    <a:srgbClr val="33F5FC"/>
                  </a:solidFill>
                  <a:prstDash val="solid"/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56" name="平行四边形 55">
                <a:extLst>
                  <a:ext uri="{FF2B5EF4-FFF2-40B4-BE49-F238E27FC236}">
                    <a16:creationId xmlns:a16="http://schemas.microsoft.com/office/drawing/2014/main" id="{C521C78A-A303-FB2B-8CCA-30FC26F3EC83}"/>
                  </a:ext>
                </a:extLst>
              </p:cNvPr>
              <p:cNvSpPr/>
              <p:nvPr/>
            </p:nvSpPr>
            <p:spPr>
              <a:xfrm flipH="1">
                <a:off x="3641725" y="876620"/>
                <a:ext cx="234950" cy="45719"/>
              </a:xfrm>
              <a:prstGeom prst="parallelogram">
                <a:avLst>
                  <a:gd name="adj" fmla="val 37063"/>
                </a:avLst>
              </a:prstGeom>
              <a:solidFill>
                <a:srgbClr val="33F5FC"/>
              </a:solidFill>
              <a:ln cap="rnd">
                <a:noFill/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0" name="平行四边形 59">
                <a:extLst>
                  <a:ext uri="{FF2B5EF4-FFF2-40B4-BE49-F238E27FC236}">
                    <a16:creationId xmlns:a16="http://schemas.microsoft.com/office/drawing/2014/main" id="{526E8735-54B2-CDEC-B9F0-3262654BFA78}"/>
                  </a:ext>
                </a:extLst>
              </p:cNvPr>
              <p:cNvSpPr/>
              <p:nvPr/>
            </p:nvSpPr>
            <p:spPr>
              <a:xfrm flipH="1">
                <a:off x="3696129" y="946867"/>
                <a:ext cx="234950" cy="45719"/>
              </a:xfrm>
              <a:prstGeom prst="parallelogram">
                <a:avLst>
                  <a:gd name="adj" fmla="val 37063"/>
                </a:avLst>
              </a:prstGeom>
              <a:solidFill>
                <a:srgbClr val="33F5FC">
                  <a:alpha val="91000"/>
                </a:srgbClr>
              </a:solidFill>
              <a:ln cap="rnd">
                <a:noFill/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" name="平行四边形 60">
                <a:extLst>
                  <a:ext uri="{FF2B5EF4-FFF2-40B4-BE49-F238E27FC236}">
                    <a16:creationId xmlns:a16="http://schemas.microsoft.com/office/drawing/2014/main" id="{E038E940-490E-EA67-231C-8EAB300C31D6}"/>
                  </a:ext>
                </a:extLst>
              </p:cNvPr>
              <p:cNvSpPr/>
              <p:nvPr/>
            </p:nvSpPr>
            <p:spPr>
              <a:xfrm flipH="1">
                <a:off x="3750533" y="1017114"/>
                <a:ext cx="234950" cy="45719"/>
              </a:xfrm>
              <a:prstGeom prst="parallelogram">
                <a:avLst>
                  <a:gd name="adj" fmla="val 37063"/>
                </a:avLst>
              </a:prstGeom>
              <a:solidFill>
                <a:srgbClr val="33F5FC">
                  <a:alpha val="67000"/>
                </a:srgbClr>
              </a:solidFill>
              <a:ln cap="rnd">
                <a:noFill/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2" name="平行四边形 61">
                <a:extLst>
                  <a:ext uri="{FF2B5EF4-FFF2-40B4-BE49-F238E27FC236}">
                    <a16:creationId xmlns:a16="http://schemas.microsoft.com/office/drawing/2014/main" id="{EE523DCF-513C-83FA-6D6E-1CF7330D41C3}"/>
                  </a:ext>
                </a:extLst>
              </p:cNvPr>
              <p:cNvSpPr/>
              <p:nvPr/>
            </p:nvSpPr>
            <p:spPr>
              <a:xfrm flipH="1">
                <a:off x="3804937" y="1087361"/>
                <a:ext cx="234950" cy="45719"/>
              </a:xfrm>
              <a:prstGeom prst="parallelogram">
                <a:avLst>
                  <a:gd name="adj" fmla="val 37063"/>
                </a:avLst>
              </a:prstGeom>
              <a:solidFill>
                <a:srgbClr val="33F5FC">
                  <a:alpha val="41000"/>
                </a:srgbClr>
              </a:solidFill>
              <a:ln cap="rnd">
                <a:noFill/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3" name="平行四边形 62">
                <a:extLst>
                  <a:ext uri="{FF2B5EF4-FFF2-40B4-BE49-F238E27FC236}">
                    <a16:creationId xmlns:a16="http://schemas.microsoft.com/office/drawing/2014/main" id="{FE4C8ED6-27B3-FD45-1C7B-481F167D43B0}"/>
                  </a:ext>
                </a:extLst>
              </p:cNvPr>
              <p:cNvSpPr/>
              <p:nvPr/>
            </p:nvSpPr>
            <p:spPr>
              <a:xfrm flipH="1">
                <a:off x="3859341" y="1157608"/>
                <a:ext cx="234950" cy="45719"/>
              </a:xfrm>
              <a:prstGeom prst="parallelogram">
                <a:avLst>
                  <a:gd name="adj" fmla="val 37063"/>
                </a:avLst>
              </a:prstGeom>
              <a:solidFill>
                <a:srgbClr val="33F5FC">
                  <a:alpha val="23000"/>
                </a:srgbClr>
              </a:solidFill>
              <a:ln cap="rnd">
                <a:noFill/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4" name="平行四边形 63">
                <a:extLst>
                  <a:ext uri="{FF2B5EF4-FFF2-40B4-BE49-F238E27FC236}">
                    <a16:creationId xmlns:a16="http://schemas.microsoft.com/office/drawing/2014/main" id="{204C8AF2-4C6F-E185-F157-C88F2433E528}"/>
                  </a:ext>
                </a:extLst>
              </p:cNvPr>
              <p:cNvSpPr/>
              <p:nvPr/>
            </p:nvSpPr>
            <p:spPr>
              <a:xfrm flipH="1">
                <a:off x="3913744" y="1227857"/>
                <a:ext cx="234950" cy="45719"/>
              </a:xfrm>
              <a:prstGeom prst="parallelogram">
                <a:avLst>
                  <a:gd name="adj" fmla="val 37063"/>
                </a:avLst>
              </a:prstGeom>
              <a:solidFill>
                <a:srgbClr val="33F5FC">
                  <a:alpha val="13000"/>
                </a:srgbClr>
              </a:solidFill>
              <a:ln cap="rnd">
                <a:noFill/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74" name="组合 73">
            <a:extLst>
              <a:ext uri="{FF2B5EF4-FFF2-40B4-BE49-F238E27FC236}">
                <a16:creationId xmlns:a16="http://schemas.microsoft.com/office/drawing/2014/main" id="{00ABC915-6558-B99F-99F1-D7608442FD34}"/>
              </a:ext>
            </a:extLst>
          </p:cNvPr>
          <p:cNvGrpSpPr/>
          <p:nvPr/>
        </p:nvGrpSpPr>
        <p:grpSpPr>
          <a:xfrm>
            <a:off x="10073031" y="492472"/>
            <a:ext cx="1526884" cy="349250"/>
            <a:chOff x="2781300" y="571500"/>
            <a:chExt cx="3914376" cy="895350"/>
          </a:xfrm>
        </p:grpSpPr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16107BAC-DE5E-07EE-6722-7A516EB16C09}"/>
                </a:ext>
              </a:extLst>
            </p:cNvPr>
            <p:cNvSpPr/>
            <p:nvPr/>
          </p:nvSpPr>
          <p:spPr>
            <a:xfrm flipH="1">
              <a:off x="3031330" y="848632"/>
              <a:ext cx="812006" cy="618217"/>
            </a:xfrm>
            <a:custGeom>
              <a:avLst/>
              <a:gdLst>
                <a:gd name="connsiteX0" fmla="*/ 345281 w 812006"/>
                <a:gd name="connsiteY0" fmla="*/ 0 h 618217"/>
                <a:gd name="connsiteX1" fmla="*/ 154555 w 812006"/>
                <a:gd name="connsiteY1" fmla="*/ 0 h 618217"/>
                <a:gd name="connsiteX2" fmla="*/ 0 w 812006"/>
                <a:gd name="connsiteY2" fmla="*/ 618217 h 618217"/>
                <a:gd name="connsiteX3" fmla="*/ 190727 w 812006"/>
                <a:gd name="connsiteY3" fmla="*/ 618217 h 618217"/>
                <a:gd name="connsiteX4" fmla="*/ 812006 w 812006"/>
                <a:gd name="connsiteY4" fmla="*/ 0 h 618217"/>
                <a:gd name="connsiteX5" fmla="*/ 621280 w 812006"/>
                <a:gd name="connsiteY5" fmla="*/ 0 h 618217"/>
                <a:gd name="connsiteX6" fmla="*/ 466725 w 812006"/>
                <a:gd name="connsiteY6" fmla="*/ 618217 h 618217"/>
                <a:gd name="connsiteX7" fmla="*/ 657452 w 812006"/>
                <a:gd name="connsiteY7" fmla="*/ 618217 h 6182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12006" h="618217">
                  <a:moveTo>
                    <a:pt x="345281" y="0"/>
                  </a:moveTo>
                  <a:lnTo>
                    <a:pt x="154555" y="0"/>
                  </a:lnTo>
                  <a:lnTo>
                    <a:pt x="0" y="618217"/>
                  </a:lnTo>
                  <a:lnTo>
                    <a:pt x="190727" y="618217"/>
                  </a:lnTo>
                  <a:close/>
                  <a:moveTo>
                    <a:pt x="812006" y="0"/>
                  </a:moveTo>
                  <a:lnTo>
                    <a:pt x="621280" y="0"/>
                  </a:lnTo>
                  <a:lnTo>
                    <a:pt x="466725" y="618217"/>
                  </a:lnTo>
                  <a:lnTo>
                    <a:pt x="657452" y="618217"/>
                  </a:lnTo>
                  <a:close/>
                </a:path>
              </a:pathLst>
            </a:custGeom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6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EA59E004-8F92-855B-927C-83E0547EB805}"/>
                </a:ext>
              </a:extLst>
            </p:cNvPr>
            <p:cNvSpPr/>
            <p:nvPr/>
          </p:nvSpPr>
          <p:spPr>
            <a:xfrm>
              <a:off x="2781300" y="571500"/>
              <a:ext cx="966788" cy="895350"/>
            </a:xfrm>
            <a:custGeom>
              <a:avLst/>
              <a:gdLst>
                <a:gd name="connsiteX0" fmla="*/ 690563 w 966788"/>
                <a:gd name="connsiteY0" fmla="*/ 0 h 895350"/>
                <a:gd name="connsiteX1" fmla="*/ 966788 w 966788"/>
                <a:gd name="connsiteY1" fmla="*/ 0 h 895350"/>
                <a:gd name="connsiteX2" fmla="*/ 742950 w 966788"/>
                <a:gd name="connsiteY2" fmla="*/ 895350 h 895350"/>
                <a:gd name="connsiteX3" fmla="*/ 466725 w 966788"/>
                <a:gd name="connsiteY3" fmla="*/ 895350 h 895350"/>
                <a:gd name="connsiteX4" fmla="*/ 223838 w 966788"/>
                <a:gd name="connsiteY4" fmla="*/ 0 h 895350"/>
                <a:gd name="connsiteX5" fmla="*/ 500063 w 966788"/>
                <a:gd name="connsiteY5" fmla="*/ 0 h 895350"/>
                <a:gd name="connsiteX6" fmla="*/ 276225 w 966788"/>
                <a:gd name="connsiteY6" fmla="*/ 895350 h 895350"/>
                <a:gd name="connsiteX7" fmla="*/ 0 w 966788"/>
                <a:gd name="connsiteY7" fmla="*/ 895350 h 895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66788" h="895350">
                  <a:moveTo>
                    <a:pt x="690563" y="0"/>
                  </a:moveTo>
                  <a:lnTo>
                    <a:pt x="966788" y="0"/>
                  </a:lnTo>
                  <a:lnTo>
                    <a:pt x="742950" y="895350"/>
                  </a:lnTo>
                  <a:lnTo>
                    <a:pt x="466725" y="895350"/>
                  </a:lnTo>
                  <a:close/>
                  <a:moveTo>
                    <a:pt x="223838" y="0"/>
                  </a:moveTo>
                  <a:lnTo>
                    <a:pt x="500063" y="0"/>
                  </a:lnTo>
                  <a:lnTo>
                    <a:pt x="276225" y="895350"/>
                  </a:lnTo>
                  <a:lnTo>
                    <a:pt x="0" y="895350"/>
                  </a:lnTo>
                  <a:close/>
                </a:path>
              </a:pathLst>
            </a:custGeom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77" name="文本框 76">
              <a:extLst>
                <a:ext uri="{FF2B5EF4-FFF2-40B4-BE49-F238E27FC236}">
                  <a16:creationId xmlns:a16="http://schemas.microsoft.com/office/drawing/2014/main" id="{29B144B7-B355-576D-B602-A8CC8D1D9BC4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3901741" y="571500"/>
              <a:ext cx="2793935" cy="884640"/>
            </a:xfrm>
            <a:custGeom>
              <a:avLst/>
              <a:gdLst>
                <a:gd name="connsiteX0" fmla="*/ 141895 w 2793935"/>
                <a:gd name="connsiteY0" fmla="*/ 755663 h 884640"/>
                <a:gd name="connsiteX1" fmla="*/ 135720 w 2793935"/>
                <a:gd name="connsiteY1" fmla="*/ 780376 h 884640"/>
                <a:gd name="connsiteX2" fmla="*/ 399804 w 2793935"/>
                <a:gd name="connsiteY2" fmla="*/ 780376 h 884640"/>
                <a:gd name="connsiteX3" fmla="*/ 405963 w 2793935"/>
                <a:gd name="connsiteY3" fmla="*/ 755663 h 884640"/>
                <a:gd name="connsiteX4" fmla="*/ 165224 w 2793935"/>
                <a:gd name="connsiteY4" fmla="*/ 661720 h 884640"/>
                <a:gd name="connsiteX5" fmla="*/ 159735 w 2793935"/>
                <a:gd name="connsiteY5" fmla="*/ 685058 h 884640"/>
                <a:gd name="connsiteX6" fmla="*/ 423756 w 2793935"/>
                <a:gd name="connsiteY6" fmla="*/ 685058 h 884640"/>
                <a:gd name="connsiteX7" fmla="*/ 429231 w 2793935"/>
                <a:gd name="connsiteY7" fmla="*/ 661720 h 884640"/>
                <a:gd name="connsiteX8" fmla="*/ 2560691 w 2793935"/>
                <a:gd name="connsiteY8" fmla="*/ 568459 h 884640"/>
                <a:gd name="connsiteX9" fmla="*/ 2417359 w 2793935"/>
                <a:gd name="connsiteY9" fmla="*/ 578069 h 884640"/>
                <a:gd name="connsiteX10" fmla="*/ 2433647 w 2793935"/>
                <a:gd name="connsiteY10" fmla="*/ 630166 h 884640"/>
                <a:gd name="connsiteX11" fmla="*/ 2457136 w 2793935"/>
                <a:gd name="connsiteY11" fmla="*/ 674035 h 884640"/>
                <a:gd name="connsiteX12" fmla="*/ 2514314 w 2793935"/>
                <a:gd name="connsiteY12" fmla="*/ 623056 h 884640"/>
                <a:gd name="connsiteX13" fmla="*/ 2560691 w 2793935"/>
                <a:gd name="connsiteY13" fmla="*/ 568459 h 884640"/>
                <a:gd name="connsiteX14" fmla="*/ 1162347 w 2793935"/>
                <a:gd name="connsiteY14" fmla="*/ 486854 h 884640"/>
                <a:gd name="connsiteX15" fmla="*/ 1235726 w 2793935"/>
                <a:gd name="connsiteY15" fmla="*/ 501954 h 884640"/>
                <a:gd name="connsiteX16" fmla="*/ 1203241 w 2793935"/>
                <a:gd name="connsiteY16" fmla="*/ 581140 h 884640"/>
                <a:gd name="connsiteX17" fmla="*/ 1169240 w 2793935"/>
                <a:gd name="connsiteY17" fmla="*/ 656200 h 884640"/>
                <a:gd name="connsiteX18" fmla="*/ 1294705 w 2793935"/>
                <a:gd name="connsiteY18" fmla="*/ 650710 h 884640"/>
                <a:gd name="connsiteX19" fmla="*/ 1287933 w 2793935"/>
                <a:gd name="connsiteY19" fmla="*/ 666837 h 884640"/>
                <a:gd name="connsiteX20" fmla="*/ 1277560 w 2793935"/>
                <a:gd name="connsiteY20" fmla="*/ 695316 h 884640"/>
                <a:gd name="connsiteX21" fmla="*/ 1236326 w 2793935"/>
                <a:gd name="connsiteY21" fmla="*/ 804448 h 884640"/>
                <a:gd name="connsiteX22" fmla="*/ 1202808 w 2793935"/>
                <a:gd name="connsiteY22" fmla="*/ 860641 h 884640"/>
                <a:gd name="connsiteX23" fmla="*/ 1173008 w 2793935"/>
                <a:gd name="connsiteY23" fmla="*/ 873177 h 884640"/>
                <a:gd name="connsiteX24" fmla="*/ 1145286 w 2793935"/>
                <a:gd name="connsiteY24" fmla="*/ 879083 h 884640"/>
                <a:gd name="connsiteX25" fmla="*/ 1104456 w 2793935"/>
                <a:gd name="connsiteY25" fmla="*/ 878742 h 884640"/>
                <a:gd name="connsiteX26" fmla="*/ 1057451 w 2793935"/>
                <a:gd name="connsiteY26" fmla="*/ 872233 h 884640"/>
                <a:gd name="connsiteX27" fmla="*/ 1056679 w 2793935"/>
                <a:gd name="connsiteY27" fmla="*/ 840810 h 884640"/>
                <a:gd name="connsiteX28" fmla="*/ 1053333 w 2793935"/>
                <a:gd name="connsiteY28" fmla="*/ 807779 h 884640"/>
                <a:gd name="connsiteX29" fmla="*/ 650139 w 2793935"/>
                <a:gd name="connsiteY29" fmla="*/ 812585 h 884640"/>
                <a:gd name="connsiteX30" fmla="*/ 669341 w 2793935"/>
                <a:gd name="connsiteY30" fmla="*/ 735117 h 884640"/>
                <a:gd name="connsiteX31" fmla="*/ 1108230 w 2793935"/>
                <a:gd name="connsiteY31" fmla="*/ 735117 h 884640"/>
                <a:gd name="connsiteX32" fmla="*/ 1091075 w 2793935"/>
                <a:gd name="connsiteY32" fmla="*/ 802973 h 884640"/>
                <a:gd name="connsiteX33" fmla="*/ 1101368 w 2793935"/>
                <a:gd name="connsiteY33" fmla="*/ 802973 h 884640"/>
                <a:gd name="connsiteX34" fmla="*/ 1116207 w 2793935"/>
                <a:gd name="connsiteY34" fmla="*/ 798596 h 884640"/>
                <a:gd name="connsiteX35" fmla="*/ 1127444 w 2793935"/>
                <a:gd name="connsiteY35" fmla="*/ 786496 h 884640"/>
                <a:gd name="connsiteX36" fmla="*/ 1145785 w 2793935"/>
                <a:gd name="connsiteY36" fmla="*/ 767411 h 884640"/>
                <a:gd name="connsiteX37" fmla="*/ 1169240 w 2793935"/>
                <a:gd name="connsiteY37" fmla="*/ 715903 h 884640"/>
                <a:gd name="connsiteX38" fmla="*/ 743375 w 2793935"/>
                <a:gd name="connsiteY38" fmla="*/ 715903 h 884640"/>
                <a:gd name="connsiteX39" fmla="*/ 774110 w 2793935"/>
                <a:gd name="connsiteY39" fmla="*/ 653057 h 884640"/>
                <a:gd name="connsiteX40" fmla="*/ 804375 w 2793935"/>
                <a:gd name="connsiteY40" fmla="*/ 583544 h 884640"/>
                <a:gd name="connsiteX41" fmla="*/ 903169 w 2793935"/>
                <a:gd name="connsiteY41" fmla="*/ 603456 h 884640"/>
                <a:gd name="connsiteX42" fmla="*/ 880529 w 2793935"/>
                <a:gd name="connsiteY42" fmla="*/ 656200 h 884640"/>
                <a:gd name="connsiteX43" fmla="*/ 1064999 w 2793935"/>
                <a:gd name="connsiteY43" fmla="*/ 645220 h 884640"/>
                <a:gd name="connsiteX44" fmla="*/ 1081983 w 2793935"/>
                <a:gd name="connsiteY44" fmla="*/ 609266 h 884640"/>
                <a:gd name="connsiteX45" fmla="*/ 1097937 w 2793935"/>
                <a:gd name="connsiteY45" fmla="*/ 573245 h 884640"/>
                <a:gd name="connsiteX46" fmla="*/ 767327 w 2793935"/>
                <a:gd name="connsiteY46" fmla="*/ 578738 h 884640"/>
                <a:gd name="connsiteX47" fmla="*/ 789281 w 2793935"/>
                <a:gd name="connsiteY47" fmla="*/ 490286 h 884640"/>
                <a:gd name="connsiteX48" fmla="*/ 1144599 w 2793935"/>
                <a:gd name="connsiteY48" fmla="*/ 490286 h 884640"/>
                <a:gd name="connsiteX49" fmla="*/ 1735747 w 2793935"/>
                <a:gd name="connsiteY49" fmla="*/ 450536 h 884640"/>
                <a:gd name="connsiteX50" fmla="*/ 1783048 w 2793935"/>
                <a:gd name="connsiteY50" fmla="*/ 501455 h 884640"/>
                <a:gd name="connsiteX51" fmla="*/ 1820028 w 2793935"/>
                <a:gd name="connsiteY51" fmla="*/ 553387 h 884640"/>
                <a:gd name="connsiteX52" fmla="*/ 1741921 w 2793935"/>
                <a:gd name="connsiteY52" fmla="*/ 607499 h 884640"/>
                <a:gd name="connsiteX53" fmla="*/ 1710452 w 2793935"/>
                <a:gd name="connsiteY53" fmla="*/ 554306 h 884640"/>
                <a:gd name="connsiteX54" fmla="*/ 1665092 w 2793935"/>
                <a:gd name="connsiteY54" fmla="*/ 500600 h 884640"/>
                <a:gd name="connsiteX55" fmla="*/ 888762 w 2793935"/>
                <a:gd name="connsiteY55" fmla="*/ 408683 h 884640"/>
                <a:gd name="connsiteX56" fmla="*/ 889445 w 2793935"/>
                <a:gd name="connsiteY56" fmla="*/ 412069 h 884640"/>
                <a:gd name="connsiteX57" fmla="*/ 885128 w 2793935"/>
                <a:gd name="connsiteY57" fmla="*/ 412470 h 884640"/>
                <a:gd name="connsiteX58" fmla="*/ 484105 w 2793935"/>
                <a:gd name="connsiteY58" fmla="*/ 363440 h 884640"/>
                <a:gd name="connsiteX59" fmla="*/ 459475 w 2793935"/>
                <a:gd name="connsiteY59" fmla="*/ 462836 h 884640"/>
                <a:gd name="connsiteX60" fmla="*/ 542382 w 2793935"/>
                <a:gd name="connsiteY60" fmla="*/ 462836 h 884640"/>
                <a:gd name="connsiteX61" fmla="*/ 567071 w 2793935"/>
                <a:gd name="connsiteY61" fmla="*/ 363440 h 884640"/>
                <a:gd name="connsiteX62" fmla="*/ 182377 w 2793935"/>
                <a:gd name="connsiteY62" fmla="*/ 353839 h 884640"/>
                <a:gd name="connsiteX63" fmla="*/ 161793 w 2793935"/>
                <a:gd name="connsiteY63" fmla="*/ 358639 h 884640"/>
                <a:gd name="connsiteX64" fmla="*/ 146269 w 2793935"/>
                <a:gd name="connsiteY64" fmla="*/ 375870 h 884640"/>
                <a:gd name="connsiteX65" fmla="*/ 130231 w 2793935"/>
                <a:gd name="connsiteY65" fmla="*/ 391558 h 884640"/>
                <a:gd name="connsiteX66" fmla="*/ 173457 w 2793935"/>
                <a:gd name="connsiteY66" fmla="*/ 387443 h 884640"/>
                <a:gd name="connsiteX67" fmla="*/ 176202 w 2793935"/>
                <a:gd name="connsiteY67" fmla="*/ 377842 h 884640"/>
                <a:gd name="connsiteX68" fmla="*/ 1184981 w 2793935"/>
                <a:gd name="connsiteY68" fmla="*/ 333950 h 884640"/>
                <a:gd name="connsiteX69" fmla="*/ 1168556 w 2793935"/>
                <a:gd name="connsiteY69" fmla="*/ 398348 h 884640"/>
                <a:gd name="connsiteX70" fmla="*/ 1237098 w 2793935"/>
                <a:gd name="connsiteY70" fmla="*/ 398348 h 884640"/>
                <a:gd name="connsiteX71" fmla="*/ 1253557 w 2793935"/>
                <a:gd name="connsiteY71" fmla="*/ 333950 h 884640"/>
                <a:gd name="connsiteX72" fmla="*/ 413491 w 2793935"/>
                <a:gd name="connsiteY72" fmla="*/ 276343 h 884640"/>
                <a:gd name="connsiteX73" fmla="*/ 687772 w 2793935"/>
                <a:gd name="connsiteY73" fmla="*/ 276343 h 884640"/>
                <a:gd name="connsiteX74" fmla="*/ 619192 w 2793935"/>
                <a:gd name="connsiteY74" fmla="*/ 550611 h 884640"/>
                <a:gd name="connsiteX75" fmla="*/ 344909 w 2793935"/>
                <a:gd name="connsiteY75" fmla="*/ 550611 h 884640"/>
                <a:gd name="connsiteX76" fmla="*/ 1805660 w 2793935"/>
                <a:gd name="connsiteY76" fmla="*/ 270171 h 884640"/>
                <a:gd name="connsiteX77" fmla="*/ 1850893 w 2793935"/>
                <a:gd name="connsiteY77" fmla="*/ 321092 h 884640"/>
                <a:gd name="connsiteX78" fmla="*/ 1885864 w 2793935"/>
                <a:gd name="connsiteY78" fmla="*/ 373041 h 884640"/>
                <a:gd name="connsiteX79" fmla="*/ 1806344 w 2793935"/>
                <a:gd name="connsiteY79" fmla="*/ 425162 h 884640"/>
                <a:gd name="connsiteX80" fmla="*/ 1777830 w 2793935"/>
                <a:gd name="connsiteY80" fmla="*/ 372527 h 884640"/>
                <a:gd name="connsiteX81" fmla="*/ 1734375 w 2793935"/>
                <a:gd name="connsiteY81" fmla="*/ 318863 h 884640"/>
                <a:gd name="connsiteX82" fmla="*/ 1116465 w 2793935"/>
                <a:gd name="connsiteY82" fmla="*/ 264684 h 884640"/>
                <a:gd name="connsiteX83" fmla="*/ 1362599 w 2793935"/>
                <a:gd name="connsiteY83" fmla="*/ 264684 h 884640"/>
                <a:gd name="connsiteX84" fmla="*/ 1311850 w 2793935"/>
                <a:gd name="connsiteY84" fmla="*/ 467636 h 884640"/>
                <a:gd name="connsiteX85" fmla="*/ 1065685 w 2793935"/>
                <a:gd name="connsiteY85" fmla="*/ 467636 h 884640"/>
                <a:gd name="connsiteX86" fmla="*/ 1671952 w 2793935"/>
                <a:gd name="connsiteY86" fmla="*/ 231080 h 884640"/>
                <a:gd name="connsiteX87" fmla="*/ 1715168 w 2793935"/>
                <a:gd name="connsiteY87" fmla="*/ 316805 h 884640"/>
                <a:gd name="connsiteX88" fmla="*/ 1669637 w 2793935"/>
                <a:gd name="connsiteY88" fmla="*/ 329835 h 884640"/>
                <a:gd name="connsiteX89" fmla="*/ 1622562 w 2793935"/>
                <a:gd name="connsiteY89" fmla="*/ 340808 h 884640"/>
                <a:gd name="connsiteX90" fmla="*/ 1597868 w 2793935"/>
                <a:gd name="connsiteY90" fmla="*/ 421733 h 884640"/>
                <a:gd name="connsiteX91" fmla="*/ 1682241 w 2793935"/>
                <a:gd name="connsiteY91" fmla="*/ 421733 h 884640"/>
                <a:gd name="connsiteX92" fmla="*/ 1658919 w 2793935"/>
                <a:gd name="connsiteY92" fmla="*/ 514316 h 884640"/>
                <a:gd name="connsiteX93" fmla="*/ 1576603 w 2793935"/>
                <a:gd name="connsiteY93" fmla="*/ 514316 h 884640"/>
                <a:gd name="connsiteX94" fmla="*/ 1569743 w 2793935"/>
                <a:gd name="connsiteY94" fmla="*/ 519802 h 884640"/>
                <a:gd name="connsiteX95" fmla="*/ 1590601 w 2793935"/>
                <a:gd name="connsiteY95" fmla="*/ 546882 h 884640"/>
                <a:gd name="connsiteX96" fmla="*/ 1616338 w 2793935"/>
                <a:gd name="connsiteY96" fmla="*/ 583391 h 884640"/>
                <a:gd name="connsiteX97" fmla="*/ 1634910 w 2793935"/>
                <a:gd name="connsiteY97" fmla="*/ 609556 h 884640"/>
                <a:gd name="connsiteX98" fmla="*/ 1564255 w 2793935"/>
                <a:gd name="connsiteY98" fmla="*/ 678136 h 884640"/>
                <a:gd name="connsiteX99" fmla="*/ 1558596 w 2793935"/>
                <a:gd name="connsiteY99" fmla="*/ 651819 h 884640"/>
                <a:gd name="connsiteX100" fmla="*/ 1549850 w 2793935"/>
                <a:gd name="connsiteY100" fmla="*/ 621901 h 884640"/>
                <a:gd name="connsiteX101" fmla="*/ 1483311 w 2793935"/>
                <a:gd name="connsiteY101" fmla="*/ 880447 h 884640"/>
                <a:gd name="connsiteX102" fmla="*/ 1386688 w 2793935"/>
                <a:gd name="connsiteY102" fmla="*/ 880447 h 884640"/>
                <a:gd name="connsiteX103" fmla="*/ 1440095 w 2793935"/>
                <a:gd name="connsiteY103" fmla="*/ 674021 h 884640"/>
                <a:gd name="connsiteX104" fmla="*/ 1397642 w 2793935"/>
                <a:gd name="connsiteY104" fmla="*/ 731714 h 884640"/>
                <a:gd name="connsiteX105" fmla="*/ 1357198 w 2793935"/>
                <a:gd name="connsiteY105" fmla="*/ 775520 h 884640"/>
                <a:gd name="connsiteX106" fmla="*/ 1347426 w 2793935"/>
                <a:gd name="connsiteY106" fmla="*/ 722456 h 884640"/>
                <a:gd name="connsiteX107" fmla="*/ 1332509 w 2793935"/>
                <a:gd name="connsiteY107" fmla="*/ 671964 h 884640"/>
                <a:gd name="connsiteX108" fmla="*/ 1400115 w 2793935"/>
                <a:gd name="connsiteY108" fmla="*/ 598860 h 884640"/>
                <a:gd name="connsiteX109" fmla="*/ 1464104 w 2793935"/>
                <a:gd name="connsiteY109" fmla="*/ 508829 h 884640"/>
                <a:gd name="connsiteX110" fmla="*/ 1380516 w 2793935"/>
                <a:gd name="connsiteY110" fmla="*/ 514316 h 884640"/>
                <a:gd name="connsiteX111" fmla="*/ 1403831 w 2793935"/>
                <a:gd name="connsiteY111" fmla="*/ 421733 h 884640"/>
                <a:gd name="connsiteX112" fmla="*/ 1500460 w 2793935"/>
                <a:gd name="connsiteY112" fmla="*/ 421733 h 884640"/>
                <a:gd name="connsiteX113" fmla="*/ 1521039 w 2793935"/>
                <a:gd name="connsiteY113" fmla="*/ 358639 h 884640"/>
                <a:gd name="connsiteX114" fmla="*/ 1486741 w 2793935"/>
                <a:gd name="connsiteY114" fmla="*/ 362240 h 884640"/>
                <a:gd name="connsiteX115" fmla="*/ 1454500 w 2793935"/>
                <a:gd name="connsiteY115" fmla="*/ 360697 h 884640"/>
                <a:gd name="connsiteX116" fmla="*/ 1449613 w 2793935"/>
                <a:gd name="connsiteY116" fmla="*/ 322892 h 884640"/>
                <a:gd name="connsiteX117" fmla="*/ 1440095 w 2793935"/>
                <a:gd name="connsiteY117" fmla="*/ 284573 h 884640"/>
                <a:gd name="connsiteX118" fmla="*/ 1561168 w 2793935"/>
                <a:gd name="connsiteY118" fmla="*/ 264256 h 884640"/>
                <a:gd name="connsiteX119" fmla="*/ 1671952 w 2793935"/>
                <a:gd name="connsiteY119" fmla="*/ 231080 h 884640"/>
                <a:gd name="connsiteX120" fmla="*/ 2526401 w 2793935"/>
                <a:gd name="connsiteY120" fmla="*/ 229023 h 884640"/>
                <a:gd name="connsiteX121" fmla="*/ 2625157 w 2793935"/>
                <a:gd name="connsiteY121" fmla="*/ 229023 h 884640"/>
                <a:gd name="connsiteX122" fmla="*/ 2601839 w 2793935"/>
                <a:gd name="connsiteY122" fmla="*/ 321606 h 884640"/>
                <a:gd name="connsiteX123" fmla="*/ 2749972 w 2793935"/>
                <a:gd name="connsiteY123" fmla="*/ 321606 h 884640"/>
                <a:gd name="connsiteX124" fmla="*/ 2727341 w 2793935"/>
                <a:gd name="connsiteY124" fmla="*/ 412817 h 884640"/>
                <a:gd name="connsiteX125" fmla="*/ 2579208 w 2793935"/>
                <a:gd name="connsiteY125" fmla="*/ 412817 h 884640"/>
                <a:gd name="connsiteX126" fmla="*/ 2561377 w 2793935"/>
                <a:gd name="connsiteY126" fmla="*/ 483445 h 884640"/>
                <a:gd name="connsiteX127" fmla="*/ 2629272 w 2793935"/>
                <a:gd name="connsiteY127" fmla="*/ 483445 h 884640"/>
                <a:gd name="connsiteX128" fmla="*/ 2645731 w 2793935"/>
                <a:gd name="connsiteY128" fmla="*/ 480026 h 884640"/>
                <a:gd name="connsiteX129" fmla="*/ 2704709 w 2793935"/>
                <a:gd name="connsiteY129" fmla="*/ 510802 h 884640"/>
                <a:gd name="connsiteX130" fmla="*/ 2623871 w 2793935"/>
                <a:gd name="connsiteY130" fmla="*/ 639859 h 884640"/>
                <a:gd name="connsiteX131" fmla="*/ 2522972 w 2793935"/>
                <a:gd name="connsiteY131" fmla="*/ 742636 h 884640"/>
                <a:gd name="connsiteX132" fmla="*/ 2581351 w 2793935"/>
                <a:gd name="connsiteY132" fmla="*/ 773592 h 884640"/>
                <a:gd name="connsiteX133" fmla="*/ 2656704 w 2793935"/>
                <a:gd name="connsiteY133" fmla="*/ 800947 h 884640"/>
                <a:gd name="connsiteX134" fmla="*/ 2615984 w 2793935"/>
                <a:gd name="connsiteY134" fmla="*/ 840992 h 884640"/>
                <a:gd name="connsiteX135" fmla="*/ 2579894 w 2793935"/>
                <a:gd name="connsiteY135" fmla="*/ 884640 h 884640"/>
                <a:gd name="connsiteX136" fmla="*/ 2499312 w 2793935"/>
                <a:gd name="connsiteY136" fmla="*/ 845966 h 884640"/>
                <a:gd name="connsiteX137" fmla="*/ 2437247 w 2793935"/>
                <a:gd name="connsiteY137" fmla="*/ 801633 h 884640"/>
                <a:gd name="connsiteX138" fmla="*/ 2342584 w 2793935"/>
                <a:gd name="connsiteY138" fmla="*/ 846738 h 884640"/>
                <a:gd name="connsiteX139" fmla="*/ 2245268 w 2793935"/>
                <a:gd name="connsiteY139" fmla="*/ 874350 h 884640"/>
                <a:gd name="connsiteX140" fmla="*/ 2230175 w 2793935"/>
                <a:gd name="connsiteY140" fmla="*/ 827015 h 884640"/>
                <a:gd name="connsiteX141" fmla="*/ 2206851 w 2793935"/>
                <a:gd name="connsiteY141" fmla="*/ 783796 h 884640"/>
                <a:gd name="connsiteX142" fmla="*/ 2291060 w 2793935"/>
                <a:gd name="connsiteY142" fmla="*/ 761844 h 884640"/>
                <a:gd name="connsiteX143" fmla="*/ 2374240 w 2793935"/>
                <a:gd name="connsiteY143" fmla="*/ 723428 h 884640"/>
                <a:gd name="connsiteX144" fmla="*/ 2344827 w 2793935"/>
                <a:gd name="connsiteY144" fmla="*/ 656982 h 884640"/>
                <a:gd name="connsiteX145" fmla="*/ 2324160 w 2793935"/>
                <a:gd name="connsiteY145" fmla="*/ 576696 h 884640"/>
                <a:gd name="connsiteX146" fmla="*/ 2355031 w 2793935"/>
                <a:gd name="connsiteY146" fmla="*/ 573264 h 884640"/>
                <a:gd name="connsiteX147" fmla="*/ 2311812 w 2793935"/>
                <a:gd name="connsiteY147" fmla="*/ 573264 h 884640"/>
                <a:gd name="connsiteX148" fmla="*/ 2333764 w 2793935"/>
                <a:gd name="connsiteY148" fmla="*/ 483445 h 884640"/>
                <a:gd name="connsiteX149" fmla="*/ 2462622 w 2793935"/>
                <a:gd name="connsiteY149" fmla="*/ 483445 h 884640"/>
                <a:gd name="connsiteX150" fmla="*/ 2480453 w 2793935"/>
                <a:gd name="connsiteY150" fmla="*/ 412817 h 884640"/>
                <a:gd name="connsiteX151" fmla="*/ 2340625 w 2793935"/>
                <a:gd name="connsiteY151" fmla="*/ 412817 h 884640"/>
                <a:gd name="connsiteX152" fmla="*/ 2363263 w 2793935"/>
                <a:gd name="connsiteY152" fmla="*/ 321606 h 884640"/>
                <a:gd name="connsiteX153" fmla="*/ 2503084 w 2793935"/>
                <a:gd name="connsiteY153" fmla="*/ 321606 h 884640"/>
                <a:gd name="connsiteX154" fmla="*/ 2217141 w 2793935"/>
                <a:gd name="connsiteY154" fmla="*/ 229023 h 884640"/>
                <a:gd name="connsiteX155" fmla="*/ 2315242 w 2793935"/>
                <a:gd name="connsiteY155" fmla="*/ 229023 h 884640"/>
                <a:gd name="connsiteX156" fmla="*/ 2283685 w 2793935"/>
                <a:gd name="connsiteY156" fmla="*/ 355210 h 884640"/>
                <a:gd name="connsiteX157" fmla="*/ 2346799 w 2793935"/>
                <a:gd name="connsiteY157" fmla="*/ 355210 h 884640"/>
                <a:gd name="connsiteX158" fmla="*/ 2324160 w 2793935"/>
                <a:gd name="connsiteY158" fmla="*/ 447105 h 884640"/>
                <a:gd name="connsiteX159" fmla="*/ 2261046 w 2793935"/>
                <a:gd name="connsiteY159" fmla="*/ 447105 h 884640"/>
                <a:gd name="connsiteX160" fmla="*/ 2239780 w 2793935"/>
                <a:gd name="connsiteY160" fmla="*/ 530708 h 884640"/>
                <a:gd name="connsiteX161" fmla="*/ 2299463 w 2793935"/>
                <a:gd name="connsiteY161" fmla="*/ 517666 h 884640"/>
                <a:gd name="connsiteX162" fmla="*/ 2293289 w 2793935"/>
                <a:gd name="connsiteY162" fmla="*/ 610321 h 884640"/>
                <a:gd name="connsiteX163" fmla="*/ 2257102 w 2793935"/>
                <a:gd name="connsiteY163" fmla="*/ 619209 h 884640"/>
                <a:gd name="connsiteX164" fmla="*/ 2219885 w 2793935"/>
                <a:gd name="connsiteY164" fmla="*/ 628096 h 884640"/>
                <a:gd name="connsiteX165" fmla="*/ 2178038 w 2793935"/>
                <a:gd name="connsiteY165" fmla="*/ 778994 h 884640"/>
                <a:gd name="connsiteX166" fmla="*/ 2160030 w 2793935"/>
                <a:gd name="connsiteY166" fmla="*/ 831817 h 884640"/>
                <a:gd name="connsiteX167" fmla="*/ 2130703 w 2793935"/>
                <a:gd name="connsiteY167" fmla="*/ 864060 h 884640"/>
                <a:gd name="connsiteX168" fmla="*/ 2079140 w 2793935"/>
                <a:gd name="connsiteY168" fmla="*/ 873235 h 884640"/>
                <a:gd name="connsiteX169" fmla="*/ 2016252 w 2793935"/>
                <a:gd name="connsiteY169" fmla="*/ 869548 h 884640"/>
                <a:gd name="connsiteX170" fmla="*/ 2012823 w 2793935"/>
                <a:gd name="connsiteY170" fmla="*/ 825214 h 884640"/>
                <a:gd name="connsiteX171" fmla="*/ 2003222 w 2793935"/>
                <a:gd name="connsiteY171" fmla="*/ 780366 h 884640"/>
                <a:gd name="connsiteX172" fmla="*/ 2035283 w 2793935"/>
                <a:gd name="connsiteY172" fmla="*/ 785168 h 884640"/>
                <a:gd name="connsiteX173" fmla="*/ 2056029 w 2793935"/>
                <a:gd name="connsiteY173" fmla="*/ 785854 h 884640"/>
                <a:gd name="connsiteX174" fmla="*/ 2074019 w 2793935"/>
                <a:gd name="connsiteY174" fmla="*/ 780195 h 884640"/>
                <a:gd name="connsiteX175" fmla="*/ 2082746 w 2793935"/>
                <a:gd name="connsiteY175" fmla="*/ 767332 h 884640"/>
                <a:gd name="connsiteX176" fmla="*/ 2112180 w 2793935"/>
                <a:gd name="connsiteY176" fmla="*/ 650711 h 884640"/>
                <a:gd name="connsiteX177" fmla="*/ 2051914 w 2793935"/>
                <a:gd name="connsiteY177" fmla="*/ 664431 h 884640"/>
                <a:gd name="connsiteX178" fmla="*/ 2045056 w 2793935"/>
                <a:gd name="connsiteY178" fmla="*/ 568459 h 884640"/>
                <a:gd name="connsiteX179" fmla="*/ 2085483 w 2793935"/>
                <a:gd name="connsiteY179" fmla="*/ 560909 h 884640"/>
                <a:gd name="connsiteX180" fmla="*/ 2132075 w 2793935"/>
                <a:gd name="connsiteY180" fmla="*/ 551299 h 884640"/>
                <a:gd name="connsiteX181" fmla="*/ 2162946 w 2793935"/>
                <a:gd name="connsiteY181" fmla="*/ 447105 h 884640"/>
                <a:gd name="connsiteX182" fmla="*/ 2088904 w 2793935"/>
                <a:gd name="connsiteY182" fmla="*/ 447105 h 884640"/>
                <a:gd name="connsiteX183" fmla="*/ 2111494 w 2793935"/>
                <a:gd name="connsiteY183" fmla="*/ 355210 h 884640"/>
                <a:gd name="connsiteX184" fmla="*/ 2185584 w 2793935"/>
                <a:gd name="connsiteY184" fmla="*/ 355210 h 884640"/>
                <a:gd name="connsiteX185" fmla="*/ 1930441 w 2793935"/>
                <a:gd name="connsiteY185" fmla="*/ 228337 h 884640"/>
                <a:gd name="connsiteX186" fmla="*/ 2028511 w 2793935"/>
                <a:gd name="connsiteY186" fmla="*/ 228337 h 884640"/>
                <a:gd name="connsiteX187" fmla="*/ 1932499 w 2793935"/>
                <a:gd name="connsiteY187" fmla="*/ 612985 h 884640"/>
                <a:gd name="connsiteX188" fmla="*/ 1996278 w 2793935"/>
                <a:gd name="connsiteY188" fmla="*/ 602012 h 884640"/>
                <a:gd name="connsiteX189" fmla="*/ 1988049 w 2793935"/>
                <a:gd name="connsiteY189" fmla="*/ 695967 h 884640"/>
                <a:gd name="connsiteX190" fmla="*/ 1908496 w 2793935"/>
                <a:gd name="connsiteY190" fmla="*/ 709683 h 884640"/>
                <a:gd name="connsiteX191" fmla="*/ 1865976 w 2793935"/>
                <a:gd name="connsiteY191" fmla="*/ 879761 h 884640"/>
                <a:gd name="connsiteX192" fmla="*/ 1767987 w 2793935"/>
                <a:gd name="connsiteY192" fmla="*/ 879761 h 884640"/>
                <a:gd name="connsiteX193" fmla="*/ 1806344 w 2793935"/>
                <a:gd name="connsiteY193" fmla="*/ 727514 h 884640"/>
                <a:gd name="connsiteX194" fmla="*/ 1599925 w 2793935"/>
                <a:gd name="connsiteY194" fmla="*/ 763861 h 884640"/>
                <a:gd name="connsiteX195" fmla="*/ 1607471 w 2793935"/>
                <a:gd name="connsiteY195" fmla="*/ 668535 h 884640"/>
                <a:gd name="connsiteX196" fmla="*/ 1830315 w 2793935"/>
                <a:gd name="connsiteY196" fmla="*/ 630130 h 884640"/>
                <a:gd name="connsiteX197" fmla="*/ 879157 w 2793935"/>
                <a:gd name="connsiteY197" fmla="*/ 225594 h 884640"/>
                <a:gd name="connsiteX198" fmla="*/ 967660 w 2793935"/>
                <a:gd name="connsiteY198" fmla="*/ 236567 h 884640"/>
                <a:gd name="connsiteX199" fmla="*/ 960028 w 2793935"/>
                <a:gd name="connsiteY199" fmla="*/ 262113 h 884640"/>
                <a:gd name="connsiteX200" fmla="*/ 951881 w 2793935"/>
                <a:gd name="connsiteY200" fmla="*/ 286630 h 884640"/>
                <a:gd name="connsiteX201" fmla="*/ 1095192 w 2793935"/>
                <a:gd name="connsiteY201" fmla="*/ 281144 h 884640"/>
                <a:gd name="connsiteX202" fmla="*/ 1088759 w 2793935"/>
                <a:gd name="connsiteY202" fmla="*/ 295803 h 884640"/>
                <a:gd name="connsiteX203" fmla="*/ 1078723 w 2793935"/>
                <a:gd name="connsiteY203" fmla="*/ 322292 h 884640"/>
                <a:gd name="connsiteX204" fmla="*/ 1044756 w 2793935"/>
                <a:gd name="connsiteY204" fmla="*/ 415433 h 884640"/>
                <a:gd name="connsiteX205" fmla="*/ 1016964 w 2793935"/>
                <a:gd name="connsiteY205" fmla="*/ 464890 h 884640"/>
                <a:gd name="connsiteX206" fmla="*/ 991197 w 2793935"/>
                <a:gd name="connsiteY206" fmla="*/ 475615 h 884640"/>
                <a:gd name="connsiteX207" fmla="*/ 969032 w 2793935"/>
                <a:gd name="connsiteY207" fmla="*/ 480677 h 884640"/>
                <a:gd name="connsiteX208" fmla="*/ 933271 w 2793935"/>
                <a:gd name="connsiteY208" fmla="*/ 479819 h 884640"/>
                <a:gd name="connsiteX209" fmla="*/ 892878 w 2793935"/>
                <a:gd name="connsiteY209" fmla="*/ 473813 h 884640"/>
                <a:gd name="connsiteX210" fmla="*/ 892621 w 2793935"/>
                <a:gd name="connsiteY210" fmla="*/ 438646 h 884640"/>
                <a:gd name="connsiteX211" fmla="*/ 891431 w 2793935"/>
                <a:gd name="connsiteY211" fmla="*/ 421917 h 884640"/>
                <a:gd name="connsiteX212" fmla="*/ 889445 w 2793935"/>
                <a:gd name="connsiteY212" fmla="*/ 412069 h 884640"/>
                <a:gd name="connsiteX213" fmla="*/ 905742 w 2793935"/>
                <a:gd name="connsiteY213" fmla="*/ 410556 h 884640"/>
                <a:gd name="connsiteX214" fmla="*/ 920321 w 2793935"/>
                <a:gd name="connsiteY214" fmla="*/ 409364 h 884640"/>
                <a:gd name="connsiteX215" fmla="*/ 937473 w 2793935"/>
                <a:gd name="connsiteY215" fmla="*/ 405674 h 884640"/>
                <a:gd name="connsiteX216" fmla="*/ 948450 w 2793935"/>
                <a:gd name="connsiteY216" fmla="*/ 394241 h 884640"/>
                <a:gd name="connsiteX217" fmla="*/ 960371 w 2793935"/>
                <a:gd name="connsiteY217" fmla="*/ 382869 h 884640"/>
                <a:gd name="connsiteX218" fmla="*/ 975893 w 2793935"/>
                <a:gd name="connsiteY218" fmla="*/ 350409 h 884640"/>
                <a:gd name="connsiteX219" fmla="*/ 920321 w 2793935"/>
                <a:gd name="connsiteY219" fmla="*/ 361382 h 884640"/>
                <a:gd name="connsiteX220" fmla="*/ 903941 w 2793935"/>
                <a:gd name="connsiteY220" fmla="*/ 387833 h 884640"/>
                <a:gd name="connsiteX221" fmla="*/ 881901 w 2793935"/>
                <a:gd name="connsiteY221" fmla="*/ 412770 h 884640"/>
                <a:gd name="connsiteX222" fmla="*/ 885128 w 2793935"/>
                <a:gd name="connsiteY222" fmla="*/ 412470 h 884640"/>
                <a:gd name="connsiteX223" fmla="*/ 859830 w 2793935"/>
                <a:gd name="connsiteY223" fmla="*/ 438829 h 884640"/>
                <a:gd name="connsiteX224" fmla="*/ 827622 w 2793935"/>
                <a:gd name="connsiteY224" fmla="*/ 463784 h 884640"/>
                <a:gd name="connsiteX225" fmla="*/ 747477 w 2793935"/>
                <a:gd name="connsiteY225" fmla="*/ 499895 h 884640"/>
                <a:gd name="connsiteX226" fmla="*/ 731116 w 2793935"/>
                <a:gd name="connsiteY226" fmla="*/ 462145 h 884640"/>
                <a:gd name="connsiteX227" fmla="*/ 706979 w 2793935"/>
                <a:gd name="connsiteY227" fmla="*/ 428513 h 884640"/>
                <a:gd name="connsiteX228" fmla="*/ 775136 w 2793935"/>
                <a:gd name="connsiteY228" fmla="*/ 395989 h 884640"/>
                <a:gd name="connsiteX229" fmla="*/ 822213 w 2793935"/>
                <a:gd name="connsiteY229" fmla="*/ 351095 h 884640"/>
                <a:gd name="connsiteX230" fmla="*/ 752264 w 2793935"/>
                <a:gd name="connsiteY230" fmla="*/ 355896 h 884640"/>
                <a:gd name="connsiteX231" fmla="*/ 770758 w 2793935"/>
                <a:gd name="connsiteY231" fmla="*/ 281144 h 884640"/>
                <a:gd name="connsiteX232" fmla="*/ 862691 w 2793935"/>
                <a:gd name="connsiteY232" fmla="*/ 275657 h 884640"/>
                <a:gd name="connsiteX233" fmla="*/ 879157 w 2793935"/>
                <a:gd name="connsiteY233" fmla="*/ 225594 h 884640"/>
                <a:gd name="connsiteX234" fmla="*/ 153560 w 2793935"/>
                <a:gd name="connsiteY234" fmla="*/ 218050 h 884640"/>
                <a:gd name="connsiteX235" fmla="*/ 236581 w 2793935"/>
                <a:gd name="connsiteY235" fmla="*/ 246854 h 884640"/>
                <a:gd name="connsiteX236" fmla="*/ 227146 w 2793935"/>
                <a:gd name="connsiteY236" fmla="*/ 265285 h 884640"/>
                <a:gd name="connsiteX237" fmla="*/ 216683 w 2793935"/>
                <a:gd name="connsiteY237" fmla="*/ 283201 h 884640"/>
                <a:gd name="connsiteX238" fmla="*/ 377175 w 2793935"/>
                <a:gd name="connsiteY238" fmla="*/ 277715 h 884640"/>
                <a:gd name="connsiteX239" fmla="*/ 357953 w 2793935"/>
                <a:gd name="connsiteY239" fmla="*/ 353839 h 884640"/>
                <a:gd name="connsiteX240" fmla="*/ 275690 w 2793935"/>
                <a:gd name="connsiteY240" fmla="*/ 353839 h 884640"/>
                <a:gd name="connsiteX241" fmla="*/ 269515 w 2793935"/>
                <a:gd name="connsiteY241" fmla="*/ 379213 h 884640"/>
                <a:gd name="connsiteX242" fmla="*/ 267456 w 2793935"/>
                <a:gd name="connsiteY242" fmla="*/ 387443 h 884640"/>
                <a:gd name="connsiteX243" fmla="*/ 365504 w 2793935"/>
                <a:gd name="connsiteY243" fmla="*/ 387443 h 884640"/>
                <a:gd name="connsiteX244" fmla="*/ 346282 w 2793935"/>
                <a:gd name="connsiteY244" fmla="*/ 464209 h 884640"/>
                <a:gd name="connsiteX245" fmla="*/ 252361 w 2793935"/>
                <a:gd name="connsiteY245" fmla="*/ 466955 h 884640"/>
                <a:gd name="connsiteX246" fmla="*/ 299915 w 2793935"/>
                <a:gd name="connsiteY246" fmla="*/ 495949 h 884640"/>
                <a:gd name="connsiteX247" fmla="*/ 336671 w 2793935"/>
                <a:gd name="connsiteY247" fmla="*/ 519757 h 884640"/>
                <a:gd name="connsiteX248" fmla="*/ 257851 w 2793935"/>
                <a:gd name="connsiteY248" fmla="*/ 575335 h 884640"/>
                <a:gd name="connsiteX249" fmla="*/ 229548 w 2793935"/>
                <a:gd name="connsiteY249" fmla="*/ 546927 h 884640"/>
                <a:gd name="connsiteX250" fmla="*/ 196099 w 2793935"/>
                <a:gd name="connsiteY250" fmla="*/ 519076 h 884640"/>
                <a:gd name="connsiteX251" fmla="*/ 152702 w 2793935"/>
                <a:gd name="connsiteY251" fmla="*/ 555340 h 884640"/>
                <a:gd name="connsiteX252" fmla="*/ 102100 w 2793935"/>
                <a:gd name="connsiteY252" fmla="*/ 587010 h 884640"/>
                <a:gd name="connsiteX253" fmla="*/ 551983 w 2793935"/>
                <a:gd name="connsiteY253" fmla="*/ 584263 h 884640"/>
                <a:gd name="connsiteX254" fmla="*/ 477948 w 2793935"/>
                <a:gd name="connsiteY254" fmla="*/ 879822 h 884640"/>
                <a:gd name="connsiteX255" fmla="*/ 375115 w 2793935"/>
                <a:gd name="connsiteY255" fmla="*/ 879822 h 884640"/>
                <a:gd name="connsiteX256" fmla="*/ 380608 w 2793935"/>
                <a:gd name="connsiteY256" fmla="*/ 858541 h 884640"/>
                <a:gd name="connsiteX257" fmla="*/ 116509 w 2793935"/>
                <a:gd name="connsiteY257" fmla="*/ 858541 h 884640"/>
                <a:gd name="connsiteX258" fmla="*/ 111020 w 2793935"/>
                <a:gd name="connsiteY258" fmla="*/ 879822 h 884640"/>
                <a:gd name="connsiteX259" fmla="*/ 13030 w 2793935"/>
                <a:gd name="connsiteY259" fmla="*/ 879822 h 884640"/>
                <a:gd name="connsiteX260" fmla="*/ 88411 w 2793935"/>
                <a:gd name="connsiteY260" fmla="*/ 594531 h 884640"/>
                <a:gd name="connsiteX261" fmla="*/ 70838 w 2793935"/>
                <a:gd name="connsiteY261" fmla="*/ 602049 h 884640"/>
                <a:gd name="connsiteX262" fmla="*/ 54803 w 2793935"/>
                <a:gd name="connsiteY262" fmla="*/ 605467 h 884640"/>
                <a:gd name="connsiteX263" fmla="*/ 30757 w 2793935"/>
                <a:gd name="connsiteY263" fmla="*/ 570860 h 884640"/>
                <a:gd name="connsiteX264" fmla="*/ 0 w 2793935"/>
                <a:gd name="connsiteY264" fmla="*/ 538249 h 884640"/>
                <a:gd name="connsiteX265" fmla="*/ 78113 w 2793935"/>
                <a:gd name="connsiteY265" fmla="*/ 502448 h 884640"/>
                <a:gd name="connsiteX266" fmla="*/ 129545 w 2793935"/>
                <a:gd name="connsiteY266" fmla="*/ 459404 h 884640"/>
                <a:gd name="connsiteX267" fmla="*/ 28118 w 2793935"/>
                <a:gd name="connsiteY267" fmla="*/ 464209 h 884640"/>
                <a:gd name="connsiteX268" fmla="*/ 47277 w 2793935"/>
                <a:gd name="connsiteY268" fmla="*/ 387443 h 884640"/>
                <a:gd name="connsiteX269" fmla="*/ 99356 w 2793935"/>
                <a:gd name="connsiteY269" fmla="*/ 384700 h 884640"/>
                <a:gd name="connsiteX270" fmla="*/ 73745 w 2793935"/>
                <a:gd name="connsiteY270" fmla="*/ 366612 h 884640"/>
                <a:gd name="connsiteX271" fmla="*/ 48646 w 2793935"/>
                <a:gd name="connsiteY271" fmla="*/ 349038 h 884640"/>
                <a:gd name="connsiteX272" fmla="*/ 106239 w 2793935"/>
                <a:gd name="connsiteY272" fmla="*/ 292031 h 884640"/>
                <a:gd name="connsiteX273" fmla="*/ 153560 w 2793935"/>
                <a:gd name="connsiteY273" fmla="*/ 218050 h 884640"/>
                <a:gd name="connsiteX274" fmla="*/ 427794 w 2793935"/>
                <a:gd name="connsiteY274" fmla="*/ 21152 h 884640"/>
                <a:gd name="connsiteX275" fmla="*/ 393145 w 2793935"/>
                <a:gd name="connsiteY275" fmla="*/ 80715 h 884640"/>
                <a:gd name="connsiteX276" fmla="*/ 431124 w 2793935"/>
                <a:gd name="connsiteY276" fmla="*/ 80715 h 884640"/>
                <a:gd name="connsiteX277" fmla="*/ 427794 w 2793935"/>
                <a:gd name="connsiteY277" fmla="*/ 21152 h 884640"/>
                <a:gd name="connsiteX278" fmla="*/ 959898 w 2793935"/>
                <a:gd name="connsiteY278" fmla="*/ 14214 h 884640"/>
                <a:gd name="connsiteX279" fmla="*/ 948154 w 2793935"/>
                <a:gd name="connsiteY279" fmla="*/ 58887 h 884640"/>
                <a:gd name="connsiteX280" fmla="*/ 968349 w 2793935"/>
                <a:gd name="connsiteY280" fmla="*/ 58887 h 884640"/>
                <a:gd name="connsiteX281" fmla="*/ 987002 w 2793935"/>
                <a:gd name="connsiteY281" fmla="*/ 52499 h 884640"/>
                <a:gd name="connsiteX282" fmla="*/ 996616 w 2793935"/>
                <a:gd name="connsiteY282" fmla="*/ 36212 h 884640"/>
                <a:gd name="connsiteX283" fmla="*/ 995551 w 2793935"/>
                <a:gd name="connsiteY283" fmla="*/ 20200 h 884640"/>
                <a:gd name="connsiteX284" fmla="*/ 980094 w 2793935"/>
                <a:gd name="connsiteY284" fmla="*/ 14214 h 884640"/>
                <a:gd name="connsiteX285" fmla="*/ 959898 w 2793935"/>
                <a:gd name="connsiteY285" fmla="*/ 14214 h 884640"/>
                <a:gd name="connsiteX286" fmla="*/ 526601 w 2793935"/>
                <a:gd name="connsiteY286" fmla="*/ 14214 h 884640"/>
                <a:gd name="connsiteX287" fmla="*/ 514857 w 2793935"/>
                <a:gd name="connsiteY287" fmla="*/ 58887 h 884640"/>
                <a:gd name="connsiteX288" fmla="*/ 535052 w 2793935"/>
                <a:gd name="connsiteY288" fmla="*/ 58887 h 884640"/>
                <a:gd name="connsiteX289" fmla="*/ 553705 w 2793935"/>
                <a:gd name="connsiteY289" fmla="*/ 52499 h 884640"/>
                <a:gd name="connsiteX290" fmla="*/ 563319 w 2793935"/>
                <a:gd name="connsiteY290" fmla="*/ 36212 h 884640"/>
                <a:gd name="connsiteX291" fmla="*/ 562253 w 2793935"/>
                <a:gd name="connsiteY291" fmla="*/ 20200 h 884640"/>
                <a:gd name="connsiteX292" fmla="*/ 546797 w 2793935"/>
                <a:gd name="connsiteY292" fmla="*/ 14214 h 884640"/>
                <a:gd name="connsiteX293" fmla="*/ 526601 w 2793935"/>
                <a:gd name="connsiteY293" fmla="*/ 14214 h 884640"/>
                <a:gd name="connsiteX294" fmla="*/ 837489 w 2793935"/>
                <a:gd name="connsiteY294" fmla="*/ 14045 h 884640"/>
                <a:gd name="connsiteX295" fmla="*/ 813110 w 2793935"/>
                <a:gd name="connsiteY295" fmla="*/ 106774 h 884640"/>
                <a:gd name="connsiteX296" fmla="*/ 832100 w 2793935"/>
                <a:gd name="connsiteY296" fmla="*/ 106774 h 884640"/>
                <a:gd name="connsiteX297" fmla="*/ 866474 w 2793935"/>
                <a:gd name="connsiteY297" fmla="*/ 94549 h 884640"/>
                <a:gd name="connsiteX298" fmla="*/ 885948 w 2793935"/>
                <a:gd name="connsiteY298" fmla="*/ 60748 h 884640"/>
                <a:gd name="connsiteX299" fmla="*/ 884335 w 2793935"/>
                <a:gd name="connsiteY299" fmla="*/ 26609 h 884640"/>
                <a:gd name="connsiteX300" fmla="*/ 856479 w 2793935"/>
                <a:gd name="connsiteY300" fmla="*/ 14045 h 884640"/>
                <a:gd name="connsiteX301" fmla="*/ 837489 w 2793935"/>
                <a:gd name="connsiteY301" fmla="*/ 14045 h 884640"/>
                <a:gd name="connsiteX302" fmla="*/ 2491688 w 2793935"/>
                <a:gd name="connsiteY302" fmla="*/ 13537 h 884640"/>
                <a:gd name="connsiteX303" fmla="*/ 2460705 w 2793935"/>
                <a:gd name="connsiteY303" fmla="*/ 26123 h 884640"/>
                <a:gd name="connsiteX304" fmla="*/ 2440632 w 2793935"/>
                <a:gd name="connsiteY304" fmla="*/ 60410 h 884640"/>
                <a:gd name="connsiteX305" fmla="*/ 2442693 w 2793935"/>
                <a:gd name="connsiteY305" fmla="*/ 94633 h 884640"/>
                <a:gd name="connsiteX306" fmla="*/ 2467042 w 2793935"/>
                <a:gd name="connsiteY306" fmla="*/ 107282 h 884640"/>
                <a:gd name="connsiteX307" fmla="*/ 2498042 w 2793935"/>
                <a:gd name="connsiteY307" fmla="*/ 94633 h 884640"/>
                <a:gd name="connsiteX308" fmla="*/ 2518098 w 2793935"/>
                <a:gd name="connsiteY308" fmla="*/ 60410 h 884640"/>
                <a:gd name="connsiteX309" fmla="*/ 2516054 w 2793935"/>
                <a:gd name="connsiteY309" fmla="*/ 26123 h 884640"/>
                <a:gd name="connsiteX310" fmla="*/ 2491688 w 2793935"/>
                <a:gd name="connsiteY310" fmla="*/ 13537 h 884640"/>
                <a:gd name="connsiteX311" fmla="*/ 2265620 w 2793935"/>
                <a:gd name="connsiteY311" fmla="*/ 13537 h 884640"/>
                <a:gd name="connsiteX312" fmla="*/ 2234637 w 2793935"/>
                <a:gd name="connsiteY312" fmla="*/ 26123 h 884640"/>
                <a:gd name="connsiteX313" fmla="*/ 2214564 w 2793935"/>
                <a:gd name="connsiteY313" fmla="*/ 60410 h 884640"/>
                <a:gd name="connsiteX314" fmla="*/ 2216625 w 2793935"/>
                <a:gd name="connsiteY314" fmla="*/ 94633 h 884640"/>
                <a:gd name="connsiteX315" fmla="*/ 2240974 w 2793935"/>
                <a:gd name="connsiteY315" fmla="*/ 107282 h 884640"/>
                <a:gd name="connsiteX316" fmla="*/ 2271974 w 2793935"/>
                <a:gd name="connsiteY316" fmla="*/ 94633 h 884640"/>
                <a:gd name="connsiteX317" fmla="*/ 2292030 w 2793935"/>
                <a:gd name="connsiteY317" fmla="*/ 60410 h 884640"/>
                <a:gd name="connsiteX318" fmla="*/ 2289986 w 2793935"/>
                <a:gd name="connsiteY318" fmla="*/ 26123 h 884640"/>
                <a:gd name="connsiteX319" fmla="*/ 2265620 w 2793935"/>
                <a:gd name="connsiteY319" fmla="*/ 13537 h 884640"/>
                <a:gd name="connsiteX320" fmla="*/ 242835 w 2793935"/>
                <a:gd name="connsiteY320" fmla="*/ 2369 h 884640"/>
                <a:gd name="connsiteX321" fmla="*/ 257605 w 2793935"/>
                <a:gd name="connsiteY321" fmla="*/ 2369 h 884640"/>
                <a:gd name="connsiteX322" fmla="*/ 270740 w 2793935"/>
                <a:gd name="connsiteY322" fmla="*/ 99160 h 884640"/>
                <a:gd name="connsiteX323" fmla="*/ 334769 w 2793935"/>
                <a:gd name="connsiteY323" fmla="*/ 2369 h 884640"/>
                <a:gd name="connsiteX324" fmla="*/ 349388 w 2793935"/>
                <a:gd name="connsiteY324" fmla="*/ 2369 h 884640"/>
                <a:gd name="connsiteX325" fmla="*/ 318603 w 2793935"/>
                <a:gd name="connsiteY325" fmla="*/ 119466 h 884640"/>
                <a:gd name="connsiteX326" fmla="*/ 304888 w 2793935"/>
                <a:gd name="connsiteY326" fmla="*/ 119466 h 884640"/>
                <a:gd name="connsiteX327" fmla="*/ 327844 w 2793935"/>
                <a:gd name="connsiteY327" fmla="*/ 32151 h 884640"/>
                <a:gd name="connsiteX328" fmla="*/ 270224 w 2793935"/>
                <a:gd name="connsiteY328" fmla="*/ 119466 h 884640"/>
                <a:gd name="connsiteX329" fmla="*/ 260579 w 2793935"/>
                <a:gd name="connsiteY329" fmla="*/ 119466 h 884640"/>
                <a:gd name="connsiteX330" fmla="*/ 248764 w 2793935"/>
                <a:gd name="connsiteY330" fmla="*/ 31982 h 884640"/>
                <a:gd name="connsiteX331" fmla="*/ 225764 w 2793935"/>
                <a:gd name="connsiteY331" fmla="*/ 119466 h 884640"/>
                <a:gd name="connsiteX332" fmla="*/ 212049 w 2793935"/>
                <a:gd name="connsiteY332" fmla="*/ 119466 h 884640"/>
                <a:gd name="connsiteX333" fmla="*/ 242835 w 2793935"/>
                <a:gd name="connsiteY333" fmla="*/ 2369 h 884640"/>
                <a:gd name="connsiteX334" fmla="*/ 424940 w 2793935"/>
                <a:gd name="connsiteY334" fmla="*/ 2200 h 884640"/>
                <a:gd name="connsiteX335" fmla="*/ 440764 w 2793935"/>
                <a:gd name="connsiteY335" fmla="*/ 2200 h 884640"/>
                <a:gd name="connsiteX336" fmla="*/ 447763 w 2793935"/>
                <a:gd name="connsiteY336" fmla="*/ 119466 h 884640"/>
                <a:gd name="connsiteX337" fmla="*/ 433295 w 2793935"/>
                <a:gd name="connsiteY337" fmla="*/ 119466 h 884640"/>
                <a:gd name="connsiteX338" fmla="*/ 431751 w 2793935"/>
                <a:gd name="connsiteY338" fmla="*/ 93237 h 884640"/>
                <a:gd name="connsiteX339" fmla="*/ 385934 w 2793935"/>
                <a:gd name="connsiteY339" fmla="*/ 93237 h 884640"/>
                <a:gd name="connsiteX340" fmla="*/ 370599 w 2793935"/>
                <a:gd name="connsiteY340" fmla="*/ 119466 h 884640"/>
                <a:gd name="connsiteX341" fmla="*/ 356130 w 2793935"/>
                <a:gd name="connsiteY341" fmla="*/ 119466 h 884640"/>
                <a:gd name="connsiteX342" fmla="*/ 424940 w 2793935"/>
                <a:gd name="connsiteY342" fmla="*/ 2200 h 884640"/>
                <a:gd name="connsiteX343" fmla="*/ 2711646 w 2793935"/>
                <a:gd name="connsiteY343" fmla="*/ 1523 h 884640"/>
                <a:gd name="connsiteX344" fmla="*/ 2726868 w 2793935"/>
                <a:gd name="connsiteY344" fmla="*/ 1523 h 884640"/>
                <a:gd name="connsiteX345" fmla="*/ 2737086 w 2793935"/>
                <a:gd name="connsiteY345" fmla="*/ 61256 h 884640"/>
                <a:gd name="connsiteX346" fmla="*/ 2778713 w 2793935"/>
                <a:gd name="connsiteY346" fmla="*/ 1523 h 884640"/>
                <a:gd name="connsiteX347" fmla="*/ 2793935 w 2793935"/>
                <a:gd name="connsiteY347" fmla="*/ 1523 h 884640"/>
                <a:gd name="connsiteX348" fmla="*/ 2740415 w 2793935"/>
                <a:gd name="connsiteY348" fmla="*/ 74962 h 884640"/>
                <a:gd name="connsiteX349" fmla="*/ 2728715 w 2793935"/>
                <a:gd name="connsiteY349" fmla="*/ 119466 h 884640"/>
                <a:gd name="connsiteX350" fmla="*/ 2715000 w 2793935"/>
                <a:gd name="connsiteY350" fmla="*/ 119466 h 884640"/>
                <a:gd name="connsiteX351" fmla="*/ 2726701 w 2793935"/>
                <a:gd name="connsiteY351" fmla="*/ 74962 h 884640"/>
                <a:gd name="connsiteX352" fmla="*/ 2711646 w 2793935"/>
                <a:gd name="connsiteY352" fmla="*/ 1523 h 884640"/>
                <a:gd name="connsiteX353" fmla="*/ 2362446 w 2793935"/>
                <a:gd name="connsiteY353" fmla="*/ 1523 h 884640"/>
                <a:gd name="connsiteX354" fmla="*/ 2376161 w 2793935"/>
                <a:gd name="connsiteY354" fmla="*/ 1523 h 884640"/>
                <a:gd name="connsiteX355" fmla="*/ 2348445 w 2793935"/>
                <a:gd name="connsiteY355" fmla="*/ 106944 h 884640"/>
                <a:gd name="connsiteX356" fmla="*/ 2385219 w 2793935"/>
                <a:gd name="connsiteY356" fmla="*/ 106944 h 884640"/>
                <a:gd name="connsiteX357" fmla="*/ 2381927 w 2793935"/>
                <a:gd name="connsiteY357" fmla="*/ 119466 h 884640"/>
                <a:gd name="connsiteX358" fmla="*/ 2331438 w 2793935"/>
                <a:gd name="connsiteY358" fmla="*/ 119466 h 884640"/>
                <a:gd name="connsiteX359" fmla="*/ 2362446 w 2793935"/>
                <a:gd name="connsiteY359" fmla="*/ 1523 h 884640"/>
                <a:gd name="connsiteX360" fmla="*/ 1976246 w 2793935"/>
                <a:gd name="connsiteY360" fmla="*/ 1523 h 884640"/>
                <a:gd name="connsiteX361" fmla="*/ 1989961 w 2793935"/>
                <a:gd name="connsiteY361" fmla="*/ 1523 h 884640"/>
                <a:gd name="connsiteX362" fmla="*/ 1976348 w 2793935"/>
                <a:gd name="connsiteY362" fmla="*/ 53303 h 884640"/>
                <a:gd name="connsiteX363" fmla="*/ 2029851 w 2793935"/>
                <a:gd name="connsiteY363" fmla="*/ 53303 h 884640"/>
                <a:gd name="connsiteX364" fmla="*/ 2043464 w 2793935"/>
                <a:gd name="connsiteY364" fmla="*/ 1523 h 884640"/>
                <a:gd name="connsiteX365" fmla="*/ 2057179 w 2793935"/>
                <a:gd name="connsiteY365" fmla="*/ 1523 h 884640"/>
                <a:gd name="connsiteX366" fmla="*/ 2026171 w 2793935"/>
                <a:gd name="connsiteY366" fmla="*/ 119466 h 884640"/>
                <a:gd name="connsiteX367" fmla="*/ 2012456 w 2793935"/>
                <a:gd name="connsiteY367" fmla="*/ 119466 h 884640"/>
                <a:gd name="connsiteX368" fmla="*/ 2026514 w 2793935"/>
                <a:gd name="connsiteY368" fmla="*/ 65994 h 884640"/>
                <a:gd name="connsiteX369" fmla="*/ 1973011 w 2793935"/>
                <a:gd name="connsiteY369" fmla="*/ 65994 h 884640"/>
                <a:gd name="connsiteX370" fmla="*/ 1958953 w 2793935"/>
                <a:gd name="connsiteY370" fmla="*/ 119466 h 884640"/>
                <a:gd name="connsiteX371" fmla="*/ 1945238 w 2793935"/>
                <a:gd name="connsiteY371" fmla="*/ 119466 h 884640"/>
                <a:gd name="connsiteX372" fmla="*/ 1976246 w 2793935"/>
                <a:gd name="connsiteY372" fmla="*/ 1523 h 884640"/>
                <a:gd name="connsiteX373" fmla="*/ 1640083 w 2793935"/>
                <a:gd name="connsiteY373" fmla="*/ 1523 h 884640"/>
                <a:gd name="connsiteX374" fmla="*/ 1711219 w 2793935"/>
                <a:gd name="connsiteY374" fmla="*/ 1523 h 884640"/>
                <a:gd name="connsiteX375" fmla="*/ 1707927 w 2793935"/>
                <a:gd name="connsiteY375" fmla="*/ 14045 h 884640"/>
                <a:gd name="connsiteX376" fmla="*/ 1679292 w 2793935"/>
                <a:gd name="connsiteY376" fmla="*/ 14045 h 884640"/>
                <a:gd name="connsiteX377" fmla="*/ 1651576 w 2793935"/>
                <a:gd name="connsiteY377" fmla="*/ 119466 h 884640"/>
                <a:gd name="connsiteX378" fmla="*/ 1637861 w 2793935"/>
                <a:gd name="connsiteY378" fmla="*/ 119466 h 884640"/>
                <a:gd name="connsiteX379" fmla="*/ 1665577 w 2793935"/>
                <a:gd name="connsiteY379" fmla="*/ 14045 h 884640"/>
                <a:gd name="connsiteX380" fmla="*/ 1636791 w 2793935"/>
                <a:gd name="connsiteY380" fmla="*/ 14045 h 884640"/>
                <a:gd name="connsiteX381" fmla="*/ 1640083 w 2793935"/>
                <a:gd name="connsiteY381" fmla="*/ 1523 h 884640"/>
                <a:gd name="connsiteX382" fmla="*/ 1241525 w 2793935"/>
                <a:gd name="connsiteY382" fmla="*/ 1523 h 884640"/>
                <a:gd name="connsiteX383" fmla="*/ 1255240 w 2793935"/>
                <a:gd name="connsiteY383" fmla="*/ 1523 h 884640"/>
                <a:gd name="connsiteX384" fmla="*/ 1224232 w 2793935"/>
                <a:gd name="connsiteY384" fmla="*/ 119466 h 884640"/>
                <a:gd name="connsiteX385" fmla="*/ 1210517 w 2793935"/>
                <a:gd name="connsiteY385" fmla="*/ 119466 h 884640"/>
                <a:gd name="connsiteX386" fmla="*/ 1241525 w 2793935"/>
                <a:gd name="connsiteY386" fmla="*/ 1523 h 884640"/>
                <a:gd name="connsiteX387" fmla="*/ 1110782 w 2793935"/>
                <a:gd name="connsiteY387" fmla="*/ 1523 h 884640"/>
                <a:gd name="connsiteX388" fmla="*/ 1125401 w 2793935"/>
                <a:gd name="connsiteY388" fmla="*/ 1523 h 884640"/>
                <a:gd name="connsiteX389" fmla="*/ 1131670 w 2793935"/>
                <a:gd name="connsiteY389" fmla="*/ 103221 h 884640"/>
                <a:gd name="connsiteX390" fmla="*/ 1191413 w 2793935"/>
                <a:gd name="connsiteY390" fmla="*/ 1523 h 884640"/>
                <a:gd name="connsiteX391" fmla="*/ 1205881 w 2793935"/>
                <a:gd name="connsiteY391" fmla="*/ 1523 h 884640"/>
                <a:gd name="connsiteX392" fmla="*/ 1135236 w 2793935"/>
                <a:gd name="connsiteY392" fmla="*/ 119466 h 884640"/>
                <a:gd name="connsiteX393" fmla="*/ 1119412 w 2793935"/>
                <a:gd name="connsiteY393" fmla="*/ 119466 h 884640"/>
                <a:gd name="connsiteX394" fmla="*/ 1110782 w 2793935"/>
                <a:gd name="connsiteY394" fmla="*/ 1523 h 884640"/>
                <a:gd name="connsiteX395" fmla="*/ 1062554 w 2793935"/>
                <a:gd name="connsiteY395" fmla="*/ 1523 h 884640"/>
                <a:gd name="connsiteX396" fmla="*/ 1076269 w 2793935"/>
                <a:gd name="connsiteY396" fmla="*/ 1523 h 884640"/>
                <a:gd name="connsiteX397" fmla="*/ 1045261 w 2793935"/>
                <a:gd name="connsiteY397" fmla="*/ 119466 h 884640"/>
                <a:gd name="connsiteX398" fmla="*/ 1031546 w 2793935"/>
                <a:gd name="connsiteY398" fmla="*/ 119466 h 884640"/>
                <a:gd name="connsiteX399" fmla="*/ 1062554 w 2793935"/>
                <a:gd name="connsiteY399" fmla="*/ 1523 h 884640"/>
                <a:gd name="connsiteX400" fmla="*/ 949520 w 2793935"/>
                <a:gd name="connsiteY400" fmla="*/ 1523 h 884640"/>
                <a:gd name="connsiteX401" fmla="*/ 983430 w 2793935"/>
                <a:gd name="connsiteY401" fmla="*/ 1523 h 884640"/>
                <a:gd name="connsiteX402" fmla="*/ 1008277 w 2793935"/>
                <a:gd name="connsiteY402" fmla="*/ 11634 h 884640"/>
                <a:gd name="connsiteX403" fmla="*/ 1010783 w 2793935"/>
                <a:gd name="connsiteY403" fmla="*/ 36212 h 884640"/>
                <a:gd name="connsiteX404" fmla="*/ 999386 w 2793935"/>
                <a:gd name="connsiteY404" fmla="*/ 57131 h 884640"/>
                <a:gd name="connsiteX405" fmla="*/ 976867 w 2793935"/>
                <a:gd name="connsiteY405" fmla="*/ 70055 h 884640"/>
                <a:gd name="connsiteX406" fmla="*/ 990251 w 2793935"/>
                <a:gd name="connsiteY406" fmla="*/ 119466 h 884640"/>
                <a:gd name="connsiteX407" fmla="*/ 973824 w 2793935"/>
                <a:gd name="connsiteY407" fmla="*/ 119466 h 884640"/>
                <a:gd name="connsiteX408" fmla="*/ 961484 w 2793935"/>
                <a:gd name="connsiteY408" fmla="*/ 71239 h 884640"/>
                <a:gd name="connsiteX409" fmla="*/ 944906 w 2793935"/>
                <a:gd name="connsiteY409" fmla="*/ 71239 h 884640"/>
                <a:gd name="connsiteX410" fmla="*/ 932227 w 2793935"/>
                <a:gd name="connsiteY410" fmla="*/ 119466 h 884640"/>
                <a:gd name="connsiteX411" fmla="*/ 918512 w 2793935"/>
                <a:gd name="connsiteY411" fmla="*/ 119466 h 884640"/>
                <a:gd name="connsiteX412" fmla="*/ 949520 w 2793935"/>
                <a:gd name="connsiteY412" fmla="*/ 1523 h 884640"/>
                <a:gd name="connsiteX413" fmla="*/ 827067 w 2793935"/>
                <a:gd name="connsiteY413" fmla="*/ 1523 h 884640"/>
                <a:gd name="connsiteX414" fmla="*/ 859771 w 2793935"/>
                <a:gd name="connsiteY414" fmla="*/ 1523 h 884640"/>
                <a:gd name="connsiteX415" fmla="*/ 896413 w 2793935"/>
                <a:gd name="connsiteY415" fmla="*/ 17429 h 884640"/>
                <a:gd name="connsiteX416" fmla="*/ 899964 w 2793935"/>
                <a:gd name="connsiteY416" fmla="*/ 60748 h 884640"/>
                <a:gd name="connsiteX417" fmla="*/ 873703 w 2793935"/>
                <a:gd name="connsiteY417" fmla="*/ 103813 h 884640"/>
                <a:gd name="connsiteX418" fmla="*/ 828763 w 2793935"/>
                <a:gd name="connsiteY418" fmla="*/ 119466 h 884640"/>
                <a:gd name="connsiteX419" fmla="*/ 796059 w 2793935"/>
                <a:gd name="connsiteY419" fmla="*/ 119466 h 884640"/>
                <a:gd name="connsiteX420" fmla="*/ 827067 w 2793935"/>
                <a:gd name="connsiteY420" fmla="*/ 1523 h 884640"/>
                <a:gd name="connsiteX421" fmla="*/ 622776 w 2793935"/>
                <a:gd name="connsiteY421" fmla="*/ 1523 h 884640"/>
                <a:gd name="connsiteX422" fmla="*/ 693913 w 2793935"/>
                <a:gd name="connsiteY422" fmla="*/ 1523 h 884640"/>
                <a:gd name="connsiteX423" fmla="*/ 690620 w 2793935"/>
                <a:gd name="connsiteY423" fmla="*/ 14045 h 884640"/>
                <a:gd name="connsiteX424" fmla="*/ 661985 w 2793935"/>
                <a:gd name="connsiteY424" fmla="*/ 14045 h 884640"/>
                <a:gd name="connsiteX425" fmla="*/ 634269 w 2793935"/>
                <a:gd name="connsiteY425" fmla="*/ 119466 h 884640"/>
                <a:gd name="connsiteX426" fmla="*/ 620555 w 2793935"/>
                <a:gd name="connsiteY426" fmla="*/ 119466 h 884640"/>
                <a:gd name="connsiteX427" fmla="*/ 648270 w 2793935"/>
                <a:gd name="connsiteY427" fmla="*/ 14045 h 884640"/>
                <a:gd name="connsiteX428" fmla="*/ 619484 w 2793935"/>
                <a:gd name="connsiteY428" fmla="*/ 14045 h 884640"/>
                <a:gd name="connsiteX429" fmla="*/ 622776 w 2793935"/>
                <a:gd name="connsiteY429" fmla="*/ 1523 h 884640"/>
                <a:gd name="connsiteX430" fmla="*/ 516223 w 2793935"/>
                <a:gd name="connsiteY430" fmla="*/ 1523 h 884640"/>
                <a:gd name="connsiteX431" fmla="*/ 550133 w 2793935"/>
                <a:gd name="connsiteY431" fmla="*/ 1523 h 884640"/>
                <a:gd name="connsiteX432" fmla="*/ 574980 w 2793935"/>
                <a:gd name="connsiteY432" fmla="*/ 11634 h 884640"/>
                <a:gd name="connsiteX433" fmla="*/ 577486 w 2793935"/>
                <a:gd name="connsiteY433" fmla="*/ 36212 h 884640"/>
                <a:gd name="connsiteX434" fmla="*/ 566089 w 2793935"/>
                <a:gd name="connsiteY434" fmla="*/ 57131 h 884640"/>
                <a:gd name="connsiteX435" fmla="*/ 543570 w 2793935"/>
                <a:gd name="connsiteY435" fmla="*/ 70055 h 884640"/>
                <a:gd name="connsiteX436" fmla="*/ 556954 w 2793935"/>
                <a:gd name="connsiteY436" fmla="*/ 119466 h 884640"/>
                <a:gd name="connsiteX437" fmla="*/ 540527 w 2793935"/>
                <a:gd name="connsiteY437" fmla="*/ 119466 h 884640"/>
                <a:gd name="connsiteX438" fmla="*/ 528187 w 2793935"/>
                <a:gd name="connsiteY438" fmla="*/ 71239 h 884640"/>
                <a:gd name="connsiteX439" fmla="*/ 511609 w 2793935"/>
                <a:gd name="connsiteY439" fmla="*/ 71239 h 884640"/>
                <a:gd name="connsiteX440" fmla="*/ 498930 w 2793935"/>
                <a:gd name="connsiteY440" fmla="*/ 119466 h 884640"/>
                <a:gd name="connsiteX441" fmla="*/ 485215 w 2793935"/>
                <a:gd name="connsiteY441" fmla="*/ 119466 h 884640"/>
                <a:gd name="connsiteX442" fmla="*/ 516223 w 2793935"/>
                <a:gd name="connsiteY442" fmla="*/ 1523 h 884640"/>
                <a:gd name="connsiteX443" fmla="*/ 2098744 w 2793935"/>
                <a:gd name="connsiteY443" fmla="*/ 1354 h 884640"/>
                <a:gd name="connsiteX444" fmla="*/ 2112459 w 2793935"/>
                <a:gd name="connsiteY444" fmla="*/ 1354 h 884640"/>
                <a:gd name="connsiteX445" fmla="*/ 2142974 w 2793935"/>
                <a:gd name="connsiteY445" fmla="*/ 95099 h 884640"/>
                <a:gd name="connsiteX446" fmla="*/ 2167620 w 2793935"/>
                <a:gd name="connsiteY446" fmla="*/ 1354 h 884640"/>
                <a:gd name="connsiteX447" fmla="*/ 2181335 w 2793935"/>
                <a:gd name="connsiteY447" fmla="*/ 1354 h 884640"/>
                <a:gd name="connsiteX448" fmla="*/ 2150282 w 2793935"/>
                <a:gd name="connsiteY448" fmla="*/ 119466 h 884640"/>
                <a:gd name="connsiteX449" fmla="*/ 2136568 w 2793935"/>
                <a:gd name="connsiteY449" fmla="*/ 119466 h 884640"/>
                <a:gd name="connsiteX450" fmla="*/ 2106098 w 2793935"/>
                <a:gd name="connsiteY450" fmla="*/ 25551 h 884640"/>
                <a:gd name="connsiteX451" fmla="*/ 2081407 w 2793935"/>
                <a:gd name="connsiteY451" fmla="*/ 119466 h 884640"/>
                <a:gd name="connsiteX452" fmla="*/ 2067692 w 2793935"/>
                <a:gd name="connsiteY452" fmla="*/ 119466 h 884640"/>
                <a:gd name="connsiteX453" fmla="*/ 2098744 w 2793935"/>
                <a:gd name="connsiteY453" fmla="*/ 1354 h 884640"/>
                <a:gd name="connsiteX454" fmla="*/ 1750223 w 2793935"/>
                <a:gd name="connsiteY454" fmla="*/ 1354 h 884640"/>
                <a:gd name="connsiteX455" fmla="*/ 1806740 w 2793935"/>
                <a:gd name="connsiteY455" fmla="*/ 1354 h 884640"/>
                <a:gd name="connsiteX456" fmla="*/ 1803403 w 2793935"/>
                <a:gd name="connsiteY456" fmla="*/ 14045 h 884640"/>
                <a:gd name="connsiteX457" fmla="*/ 1760601 w 2793935"/>
                <a:gd name="connsiteY457" fmla="*/ 14045 h 884640"/>
                <a:gd name="connsiteX458" fmla="*/ 1750235 w 2793935"/>
                <a:gd name="connsiteY458" fmla="*/ 53472 h 884640"/>
                <a:gd name="connsiteX459" fmla="*/ 1788516 w 2793935"/>
                <a:gd name="connsiteY459" fmla="*/ 53472 h 884640"/>
                <a:gd name="connsiteX460" fmla="*/ 1785180 w 2793935"/>
                <a:gd name="connsiteY460" fmla="*/ 66163 h 884640"/>
                <a:gd name="connsiteX461" fmla="*/ 1746899 w 2793935"/>
                <a:gd name="connsiteY461" fmla="*/ 66163 h 884640"/>
                <a:gd name="connsiteX462" fmla="*/ 1736222 w 2793935"/>
                <a:gd name="connsiteY462" fmla="*/ 106774 h 884640"/>
                <a:gd name="connsiteX463" fmla="*/ 1779024 w 2793935"/>
                <a:gd name="connsiteY463" fmla="*/ 106774 h 884640"/>
                <a:gd name="connsiteX464" fmla="*/ 1775687 w 2793935"/>
                <a:gd name="connsiteY464" fmla="*/ 119466 h 884640"/>
                <a:gd name="connsiteX465" fmla="*/ 1719170 w 2793935"/>
                <a:gd name="connsiteY465" fmla="*/ 119466 h 884640"/>
                <a:gd name="connsiteX466" fmla="*/ 1750223 w 2793935"/>
                <a:gd name="connsiteY466" fmla="*/ 1354 h 884640"/>
                <a:gd name="connsiteX467" fmla="*/ 1298086 w 2793935"/>
                <a:gd name="connsiteY467" fmla="*/ 1354 h 884640"/>
                <a:gd name="connsiteX468" fmla="*/ 1311801 w 2793935"/>
                <a:gd name="connsiteY468" fmla="*/ 1354 h 884640"/>
                <a:gd name="connsiteX469" fmla="*/ 1342316 w 2793935"/>
                <a:gd name="connsiteY469" fmla="*/ 95099 h 884640"/>
                <a:gd name="connsiteX470" fmla="*/ 1366962 w 2793935"/>
                <a:gd name="connsiteY470" fmla="*/ 1354 h 884640"/>
                <a:gd name="connsiteX471" fmla="*/ 1380677 w 2793935"/>
                <a:gd name="connsiteY471" fmla="*/ 1354 h 884640"/>
                <a:gd name="connsiteX472" fmla="*/ 1349624 w 2793935"/>
                <a:gd name="connsiteY472" fmla="*/ 119466 h 884640"/>
                <a:gd name="connsiteX473" fmla="*/ 1335910 w 2793935"/>
                <a:gd name="connsiteY473" fmla="*/ 119466 h 884640"/>
                <a:gd name="connsiteX474" fmla="*/ 1305439 w 2793935"/>
                <a:gd name="connsiteY474" fmla="*/ 25551 h 884640"/>
                <a:gd name="connsiteX475" fmla="*/ 1280749 w 2793935"/>
                <a:gd name="connsiteY475" fmla="*/ 119466 h 884640"/>
                <a:gd name="connsiteX476" fmla="*/ 1267034 w 2793935"/>
                <a:gd name="connsiteY476" fmla="*/ 119466 h 884640"/>
                <a:gd name="connsiteX477" fmla="*/ 1298086 w 2793935"/>
                <a:gd name="connsiteY477" fmla="*/ 1354 h 884640"/>
                <a:gd name="connsiteX478" fmla="*/ 2636495 w 2793935"/>
                <a:gd name="connsiteY478" fmla="*/ 169 h 884640"/>
                <a:gd name="connsiteX479" fmla="*/ 2663618 w 2793935"/>
                <a:gd name="connsiteY479" fmla="*/ 9434 h 884640"/>
                <a:gd name="connsiteX480" fmla="*/ 2675531 w 2793935"/>
                <a:gd name="connsiteY480" fmla="*/ 35704 h 884640"/>
                <a:gd name="connsiteX481" fmla="*/ 2659104 w 2793935"/>
                <a:gd name="connsiteY481" fmla="*/ 35704 h 884640"/>
                <a:gd name="connsiteX482" fmla="*/ 2650718 w 2793935"/>
                <a:gd name="connsiteY482" fmla="*/ 19735 h 884640"/>
                <a:gd name="connsiteX483" fmla="*/ 2632847 w 2793935"/>
                <a:gd name="connsiteY483" fmla="*/ 14045 h 884640"/>
                <a:gd name="connsiteX484" fmla="*/ 2601881 w 2793935"/>
                <a:gd name="connsiteY484" fmla="*/ 26567 h 884640"/>
                <a:gd name="connsiteX485" fmla="*/ 2581925 w 2793935"/>
                <a:gd name="connsiteY485" fmla="*/ 60410 h 884640"/>
                <a:gd name="connsiteX486" fmla="*/ 2584124 w 2793935"/>
                <a:gd name="connsiteY486" fmla="*/ 94105 h 884640"/>
                <a:gd name="connsiteX487" fmla="*/ 2608512 w 2793935"/>
                <a:gd name="connsiteY487" fmla="*/ 106605 h 884640"/>
                <a:gd name="connsiteX488" fmla="*/ 2636651 w 2793935"/>
                <a:gd name="connsiteY488" fmla="*/ 96241 h 884640"/>
                <a:gd name="connsiteX489" fmla="*/ 2655491 w 2793935"/>
                <a:gd name="connsiteY489" fmla="*/ 68363 h 884640"/>
                <a:gd name="connsiteX490" fmla="*/ 2613593 w 2793935"/>
                <a:gd name="connsiteY490" fmla="*/ 68363 h 884640"/>
                <a:gd name="connsiteX491" fmla="*/ 2616885 w 2793935"/>
                <a:gd name="connsiteY491" fmla="*/ 55841 h 884640"/>
                <a:gd name="connsiteX492" fmla="*/ 2673402 w 2793935"/>
                <a:gd name="connsiteY492" fmla="*/ 55841 h 884640"/>
                <a:gd name="connsiteX493" fmla="*/ 2670288 w 2793935"/>
                <a:gd name="connsiteY493" fmla="*/ 67686 h 884640"/>
                <a:gd name="connsiteX494" fmla="*/ 2655164 w 2793935"/>
                <a:gd name="connsiteY494" fmla="*/ 94384 h 884640"/>
                <a:gd name="connsiteX495" fmla="*/ 2632240 w 2793935"/>
                <a:gd name="connsiteY495" fmla="*/ 113299 h 884640"/>
                <a:gd name="connsiteX496" fmla="*/ 2604864 w 2793935"/>
                <a:gd name="connsiteY496" fmla="*/ 120481 h 884640"/>
                <a:gd name="connsiteX497" fmla="*/ 2580089 w 2793935"/>
                <a:gd name="connsiteY497" fmla="*/ 112766 h 884640"/>
                <a:gd name="connsiteX498" fmla="*/ 2566793 w 2793935"/>
                <a:gd name="connsiteY498" fmla="*/ 91702 h 884640"/>
                <a:gd name="connsiteX499" fmla="*/ 2567908 w 2793935"/>
                <a:gd name="connsiteY499" fmla="*/ 60410 h 884640"/>
                <a:gd name="connsiteX500" fmla="*/ 2583258 w 2793935"/>
                <a:gd name="connsiteY500" fmla="*/ 29074 h 884640"/>
                <a:gd name="connsiteX501" fmla="*/ 2607651 w 2793935"/>
                <a:gd name="connsiteY501" fmla="*/ 7928 h 884640"/>
                <a:gd name="connsiteX502" fmla="*/ 2636495 w 2793935"/>
                <a:gd name="connsiteY502" fmla="*/ 169 h 884640"/>
                <a:gd name="connsiteX503" fmla="*/ 2495202 w 2793935"/>
                <a:gd name="connsiteY503" fmla="*/ 169 h 884640"/>
                <a:gd name="connsiteX504" fmla="*/ 2520034 w 2793935"/>
                <a:gd name="connsiteY504" fmla="*/ 7928 h 884640"/>
                <a:gd name="connsiteX505" fmla="*/ 2533275 w 2793935"/>
                <a:gd name="connsiteY505" fmla="*/ 29074 h 884640"/>
                <a:gd name="connsiteX506" fmla="*/ 2532114 w 2793935"/>
                <a:gd name="connsiteY506" fmla="*/ 60410 h 884640"/>
                <a:gd name="connsiteX507" fmla="*/ 2516798 w 2793935"/>
                <a:gd name="connsiteY507" fmla="*/ 91746 h 884640"/>
                <a:gd name="connsiteX508" fmla="*/ 2492439 w 2793935"/>
                <a:gd name="connsiteY508" fmla="*/ 112891 h 884640"/>
                <a:gd name="connsiteX509" fmla="*/ 2463527 w 2793935"/>
                <a:gd name="connsiteY509" fmla="*/ 120650 h 884640"/>
                <a:gd name="connsiteX510" fmla="*/ 2438763 w 2793935"/>
                <a:gd name="connsiteY510" fmla="*/ 112891 h 884640"/>
                <a:gd name="connsiteX511" fmla="*/ 2425489 w 2793935"/>
                <a:gd name="connsiteY511" fmla="*/ 91746 h 884640"/>
                <a:gd name="connsiteX512" fmla="*/ 2426616 w 2793935"/>
                <a:gd name="connsiteY512" fmla="*/ 60410 h 884640"/>
                <a:gd name="connsiteX513" fmla="*/ 2441965 w 2793935"/>
                <a:gd name="connsiteY513" fmla="*/ 29074 h 884640"/>
                <a:gd name="connsiteX514" fmla="*/ 2466358 w 2793935"/>
                <a:gd name="connsiteY514" fmla="*/ 7928 h 884640"/>
                <a:gd name="connsiteX515" fmla="*/ 2495202 w 2793935"/>
                <a:gd name="connsiteY515" fmla="*/ 169 h 884640"/>
                <a:gd name="connsiteX516" fmla="*/ 2269134 w 2793935"/>
                <a:gd name="connsiteY516" fmla="*/ 169 h 884640"/>
                <a:gd name="connsiteX517" fmla="*/ 2293966 w 2793935"/>
                <a:gd name="connsiteY517" fmla="*/ 7928 h 884640"/>
                <a:gd name="connsiteX518" fmla="*/ 2307207 w 2793935"/>
                <a:gd name="connsiteY518" fmla="*/ 29074 h 884640"/>
                <a:gd name="connsiteX519" fmla="*/ 2306046 w 2793935"/>
                <a:gd name="connsiteY519" fmla="*/ 60410 h 884640"/>
                <a:gd name="connsiteX520" fmla="*/ 2290730 w 2793935"/>
                <a:gd name="connsiteY520" fmla="*/ 91746 h 884640"/>
                <a:gd name="connsiteX521" fmla="*/ 2266371 w 2793935"/>
                <a:gd name="connsiteY521" fmla="*/ 112891 h 884640"/>
                <a:gd name="connsiteX522" fmla="*/ 2237459 w 2793935"/>
                <a:gd name="connsiteY522" fmla="*/ 120650 h 884640"/>
                <a:gd name="connsiteX523" fmla="*/ 2212695 w 2793935"/>
                <a:gd name="connsiteY523" fmla="*/ 112891 h 884640"/>
                <a:gd name="connsiteX524" fmla="*/ 2199420 w 2793935"/>
                <a:gd name="connsiteY524" fmla="*/ 91746 h 884640"/>
                <a:gd name="connsiteX525" fmla="*/ 2200548 w 2793935"/>
                <a:gd name="connsiteY525" fmla="*/ 60410 h 884640"/>
                <a:gd name="connsiteX526" fmla="*/ 2215897 w 2793935"/>
                <a:gd name="connsiteY526" fmla="*/ 29074 h 884640"/>
                <a:gd name="connsiteX527" fmla="*/ 2240290 w 2793935"/>
                <a:gd name="connsiteY527" fmla="*/ 7928 h 884640"/>
                <a:gd name="connsiteX528" fmla="*/ 2269134 w 2793935"/>
                <a:gd name="connsiteY528" fmla="*/ 169 h 884640"/>
                <a:gd name="connsiteX529" fmla="*/ 1468476 w 2793935"/>
                <a:gd name="connsiteY529" fmla="*/ 169 h 884640"/>
                <a:gd name="connsiteX530" fmla="*/ 1495599 w 2793935"/>
                <a:gd name="connsiteY530" fmla="*/ 9434 h 884640"/>
                <a:gd name="connsiteX531" fmla="*/ 1507513 w 2793935"/>
                <a:gd name="connsiteY531" fmla="*/ 35704 h 884640"/>
                <a:gd name="connsiteX532" fmla="*/ 1491085 w 2793935"/>
                <a:gd name="connsiteY532" fmla="*/ 35704 h 884640"/>
                <a:gd name="connsiteX533" fmla="*/ 1482699 w 2793935"/>
                <a:gd name="connsiteY533" fmla="*/ 19735 h 884640"/>
                <a:gd name="connsiteX534" fmla="*/ 1464828 w 2793935"/>
                <a:gd name="connsiteY534" fmla="*/ 14045 h 884640"/>
                <a:gd name="connsiteX535" fmla="*/ 1433862 w 2793935"/>
                <a:gd name="connsiteY535" fmla="*/ 26567 h 884640"/>
                <a:gd name="connsiteX536" fmla="*/ 1413906 w 2793935"/>
                <a:gd name="connsiteY536" fmla="*/ 60410 h 884640"/>
                <a:gd name="connsiteX537" fmla="*/ 1416106 w 2793935"/>
                <a:gd name="connsiteY537" fmla="*/ 94105 h 884640"/>
                <a:gd name="connsiteX538" fmla="*/ 1440494 w 2793935"/>
                <a:gd name="connsiteY538" fmla="*/ 106605 h 884640"/>
                <a:gd name="connsiteX539" fmla="*/ 1468632 w 2793935"/>
                <a:gd name="connsiteY539" fmla="*/ 96241 h 884640"/>
                <a:gd name="connsiteX540" fmla="*/ 1487472 w 2793935"/>
                <a:gd name="connsiteY540" fmla="*/ 68363 h 884640"/>
                <a:gd name="connsiteX541" fmla="*/ 1445574 w 2793935"/>
                <a:gd name="connsiteY541" fmla="*/ 68363 h 884640"/>
                <a:gd name="connsiteX542" fmla="*/ 1448867 w 2793935"/>
                <a:gd name="connsiteY542" fmla="*/ 55841 h 884640"/>
                <a:gd name="connsiteX543" fmla="*/ 1505384 w 2793935"/>
                <a:gd name="connsiteY543" fmla="*/ 55841 h 884640"/>
                <a:gd name="connsiteX544" fmla="*/ 1502270 w 2793935"/>
                <a:gd name="connsiteY544" fmla="*/ 67686 h 884640"/>
                <a:gd name="connsiteX545" fmla="*/ 1487145 w 2793935"/>
                <a:gd name="connsiteY545" fmla="*/ 94384 h 884640"/>
                <a:gd name="connsiteX546" fmla="*/ 1464221 w 2793935"/>
                <a:gd name="connsiteY546" fmla="*/ 113299 h 884640"/>
                <a:gd name="connsiteX547" fmla="*/ 1436846 w 2793935"/>
                <a:gd name="connsiteY547" fmla="*/ 120481 h 884640"/>
                <a:gd name="connsiteX548" fmla="*/ 1412070 w 2793935"/>
                <a:gd name="connsiteY548" fmla="*/ 112766 h 884640"/>
                <a:gd name="connsiteX549" fmla="*/ 1398774 w 2793935"/>
                <a:gd name="connsiteY549" fmla="*/ 91702 h 884640"/>
                <a:gd name="connsiteX550" fmla="*/ 1399890 w 2793935"/>
                <a:gd name="connsiteY550" fmla="*/ 60410 h 884640"/>
                <a:gd name="connsiteX551" fmla="*/ 1415239 w 2793935"/>
                <a:gd name="connsiteY551" fmla="*/ 29074 h 884640"/>
                <a:gd name="connsiteX552" fmla="*/ 1439632 w 2793935"/>
                <a:gd name="connsiteY552" fmla="*/ 7928 h 884640"/>
                <a:gd name="connsiteX553" fmla="*/ 1468476 w 2793935"/>
                <a:gd name="connsiteY553" fmla="*/ 169 h 884640"/>
                <a:gd name="connsiteX554" fmla="*/ 1892097 w 2793935"/>
                <a:gd name="connsiteY554" fmla="*/ 0 h 884640"/>
                <a:gd name="connsiteX555" fmla="*/ 1919591 w 2793935"/>
                <a:gd name="connsiteY555" fmla="*/ 9286 h 884640"/>
                <a:gd name="connsiteX556" fmla="*/ 1931390 w 2793935"/>
                <a:gd name="connsiteY556" fmla="*/ 35704 h 884640"/>
                <a:gd name="connsiteX557" fmla="*/ 1914963 w 2793935"/>
                <a:gd name="connsiteY557" fmla="*/ 35704 h 884640"/>
                <a:gd name="connsiteX558" fmla="*/ 1906769 w 2793935"/>
                <a:gd name="connsiteY558" fmla="*/ 19290 h 884640"/>
                <a:gd name="connsiteX559" fmla="*/ 1888538 w 2793935"/>
                <a:gd name="connsiteY559" fmla="*/ 13537 h 884640"/>
                <a:gd name="connsiteX560" fmla="*/ 1857762 w 2793935"/>
                <a:gd name="connsiteY560" fmla="*/ 26123 h 884640"/>
                <a:gd name="connsiteX561" fmla="*/ 1837784 w 2793935"/>
                <a:gd name="connsiteY561" fmla="*/ 60410 h 884640"/>
                <a:gd name="connsiteX562" fmla="*/ 1839772 w 2793935"/>
                <a:gd name="connsiteY562" fmla="*/ 94549 h 884640"/>
                <a:gd name="connsiteX563" fmla="*/ 1863937 w 2793935"/>
                <a:gd name="connsiteY563" fmla="*/ 107113 h 884640"/>
                <a:gd name="connsiteX564" fmla="*/ 1885187 w 2793935"/>
                <a:gd name="connsiteY564" fmla="*/ 101381 h 884640"/>
                <a:gd name="connsiteX565" fmla="*/ 1901972 w 2793935"/>
                <a:gd name="connsiteY565" fmla="*/ 85115 h 884640"/>
                <a:gd name="connsiteX566" fmla="*/ 1918400 w 2793935"/>
                <a:gd name="connsiteY566" fmla="*/ 85115 h 884640"/>
                <a:gd name="connsiteX567" fmla="*/ 1892771 w 2793935"/>
                <a:gd name="connsiteY567" fmla="*/ 111301 h 884640"/>
                <a:gd name="connsiteX568" fmla="*/ 1860422 w 2793935"/>
                <a:gd name="connsiteY568" fmla="*/ 120481 h 884640"/>
                <a:gd name="connsiteX569" fmla="*/ 1835791 w 2793935"/>
                <a:gd name="connsiteY569" fmla="*/ 112766 h 884640"/>
                <a:gd name="connsiteX570" fmla="*/ 1822607 w 2793935"/>
                <a:gd name="connsiteY570" fmla="*/ 91702 h 884640"/>
                <a:gd name="connsiteX571" fmla="*/ 1823767 w 2793935"/>
                <a:gd name="connsiteY571" fmla="*/ 60410 h 884640"/>
                <a:gd name="connsiteX572" fmla="*/ 1839084 w 2793935"/>
                <a:gd name="connsiteY572" fmla="*/ 29030 h 884640"/>
                <a:gd name="connsiteX573" fmla="*/ 1863387 w 2793935"/>
                <a:gd name="connsiteY573" fmla="*/ 7803 h 884640"/>
                <a:gd name="connsiteX574" fmla="*/ 1892097 w 2793935"/>
                <a:gd name="connsiteY574" fmla="*/ 0 h 884640"/>
                <a:gd name="connsiteX575" fmla="*/ 172246 w 2793935"/>
                <a:gd name="connsiteY575" fmla="*/ 0 h 884640"/>
                <a:gd name="connsiteX576" fmla="*/ 194335 w 2793935"/>
                <a:gd name="connsiteY576" fmla="*/ 8418 h 884640"/>
                <a:gd name="connsiteX577" fmla="*/ 199097 w 2793935"/>
                <a:gd name="connsiteY577" fmla="*/ 30289 h 884640"/>
                <a:gd name="connsiteX578" fmla="*/ 184026 w 2793935"/>
                <a:gd name="connsiteY578" fmla="*/ 30289 h 884640"/>
                <a:gd name="connsiteX579" fmla="*/ 181332 w 2793935"/>
                <a:gd name="connsiteY579" fmla="*/ 18825 h 884640"/>
                <a:gd name="connsiteX580" fmla="*/ 168173 w 2793935"/>
                <a:gd name="connsiteY580" fmla="*/ 13199 h 884640"/>
                <a:gd name="connsiteX581" fmla="*/ 152630 w 2793935"/>
                <a:gd name="connsiteY581" fmla="*/ 17789 h 884640"/>
                <a:gd name="connsiteX582" fmla="*/ 142995 w 2793935"/>
                <a:gd name="connsiteY582" fmla="*/ 32151 h 884640"/>
                <a:gd name="connsiteX583" fmla="*/ 145407 w 2793935"/>
                <a:gd name="connsiteY583" fmla="*/ 45393 h 884640"/>
                <a:gd name="connsiteX584" fmla="*/ 157683 w 2793935"/>
                <a:gd name="connsiteY584" fmla="*/ 52153 h 884640"/>
                <a:gd name="connsiteX585" fmla="*/ 172970 w 2793935"/>
                <a:gd name="connsiteY585" fmla="*/ 57809 h 884640"/>
                <a:gd name="connsiteX586" fmla="*/ 184414 w 2793935"/>
                <a:gd name="connsiteY586" fmla="*/ 67737 h 884640"/>
                <a:gd name="connsiteX587" fmla="*/ 185160 w 2793935"/>
                <a:gd name="connsiteY587" fmla="*/ 87315 h 884640"/>
                <a:gd name="connsiteX588" fmla="*/ 176923 w 2793935"/>
                <a:gd name="connsiteY588" fmla="*/ 103403 h 884640"/>
                <a:gd name="connsiteX589" fmla="*/ 161904 w 2793935"/>
                <a:gd name="connsiteY589" fmla="*/ 115730 h 884640"/>
                <a:gd name="connsiteX590" fmla="*/ 141431 w 2793935"/>
                <a:gd name="connsiteY590" fmla="*/ 120650 h 884640"/>
                <a:gd name="connsiteX591" fmla="*/ 117845 w 2793935"/>
                <a:gd name="connsiteY591" fmla="*/ 111618 h 884640"/>
                <a:gd name="connsiteX592" fmla="*/ 113031 w 2793935"/>
                <a:gd name="connsiteY592" fmla="*/ 101304 h 884640"/>
                <a:gd name="connsiteX593" fmla="*/ 113695 w 2793935"/>
                <a:gd name="connsiteY593" fmla="*/ 87992 h 884640"/>
                <a:gd name="connsiteX594" fmla="*/ 128314 w 2793935"/>
                <a:gd name="connsiteY594" fmla="*/ 87992 h 884640"/>
                <a:gd name="connsiteX595" fmla="*/ 130475 w 2793935"/>
                <a:gd name="connsiteY595" fmla="*/ 101486 h 884640"/>
                <a:gd name="connsiteX596" fmla="*/ 144856 w 2793935"/>
                <a:gd name="connsiteY596" fmla="*/ 107621 h 884640"/>
                <a:gd name="connsiteX597" fmla="*/ 161859 w 2793935"/>
                <a:gd name="connsiteY597" fmla="*/ 101994 h 884640"/>
                <a:gd name="connsiteX598" fmla="*/ 171117 w 2793935"/>
                <a:gd name="connsiteY598" fmla="*/ 87992 h 884640"/>
                <a:gd name="connsiteX599" fmla="*/ 168826 w 2793935"/>
                <a:gd name="connsiteY599" fmla="*/ 74228 h 884640"/>
                <a:gd name="connsiteX600" fmla="*/ 156532 w 2793935"/>
                <a:gd name="connsiteY600" fmla="*/ 67393 h 884640"/>
                <a:gd name="connsiteX601" fmla="*/ 141156 w 2793935"/>
                <a:gd name="connsiteY601" fmla="*/ 61907 h 884640"/>
                <a:gd name="connsiteX602" fmla="*/ 129620 w 2793935"/>
                <a:gd name="connsiteY602" fmla="*/ 52189 h 884640"/>
                <a:gd name="connsiteX603" fmla="*/ 128846 w 2793935"/>
                <a:gd name="connsiteY603" fmla="*/ 32658 h 884640"/>
                <a:gd name="connsiteX604" fmla="*/ 144665 w 2793935"/>
                <a:gd name="connsiteY604" fmla="*/ 9032 h 884640"/>
                <a:gd name="connsiteX605" fmla="*/ 172246 w 2793935"/>
                <a:gd name="connsiteY605" fmla="*/ 0 h 884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</a:cxnLst>
              <a:rect l="l" t="t" r="r" b="b"/>
              <a:pathLst>
                <a:path w="2793935" h="884640">
                  <a:moveTo>
                    <a:pt x="141895" y="755663"/>
                  </a:moveTo>
                  <a:lnTo>
                    <a:pt x="135720" y="780376"/>
                  </a:lnTo>
                  <a:lnTo>
                    <a:pt x="399804" y="780376"/>
                  </a:lnTo>
                  <a:lnTo>
                    <a:pt x="405963" y="755663"/>
                  </a:lnTo>
                  <a:close/>
                  <a:moveTo>
                    <a:pt x="165224" y="661720"/>
                  </a:moveTo>
                  <a:lnTo>
                    <a:pt x="159735" y="685058"/>
                  </a:lnTo>
                  <a:lnTo>
                    <a:pt x="423756" y="685058"/>
                  </a:lnTo>
                  <a:lnTo>
                    <a:pt x="429231" y="661720"/>
                  </a:lnTo>
                  <a:close/>
                  <a:moveTo>
                    <a:pt x="2560691" y="568459"/>
                  </a:moveTo>
                  <a:lnTo>
                    <a:pt x="2417359" y="578069"/>
                  </a:lnTo>
                  <a:cubicBezTo>
                    <a:pt x="2421503" y="596642"/>
                    <a:pt x="2426932" y="614008"/>
                    <a:pt x="2433647" y="630166"/>
                  </a:cubicBezTo>
                  <a:cubicBezTo>
                    <a:pt x="2440362" y="646323"/>
                    <a:pt x="2448192" y="660946"/>
                    <a:pt x="2457136" y="674035"/>
                  </a:cubicBezTo>
                  <a:cubicBezTo>
                    <a:pt x="2478038" y="657332"/>
                    <a:pt x="2497098" y="640339"/>
                    <a:pt x="2514314" y="623056"/>
                  </a:cubicBezTo>
                  <a:cubicBezTo>
                    <a:pt x="2531531" y="605773"/>
                    <a:pt x="2546990" y="587574"/>
                    <a:pt x="2560691" y="568459"/>
                  </a:cubicBezTo>
                  <a:close/>
                  <a:moveTo>
                    <a:pt x="1162347" y="486854"/>
                  </a:moveTo>
                  <a:lnTo>
                    <a:pt x="1235726" y="501954"/>
                  </a:lnTo>
                  <a:cubicBezTo>
                    <a:pt x="1225367" y="528764"/>
                    <a:pt x="1214538" y="555159"/>
                    <a:pt x="1203241" y="581140"/>
                  </a:cubicBezTo>
                  <a:cubicBezTo>
                    <a:pt x="1191943" y="607120"/>
                    <a:pt x="1180610" y="632140"/>
                    <a:pt x="1169240" y="656200"/>
                  </a:cubicBezTo>
                  <a:lnTo>
                    <a:pt x="1294705" y="650710"/>
                  </a:lnTo>
                  <a:cubicBezTo>
                    <a:pt x="1294290" y="651539"/>
                    <a:pt x="1292033" y="656915"/>
                    <a:pt x="1287933" y="666837"/>
                  </a:cubicBezTo>
                  <a:cubicBezTo>
                    <a:pt x="1283832" y="676758"/>
                    <a:pt x="1280374" y="686251"/>
                    <a:pt x="1277560" y="695316"/>
                  </a:cubicBezTo>
                  <a:cubicBezTo>
                    <a:pt x="1261715" y="742096"/>
                    <a:pt x="1247970" y="778473"/>
                    <a:pt x="1236326" y="804448"/>
                  </a:cubicBezTo>
                  <a:cubicBezTo>
                    <a:pt x="1224682" y="830424"/>
                    <a:pt x="1213509" y="849154"/>
                    <a:pt x="1202808" y="860641"/>
                  </a:cubicBezTo>
                  <a:cubicBezTo>
                    <a:pt x="1192270" y="866565"/>
                    <a:pt x="1182337" y="870743"/>
                    <a:pt x="1173008" y="873177"/>
                  </a:cubicBezTo>
                  <a:cubicBezTo>
                    <a:pt x="1163680" y="875610"/>
                    <a:pt x="1154439" y="877579"/>
                    <a:pt x="1145286" y="879083"/>
                  </a:cubicBezTo>
                  <a:cubicBezTo>
                    <a:pt x="1133134" y="879826"/>
                    <a:pt x="1119524" y="879713"/>
                    <a:pt x="1104456" y="878742"/>
                  </a:cubicBezTo>
                  <a:cubicBezTo>
                    <a:pt x="1089388" y="877771"/>
                    <a:pt x="1073720" y="875601"/>
                    <a:pt x="1057451" y="872233"/>
                  </a:cubicBezTo>
                  <a:cubicBezTo>
                    <a:pt x="1056979" y="862762"/>
                    <a:pt x="1056722" y="852287"/>
                    <a:pt x="1056679" y="840810"/>
                  </a:cubicBezTo>
                  <a:cubicBezTo>
                    <a:pt x="1056636" y="829333"/>
                    <a:pt x="1055521" y="818323"/>
                    <a:pt x="1053333" y="807779"/>
                  </a:cubicBezTo>
                  <a:lnTo>
                    <a:pt x="650139" y="812585"/>
                  </a:lnTo>
                  <a:lnTo>
                    <a:pt x="669341" y="735117"/>
                  </a:lnTo>
                  <a:lnTo>
                    <a:pt x="1108230" y="735117"/>
                  </a:lnTo>
                  <a:lnTo>
                    <a:pt x="1091075" y="802973"/>
                  </a:lnTo>
                  <a:lnTo>
                    <a:pt x="1101368" y="802973"/>
                  </a:lnTo>
                  <a:cubicBezTo>
                    <a:pt x="1106357" y="802930"/>
                    <a:pt x="1111304" y="801471"/>
                    <a:pt x="1116207" y="798596"/>
                  </a:cubicBezTo>
                  <a:cubicBezTo>
                    <a:pt x="1121111" y="795721"/>
                    <a:pt x="1124856" y="791688"/>
                    <a:pt x="1127444" y="786496"/>
                  </a:cubicBezTo>
                  <a:cubicBezTo>
                    <a:pt x="1132362" y="785484"/>
                    <a:pt x="1138476" y="779122"/>
                    <a:pt x="1145785" y="767411"/>
                  </a:cubicBezTo>
                  <a:cubicBezTo>
                    <a:pt x="1153094" y="755700"/>
                    <a:pt x="1160913" y="738530"/>
                    <a:pt x="1169240" y="715903"/>
                  </a:cubicBezTo>
                  <a:lnTo>
                    <a:pt x="743375" y="715903"/>
                  </a:lnTo>
                  <a:cubicBezTo>
                    <a:pt x="752879" y="697819"/>
                    <a:pt x="763124" y="676871"/>
                    <a:pt x="774110" y="653057"/>
                  </a:cubicBezTo>
                  <a:cubicBezTo>
                    <a:pt x="785095" y="629244"/>
                    <a:pt x="795183" y="606073"/>
                    <a:pt x="804375" y="583544"/>
                  </a:cubicBezTo>
                  <a:lnTo>
                    <a:pt x="903169" y="603456"/>
                  </a:lnTo>
                  <a:lnTo>
                    <a:pt x="880529" y="656200"/>
                  </a:lnTo>
                  <a:lnTo>
                    <a:pt x="1064999" y="645220"/>
                  </a:lnTo>
                  <a:cubicBezTo>
                    <a:pt x="1070574" y="633506"/>
                    <a:pt x="1076236" y="621521"/>
                    <a:pt x="1081983" y="609266"/>
                  </a:cubicBezTo>
                  <a:cubicBezTo>
                    <a:pt x="1087730" y="597011"/>
                    <a:pt x="1093048" y="585004"/>
                    <a:pt x="1097937" y="573245"/>
                  </a:cubicBezTo>
                  <a:lnTo>
                    <a:pt x="767327" y="578738"/>
                  </a:lnTo>
                  <a:lnTo>
                    <a:pt x="789281" y="490286"/>
                  </a:lnTo>
                  <a:lnTo>
                    <a:pt x="1144599" y="490286"/>
                  </a:lnTo>
                  <a:close/>
                  <a:moveTo>
                    <a:pt x="1735747" y="450536"/>
                  </a:moveTo>
                  <a:cubicBezTo>
                    <a:pt x="1751180" y="465539"/>
                    <a:pt x="1766947" y="482511"/>
                    <a:pt x="1783048" y="501455"/>
                  </a:cubicBezTo>
                  <a:cubicBezTo>
                    <a:pt x="1799148" y="520398"/>
                    <a:pt x="1811475" y="537709"/>
                    <a:pt x="1820028" y="553387"/>
                  </a:cubicBezTo>
                  <a:lnTo>
                    <a:pt x="1741921" y="607499"/>
                  </a:lnTo>
                  <a:cubicBezTo>
                    <a:pt x="1735247" y="591515"/>
                    <a:pt x="1724757" y="573784"/>
                    <a:pt x="1710452" y="554306"/>
                  </a:cubicBezTo>
                  <a:cubicBezTo>
                    <a:pt x="1696147" y="534829"/>
                    <a:pt x="1681027" y="516927"/>
                    <a:pt x="1665092" y="500600"/>
                  </a:cubicBezTo>
                  <a:close/>
                  <a:moveTo>
                    <a:pt x="888762" y="408683"/>
                  </a:moveTo>
                  <a:lnTo>
                    <a:pt x="889445" y="412069"/>
                  </a:lnTo>
                  <a:lnTo>
                    <a:pt x="885128" y="412470"/>
                  </a:lnTo>
                  <a:close/>
                  <a:moveTo>
                    <a:pt x="484105" y="363440"/>
                  </a:moveTo>
                  <a:lnTo>
                    <a:pt x="459475" y="462836"/>
                  </a:lnTo>
                  <a:lnTo>
                    <a:pt x="542382" y="462836"/>
                  </a:lnTo>
                  <a:lnTo>
                    <a:pt x="567071" y="363440"/>
                  </a:lnTo>
                  <a:close/>
                  <a:moveTo>
                    <a:pt x="182377" y="353839"/>
                  </a:moveTo>
                  <a:lnTo>
                    <a:pt x="161793" y="358639"/>
                  </a:lnTo>
                  <a:cubicBezTo>
                    <a:pt x="156661" y="364768"/>
                    <a:pt x="151487" y="370512"/>
                    <a:pt x="146269" y="375870"/>
                  </a:cubicBezTo>
                  <a:cubicBezTo>
                    <a:pt x="141052" y="381228"/>
                    <a:pt x="135706" y="386457"/>
                    <a:pt x="130231" y="391558"/>
                  </a:cubicBezTo>
                  <a:lnTo>
                    <a:pt x="173457" y="387443"/>
                  </a:lnTo>
                  <a:lnTo>
                    <a:pt x="176202" y="377842"/>
                  </a:lnTo>
                  <a:close/>
                  <a:moveTo>
                    <a:pt x="1184981" y="333950"/>
                  </a:moveTo>
                  <a:lnTo>
                    <a:pt x="1168556" y="398348"/>
                  </a:lnTo>
                  <a:lnTo>
                    <a:pt x="1237098" y="398348"/>
                  </a:lnTo>
                  <a:lnTo>
                    <a:pt x="1253557" y="333950"/>
                  </a:lnTo>
                  <a:close/>
                  <a:moveTo>
                    <a:pt x="413491" y="276343"/>
                  </a:moveTo>
                  <a:lnTo>
                    <a:pt x="687772" y="276343"/>
                  </a:lnTo>
                  <a:lnTo>
                    <a:pt x="619192" y="550611"/>
                  </a:lnTo>
                  <a:lnTo>
                    <a:pt x="344909" y="550611"/>
                  </a:lnTo>
                  <a:close/>
                  <a:moveTo>
                    <a:pt x="1805660" y="270171"/>
                  </a:moveTo>
                  <a:cubicBezTo>
                    <a:pt x="1820646" y="285173"/>
                    <a:pt x="1835723" y="302146"/>
                    <a:pt x="1850893" y="321092"/>
                  </a:cubicBezTo>
                  <a:cubicBezTo>
                    <a:pt x="1866063" y="340037"/>
                    <a:pt x="1877720" y="357353"/>
                    <a:pt x="1885864" y="373041"/>
                  </a:cubicBezTo>
                  <a:lnTo>
                    <a:pt x="1806344" y="425162"/>
                  </a:lnTo>
                  <a:cubicBezTo>
                    <a:pt x="1800742" y="409503"/>
                    <a:pt x="1791238" y="391958"/>
                    <a:pt x="1777830" y="372527"/>
                  </a:cubicBezTo>
                  <a:cubicBezTo>
                    <a:pt x="1764422" y="353096"/>
                    <a:pt x="1749937" y="335208"/>
                    <a:pt x="1734375" y="318863"/>
                  </a:cubicBezTo>
                  <a:close/>
                  <a:moveTo>
                    <a:pt x="1116465" y="264684"/>
                  </a:moveTo>
                  <a:lnTo>
                    <a:pt x="1362599" y="264684"/>
                  </a:lnTo>
                  <a:lnTo>
                    <a:pt x="1311850" y="467636"/>
                  </a:lnTo>
                  <a:lnTo>
                    <a:pt x="1065685" y="467636"/>
                  </a:lnTo>
                  <a:close/>
                  <a:moveTo>
                    <a:pt x="1671952" y="231080"/>
                  </a:moveTo>
                  <a:lnTo>
                    <a:pt x="1715168" y="316805"/>
                  </a:lnTo>
                  <a:cubicBezTo>
                    <a:pt x="1700377" y="321577"/>
                    <a:pt x="1685200" y="325921"/>
                    <a:pt x="1669637" y="329835"/>
                  </a:cubicBezTo>
                  <a:cubicBezTo>
                    <a:pt x="1654074" y="333750"/>
                    <a:pt x="1638383" y="337408"/>
                    <a:pt x="1622562" y="340808"/>
                  </a:cubicBezTo>
                  <a:lnTo>
                    <a:pt x="1597868" y="421733"/>
                  </a:lnTo>
                  <a:lnTo>
                    <a:pt x="1682241" y="421733"/>
                  </a:lnTo>
                  <a:lnTo>
                    <a:pt x="1658919" y="514316"/>
                  </a:lnTo>
                  <a:lnTo>
                    <a:pt x="1576603" y="514316"/>
                  </a:lnTo>
                  <a:lnTo>
                    <a:pt x="1569743" y="519802"/>
                  </a:lnTo>
                  <a:cubicBezTo>
                    <a:pt x="1574879" y="525609"/>
                    <a:pt x="1581832" y="534636"/>
                    <a:pt x="1590601" y="546882"/>
                  </a:cubicBezTo>
                  <a:cubicBezTo>
                    <a:pt x="1599371" y="559128"/>
                    <a:pt x="1607950" y="571297"/>
                    <a:pt x="1616338" y="583391"/>
                  </a:cubicBezTo>
                  <a:cubicBezTo>
                    <a:pt x="1624726" y="595485"/>
                    <a:pt x="1630917" y="604206"/>
                    <a:pt x="1634910" y="609556"/>
                  </a:cubicBezTo>
                  <a:lnTo>
                    <a:pt x="1564255" y="678136"/>
                  </a:lnTo>
                  <a:cubicBezTo>
                    <a:pt x="1562883" y="670178"/>
                    <a:pt x="1560997" y="661406"/>
                    <a:pt x="1558596" y="651819"/>
                  </a:cubicBezTo>
                  <a:cubicBezTo>
                    <a:pt x="1556195" y="642232"/>
                    <a:pt x="1553280" y="632259"/>
                    <a:pt x="1549850" y="621901"/>
                  </a:cubicBezTo>
                  <a:lnTo>
                    <a:pt x="1483311" y="880447"/>
                  </a:lnTo>
                  <a:lnTo>
                    <a:pt x="1386688" y="880447"/>
                  </a:lnTo>
                  <a:lnTo>
                    <a:pt x="1440095" y="674021"/>
                  </a:lnTo>
                  <a:cubicBezTo>
                    <a:pt x="1425696" y="695095"/>
                    <a:pt x="1411545" y="714326"/>
                    <a:pt x="1397642" y="731714"/>
                  </a:cubicBezTo>
                  <a:cubicBezTo>
                    <a:pt x="1383739" y="749102"/>
                    <a:pt x="1370258" y="763704"/>
                    <a:pt x="1357198" y="775520"/>
                  </a:cubicBezTo>
                  <a:cubicBezTo>
                    <a:pt x="1355055" y="758646"/>
                    <a:pt x="1351798" y="740958"/>
                    <a:pt x="1347426" y="722456"/>
                  </a:cubicBezTo>
                  <a:cubicBezTo>
                    <a:pt x="1343054" y="703954"/>
                    <a:pt x="1338082" y="687123"/>
                    <a:pt x="1332509" y="671964"/>
                  </a:cubicBezTo>
                  <a:cubicBezTo>
                    <a:pt x="1354239" y="652690"/>
                    <a:pt x="1376774" y="628322"/>
                    <a:pt x="1400115" y="598860"/>
                  </a:cubicBezTo>
                  <a:cubicBezTo>
                    <a:pt x="1423456" y="569398"/>
                    <a:pt x="1444785" y="539388"/>
                    <a:pt x="1464104" y="508829"/>
                  </a:cubicBezTo>
                  <a:lnTo>
                    <a:pt x="1380516" y="514316"/>
                  </a:lnTo>
                  <a:lnTo>
                    <a:pt x="1403831" y="421733"/>
                  </a:lnTo>
                  <a:lnTo>
                    <a:pt x="1500460" y="421733"/>
                  </a:lnTo>
                  <a:lnTo>
                    <a:pt x="1521039" y="358639"/>
                  </a:lnTo>
                  <a:cubicBezTo>
                    <a:pt x="1509349" y="360439"/>
                    <a:pt x="1497916" y="361639"/>
                    <a:pt x="1486741" y="362240"/>
                  </a:cubicBezTo>
                  <a:cubicBezTo>
                    <a:pt x="1475565" y="362840"/>
                    <a:pt x="1464819" y="362325"/>
                    <a:pt x="1454500" y="360697"/>
                  </a:cubicBezTo>
                  <a:cubicBezTo>
                    <a:pt x="1453257" y="349595"/>
                    <a:pt x="1451628" y="336994"/>
                    <a:pt x="1449613" y="322892"/>
                  </a:cubicBezTo>
                  <a:cubicBezTo>
                    <a:pt x="1447598" y="308790"/>
                    <a:pt x="1444425" y="296017"/>
                    <a:pt x="1440095" y="284573"/>
                  </a:cubicBezTo>
                  <a:cubicBezTo>
                    <a:pt x="1479681" y="280844"/>
                    <a:pt x="1520039" y="274071"/>
                    <a:pt x="1561168" y="264256"/>
                  </a:cubicBezTo>
                  <a:cubicBezTo>
                    <a:pt x="1602298" y="254440"/>
                    <a:pt x="1639226" y="243382"/>
                    <a:pt x="1671952" y="231080"/>
                  </a:cubicBezTo>
                  <a:close/>
                  <a:moveTo>
                    <a:pt x="2526401" y="229023"/>
                  </a:moveTo>
                  <a:lnTo>
                    <a:pt x="2625157" y="229023"/>
                  </a:lnTo>
                  <a:lnTo>
                    <a:pt x="2601839" y="321606"/>
                  </a:lnTo>
                  <a:lnTo>
                    <a:pt x="2749972" y="321606"/>
                  </a:lnTo>
                  <a:lnTo>
                    <a:pt x="2727341" y="412817"/>
                  </a:lnTo>
                  <a:lnTo>
                    <a:pt x="2579208" y="412817"/>
                  </a:lnTo>
                  <a:lnTo>
                    <a:pt x="2561377" y="483445"/>
                  </a:lnTo>
                  <a:lnTo>
                    <a:pt x="2629272" y="483445"/>
                  </a:lnTo>
                  <a:lnTo>
                    <a:pt x="2645731" y="480026"/>
                  </a:lnTo>
                  <a:lnTo>
                    <a:pt x="2704709" y="510802"/>
                  </a:lnTo>
                  <a:cubicBezTo>
                    <a:pt x="2680549" y="558945"/>
                    <a:pt x="2653603" y="601964"/>
                    <a:pt x="2623871" y="639859"/>
                  </a:cubicBezTo>
                  <a:cubicBezTo>
                    <a:pt x="2594139" y="677755"/>
                    <a:pt x="2560506" y="712013"/>
                    <a:pt x="2522972" y="742636"/>
                  </a:cubicBezTo>
                  <a:cubicBezTo>
                    <a:pt x="2539732" y="753598"/>
                    <a:pt x="2559191" y="763916"/>
                    <a:pt x="2581351" y="773592"/>
                  </a:cubicBezTo>
                  <a:cubicBezTo>
                    <a:pt x="2603511" y="783268"/>
                    <a:pt x="2628629" y="792386"/>
                    <a:pt x="2656704" y="800947"/>
                  </a:cubicBezTo>
                  <a:cubicBezTo>
                    <a:pt x="2645145" y="811080"/>
                    <a:pt x="2631572" y="824428"/>
                    <a:pt x="2615984" y="840992"/>
                  </a:cubicBezTo>
                  <a:cubicBezTo>
                    <a:pt x="2600396" y="857557"/>
                    <a:pt x="2588366" y="872106"/>
                    <a:pt x="2579894" y="884640"/>
                  </a:cubicBezTo>
                  <a:cubicBezTo>
                    <a:pt x="2550033" y="872906"/>
                    <a:pt x="2523172" y="860015"/>
                    <a:pt x="2499312" y="845966"/>
                  </a:cubicBezTo>
                  <a:cubicBezTo>
                    <a:pt x="2475452" y="831917"/>
                    <a:pt x="2454764" y="817139"/>
                    <a:pt x="2437247" y="801633"/>
                  </a:cubicBezTo>
                  <a:cubicBezTo>
                    <a:pt x="2405841" y="819755"/>
                    <a:pt x="2374287" y="834790"/>
                    <a:pt x="2342584" y="846738"/>
                  </a:cubicBezTo>
                  <a:cubicBezTo>
                    <a:pt x="2310881" y="858686"/>
                    <a:pt x="2278442" y="867890"/>
                    <a:pt x="2245268" y="874350"/>
                  </a:cubicBezTo>
                  <a:cubicBezTo>
                    <a:pt x="2241523" y="859943"/>
                    <a:pt x="2236493" y="844165"/>
                    <a:pt x="2230175" y="827015"/>
                  </a:cubicBezTo>
                  <a:cubicBezTo>
                    <a:pt x="2223858" y="809865"/>
                    <a:pt x="2216084" y="795459"/>
                    <a:pt x="2206851" y="783796"/>
                  </a:cubicBezTo>
                  <a:cubicBezTo>
                    <a:pt x="2235006" y="779309"/>
                    <a:pt x="2263076" y="771991"/>
                    <a:pt x="2291060" y="761844"/>
                  </a:cubicBezTo>
                  <a:cubicBezTo>
                    <a:pt x="2319044" y="751697"/>
                    <a:pt x="2346770" y="738891"/>
                    <a:pt x="2374240" y="723428"/>
                  </a:cubicBezTo>
                  <a:cubicBezTo>
                    <a:pt x="2363192" y="704061"/>
                    <a:pt x="2353387" y="681912"/>
                    <a:pt x="2344827" y="656982"/>
                  </a:cubicBezTo>
                  <a:cubicBezTo>
                    <a:pt x="2336266" y="632051"/>
                    <a:pt x="2329377" y="605289"/>
                    <a:pt x="2324160" y="576696"/>
                  </a:cubicBezTo>
                  <a:lnTo>
                    <a:pt x="2355031" y="573264"/>
                  </a:lnTo>
                  <a:lnTo>
                    <a:pt x="2311812" y="573264"/>
                  </a:lnTo>
                  <a:lnTo>
                    <a:pt x="2333764" y="483445"/>
                  </a:lnTo>
                  <a:lnTo>
                    <a:pt x="2462622" y="483445"/>
                  </a:lnTo>
                  <a:lnTo>
                    <a:pt x="2480453" y="412817"/>
                  </a:lnTo>
                  <a:lnTo>
                    <a:pt x="2340625" y="412817"/>
                  </a:lnTo>
                  <a:lnTo>
                    <a:pt x="2363263" y="321606"/>
                  </a:lnTo>
                  <a:lnTo>
                    <a:pt x="2503084" y="321606"/>
                  </a:lnTo>
                  <a:close/>
                  <a:moveTo>
                    <a:pt x="2217141" y="229023"/>
                  </a:moveTo>
                  <a:lnTo>
                    <a:pt x="2315242" y="229023"/>
                  </a:lnTo>
                  <a:lnTo>
                    <a:pt x="2283685" y="355210"/>
                  </a:lnTo>
                  <a:lnTo>
                    <a:pt x="2346799" y="355210"/>
                  </a:lnTo>
                  <a:lnTo>
                    <a:pt x="2324160" y="447105"/>
                  </a:lnTo>
                  <a:lnTo>
                    <a:pt x="2261046" y="447105"/>
                  </a:lnTo>
                  <a:lnTo>
                    <a:pt x="2239780" y="530708"/>
                  </a:lnTo>
                  <a:lnTo>
                    <a:pt x="2299463" y="517666"/>
                  </a:lnTo>
                  <a:lnTo>
                    <a:pt x="2293289" y="610321"/>
                  </a:lnTo>
                  <a:cubicBezTo>
                    <a:pt x="2281313" y="613369"/>
                    <a:pt x="2269250" y="616332"/>
                    <a:pt x="2257102" y="619209"/>
                  </a:cubicBezTo>
                  <a:cubicBezTo>
                    <a:pt x="2244953" y="622086"/>
                    <a:pt x="2232548" y="625048"/>
                    <a:pt x="2219885" y="628096"/>
                  </a:cubicBezTo>
                  <a:lnTo>
                    <a:pt x="2178038" y="778994"/>
                  </a:lnTo>
                  <a:cubicBezTo>
                    <a:pt x="2172635" y="801232"/>
                    <a:pt x="2166633" y="818840"/>
                    <a:pt x="2160030" y="831817"/>
                  </a:cubicBezTo>
                  <a:cubicBezTo>
                    <a:pt x="2153427" y="844794"/>
                    <a:pt x="2143651" y="855542"/>
                    <a:pt x="2130703" y="864060"/>
                  </a:cubicBezTo>
                  <a:cubicBezTo>
                    <a:pt x="2114795" y="869733"/>
                    <a:pt x="2097607" y="872792"/>
                    <a:pt x="2079140" y="873235"/>
                  </a:cubicBezTo>
                  <a:cubicBezTo>
                    <a:pt x="2060672" y="873678"/>
                    <a:pt x="2039710" y="872449"/>
                    <a:pt x="2016252" y="869548"/>
                  </a:cubicBezTo>
                  <a:cubicBezTo>
                    <a:pt x="2015452" y="856613"/>
                    <a:pt x="2014309" y="841836"/>
                    <a:pt x="2012823" y="825214"/>
                  </a:cubicBezTo>
                  <a:cubicBezTo>
                    <a:pt x="2011337" y="808593"/>
                    <a:pt x="2008137" y="793644"/>
                    <a:pt x="2003222" y="780366"/>
                  </a:cubicBezTo>
                  <a:cubicBezTo>
                    <a:pt x="2013823" y="782996"/>
                    <a:pt x="2024510" y="784597"/>
                    <a:pt x="2035283" y="785168"/>
                  </a:cubicBezTo>
                  <a:cubicBezTo>
                    <a:pt x="2046056" y="785740"/>
                    <a:pt x="2052971" y="785969"/>
                    <a:pt x="2056029" y="785854"/>
                  </a:cubicBezTo>
                  <a:cubicBezTo>
                    <a:pt x="2063314" y="785683"/>
                    <a:pt x="2069311" y="783796"/>
                    <a:pt x="2074019" y="780195"/>
                  </a:cubicBezTo>
                  <a:cubicBezTo>
                    <a:pt x="2078726" y="776593"/>
                    <a:pt x="2081635" y="772306"/>
                    <a:pt x="2082746" y="767332"/>
                  </a:cubicBezTo>
                  <a:lnTo>
                    <a:pt x="2112180" y="650711"/>
                  </a:lnTo>
                  <a:lnTo>
                    <a:pt x="2051914" y="664431"/>
                  </a:lnTo>
                  <a:lnTo>
                    <a:pt x="2045056" y="568459"/>
                  </a:lnTo>
                  <a:cubicBezTo>
                    <a:pt x="2057426" y="566372"/>
                    <a:pt x="2070902" y="563855"/>
                    <a:pt x="2085483" y="560909"/>
                  </a:cubicBezTo>
                  <a:cubicBezTo>
                    <a:pt x="2100064" y="557963"/>
                    <a:pt x="2115594" y="554760"/>
                    <a:pt x="2132075" y="551299"/>
                  </a:cubicBezTo>
                  <a:lnTo>
                    <a:pt x="2162946" y="447105"/>
                  </a:lnTo>
                  <a:lnTo>
                    <a:pt x="2088904" y="447105"/>
                  </a:lnTo>
                  <a:lnTo>
                    <a:pt x="2111494" y="355210"/>
                  </a:lnTo>
                  <a:lnTo>
                    <a:pt x="2185584" y="355210"/>
                  </a:lnTo>
                  <a:close/>
                  <a:moveTo>
                    <a:pt x="1930441" y="228337"/>
                  </a:moveTo>
                  <a:lnTo>
                    <a:pt x="2028511" y="228337"/>
                  </a:lnTo>
                  <a:lnTo>
                    <a:pt x="1932499" y="612985"/>
                  </a:lnTo>
                  <a:lnTo>
                    <a:pt x="1996278" y="602012"/>
                  </a:lnTo>
                  <a:lnTo>
                    <a:pt x="1988049" y="695967"/>
                  </a:lnTo>
                  <a:lnTo>
                    <a:pt x="1908496" y="709683"/>
                  </a:lnTo>
                  <a:lnTo>
                    <a:pt x="1865976" y="879761"/>
                  </a:lnTo>
                  <a:lnTo>
                    <a:pt x="1767987" y="879761"/>
                  </a:lnTo>
                  <a:lnTo>
                    <a:pt x="1806344" y="727514"/>
                  </a:lnTo>
                  <a:lnTo>
                    <a:pt x="1599925" y="763861"/>
                  </a:lnTo>
                  <a:lnTo>
                    <a:pt x="1607471" y="668535"/>
                  </a:lnTo>
                  <a:lnTo>
                    <a:pt x="1830315" y="630130"/>
                  </a:lnTo>
                  <a:close/>
                  <a:moveTo>
                    <a:pt x="879157" y="225594"/>
                  </a:moveTo>
                  <a:lnTo>
                    <a:pt x="967660" y="236567"/>
                  </a:lnTo>
                  <a:cubicBezTo>
                    <a:pt x="965245" y="245168"/>
                    <a:pt x="962700" y="253683"/>
                    <a:pt x="960028" y="262113"/>
                  </a:cubicBezTo>
                  <a:cubicBezTo>
                    <a:pt x="957355" y="270542"/>
                    <a:pt x="954639" y="278715"/>
                    <a:pt x="951881" y="286630"/>
                  </a:cubicBezTo>
                  <a:lnTo>
                    <a:pt x="1095192" y="281144"/>
                  </a:lnTo>
                  <a:cubicBezTo>
                    <a:pt x="1094806" y="281872"/>
                    <a:pt x="1092662" y="286759"/>
                    <a:pt x="1088759" y="295803"/>
                  </a:cubicBezTo>
                  <a:cubicBezTo>
                    <a:pt x="1084856" y="304847"/>
                    <a:pt x="1081511" y="313676"/>
                    <a:pt x="1078723" y="322292"/>
                  </a:cubicBezTo>
                  <a:cubicBezTo>
                    <a:pt x="1065599" y="361952"/>
                    <a:pt x="1054277" y="392999"/>
                    <a:pt x="1044756" y="415433"/>
                  </a:cubicBezTo>
                  <a:cubicBezTo>
                    <a:pt x="1035235" y="437867"/>
                    <a:pt x="1025971" y="454352"/>
                    <a:pt x="1016964" y="464890"/>
                  </a:cubicBezTo>
                  <a:cubicBezTo>
                    <a:pt x="1007726" y="469881"/>
                    <a:pt x="999137" y="473455"/>
                    <a:pt x="991197" y="475615"/>
                  </a:cubicBezTo>
                  <a:cubicBezTo>
                    <a:pt x="983258" y="477774"/>
                    <a:pt x="975869" y="479461"/>
                    <a:pt x="969032" y="480677"/>
                  </a:cubicBezTo>
                  <a:cubicBezTo>
                    <a:pt x="958270" y="481077"/>
                    <a:pt x="946349" y="480791"/>
                    <a:pt x="933271" y="479819"/>
                  </a:cubicBezTo>
                  <a:cubicBezTo>
                    <a:pt x="920193" y="478846"/>
                    <a:pt x="906729" y="476844"/>
                    <a:pt x="892878" y="473813"/>
                  </a:cubicBezTo>
                  <a:cubicBezTo>
                    <a:pt x="893007" y="462686"/>
                    <a:pt x="892921" y="450964"/>
                    <a:pt x="892621" y="438646"/>
                  </a:cubicBezTo>
                  <a:cubicBezTo>
                    <a:pt x="892471" y="432487"/>
                    <a:pt x="892074" y="426911"/>
                    <a:pt x="891431" y="421917"/>
                  </a:cubicBezTo>
                  <a:lnTo>
                    <a:pt x="889445" y="412069"/>
                  </a:lnTo>
                  <a:lnTo>
                    <a:pt x="905742" y="410556"/>
                  </a:lnTo>
                  <a:cubicBezTo>
                    <a:pt x="912832" y="410074"/>
                    <a:pt x="917691" y="409677"/>
                    <a:pt x="920321" y="409364"/>
                  </a:cubicBezTo>
                  <a:cubicBezTo>
                    <a:pt x="926896" y="409635"/>
                    <a:pt x="932613" y="408405"/>
                    <a:pt x="937473" y="405674"/>
                  </a:cubicBezTo>
                  <a:cubicBezTo>
                    <a:pt x="942333" y="402943"/>
                    <a:pt x="945992" y="399132"/>
                    <a:pt x="948450" y="394241"/>
                  </a:cubicBezTo>
                  <a:cubicBezTo>
                    <a:pt x="951352" y="394172"/>
                    <a:pt x="955325" y="390381"/>
                    <a:pt x="960371" y="382869"/>
                  </a:cubicBezTo>
                  <a:cubicBezTo>
                    <a:pt x="965416" y="375357"/>
                    <a:pt x="970590" y="364537"/>
                    <a:pt x="975893" y="350409"/>
                  </a:cubicBezTo>
                  <a:lnTo>
                    <a:pt x="920321" y="361382"/>
                  </a:lnTo>
                  <a:cubicBezTo>
                    <a:pt x="915333" y="370593"/>
                    <a:pt x="909873" y="379410"/>
                    <a:pt x="903941" y="387833"/>
                  </a:cubicBezTo>
                  <a:cubicBezTo>
                    <a:pt x="898010" y="396256"/>
                    <a:pt x="890663" y="404568"/>
                    <a:pt x="881901" y="412770"/>
                  </a:cubicBezTo>
                  <a:lnTo>
                    <a:pt x="885128" y="412470"/>
                  </a:lnTo>
                  <a:lnTo>
                    <a:pt x="859830" y="438829"/>
                  </a:lnTo>
                  <a:cubicBezTo>
                    <a:pt x="849640" y="448013"/>
                    <a:pt x="838904" y="456331"/>
                    <a:pt x="827622" y="463784"/>
                  </a:cubicBezTo>
                  <a:cubicBezTo>
                    <a:pt x="805057" y="478690"/>
                    <a:pt x="778343" y="490727"/>
                    <a:pt x="747477" y="499895"/>
                  </a:cubicBezTo>
                  <a:cubicBezTo>
                    <a:pt x="743361" y="487826"/>
                    <a:pt x="737907" y="475243"/>
                    <a:pt x="731116" y="462145"/>
                  </a:cubicBezTo>
                  <a:cubicBezTo>
                    <a:pt x="724325" y="449047"/>
                    <a:pt x="716280" y="437836"/>
                    <a:pt x="706979" y="428513"/>
                  </a:cubicBezTo>
                  <a:cubicBezTo>
                    <a:pt x="733340" y="420159"/>
                    <a:pt x="756058" y="409318"/>
                    <a:pt x="775136" y="395989"/>
                  </a:cubicBezTo>
                  <a:cubicBezTo>
                    <a:pt x="794214" y="382661"/>
                    <a:pt x="809906" y="367696"/>
                    <a:pt x="822213" y="351095"/>
                  </a:cubicBezTo>
                  <a:lnTo>
                    <a:pt x="752264" y="355896"/>
                  </a:lnTo>
                  <a:lnTo>
                    <a:pt x="770758" y="281144"/>
                  </a:lnTo>
                  <a:lnTo>
                    <a:pt x="862691" y="275657"/>
                  </a:lnTo>
                  <a:cubicBezTo>
                    <a:pt x="868180" y="259998"/>
                    <a:pt x="873668" y="243310"/>
                    <a:pt x="879157" y="225594"/>
                  </a:cubicBezTo>
                  <a:close/>
                  <a:moveTo>
                    <a:pt x="153560" y="218050"/>
                  </a:moveTo>
                  <a:lnTo>
                    <a:pt x="236581" y="246854"/>
                  </a:lnTo>
                  <a:cubicBezTo>
                    <a:pt x="233522" y="253040"/>
                    <a:pt x="230377" y="259184"/>
                    <a:pt x="227146" y="265285"/>
                  </a:cubicBezTo>
                  <a:cubicBezTo>
                    <a:pt x="223916" y="271385"/>
                    <a:pt x="220428" y="277358"/>
                    <a:pt x="216683" y="283201"/>
                  </a:cubicBezTo>
                  <a:lnTo>
                    <a:pt x="377175" y="277715"/>
                  </a:lnTo>
                  <a:lnTo>
                    <a:pt x="357953" y="353839"/>
                  </a:lnTo>
                  <a:lnTo>
                    <a:pt x="275690" y="353839"/>
                  </a:lnTo>
                  <a:lnTo>
                    <a:pt x="269515" y="379213"/>
                  </a:lnTo>
                  <a:lnTo>
                    <a:pt x="267456" y="387443"/>
                  </a:lnTo>
                  <a:lnTo>
                    <a:pt x="365504" y="387443"/>
                  </a:lnTo>
                  <a:lnTo>
                    <a:pt x="346282" y="464209"/>
                  </a:lnTo>
                  <a:lnTo>
                    <a:pt x="252361" y="466955"/>
                  </a:lnTo>
                  <a:cubicBezTo>
                    <a:pt x="267322" y="475765"/>
                    <a:pt x="283173" y="485430"/>
                    <a:pt x="299915" y="495949"/>
                  </a:cubicBezTo>
                  <a:cubicBezTo>
                    <a:pt x="316657" y="506469"/>
                    <a:pt x="328909" y="514405"/>
                    <a:pt x="336671" y="519757"/>
                  </a:cubicBezTo>
                  <a:lnTo>
                    <a:pt x="257851" y="575335"/>
                  </a:lnTo>
                  <a:cubicBezTo>
                    <a:pt x="250046" y="566763"/>
                    <a:pt x="240612" y="557294"/>
                    <a:pt x="229548" y="546927"/>
                  </a:cubicBezTo>
                  <a:cubicBezTo>
                    <a:pt x="218484" y="536560"/>
                    <a:pt x="207335" y="527276"/>
                    <a:pt x="196099" y="519076"/>
                  </a:cubicBezTo>
                  <a:cubicBezTo>
                    <a:pt x="182234" y="532312"/>
                    <a:pt x="167768" y="544400"/>
                    <a:pt x="152702" y="555340"/>
                  </a:cubicBezTo>
                  <a:cubicBezTo>
                    <a:pt x="137636" y="566279"/>
                    <a:pt x="120769" y="576836"/>
                    <a:pt x="102100" y="587010"/>
                  </a:cubicBezTo>
                  <a:lnTo>
                    <a:pt x="551983" y="584263"/>
                  </a:lnTo>
                  <a:lnTo>
                    <a:pt x="477948" y="879822"/>
                  </a:lnTo>
                  <a:lnTo>
                    <a:pt x="375115" y="879822"/>
                  </a:lnTo>
                  <a:lnTo>
                    <a:pt x="380608" y="858541"/>
                  </a:lnTo>
                  <a:lnTo>
                    <a:pt x="116509" y="858541"/>
                  </a:lnTo>
                  <a:lnTo>
                    <a:pt x="111020" y="879822"/>
                  </a:lnTo>
                  <a:lnTo>
                    <a:pt x="13030" y="879822"/>
                  </a:lnTo>
                  <a:lnTo>
                    <a:pt x="88411" y="594531"/>
                  </a:lnTo>
                  <a:cubicBezTo>
                    <a:pt x="82522" y="597635"/>
                    <a:pt x="76665" y="600141"/>
                    <a:pt x="70838" y="602049"/>
                  </a:cubicBezTo>
                  <a:cubicBezTo>
                    <a:pt x="65012" y="603957"/>
                    <a:pt x="59667" y="605097"/>
                    <a:pt x="54803" y="605467"/>
                  </a:cubicBezTo>
                  <a:cubicBezTo>
                    <a:pt x="48204" y="594806"/>
                    <a:pt x="40189" y="583270"/>
                    <a:pt x="30757" y="570860"/>
                  </a:cubicBezTo>
                  <a:cubicBezTo>
                    <a:pt x="21325" y="558450"/>
                    <a:pt x="11072" y="547580"/>
                    <a:pt x="0" y="538249"/>
                  </a:cubicBezTo>
                  <a:cubicBezTo>
                    <a:pt x="30481" y="528377"/>
                    <a:pt x="56519" y="516444"/>
                    <a:pt x="78113" y="502448"/>
                  </a:cubicBezTo>
                  <a:cubicBezTo>
                    <a:pt x="99707" y="488452"/>
                    <a:pt x="116851" y="474104"/>
                    <a:pt x="129545" y="459404"/>
                  </a:cubicBezTo>
                  <a:lnTo>
                    <a:pt x="28118" y="464209"/>
                  </a:lnTo>
                  <a:lnTo>
                    <a:pt x="47277" y="387443"/>
                  </a:lnTo>
                  <a:lnTo>
                    <a:pt x="99356" y="384700"/>
                  </a:lnTo>
                  <a:cubicBezTo>
                    <a:pt x="91300" y="378799"/>
                    <a:pt x="82764" y="372769"/>
                    <a:pt x="73745" y="366612"/>
                  </a:cubicBezTo>
                  <a:cubicBezTo>
                    <a:pt x="64727" y="360454"/>
                    <a:pt x="56360" y="354596"/>
                    <a:pt x="48646" y="349038"/>
                  </a:cubicBezTo>
                  <a:cubicBezTo>
                    <a:pt x="68272" y="334450"/>
                    <a:pt x="87470" y="315448"/>
                    <a:pt x="106239" y="292031"/>
                  </a:cubicBezTo>
                  <a:cubicBezTo>
                    <a:pt x="125008" y="268614"/>
                    <a:pt x="140781" y="243953"/>
                    <a:pt x="153560" y="218050"/>
                  </a:cubicBezTo>
                  <a:close/>
                  <a:moveTo>
                    <a:pt x="427794" y="21152"/>
                  </a:moveTo>
                  <a:cubicBezTo>
                    <a:pt x="416244" y="41006"/>
                    <a:pt x="404694" y="60861"/>
                    <a:pt x="393145" y="80715"/>
                  </a:cubicBezTo>
                  <a:cubicBezTo>
                    <a:pt x="405804" y="80715"/>
                    <a:pt x="418464" y="80715"/>
                    <a:pt x="431124" y="80715"/>
                  </a:cubicBezTo>
                  <a:cubicBezTo>
                    <a:pt x="430014" y="60861"/>
                    <a:pt x="428904" y="41006"/>
                    <a:pt x="427794" y="21152"/>
                  </a:cubicBezTo>
                  <a:close/>
                  <a:moveTo>
                    <a:pt x="959898" y="14214"/>
                  </a:moveTo>
                  <a:cubicBezTo>
                    <a:pt x="955984" y="29105"/>
                    <a:pt x="952069" y="43996"/>
                    <a:pt x="948154" y="58887"/>
                  </a:cubicBezTo>
                  <a:cubicBezTo>
                    <a:pt x="954885" y="58887"/>
                    <a:pt x="961617" y="58887"/>
                    <a:pt x="968349" y="58887"/>
                  </a:cubicBezTo>
                  <a:cubicBezTo>
                    <a:pt x="976101" y="58767"/>
                    <a:pt x="982319" y="56638"/>
                    <a:pt x="987002" y="52499"/>
                  </a:cubicBezTo>
                  <a:cubicBezTo>
                    <a:pt x="991686" y="48360"/>
                    <a:pt x="994890" y="42931"/>
                    <a:pt x="996616" y="36212"/>
                  </a:cubicBezTo>
                  <a:cubicBezTo>
                    <a:pt x="998445" y="29447"/>
                    <a:pt x="998090" y="24110"/>
                    <a:pt x="995551" y="20200"/>
                  </a:cubicBezTo>
                  <a:cubicBezTo>
                    <a:pt x="993012" y="16290"/>
                    <a:pt x="987859" y="14295"/>
                    <a:pt x="980094" y="14214"/>
                  </a:cubicBezTo>
                  <a:cubicBezTo>
                    <a:pt x="973362" y="14214"/>
                    <a:pt x="966630" y="14214"/>
                    <a:pt x="959898" y="14214"/>
                  </a:cubicBezTo>
                  <a:close/>
                  <a:moveTo>
                    <a:pt x="526601" y="14214"/>
                  </a:moveTo>
                  <a:cubicBezTo>
                    <a:pt x="522686" y="29105"/>
                    <a:pt x="518771" y="43996"/>
                    <a:pt x="514857" y="58887"/>
                  </a:cubicBezTo>
                  <a:cubicBezTo>
                    <a:pt x="521588" y="58887"/>
                    <a:pt x="528320" y="58887"/>
                    <a:pt x="535052" y="58887"/>
                  </a:cubicBezTo>
                  <a:cubicBezTo>
                    <a:pt x="542804" y="58767"/>
                    <a:pt x="549022" y="56638"/>
                    <a:pt x="553705" y="52499"/>
                  </a:cubicBezTo>
                  <a:cubicBezTo>
                    <a:pt x="558389" y="48360"/>
                    <a:pt x="561593" y="42931"/>
                    <a:pt x="563319" y="36212"/>
                  </a:cubicBezTo>
                  <a:cubicBezTo>
                    <a:pt x="565147" y="29447"/>
                    <a:pt x="564792" y="24110"/>
                    <a:pt x="562253" y="20200"/>
                  </a:cubicBezTo>
                  <a:cubicBezTo>
                    <a:pt x="559714" y="16290"/>
                    <a:pt x="554562" y="14295"/>
                    <a:pt x="546797" y="14214"/>
                  </a:cubicBezTo>
                  <a:cubicBezTo>
                    <a:pt x="540065" y="14214"/>
                    <a:pt x="533333" y="14214"/>
                    <a:pt x="526601" y="14214"/>
                  </a:cubicBezTo>
                  <a:close/>
                  <a:moveTo>
                    <a:pt x="837489" y="14045"/>
                  </a:moveTo>
                  <a:cubicBezTo>
                    <a:pt x="829363" y="44955"/>
                    <a:pt x="821237" y="75865"/>
                    <a:pt x="813110" y="106774"/>
                  </a:cubicBezTo>
                  <a:cubicBezTo>
                    <a:pt x="819440" y="106774"/>
                    <a:pt x="825770" y="106774"/>
                    <a:pt x="832100" y="106774"/>
                  </a:cubicBezTo>
                  <a:cubicBezTo>
                    <a:pt x="845871" y="106655"/>
                    <a:pt x="857329" y="102579"/>
                    <a:pt x="866474" y="94549"/>
                  </a:cubicBezTo>
                  <a:cubicBezTo>
                    <a:pt x="875618" y="86518"/>
                    <a:pt x="882110" y="75251"/>
                    <a:pt x="885948" y="60748"/>
                  </a:cubicBezTo>
                  <a:cubicBezTo>
                    <a:pt x="889743" y="46217"/>
                    <a:pt x="889206" y="34837"/>
                    <a:pt x="884335" y="26609"/>
                  </a:cubicBezTo>
                  <a:cubicBezTo>
                    <a:pt x="879466" y="18381"/>
                    <a:pt x="870180" y="14193"/>
                    <a:pt x="856479" y="14045"/>
                  </a:cubicBezTo>
                  <a:cubicBezTo>
                    <a:pt x="850149" y="14045"/>
                    <a:pt x="843819" y="14045"/>
                    <a:pt x="837489" y="14045"/>
                  </a:cubicBezTo>
                  <a:close/>
                  <a:moveTo>
                    <a:pt x="2491688" y="13537"/>
                  </a:moveTo>
                  <a:cubicBezTo>
                    <a:pt x="2480343" y="13682"/>
                    <a:pt x="2470016" y="17877"/>
                    <a:pt x="2460705" y="26123"/>
                  </a:cubicBezTo>
                  <a:cubicBezTo>
                    <a:pt x="2451394" y="34368"/>
                    <a:pt x="2444703" y="45797"/>
                    <a:pt x="2440632" y="60410"/>
                  </a:cubicBezTo>
                  <a:cubicBezTo>
                    <a:pt x="2437039" y="74948"/>
                    <a:pt x="2437726" y="86356"/>
                    <a:pt x="2442693" y="94633"/>
                  </a:cubicBezTo>
                  <a:cubicBezTo>
                    <a:pt x="2447660" y="102911"/>
                    <a:pt x="2455776" y="107127"/>
                    <a:pt x="2467042" y="107282"/>
                  </a:cubicBezTo>
                  <a:cubicBezTo>
                    <a:pt x="2478389" y="107127"/>
                    <a:pt x="2488722" y="102911"/>
                    <a:pt x="2498042" y="94633"/>
                  </a:cubicBezTo>
                  <a:cubicBezTo>
                    <a:pt x="2507361" y="86356"/>
                    <a:pt x="2514047" y="74948"/>
                    <a:pt x="2518098" y="60410"/>
                  </a:cubicBezTo>
                  <a:cubicBezTo>
                    <a:pt x="2521710" y="45797"/>
                    <a:pt x="2521029" y="34368"/>
                    <a:pt x="2516054" y="26123"/>
                  </a:cubicBezTo>
                  <a:cubicBezTo>
                    <a:pt x="2511078" y="17877"/>
                    <a:pt x="2502957" y="13682"/>
                    <a:pt x="2491688" y="13537"/>
                  </a:cubicBezTo>
                  <a:close/>
                  <a:moveTo>
                    <a:pt x="2265620" y="13537"/>
                  </a:moveTo>
                  <a:cubicBezTo>
                    <a:pt x="2254275" y="13682"/>
                    <a:pt x="2243947" y="17877"/>
                    <a:pt x="2234637" y="26123"/>
                  </a:cubicBezTo>
                  <a:cubicBezTo>
                    <a:pt x="2225326" y="34368"/>
                    <a:pt x="2218634" y="45797"/>
                    <a:pt x="2214564" y="60410"/>
                  </a:cubicBezTo>
                  <a:cubicBezTo>
                    <a:pt x="2210971" y="74948"/>
                    <a:pt x="2211658" y="86356"/>
                    <a:pt x="2216625" y="94633"/>
                  </a:cubicBezTo>
                  <a:cubicBezTo>
                    <a:pt x="2221592" y="102911"/>
                    <a:pt x="2229708" y="107127"/>
                    <a:pt x="2240974" y="107282"/>
                  </a:cubicBezTo>
                  <a:cubicBezTo>
                    <a:pt x="2252321" y="107127"/>
                    <a:pt x="2262654" y="102911"/>
                    <a:pt x="2271974" y="94633"/>
                  </a:cubicBezTo>
                  <a:cubicBezTo>
                    <a:pt x="2281293" y="86356"/>
                    <a:pt x="2287978" y="74948"/>
                    <a:pt x="2292030" y="60410"/>
                  </a:cubicBezTo>
                  <a:cubicBezTo>
                    <a:pt x="2295642" y="45797"/>
                    <a:pt x="2294961" y="34368"/>
                    <a:pt x="2289986" y="26123"/>
                  </a:cubicBezTo>
                  <a:cubicBezTo>
                    <a:pt x="2285010" y="17877"/>
                    <a:pt x="2276888" y="13682"/>
                    <a:pt x="2265620" y="13537"/>
                  </a:cubicBezTo>
                  <a:close/>
                  <a:moveTo>
                    <a:pt x="242835" y="2369"/>
                  </a:moveTo>
                  <a:cubicBezTo>
                    <a:pt x="247758" y="2369"/>
                    <a:pt x="252681" y="2369"/>
                    <a:pt x="257605" y="2369"/>
                  </a:cubicBezTo>
                  <a:cubicBezTo>
                    <a:pt x="261983" y="34633"/>
                    <a:pt x="266362" y="66896"/>
                    <a:pt x="270740" y="99160"/>
                  </a:cubicBezTo>
                  <a:cubicBezTo>
                    <a:pt x="292083" y="66896"/>
                    <a:pt x="313426" y="34633"/>
                    <a:pt x="334769" y="2369"/>
                  </a:cubicBezTo>
                  <a:cubicBezTo>
                    <a:pt x="339642" y="2369"/>
                    <a:pt x="344515" y="2369"/>
                    <a:pt x="349388" y="2369"/>
                  </a:cubicBezTo>
                  <a:cubicBezTo>
                    <a:pt x="339127" y="41401"/>
                    <a:pt x="328865" y="80433"/>
                    <a:pt x="318603" y="119466"/>
                  </a:cubicBezTo>
                  <a:cubicBezTo>
                    <a:pt x="314031" y="119466"/>
                    <a:pt x="309460" y="119466"/>
                    <a:pt x="304888" y="119466"/>
                  </a:cubicBezTo>
                  <a:cubicBezTo>
                    <a:pt x="312540" y="90361"/>
                    <a:pt x="320192" y="61256"/>
                    <a:pt x="327844" y="32151"/>
                  </a:cubicBezTo>
                  <a:cubicBezTo>
                    <a:pt x="308637" y="61256"/>
                    <a:pt x="289431" y="90361"/>
                    <a:pt x="270224" y="119466"/>
                  </a:cubicBezTo>
                  <a:cubicBezTo>
                    <a:pt x="267009" y="119466"/>
                    <a:pt x="263794" y="119466"/>
                    <a:pt x="260579" y="119466"/>
                  </a:cubicBezTo>
                  <a:cubicBezTo>
                    <a:pt x="256641" y="90304"/>
                    <a:pt x="252702" y="61143"/>
                    <a:pt x="248764" y="31982"/>
                  </a:cubicBezTo>
                  <a:cubicBezTo>
                    <a:pt x="241098" y="61143"/>
                    <a:pt x="233431" y="90304"/>
                    <a:pt x="225764" y="119466"/>
                  </a:cubicBezTo>
                  <a:cubicBezTo>
                    <a:pt x="221193" y="119466"/>
                    <a:pt x="216621" y="119466"/>
                    <a:pt x="212049" y="119466"/>
                  </a:cubicBezTo>
                  <a:cubicBezTo>
                    <a:pt x="222311" y="80433"/>
                    <a:pt x="232573" y="41401"/>
                    <a:pt x="242835" y="2369"/>
                  </a:cubicBezTo>
                  <a:close/>
                  <a:moveTo>
                    <a:pt x="424940" y="2200"/>
                  </a:moveTo>
                  <a:cubicBezTo>
                    <a:pt x="430214" y="2200"/>
                    <a:pt x="435489" y="2200"/>
                    <a:pt x="440764" y="2200"/>
                  </a:cubicBezTo>
                  <a:cubicBezTo>
                    <a:pt x="443097" y="41288"/>
                    <a:pt x="445430" y="80377"/>
                    <a:pt x="447763" y="119466"/>
                  </a:cubicBezTo>
                  <a:cubicBezTo>
                    <a:pt x="442941" y="119466"/>
                    <a:pt x="438118" y="119466"/>
                    <a:pt x="433295" y="119466"/>
                  </a:cubicBezTo>
                  <a:cubicBezTo>
                    <a:pt x="432780" y="110723"/>
                    <a:pt x="432265" y="101980"/>
                    <a:pt x="431751" y="93237"/>
                  </a:cubicBezTo>
                  <a:cubicBezTo>
                    <a:pt x="416478" y="93237"/>
                    <a:pt x="401206" y="93237"/>
                    <a:pt x="385934" y="93237"/>
                  </a:cubicBezTo>
                  <a:cubicBezTo>
                    <a:pt x="380822" y="101980"/>
                    <a:pt x="375710" y="110723"/>
                    <a:pt x="370599" y="119466"/>
                  </a:cubicBezTo>
                  <a:cubicBezTo>
                    <a:pt x="365776" y="119466"/>
                    <a:pt x="360953" y="119466"/>
                    <a:pt x="356130" y="119466"/>
                  </a:cubicBezTo>
                  <a:cubicBezTo>
                    <a:pt x="379067" y="80377"/>
                    <a:pt x="402003" y="41288"/>
                    <a:pt x="424940" y="2200"/>
                  </a:cubicBezTo>
                  <a:close/>
                  <a:moveTo>
                    <a:pt x="2711646" y="1523"/>
                  </a:moveTo>
                  <a:cubicBezTo>
                    <a:pt x="2716720" y="1523"/>
                    <a:pt x="2721794" y="1523"/>
                    <a:pt x="2726868" y="1523"/>
                  </a:cubicBezTo>
                  <a:cubicBezTo>
                    <a:pt x="2730274" y="21434"/>
                    <a:pt x="2733680" y="41345"/>
                    <a:pt x="2737086" y="61256"/>
                  </a:cubicBezTo>
                  <a:cubicBezTo>
                    <a:pt x="2750962" y="41345"/>
                    <a:pt x="2764837" y="21434"/>
                    <a:pt x="2778713" y="1523"/>
                  </a:cubicBezTo>
                  <a:cubicBezTo>
                    <a:pt x="2783787" y="1523"/>
                    <a:pt x="2788861" y="1523"/>
                    <a:pt x="2793935" y="1523"/>
                  </a:cubicBezTo>
                  <a:cubicBezTo>
                    <a:pt x="2776095" y="26003"/>
                    <a:pt x="2758255" y="50482"/>
                    <a:pt x="2740415" y="74962"/>
                  </a:cubicBezTo>
                  <a:cubicBezTo>
                    <a:pt x="2736515" y="89797"/>
                    <a:pt x="2732615" y="104631"/>
                    <a:pt x="2728715" y="119466"/>
                  </a:cubicBezTo>
                  <a:cubicBezTo>
                    <a:pt x="2724143" y="119466"/>
                    <a:pt x="2719572" y="119466"/>
                    <a:pt x="2715000" y="119466"/>
                  </a:cubicBezTo>
                  <a:cubicBezTo>
                    <a:pt x="2718900" y="104631"/>
                    <a:pt x="2722801" y="89797"/>
                    <a:pt x="2726701" y="74962"/>
                  </a:cubicBezTo>
                  <a:cubicBezTo>
                    <a:pt x="2721683" y="50482"/>
                    <a:pt x="2716664" y="26003"/>
                    <a:pt x="2711646" y="1523"/>
                  </a:cubicBezTo>
                  <a:close/>
                  <a:moveTo>
                    <a:pt x="2362446" y="1523"/>
                  </a:moveTo>
                  <a:cubicBezTo>
                    <a:pt x="2367018" y="1523"/>
                    <a:pt x="2371589" y="1523"/>
                    <a:pt x="2376161" y="1523"/>
                  </a:cubicBezTo>
                  <a:cubicBezTo>
                    <a:pt x="2366922" y="36663"/>
                    <a:pt x="2357684" y="71803"/>
                    <a:pt x="2348445" y="106944"/>
                  </a:cubicBezTo>
                  <a:cubicBezTo>
                    <a:pt x="2360703" y="106944"/>
                    <a:pt x="2372961" y="106944"/>
                    <a:pt x="2385219" y="106944"/>
                  </a:cubicBezTo>
                  <a:cubicBezTo>
                    <a:pt x="2384121" y="111118"/>
                    <a:pt x="2383024" y="115292"/>
                    <a:pt x="2381927" y="119466"/>
                  </a:cubicBezTo>
                  <a:cubicBezTo>
                    <a:pt x="2365097" y="119466"/>
                    <a:pt x="2348268" y="119466"/>
                    <a:pt x="2331438" y="119466"/>
                  </a:cubicBezTo>
                  <a:cubicBezTo>
                    <a:pt x="2341774" y="80151"/>
                    <a:pt x="2352110" y="40837"/>
                    <a:pt x="2362446" y="1523"/>
                  </a:cubicBezTo>
                  <a:close/>
                  <a:moveTo>
                    <a:pt x="1976246" y="1523"/>
                  </a:moveTo>
                  <a:cubicBezTo>
                    <a:pt x="1980818" y="1523"/>
                    <a:pt x="1985389" y="1523"/>
                    <a:pt x="1989961" y="1523"/>
                  </a:cubicBezTo>
                  <a:cubicBezTo>
                    <a:pt x="1985423" y="18783"/>
                    <a:pt x="1980886" y="36043"/>
                    <a:pt x="1976348" y="53303"/>
                  </a:cubicBezTo>
                  <a:cubicBezTo>
                    <a:pt x="1994182" y="53303"/>
                    <a:pt x="2012016" y="53303"/>
                    <a:pt x="2029851" y="53303"/>
                  </a:cubicBezTo>
                  <a:cubicBezTo>
                    <a:pt x="2034388" y="36043"/>
                    <a:pt x="2038926" y="18783"/>
                    <a:pt x="2043464" y="1523"/>
                  </a:cubicBezTo>
                  <a:cubicBezTo>
                    <a:pt x="2048035" y="1523"/>
                    <a:pt x="2052607" y="1523"/>
                    <a:pt x="2057179" y="1523"/>
                  </a:cubicBezTo>
                  <a:cubicBezTo>
                    <a:pt x="2046843" y="40837"/>
                    <a:pt x="2036507" y="80151"/>
                    <a:pt x="2026171" y="119466"/>
                  </a:cubicBezTo>
                  <a:cubicBezTo>
                    <a:pt x="2021599" y="119466"/>
                    <a:pt x="2017028" y="119466"/>
                    <a:pt x="2012456" y="119466"/>
                  </a:cubicBezTo>
                  <a:cubicBezTo>
                    <a:pt x="2017142" y="101642"/>
                    <a:pt x="2021828" y="83818"/>
                    <a:pt x="2026514" y="65994"/>
                  </a:cubicBezTo>
                  <a:cubicBezTo>
                    <a:pt x="2008680" y="65994"/>
                    <a:pt x="1990846" y="65994"/>
                    <a:pt x="1973011" y="65994"/>
                  </a:cubicBezTo>
                  <a:cubicBezTo>
                    <a:pt x="1968325" y="83818"/>
                    <a:pt x="1963639" y="101642"/>
                    <a:pt x="1958953" y="119466"/>
                  </a:cubicBezTo>
                  <a:cubicBezTo>
                    <a:pt x="1954382" y="119466"/>
                    <a:pt x="1949810" y="119466"/>
                    <a:pt x="1945238" y="119466"/>
                  </a:cubicBezTo>
                  <a:cubicBezTo>
                    <a:pt x="1955574" y="80151"/>
                    <a:pt x="1965910" y="40837"/>
                    <a:pt x="1976246" y="1523"/>
                  </a:cubicBezTo>
                  <a:close/>
                  <a:moveTo>
                    <a:pt x="1640083" y="1523"/>
                  </a:moveTo>
                  <a:cubicBezTo>
                    <a:pt x="1663795" y="1523"/>
                    <a:pt x="1687507" y="1523"/>
                    <a:pt x="1711219" y="1523"/>
                  </a:cubicBezTo>
                  <a:cubicBezTo>
                    <a:pt x="1710122" y="5697"/>
                    <a:pt x="1709024" y="9871"/>
                    <a:pt x="1707927" y="14045"/>
                  </a:cubicBezTo>
                  <a:cubicBezTo>
                    <a:pt x="1698382" y="14045"/>
                    <a:pt x="1688837" y="14045"/>
                    <a:pt x="1679292" y="14045"/>
                  </a:cubicBezTo>
                  <a:cubicBezTo>
                    <a:pt x="1670053" y="49185"/>
                    <a:pt x="1660815" y="84325"/>
                    <a:pt x="1651576" y="119466"/>
                  </a:cubicBezTo>
                  <a:cubicBezTo>
                    <a:pt x="1647004" y="119466"/>
                    <a:pt x="1642433" y="119466"/>
                    <a:pt x="1637861" y="119466"/>
                  </a:cubicBezTo>
                  <a:cubicBezTo>
                    <a:pt x="1647100" y="84325"/>
                    <a:pt x="1656338" y="49185"/>
                    <a:pt x="1665577" y="14045"/>
                  </a:cubicBezTo>
                  <a:cubicBezTo>
                    <a:pt x="1655982" y="14045"/>
                    <a:pt x="1646386" y="14045"/>
                    <a:pt x="1636791" y="14045"/>
                  </a:cubicBezTo>
                  <a:cubicBezTo>
                    <a:pt x="1637888" y="9871"/>
                    <a:pt x="1638986" y="5697"/>
                    <a:pt x="1640083" y="1523"/>
                  </a:cubicBezTo>
                  <a:close/>
                  <a:moveTo>
                    <a:pt x="1241525" y="1523"/>
                  </a:moveTo>
                  <a:cubicBezTo>
                    <a:pt x="1246096" y="1523"/>
                    <a:pt x="1250668" y="1523"/>
                    <a:pt x="1255240" y="1523"/>
                  </a:cubicBezTo>
                  <a:cubicBezTo>
                    <a:pt x="1244904" y="40837"/>
                    <a:pt x="1234568" y="80151"/>
                    <a:pt x="1224232" y="119466"/>
                  </a:cubicBezTo>
                  <a:cubicBezTo>
                    <a:pt x="1219660" y="119466"/>
                    <a:pt x="1215089" y="119466"/>
                    <a:pt x="1210517" y="119466"/>
                  </a:cubicBezTo>
                  <a:cubicBezTo>
                    <a:pt x="1220853" y="80151"/>
                    <a:pt x="1231189" y="40837"/>
                    <a:pt x="1241525" y="1523"/>
                  </a:cubicBezTo>
                  <a:close/>
                  <a:moveTo>
                    <a:pt x="1110782" y="1523"/>
                  </a:moveTo>
                  <a:cubicBezTo>
                    <a:pt x="1115655" y="1523"/>
                    <a:pt x="1120528" y="1523"/>
                    <a:pt x="1125401" y="1523"/>
                  </a:cubicBezTo>
                  <a:cubicBezTo>
                    <a:pt x="1127491" y="35422"/>
                    <a:pt x="1129581" y="69322"/>
                    <a:pt x="1131670" y="103221"/>
                  </a:cubicBezTo>
                  <a:cubicBezTo>
                    <a:pt x="1151585" y="69322"/>
                    <a:pt x="1171499" y="35422"/>
                    <a:pt x="1191413" y="1523"/>
                  </a:cubicBezTo>
                  <a:cubicBezTo>
                    <a:pt x="1196236" y="1523"/>
                    <a:pt x="1201059" y="1523"/>
                    <a:pt x="1205881" y="1523"/>
                  </a:cubicBezTo>
                  <a:cubicBezTo>
                    <a:pt x="1182333" y="40837"/>
                    <a:pt x="1158785" y="80151"/>
                    <a:pt x="1135236" y="119466"/>
                  </a:cubicBezTo>
                  <a:cubicBezTo>
                    <a:pt x="1129961" y="119466"/>
                    <a:pt x="1124687" y="119466"/>
                    <a:pt x="1119412" y="119466"/>
                  </a:cubicBezTo>
                  <a:cubicBezTo>
                    <a:pt x="1116535" y="80151"/>
                    <a:pt x="1113659" y="40837"/>
                    <a:pt x="1110782" y="1523"/>
                  </a:cubicBezTo>
                  <a:close/>
                  <a:moveTo>
                    <a:pt x="1062554" y="1523"/>
                  </a:moveTo>
                  <a:cubicBezTo>
                    <a:pt x="1067126" y="1523"/>
                    <a:pt x="1071697" y="1523"/>
                    <a:pt x="1076269" y="1523"/>
                  </a:cubicBezTo>
                  <a:cubicBezTo>
                    <a:pt x="1065933" y="40837"/>
                    <a:pt x="1055597" y="80151"/>
                    <a:pt x="1045261" y="119466"/>
                  </a:cubicBezTo>
                  <a:cubicBezTo>
                    <a:pt x="1040690" y="119466"/>
                    <a:pt x="1036118" y="119466"/>
                    <a:pt x="1031546" y="119466"/>
                  </a:cubicBezTo>
                  <a:cubicBezTo>
                    <a:pt x="1041882" y="80151"/>
                    <a:pt x="1052218" y="40837"/>
                    <a:pt x="1062554" y="1523"/>
                  </a:cubicBezTo>
                  <a:close/>
                  <a:moveTo>
                    <a:pt x="949520" y="1523"/>
                  </a:moveTo>
                  <a:cubicBezTo>
                    <a:pt x="960824" y="1523"/>
                    <a:pt x="972127" y="1523"/>
                    <a:pt x="983430" y="1523"/>
                  </a:cubicBezTo>
                  <a:cubicBezTo>
                    <a:pt x="995701" y="1763"/>
                    <a:pt x="1003983" y="5133"/>
                    <a:pt x="1008277" y="11634"/>
                  </a:cubicBezTo>
                  <a:cubicBezTo>
                    <a:pt x="1012572" y="18134"/>
                    <a:pt x="1013407" y="26327"/>
                    <a:pt x="1010783" y="36212"/>
                  </a:cubicBezTo>
                  <a:cubicBezTo>
                    <a:pt x="1008812" y="43936"/>
                    <a:pt x="1005013" y="50909"/>
                    <a:pt x="999386" y="57131"/>
                  </a:cubicBezTo>
                  <a:cubicBezTo>
                    <a:pt x="993760" y="63353"/>
                    <a:pt x="986253" y="67661"/>
                    <a:pt x="976867" y="70055"/>
                  </a:cubicBezTo>
                  <a:cubicBezTo>
                    <a:pt x="981328" y="86525"/>
                    <a:pt x="985790" y="102995"/>
                    <a:pt x="990251" y="119466"/>
                  </a:cubicBezTo>
                  <a:cubicBezTo>
                    <a:pt x="984775" y="119466"/>
                    <a:pt x="979300" y="119466"/>
                    <a:pt x="973824" y="119466"/>
                  </a:cubicBezTo>
                  <a:cubicBezTo>
                    <a:pt x="969711" y="103390"/>
                    <a:pt x="965598" y="87315"/>
                    <a:pt x="961484" y="71239"/>
                  </a:cubicBezTo>
                  <a:cubicBezTo>
                    <a:pt x="955958" y="71239"/>
                    <a:pt x="950432" y="71239"/>
                    <a:pt x="944906" y="71239"/>
                  </a:cubicBezTo>
                  <a:cubicBezTo>
                    <a:pt x="940680" y="87315"/>
                    <a:pt x="936454" y="103390"/>
                    <a:pt x="932227" y="119466"/>
                  </a:cubicBezTo>
                  <a:cubicBezTo>
                    <a:pt x="927656" y="119466"/>
                    <a:pt x="923084" y="119466"/>
                    <a:pt x="918512" y="119466"/>
                  </a:cubicBezTo>
                  <a:cubicBezTo>
                    <a:pt x="928848" y="80151"/>
                    <a:pt x="939184" y="40837"/>
                    <a:pt x="949520" y="1523"/>
                  </a:cubicBezTo>
                  <a:close/>
                  <a:moveTo>
                    <a:pt x="827067" y="1523"/>
                  </a:moveTo>
                  <a:cubicBezTo>
                    <a:pt x="837968" y="1523"/>
                    <a:pt x="848870" y="1523"/>
                    <a:pt x="859771" y="1523"/>
                  </a:cubicBezTo>
                  <a:cubicBezTo>
                    <a:pt x="877146" y="1706"/>
                    <a:pt x="889360" y="7008"/>
                    <a:pt x="896413" y="17429"/>
                  </a:cubicBezTo>
                  <a:cubicBezTo>
                    <a:pt x="903467" y="27850"/>
                    <a:pt x="904650" y="42290"/>
                    <a:pt x="899964" y="60748"/>
                  </a:cubicBezTo>
                  <a:cubicBezTo>
                    <a:pt x="894950" y="79185"/>
                    <a:pt x="886196" y="93540"/>
                    <a:pt x="873703" y="103813"/>
                  </a:cubicBezTo>
                  <a:cubicBezTo>
                    <a:pt x="861209" y="114086"/>
                    <a:pt x="846229" y="119303"/>
                    <a:pt x="828763" y="119466"/>
                  </a:cubicBezTo>
                  <a:cubicBezTo>
                    <a:pt x="817862" y="119466"/>
                    <a:pt x="806960" y="119466"/>
                    <a:pt x="796059" y="119466"/>
                  </a:cubicBezTo>
                  <a:cubicBezTo>
                    <a:pt x="806395" y="80151"/>
                    <a:pt x="816731" y="40837"/>
                    <a:pt x="827067" y="1523"/>
                  </a:cubicBezTo>
                  <a:close/>
                  <a:moveTo>
                    <a:pt x="622776" y="1523"/>
                  </a:moveTo>
                  <a:cubicBezTo>
                    <a:pt x="646488" y="1523"/>
                    <a:pt x="670200" y="1523"/>
                    <a:pt x="693913" y="1523"/>
                  </a:cubicBezTo>
                  <a:cubicBezTo>
                    <a:pt x="692815" y="5697"/>
                    <a:pt x="691718" y="9871"/>
                    <a:pt x="690620" y="14045"/>
                  </a:cubicBezTo>
                  <a:cubicBezTo>
                    <a:pt x="681075" y="14045"/>
                    <a:pt x="671530" y="14045"/>
                    <a:pt x="661985" y="14045"/>
                  </a:cubicBezTo>
                  <a:cubicBezTo>
                    <a:pt x="652747" y="49185"/>
                    <a:pt x="643508" y="84325"/>
                    <a:pt x="634269" y="119466"/>
                  </a:cubicBezTo>
                  <a:cubicBezTo>
                    <a:pt x="629698" y="119466"/>
                    <a:pt x="625126" y="119466"/>
                    <a:pt x="620555" y="119466"/>
                  </a:cubicBezTo>
                  <a:cubicBezTo>
                    <a:pt x="629793" y="84325"/>
                    <a:pt x="639032" y="49185"/>
                    <a:pt x="648270" y="14045"/>
                  </a:cubicBezTo>
                  <a:cubicBezTo>
                    <a:pt x="638675" y="14045"/>
                    <a:pt x="629080" y="14045"/>
                    <a:pt x="619484" y="14045"/>
                  </a:cubicBezTo>
                  <a:cubicBezTo>
                    <a:pt x="620582" y="9871"/>
                    <a:pt x="621679" y="5697"/>
                    <a:pt x="622776" y="1523"/>
                  </a:cubicBezTo>
                  <a:close/>
                  <a:moveTo>
                    <a:pt x="516223" y="1523"/>
                  </a:moveTo>
                  <a:cubicBezTo>
                    <a:pt x="527526" y="1523"/>
                    <a:pt x="538830" y="1523"/>
                    <a:pt x="550133" y="1523"/>
                  </a:cubicBezTo>
                  <a:cubicBezTo>
                    <a:pt x="562403" y="1763"/>
                    <a:pt x="570686" y="5133"/>
                    <a:pt x="574980" y="11634"/>
                  </a:cubicBezTo>
                  <a:cubicBezTo>
                    <a:pt x="579274" y="18134"/>
                    <a:pt x="580110" y="26327"/>
                    <a:pt x="577486" y="36212"/>
                  </a:cubicBezTo>
                  <a:cubicBezTo>
                    <a:pt x="575515" y="43936"/>
                    <a:pt x="571716" y="50909"/>
                    <a:pt x="566089" y="57131"/>
                  </a:cubicBezTo>
                  <a:cubicBezTo>
                    <a:pt x="560463" y="63353"/>
                    <a:pt x="552956" y="67661"/>
                    <a:pt x="543570" y="70055"/>
                  </a:cubicBezTo>
                  <a:cubicBezTo>
                    <a:pt x="548031" y="86525"/>
                    <a:pt x="552493" y="102995"/>
                    <a:pt x="556954" y="119466"/>
                  </a:cubicBezTo>
                  <a:cubicBezTo>
                    <a:pt x="551478" y="119466"/>
                    <a:pt x="546002" y="119466"/>
                    <a:pt x="540527" y="119466"/>
                  </a:cubicBezTo>
                  <a:cubicBezTo>
                    <a:pt x="536413" y="103390"/>
                    <a:pt x="532300" y="87315"/>
                    <a:pt x="528187" y="71239"/>
                  </a:cubicBezTo>
                  <a:cubicBezTo>
                    <a:pt x="522661" y="71239"/>
                    <a:pt x="517135" y="71239"/>
                    <a:pt x="511609" y="71239"/>
                  </a:cubicBezTo>
                  <a:cubicBezTo>
                    <a:pt x="507383" y="87315"/>
                    <a:pt x="503156" y="103390"/>
                    <a:pt x="498930" y="119466"/>
                  </a:cubicBezTo>
                  <a:cubicBezTo>
                    <a:pt x="494358" y="119466"/>
                    <a:pt x="489787" y="119466"/>
                    <a:pt x="485215" y="119466"/>
                  </a:cubicBezTo>
                  <a:cubicBezTo>
                    <a:pt x="495551" y="80151"/>
                    <a:pt x="505887" y="40837"/>
                    <a:pt x="516223" y="1523"/>
                  </a:cubicBezTo>
                  <a:close/>
                  <a:moveTo>
                    <a:pt x="2098744" y="1354"/>
                  </a:moveTo>
                  <a:cubicBezTo>
                    <a:pt x="2103316" y="1354"/>
                    <a:pt x="2107888" y="1354"/>
                    <a:pt x="2112459" y="1354"/>
                  </a:cubicBezTo>
                  <a:cubicBezTo>
                    <a:pt x="2122631" y="32602"/>
                    <a:pt x="2132802" y="63850"/>
                    <a:pt x="2142974" y="95099"/>
                  </a:cubicBezTo>
                  <a:cubicBezTo>
                    <a:pt x="2151189" y="63850"/>
                    <a:pt x="2159404" y="32602"/>
                    <a:pt x="2167620" y="1354"/>
                  </a:cubicBezTo>
                  <a:cubicBezTo>
                    <a:pt x="2172191" y="1354"/>
                    <a:pt x="2176763" y="1354"/>
                    <a:pt x="2181335" y="1354"/>
                  </a:cubicBezTo>
                  <a:cubicBezTo>
                    <a:pt x="2170984" y="40724"/>
                    <a:pt x="2160633" y="80095"/>
                    <a:pt x="2150282" y="119466"/>
                  </a:cubicBezTo>
                  <a:cubicBezTo>
                    <a:pt x="2145711" y="119466"/>
                    <a:pt x="2141139" y="119466"/>
                    <a:pt x="2136568" y="119466"/>
                  </a:cubicBezTo>
                  <a:cubicBezTo>
                    <a:pt x="2126411" y="88161"/>
                    <a:pt x="2116254" y="56856"/>
                    <a:pt x="2106098" y="25551"/>
                  </a:cubicBezTo>
                  <a:cubicBezTo>
                    <a:pt x="2097867" y="56856"/>
                    <a:pt x="2089637" y="88161"/>
                    <a:pt x="2081407" y="119466"/>
                  </a:cubicBezTo>
                  <a:cubicBezTo>
                    <a:pt x="2076835" y="119466"/>
                    <a:pt x="2072264" y="119466"/>
                    <a:pt x="2067692" y="119466"/>
                  </a:cubicBezTo>
                  <a:cubicBezTo>
                    <a:pt x="2078043" y="80095"/>
                    <a:pt x="2088394" y="40724"/>
                    <a:pt x="2098744" y="1354"/>
                  </a:cubicBezTo>
                  <a:close/>
                  <a:moveTo>
                    <a:pt x="1750223" y="1354"/>
                  </a:moveTo>
                  <a:cubicBezTo>
                    <a:pt x="1769062" y="1354"/>
                    <a:pt x="1787901" y="1354"/>
                    <a:pt x="1806740" y="1354"/>
                  </a:cubicBezTo>
                  <a:cubicBezTo>
                    <a:pt x="1805627" y="5584"/>
                    <a:pt x="1804515" y="9814"/>
                    <a:pt x="1803403" y="14045"/>
                  </a:cubicBezTo>
                  <a:cubicBezTo>
                    <a:pt x="1789136" y="14045"/>
                    <a:pt x="1774868" y="14045"/>
                    <a:pt x="1760601" y="14045"/>
                  </a:cubicBezTo>
                  <a:cubicBezTo>
                    <a:pt x="1757146" y="27187"/>
                    <a:pt x="1753691" y="40330"/>
                    <a:pt x="1750235" y="53472"/>
                  </a:cubicBezTo>
                  <a:cubicBezTo>
                    <a:pt x="1762996" y="53472"/>
                    <a:pt x="1775756" y="53472"/>
                    <a:pt x="1788516" y="53472"/>
                  </a:cubicBezTo>
                  <a:cubicBezTo>
                    <a:pt x="1787404" y="57702"/>
                    <a:pt x="1786292" y="61933"/>
                    <a:pt x="1785180" y="66163"/>
                  </a:cubicBezTo>
                  <a:cubicBezTo>
                    <a:pt x="1772419" y="66163"/>
                    <a:pt x="1759659" y="66163"/>
                    <a:pt x="1746899" y="66163"/>
                  </a:cubicBezTo>
                  <a:cubicBezTo>
                    <a:pt x="1743340" y="79700"/>
                    <a:pt x="1739781" y="93237"/>
                    <a:pt x="1736222" y="106774"/>
                  </a:cubicBezTo>
                  <a:cubicBezTo>
                    <a:pt x="1750489" y="106774"/>
                    <a:pt x="1764757" y="106774"/>
                    <a:pt x="1779024" y="106774"/>
                  </a:cubicBezTo>
                  <a:cubicBezTo>
                    <a:pt x="1777912" y="111005"/>
                    <a:pt x="1776800" y="115235"/>
                    <a:pt x="1775687" y="119466"/>
                  </a:cubicBezTo>
                  <a:cubicBezTo>
                    <a:pt x="1756848" y="119466"/>
                    <a:pt x="1738009" y="119466"/>
                    <a:pt x="1719170" y="119466"/>
                  </a:cubicBezTo>
                  <a:cubicBezTo>
                    <a:pt x="1729521" y="80095"/>
                    <a:pt x="1739872" y="40724"/>
                    <a:pt x="1750223" y="1354"/>
                  </a:cubicBezTo>
                  <a:close/>
                  <a:moveTo>
                    <a:pt x="1298086" y="1354"/>
                  </a:moveTo>
                  <a:cubicBezTo>
                    <a:pt x="1302658" y="1354"/>
                    <a:pt x="1307230" y="1354"/>
                    <a:pt x="1311801" y="1354"/>
                  </a:cubicBezTo>
                  <a:cubicBezTo>
                    <a:pt x="1321973" y="32602"/>
                    <a:pt x="1332144" y="63850"/>
                    <a:pt x="1342316" y="95099"/>
                  </a:cubicBezTo>
                  <a:cubicBezTo>
                    <a:pt x="1350531" y="63850"/>
                    <a:pt x="1358746" y="32602"/>
                    <a:pt x="1366962" y="1354"/>
                  </a:cubicBezTo>
                  <a:cubicBezTo>
                    <a:pt x="1371533" y="1354"/>
                    <a:pt x="1376105" y="1354"/>
                    <a:pt x="1380677" y="1354"/>
                  </a:cubicBezTo>
                  <a:cubicBezTo>
                    <a:pt x="1370326" y="40724"/>
                    <a:pt x="1359975" y="80095"/>
                    <a:pt x="1349624" y="119466"/>
                  </a:cubicBezTo>
                  <a:cubicBezTo>
                    <a:pt x="1345053" y="119466"/>
                    <a:pt x="1340481" y="119466"/>
                    <a:pt x="1335910" y="119466"/>
                  </a:cubicBezTo>
                  <a:cubicBezTo>
                    <a:pt x="1325753" y="88161"/>
                    <a:pt x="1315596" y="56856"/>
                    <a:pt x="1305439" y="25551"/>
                  </a:cubicBezTo>
                  <a:cubicBezTo>
                    <a:pt x="1297209" y="56856"/>
                    <a:pt x="1288979" y="88161"/>
                    <a:pt x="1280749" y="119466"/>
                  </a:cubicBezTo>
                  <a:cubicBezTo>
                    <a:pt x="1276177" y="119466"/>
                    <a:pt x="1271606" y="119466"/>
                    <a:pt x="1267034" y="119466"/>
                  </a:cubicBezTo>
                  <a:cubicBezTo>
                    <a:pt x="1277385" y="80095"/>
                    <a:pt x="1287736" y="40724"/>
                    <a:pt x="1298086" y="1354"/>
                  </a:cubicBezTo>
                  <a:close/>
                  <a:moveTo>
                    <a:pt x="2636495" y="169"/>
                  </a:moveTo>
                  <a:cubicBezTo>
                    <a:pt x="2647697" y="233"/>
                    <a:pt x="2656738" y="3321"/>
                    <a:pt x="2663618" y="9434"/>
                  </a:cubicBezTo>
                  <a:cubicBezTo>
                    <a:pt x="2670498" y="15547"/>
                    <a:pt x="2674469" y="24303"/>
                    <a:pt x="2675531" y="35704"/>
                  </a:cubicBezTo>
                  <a:cubicBezTo>
                    <a:pt x="2670055" y="35704"/>
                    <a:pt x="2664580" y="35704"/>
                    <a:pt x="2659104" y="35704"/>
                  </a:cubicBezTo>
                  <a:cubicBezTo>
                    <a:pt x="2658004" y="28805"/>
                    <a:pt x="2655209" y="23482"/>
                    <a:pt x="2650718" y="19735"/>
                  </a:cubicBezTo>
                  <a:cubicBezTo>
                    <a:pt x="2646227" y="15987"/>
                    <a:pt x="2640270" y="14091"/>
                    <a:pt x="2632847" y="14045"/>
                  </a:cubicBezTo>
                  <a:cubicBezTo>
                    <a:pt x="2621499" y="14200"/>
                    <a:pt x="2611178" y="18374"/>
                    <a:pt x="2601881" y="26567"/>
                  </a:cubicBezTo>
                  <a:cubicBezTo>
                    <a:pt x="2592583" y="34760"/>
                    <a:pt x="2585931" y="46041"/>
                    <a:pt x="2581925" y="60410"/>
                  </a:cubicBezTo>
                  <a:cubicBezTo>
                    <a:pt x="2578397" y="74698"/>
                    <a:pt x="2579131" y="85929"/>
                    <a:pt x="2584124" y="94105"/>
                  </a:cubicBezTo>
                  <a:cubicBezTo>
                    <a:pt x="2589118" y="102280"/>
                    <a:pt x="2597247" y="106447"/>
                    <a:pt x="2608512" y="106605"/>
                  </a:cubicBezTo>
                  <a:cubicBezTo>
                    <a:pt x="2618988" y="106471"/>
                    <a:pt x="2628367" y="103016"/>
                    <a:pt x="2636651" y="96241"/>
                  </a:cubicBezTo>
                  <a:cubicBezTo>
                    <a:pt x="2644935" y="89465"/>
                    <a:pt x="2651215" y="80173"/>
                    <a:pt x="2655491" y="68363"/>
                  </a:cubicBezTo>
                  <a:cubicBezTo>
                    <a:pt x="2641525" y="68363"/>
                    <a:pt x="2627559" y="68363"/>
                    <a:pt x="2613593" y="68363"/>
                  </a:cubicBezTo>
                  <a:cubicBezTo>
                    <a:pt x="2614691" y="64189"/>
                    <a:pt x="2615788" y="60015"/>
                    <a:pt x="2616885" y="55841"/>
                  </a:cubicBezTo>
                  <a:cubicBezTo>
                    <a:pt x="2635724" y="55841"/>
                    <a:pt x="2654563" y="55841"/>
                    <a:pt x="2673402" y="55841"/>
                  </a:cubicBezTo>
                  <a:cubicBezTo>
                    <a:pt x="2672364" y="59789"/>
                    <a:pt x="2671326" y="63738"/>
                    <a:pt x="2670288" y="67686"/>
                  </a:cubicBezTo>
                  <a:cubicBezTo>
                    <a:pt x="2666826" y="77554"/>
                    <a:pt x="2661784" y="86453"/>
                    <a:pt x="2655164" y="94384"/>
                  </a:cubicBezTo>
                  <a:cubicBezTo>
                    <a:pt x="2648543" y="102315"/>
                    <a:pt x="2640902" y="108620"/>
                    <a:pt x="2632240" y="113299"/>
                  </a:cubicBezTo>
                  <a:cubicBezTo>
                    <a:pt x="2623577" y="117977"/>
                    <a:pt x="2614452" y="120371"/>
                    <a:pt x="2604864" y="120481"/>
                  </a:cubicBezTo>
                  <a:cubicBezTo>
                    <a:pt x="2594937" y="120394"/>
                    <a:pt x="2586678" y="117822"/>
                    <a:pt x="2580089" y="112766"/>
                  </a:cubicBezTo>
                  <a:cubicBezTo>
                    <a:pt x="2573499" y="107709"/>
                    <a:pt x="2569067" y="100688"/>
                    <a:pt x="2566793" y="91702"/>
                  </a:cubicBezTo>
                  <a:cubicBezTo>
                    <a:pt x="2564518" y="82716"/>
                    <a:pt x="2564890" y="72285"/>
                    <a:pt x="2567908" y="60410"/>
                  </a:cubicBezTo>
                  <a:cubicBezTo>
                    <a:pt x="2571135" y="48532"/>
                    <a:pt x="2576252" y="38087"/>
                    <a:pt x="2583258" y="29074"/>
                  </a:cubicBezTo>
                  <a:cubicBezTo>
                    <a:pt x="2590264" y="20060"/>
                    <a:pt x="2598395" y="13012"/>
                    <a:pt x="2607651" y="7928"/>
                  </a:cubicBezTo>
                  <a:cubicBezTo>
                    <a:pt x="2616906" y="2844"/>
                    <a:pt x="2626521" y="258"/>
                    <a:pt x="2636495" y="169"/>
                  </a:cubicBezTo>
                  <a:close/>
                  <a:moveTo>
                    <a:pt x="2495202" y="169"/>
                  </a:moveTo>
                  <a:cubicBezTo>
                    <a:pt x="2505177" y="258"/>
                    <a:pt x="2513455" y="2844"/>
                    <a:pt x="2520034" y="7928"/>
                  </a:cubicBezTo>
                  <a:cubicBezTo>
                    <a:pt x="2526614" y="13012"/>
                    <a:pt x="2531027" y="20060"/>
                    <a:pt x="2533275" y="29074"/>
                  </a:cubicBezTo>
                  <a:cubicBezTo>
                    <a:pt x="2535522" y="38087"/>
                    <a:pt x="2535135" y="48532"/>
                    <a:pt x="2532114" y="60410"/>
                  </a:cubicBezTo>
                  <a:cubicBezTo>
                    <a:pt x="2528890" y="72287"/>
                    <a:pt x="2523785" y="82732"/>
                    <a:pt x="2516798" y="91746"/>
                  </a:cubicBezTo>
                  <a:cubicBezTo>
                    <a:pt x="2509811" y="100759"/>
                    <a:pt x="2501691" y="107807"/>
                    <a:pt x="2492439" y="112891"/>
                  </a:cubicBezTo>
                  <a:cubicBezTo>
                    <a:pt x="2483186" y="117975"/>
                    <a:pt x="2473549" y="120561"/>
                    <a:pt x="2463527" y="120650"/>
                  </a:cubicBezTo>
                  <a:cubicBezTo>
                    <a:pt x="2453600" y="120561"/>
                    <a:pt x="2445345" y="117975"/>
                    <a:pt x="2438763" y="112891"/>
                  </a:cubicBezTo>
                  <a:cubicBezTo>
                    <a:pt x="2432180" y="107807"/>
                    <a:pt x="2427756" y="100759"/>
                    <a:pt x="2425489" y="91746"/>
                  </a:cubicBezTo>
                  <a:cubicBezTo>
                    <a:pt x="2423222" y="82732"/>
                    <a:pt x="2423597" y="72287"/>
                    <a:pt x="2426616" y="60410"/>
                  </a:cubicBezTo>
                  <a:cubicBezTo>
                    <a:pt x="2429843" y="48532"/>
                    <a:pt x="2434959" y="38087"/>
                    <a:pt x="2441965" y="29074"/>
                  </a:cubicBezTo>
                  <a:cubicBezTo>
                    <a:pt x="2448972" y="20060"/>
                    <a:pt x="2457103" y="13012"/>
                    <a:pt x="2466358" y="7928"/>
                  </a:cubicBezTo>
                  <a:cubicBezTo>
                    <a:pt x="2475614" y="2844"/>
                    <a:pt x="2485228" y="258"/>
                    <a:pt x="2495202" y="169"/>
                  </a:cubicBezTo>
                  <a:close/>
                  <a:moveTo>
                    <a:pt x="2269134" y="169"/>
                  </a:moveTo>
                  <a:cubicBezTo>
                    <a:pt x="2279109" y="258"/>
                    <a:pt x="2287387" y="2844"/>
                    <a:pt x="2293966" y="7928"/>
                  </a:cubicBezTo>
                  <a:cubicBezTo>
                    <a:pt x="2300545" y="13012"/>
                    <a:pt x="2304959" y="20060"/>
                    <a:pt x="2307207" y="29074"/>
                  </a:cubicBezTo>
                  <a:cubicBezTo>
                    <a:pt x="2309454" y="38087"/>
                    <a:pt x="2309067" y="48532"/>
                    <a:pt x="2306046" y="60410"/>
                  </a:cubicBezTo>
                  <a:cubicBezTo>
                    <a:pt x="2302822" y="72287"/>
                    <a:pt x="2297716" y="82732"/>
                    <a:pt x="2290730" y="91746"/>
                  </a:cubicBezTo>
                  <a:cubicBezTo>
                    <a:pt x="2283743" y="100759"/>
                    <a:pt x="2275623" y="107807"/>
                    <a:pt x="2266371" y="112891"/>
                  </a:cubicBezTo>
                  <a:cubicBezTo>
                    <a:pt x="2257118" y="117975"/>
                    <a:pt x="2247481" y="120561"/>
                    <a:pt x="2237459" y="120650"/>
                  </a:cubicBezTo>
                  <a:cubicBezTo>
                    <a:pt x="2227532" y="120561"/>
                    <a:pt x="2219277" y="117975"/>
                    <a:pt x="2212695" y="112891"/>
                  </a:cubicBezTo>
                  <a:cubicBezTo>
                    <a:pt x="2206112" y="107807"/>
                    <a:pt x="2201688" y="100759"/>
                    <a:pt x="2199420" y="91746"/>
                  </a:cubicBezTo>
                  <a:cubicBezTo>
                    <a:pt x="2197153" y="82732"/>
                    <a:pt x="2197529" y="72287"/>
                    <a:pt x="2200548" y="60410"/>
                  </a:cubicBezTo>
                  <a:cubicBezTo>
                    <a:pt x="2203774" y="48532"/>
                    <a:pt x="2208891" y="38087"/>
                    <a:pt x="2215897" y="29074"/>
                  </a:cubicBezTo>
                  <a:cubicBezTo>
                    <a:pt x="2222904" y="20060"/>
                    <a:pt x="2231035" y="13012"/>
                    <a:pt x="2240290" y="7928"/>
                  </a:cubicBezTo>
                  <a:cubicBezTo>
                    <a:pt x="2249546" y="2844"/>
                    <a:pt x="2259160" y="258"/>
                    <a:pt x="2269134" y="169"/>
                  </a:cubicBezTo>
                  <a:close/>
                  <a:moveTo>
                    <a:pt x="1468476" y="169"/>
                  </a:moveTo>
                  <a:cubicBezTo>
                    <a:pt x="1479678" y="233"/>
                    <a:pt x="1488719" y="3321"/>
                    <a:pt x="1495599" y="9434"/>
                  </a:cubicBezTo>
                  <a:cubicBezTo>
                    <a:pt x="1502479" y="15547"/>
                    <a:pt x="1506450" y="24303"/>
                    <a:pt x="1507513" y="35704"/>
                  </a:cubicBezTo>
                  <a:cubicBezTo>
                    <a:pt x="1502037" y="35704"/>
                    <a:pt x="1496561" y="35704"/>
                    <a:pt x="1491085" y="35704"/>
                  </a:cubicBezTo>
                  <a:cubicBezTo>
                    <a:pt x="1489985" y="28805"/>
                    <a:pt x="1487190" y="23482"/>
                    <a:pt x="1482699" y="19735"/>
                  </a:cubicBezTo>
                  <a:cubicBezTo>
                    <a:pt x="1478208" y="15987"/>
                    <a:pt x="1472251" y="14091"/>
                    <a:pt x="1464828" y="14045"/>
                  </a:cubicBezTo>
                  <a:cubicBezTo>
                    <a:pt x="1453481" y="14200"/>
                    <a:pt x="1443159" y="18374"/>
                    <a:pt x="1433862" y="26567"/>
                  </a:cubicBezTo>
                  <a:cubicBezTo>
                    <a:pt x="1424565" y="34760"/>
                    <a:pt x="1417913" y="46041"/>
                    <a:pt x="1413906" y="60410"/>
                  </a:cubicBezTo>
                  <a:cubicBezTo>
                    <a:pt x="1410379" y="74698"/>
                    <a:pt x="1411112" y="85929"/>
                    <a:pt x="1416106" y="94105"/>
                  </a:cubicBezTo>
                  <a:cubicBezTo>
                    <a:pt x="1421100" y="102280"/>
                    <a:pt x="1429229" y="106447"/>
                    <a:pt x="1440494" y="106605"/>
                  </a:cubicBezTo>
                  <a:cubicBezTo>
                    <a:pt x="1450969" y="106471"/>
                    <a:pt x="1460348" y="103016"/>
                    <a:pt x="1468632" y="96241"/>
                  </a:cubicBezTo>
                  <a:cubicBezTo>
                    <a:pt x="1476916" y="89465"/>
                    <a:pt x="1483196" y="80173"/>
                    <a:pt x="1487472" y="68363"/>
                  </a:cubicBezTo>
                  <a:cubicBezTo>
                    <a:pt x="1473506" y="68363"/>
                    <a:pt x="1459540" y="68363"/>
                    <a:pt x="1445574" y="68363"/>
                  </a:cubicBezTo>
                  <a:cubicBezTo>
                    <a:pt x="1446672" y="64189"/>
                    <a:pt x="1447769" y="60015"/>
                    <a:pt x="1448867" y="55841"/>
                  </a:cubicBezTo>
                  <a:cubicBezTo>
                    <a:pt x="1467706" y="55841"/>
                    <a:pt x="1486545" y="55841"/>
                    <a:pt x="1505384" y="55841"/>
                  </a:cubicBezTo>
                  <a:cubicBezTo>
                    <a:pt x="1504346" y="59789"/>
                    <a:pt x="1503308" y="63738"/>
                    <a:pt x="1502270" y="67686"/>
                  </a:cubicBezTo>
                  <a:cubicBezTo>
                    <a:pt x="1498807" y="77554"/>
                    <a:pt x="1493766" y="86453"/>
                    <a:pt x="1487145" y="94384"/>
                  </a:cubicBezTo>
                  <a:cubicBezTo>
                    <a:pt x="1480525" y="102315"/>
                    <a:pt x="1472883" y="108620"/>
                    <a:pt x="1464221" y="113299"/>
                  </a:cubicBezTo>
                  <a:cubicBezTo>
                    <a:pt x="1455559" y="117977"/>
                    <a:pt x="1446434" y="120371"/>
                    <a:pt x="1436846" y="120481"/>
                  </a:cubicBezTo>
                  <a:cubicBezTo>
                    <a:pt x="1426918" y="120394"/>
                    <a:pt x="1418659" y="117822"/>
                    <a:pt x="1412070" y="112766"/>
                  </a:cubicBezTo>
                  <a:cubicBezTo>
                    <a:pt x="1405480" y="107709"/>
                    <a:pt x="1401048" y="100688"/>
                    <a:pt x="1398774" y="91702"/>
                  </a:cubicBezTo>
                  <a:cubicBezTo>
                    <a:pt x="1396500" y="82716"/>
                    <a:pt x="1396872" y="72285"/>
                    <a:pt x="1399890" y="60410"/>
                  </a:cubicBezTo>
                  <a:cubicBezTo>
                    <a:pt x="1403116" y="48532"/>
                    <a:pt x="1408233" y="38087"/>
                    <a:pt x="1415239" y="29074"/>
                  </a:cubicBezTo>
                  <a:cubicBezTo>
                    <a:pt x="1422246" y="20060"/>
                    <a:pt x="1430377" y="13012"/>
                    <a:pt x="1439632" y="7928"/>
                  </a:cubicBezTo>
                  <a:cubicBezTo>
                    <a:pt x="1448888" y="2844"/>
                    <a:pt x="1458502" y="258"/>
                    <a:pt x="1468476" y="169"/>
                  </a:cubicBezTo>
                  <a:close/>
                  <a:moveTo>
                    <a:pt x="1892097" y="0"/>
                  </a:moveTo>
                  <a:cubicBezTo>
                    <a:pt x="1903576" y="60"/>
                    <a:pt x="1912741" y="3155"/>
                    <a:pt x="1919591" y="9286"/>
                  </a:cubicBezTo>
                  <a:cubicBezTo>
                    <a:pt x="1926441" y="15416"/>
                    <a:pt x="1930374" y="24222"/>
                    <a:pt x="1931390" y="35704"/>
                  </a:cubicBezTo>
                  <a:cubicBezTo>
                    <a:pt x="1925914" y="35704"/>
                    <a:pt x="1920439" y="35704"/>
                    <a:pt x="1914963" y="35704"/>
                  </a:cubicBezTo>
                  <a:cubicBezTo>
                    <a:pt x="1913952" y="28562"/>
                    <a:pt x="1911221" y="23091"/>
                    <a:pt x="1906769" y="19290"/>
                  </a:cubicBezTo>
                  <a:cubicBezTo>
                    <a:pt x="1902317" y="15490"/>
                    <a:pt x="1896240" y="13572"/>
                    <a:pt x="1888538" y="13537"/>
                  </a:cubicBezTo>
                  <a:cubicBezTo>
                    <a:pt x="1877272" y="13682"/>
                    <a:pt x="1867013" y="17877"/>
                    <a:pt x="1857762" y="26123"/>
                  </a:cubicBezTo>
                  <a:cubicBezTo>
                    <a:pt x="1848511" y="34368"/>
                    <a:pt x="1841851" y="45797"/>
                    <a:pt x="1837784" y="60410"/>
                  </a:cubicBezTo>
                  <a:cubicBezTo>
                    <a:pt x="1834189" y="74941"/>
                    <a:pt x="1834852" y="86321"/>
                    <a:pt x="1839772" y="94549"/>
                  </a:cubicBezTo>
                  <a:cubicBezTo>
                    <a:pt x="1844693" y="102777"/>
                    <a:pt x="1852747" y="106965"/>
                    <a:pt x="1863937" y="107113"/>
                  </a:cubicBezTo>
                  <a:cubicBezTo>
                    <a:pt x="1871658" y="107074"/>
                    <a:pt x="1878742" y="105163"/>
                    <a:pt x="1885187" y="101381"/>
                  </a:cubicBezTo>
                  <a:cubicBezTo>
                    <a:pt x="1891632" y="97598"/>
                    <a:pt x="1897227" y="92176"/>
                    <a:pt x="1901972" y="85115"/>
                  </a:cubicBezTo>
                  <a:cubicBezTo>
                    <a:pt x="1907448" y="85115"/>
                    <a:pt x="1912924" y="85115"/>
                    <a:pt x="1918400" y="85115"/>
                  </a:cubicBezTo>
                  <a:cubicBezTo>
                    <a:pt x="1911370" y="96509"/>
                    <a:pt x="1902827" y="105237"/>
                    <a:pt x="1892771" y="111301"/>
                  </a:cubicBezTo>
                  <a:cubicBezTo>
                    <a:pt x="1882715" y="117364"/>
                    <a:pt x="1871932" y="120424"/>
                    <a:pt x="1860422" y="120481"/>
                  </a:cubicBezTo>
                  <a:cubicBezTo>
                    <a:pt x="1850545" y="120394"/>
                    <a:pt x="1842335" y="117822"/>
                    <a:pt x="1835791" y="112766"/>
                  </a:cubicBezTo>
                  <a:cubicBezTo>
                    <a:pt x="1829247" y="107709"/>
                    <a:pt x="1824853" y="100688"/>
                    <a:pt x="1822607" y="91702"/>
                  </a:cubicBezTo>
                  <a:cubicBezTo>
                    <a:pt x="1820362" y="82716"/>
                    <a:pt x="1820749" y="72285"/>
                    <a:pt x="1823767" y="60410"/>
                  </a:cubicBezTo>
                  <a:cubicBezTo>
                    <a:pt x="1826994" y="48530"/>
                    <a:pt x="1832099" y="38070"/>
                    <a:pt x="1839084" y="29030"/>
                  </a:cubicBezTo>
                  <a:cubicBezTo>
                    <a:pt x="1846069" y="19989"/>
                    <a:pt x="1854170" y="12914"/>
                    <a:pt x="1863387" y="7803"/>
                  </a:cubicBezTo>
                  <a:cubicBezTo>
                    <a:pt x="1872603" y="2692"/>
                    <a:pt x="1882174" y="91"/>
                    <a:pt x="1892097" y="0"/>
                  </a:cubicBezTo>
                  <a:close/>
                  <a:moveTo>
                    <a:pt x="172246" y="0"/>
                  </a:moveTo>
                  <a:cubicBezTo>
                    <a:pt x="182326" y="141"/>
                    <a:pt x="189689" y="2947"/>
                    <a:pt x="194335" y="8418"/>
                  </a:cubicBezTo>
                  <a:cubicBezTo>
                    <a:pt x="198982" y="13890"/>
                    <a:pt x="200569" y="21180"/>
                    <a:pt x="199097" y="30289"/>
                  </a:cubicBezTo>
                  <a:cubicBezTo>
                    <a:pt x="194074" y="30289"/>
                    <a:pt x="189050" y="30289"/>
                    <a:pt x="184026" y="30289"/>
                  </a:cubicBezTo>
                  <a:cubicBezTo>
                    <a:pt x="184683" y="26108"/>
                    <a:pt x="183785" y="22287"/>
                    <a:pt x="181332" y="18825"/>
                  </a:cubicBezTo>
                  <a:cubicBezTo>
                    <a:pt x="178879" y="15363"/>
                    <a:pt x="174493" y="13488"/>
                    <a:pt x="168173" y="13199"/>
                  </a:cubicBezTo>
                  <a:cubicBezTo>
                    <a:pt x="162426" y="13047"/>
                    <a:pt x="157245" y="14577"/>
                    <a:pt x="152630" y="17789"/>
                  </a:cubicBezTo>
                  <a:cubicBezTo>
                    <a:pt x="148015" y="21000"/>
                    <a:pt x="144803" y="25788"/>
                    <a:pt x="142995" y="32151"/>
                  </a:cubicBezTo>
                  <a:cubicBezTo>
                    <a:pt x="141584" y="38093"/>
                    <a:pt x="142388" y="42507"/>
                    <a:pt x="145407" y="45393"/>
                  </a:cubicBezTo>
                  <a:cubicBezTo>
                    <a:pt x="148426" y="48279"/>
                    <a:pt x="152518" y="50532"/>
                    <a:pt x="157683" y="52153"/>
                  </a:cubicBezTo>
                  <a:cubicBezTo>
                    <a:pt x="162848" y="53775"/>
                    <a:pt x="167944" y="55660"/>
                    <a:pt x="172970" y="57809"/>
                  </a:cubicBezTo>
                  <a:cubicBezTo>
                    <a:pt x="177996" y="59958"/>
                    <a:pt x="181811" y="63268"/>
                    <a:pt x="184414" y="67737"/>
                  </a:cubicBezTo>
                  <a:cubicBezTo>
                    <a:pt x="187016" y="72207"/>
                    <a:pt x="187265" y="78733"/>
                    <a:pt x="185160" y="87315"/>
                  </a:cubicBezTo>
                  <a:cubicBezTo>
                    <a:pt x="183655" y="93000"/>
                    <a:pt x="180909" y="98363"/>
                    <a:pt x="176923" y="103403"/>
                  </a:cubicBezTo>
                  <a:cubicBezTo>
                    <a:pt x="172936" y="108443"/>
                    <a:pt x="167930" y="112552"/>
                    <a:pt x="161904" y="115730"/>
                  </a:cubicBezTo>
                  <a:cubicBezTo>
                    <a:pt x="155878" y="118909"/>
                    <a:pt x="149054" y="120549"/>
                    <a:pt x="141431" y="120650"/>
                  </a:cubicBezTo>
                  <a:cubicBezTo>
                    <a:pt x="130743" y="120505"/>
                    <a:pt x="122881" y="117495"/>
                    <a:pt x="117845" y="111618"/>
                  </a:cubicBezTo>
                  <a:cubicBezTo>
                    <a:pt x="115327" y="108680"/>
                    <a:pt x="113722" y="105242"/>
                    <a:pt x="113031" y="101304"/>
                  </a:cubicBezTo>
                  <a:cubicBezTo>
                    <a:pt x="113252" y="96867"/>
                    <a:pt x="113474" y="92429"/>
                    <a:pt x="113695" y="87992"/>
                  </a:cubicBezTo>
                  <a:cubicBezTo>
                    <a:pt x="118568" y="87992"/>
                    <a:pt x="123441" y="87992"/>
                    <a:pt x="128314" y="87992"/>
                  </a:cubicBezTo>
                  <a:cubicBezTo>
                    <a:pt x="127357" y="93103"/>
                    <a:pt x="128077" y="97602"/>
                    <a:pt x="130475" y="101486"/>
                  </a:cubicBezTo>
                  <a:cubicBezTo>
                    <a:pt x="132873" y="105371"/>
                    <a:pt x="137667" y="107416"/>
                    <a:pt x="144856" y="107621"/>
                  </a:cubicBezTo>
                  <a:cubicBezTo>
                    <a:pt x="151569" y="107501"/>
                    <a:pt x="157237" y="105625"/>
                    <a:pt x="161859" y="101994"/>
                  </a:cubicBezTo>
                  <a:cubicBezTo>
                    <a:pt x="166481" y="98363"/>
                    <a:pt x="169567" y="93696"/>
                    <a:pt x="171117" y="87992"/>
                  </a:cubicBezTo>
                  <a:cubicBezTo>
                    <a:pt x="172597" y="81784"/>
                    <a:pt x="171833" y="77196"/>
                    <a:pt x="168826" y="74228"/>
                  </a:cubicBezTo>
                  <a:cubicBezTo>
                    <a:pt x="165818" y="71260"/>
                    <a:pt x="161720" y="68982"/>
                    <a:pt x="156532" y="67393"/>
                  </a:cubicBezTo>
                  <a:cubicBezTo>
                    <a:pt x="151343" y="65805"/>
                    <a:pt x="146218" y="63976"/>
                    <a:pt x="141156" y="61907"/>
                  </a:cubicBezTo>
                  <a:cubicBezTo>
                    <a:pt x="136094" y="59838"/>
                    <a:pt x="132249" y="56598"/>
                    <a:pt x="129620" y="52189"/>
                  </a:cubicBezTo>
                  <a:cubicBezTo>
                    <a:pt x="126992" y="47779"/>
                    <a:pt x="126733" y="41269"/>
                    <a:pt x="128846" y="32658"/>
                  </a:cubicBezTo>
                  <a:cubicBezTo>
                    <a:pt x="131592" y="22784"/>
                    <a:pt x="136865" y="14909"/>
                    <a:pt x="144665" y="9032"/>
                  </a:cubicBezTo>
                  <a:cubicBezTo>
                    <a:pt x="152465" y="3155"/>
                    <a:pt x="161658" y="145"/>
                    <a:pt x="172246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endParaRPr lang="en-US" dirty="0"/>
            </a:p>
          </p:txBody>
        </p:sp>
      </p:grpSp>
      <p:grpSp>
        <p:nvGrpSpPr>
          <p:cNvPr id="318" name="组合 317">
            <a:extLst>
              <a:ext uri="{FF2B5EF4-FFF2-40B4-BE49-F238E27FC236}">
                <a16:creationId xmlns:a16="http://schemas.microsoft.com/office/drawing/2014/main" id="{A1900D02-AE33-DB11-C694-2BB757C75A07}"/>
              </a:ext>
            </a:extLst>
          </p:cNvPr>
          <p:cNvGrpSpPr/>
          <p:nvPr/>
        </p:nvGrpSpPr>
        <p:grpSpPr>
          <a:xfrm>
            <a:off x="670642" y="1614418"/>
            <a:ext cx="4496569" cy="2007314"/>
            <a:chOff x="912095" y="1626984"/>
            <a:chExt cx="4729172" cy="2046145"/>
          </a:xfrm>
          <a:scene3d>
            <a:camera prst="perspectiveRight">
              <a:rot lat="0" lon="20399999" rev="0"/>
            </a:camera>
            <a:lightRig rig="threePt" dir="t"/>
          </a:scene3d>
        </p:grpSpPr>
        <p:grpSp>
          <p:nvGrpSpPr>
            <p:cNvPr id="227" name="组合 226">
              <a:extLst>
                <a:ext uri="{FF2B5EF4-FFF2-40B4-BE49-F238E27FC236}">
                  <a16:creationId xmlns:a16="http://schemas.microsoft.com/office/drawing/2014/main" id="{002EC26C-9259-D183-1E85-032EA43888F3}"/>
                </a:ext>
              </a:extLst>
            </p:cNvPr>
            <p:cNvGrpSpPr/>
            <p:nvPr/>
          </p:nvGrpSpPr>
          <p:grpSpPr>
            <a:xfrm>
              <a:off x="912095" y="1626984"/>
              <a:ext cx="4729172" cy="2046145"/>
              <a:chOff x="644499" y="1631164"/>
              <a:chExt cx="4729172" cy="2046145"/>
            </a:xfrm>
          </p:grpSpPr>
          <p:grpSp>
            <p:nvGrpSpPr>
              <p:cNvPr id="220" name="组合 219">
                <a:extLst>
                  <a:ext uri="{FF2B5EF4-FFF2-40B4-BE49-F238E27FC236}">
                    <a16:creationId xmlns:a16="http://schemas.microsoft.com/office/drawing/2014/main" id="{74922425-DC56-4C68-37B9-9E4346CB66DD}"/>
                  </a:ext>
                </a:extLst>
              </p:cNvPr>
              <p:cNvGrpSpPr/>
              <p:nvPr/>
            </p:nvGrpSpPr>
            <p:grpSpPr>
              <a:xfrm>
                <a:off x="644499" y="1631164"/>
                <a:ext cx="4729172" cy="2026435"/>
                <a:chOff x="644499" y="1631164"/>
                <a:chExt cx="4729172" cy="2026435"/>
              </a:xfrm>
            </p:grpSpPr>
            <p:grpSp>
              <p:nvGrpSpPr>
                <p:cNvPr id="95" name="组合 94">
                  <a:extLst>
                    <a:ext uri="{FF2B5EF4-FFF2-40B4-BE49-F238E27FC236}">
                      <a16:creationId xmlns:a16="http://schemas.microsoft.com/office/drawing/2014/main" id="{98BA2003-466A-B8C3-561F-6EFD6D2A372B}"/>
                    </a:ext>
                  </a:extLst>
                </p:cNvPr>
                <p:cNvGrpSpPr/>
                <p:nvPr/>
              </p:nvGrpSpPr>
              <p:grpSpPr>
                <a:xfrm>
                  <a:off x="644499" y="1631164"/>
                  <a:ext cx="4729172" cy="2026435"/>
                  <a:chOff x="644499" y="1631164"/>
                  <a:chExt cx="4729172" cy="2026435"/>
                </a:xfrm>
              </p:grpSpPr>
              <p:sp>
                <p:nvSpPr>
                  <p:cNvPr id="91" name="矩形: 剪去左右顶角 90">
                    <a:extLst>
                      <a:ext uri="{FF2B5EF4-FFF2-40B4-BE49-F238E27FC236}">
                        <a16:creationId xmlns:a16="http://schemas.microsoft.com/office/drawing/2014/main" id="{C0214E10-21D5-47DF-777B-920D7118C979}"/>
                      </a:ext>
                    </a:extLst>
                  </p:cNvPr>
                  <p:cNvSpPr/>
                  <p:nvPr/>
                </p:nvSpPr>
                <p:spPr>
                  <a:xfrm>
                    <a:off x="644499" y="1631164"/>
                    <a:ext cx="4725081" cy="2026435"/>
                  </a:xfrm>
                  <a:prstGeom prst="snip2SameRect">
                    <a:avLst>
                      <a:gd name="adj1" fmla="val 4586"/>
                      <a:gd name="adj2" fmla="val 5910"/>
                    </a:avLst>
                  </a:prstGeom>
                  <a:solidFill>
                    <a:srgbClr val="33F5FC">
                      <a:alpha val="6000"/>
                    </a:srgbClr>
                  </a:solidFill>
                  <a:ln>
                    <a:solidFill>
                      <a:srgbClr val="33F5FC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93" name="平行四边形 92">
                    <a:extLst>
                      <a:ext uri="{FF2B5EF4-FFF2-40B4-BE49-F238E27FC236}">
                        <a16:creationId xmlns:a16="http://schemas.microsoft.com/office/drawing/2014/main" id="{F5CF0F0C-6FE3-5251-1A81-1530FBFC8037}"/>
                      </a:ext>
                    </a:extLst>
                  </p:cNvPr>
                  <p:cNvSpPr/>
                  <p:nvPr/>
                </p:nvSpPr>
                <p:spPr>
                  <a:xfrm rot="5400000">
                    <a:off x="-170451" y="2598368"/>
                    <a:ext cx="1733550" cy="88926"/>
                  </a:xfrm>
                  <a:prstGeom prst="parallelogram">
                    <a:avLst>
                      <a:gd name="adj" fmla="val 62553"/>
                    </a:avLst>
                  </a:prstGeom>
                  <a:gradFill flip="none" rotWithShape="1">
                    <a:gsLst>
                      <a:gs pos="10000">
                        <a:srgbClr val="33F5FC">
                          <a:alpha val="0"/>
                        </a:srgbClr>
                      </a:gs>
                      <a:gs pos="100000">
                        <a:srgbClr val="33F5FC"/>
                      </a:gs>
                    </a:gsLst>
                    <a:lin ang="10800000" scaled="1"/>
                    <a:tileRect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94" name="平行四边形 93">
                    <a:extLst>
                      <a:ext uri="{FF2B5EF4-FFF2-40B4-BE49-F238E27FC236}">
                        <a16:creationId xmlns:a16="http://schemas.microsoft.com/office/drawing/2014/main" id="{6A6DA5DE-1C82-0E78-F370-FD1640CDDBF9}"/>
                      </a:ext>
                    </a:extLst>
                  </p:cNvPr>
                  <p:cNvSpPr/>
                  <p:nvPr/>
                </p:nvSpPr>
                <p:spPr>
                  <a:xfrm rot="5400000" flipH="1" flipV="1">
                    <a:off x="4462433" y="2598368"/>
                    <a:ext cx="1733550" cy="88926"/>
                  </a:xfrm>
                  <a:prstGeom prst="parallelogram">
                    <a:avLst>
                      <a:gd name="adj" fmla="val 62553"/>
                    </a:avLst>
                  </a:prstGeom>
                  <a:gradFill flip="none" rotWithShape="1">
                    <a:gsLst>
                      <a:gs pos="10000">
                        <a:srgbClr val="33F5FC">
                          <a:alpha val="0"/>
                        </a:srgbClr>
                      </a:gs>
                      <a:gs pos="100000">
                        <a:srgbClr val="33F5FC"/>
                      </a:gs>
                    </a:gsLst>
                    <a:lin ang="10800000" scaled="1"/>
                    <a:tileRect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219" name="组合 218">
                  <a:extLst>
                    <a:ext uri="{FF2B5EF4-FFF2-40B4-BE49-F238E27FC236}">
                      <a16:creationId xmlns:a16="http://schemas.microsoft.com/office/drawing/2014/main" id="{720F9BD3-62A1-5F55-135A-2486215C5CEE}"/>
                    </a:ext>
                  </a:extLst>
                </p:cNvPr>
                <p:cNvGrpSpPr/>
                <p:nvPr/>
              </p:nvGrpSpPr>
              <p:grpSpPr>
                <a:xfrm>
                  <a:off x="868908" y="3211055"/>
                  <a:ext cx="4292793" cy="359690"/>
                  <a:chOff x="868908" y="3287552"/>
                  <a:chExt cx="4292793" cy="359690"/>
                </a:xfrm>
              </p:grpSpPr>
              <p:grpSp>
                <p:nvGrpSpPr>
                  <p:cNvPr id="142" name="组合 141">
                    <a:extLst>
                      <a:ext uri="{FF2B5EF4-FFF2-40B4-BE49-F238E27FC236}">
                        <a16:creationId xmlns:a16="http://schemas.microsoft.com/office/drawing/2014/main" id="{50709C6D-A308-E9B5-BEEE-EE5E11600B79}"/>
                      </a:ext>
                    </a:extLst>
                  </p:cNvPr>
                  <p:cNvGrpSpPr/>
                  <p:nvPr/>
                </p:nvGrpSpPr>
                <p:grpSpPr>
                  <a:xfrm>
                    <a:off x="868908" y="3287552"/>
                    <a:ext cx="4292793" cy="45719"/>
                    <a:chOff x="879016" y="3287552"/>
                    <a:chExt cx="4292793" cy="45719"/>
                  </a:xfrm>
                  <a:solidFill>
                    <a:srgbClr val="33F5FC">
                      <a:alpha val="20000"/>
                    </a:srgbClr>
                  </a:solidFill>
                </p:grpSpPr>
                <p:grpSp>
                  <p:nvGrpSpPr>
                    <p:cNvPr id="143" name="组合 142">
                      <a:extLst>
                        <a:ext uri="{FF2B5EF4-FFF2-40B4-BE49-F238E27FC236}">
                          <a16:creationId xmlns:a16="http://schemas.microsoft.com/office/drawing/2014/main" id="{634454B6-302A-A74A-1968-C013D9BB1DE6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879016" y="3287552"/>
                      <a:ext cx="2079442" cy="45719"/>
                      <a:chOff x="885825" y="3288678"/>
                      <a:chExt cx="4044647" cy="88926"/>
                    </a:xfrm>
                    <a:grpFill/>
                  </p:grpSpPr>
                  <p:sp>
                    <p:nvSpPr>
                      <p:cNvPr id="156" name="椭圆 95">
                        <a:extLst>
                          <a:ext uri="{FF2B5EF4-FFF2-40B4-BE49-F238E27FC236}">
                            <a16:creationId xmlns:a16="http://schemas.microsoft.com/office/drawing/2014/main" id="{6C5F0AD4-C7DB-5A09-43C3-0F0996A5B119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85825" y="3288678"/>
                        <a:ext cx="88926" cy="88926"/>
                      </a:xfrm>
                      <a:custGeom>
                        <a:avLst/>
                        <a:gdLst>
                          <a:gd name="connsiteX0" fmla="*/ 0 w 88926"/>
                          <a:gd name="connsiteY0" fmla="*/ 44463 h 88926"/>
                          <a:gd name="connsiteX1" fmla="*/ 44463 w 88926"/>
                          <a:gd name="connsiteY1" fmla="*/ 0 h 88926"/>
                          <a:gd name="connsiteX2" fmla="*/ 88926 w 88926"/>
                          <a:gd name="connsiteY2" fmla="*/ 44463 h 88926"/>
                          <a:gd name="connsiteX3" fmla="*/ 44463 w 88926"/>
                          <a:gd name="connsiteY3" fmla="*/ 88926 h 88926"/>
                          <a:gd name="connsiteX4" fmla="*/ 0 w 88926"/>
                          <a:gd name="connsiteY4" fmla="*/ 44463 h 88926"/>
                          <a:gd name="connsiteX0" fmla="*/ 885825 w 974751"/>
                          <a:gd name="connsiteY0" fmla="*/ 3333141 h 3377604"/>
                          <a:gd name="connsiteX1" fmla="*/ 0 w 974751"/>
                          <a:gd name="connsiteY1" fmla="*/ 0 h 3377604"/>
                          <a:gd name="connsiteX2" fmla="*/ 930288 w 974751"/>
                          <a:gd name="connsiteY2" fmla="*/ 3288678 h 3377604"/>
                          <a:gd name="connsiteX3" fmla="*/ 974751 w 974751"/>
                          <a:gd name="connsiteY3" fmla="*/ 3333141 h 3377604"/>
                          <a:gd name="connsiteX4" fmla="*/ 930288 w 974751"/>
                          <a:gd name="connsiteY4" fmla="*/ 3377604 h 3377604"/>
                          <a:gd name="connsiteX5" fmla="*/ 885825 w 974751"/>
                          <a:gd name="connsiteY5" fmla="*/ 3333141 h 3377604"/>
                          <a:gd name="connsiteX0" fmla="*/ 0 w 88926"/>
                          <a:gd name="connsiteY0" fmla="*/ 44463 h 88926"/>
                          <a:gd name="connsiteX1" fmla="*/ 44463 w 88926"/>
                          <a:gd name="connsiteY1" fmla="*/ 0 h 88926"/>
                          <a:gd name="connsiteX2" fmla="*/ 88926 w 88926"/>
                          <a:gd name="connsiteY2" fmla="*/ 44463 h 88926"/>
                          <a:gd name="connsiteX3" fmla="*/ 44463 w 88926"/>
                          <a:gd name="connsiteY3" fmla="*/ 88926 h 88926"/>
                          <a:gd name="connsiteX4" fmla="*/ 0 w 88926"/>
                          <a:gd name="connsiteY4" fmla="*/ 44463 h 88926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88926" h="88926">
                            <a:moveTo>
                              <a:pt x="0" y="44463"/>
                            </a:moveTo>
                            <a:cubicBezTo>
                              <a:pt x="0" y="19907"/>
                              <a:pt x="19907" y="0"/>
                              <a:pt x="44463" y="0"/>
                            </a:cubicBezTo>
                            <a:cubicBezTo>
                              <a:pt x="69019" y="0"/>
                              <a:pt x="88926" y="19907"/>
                              <a:pt x="88926" y="44463"/>
                            </a:cubicBezTo>
                            <a:cubicBezTo>
                              <a:pt x="88926" y="69019"/>
                              <a:pt x="69019" y="88926"/>
                              <a:pt x="44463" y="88926"/>
                            </a:cubicBezTo>
                            <a:cubicBezTo>
                              <a:pt x="19907" y="88926"/>
                              <a:pt x="0" y="69019"/>
                              <a:pt x="0" y="44463"/>
                            </a:cubicBezTo>
                            <a:close/>
                          </a:path>
                        </a:pathLst>
                      </a:custGeom>
                      <a:grpFill/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/>
                      </a:p>
                    </p:txBody>
                  </p:sp>
                  <p:sp>
                    <p:nvSpPr>
                      <p:cNvPr id="157" name="任意多边形: 形状 156">
                        <a:extLst>
                          <a:ext uri="{FF2B5EF4-FFF2-40B4-BE49-F238E27FC236}">
                            <a16:creationId xmlns:a16="http://schemas.microsoft.com/office/drawing/2014/main" id="{485BDD2C-F034-9944-E104-1072CF5C861E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281397" y="3288678"/>
                        <a:ext cx="88926" cy="88926"/>
                      </a:xfrm>
                      <a:custGeom>
                        <a:avLst/>
                        <a:gdLst/>
                        <a:ahLst/>
                        <a:cxnLst/>
                        <a:rect l="0" t="0" r="0" b="0"/>
                        <a:pathLst>
                          <a:path w="88927" h="88927">
                            <a:moveTo>
                              <a:pt x="0" y="44463"/>
                            </a:moveTo>
                            <a:cubicBezTo>
                              <a:pt x="0" y="19907"/>
                              <a:pt x="19907" y="0"/>
                              <a:pt x="44463" y="0"/>
                            </a:cubicBezTo>
                            <a:cubicBezTo>
                              <a:pt x="69019" y="0"/>
                              <a:pt x="88926" y="19907"/>
                              <a:pt x="88926" y="44463"/>
                            </a:cubicBezTo>
                            <a:cubicBezTo>
                              <a:pt x="88926" y="69019"/>
                              <a:pt x="69019" y="88926"/>
                              <a:pt x="44463" y="88926"/>
                            </a:cubicBezTo>
                            <a:cubicBezTo>
                              <a:pt x="19907" y="88926"/>
                              <a:pt x="0" y="69019"/>
                              <a:pt x="0" y="44463"/>
                            </a:cubicBezTo>
                            <a:close/>
                          </a:path>
                        </a:pathLst>
                      </a:custGeom>
                      <a:grpFill/>
                      <a:ln>
                        <a:noFill/>
                      </a:ln>
                      <a:effectLst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>
                          <a:solidFill>
                            <a:srgbClr val="FFFFFF"/>
                          </a:solidFill>
                        </a:endParaRPr>
                      </a:p>
                    </p:txBody>
                  </p:sp>
                  <p:sp>
                    <p:nvSpPr>
                      <p:cNvPr id="158" name="任意多边形: 形状 157">
                        <a:extLst>
                          <a:ext uri="{FF2B5EF4-FFF2-40B4-BE49-F238E27FC236}">
                            <a16:creationId xmlns:a16="http://schemas.microsoft.com/office/drawing/2014/main" id="{F8D9CAFF-69E2-B3DD-2CBE-63707BD15A95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676969" y="3288678"/>
                        <a:ext cx="88926" cy="88926"/>
                      </a:xfrm>
                      <a:custGeom>
                        <a:avLst/>
                        <a:gdLst/>
                        <a:ahLst/>
                        <a:cxnLst/>
                        <a:rect l="0" t="0" r="0" b="0"/>
                        <a:pathLst>
                          <a:path w="88927" h="88927">
                            <a:moveTo>
                              <a:pt x="0" y="44463"/>
                            </a:moveTo>
                            <a:cubicBezTo>
                              <a:pt x="0" y="19907"/>
                              <a:pt x="19907" y="0"/>
                              <a:pt x="44463" y="0"/>
                            </a:cubicBezTo>
                            <a:cubicBezTo>
                              <a:pt x="69019" y="0"/>
                              <a:pt x="88926" y="19907"/>
                              <a:pt x="88926" y="44463"/>
                            </a:cubicBezTo>
                            <a:cubicBezTo>
                              <a:pt x="88926" y="69019"/>
                              <a:pt x="69019" y="88926"/>
                              <a:pt x="44463" y="88926"/>
                            </a:cubicBezTo>
                            <a:cubicBezTo>
                              <a:pt x="19907" y="88926"/>
                              <a:pt x="0" y="69019"/>
                              <a:pt x="0" y="44463"/>
                            </a:cubicBezTo>
                            <a:close/>
                          </a:path>
                        </a:pathLst>
                      </a:custGeom>
                      <a:grpFill/>
                      <a:ln>
                        <a:noFill/>
                      </a:ln>
                      <a:effectLst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>
                          <a:solidFill>
                            <a:srgbClr val="FFFFFF"/>
                          </a:solidFill>
                        </a:endParaRPr>
                      </a:p>
                    </p:txBody>
                  </p:sp>
                  <p:sp>
                    <p:nvSpPr>
                      <p:cNvPr id="159" name="任意多边形: 形状 158">
                        <a:extLst>
                          <a:ext uri="{FF2B5EF4-FFF2-40B4-BE49-F238E27FC236}">
                            <a16:creationId xmlns:a16="http://schemas.microsoft.com/office/drawing/2014/main" id="{185E98F4-D547-A39F-DE81-59E7D369E55A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072541" y="3288678"/>
                        <a:ext cx="88926" cy="88926"/>
                      </a:xfrm>
                      <a:custGeom>
                        <a:avLst/>
                        <a:gdLst/>
                        <a:ahLst/>
                        <a:cxnLst/>
                        <a:rect l="0" t="0" r="0" b="0"/>
                        <a:pathLst>
                          <a:path w="88927" h="88927">
                            <a:moveTo>
                              <a:pt x="0" y="44463"/>
                            </a:moveTo>
                            <a:cubicBezTo>
                              <a:pt x="0" y="19907"/>
                              <a:pt x="19907" y="0"/>
                              <a:pt x="44463" y="0"/>
                            </a:cubicBezTo>
                            <a:cubicBezTo>
                              <a:pt x="69019" y="0"/>
                              <a:pt x="88926" y="19907"/>
                              <a:pt x="88926" y="44463"/>
                            </a:cubicBezTo>
                            <a:cubicBezTo>
                              <a:pt x="88926" y="69019"/>
                              <a:pt x="69019" y="88926"/>
                              <a:pt x="44463" y="88926"/>
                            </a:cubicBezTo>
                            <a:cubicBezTo>
                              <a:pt x="19907" y="88926"/>
                              <a:pt x="0" y="69019"/>
                              <a:pt x="0" y="44463"/>
                            </a:cubicBezTo>
                            <a:close/>
                          </a:path>
                        </a:pathLst>
                      </a:custGeom>
                      <a:grpFill/>
                      <a:ln>
                        <a:noFill/>
                      </a:ln>
                      <a:effectLst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>
                          <a:solidFill>
                            <a:srgbClr val="FFFFFF"/>
                          </a:solidFill>
                        </a:endParaRPr>
                      </a:p>
                    </p:txBody>
                  </p:sp>
                  <p:sp>
                    <p:nvSpPr>
                      <p:cNvPr id="160" name="任意多边形: 形状 159">
                        <a:extLst>
                          <a:ext uri="{FF2B5EF4-FFF2-40B4-BE49-F238E27FC236}">
                            <a16:creationId xmlns:a16="http://schemas.microsoft.com/office/drawing/2014/main" id="{18EEDE4F-F8F2-1591-A745-9C5609A76F54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468113" y="3288678"/>
                        <a:ext cx="88926" cy="88926"/>
                      </a:xfrm>
                      <a:custGeom>
                        <a:avLst/>
                        <a:gdLst/>
                        <a:ahLst/>
                        <a:cxnLst/>
                        <a:rect l="0" t="0" r="0" b="0"/>
                        <a:pathLst>
                          <a:path w="88927" h="88927">
                            <a:moveTo>
                              <a:pt x="0" y="44463"/>
                            </a:moveTo>
                            <a:cubicBezTo>
                              <a:pt x="0" y="19907"/>
                              <a:pt x="19907" y="0"/>
                              <a:pt x="44463" y="0"/>
                            </a:cubicBezTo>
                            <a:cubicBezTo>
                              <a:pt x="69019" y="0"/>
                              <a:pt x="88926" y="19907"/>
                              <a:pt x="88926" y="44463"/>
                            </a:cubicBezTo>
                            <a:cubicBezTo>
                              <a:pt x="88926" y="69019"/>
                              <a:pt x="69019" y="88926"/>
                              <a:pt x="44463" y="88926"/>
                            </a:cubicBezTo>
                            <a:cubicBezTo>
                              <a:pt x="19907" y="88926"/>
                              <a:pt x="0" y="69019"/>
                              <a:pt x="0" y="44463"/>
                            </a:cubicBezTo>
                            <a:close/>
                          </a:path>
                        </a:pathLst>
                      </a:custGeom>
                      <a:grpFill/>
                      <a:ln>
                        <a:noFill/>
                      </a:ln>
                      <a:effectLst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>
                          <a:solidFill>
                            <a:srgbClr val="FFFFFF"/>
                          </a:solidFill>
                        </a:endParaRPr>
                      </a:p>
                    </p:txBody>
                  </p:sp>
                  <p:sp>
                    <p:nvSpPr>
                      <p:cNvPr id="161" name="任意多边形: 形状 160">
                        <a:extLst>
                          <a:ext uri="{FF2B5EF4-FFF2-40B4-BE49-F238E27FC236}">
                            <a16:creationId xmlns:a16="http://schemas.microsoft.com/office/drawing/2014/main" id="{414A0775-1F08-FA53-BAA0-03DD146CABEC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863685" y="3288678"/>
                        <a:ext cx="88926" cy="88926"/>
                      </a:xfrm>
                      <a:custGeom>
                        <a:avLst/>
                        <a:gdLst/>
                        <a:ahLst/>
                        <a:cxnLst/>
                        <a:rect l="0" t="0" r="0" b="0"/>
                        <a:pathLst>
                          <a:path w="88927" h="88927">
                            <a:moveTo>
                              <a:pt x="0" y="44463"/>
                            </a:moveTo>
                            <a:cubicBezTo>
                              <a:pt x="0" y="19907"/>
                              <a:pt x="19907" y="0"/>
                              <a:pt x="44463" y="0"/>
                            </a:cubicBezTo>
                            <a:cubicBezTo>
                              <a:pt x="69020" y="0"/>
                              <a:pt x="88926" y="19907"/>
                              <a:pt x="88926" y="44463"/>
                            </a:cubicBezTo>
                            <a:cubicBezTo>
                              <a:pt x="88926" y="69019"/>
                              <a:pt x="69020" y="88926"/>
                              <a:pt x="44463" y="88926"/>
                            </a:cubicBezTo>
                            <a:cubicBezTo>
                              <a:pt x="19907" y="88926"/>
                              <a:pt x="0" y="69019"/>
                              <a:pt x="0" y="44463"/>
                            </a:cubicBezTo>
                            <a:close/>
                          </a:path>
                        </a:pathLst>
                      </a:custGeom>
                      <a:grpFill/>
                      <a:ln>
                        <a:noFill/>
                      </a:ln>
                      <a:effectLst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>
                          <a:solidFill>
                            <a:srgbClr val="FFFFFF"/>
                          </a:solidFill>
                        </a:endParaRPr>
                      </a:p>
                    </p:txBody>
                  </p:sp>
                  <p:sp>
                    <p:nvSpPr>
                      <p:cNvPr id="162" name="任意多边形: 形状 161">
                        <a:extLst>
                          <a:ext uri="{FF2B5EF4-FFF2-40B4-BE49-F238E27FC236}">
                            <a16:creationId xmlns:a16="http://schemas.microsoft.com/office/drawing/2014/main" id="{28946AF4-2C0E-8D65-9B3F-71FFC642993D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3259258" y="3288678"/>
                        <a:ext cx="88926" cy="88926"/>
                      </a:xfrm>
                      <a:custGeom>
                        <a:avLst/>
                        <a:gdLst/>
                        <a:ahLst/>
                        <a:cxnLst/>
                        <a:rect l="0" t="0" r="0" b="0"/>
                        <a:pathLst>
                          <a:path w="88927" h="88927">
                            <a:moveTo>
                              <a:pt x="0" y="44463"/>
                            </a:moveTo>
                            <a:cubicBezTo>
                              <a:pt x="0" y="19907"/>
                              <a:pt x="19907" y="0"/>
                              <a:pt x="44463" y="0"/>
                            </a:cubicBezTo>
                            <a:cubicBezTo>
                              <a:pt x="69019" y="0"/>
                              <a:pt x="88926" y="19907"/>
                              <a:pt x="88926" y="44463"/>
                            </a:cubicBezTo>
                            <a:cubicBezTo>
                              <a:pt x="88926" y="69019"/>
                              <a:pt x="69019" y="88926"/>
                              <a:pt x="44463" y="88926"/>
                            </a:cubicBezTo>
                            <a:cubicBezTo>
                              <a:pt x="19907" y="88926"/>
                              <a:pt x="0" y="69019"/>
                              <a:pt x="0" y="44463"/>
                            </a:cubicBezTo>
                            <a:close/>
                          </a:path>
                        </a:pathLst>
                      </a:custGeom>
                      <a:grpFill/>
                      <a:ln>
                        <a:noFill/>
                      </a:ln>
                      <a:effectLst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>
                          <a:solidFill>
                            <a:srgbClr val="FFFFFF"/>
                          </a:solidFill>
                        </a:endParaRPr>
                      </a:p>
                    </p:txBody>
                  </p:sp>
                  <p:sp>
                    <p:nvSpPr>
                      <p:cNvPr id="163" name="任意多边形: 形状 162">
                        <a:extLst>
                          <a:ext uri="{FF2B5EF4-FFF2-40B4-BE49-F238E27FC236}">
                            <a16:creationId xmlns:a16="http://schemas.microsoft.com/office/drawing/2014/main" id="{0C530A8D-151C-B069-5AA1-3AADD28218C0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3654830" y="3288678"/>
                        <a:ext cx="88926" cy="88926"/>
                      </a:xfrm>
                      <a:custGeom>
                        <a:avLst/>
                        <a:gdLst/>
                        <a:ahLst/>
                        <a:cxnLst/>
                        <a:rect l="0" t="0" r="0" b="0"/>
                        <a:pathLst>
                          <a:path w="88927" h="88927">
                            <a:moveTo>
                              <a:pt x="0" y="44463"/>
                            </a:moveTo>
                            <a:cubicBezTo>
                              <a:pt x="0" y="19907"/>
                              <a:pt x="19907" y="0"/>
                              <a:pt x="44463" y="0"/>
                            </a:cubicBezTo>
                            <a:cubicBezTo>
                              <a:pt x="69019" y="0"/>
                              <a:pt x="88926" y="19907"/>
                              <a:pt x="88926" y="44463"/>
                            </a:cubicBezTo>
                            <a:cubicBezTo>
                              <a:pt x="88926" y="69019"/>
                              <a:pt x="69019" y="88926"/>
                              <a:pt x="44463" y="88926"/>
                            </a:cubicBezTo>
                            <a:cubicBezTo>
                              <a:pt x="19907" y="88926"/>
                              <a:pt x="0" y="69019"/>
                              <a:pt x="0" y="44463"/>
                            </a:cubicBezTo>
                            <a:close/>
                          </a:path>
                        </a:pathLst>
                      </a:custGeom>
                      <a:grpFill/>
                      <a:ln>
                        <a:noFill/>
                      </a:ln>
                      <a:effectLst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>
                          <a:solidFill>
                            <a:srgbClr val="FFFFFF"/>
                          </a:solidFill>
                        </a:endParaRPr>
                      </a:p>
                    </p:txBody>
                  </p:sp>
                  <p:sp>
                    <p:nvSpPr>
                      <p:cNvPr id="164" name="任意多边形: 形状 163">
                        <a:extLst>
                          <a:ext uri="{FF2B5EF4-FFF2-40B4-BE49-F238E27FC236}">
                            <a16:creationId xmlns:a16="http://schemas.microsoft.com/office/drawing/2014/main" id="{6AA605AE-6709-8522-8150-3C617C20E9BD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050402" y="3288678"/>
                        <a:ext cx="88926" cy="88926"/>
                      </a:xfrm>
                      <a:custGeom>
                        <a:avLst/>
                        <a:gdLst/>
                        <a:ahLst/>
                        <a:cxnLst/>
                        <a:rect l="0" t="0" r="0" b="0"/>
                        <a:pathLst>
                          <a:path w="88927" h="88927">
                            <a:moveTo>
                              <a:pt x="0" y="44463"/>
                            </a:moveTo>
                            <a:cubicBezTo>
                              <a:pt x="0" y="19907"/>
                              <a:pt x="19907" y="0"/>
                              <a:pt x="44463" y="0"/>
                            </a:cubicBezTo>
                            <a:cubicBezTo>
                              <a:pt x="69019" y="0"/>
                              <a:pt x="88926" y="19907"/>
                              <a:pt x="88926" y="44463"/>
                            </a:cubicBezTo>
                            <a:cubicBezTo>
                              <a:pt x="88926" y="69019"/>
                              <a:pt x="69019" y="88926"/>
                              <a:pt x="44463" y="88926"/>
                            </a:cubicBezTo>
                            <a:cubicBezTo>
                              <a:pt x="19907" y="88926"/>
                              <a:pt x="0" y="69019"/>
                              <a:pt x="0" y="44463"/>
                            </a:cubicBezTo>
                            <a:close/>
                          </a:path>
                        </a:pathLst>
                      </a:custGeom>
                      <a:grpFill/>
                      <a:ln>
                        <a:noFill/>
                      </a:ln>
                      <a:effectLst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>
                          <a:solidFill>
                            <a:srgbClr val="FFFFFF"/>
                          </a:solidFill>
                        </a:endParaRPr>
                      </a:p>
                    </p:txBody>
                  </p:sp>
                  <p:sp>
                    <p:nvSpPr>
                      <p:cNvPr id="165" name="任意多边形: 形状 164">
                        <a:extLst>
                          <a:ext uri="{FF2B5EF4-FFF2-40B4-BE49-F238E27FC236}">
                            <a16:creationId xmlns:a16="http://schemas.microsoft.com/office/drawing/2014/main" id="{B0EA94BC-E299-3F37-F076-3D41D109B3DF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445974" y="3288678"/>
                        <a:ext cx="88926" cy="88926"/>
                      </a:xfrm>
                      <a:custGeom>
                        <a:avLst/>
                        <a:gdLst/>
                        <a:ahLst/>
                        <a:cxnLst/>
                        <a:rect l="0" t="0" r="0" b="0"/>
                        <a:pathLst>
                          <a:path w="88927" h="88927">
                            <a:moveTo>
                              <a:pt x="0" y="44463"/>
                            </a:moveTo>
                            <a:cubicBezTo>
                              <a:pt x="0" y="19907"/>
                              <a:pt x="19907" y="0"/>
                              <a:pt x="44463" y="0"/>
                            </a:cubicBezTo>
                            <a:cubicBezTo>
                              <a:pt x="69019" y="0"/>
                              <a:pt x="88926" y="19907"/>
                              <a:pt x="88926" y="44463"/>
                            </a:cubicBezTo>
                            <a:cubicBezTo>
                              <a:pt x="88926" y="69019"/>
                              <a:pt x="69019" y="88926"/>
                              <a:pt x="44463" y="88926"/>
                            </a:cubicBezTo>
                            <a:cubicBezTo>
                              <a:pt x="19907" y="88926"/>
                              <a:pt x="0" y="69019"/>
                              <a:pt x="0" y="44463"/>
                            </a:cubicBezTo>
                            <a:close/>
                          </a:path>
                        </a:pathLst>
                      </a:custGeom>
                      <a:grpFill/>
                      <a:ln>
                        <a:noFill/>
                      </a:ln>
                      <a:effectLst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>
                          <a:solidFill>
                            <a:srgbClr val="FFFFFF"/>
                          </a:solidFill>
                        </a:endParaRPr>
                      </a:p>
                    </p:txBody>
                  </p:sp>
                  <p:sp>
                    <p:nvSpPr>
                      <p:cNvPr id="166" name="椭圆 96">
                        <a:extLst>
                          <a:ext uri="{FF2B5EF4-FFF2-40B4-BE49-F238E27FC236}">
                            <a16:creationId xmlns:a16="http://schemas.microsoft.com/office/drawing/2014/main" id="{30DD1845-26AB-5A9C-A2CA-049038314D95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841546" y="3288678"/>
                        <a:ext cx="88926" cy="88926"/>
                      </a:xfrm>
                      <a:custGeom>
                        <a:avLst/>
                        <a:gdLst>
                          <a:gd name="connsiteX0" fmla="*/ 0 w 88926"/>
                          <a:gd name="connsiteY0" fmla="*/ 44463 h 88926"/>
                          <a:gd name="connsiteX1" fmla="*/ 44463 w 88926"/>
                          <a:gd name="connsiteY1" fmla="*/ 0 h 88926"/>
                          <a:gd name="connsiteX2" fmla="*/ 88926 w 88926"/>
                          <a:gd name="connsiteY2" fmla="*/ 44463 h 88926"/>
                          <a:gd name="connsiteX3" fmla="*/ 44463 w 88926"/>
                          <a:gd name="connsiteY3" fmla="*/ 88926 h 88926"/>
                          <a:gd name="connsiteX4" fmla="*/ 0 w 88926"/>
                          <a:gd name="connsiteY4" fmla="*/ 44463 h 88926"/>
                          <a:gd name="connsiteX0" fmla="*/ 4841546 w 4930472"/>
                          <a:gd name="connsiteY0" fmla="*/ 3333141 h 3377604"/>
                          <a:gd name="connsiteX1" fmla="*/ 0 w 4930472"/>
                          <a:gd name="connsiteY1" fmla="*/ 0 h 3377604"/>
                          <a:gd name="connsiteX2" fmla="*/ 4886009 w 4930472"/>
                          <a:gd name="connsiteY2" fmla="*/ 3288678 h 3377604"/>
                          <a:gd name="connsiteX3" fmla="*/ 4930472 w 4930472"/>
                          <a:gd name="connsiteY3" fmla="*/ 3333141 h 3377604"/>
                          <a:gd name="connsiteX4" fmla="*/ 4886009 w 4930472"/>
                          <a:gd name="connsiteY4" fmla="*/ 3377604 h 3377604"/>
                          <a:gd name="connsiteX5" fmla="*/ 4841546 w 4930472"/>
                          <a:gd name="connsiteY5" fmla="*/ 3333141 h 3377604"/>
                          <a:gd name="connsiteX0" fmla="*/ 0 w 88926"/>
                          <a:gd name="connsiteY0" fmla="*/ 44463 h 88926"/>
                          <a:gd name="connsiteX1" fmla="*/ 44463 w 88926"/>
                          <a:gd name="connsiteY1" fmla="*/ 0 h 88926"/>
                          <a:gd name="connsiteX2" fmla="*/ 88926 w 88926"/>
                          <a:gd name="connsiteY2" fmla="*/ 44463 h 88926"/>
                          <a:gd name="connsiteX3" fmla="*/ 44463 w 88926"/>
                          <a:gd name="connsiteY3" fmla="*/ 88926 h 88926"/>
                          <a:gd name="connsiteX4" fmla="*/ 0 w 88926"/>
                          <a:gd name="connsiteY4" fmla="*/ 44463 h 88926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88926" h="88926">
                            <a:moveTo>
                              <a:pt x="0" y="44463"/>
                            </a:moveTo>
                            <a:cubicBezTo>
                              <a:pt x="0" y="19907"/>
                              <a:pt x="19907" y="0"/>
                              <a:pt x="44463" y="0"/>
                            </a:cubicBezTo>
                            <a:cubicBezTo>
                              <a:pt x="69019" y="0"/>
                              <a:pt x="88926" y="19907"/>
                              <a:pt x="88926" y="44463"/>
                            </a:cubicBezTo>
                            <a:cubicBezTo>
                              <a:pt x="88926" y="69019"/>
                              <a:pt x="69019" y="88926"/>
                              <a:pt x="44463" y="88926"/>
                            </a:cubicBezTo>
                            <a:cubicBezTo>
                              <a:pt x="19907" y="88926"/>
                              <a:pt x="0" y="69019"/>
                              <a:pt x="0" y="44463"/>
                            </a:cubicBezTo>
                            <a:close/>
                          </a:path>
                        </a:pathLst>
                      </a:custGeom>
                      <a:grpFill/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/>
                      </a:p>
                    </p:txBody>
                  </p:sp>
                </p:grpSp>
                <p:grpSp>
                  <p:nvGrpSpPr>
                    <p:cNvPr id="144" name="组合 143">
                      <a:extLst>
                        <a:ext uri="{FF2B5EF4-FFF2-40B4-BE49-F238E27FC236}">
                          <a16:creationId xmlns:a16="http://schemas.microsoft.com/office/drawing/2014/main" id="{2D2BCB8E-1FA1-A4BB-F1F5-A320E4D03FEA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3092367" y="3287552"/>
                      <a:ext cx="2079442" cy="45719"/>
                      <a:chOff x="885825" y="3288678"/>
                      <a:chExt cx="4044647" cy="88926"/>
                    </a:xfrm>
                    <a:grpFill/>
                  </p:grpSpPr>
                  <p:sp>
                    <p:nvSpPr>
                      <p:cNvPr id="145" name="椭圆 95">
                        <a:extLst>
                          <a:ext uri="{FF2B5EF4-FFF2-40B4-BE49-F238E27FC236}">
                            <a16:creationId xmlns:a16="http://schemas.microsoft.com/office/drawing/2014/main" id="{F55985B2-7286-9AE4-17F2-3D1FD62DA9D7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85825" y="3288678"/>
                        <a:ext cx="88926" cy="88926"/>
                      </a:xfrm>
                      <a:custGeom>
                        <a:avLst/>
                        <a:gdLst>
                          <a:gd name="connsiteX0" fmla="*/ 0 w 88926"/>
                          <a:gd name="connsiteY0" fmla="*/ 44463 h 88926"/>
                          <a:gd name="connsiteX1" fmla="*/ 44463 w 88926"/>
                          <a:gd name="connsiteY1" fmla="*/ 0 h 88926"/>
                          <a:gd name="connsiteX2" fmla="*/ 88926 w 88926"/>
                          <a:gd name="connsiteY2" fmla="*/ 44463 h 88926"/>
                          <a:gd name="connsiteX3" fmla="*/ 44463 w 88926"/>
                          <a:gd name="connsiteY3" fmla="*/ 88926 h 88926"/>
                          <a:gd name="connsiteX4" fmla="*/ 0 w 88926"/>
                          <a:gd name="connsiteY4" fmla="*/ 44463 h 88926"/>
                          <a:gd name="connsiteX0" fmla="*/ 885825 w 974751"/>
                          <a:gd name="connsiteY0" fmla="*/ 3333141 h 3377604"/>
                          <a:gd name="connsiteX1" fmla="*/ 0 w 974751"/>
                          <a:gd name="connsiteY1" fmla="*/ 0 h 3377604"/>
                          <a:gd name="connsiteX2" fmla="*/ 930288 w 974751"/>
                          <a:gd name="connsiteY2" fmla="*/ 3288678 h 3377604"/>
                          <a:gd name="connsiteX3" fmla="*/ 974751 w 974751"/>
                          <a:gd name="connsiteY3" fmla="*/ 3333141 h 3377604"/>
                          <a:gd name="connsiteX4" fmla="*/ 930288 w 974751"/>
                          <a:gd name="connsiteY4" fmla="*/ 3377604 h 3377604"/>
                          <a:gd name="connsiteX5" fmla="*/ 885825 w 974751"/>
                          <a:gd name="connsiteY5" fmla="*/ 3333141 h 3377604"/>
                          <a:gd name="connsiteX0" fmla="*/ 0 w 88926"/>
                          <a:gd name="connsiteY0" fmla="*/ 44463 h 88926"/>
                          <a:gd name="connsiteX1" fmla="*/ 44463 w 88926"/>
                          <a:gd name="connsiteY1" fmla="*/ 0 h 88926"/>
                          <a:gd name="connsiteX2" fmla="*/ 88926 w 88926"/>
                          <a:gd name="connsiteY2" fmla="*/ 44463 h 88926"/>
                          <a:gd name="connsiteX3" fmla="*/ 44463 w 88926"/>
                          <a:gd name="connsiteY3" fmla="*/ 88926 h 88926"/>
                          <a:gd name="connsiteX4" fmla="*/ 0 w 88926"/>
                          <a:gd name="connsiteY4" fmla="*/ 44463 h 88926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88926" h="88926">
                            <a:moveTo>
                              <a:pt x="0" y="44463"/>
                            </a:moveTo>
                            <a:cubicBezTo>
                              <a:pt x="0" y="19907"/>
                              <a:pt x="19907" y="0"/>
                              <a:pt x="44463" y="0"/>
                            </a:cubicBezTo>
                            <a:cubicBezTo>
                              <a:pt x="69019" y="0"/>
                              <a:pt x="88926" y="19907"/>
                              <a:pt x="88926" y="44463"/>
                            </a:cubicBezTo>
                            <a:cubicBezTo>
                              <a:pt x="88926" y="69019"/>
                              <a:pt x="69019" y="88926"/>
                              <a:pt x="44463" y="88926"/>
                            </a:cubicBezTo>
                            <a:cubicBezTo>
                              <a:pt x="19907" y="88926"/>
                              <a:pt x="0" y="69019"/>
                              <a:pt x="0" y="44463"/>
                            </a:cubicBezTo>
                            <a:close/>
                          </a:path>
                        </a:pathLst>
                      </a:custGeom>
                      <a:grpFill/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/>
                      </a:p>
                    </p:txBody>
                  </p:sp>
                  <p:sp>
                    <p:nvSpPr>
                      <p:cNvPr id="146" name="任意多边形: 形状 145">
                        <a:extLst>
                          <a:ext uri="{FF2B5EF4-FFF2-40B4-BE49-F238E27FC236}">
                            <a16:creationId xmlns:a16="http://schemas.microsoft.com/office/drawing/2014/main" id="{339ED774-99B7-9D4A-7110-1BB3FD773FC3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281397" y="3288678"/>
                        <a:ext cx="88926" cy="88926"/>
                      </a:xfrm>
                      <a:custGeom>
                        <a:avLst/>
                        <a:gdLst/>
                        <a:ahLst/>
                        <a:cxnLst/>
                        <a:rect l="0" t="0" r="0" b="0"/>
                        <a:pathLst>
                          <a:path w="88927" h="88927">
                            <a:moveTo>
                              <a:pt x="0" y="44463"/>
                            </a:moveTo>
                            <a:cubicBezTo>
                              <a:pt x="0" y="19907"/>
                              <a:pt x="19907" y="0"/>
                              <a:pt x="44463" y="0"/>
                            </a:cubicBezTo>
                            <a:cubicBezTo>
                              <a:pt x="69019" y="0"/>
                              <a:pt x="88926" y="19907"/>
                              <a:pt x="88926" y="44463"/>
                            </a:cubicBezTo>
                            <a:cubicBezTo>
                              <a:pt x="88926" y="69019"/>
                              <a:pt x="69019" y="88926"/>
                              <a:pt x="44463" y="88926"/>
                            </a:cubicBezTo>
                            <a:cubicBezTo>
                              <a:pt x="19907" y="88926"/>
                              <a:pt x="0" y="69019"/>
                              <a:pt x="0" y="44463"/>
                            </a:cubicBezTo>
                            <a:close/>
                          </a:path>
                        </a:pathLst>
                      </a:custGeom>
                      <a:grpFill/>
                      <a:ln>
                        <a:noFill/>
                      </a:ln>
                      <a:effectLst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>
                          <a:solidFill>
                            <a:srgbClr val="FFFFFF"/>
                          </a:solidFill>
                        </a:endParaRPr>
                      </a:p>
                    </p:txBody>
                  </p:sp>
                  <p:sp>
                    <p:nvSpPr>
                      <p:cNvPr id="147" name="任意多边形: 形状 146">
                        <a:extLst>
                          <a:ext uri="{FF2B5EF4-FFF2-40B4-BE49-F238E27FC236}">
                            <a16:creationId xmlns:a16="http://schemas.microsoft.com/office/drawing/2014/main" id="{EB30A0C8-DFEC-D8FB-C019-54641B848333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676969" y="3288678"/>
                        <a:ext cx="88926" cy="88926"/>
                      </a:xfrm>
                      <a:custGeom>
                        <a:avLst/>
                        <a:gdLst/>
                        <a:ahLst/>
                        <a:cxnLst/>
                        <a:rect l="0" t="0" r="0" b="0"/>
                        <a:pathLst>
                          <a:path w="88927" h="88927">
                            <a:moveTo>
                              <a:pt x="0" y="44463"/>
                            </a:moveTo>
                            <a:cubicBezTo>
                              <a:pt x="0" y="19907"/>
                              <a:pt x="19907" y="0"/>
                              <a:pt x="44463" y="0"/>
                            </a:cubicBezTo>
                            <a:cubicBezTo>
                              <a:pt x="69019" y="0"/>
                              <a:pt x="88926" y="19907"/>
                              <a:pt x="88926" y="44463"/>
                            </a:cubicBezTo>
                            <a:cubicBezTo>
                              <a:pt x="88926" y="69019"/>
                              <a:pt x="69019" y="88926"/>
                              <a:pt x="44463" y="88926"/>
                            </a:cubicBezTo>
                            <a:cubicBezTo>
                              <a:pt x="19907" y="88926"/>
                              <a:pt x="0" y="69019"/>
                              <a:pt x="0" y="44463"/>
                            </a:cubicBezTo>
                            <a:close/>
                          </a:path>
                        </a:pathLst>
                      </a:custGeom>
                      <a:grpFill/>
                      <a:ln>
                        <a:noFill/>
                      </a:ln>
                      <a:effectLst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>
                          <a:solidFill>
                            <a:srgbClr val="FFFFFF"/>
                          </a:solidFill>
                        </a:endParaRPr>
                      </a:p>
                    </p:txBody>
                  </p:sp>
                  <p:sp>
                    <p:nvSpPr>
                      <p:cNvPr id="148" name="任意多边形: 形状 147">
                        <a:extLst>
                          <a:ext uri="{FF2B5EF4-FFF2-40B4-BE49-F238E27FC236}">
                            <a16:creationId xmlns:a16="http://schemas.microsoft.com/office/drawing/2014/main" id="{49F60B83-42D5-9AA6-E88A-3A736C5A44CF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072541" y="3288678"/>
                        <a:ext cx="88926" cy="88926"/>
                      </a:xfrm>
                      <a:custGeom>
                        <a:avLst/>
                        <a:gdLst/>
                        <a:ahLst/>
                        <a:cxnLst/>
                        <a:rect l="0" t="0" r="0" b="0"/>
                        <a:pathLst>
                          <a:path w="88927" h="88927">
                            <a:moveTo>
                              <a:pt x="0" y="44463"/>
                            </a:moveTo>
                            <a:cubicBezTo>
                              <a:pt x="0" y="19907"/>
                              <a:pt x="19907" y="0"/>
                              <a:pt x="44463" y="0"/>
                            </a:cubicBezTo>
                            <a:cubicBezTo>
                              <a:pt x="69019" y="0"/>
                              <a:pt x="88926" y="19907"/>
                              <a:pt x="88926" y="44463"/>
                            </a:cubicBezTo>
                            <a:cubicBezTo>
                              <a:pt x="88926" y="69019"/>
                              <a:pt x="69019" y="88926"/>
                              <a:pt x="44463" y="88926"/>
                            </a:cubicBezTo>
                            <a:cubicBezTo>
                              <a:pt x="19907" y="88926"/>
                              <a:pt x="0" y="69019"/>
                              <a:pt x="0" y="44463"/>
                            </a:cubicBezTo>
                            <a:close/>
                          </a:path>
                        </a:pathLst>
                      </a:custGeom>
                      <a:grpFill/>
                      <a:ln>
                        <a:noFill/>
                      </a:ln>
                      <a:effectLst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>
                          <a:solidFill>
                            <a:srgbClr val="FFFFFF"/>
                          </a:solidFill>
                        </a:endParaRPr>
                      </a:p>
                    </p:txBody>
                  </p:sp>
                  <p:sp>
                    <p:nvSpPr>
                      <p:cNvPr id="149" name="任意多边形: 形状 148">
                        <a:extLst>
                          <a:ext uri="{FF2B5EF4-FFF2-40B4-BE49-F238E27FC236}">
                            <a16:creationId xmlns:a16="http://schemas.microsoft.com/office/drawing/2014/main" id="{B8A889B0-70B9-E7AE-80BF-B981342717EF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468113" y="3288678"/>
                        <a:ext cx="88926" cy="88926"/>
                      </a:xfrm>
                      <a:custGeom>
                        <a:avLst/>
                        <a:gdLst/>
                        <a:ahLst/>
                        <a:cxnLst/>
                        <a:rect l="0" t="0" r="0" b="0"/>
                        <a:pathLst>
                          <a:path w="88927" h="88927">
                            <a:moveTo>
                              <a:pt x="0" y="44463"/>
                            </a:moveTo>
                            <a:cubicBezTo>
                              <a:pt x="0" y="19907"/>
                              <a:pt x="19907" y="0"/>
                              <a:pt x="44463" y="0"/>
                            </a:cubicBezTo>
                            <a:cubicBezTo>
                              <a:pt x="69019" y="0"/>
                              <a:pt x="88926" y="19907"/>
                              <a:pt x="88926" y="44463"/>
                            </a:cubicBezTo>
                            <a:cubicBezTo>
                              <a:pt x="88926" y="69019"/>
                              <a:pt x="69019" y="88926"/>
                              <a:pt x="44463" y="88926"/>
                            </a:cubicBezTo>
                            <a:cubicBezTo>
                              <a:pt x="19907" y="88926"/>
                              <a:pt x="0" y="69019"/>
                              <a:pt x="0" y="44463"/>
                            </a:cubicBezTo>
                            <a:close/>
                          </a:path>
                        </a:pathLst>
                      </a:custGeom>
                      <a:grpFill/>
                      <a:ln>
                        <a:noFill/>
                      </a:ln>
                      <a:effectLst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>
                          <a:solidFill>
                            <a:srgbClr val="FFFFFF"/>
                          </a:solidFill>
                        </a:endParaRPr>
                      </a:p>
                    </p:txBody>
                  </p:sp>
                  <p:sp>
                    <p:nvSpPr>
                      <p:cNvPr id="150" name="任意多边形: 形状 149">
                        <a:extLst>
                          <a:ext uri="{FF2B5EF4-FFF2-40B4-BE49-F238E27FC236}">
                            <a16:creationId xmlns:a16="http://schemas.microsoft.com/office/drawing/2014/main" id="{74B9E044-FD51-8AEA-64BD-6C9495D82DD7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863685" y="3288678"/>
                        <a:ext cx="88926" cy="88926"/>
                      </a:xfrm>
                      <a:custGeom>
                        <a:avLst/>
                        <a:gdLst/>
                        <a:ahLst/>
                        <a:cxnLst/>
                        <a:rect l="0" t="0" r="0" b="0"/>
                        <a:pathLst>
                          <a:path w="88927" h="88927">
                            <a:moveTo>
                              <a:pt x="0" y="44463"/>
                            </a:moveTo>
                            <a:cubicBezTo>
                              <a:pt x="0" y="19907"/>
                              <a:pt x="19907" y="0"/>
                              <a:pt x="44463" y="0"/>
                            </a:cubicBezTo>
                            <a:cubicBezTo>
                              <a:pt x="69020" y="0"/>
                              <a:pt x="88926" y="19907"/>
                              <a:pt x="88926" y="44463"/>
                            </a:cubicBezTo>
                            <a:cubicBezTo>
                              <a:pt x="88926" y="69019"/>
                              <a:pt x="69020" y="88926"/>
                              <a:pt x="44463" y="88926"/>
                            </a:cubicBezTo>
                            <a:cubicBezTo>
                              <a:pt x="19907" y="88926"/>
                              <a:pt x="0" y="69019"/>
                              <a:pt x="0" y="44463"/>
                            </a:cubicBezTo>
                            <a:close/>
                          </a:path>
                        </a:pathLst>
                      </a:custGeom>
                      <a:grpFill/>
                      <a:ln>
                        <a:noFill/>
                      </a:ln>
                      <a:effectLst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>
                          <a:solidFill>
                            <a:srgbClr val="FFFFFF"/>
                          </a:solidFill>
                        </a:endParaRPr>
                      </a:p>
                    </p:txBody>
                  </p:sp>
                  <p:sp>
                    <p:nvSpPr>
                      <p:cNvPr id="151" name="任意多边形: 形状 150">
                        <a:extLst>
                          <a:ext uri="{FF2B5EF4-FFF2-40B4-BE49-F238E27FC236}">
                            <a16:creationId xmlns:a16="http://schemas.microsoft.com/office/drawing/2014/main" id="{CB0492E8-04EE-EA3F-E068-E7AE55648994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3259258" y="3288678"/>
                        <a:ext cx="88926" cy="88926"/>
                      </a:xfrm>
                      <a:custGeom>
                        <a:avLst/>
                        <a:gdLst/>
                        <a:ahLst/>
                        <a:cxnLst/>
                        <a:rect l="0" t="0" r="0" b="0"/>
                        <a:pathLst>
                          <a:path w="88927" h="88927">
                            <a:moveTo>
                              <a:pt x="0" y="44463"/>
                            </a:moveTo>
                            <a:cubicBezTo>
                              <a:pt x="0" y="19907"/>
                              <a:pt x="19907" y="0"/>
                              <a:pt x="44463" y="0"/>
                            </a:cubicBezTo>
                            <a:cubicBezTo>
                              <a:pt x="69019" y="0"/>
                              <a:pt x="88926" y="19907"/>
                              <a:pt x="88926" y="44463"/>
                            </a:cubicBezTo>
                            <a:cubicBezTo>
                              <a:pt x="88926" y="69019"/>
                              <a:pt x="69019" y="88926"/>
                              <a:pt x="44463" y="88926"/>
                            </a:cubicBezTo>
                            <a:cubicBezTo>
                              <a:pt x="19907" y="88926"/>
                              <a:pt x="0" y="69019"/>
                              <a:pt x="0" y="44463"/>
                            </a:cubicBezTo>
                            <a:close/>
                          </a:path>
                        </a:pathLst>
                      </a:custGeom>
                      <a:grpFill/>
                      <a:ln>
                        <a:noFill/>
                      </a:ln>
                      <a:effectLst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>
                          <a:solidFill>
                            <a:srgbClr val="FFFFFF"/>
                          </a:solidFill>
                        </a:endParaRPr>
                      </a:p>
                    </p:txBody>
                  </p:sp>
                  <p:sp>
                    <p:nvSpPr>
                      <p:cNvPr id="152" name="任意多边形: 形状 151">
                        <a:extLst>
                          <a:ext uri="{FF2B5EF4-FFF2-40B4-BE49-F238E27FC236}">
                            <a16:creationId xmlns:a16="http://schemas.microsoft.com/office/drawing/2014/main" id="{DBFF0339-6696-B13D-F504-277E942206C3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3654830" y="3288678"/>
                        <a:ext cx="88926" cy="88926"/>
                      </a:xfrm>
                      <a:custGeom>
                        <a:avLst/>
                        <a:gdLst/>
                        <a:ahLst/>
                        <a:cxnLst/>
                        <a:rect l="0" t="0" r="0" b="0"/>
                        <a:pathLst>
                          <a:path w="88927" h="88927">
                            <a:moveTo>
                              <a:pt x="0" y="44463"/>
                            </a:moveTo>
                            <a:cubicBezTo>
                              <a:pt x="0" y="19907"/>
                              <a:pt x="19907" y="0"/>
                              <a:pt x="44463" y="0"/>
                            </a:cubicBezTo>
                            <a:cubicBezTo>
                              <a:pt x="69019" y="0"/>
                              <a:pt x="88926" y="19907"/>
                              <a:pt x="88926" y="44463"/>
                            </a:cubicBezTo>
                            <a:cubicBezTo>
                              <a:pt x="88926" y="69019"/>
                              <a:pt x="69019" y="88926"/>
                              <a:pt x="44463" y="88926"/>
                            </a:cubicBezTo>
                            <a:cubicBezTo>
                              <a:pt x="19907" y="88926"/>
                              <a:pt x="0" y="69019"/>
                              <a:pt x="0" y="44463"/>
                            </a:cubicBezTo>
                            <a:close/>
                          </a:path>
                        </a:pathLst>
                      </a:custGeom>
                      <a:grpFill/>
                      <a:ln>
                        <a:noFill/>
                      </a:ln>
                      <a:effectLst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>
                          <a:solidFill>
                            <a:srgbClr val="FFFFFF"/>
                          </a:solidFill>
                        </a:endParaRPr>
                      </a:p>
                    </p:txBody>
                  </p:sp>
                  <p:sp>
                    <p:nvSpPr>
                      <p:cNvPr id="153" name="任意多边形: 形状 152">
                        <a:extLst>
                          <a:ext uri="{FF2B5EF4-FFF2-40B4-BE49-F238E27FC236}">
                            <a16:creationId xmlns:a16="http://schemas.microsoft.com/office/drawing/2014/main" id="{5623B1C4-7B9B-C702-4096-0EE5CECCF9D3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050402" y="3288678"/>
                        <a:ext cx="88926" cy="88926"/>
                      </a:xfrm>
                      <a:custGeom>
                        <a:avLst/>
                        <a:gdLst/>
                        <a:ahLst/>
                        <a:cxnLst/>
                        <a:rect l="0" t="0" r="0" b="0"/>
                        <a:pathLst>
                          <a:path w="88927" h="88927">
                            <a:moveTo>
                              <a:pt x="0" y="44463"/>
                            </a:moveTo>
                            <a:cubicBezTo>
                              <a:pt x="0" y="19907"/>
                              <a:pt x="19907" y="0"/>
                              <a:pt x="44463" y="0"/>
                            </a:cubicBezTo>
                            <a:cubicBezTo>
                              <a:pt x="69019" y="0"/>
                              <a:pt x="88926" y="19907"/>
                              <a:pt x="88926" y="44463"/>
                            </a:cubicBezTo>
                            <a:cubicBezTo>
                              <a:pt x="88926" y="69019"/>
                              <a:pt x="69019" y="88926"/>
                              <a:pt x="44463" y="88926"/>
                            </a:cubicBezTo>
                            <a:cubicBezTo>
                              <a:pt x="19907" y="88926"/>
                              <a:pt x="0" y="69019"/>
                              <a:pt x="0" y="44463"/>
                            </a:cubicBezTo>
                            <a:close/>
                          </a:path>
                        </a:pathLst>
                      </a:custGeom>
                      <a:grpFill/>
                      <a:ln>
                        <a:noFill/>
                      </a:ln>
                      <a:effectLst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>
                          <a:solidFill>
                            <a:srgbClr val="FFFFFF"/>
                          </a:solidFill>
                        </a:endParaRPr>
                      </a:p>
                    </p:txBody>
                  </p:sp>
                  <p:sp>
                    <p:nvSpPr>
                      <p:cNvPr id="154" name="任意多边形: 形状 153">
                        <a:extLst>
                          <a:ext uri="{FF2B5EF4-FFF2-40B4-BE49-F238E27FC236}">
                            <a16:creationId xmlns:a16="http://schemas.microsoft.com/office/drawing/2014/main" id="{D14F8C49-3CBD-E8FC-6F04-DA697D7BA8BD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445974" y="3288678"/>
                        <a:ext cx="88926" cy="88926"/>
                      </a:xfrm>
                      <a:custGeom>
                        <a:avLst/>
                        <a:gdLst/>
                        <a:ahLst/>
                        <a:cxnLst/>
                        <a:rect l="0" t="0" r="0" b="0"/>
                        <a:pathLst>
                          <a:path w="88927" h="88927">
                            <a:moveTo>
                              <a:pt x="0" y="44463"/>
                            </a:moveTo>
                            <a:cubicBezTo>
                              <a:pt x="0" y="19907"/>
                              <a:pt x="19907" y="0"/>
                              <a:pt x="44463" y="0"/>
                            </a:cubicBezTo>
                            <a:cubicBezTo>
                              <a:pt x="69019" y="0"/>
                              <a:pt x="88926" y="19907"/>
                              <a:pt x="88926" y="44463"/>
                            </a:cubicBezTo>
                            <a:cubicBezTo>
                              <a:pt x="88926" y="69019"/>
                              <a:pt x="69019" y="88926"/>
                              <a:pt x="44463" y="88926"/>
                            </a:cubicBezTo>
                            <a:cubicBezTo>
                              <a:pt x="19907" y="88926"/>
                              <a:pt x="0" y="69019"/>
                              <a:pt x="0" y="44463"/>
                            </a:cubicBezTo>
                            <a:close/>
                          </a:path>
                        </a:pathLst>
                      </a:custGeom>
                      <a:grpFill/>
                      <a:ln>
                        <a:noFill/>
                      </a:ln>
                      <a:effectLst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>
                          <a:solidFill>
                            <a:srgbClr val="FFFFFF"/>
                          </a:solidFill>
                        </a:endParaRPr>
                      </a:p>
                    </p:txBody>
                  </p:sp>
                  <p:sp>
                    <p:nvSpPr>
                      <p:cNvPr id="155" name="椭圆 96">
                        <a:extLst>
                          <a:ext uri="{FF2B5EF4-FFF2-40B4-BE49-F238E27FC236}">
                            <a16:creationId xmlns:a16="http://schemas.microsoft.com/office/drawing/2014/main" id="{0BAB6C25-C3EB-3D97-3A7A-31B7E501DE84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841546" y="3288678"/>
                        <a:ext cx="88926" cy="88926"/>
                      </a:xfrm>
                      <a:custGeom>
                        <a:avLst/>
                        <a:gdLst>
                          <a:gd name="connsiteX0" fmla="*/ 0 w 88926"/>
                          <a:gd name="connsiteY0" fmla="*/ 44463 h 88926"/>
                          <a:gd name="connsiteX1" fmla="*/ 44463 w 88926"/>
                          <a:gd name="connsiteY1" fmla="*/ 0 h 88926"/>
                          <a:gd name="connsiteX2" fmla="*/ 88926 w 88926"/>
                          <a:gd name="connsiteY2" fmla="*/ 44463 h 88926"/>
                          <a:gd name="connsiteX3" fmla="*/ 44463 w 88926"/>
                          <a:gd name="connsiteY3" fmla="*/ 88926 h 88926"/>
                          <a:gd name="connsiteX4" fmla="*/ 0 w 88926"/>
                          <a:gd name="connsiteY4" fmla="*/ 44463 h 88926"/>
                          <a:gd name="connsiteX0" fmla="*/ 4841546 w 4930472"/>
                          <a:gd name="connsiteY0" fmla="*/ 3333141 h 3377604"/>
                          <a:gd name="connsiteX1" fmla="*/ 0 w 4930472"/>
                          <a:gd name="connsiteY1" fmla="*/ 0 h 3377604"/>
                          <a:gd name="connsiteX2" fmla="*/ 4886009 w 4930472"/>
                          <a:gd name="connsiteY2" fmla="*/ 3288678 h 3377604"/>
                          <a:gd name="connsiteX3" fmla="*/ 4930472 w 4930472"/>
                          <a:gd name="connsiteY3" fmla="*/ 3333141 h 3377604"/>
                          <a:gd name="connsiteX4" fmla="*/ 4886009 w 4930472"/>
                          <a:gd name="connsiteY4" fmla="*/ 3377604 h 3377604"/>
                          <a:gd name="connsiteX5" fmla="*/ 4841546 w 4930472"/>
                          <a:gd name="connsiteY5" fmla="*/ 3333141 h 3377604"/>
                          <a:gd name="connsiteX0" fmla="*/ 0 w 88926"/>
                          <a:gd name="connsiteY0" fmla="*/ 44463 h 88926"/>
                          <a:gd name="connsiteX1" fmla="*/ 44463 w 88926"/>
                          <a:gd name="connsiteY1" fmla="*/ 0 h 88926"/>
                          <a:gd name="connsiteX2" fmla="*/ 88926 w 88926"/>
                          <a:gd name="connsiteY2" fmla="*/ 44463 h 88926"/>
                          <a:gd name="connsiteX3" fmla="*/ 44463 w 88926"/>
                          <a:gd name="connsiteY3" fmla="*/ 88926 h 88926"/>
                          <a:gd name="connsiteX4" fmla="*/ 0 w 88926"/>
                          <a:gd name="connsiteY4" fmla="*/ 44463 h 88926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88926" h="88926">
                            <a:moveTo>
                              <a:pt x="0" y="44463"/>
                            </a:moveTo>
                            <a:cubicBezTo>
                              <a:pt x="0" y="19907"/>
                              <a:pt x="19907" y="0"/>
                              <a:pt x="44463" y="0"/>
                            </a:cubicBezTo>
                            <a:cubicBezTo>
                              <a:pt x="69019" y="0"/>
                              <a:pt x="88926" y="19907"/>
                              <a:pt x="88926" y="44463"/>
                            </a:cubicBezTo>
                            <a:cubicBezTo>
                              <a:pt x="88926" y="69019"/>
                              <a:pt x="69019" y="88926"/>
                              <a:pt x="44463" y="88926"/>
                            </a:cubicBezTo>
                            <a:cubicBezTo>
                              <a:pt x="19907" y="88926"/>
                              <a:pt x="0" y="69019"/>
                              <a:pt x="0" y="44463"/>
                            </a:cubicBezTo>
                            <a:close/>
                          </a:path>
                        </a:pathLst>
                      </a:custGeom>
                      <a:grpFill/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/>
                      </a:p>
                    </p:txBody>
                  </p:sp>
                </p:grpSp>
              </p:grpSp>
              <p:grpSp>
                <p:nvGrpSpPr>
                  <p:cNvPr id="167" name="组合 166">
                    <a:extLst>
                      <a:ext uri="{FF2B5EF4-FFF2-40B4-BE49-F238E27FC236}">
                        <a16:creationId xmlns:a16="http://schemas.microsoft.com/office/drawing/2014/main" id="{F32E7231-54A4-373F-9442-9DD1C747994F}"/>
                      </a:ext>
                    </a:extLst>
                  </p:cNvPr>
                  <p:cNvGrpSpPr/>
                  <p:nvPr/>
                </p:nvGrpSpPr>
                <p:grpSpPr>
                  <a:xfrm>
                    <a:off x="868908" y="3444538"/>
                    <a:ext cx="4292793" cy="45719"/>
                    <a:chOff x="879016" y="3287552"/>
                    <a:chExt cx="4292793" cy="45719"/>
                  </a:xfrm>
                  <a:solidFill>
                    <a:srgbClr val="33F5FC">
                      <a:alpha val="35000"/>
                    </a:srgbClr>
                  </a:solidFill>
                </p:grpSpPr>
                <p:grpSp>
                  <p:nvGrpSpPr>
                    <p:cNvPr id="168" name="组合 167">
                      <a:extLst>
                        <a:ext uri="{FF2B5EF4-FFF2-40B4-BE49-F238E27FC236}">
                          <a16:creationId xmlns:a16="http://schemas.microsoft.com/office/drawing/2014/main" id="{CCAE65FE-C94D-2550-A8C4-A55BAE8BBA59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879016" y="3287552"/>
                      <a:ext cx="2079442" cy="45719"/>
                      <a:chOff x="885825" y="3288678"/>
                      <a:chExt cx="4044647" cy="88926"/>
                    </a:xfrm>
                    <a:grpFill/>
                  </p:grpSpPr>
                  <p:sp>
                    <p:nvSpPr>
                      <p:cNvPr id="181" name="椭圆 95">
                        <a:extLst>
                          <a:ext uri="{FF2B5EF4-FFF2-40B4-BE49-F238E27FC236}">
                            <a16:creationId xmlns:a16="http://schemas.microsoft.com/office/drawing/2014/main" id="{E0F33CD3-B53B-D151-2B7E-E2BE3D57524A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85825" y="3288678"/>
                        <a:ext cx="88926" cy="88926"/>
                      </a:xfrm>
                      <a:custGeom>
                        <a:avLst/>
                        <a:gdLst>
                          <a:gd name="connsiteX0" fmla="*/ 0 w 88926"/>
                          <a:gd name="connsiteY0" fmla="*/ 44463 h 88926"/>
                          <a:gd name="connsiteX1" fmla="*/ 44463 w 88926"/>
                          <a:gd name="connsiteY1" fmla="*/ 0 h 88926"/>
                          <a:gd name="connsiteX2" fmla="*/ 88926 w 88926"/>
                          <a:gd name="connsiteY2" fmla="*/ 44463 h 88926"/>
                          <a:gd name="connsiteX3" fmla="*/ 44463 w 88926"/>
                          <a:gd name="connsiteY3" fmla="*/ 88926 h 88926"/>
                          <a:gd name="connsiteX4" fmla="*/ 0 w 88926"/>
                          <a:gd name="connsiteY4" fmla="*/ 44463 h 88926"/>
                          <a:gd name="connsiteX0" fmla="*/ 885825 w 974751"/>
                          <a:gd name="connsiteY0" fmla="*/ 3333141 h 3377604"/>
                          <a:gd name="connsiteX1" fmla="*/ 0 w 974751"/>
                          <a:gd name="connsiteY1" fmla="*/ 0 h 3377604"/>
                          <a:gd name="connsiteX2" fmla="*/ 930288 w 974751"/>
                          <a:gd name="connsiteY2" fmla="*/ 3288678 h 3377604"/>
                          <a:gd name="connsiteX3" fmla="*/ 974751 w 974751"/>
                          <a:gd name="connsiteY3" fmla="*/ 3333141 h 3377604"/>
                          <a:gd name="connsiteX4" fmla="*/ 930288 w 974751"/>
                          <a:gd name="connsiteY4" fmla="*/ 3377604 h 3377604"/>
                          <a:gd name="connsiteX5" fmla="*/ 885825 w 974751"/>
                          <a:gd name="connsiteY5" fmla="*/ 3333141 h 3377604"/>
                          <a:gd name="connsiteX0" fmla="*/ 0 w 88926"/>
                          <a:gd name="connsiteY0" fmla="*/ 44463 h 88926"/>
                          <a:gd name="connsiteX1" fmla="*/ 44463 w 88926"/>
                          <a:gd name="connsiteY1" fmla="*/ 0 h 88926"/>
                          <a:gd name="connsiteX2" fmla="*/ 88926 w 88926"/>
                          <a:gd name="connsiteY2" fmla="*/ 44463 h 88926"/>
                          <a:gd name="connsiteX3" fmla="*/ 44463 w 88926"/>
                          <a:gd name="connsiteY3" fmla="*/ 88926 h 88926"/>
                          <a:gd name="connsiteX4" fmla="*/ 0 w 88926"/>
                          <a:gd name="connsiteY4" fmla="*/ 44463 h 88926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88926" h="88926">
                            <a:moveTo>
                              <a:pt x="0" y="44463"/>
                            </a:moveTo>
                            <a:cubicBezTo>
                              <a:pt x="0" y="19907"/>
                              <a:pt x="19907" y="0"/>
                              <a:pt x="44463" y="0"/>
                            </a:cubicBezTo>
                            <a:cubicBezTo>
                              <a:pt x="69019" y="0"/>
                              <a:pt x="88926" y="19907"/>
                              <a:pt x="88926" y="44463"/>
                            </a:cubicBezTo>
                            <a:cubicBezTo>
                              <a:pt x="88926" y="69019"/>
                              <a:pt x="69019" y="88926"/>
                              <a:pt x="44463" y="88926"/>
                            </a:cubicBezTo>
                            <a:cubicBezTo>
                              <a:pt x="19907" y="88926"/>
                              <a:pt x="0" y="69019"/>
                              <a:pt x="0" y="44463"/>
                            </a:cubicBezTo>
                            <a:close/>
                          </a:path>
                        </a:pathLst>
                      </a:custGeom>
                      <a:grpFill/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/>
                      </a:p>
                    </p:txBody>
                  </p:sp>
                  <p:sp>
                    <p:nvSpPr>
                      <p:cNvPr id="182" name="任意多边形: 形状 181">
                        <a:extLst>
                          <a:ext uri="{FF2B5EF4-FFF2-40B4-BE49-F238E27FC236}">
                            <a16:creationId xmlns:a16="http://schemas.microsoft.com/office/drawing/2014/main" id="{B481C80A-722D-B69C-B07E-E25F69476DE7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281397" y="3288678"/>
                        <a:ext cx="88926" cy="88926"/>
                      </a:xfrm>
                      <a:custGeom>
                        <a:avLst/>
                        <a:gdLst/>
                        <a:ahLst/>
                        <a:cxnLst/>
                        <a:rect l="0" t="0" r="0" b="0"/>
                        <a:pathLst>
                          <a:path w="88927" h="88927">
                            <a:moveTo>
                              <a:pt x="0" y="44463"/>
                            </a:moveTo>
                            <a:cubicBezTo>
                              <a:pt x="0" y="19907"/>
                              <a:pt x="19907" y="0"/>
                              <a:pt x="44463" y="0"/>
                            </a:cubicBezTo>
                            <a:cubicBezTo>
                              <a:pt x="69019" y="0"/>
                              <a:pt x="88926" y="19907"/>
                              <a:pt x="88926" y="44463"/>
                            </a:cubicBezTo>
                            <a:cubicBezTo>
                              <a:pt x="88926" y="69019"/>
                              <a:pt x="69019" y="88926"/>
                              <a:pt x="44463" y="88926"/>
                            </a:cubicBezTo>
                            <a:cubicBezTo>
                              <a:pt x="19907" y="88926"/>
                              <a:pt x="0" y="69019"/>
                              <a:pt x="0" y="44463"/>
                            </a:cubicBezTo>
                            <a:close/>
                          </a:path>
                        </a:pathLst>
                      </a:custGeom>
                      <a:grpFill/>
                      <a:ln>
                        <a:noFill/>
                      </a:ln>
                      <a:effectLst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>
                          <a:solidFill>
                            <a:srgbClr val="FFFFFF"/>
                          </a:solidFill>
                        </a:endParaRPr>
                      </a:p>
                    </p:txBody>
                  </p:sp>
                  <p:sp>
                    <p:nvSpPr>
                      <p:cNvPr id="183" name="任意多边形: 形状 182">
                        <a:extLst>
                          <a:ext uri="{FF2B5EF4-FFF2-40B4-BE49-F238E27FC236}">
                            <a16:creationId xmlns:a16="http://schemas.microsoft.com/office/drawing/2014/main" id="{FBD25454-13D2-3B47-2FF8-1D44315EE9EC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676969" y="3288678"/>
                        <a:ext cx="88926" cy="88926"/>
                      </a:xfrm>
                      <a:custGeom>
                        <a:avLst/>
                        <a:gdLst/>
                        <a:ahLst/>
                        <a:cxnLst/>
                        <a:rect l="0" t="0" r="0" b="0"/>
                        <a:pathLst>
                          <a:path w="88927" h="88927">
                            <a:moveTo>
                              <a:pt x="0" y="44463"/>
                            </a:moveTo>
                            <a:cubicBezTo>
                              <a:pt x="0" y="19907"/>
                              <a:pt x="19907" y="0"/>
                              <a:pt x="44463" y="0"/>
                            </a:cubicBezTo>
                            <a:cubicBezTo>
                              <a:pt x="69019" y="0"/>
                              <a:pt x="88926" y="19907"/>
                              <a:pt x="88926" y="44463"/>
                            </a:cubicBezTo>
                            <a:cubicBezTo>
                              <a:pt x="88926" y="69019"/>
                              <a:pt x="69019" y="88926"/>
                              <a:pt x="44463" y="88926"/>
                            </a:cubicBezTo>
                            <a:cubicBezTo>
                              <a:pt x="19907" y="88926"/>
                              <a:pt x="0" y="69019"/>
                              <a:pt x="0" y="44463"/>
                            </a:cubicBezTo>
                            <a:close/>
                          </a:path>
                        </a:pathLst>
                      </a:custGeom>
                      <a:grpFill/>
                      <a:ln>
                        <a:noFill/>
                      </a:ln>
                      <a:effectLst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>
                          <a:solidFill>
                            <a:srgbClr val="FFFFFF"/>
                          </a:solidFill>
                        </a:endParaRPr>
                      </a:p>
                    </p:txBody>
                  </p:sp>
                  <p:sp>
                    <p:nvSpPr>
                      <p:cNvPr id="184" name="任意多边形: 形状 183">
                        <a:extLst>
                          <a:ext uri="{FF2B5EF4-FFF2-40B4-BE49-F238E27FC236}">
                            <a16:creationId xmlns:a16="http://schemas.microsoft.com/office/drawing/2014/main" id="{18EF19E9-D9DC-E86F-6CB8-511AD2A8C503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072541" y="3288678"/>
                        <a:ext cx="88926" cy="88926"/>
                      </a:xfrm>
                      <a:custGeom>
                        <a:avLst/>
                        <a:gdLst/>
                        <a:ahLst/>
                        <a:cxnLst/>
                        <a:rect l="0" t="0" r="0" b="0"/>
                        <a:pathLst>
                          <a:path w="88927" h="88927">
                            <a:moveTo>
                              <a:pt x="0" y="44463"/>
                            </a:moveTo>
                            <a:cubicBezTo>
                              <a:pt x="0" y="19907"/>
                              <a:pt x="19907" y="0"/>
                              <a:pt x="44463" y="0"/>
                            </a:cubicBezTo>
                            <a:cubicBezTo>
                              <a:pt x="69019" y="0"/>
                              <a:pt x="88926" y="19907"/>
                              <a:pt x="88926" y="44463"/>
                            </a:cubicBezTo>
                            <a:cubicBezTo>
                              <a:pt x="88926" y="69019"/>
                              <a:pt x="69019" y="88926"/>
                              <a:pt x="44463" y="88926"/>
                            </a:cubicBezTo>
                            <a:cubicBezTo>
                              <a:pt x="19907" y="88926"/>
                              <a:pt x="0" y="69019"/>
                              <a:pt x="0" y="44463"/>
                            </a:cubicBezTo>
                            <a:close/>
                          </a:path>
                        </a:pathLst>
                      </a:custGeom>
                      <a:grpFill/>
                      <a:ln>
                        <a:noFill/>
                      </a:ln>
                      <a:effectLst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>
                          <a:solidFill>
                            <a:srgbClr val="FFFFFF"/>
                          </a:solidFill>
                        </a:endParaRPr>
                      </a:p>
                    </p:txBody>
                  </p:sp>
                  <p:sp>
                    <p:nvSpPr>
                      <p:cNvPr id="185" name="任意多边形: 形状 184">
                        <a:extLst>
                          <a:ext uri="{FF2B5EF4-FFF2-40B4-BE49-F238E27FC236}">
                            <a16:creationId xmlns:a16="http://schemas.microsoft.com/office/drawing/2014/main" id="{88CE48DF-F3FF-4F92-2D00-940E6A6C3941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468113" y="3288678"/>
                        <a:ext cx="88926" cy="88926"/>
                      </a:xfrm>
                      <a:custGeom>
                        <a:avLst/>
                        <a:gdLst/>
                        <a:ahLst/>
                        <a:cxnLst/>
                        <a:rect l="0" t="0" r="0" b="0"/>
                        <a:pathLst>
                          <a:path w="88927" h="88927">
                            <a:moveTo>
                              <a:pt x="0" y="44463"/>
                            </a:moveTo>
                            <a:cubicBezTo>
                              <a:pt x="0" y="19907"/>
                              <a:pt x="19907" y="0"/>
                              <a:pt x="44463" y="0"/>
                            </a:cubicBezTo>
                            <a:cubicBezTo>
                              <a:pt x="69019" y="0"/>
                              <a:pt x="88926" y="19907"/>
                              <a:pt x="88926" y="44463"/>
                            </a:cubicBezTo>
                            <a:cubicBezTo>
                              <a:pt x="88926" y="69019"/>
                              <a:pt x="69019" y="88926"/>
                              <a:pt x="44463" y="88926"/>
                            </a:cubicBezTo>
                            <a:cubicBezTo>
                              <a:pt x="19907" y="88926"/>
                              <a:pt x="0" y="69019"/>
                              <a:pt x="0" y="44463"/>
                            </a:cubicBezTo>
                            <a:close/>
                          </a:path>
                        </a:pathLst>
                      </a:custGeom>
                      <a:grpFill/>
                      <a:ln>
                        <a:noFill/>
                      </a:ln>
                      <a:effectLst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>
                          <a:solidFill>
                            <a:srgbClr val="FFFFFF"/>
                          </a:solidFill>
                        </a:endParaRPr>
                      </a:p>
                    </p:txBody>
                  </p:sp>
                  <p:sp>
                    <p:nvSpPr>
                      <p:cNvPr id="186" name="任意多边形: 形状 185">
                        <a:extLst>
                          <a:ext uri="{FF2B5EF4-FFF2-40B4-BE49-F238E27FC236}">
                            <a16:creationId xmlns:a16="http://schemas.microsoft.com/office/drawing/2014/main" id="{FA0CCC31-10E0-C235-6B10-7752987C92B2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863685" y="3288678"/>
                        <a:ext cx="88926" cy="88926"/>
                      </a:xfrm>
                      <a:custGeom>
                        <a:avLst/>
                        <a:gdLst/>
                        <a:ahLst/>
                        <a:cxnLst/>
                        <a:rect l="0" t="0" r="0" b="0"/>
                        <a:pathLst>
                          <a:path w="88927" h="88927">
                            <a:moveTo>
                              <a:pt x="0" y="44463"/>
                            </a:moveTo>
                            <a:cubicBezTo>
                              <a:pt x="0" y="19907"/>
                              <a:pt x="19907" y="0"/>
                              <a:pt x="44463" y="0"/>
                            </a:cubicBezTo>
                            <a:cubicBezTo>
                              <a:pt x="69020" y="0"/>
                              <a:pt x="88926" y="19907"/>
                              <a:pt x="88926" y="44463"/>
                            </a:cubicBezTo>
                            <a:cubicBezTo>
                              <a:pt x="88926" y="69019"/>
                              <a:pt x="69020" y="88926"/>
                              <a:pt x="44463" y="88926"/>
                            </a:cubicBezTo>
                            <a:cubicBezTo>
                              <a:pt x="19907" y="88926"/>
                              <a:pt x="0" y="69019"/>
                              <a:pt x="0" y="44463"/>
                            </a:cubicBezTo>
                            <a:close/>
                          </a:path>
                        </a:pathLst>
                      </a:custGeom>
                      <a:grpFill/>
                      <a:ln>
                        <a:noFill/>
                      </a:ln>
                      <a:effectLst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>
                          <a:solidFill>
                            <a:srgbClr val="FFFFFF"/>
                          </a:solidFill>
                        </a:endParaRPr>
                      </a:p>
                    </p:txBody>
                  </p:sp>
                  <p:sp>
                    <p:nvSpPr>
                      <p:cNvPr id="187" name="任意多边形: 形状 186">
                        <a:extLst>
                          <a:ext uri="{FF2B5EF4-FFF2-40B4-BE49-F238E27FC236}">
                            <a16:creationId xmlns:a16="http://schemas.microsoft.com/office/drawing/2014/main" id="{1C006980-4EAC-6CA5-2337-29E9868BDDA0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3259258" y="3288678"/>
                        <a:ext cx="88926" cy="88926"/>
                      </a:xfrm>
                      <a:custGeom>
                        <a:avLst/>
                        <a:gdLst/>
                        <a:ahLst/>
                        <a:cxnLst/>
                        <a:rect l="0" t="0" r="0" b="0"/>
                        <a:pathLst>
                          <a:path w="88927" h="88927">
                            <a:moveTo>
                              <a:pt x="0" y="44463"/>
                            </a:moveTo>
                            <a:cubicBezTo>
                              <a:pt x="0" y="19907"/>
                              <a:pt x="19907" y="0"/>
                              <a:pt x="44463" y="0"/>
                            </a:cubicBezTo>
                            <a:cubicBezTo>
                              <a:pt x="69019" y="0"/>
                              <a:pt x="88926" y="19907"/>
                              <a:pt x="88926" y="44463"/>
                            </a:cubicBezTo>
                            <a:cubicBezTo>
                              <a:pt x="88926" y="69019"/>
                              <a:pt x="69019" y="88926"/>
                              <a:pt x="44463" y="88926"/>
                            </a:cubicBezTo>
                            <a:cubicBezTo>
                              <a:pt x="19907" y="88926"/>
                              <a:pt x="0" y="69019"/>
                              <a:pt x="0" y="44463"/>
                            </a:cubicBezTo>
                            <a:close/>
                          </a:path>
                        </a:pathLst>
                      </a:custGeom>
                      <a:grpFill/>
                      <a:ln>
                        <a:noFill/>
                      </a:ln>
                      <a:effectLst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>
                          <a:solidFill>
                            <a:srgbClr val="FFFFFF"/>
                          </a:solidFill>
                        </a:endParaRPr>
                      </a:p>
                    </p:txBody>
                  </p:sp>
                  <p:sp>
                    <p:nvSpPr>
                      <p:cNvPr id="188" name="任意多边形: 形状 187">
                        <a:extLst>
                          <a:ext uri="{FF2B5EF4-FFF2-40B4-BE49-F238E27FC236}">
                            <a16:creationId xmlns:a16="http://schemas.microsoft.com/office/drawing/2014/main" id="{DAB4744B-9C03-0475-8EDE-79457FB77BC3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3654830" y="3288678"/>
                        <a:ext cx="88926" cy="88926"/>
                      </a:xfrm>
                      <a:custGeom>
                        <a:avLst/>
                        <a:gdLst/>
                        <a:ahLst/>
                        <a:cxnLst/>
                        <a:rect l="0" t="0" r="0" b="0"/>
                        <a:pathLst>
                          <a:path w="88927" h="88927">
                            <a:moveTo>
                              <a:pt x="0" y="44463"/>
                            </a:moveTo>
                            <a:cubicBezTo>
                              <a:pt x="0" y="19907"/>
                              <a:pt x="19907" y="0"/>
                              <a:pt x="44463" y="0"/>
                            </a:cubicBezTo>
                            <a:cubicBezTo>
                              <a:pt x="69019" y="0"/>
                              <a:pt x="88926" y="19907"/>
                              <a:pt x="88926" y="44463"/>
                            </a:cubicBezTo>
                            <a:cubicBezTo>
                              <a:pt x="88926" y="69019"/>
                              <a:pt x="69019" y="88926"/>
                              <a:pt x="44463" y="88926"/>
                            </a:cubicBezTo>
                            <a:cubicBezTo>
                              <a:pt x="19907" y="88926"/>
                              <a:pt x="0" y="69019"/>
                              <a:pt x="0" y="44463"/>
                            </a:cubicBezTo>
                            <a:close/>
                          </a:path>
                        </a:pathLst>
                      </a:custGeom>
                      <a:grpFill/>
                      <a:ln>
                        <a:noFill/>
                      </a:ln>
                      <a:effectLst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>
                          <a:solidFill>
                            <a:srgbClr val="FFFFFF"/>
                          </a:solidFill>
                        </a:endParaRPr>
                      </a:p>
                    </p:txBody>
                  </p:sp>
                  <p:sp>
                    <p:nvSpPr>
                      <p:cNvPr id="189" name="任意多边形: 形状 188">
                        <a:extLst>
                          <a:ext uri="{FF2B5EF4-FFF2-40B4-BE49-F238E27FC236}">
                            <a16:creationId xmlns:a16="http://schemas.microsoft.com/office/drawing/2014/main" id="{283AE4C1-8D00-6249-AE11-3F7054CC7C4D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050402" y="3288678"/>
                        <a:ext cx="88926" cy="88926"/>
                      </a:xfrm>
                      <a:custGeom>
                        <a:avLst/>
                        <a:gdLst/>
                        <a:ahLst/>
                        <a:cxnLst/>
                        <a:rect l="0" t="0" r="0" b="0"/>
                        <a:pathLst>
                          <a:path w="88927" h="88927">
                            <a:moveTo>
                              <a:pt x="0" y="44463"/>
                            </a:moveTo>
                            <a:cubicBezTo>
                              <a:pt x="0" y="19907"/>
                              <a:pt x="19907" y="0"/>
                              <a:pt x="44463" y="0"/>
                            </a:cubicBezTo>
                            <a:cubicBezTo>
                              <a:pt x="69019" y="0"/>
                              <a:pt x="88926" y="19907"/>
                              <a:pt x="88926" y="44463"/>
                            </a:cubicBezTo>
                            <a:cubicBezTo>
                              <a:pt x="88926" y="69019"/>
                              <a:pt x="69019" y="88926"/>
                              <a:pt x="44463" y="88926"/>
                            </a:cubicBezTo>
                            <a:cubicBezTo>
                              <a:pt x="19907" y="88926"/>
                              <a:pt x="0" y="69019"/>
                              <a:pt x="0" y="44463"/>
                            </a:cubicBezTo>
                            <a:close/>
                          </a:path>
                        </a:pathLst>
                      </a:custGeom>
                      <a:grpFill/>
                      <a:ln>
                        <a:noFill/>
                      </a:ln>
                      <a:effectLst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>
                          <a:solidFill>
                            <a:srgbClr val="FFFFFF"/>
                          </a:solidFill>
                        </a:endParaRPr>
                      </a:p>
                    </p:txBody>
                  </p:sp>
                  <p:sp>
                    <p:nvSpPr>
                      <p:cNvPr id="190" name="任意多边形: 形状 189">
                        <a:extLst>
                          <a:ext uri="{FF2B5EF4-FFF2-40B4-BE49-F238E27FC236}">
                            <a16:creationId xmlns:a16="http://schemas.microsoft.com/office/drawing/2014/main" id="{B7B813C7-1451-1D99-1158-1E0340C973C1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445974" y="3288678"/>
                        <a:ext cx="88926" cy="88926"/>
                      </a:xfrm>
                      <a:custGeom>
                        <a:avLst/>
                        <a:gdLst/>
                        <a:ahLst/>
                        <a:cxnLst/>
                        <a:rect l="0" t="0" r="0" b="0"/>
                        <a:pathLst>
                          <a:path w="88927" h="88927">
                            <a:moveTo>
                              <a:pt x="0" y="44463"/>
                            </a:moveTo>
                            <a:cubicBezTo>
                              <a:pt x="0" y="19907"/>
                              <a:pt x="19907" y="0"/>
                              <a:pt x="44463" y="0"/>
                            </a:cubicBezTo>
                            <a:cubicBezTo>
                              <a:pt x="69019" y="0"/>
                              <a:pt x="88926" y="19907"/>
                              <a:pt x="88926" y="44463"/>
                            </a:cubicBezTo>
                            <a:cubicBezTo>
                              <a:pt x="88926" y="69019"/>
                              <a:pt x="69019" y="88926"/>
                              <a:pt x="44463" y="88926"/>
                            </a:cubicBezTo>
                            <a:cubicBezTo>
                              <a:pt x="19907" y="88926"/>
                              <a:pt x="0" y="69019"/>
                              <a:pt x="0" y="44463"/>
                            </a:cubicBezTo>
                            <a:close/>
                          </a:path>
                        </a:pathLst>
                      </a:custGeom>
                      <a:grpFill/>
                      <a:ln>
                        <a:noFill/>
                      </a:ln>
                      <a:effectLst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>
                          <a:solidFill>
                            <a:srgbClr val="FFFFFF"/>
                          </a:solidFill>
                        </a:endParaRPr>
                      </a:p>
                    </p:txBody>
                  </p:sp>
                  <p:sp>
                    <p:nvSpPr>
                      <p:cNvPr id="191" name="椭圆 96">
                        <a:extLst>
                          <a:ext uri="{FF2B5EF4-FFF2-40B4-BE49-F238E27FC236}">
                            <a16:creationId xmlns:a16="http://schemas.microsoft.com/office/drawing/2014/main" id="{4783DFDE-A771-7479-58A4-192BEA5C1CD9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841546" y="3288678"/>
                        <a:ext cx="88926" cy="88926"/>
                      </a:xfrm>
                      <a:custGeom>
                        <a:avLst/>
                        <a:gdLst>
                          <a:gd name="connsiteX0" fmla="*/ 0 w 88926"/>
                          <a:gd name="connsiteY0" fmla="*/ 44463 h 88926"/>
                          <a:gd name="connsiteX1" fmla="*/ 44463 w 88926"/>
                          <a:gd name="connsiteY1" fmla="*/ 0 h 88926"/>
                          <a:gd name="connsiteX2" fmla="*/ 88926 w 88926"/>
                          <a:gd name="connsiteY2" fmla="*/ 44463 h 88926"/>
                          <a:gd name="connsiteX3" fmla="*/ 44463 w 88926"/>
                          <a:gd name="connsiteY3" fmla="*/ 88926 h 88926"/>
                          <a:gd name="connsiteX4" fmla="*/ 0 w 88926"/>
                          <a:gd name="connsiteY4" fmla="*/ 44463 h 88926"/>
                          <a:gd name="connsiteX0" fmla="*/ 4841546 w 4930472"/>
                          <a:gd name="connsiteY0" fmla="*/ 3333141 h 3377604"/>
                          <a:gd name="connsiteX1" fmla="*/ 0 w 4930472"/>
                          <a:gd name="connsiteY1" fmla="*/ 0 h 3377604"/>
                          <a:gd name="connsiteX2" fmla="*/ 4886009 w 4930472"/>
                          <a:gd name="connsiteY2" fmla="*/ 3288678 h 3377604"/>
                          <a:gd name="connsiteX3" fmla="*/ 4930472 w 4930472"/>
                          <a:gd name="connsiteY3" fmla="*/ 3333141 h 3377604"/>
                          <a:gd name="connsiteX4" fmla="*/ 4886009 w 4930472"/>
                          <a:gd name="connsiteY4" fmla="*/ 3377604 h 3377604"/>
                          <a:gd name="connsiteX5" fmla="*/ 4841546 w 4930472"/>
                          <a:gd name="connsiteY5" fmla="*/ 3333141 h 3377604"/>
                          <a:gd name="connsiteX0" fmla="*/ 0 w 88926"/>
                          <a:gd name="connsiteY0" fmla="*/ 44463 h 88926"/>
                          <a:gd name="connsiteX1" fmla="*/ 44463 w 88926"/>
                          <a:gd name="connsiteY1" fmla="*/ 0 h 88926"/>
                          <a:gd name="connsiteX2" fmla="*/ 88926 w 88926"/>
                          <a:gd name="connsiteY2" fmla="*/ 44463 h 88926"/>
                          <a:gd name="connsiteX3" fmla="*/ 44463 w 88926"/>
                          <a:gd name="connsiteY3" fmla="*/ 88926 h 88926"/>
                          <a:gd name="connsiteX4" fmla="*/ 0 w 88926"/>
                          <a:gd name="connsiteY4" fmla="*/ 44463 h 88926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88926" h="88926">
                            <a:moveTo>
                              <a:pt x="0" y="44463"/>
                            </a:moveTo>
                            <a:cubicBezTo>
                              <a:pt x="0" y="19907"/>
                              <a:pt x="19907" y="0"/>
                              <a:pt x="44463" y="0"/>
                            </a:cubicBezTo>
                            <a:cubicBezTo>
                              <a:pt x="69019" y="0"/>
                              <a:pt x="88926" y="19907"/>
                              <a:pt x="88926" y="44463"/>
                            </a:cubicBezTo>
                            <a:cubicBezTo>
                              <a:pt x="88926" y="69019"/>
                              <a:pt x="69019" y="88926"/>
                              <a:pt x="44463" y="88926"/>
                            </a:cubicBezTo>
                            <a:cubicBezTo>
                              <a:pt x="19907" y="88926"/>
                              <a:pt x="0" y="69019"/>
                              <a:pt x="0" y="44463"/>
                            </a:cubicBezTo>
                            <a:close/>
                          </a:path>
                        </a:pathLst>
                      </a:custGeom>
                      <a:grpFill/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/>
                      </a:p>
                    </p:txBody>
                  </p:sp>
                </p:grpSp>
                <p:grpSp>
                  <p:nvGrpSpPr>
                    <p:cNvPr id="169" name="组合 168">
                      <a:extLst>
                        <a:ext uri="{FF2B5EF4-FFF2-40B4-BE49-F238E27FC236}">
                          <a16:creationId xmlns:a16="http://schemas.microsoft.com/office/drawing/2014/main" id="{9A1D59CE-69D3-A1E2-9C82-B64F89FBF1EC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3092367" y="3287552"/>
                      <a:ext cx="2079442" cy="45719"/>
                      <a:chOff x="885825" y="3288678"/>
                      <a:chExt cx="4044647" cy="88926"/>
                    </a:xfrm>
                    <a:grpFill/>
                  </p:grpSpPr>
                  <p:sp>
                    <p:nvSpPr>
                      <p:cNvPr id="170" name="椭圆 95">
                        <a:extLst>
                          <a:ext uri="{FF2B5EF4-FFF2-40B4-BE49-F238E27FC236}">
                            <a16:creationId xmlns:a16="http://schemas.microsoft.com/office/drawing/2014/main" id="{CA6C3815-42BB-82E5-3FB3-CAE8E307ADD1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85825" y="3288678"/>
                        <a:ext cx="88926" cy="88926"/>
                      </a:xfrm>
                      <a:custGeom>
                        <a:avLst/>
                        <a:gdLst>
                          <a:gd name="connsiteX0" fmla="*/ 0 w 88926"/>
                          <a:gd name="connsiteY0" fmla="*/ 44463 h 88926"/>
                          <a:gd name="connsiteX1" fmla="*/ 44463 w 88926"/>
                          <a:gd name="connsiteY1" fmla="*/ 0 h 88926"/>
                          <a:gd name="connsiteX2" fmla="*/ 88926 w 88926"/>
                          <a:gd name="connsiteY2" fmla="*/ 44463 h 88926"/>
                          <a:gd name="connsiteX3" fmla="*/ 44463 w 88926"/>
                          <a:gd name="connsiteY3" fmla="*/ 88926 h 88926"/>
                          <a:gd name="connsiteX4" fmla="*/ 0 w 88926"/>
                          <a:gd name="connsiteY4" fmla="*/ 44463 h 88926"/>
                          <a:gd name="connsiteX0" fmla="*/ 885825 w 974751"/>
                          <a:gd name="connsiteY0" fmla="*/ 3333141 h 3377604"/>
                          <a:gd name="connsiteX1" fmla="*/ 0 w 974751"/>
                          <a:gd name="connsiteY1" fmla="*/ 0 h 3377604"/>
                          <a:gd name="connsiteX2" fmla="*/ 930288 w 974751"/>
                          <a:gd name="connsiteY2" fmla="*/ 3288678 h 3377604"/>
                          <a:gd name="connsiteX3" fmla="*/ 974751 w 974751"/>
                          <a:gd name="connsiteY3" fmla="*/ 3333141 h 3377604"/>
                          <a:gd name="connsiteX4" fmla="*/ 930288 w 974751"/>
                          <a:gd name="connsiteY4" fmla="*/ 3377604 h 3377604"/>
                          <a:gd name="connsiteX5" fmla="*/ 885825 w 974751"/>
                          <a:gd name="connsiteY5" fmla="*/ 3333141 h 3377604"/>
                          <a:gd name="connsiteX0" fmla="*/ 0 w 88926"/>
                          <a:gd name="connsiteY0" fmla="*/ 44463 h 88926"/>
                          <a:gd name="connsiteX1" fmla="*/ 44463 w 88926"/>
                          <a:gd name="connsiteY1" fmla="*/ 0 h 88926"/>
                          <a:gd name="connsiteX2" fmla="*/ 88926 w 88926"/>
                          <a:gd name="connsiteY2" fmla="*/ 44463 h 88926"/>
                          <a:gd name="connsiteX3" fmla="*/ 44463 w 88926"/>
                          <a:gd name="connsiteY3" fmla="*/ 88926 h 88926"/>
                          <a:gd name="connsiteX4" fmla="*/ 0 w 88926"/>
                          <a:gd name="connsiteY4" fmla="*/ 44463 h 88926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88926" h="88926">
                            <a:moveTo>
                              <a:pt x="0" y="44463"/>
                            </a:moveTo>
                            <a:cubicBezTo>
                              <a:pt x="0" y="19907"/>
                              <a:pt x="19907" y="0"/>
                              <a:pt x="44463" y="0"/>
                            </a:cubicBezTo>
                            <a:cubicBezTo>
                              <a:pt x="69019" y="0"/>
                              <a:pt x="88926" y="19907"/>
                              <a:pt x="88926" y="44463"/>
                            </a:cubicBezTo>
                            <a:cubicBezTo>
                              <a:pt x="88926" y="69019"/>
                              <a:pt x="69019" y="88926"/>
                              <a:pt x="44463" y="88926"/>
                            </a:cubicBezTo>
                            <a:cubicBezTo>
                              <a:pt x="19907" y="88926"/>
                              <a:pt x="0" y="69019"/>
                              <a:pt x="0" y="44463"/>
                            </a:cubicBezTo>
                            <a:close/>
                          </a:path>
                        </a:pathLst>
                      </a:custGeom>
                      <a:grpFill/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/>
                      </a:p>
                    </p:txBody>
                  </p:sp>
                  <p:sp>
                    <p:nvSpPr>
                      <p:cNvPr id="171" name="任意多边形: 形状 170">
                        <a:extLst>
                          <a:ext uri="{FF2B5EF4-FFF2-40B4-BE49-F238E27FC236}">
                            <a16:creationId xmlns:a16="http://schemas.microsoft.com/office/drawing/2014/main" id="{28AD1AAA-B6F9-184B-1389-3186713910A9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281397" y="3288678"/>
                        <a:ext cx="88926" cy="88926"/>
                      </a:xfrm>
                      <a:custGeom>
                        <a:avLst/>
                        <a:gdLst/>
                        <a:ahLst/>
                        <a:cxnLst/>
                        <a:rect l="0" t="0" r="0" b="0"/>
                        <a:pathLst>
                          <a:path w="88927" h="88927">
                            <a:moveTo>
                              <a:pt x="0" y="44463"/>
                            </a:moveTo>
                            <a:cubicBezTo>
                              <a:pt x="0" y="19907"/>
                              <a:pt x="19907" y="0"/>
                              <a:pt x="44463" y="0"/>
                            </a:cubicBezTo>
                            <a:cubicBezTo>
                              <a:pt x="69019" y="0"/>
                              <a:pt x="88926" y="19907"/>
                              <a:pt x="88926" y="44463"/>
                            </a:cubicBezTo>
                            <a:cubicBezTo>
                              <a:pt x="88926" y="69019"/>
                              <a:pt x="69019" y="88926"/>
                              <a:pt x="44463" y="88926"/>
                            </a:cubicBezTo>
                            <a:cubicBezTo>
                              <a:pt x="19907" y="88926"/>
                              <a:pt x="0" y="69019"/>
                              <a:pt x="0" y="44463"/>
                            </a:cubicBezTo>
                            <a:close/>
                          </a:path>
                        </a:pathLst>
                      </a:custGeom>
                      <a:grpFill/>
                      <a:ln>
                        <a:noFill/>
                      </a:ln>
                      <a:effectLst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>
                          <a:solidFill>
                            <a:srgbClr val="FFFFFF"/>
                          </a:solidFill>
                        </a:endParaRPr>
                      </a:p>
                    </p:txBody>
                  </p:sp>
                  <p:sp>
                    <p:nvSpPr>
                      <p:cNvPr id="172" name="任意多边形: 形状 171">
                        <a:extLst>
                          <a:ext uri="{FF2B5EF4-FFF2-40B4-BE49-F238E27FC236}">
                            <a16:creationId xmlns:a16="http://schemas.microsoft.com/office/drawing/2014/main" id="{26055693-A482-C532-3FBE-82FFDEBE7C7F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676969" y="3288678"/>
                        <a:ext cx="88926" cy="88926"/>
                      </a:xfrm>
                      <a:custGeom>
                        <a:avLst/>
                        <a:gdLst/>
                        <a:ahLst/>
                        <a:cxnLst/>
                        <a:rect l="0" t="0" r="0" b="0"/>
                        <a:pathLst>
                          <a:path w="88927" h="88927">
                            <a:moveTo>
                              <a:pt x="0" y="44463"/>
                            </a:moveTo>
                            <a:cubicBezTo>
                              <a:pt x="0" y="19907"/>
                              <a:pt x="19907" y="0"/>
                              <a:pt x="44463" y="0"/>
                            </a:cubicBezTo>
                            <a:cubicBezTo>
                              <a:pt x="69019" y="0"/>
                              <a:pt x="88926" y="19907"/>
                              <a:pt x="88926" y="44463"/>
                            </a:cubicBezTo>
                            <a:cubicBezTo>
                              <a:pt x="88926" y="69019"/>
                              <a:pt x="69019" y="88926"/>
                              <a:pt x="44463" y="88926"/>
                            </a:cubicBezTo>
                            <a:cubicBezTo>
                              <a:pt x="19907" y="88926"/>
                              <a:pt x="0" y="69019"/>
                              <a:pt x="0" y="44463"/>
                            </a:cubicBezTo>
                            <a:close/>
                          </a:path>
                        </a:pathLst>
                      </a:custGeom>
                      <a:grpFill/>
                      <a:ln>
                        <a:noFill/>
                      </a:ln>
                      <a:effectLst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>
                          <a:solidFill>
                            <a:srgbClr val="FFFFFF"/>
                          </a:solidFill>
                        </a:endParaRPr>
                      </a:p>
                    </p:txBody>
                  </p:sp>
                  <p:sp>
                    <p:nvSpPr>
                      <p:cNvPr id="173" name="任意多边形: 形状 172">
                        <a:extLst>
                          <a:ext uri="{FF2B5EF4-FFF2-40B4-BE49-F238E27FC236}">
                            <a16:creationId xmlns:a16="http://schemas.microsoft.com/office/drawing/2014/main" id="{D1D8FEA3-7DDA-E79C-7EB8-46335D2EC5E9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072541" y="3288678"/>
                        <a:ext cx="88926" cy="88926"/>
                      </a:xfrm>
                      <a:custGeom>
                        <a:avLst/>
                        <a:gdLst/>
                        <a:ahLst/>
                        <a:cxnLst/>
                        <a:rect l="0" t="0" r="0" b="0"/>
                        <a:pathLst>
                          <a:path w="88927" h="88927">
                            <a:moveTo>
                              <a:pt x="0" y="44463"/>
                            </a:moveTo>
                            <a:cubicBezTo>
                              <a:pt x="0" y="19907"/>
                              <a:pt x="19907" y="0"/>
                              <a:pt x="44463" y="0"/>
                            </a:cubicBezTo>
                            <a:cubicBezTo>
                              <a:pt x="69019" y="0"/>
                              <a:pt x="88926" y="19907"/>
                              <a:pt x="88926" y="44463"/>
                            </a:cubicBezTo>
                            <a:cubicBezTo>
                              <a:pt x="88926" y="69019"/>
                              <a:pt x="69019" y="88926"/>
                              <a:pt x="44463" y="88926"/>
                            </a:cubicBezTo>
                            <a:cubicBezTo>
                              <a:pt x="19907" y="88926"/>
                              <a:pt x="0" y="69019"/>
                              <a:pt x="0" y="44463"/>
                            </a:cubicBezTo>
                            <a:close/>
                          </a:path>
                        </a:pathLst>
                      </a:custGeom>
                      <a:grpFill/>
                      <a:ln>
                        <a:noFill/>
                      </a:ln>
                      <a:effectLst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>
                          <a:solidFill>
                            <a:srgbClr val="FFFFFF"/>
                          </a:solidFill>
                        </a:endParaRPr>
                      </a:p>
                    </p:txBody>
                  </p:sp>
                  <p:sp>
                    <p:nvSpPr>
                      <p:cNvPr id="174" name="任意多边形: 形状 173">
                        <a:extLst>
                          <a:ext uri="{FF2B5EF4-FFF2-40B4-BE49-F238E27FC236}">
                            <a16:creationId xmlns:a16="http://schemas.microsoft.com/office/drawing/2014/main" id="{551C44C8-3D4F-9C6A-B9A9-62461C74B7FF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468113" y="3288678"/>
                        <a:ext cx="88926" cy="88926"/>
                      </a:xfrm>
                      <a:custGeom>
                        <a:avLst/>
                        <a:gdLst/>
                        <a:ahLst/>
                        <a:cxnLst/>
                        <a:rect l="0" t="0" r="0" b="0"/>
                        <a:pathLst>
                          <a:path w="88927" h="88927">
                            <a:moveTo>
                              <a:pt x="0" y="44463"/>
                            </a:moveTo>
                            <a:cubicBezTo>
                              <a:pt x="0" y="19907"/>
                              <a:pt x="19907" y="0"/>
                              <a:pt x="44463" y="0"/>
                            </a:cubicBezTo>
                            <a:cubicBezTo>
                              <a:pt x="69019" y="0"/>
                              <a:pt x="88926" y="19907"/>
                              <a:pt x="88926" y="44463"/>
                            </a:cubicBezTo>
                            <a:cubicBezTo>
                              <a:pt x="88926" y="69019"/>
                              <a:pt x="69019" y="88926"/>
                              <a:pt x="44463" y="88926"/>
                            </a:cubicBezTo>
                            <a:cubicBezTo>
                              <a:pt x="19907" y="88926"/>
                              <a:pt x="0" y="69019"/>
                              <a:pt x="0" y="44463"/>
                            </a:cubicBezTo>
                            <a:close/>
                          </a:path>
                        </a:pathLst>
                      </a:custGeom>
                      <a:grpFill/>
                      <a:ln>
                        <a:noFill/>
                      </a:ln>
                      <a:effectLst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>
                          <a:solidFill>
                            <a:srgbClr val="FFFFFF"/>
                          </a:solidFill>
                        </a:endParaRPr>
                      </a:p>
                    </p:txBody>
                  </p:sp>
                  <p:sp>
                    <p:nvSpPr>
                      <p:cNvPr id="175" name="任意多边形: 形状 174">
                        <a:extLst>
                          <a:ext uri="{FF2B5EF4-FFF2-40B4-BE49-F238E27FC236}">
                            <a16:creationId xmlns:a16="http://schemas.microsoft.com/office/drawing/2014/main" id="{DDE87FD8-70B2-B064-1623-5D8B00E3F01D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863685" y="3288678"/>
                        <a:ext cx="88926" cy="88926"/>
                      </a:xfrm>
                      <a:custGeom>
                        <a:avLst/>
                        <a:gdLst/>
                        <a:ahLst/>
                        <a:cxnLst/>
                        <a:rect l="0" t="0" r="0" b="0"/>
                        <a:pathLst>
                          <a:path w="88927" h="88927">
                            <a:moveTo>
                              <a:pt x="0" y="44463"/>
                            </a:moveTo>
                            <a:cubicBezTo>
                              <a:pt x="0" y="19907"/>
                              <a:pt x="19907" y="0"/>
                              <a:pt x="44463" y="0"/>
                            </a:cubicBezTo>
                            <a:cubicBezTo>
                              <a:pt x="69020" y="0"/>
                              <a:pt x="88926" y="19907"/>
                              <a:pt x="88926" y="44463"/>
                            </a:cubicBezTo>
                            <a:cubicBezTo>
                              <a:pt x="88926" y="69019"/>
                              <a:pt x="69020" y="88926"/>
                              <a:pt x="44463" y="88926"/>
                            </a:cubicBezTo>
                            <a:cubicBezTo>
                              <a:pt x="19907" y="88926"/>
                              <a:pt x="0" y="69019"/>
                              <a:pt x="0" y="44463"/>
                            </a:cubicBezTo>
                            <a:close/>
                          </a:path>
                        </a:pathLst>
                      </a:custGeom>
                      <a:grpFill/>
                      <a:ln>
                        <a:noFill/>
                      </a:ln>
                      <a:effectLst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>
                          <a:solidFill>
                            <a:srgbClr val="FFFFFF"/>
                          </a:solidFill>
                        </a:endParaRPr>
                      </a:p>
                    </p:txBody>
                  </p:sp>
                  <p:sp>
                    <p:nvSpPr>
                      <p:cNvPr id="176" name="任意多边形: 形状 175">
                        <a:extLst>
                          <a:ext uri="{FF2B5EF4-FFF2-40B4-BE49-F238E27FC236}">
                            <a16:creationId xmlns:a16="http://schemas.microsoft.com/office/drawing/2014/main" id="{07BE06B3-1434-3A33-216D-C8E1E5A84A77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3259258" y="3288678"/>
                        <a:ext cx="88926" cy="88926"/>
                      </a:xfrm>
                      <a:custGeom>
                        <a:avLst/>
                        <a:gdLst/>
                        <a:ahLst/>
                        <a:cxnLst/>
                        <a:rect l="0" t="0" r="0" b="0"/>
                        <a:pathLst>
                          <a:path w="88927" h="88927">
                            <a:moveTo>
                              <a:pt x="0" y="44463"/>
                            </a:moveTo>
                            <a:cubicBezTo>
                              <a:pt x="0" y="19907"/>
                              <a:pt x="19907" y="0"/>
                              <a:pt x="44463" y="0"/>
                            </a:cubicBezTo>
                            <a:cubicBezTo>
                              <a:pt x="69019" y="0"/>
                              <a:pt x="88926" y="19907"/>
                              <a:pt x="88926" y="44463"/>
                            </a:cubicBezTo>
                            <a:cubicBezTo>
                              <a:pt x="88926" y="69019"/>
                              <a:pt x="69019" y="88926"/>
                              <a:pt x="44463" y="88926"/>
                            </a:cubicBezTo>
                            <a:cubicBezTo>
                              <a:pt x="19907" y="88926"/>
                              <a:pt x="0" y="69019"/>
                              <a:pt x="0" y="44463"/>
                            </a:cubicBezTo>
                            <a:close/>
                          </a:path>
                        </a:pathLst>
                      </a:custGeom>
                      <a:grpFill/>
                      <a:ln>
                        <a:noFill/>
                      </a:ln>
                      <a:effectLst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>
                          <a:solidFill>
                            <a:srgbClr val="FFFFFF"/>
                          </a:solidFill>
                        </a:endParaRPr>
                      </a:p>
                    </p:txBody>
                  </p:sp>
                  <p:sp>
                    <p:nvSpPr>
                      <p:cNvPr id="177" name="任意多边形: 形状 176">
                        <a:extLst>
                          <a:ext uri="{FF2B5EF4-FFF2-40B4-BE49-F238E27FC236}">
                            <a16:creationId xmlns:a16="http://schemas.microsoft.com/office/drawing/2014/main" id="{8A7BEA0B-8EDA-5F79-A7B5-924FBB871075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3654830" y="3288678"/>
                        <a:ext cx="88926" cy="88926"/>
                      </a:xfrm>
                      <a:custGeom>
                        <a:avLst/>
                        <a:gdLst/>
                        <a:ahLst/>
                        <a:cxnLst/>
                        <a:rect l="0" t="0" r="0" b="0"/>
                        <a:pathLst>
                          <a:path w="88927" h="88927">
                            <a:moveTo>
                              <a:pt x="0" y="44463"/>
                            </a:moveTo>
                            <a:cubicBezTo>
                              <a:pt x="0" y="19907"/>
                              <a:pt x="19907" y="0"/>
                              <a:pt x="44463" y="0"/>
                            </a:cubicBezTo>
                            <a:cubicBezTo>
                              <a:pt x="69019" y="0"/>
                              <a:pt x="88926" y="19907"/>
                              <a:pt x="88926" y="44463"/>
                            </a:cubicBezTo>
                            <a:cubicBezTo>
                              <a:pt x="88926" y="69019"/>
                              <a:pt x="69019" y="88926"/>
                              <a:pt x="44463" y="88926"/>
                            </a:cubicBezTo>
                            <a:cubicBezTo>
                              <a:pt x="19907" y="88926"/>
                              <a:pt x="0" y="69019"/>
                              <a:pt x="0" y="44463"/>
                            </a:cubicBezTo>
                            <a:close/>
                          </a:path>
                        </a:pathLst>
                      </a:custGeom>
                      <a:grpFill/>
                      <a:ln>
                        <a:noFill/>
                      </a:ln>
                      <a:effectLst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>
                          <a:solidFill>
                            <a:srgbClr val="FFFFFF"/>
                          </a:solidFill>
                        </a:endParaRPr>
                      </a:p>
                    </p:txBody>
                  </p:sp>
                  <p:sp>
                    <p:nvSpPr>
                      <p:cNvPr id="178" name="任意多边形: 形状 177">
                        <a:extLst>
                          <a:ext uri="{FF2B5EF4-FFF2-40B4-BE49-F238E27FC236}">
                            <a16:creationId xmlns:a16="http://schemas.microsoft.com/office/drawing/2014/main" id="{126207B6-D8F5-5DC2-4777-B0970C1D8701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050402" y="3288678"/>
                        <a:ext cx="88926" cy="88926"/>
                      </a:xfrm>
                      <a:custGeom>
                        <a:avLst/>
                        <a:gdLst/>
                        <a:ahLst/>
                        <a:cxnLst/>
                        <a:rect l="0" t="0" r="0" b="0"/>
                        <a:pathLst>
                          <a:path w="88927" h="88927">
                            <a:moveTo>
                              <a:pt x="0" y="44463"/>
                            </a:moveTo>
                            <a:cubicBezTo>
                              <a:pt x="0" y="19907"/>
                              <a:pt x="19907" y="0"/>
                              <a:pt x="44463" y="0"/>
                            </a:cubicBezTo>
                            <a:cubicBezTo>
                              <a:pt x="69019" y="0"/>
                              <a:pt x="88926" y="19907"/>
                              <a:pt x="88926" y="44463"/>
                            </a:cubicBezTo>
                            <a:cubicBezTo>
                              <a:pt x="88926" y="69019"/>
                              <a:pt x="69019" y="88926"/>
                              <a:pt x="44463" y="88926"/>
                            </a:cubicBezTo>
                            <a:cubicBezTo>
                              <a:pt x="19907" y="88926"/>
                              <a:pt x="0" y="69019"/>
                              <a:pt x="0" y="44463"/>
                            </a:cubicBezTo>
                            <a:close/>
                          </a:path>
                        </a:pathLst>
                      </a:custGeom>
                      <a:grpFill/>
                      <a:ln>
                        <a:noFill/>
                      </a:ln>
                      <a:effectLst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>
                          <a:solidFill>
                            <a:srgbClr val="FFFFFF"/>
                          </a:solidFill>
                        </a:endParaRPr>
                      </a:p>
                    </p:txBody>
                  </p:sp>
                  <p:sp>
                    <p:nvSpPr>
                      <p:cNvPr id="179" name="任意多边形: 形状 178">
                        <a:extLst>
                          <a:ext uri="{FF2B5EF4-FFF2-40B4-BE49-F238E27FC236}">
                            <a16:creationId xmlns:a16="http://schemas.microsoft.com/office/drawing/2014/main" id="{E6F548E5-37B6-4E8E-C008-0718C699BAB2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445974" y="3288678"/>
                        <a:ext cx="88926" cy="88926"/>
                      </a:xfrm>
                      <a:custGeom>
                        <a:avLst/>
                        <a:gdLst/>
                        <a:ahLst/>
                        <a:cxnLst/>
                        <a:rect l="0" t="0" r="0" b="0"/>
                        <a:pathLst>
                          <a:path w="88927" h="88927">
                            <a:moveTo>
                              <a:pt x="0" y="44463"/>
                            </a:moveTo>
                            <a:cubicBezTo>
                              <a:pt x="0" y="19907"/>
                              <a:pt x="19907" y="0"/>
                              <a:pt x="44463" y="0"/>
                            </a:cubicBezTo>
                            <a:cubicBezTo>
                              <a:pt x="69019" y="0"/>
                              <a:pt x="88926" y="19907"/>
                              <a:pt x="88926" y="44463"/>
                            </a:cubicBezTo>
                            <a:cubicBezTo>
                              <a:pt x="88926" y="69019"/>
                              <a:pt x="69019" y="88926"/>
                              <a:pt x="44463" y="88926"/>
                            </a:cubicBezTo>
                            <a:cubicBezTo>
                              <a:pt x="19907" y="88926"/>
                              <a:pt x="0" y="69019"/>
                              <a:pt x="0" y="44463"/>
                            </a:cubicBezTo>
                            <a:close/>
                          </a:path>
                        </a:pathLst>
                      </a:custGeom>
                      <a:grpFill/>
                      <a:ln>
                        <a:noFill/>
                      </a:ln>
                      <a:effectLst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>
                          <a:solidFill>
                            <a:srgbClr val="FFFFFF"/>
                          </a:solidFill>
                        </a:endParaRPr>
                      </a:p>
                    </p:txBody>
                  </p:sp>
                  <p:sp>
                    <p:nvSpPr>
                      <p:cNvPr id="180" name="椭圆 96">
                        <a:extLst>
                          <a:ext uri="{FF2B5EF4-FFF2-40B4-BE49-F238E27FC236}">
                            <a16:creationId xmlns:a16="http://schemas.microsoft.com/office/drawing/2014/main" id="{8844EF9B-7C5A-B345-EB4C-72F09B71D904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841546" y="3288678"/>
                        <a:ext cx="88926" cy="88926"/>
                      </a:xfrm>
                      <a:custGeom>
                        <a:avLst/>
                        <a:gdLst>
                          <a:gd name="connsiteX0" fmla="*/ 0 w 88926"/>
                          <a:gd name="connsiteY0" fmla="*/ 44463 h 88926"/>
                          <a:gd name="connsiteX1" fmla="*/ 44463 w 88926"/>
                          <a:gd name="connsiteY1" fmla="*/ 0 h 88926"/>
                          <a:gd name="connsiteX2" fmla="*/ 88926 w 88926"/>
                          <a:gd name="connsiteY2" fmla="*/ 44463 h 88926"/>
                          <a:gd name="connsiteX3" fmla="*/ 44463 w 88926"/>
                          <a:gd name="connsiteY3" fmla="*/ 88926 h 88926"/>
                          <a:gd name="connsiteX4" fmla="*/ 0 w 88926"/>
                          <a:gd name="connsiteY4" fmla="*/ 44463 h 88926"/>
                          <a:gd name="connsiteX0" fmla="*/ 4841546 w 4930472"/>
                          <a:gd name="connsiteY0" fmla="*/ 3333141 h 3377604"/>
                          <a:gd name="connsiteX1" fmla="*/ 0 w 4930472"/>
                          <a:gd name="connsiteY1" fmla="*/ 0 h 3377604"/>
                          <a:gd name="connsiteX2" fmla="*/ 4886009 w 4930472"/>
                          <a:gd name="connsiteY2" fmla="*/ 3288678 h 3377604"/>
                          <a:gd name="connsiteX3" fmla="*/ 4930472 w 4930472"/>
                          <a:gd name="connsiteY3" fmla="*/ 3333141 h 3377604"/>
                          <a:gd name="connsiteX4" fmla="*/ 4886009 w 4930472"/>
                          <a:gd name="connsiteY4" fmla="*/ 3377604 h 3377604"/>
                          <a:gd name="connsiteX5" fmla="*/ 4841546 w 4930472"/>
                          <a:gd name="connsiteY5" fmla="*/ 3333141 h 3377604"/>
                          <a:gd name="connsiteX0" fmla="*/ 0 w 88926"/>
                          <a:gd name="connsiteY0" fmla="*/ 44463 h 88926"/>
                          <a:gd name="connsiteX1" fmla="*/ 44463 w 88926"/>
                          <a:gd name="connsiteY1" fmla="*/ 0 h 88926"/>
                          <a:gd name="connsiteX2" fmla="*/ 88926 w 88926"/>
                          <a:gd name="connsiteY2" fmla="*/ 44463 h 88926"/>
                          <a:gd name="connsiteX3" fmla="*/ 44463 w 88926"/>
                          <a:gd name="connsiteY3" fmla="*/ 88926 h 88926"/>
                          <a:gd name="connsiteX4" fmla="*/ 0 w 88926"/>
                          <a:gd name="connsiteY4" fmla="*/ 44463 h 88926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88926" h="88926">
                            <a:moveTo>
                              <a:pt x="0" y="44463"/>
                            </a:moveTo>
                            <a:cubicBezTo>
                              <a:pt x="0" y="19907"/>
                              <a:pt x="19907" y="0"/>
                              <a:pt x="44463" y="0"/>
                            </a:cubicBezTo>
                            <a:cubicBezTo>
                              <a:pt x="69019" y="0"/>
                              <a:pt x="88926" y="19907"/>
                              <a:pt x="88926" y="44463"/>
                            </a:cubicBezTo>
                            <a:cubicBezTo>
                              <a:pt x="88926" y="69019"/>
                              <a:pt x="69019" y="88926"/>
                              <a:pt x="44463" y="88926"/>
                            </a:cubicBezTo>
                            <a:cubicBezTo>
                              <a:pt x="19907" y="88926"/>
                              <a:pt x="0" y="69019"/>
                              <a:pt x="0" y="44463"/>
                            </a:cubicBezTo>
                            <a:close/>
                          </a:path>
                        </a:pathLst>
                      </a:custGeom>
                      <a:grpFill/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/>
                      </a:p>
                    </p:txBody>
                  </p:sp>
                </p:grpSp>
              </p:grpSp>
              <p:grpSp>
                <p:nvGrpSpPr>
                  <p:cNvPr id="192" name="组合 191">
                    <a:extLst>
                      <a:ext uri="{FF2B5EF4-FFF2-40B4-BE49-F238E27FC236}">
                        <a16:creationId xmlns:a16="http://schemas.microsoft.com/office/drawing/2014/main" id="{9E60C073-170F-BD7C-BCAE-B4589038FD2F}"/>
                      </a:ext>
                    </a:extLst>
                  </p:cNvPr>
                  <p:cNvGrpSpPr/>
                  <p:nvPr/>
                </p:nvGrpSpPr>
                <p:grpSpPr>
                  <a:xfrm>
                    <a:off x="868908" y="3601523"/>
                    <a:ext cx="4292793" cy="45719"/>
                    <a:chOff x="879016" y="3287552"/>
                    <a:chExt cx="4292793" cy="45719"/>
                  </a:xfrm>
                  <a:solidFill>
                    <a:srgbClr val="33F5FC">
                      <a:alpha val="57000"/>
                    </a:srgbClr>
                  </a:solidFill>
                </p:grpSpPr>
                <p:grpSp>
                  <p:nvGrpSpPr>
                    <p:cNvPr id="193" name="组合 192">
                      <a:extLst>
                        <a:ext uri="{FF2B5EF4-FFF2-40B4-BE49-F238E27FC236}">
                          <a16:creationId xmlns:a16="http://schemas.microsoft.com/office/drawing/2014/main" id="{2711588C-5758-4E90-F66F-6A189C67FCD8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879016" y="3287552"/>
                      <a:ext cx="2079442" cy="45719"/>
                      <a:chOff x="885825" y="3288678"/>
                      <a:chExt cx="4044647" cy="88926"/>
                    </a:xfrm>
                    <a:grpFill/>
                  </p:grpSpPr>
                  <p:sp>
                    <p:nvSpPr>
                      <p:cNvPr id="206" name="椭圆 95">
                        <a:extLst>
                          <a:ext uri="{FF2B5EF4-FFF2-40B4-BE49-F238E27FC236}">
                            <a16:creationId xmlns:a16="http://schemas.microsoft.com/office/drawing/2014/main" id="{831F7F36-1C00-2FEA-9E1F-6261CD268008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85825" y="3288678"/>
                        <a:ext cx="88926" cy="88926"/>
                      </a:xfrm>
                      <a:custGeom>
                        <a:avLst/>
                        <a:gdLst>
                          <a:gd name="connsiteX0" fmla="*/ 0 w 88926"/>
                          <a:gd name="connsiteY0" fmla="*/ 44463 h 88926"/>
                          <a:gd name="connsiteX1" fmla="*/ 44463 w 88926"/>
                          <a:gd name="connsiteY1" fmla="*/ 0 h 88926"/>
                          <a:gd name="connsiteX2" fmla="*/ 88926 w 88926"/>
                          <a:gd name="connsiteY2" fmla="*/ 44463 h 88926"/>
                          <a:gd name="connsiteX3" fmla="*/ 44463 w 88926"/>
                          <a:gd name="connsiteY3" fmla="*/ 88926 h 88926"/>
                          <a:gd name="connsiteX4" fmla="*/ 0 w 88926"/>
                          <a:gd name="connsiteY4" fmla="*/ 44463 h 88926"/>
                          <a:gd name="connsiteX0" fmla="*/ 885825 w 974751"/>
                          <a:gd name="connsiteY0" fmla="*/ 3333141 h 3377604"/>
                          <a:gd name="connsiteX1" fmla="*/ 0 w 974751"/>
                          <a:gd name="connsiteY1" fmla="*/ 0 h 3377604"/>
                          <a:gd name="connsiteX2" fmla="*/ 930288 w 974751"/>
                          <a:gd name="connsiteY2" fmla="*/ 3288678 h 3377604"/>
                          <a:gd name="connsiteX3" fmla="*/ 974751 w 974751"/>
                          <a:gd name="connsiteY3" fmla="*/ 3333141 h 3377604"/>
                          <a:gd name="connsiteX4" fmla="*/ 930288 w 974751"/>
                          <a:gd name="connsiteY4" fmla="*/ 3377604 h 3377604"/>
                          <a:gd name="connsiteX5" fmla="*/ 885825 w 974751"/>
                          <a:gd name="connsiteY5" fmla="*/ 3333141 h 3377604"/>
                          <a:gd name="connsiteX0" fmla="*/ 0 w 88926"/>
                          <a:gd name="connsiteY0" fmla="*/ 44463 h 88926"/>
                          <a:gd name="connsiteX1" fmla="*/ 44463 w 88926"/>
                          <a:gd name="connsiteY1" fmla="*/ 0 h 88926"/>
                          <a:gd name="connsiteX2" fmla="*/ 88926 w 88926"/>
                          <a:gd name="connsiteY2" fmla="*/ 44463 h 88926"/>
                          <a:gd name="connsiteX3" fmla="*/ 44463 w 88926"/>
                          <a:gd name="connsiteY3" fmla="*/ 88926 h 88926"/>
                          <a:gd name="connsiteX4" fmla="*/ 0 w 88926"/>
                          <a:gd name="connsiteY4" fmla="*/ 44463 h 88926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88926" h="88926">
                            <a:moveTo>
                              <a:pt x="0" y="44463"/>
                            </a:moveTo>
                            <a:cubicBezTo>
                              <a:pt x="0" y="19907"/>
                              <a:pt x="19907" y="0"/>
                              <a:pt x="44463" y="0"/>
                            </a:cubicBezTo>
                            <a:cubicBezTo>
                              <a:pt x="69019" y="0"/>
                              <a:pt x="88926" y="19907"/>
                              <a:pt x="88926" y="44463"/>
                            </a:cubicBezTo>
                            <a:cubicBezTo>
                              <a:pt x="88926" y="69019"/>
                              <a:pt x="69019" y="88926"/>
                              <a:pt x="44463" y="88926"/>
                            </a:cubicBezTo>
                            <a:cubicBezTo>
                              <a:pt x="19907" y="88926"/>
                              <a:pt x="0" y="69019"/>
                              <a:pt x="0" y="44463"/>
                            </a:cubicBezTo>
                            <a:close/>
                          </a:path>
                        </a:pathLst>
                      </a:custGeom>
                      <a:grpFill/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/>
                      </a:p>
                    </p:txBody>
                  </p:sp>
                  <p:sp>
                    <p:nvSpPr>
                      <p:cNvPr id="207" name="任意多边形: 形状 206">
                        <a:extLst>
                          <a:ext uri="{FF2B5EF4-FFF2-40B4-BE49-F238E27FC236}">
                            <a16:creationId xmlns:a16="http://schemas.microsoft.com/office/drawing/2014/main" id="{9DBAEC95-B482-C213-ABCC-98C0DBA85025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281397" y="3288678"/>
                        <a:ext cx="88926" cy="88926"/>
                      </a:xfrm>
                      <a:custGeom>
                        <a:avLst/>
                        <a:gdLst/>
                        <a:ahLst/>
                        <a:cxnLst/>
                        <a:rect l="0" t="0" r="0" b="0"/>
                        <a:pathLst>
                          <a:path w="88927" h="88927">
                            <a:moveTo>
                              <a:pt x="0" y="44463"/>
                            </a:moveTo>
                            <a:cubicBezTo>
                              <a:pt x="0" y="19907"/>
                              <a:pt x="19907" y="0"/>
                              <a:pt x="44463" y="0"/>
                            </a:cubicBezTo>
                            <a:cubicBezTo>
                              <a:pt x="69019" y="0"/>
                              <a:pt x="88926" y="19907"/>
                              <a:pt x="88926" y="44463"/>
                            </a:cubicBezTo>
                            <a:cubicBezTo>
                              <a:pt x="88926" y="69019"/>
                              <a:pt x="69019" y="88926"/>
                              <a:pt x="44463" y="88926"/>
                            </a:cubicBezTo>
                            <a:cubicBezTo>
                              <a:pt x="19907" y="88926"/>
                              <a:pt x="0" y="69019"/>
                              <a:pt x="0" y="44463"/>
                            </a:cubicBezTo>
                            <a:close/>
                          </a:path>
                        </a:pathLst>
                      </a:custGeom>
                      <a:grpFill/>
                      <a:ln>
                        <a:noFill/>
                      </a:ln>
                      <a:effectLst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>
                          <a:solidFill>
                            <a:srgbClr val="FFFFFF"/>
                          </a:solidFill>
                        </a:endParaRPr>
                      </a:p>
                    </p:txBody>
                  </p:sp>
                  <p:sp>
                    <p:nvSpPr>
                      <p:cNvPr id="208" name="任意多边形: 形状 207">
                        <a:extLst>
                          <a:ext uri="{FF2B5EF4-FFF2-40B4-BE49-F238E27FC236}">
                            <a16:creationId xmlns:a16="http://schemas.microsoft.com/office/drawing/2014/main" id="{F4130FD0-FE78-DBD6-9B7F-EA98AB30E5E2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676969" y="3288678"/>
                        <a:ext cx="88926" cy="88926"/>
                      </a:xfrm>
                      <a:custGeom>
                        <a:avLst/>
                        <a:gdLst/>
                        <a:ahLst/>
                        <a:cxnLst/>
                        <a:rect l="0" t="0" r="0" b="0"/>
                        <a:pathLst>
                          <a:path w="88927" h="88927">
                            <a:moveTo>
                              <a:pt x="0" y="44463"/>
                            </a:moveTo>
                            <a:cubicBezTo>
                              <a:pt x="0" y="19907"/>
                              <a:pt x="19907" y="0"/>
                              <a:pt x="44463" y="0"/>
                            </a:cubicBezTo>
                            <a:cubicBezTo>
                              <a:pt x="69019" y="0"/>
                              <a:pt x="88926" y="19907"/>
                              <a:pt x="88926" y="44463"/>
                            </a:cubicBezTo>
                            <a:cubicBezTo>
                              <a:pt x="88926" y="69019"/>
                              <a:pt x="69019" y="88926"/>
                              <a:pt x="44463" y="88926"/>
                            </a:cubicBezTo>
                            <a:cubicBezTo>
                              <a:pt x="19907" y="88926"/>
                              <a:pt x="0" y="69019"/>
                              <a:pt x="0" y="44463"/>
                            </a:cubicBezTo>
                            <a:close/>
                          </a:path>
                        </a:pathLst>
                      </a:custGeom>
                      <a:grpFill/>
                      <a:ln>
                        <a:noFill/>
                      </a:ln>
                      <a:effectLst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>
                          <a:solidFill>
                            <a:srgbClr val="FFFFFF"/>
                          </a:solidFill>
                        </a:endParaRPr>
                      </a:p>
                    </p:txBody>
                  </p:sp>
                  <p:sp>
                    <p:nvSpPr>
                      <p:cNvPr id="209" name="任意多边形: 形状 208">
                        <a:extLst>
                          <a:ext uri="{FF2B5EF4-FFF2-40B4-BE49-F238E27FC236}">
                            <a16:creationId xmlns:a16="http://schemas.microsoft.com/office/drawing/2014/main" id="{62165FE2-11E3-C48D-9C57-A2FF13D90FC4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072541" y="3288678"/>
                        <a:ext cx="88926" cy="88926"/>
                      </a:xfrm>
                      <a:custGeom>
                        <a:avLst/>
                        <a:gdLst/>
                        <a:ahLst/>
                        <a:cxnLst/>
                        <a:rect l="0" t="0" r="0" b="0"/>
                        <a:pathLst>
                          <a:path w="88927" h="88927">
                            <a:moveTo>
                              <a:pt x="0" y="44463"/>
                            </a:moveTo>
                            <a:cubicBezTo>
                              <a:pt x="0" y="19907"/>
                              <a:pt x="19907" y="0"/>
                              <a:pt x="44463" y="0"/>
                            </a:cubicBezTo>
                            <a:cubicBezTo>
                              <a:pt x="69019" y="0"/>
                              <a:pt x="88926" y="19907"/>
                              <a:pt x="88926" y="44463"/>
                            </a:cubicBezTo>
                            <a:cubicBezTo>
                              <a:pt x="88926" y="69019"/>
                              <a:pt x="69019" y="88926"/>
                              <a:pt x="44463" y="88926"/>
                            </a:cubicBezTo>
                            <a:cubicBezTo>
                              <a:pt x="19907" y="88926"/>
                              <a:pt x="0" y="69019"/>
                              <a:pt x="0" y="44463"/>
                            </a:cubicBezTo>
                            <a:close/>
                          </a:path>
                        </a:pathLst>
                      </a:custGeom>
                      <a:grpFill/>
                      <a:ln>
                        <a:noFill/>
                      </a:ln>
                      <a:effectLst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>
                          <a:solidFill>
                            <a:srgbClr val="FFFFFF"/>
                          </a:solidFill>
                        </a:endParaRPr>
                      </a:p>
                    </p:txBody>
                  </p:sp>
                  <p:sp>
                    <p:nvSpPr>
                      <p:cNvPr id="210" name="任意多边形: 形状 209">
                        <a:extLst>
                          <a:ext uri="{FF2B5EF4-FFF2-40B4-BE49-F238E27FC236}">
                            <a16:creationId xmlns:a16="http://schemas.microsoft.com/office/drawing/2014/main" id="{A7631DA9-8EF5-1F49-AB60-B2C37DCF7948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468113" y="3288678"/>
                        <a:ext cx="88926" cy="88926"/>
                      </a:xfrm>
                      <a:custGeom>
                        <a:avLst/>
                        <a:gdLst/>
                        <a:ahLst/>
                        <a:cxnLst/>
                        <a:rect l="0" t="0" r="0" b="0"/>
                        <a:pathLst>
                          <a:path w="88927" h="88927">
                            <a:moveTo>
                              <a:pt x="0" y="44463"/>
                            </a:moveTo>
                            <a:cubicBezTo>
                              <a:pt x="0" y="19907"/>
                              <a:pt x="19907" y="0"/>
                              <a:pt x="44463" y="0"/>
                            </a:cubicBezTo>
                            <a:cubicBezTo>
                              <a:pt x="69019" y="0"/>
                              <a:pt x="88926" y="19907"/>
                              <a:pt x="88926" y="44463"/>
                            </a:cubicBezTo>
                            <a:cubicBezTo>
                              <a:pt x="88926" y="69019"/>
                              <a:pt x="69019" y="88926"/>
                              <a:pt x="44463" y="88926"/>
                            </a:cubicBezTo>
                            <a:cubicBezTo>
                              <a:pt x="19907" y="88926"/>
                              <a:pt x="0" y="69019"/>
                              <a:pt x="0" y="44463"/>
                            </a:cubicBezTo>
                            <a:close/>
                          </a:path>
                        </a:pathLst>
                      </a:custGeom>
                      <a:grpFill/>
                      <a:ln>
                        <a:noFill/>
                      </a:ln>
                      <a:effectLst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>
                          <a:solidFill>
                            <a:srgbClr val="FFFFFF"/>
                          </a:solidFill>
                        </a:endParaRPr>
                      </a:p>
                    </p:txBody>
                  </p:sp>
                  <p:sp>
                    <p:nvSpPr>
                      <p:cNvPr id="211" name="任意多边形: 形状 210">
                        <a:extLst>
                          <a:ext uri="{FF2B5EF4-FFF2-40B4-BE49-F238E27FC236}">
                            <a16:creationId xmlns:a16="http://schemas.microsoft.com/office/drawing/2014/main" id="{A6941CF9-D45A-86F4-71F7-4E4C09E909E6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863685" y="3288678"/>
                        <a:ext cx="88926" cy="88926"/>
                      </a:xfrm>
                      <a:custGeom>
                        <a:avLst/>
                        <a:gdLst/>
                        <a:ahLst/>
                        <a:cxnLst/>
                        <a:rect l="0" t="0" r="0" b="0"/>
                        <a:pathLst>
                          <a:path w="88927" h="88927">
                            <a:moveTo>
                              <a:pt x="0" y="44463"/>
                            </a:moveTo>
                            <a:cubicBezTo>
                              <a:pt x="0" y="19907"/>
                              <a:pt x="19907" y="0"/>
                              <a:pt x="44463" y="0"/>
                            </a:cubicBezTo>
                            <a:cubicBezTo>
                              <a:pt x="69020" y="0"/>
                              <a:pt x="88926" y="19907"/>
                              <a:pt x="88926" y="44463"/>
                            </a:cubicBezTo>
                            <a:cubicBezTo>
                              <a:pt x="88926" y="69019"/>
                              <a:pt x="69020" y="88926"/>
                              <a:pt x="44463" y="88926"/>
                            </a:cubicBezTo>
                            <a:cubicBezTo>
                              <a:pt x="19907" y="88926"/>
                              <a:pt x="0" y="69019"/>
                              <a:pt x="0" y="44463"/>
                            </a:cubicBezTo>
                            <a:close/>
                          </a:path>
                        </a:pathLst>
                      </a:custGeom>
                      <a:grpFill/>
                      <a:ln>
                        <a:noFill/>
                      </a:ln>
                      <a:effectLst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>
                          <a:solidFill>
                            <a:srgbClr val="FFFFFF"/>
                          </a:solidFill>
                        </a:endParaRPr>
                      </a:p>
                    </p:txBody>
                  </p:sp>
                  <p:sp>
                    <p:nvSpPr>
                      <p:cNvPr id="212" name="任意多边形: 形状 211">
                        <a:extLst>
                          <a:ext uri="{FF2B5EF4-FFF2-40B4-BE49-F238E27FC236}">
                            <a16:creationId xmlns:a16="http://schemas.microsoft.com/office/drawing/2014/main" id="{9F1D0973-9E54-BDF4-8349-A6F615E480E3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3259258" y="3288678"/>
                        <a:ext cx="88926" cy="88926"/>
                      </a:xfrm>
                      <a:custGeom>
                        <a:avLst/>
                        <a:gdLst/>
                        <a:ahLst/>
                        <a:cxnLst/>
                        <a:rect l="0" t="0" r="0" b="0"/>
                        <a:pathLst>
                          <a:path w="88927" h="88927">
                            <a:moveTo>
                              <a:pt x="0" y="44463"/>
                            </a:moveTo>
                            <a:cubicBezTo>
                              <a:pt x="0" y="19907"/>
                              <a:pt x="19907" y="0"/>
                              <a:pt x="44463" y="0"/>
                            </a:cubicBezTo>
                            <a:cubicBezTo>
                              <a:pt x="69019" y="0"/>
                              <a:pt x="88926" y="19907"/>
                              <a:pt x="88926" y="44463"/>
                            </a:cubicBezTo>
                            <a:cubicBezTo>
                              <a:pt x="88926" y="69019"/>
                              <a:pt x="69019" y="88926"/>
                              <a:pt x="44463" y="88926"/>
                            </a:cubicBezTo>
                            <a:cubicBezTo>
                              <a:pt x="19907" y="88926"/>
                              <a:pt x="0" y="69019"/>
                              <a:pt x="0" y="44463"/>
                            </a:cubicBezTo>
                            <a:close/>
                          </a:path>
                        </a:pathLst>
                      </a:custGeom>
                      <a:grpFill/>
                      <a:ln>
                        <a:noFill/>
                      </a:ln>
                      <a:effectLst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>
                          <a:solidFill>
                            <a:srgbClr val="FFFFFF"/>
                          </a:solidFill>
                        </a:endParaRPr>
                      </a:p>
                    </p:txBody>
                  </p:sp>
                  <p:sp>
                    <p:nvSpPr>
                      <p:cNvPr id="213" name="任意多边形: 形状 212">
                        <a:extLst>
                          <a:ext uri="{FF2B5EF4-FFF2-40B4-BE49-F238E27FC236}">
                            <a16:creationId xmlns:a16="http://schemas.microsoft.com/office/drawing/2014/main" id="{75072F17-39E4-5E62-9168-B8E6375EA04E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3654830" y="3288678"/>
                        <a:ext cx="88926" cy="88926"/>
                      </a:xfrm>
                      <a:custGeom>
                        <a:avLst/>
                        <a:gdLst/>
                        <a:ahLst/>
                        <a:cxnLst/>
                        <a:rect l="0" t="0" r="0" b="0"/>
                        <a:pathLst>
                          <a:path w="88927" h="88927">
                            <a:moveTo>
                              <a:pt x="0" y="44463"/>
                            </a:moveTo>
                            <a:cubicBezTo>
                              <a:pt x="0" y="19907"/>
                              <a:pt x="19907" y="0"/>
                              <a:pt x="44463" y="0"/>
                            </a:cubicBezTo>
                            <a:cubicBezTo>
                              <a:pt x="69019" y="0"/>
                              <a:pt x="88926" y="19907"/>
                              <a:pt x="88926" y="44463"/>
                            </a:cubicBezTo>
                            <a:cubicBezTo>
                              <a:pt x="88926" y="69019"/>
                              <a:pt x="69019" y="88926"/>
                              <a:pt x="44463" y="88926"/>
                            </a:cubicBezTo>
                            <a:cubicBezTo>
                              <a:pt x="19907" y="88926"/>
                              <a:pt x="0" y="69019"/>
                              <a:pt x="0" y="44463"/>
                            </a:cubicBezTo>
                            <a:close/>
                          </a:path>
                        </a:pathLst>
                      </a:custGeom>
                      <a:grpFill/>
                      <a:ln>
                        <a:noFill/>
                      </a:ln>
                      <a:effectLst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>
                          <a:solidFill>
                            <a:srgbClr val="FFFFFF"/>
                          </a:solidFill>
                        </a:endParaRPr>
                      </a:p>
                    </p:txBody>
                  </p:sp>
                  <p:sp>
                    <p:nvSpPr>
                      <p:cNvPr id="214" name="任意多边形: 形状 213">
                        <a:extLst>
                          <a:ext uri="{FF2B5EF4-FFF2-40B4-BE49-F238E27FC236}">
                            <a16:creationId xmlns:a16="http://schemas.microsoft.com/office/drawing/2014/main" id="{4D5AB9CF-8C0D-D87A-A480-961EAB209A51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050402" y="3288678"/>
                        <a:ext cx="88926" cy="88926"/>
                      </a:xfrm>
                      <a:custGeom>
                        <a:avLst/>
                        <a:gdLst/>
                        <a:ahLst/>
                        <a:cxnLst/>
                        <a:rect l="0" t="0" r="0" b="0"/>
                        <a:pathLst>
                          <a:path w="88927" h="88927">
                            <a:moveTo>
                              <a:pt x="0" y="44463"/>
                            </a:moveTo>
                            <a:cubicBezTo>
                              <a:pt x="0" y="19907"/>
                              <a:pt x="19907" y="0"/>
                              <a:pt x="44463" y="0"/>
                            </a:cubicBezTo>
                            <a:cubicBezTo>
                              <a:pt x="69019" y="0"/>
                              <a:pt x="88926" y="19907"/>
                              <a:pt x="88926" y="44463"/>
                            </a:cubicBezTo>
                            <a:cubicBezTo>
                              <a:pt x="88926" y="69019"/>
                              <a:pt x="69019" y="88926"/>
                              <a:pt x="44463" y="88926"/>
                            </a:cubicBezTo>
                            <a:cubicBezTo>
                              <a:pt x="19907" y="88926"/>
                              <a:pt x="0" y="69019"/>
                              <a:pt x="0" y="44463"/>
                            </a:cubicBezTo>
                            <a:close/>
                          </a:path>
                        </a:pathLst>
                      </a:custGeom>
                      <a:grpFill/>
                      <a:ln>
                        <a:noFill/>
                      </a:ln>
                      <a:effectLst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>
                          <a:solidFill>
                            <a:srgbClr val="FFFFFF"/>
                          </a:solidFill>
                        </a:endParaRPr>
                      </a:p>
                    </p:txBody>
                  </p:sp>
                  <p:sp>
                    <p:nvSpPr>
                      <p:cNvPr id="215" name="任意多边形: 形状 214">
                        <a:extLst>
                          <a:ext uri="{FF2B5EF4-FFF2-40B4-BE49-F238E27FC236}">
                            <a16:creationId xmlns:a16="http://schemas.microsoft.com/office/drawing/2014/main" id="{44171982-24AA-EB5A-D281-764472EC21FC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445974" y="3288678"/>
                        <a:ext cx="88926" cy="88926"/>
                      </a:xfrm>
                      <a:custGeom>
                        <a:avLst/>
                        <a:gdLst/>
                        <a:ahLst/>
                        <a:cxnLst/>
                        <a:rect l="0" t="0" r="0" b="0"/>
                        <a:pathLst>
                          <a:path w="88927" h="88927">
                            <a:moveTo>
                              <a:pt x="0" y="44463"/>
                            </a:moveTo>
                            <a:cubicBezTo>
                              <a:pt x="0" y="19907"/>
                              <a:pt x="19907" y="0"/>
                              <a:pt x="44463" y="0"/>
                            </a:cubicBezTo>
                            <a:cubicBezTo>
                              <a:pt x="69019" y="0"/>
                              <a:pt x="88926" y="19907"/>
                              <a:pt x="88926" y="44463"/>
                            </a:cubicBezTo>
                            <a:cubicBezTo>
                              <a:pt x="88926" y="69019"/>
                              <a:pt x="69019" y="88926"/>
                              <a:pt x="44463" y="88926"/>
                            </a:cubicBezTo>
                            <a:cubicBezTo>
                              <a:pt x="19907" y="88926"/>
                              <a:pt x="0" y="69019"/>
                              <a:pt x="0" y="44463"/>
                            </a:cubicBezTo>
                            <a:close/>
                          </a:path>
                        </a:pathLst>
                      </a:custGeom>
                      <a:grpFill/>
                      <a:ln>
                        <a:noFill/>
                      </a:ln>
                      <a:effectLst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>
                          <a:solidFill>
                            <a:srgbClr val="FFFFFF"/>
                          </a:solidFill>
                        </a:endParaRPr>
                      </a:p>
                    </p:txBody>
                  </p:sp>
                  <p:sp>
                    <p:nvSpPr>
                      <p:cNvPr id="216" name="椭圆 96">
                        <a:extLst>
                          <a:ext uri="{FF2B5EF4-FFF2-40B4-BE49-F238E27FC236}">
                            <a16:creationId xmlns:a16="http://schemas.microsoft.com/office/drawing/2014/main" id="{DBCE0C5B-4538-2EE6-718E-D6EF71028172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841546" y="3288678"/>
                        <a:ext cx="88926" cy="88926"/>
                      </a:xfrm>
                      <a:custGeom>
                        <a:avLst/>
                        <a:gdLst>
                          <a:gd name="connsiteX0" fmla="*/ 0 w 88926"/>
                          <a:gd name="connsiteY0" fmla="*/ 44463 h 88926"/>
                          <a:gd name="connsiteX1" fmla="*/ 44463 w 88926"/>
                          <a:gd name="connsiteY1" fmla="*/ 0 h 88926"/>
                          <a:gd name="connsiteX2" fmla="*/ 88926 w 88926"/>
                          <a:gd name="connsiteY2" fmla="*/ 44463 h 88926"/>
                          <a:gd name="connsiteX3" fmla="*/ 44463 w 88926"/>
                          <a:gd name="connsiteY3" fmla="*/ 88926 h 88926"/>
                          <a:gd name="connsiteX4" fmla="*/ 0 w 88926"/>
                          <a:gd name="connsiteY4" fmla="*/ 44463 h 88926"/>
                          <a:gd name="connsiteX0" fmla="*/ 4841546 w 4930472"/>
                          <a:gd name="connsiteY0" fmla="*/ 3333141 h 3377604"/>
                          <a:gd name="connsiteX1" fmla="*/ 0 w 4930472"/>
                          <a:gd name="connsiteY1" fmla="*/ 0 h 3377604"/>
                          <a:gd name="connsiteX2" fmla="*/ 4886009 w 4930472"/>
                          <a:gd name="connsiteY2" fmla="*/ 3288678 h 3377604"/>
                          <a:gd name="connsiteX3" fmla="*/ 4930472 w 4930472"/>
                          <a:gd name="connsiteY3" fmla="*/ 3333141 h 3377604"/>
                          <a:gd name="connsiteX4" fmla="*/ 4886009 w 4930472"/>
                          <a:gd name="connsiteY4" fmla="*/ 3377604 h 3377604"/>
                          <a:gd name="connsiteX5" fmla="*/ 4841546 w 4930472"/>
                          <a:gd name="connsiteY5" fmla="*/ 3333141 h 3377604"/>
                          <a:gd name="connsiteX0" fmla="*/ 0 w 88926"/>
                          <a:gd name="connsiteY0" fmla="*/ 44463 h 88926"/>
                          <a:gd name="connsiteX1" fmla="*/ 44463 w 88926"/>
                          <a:gd name="connsiteY1" fmla="*/ 0 h 88926"/>
                          <a:gd name="connsiteX2" fmla="*/ 88926 w 88926"/>
                          <a:gd name="connsiteY2" fmla="*/ 44463 h 88926"/>
                          <a:gd name="connsiteX3" fmla="*/ 44463 w 88926"/>
                          <a:gd name="connsiteY3" fmla="*/ 88926 h 88926"/>
                          <a:gd name="connsiteX4" fmla="*/ 0 w 88926"/>
                          <a:gd name="connsiteY4" fmla="*/ 44463 h 88926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88926" h="88926">
                            <a:moveTo>
                              <a:pt x="0" y="44463"/>
                            </a:moveTo>
                            <a:cubicBezTo>
                              <a:pt x="0" y="19907"/>
                              <a:pt x="19907" y="0"/>
                              <a:pt x="44463" y="0"/>
                            </a:cubicBezTo>
                            <a:cubicBezTo>
                              <a:pt x="69019" y="0"/>
                              <a:pt x="88926" y="19907"/>
                              <a:pt x="88926" y="44463"/>
                            </a:cubicBezTo>
                            <a:cubicBezTo>
                              <a:pt x="88926" y="69019"/>
                              <a:pt x="69019" y="88926"/>
                              <a:pt x="44463" y="88926"/>
                            </a:cubicBezTo>
                            <a:cubicBezTo>
                              <a:pt x="19907" y="88926"/>
                              <a:pt x="0" y="69019"/>
                              <a:pt x="0" y="44463"/>
                            </a:cubicBezTo>
                            <a:close/>
                          </a:path>
                        </a:pathLst>
                      </a:custGeom>
                      <a:grpFill/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/>
                      </a:p>
                    </p:txBody>
                  </p:sp>
                </p:grpSp>
                <p:grpSp>
                  <p:nvGrpSpPr>
                    <p:cNvPr id="194" name="组合 193">
                      <a:extLst>
                        <a:ext uri="{FF2B5EF4-FFF2-40B4-BE49-F238E27FC236}">
                          <a16:creationId xmlns:a16="http://schemas.microsoft.com/office/drawing/2014/main" id="{26291851-4723-31EF-5430-430A933F2C8F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3092367" y="3287552"/>
                      <a:ext cx="2079442" cy="45719"/>
                      <a:chOff x="885825" y="3288678"/>
                      <a:chExt cx="4044647" cy="88926"/>
                    </a:xfrm>
                    <a:grpFill/>
                  </p:grpSpPr>
                  <p:sp>
                    <p:nvSpPr>
                      <p:cNvPr id="195" name="椭圆 95">
                        <a:extLst>
                          <a:ext uri="{FF2B5EF4-FFF2-40B4-BE49-F238E27FC236}">
                            <a16:creationId xmlns:a16="http://schemas.microsoft.com/office/drawing/2014/main" id="{331F9D70-7484-965A-CF93-4021AEB0E37E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85825" y="3288678"/>
                        <a:ext cx="88926" cy="88926"/>
                      </a:xfrm>
                      <a:custGeom>
                        <a:avLst/>
                        <a:gdLst>
                          <a:gd name="connsiteX0" fmla="*/ 0 w 88926"/>
                          <a:gd name="connsiteY0" fmla="*/ 44463 h 88926"/>
                          <a:gd name="connsiteX1" fmla="*/ 44463 w 88926"/>
                          <a:gd name="connsiteY1" fmla="*/ 0 h 88926"/>
                          <a:gd name="connsiteX2" fmla="*/ 88926 w 88926"/>
                          <a:gd name="connsiteY2" fmla="*/ 44463 h 88926"/>
                          <a:gd name="connsiteX3" fmla="*/ 44463 w 88926"/>
                          <a:gd name="connsiteY3" fmla="*/ 88926 h 88926"/>
                          <a:gd name="connsiteX4" fmla="*/ 0 w 88926"/>
                          <a:gd name="connsiteY4" fmla="*/ 44463 h 88926"/>
                          <a:gd name="connsiteX0" fmla="*/ 885825 w 974751"/>
                          <a:gd name="connsiteY0" fmla="*/ 3333141 h 3377604"/>
                          <a:gd name="connsiteX1" fmla="*/ 0 w 974751"/>
                          <a:gd name="connsiteY1" fmla="*/ 0 h 3377604"/>
                          <a:gd name="connsiteX2" fmla="*/ 930288 w 974751"/>
                          <a:gd name="connsiteY2" fmla="*/ 3288678 h 3377604"/>
                          <a:gd name="connsiteX3" fmla="*/ 974751 w 974751"/>
                          <a:gd name="connsiteY3" fmla="*/ 3333141 h 3377604"/>
                          <a:gd name="connsiteX4" fmla="*/ 930288 w 974751"/>
                          <a:gd name="connsiteY4" fmla="*/ 3377604 h 3377604"/>
                          <a:gd name="connsiteX5" fmla="*/ 885825 w 974751"/>
                          <a:gd name="connsiteY5" fmla="*/ 3333141 h 3377604"/>
                          <a:gd name="connsiteX0" fmla="*/ 0 w 88926"/>
                          <a:gd name="connsiteY0" fmla="*/ 44463 h 88926"/>
                          <a:gd name="connsiteX1" fmla="*/ 44463 w 88926"/>
                          <a:gd name="connsiteY1" fmla="*/ 0 h 88926"/>
                          <a:gd name="connsiteX2" fmla="*/ 88926 w 88926"/>
                          <a:gd name="connsiteY2" fmla="*/ 44463 h 88926"/>
                          <a:gd name="connsiteX3" fmla="*/ 44463 w 88926"/>
                          <a:gd name="connsiteY3" fmla="*/ 88926 h 88926"/>
                          <a:gd name="connsiteX4" fmla="*/ 0 w 88926"/>
                          <a:gd name="connsiteY4" fmla="*/ 44463 h 88926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88926" h="88926">
                            <a:moveTo>
                              <a:pt x="0" y="44463"/>
                            </a:moveTo>
                            <a:cubicBezTo>
                              <a:pt x="0" y="19907"/>
                              <a:pt x="19907" y="0"/>
                              <a:pt x="44463" y="0"/>
                            </a:cubicBezTo>
                            <a:cubicBezTo>
                              <a:pt x="69019" y="0"/>
                              <a:pt x="88926" y="19907"/>
                              <a:pt x="88926" y="44463"/>
                            </a:cubicBezTo>
                            <a:cubicBezTo>
                              <a:pt x="88926" y="69019"/>
                              <a:pt x="69019" y="88926"/>
                              <a:pt x="44463" y="88926"/>
                            </a:cubicBezTo>
                            <a:cubicBezTo>
                              <a:pt x="19907" y="88926"/>
                              <a:pt x="0" y="69019"/>
                              <a:pt x="0" y="44463"/>
                            </a:cubicBezTo>
                            <a:close/>
                          </a:path>
                        </a:pathLst>
                      </a:custGeom>
                      <a:grpFill/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/>
                      </a:p>
                    </p:txBody>
                  </p:sp>
                  <p:sp>
                    <p:nvSpPr>
                      <p:cNvPr id="196" name="任意多边形: 形状 195">
                        <a:extLst>
                          <a:ext uri="{FF2B5EF4-FFF2-40B4-BE49-F238E27FC236}">
                            <a16:creationId xmlns:a16="http://schemas.microsoft.com/office/drawing/2014/main" id="{D0917C1C-0A68-441D-047A-C724C9BE8AC5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281397" y="3288678"/>
                        <a:ext cx="88926" cy="88926"/>
                      </a:xfrm>
                      <a:custGeom>
                        <a:avLst/>
                        <a:gdLst/>
                        <a:ahLst/>
                        <a:cxnLst/>
                        <a:rect l="0" t="0" r="0" b="0"/>
                        <a:pathLst>
                          <a:path w="88927" h="88927">
                            <a:moveTo>
                              <a:pt x="0" y="44463"/>
                            </a:moveTo>
                            <a:cubicBezTo>
                              <a:pt x="0" y="19907"/>
                              <a:pt x="19907" y="0"/>
                              <a:pt x="44463" y="0"/>
                            </a:cubicBezTo>
                            <a:cubicBezTo>
                              <a:pt x="69019" y="0"/>
                              <a:pt x="88926" y="19907"/>
                              <a:pt x="88926" y="44463"/>
                            </a:cubicBezTo>
                            <a:cubicBezTo>
                              <a:pt x="88926" y="69019"/>
                              <a:pt x="69019" y="88926"/>
                              <a:pt x="44463" y="88926"/>
                            </a:cubicBezTo>
                            <a:cubicBezTo>
                              <a:pt x="19907" y="88926"/>
                              <a:pt x="0" y="69019"/>
                              <a:pt x="0" y="44463"/>
                            </a:cubicBezTo>
                            <a:close/>
                          </a:path>
                        </a:pathLst>
                      </a:custGeom>
                      <a:grpFill/>
                      <a:ln>
                        <a:noFill/>
                      </a:ln>
                      <a:effectLst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>
                          <a:solidFill>
                            <a:srgbClr val="FFFFFF"/>
                          </a:solidFill>
                        </a:endParaRPr>
                      </a:p>
                    </p:txBody>
                  </p:sp>
                  <p:sp>
                    <p:nvSpPr>
                      <p:cNvPr id="197" name="任意多边形: 形状 196">
                        <a:extLst>
                          <a:ext uri="{FF2B5EF4-FFF2-40B4-BE49-F238E27FC236}">
                            <a16:creationId xmlns:a16="http://schemas.microsoft.com/office/drawing/2014/main" id="{E4159F33-C74F-AE6A-4F1C-1CE1FB78B3C3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676969" y="3288678"/>
                        <a:ext cx="88926" cy="88926"/>
                      </a:xfrm>
                      <a:custGeom>
                        <a:avLst/>
                        <a:gdLst/>
                        <a:ahLst/>
                        <a:cxnLst/>
                        <a:rect l="0" t="0" r="0" b="0"/>
                        <a:pathLst>
                          <a:path w="88927" h="88927">
                            <a:moveTo>
                              <a:pt x="0" y="44463"/>
                            </a:moveTo>
                            <a:cubicBezTo>
                              <a:pt x="0" y="19907"/>
                              <a:pt x="19907" y="0"/>
                              <a:pt x="44463" y="0"/>
                            </a:cubicBezTo>
                            <a:cubicBezTo>
                              <a:pt x="69019" y="0"/>
                              <a:pt x="88926" y="19907"/>
                              <a:pt x="88926" y="44463"/>
                            </a:cubicBezTo>
                            <a:cubicBezTo>
                              <a:pt x="88926" y="69019"/>
                              <a:pt x="69019" y="88926"/>
                              <a:pt x="44463" y="88926"/>
                            </a:cubicBezTo>
                            <a:cubicBezTo>
                              <a:pt x="19907" y="88926"/>
                              <a:pt x="0" y="69019"/>
                              <a:pt x="0" y="44463"/>
                            </a:cubicBezTo>
                            <a:close/>
                          </a:path>
                        </a:pathLst>
                      </a:custGeom>
                      <a:grpFill/>
                      <a:ln>
                        <a:noFill/>
                      </a:ln>
                      <a:effectLst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>
                          <a:solidFill>
                            <a:srgbClr val="FFFFFF"/>
                          </a:solidFill>
                        </a:endParaRPr>
                      </a:p>
                    </p:txBody>
                  </p:sp>
                  <p:sp>
                    <p:nvSpPr>
                      <p:cNvPr id="198" name="任意多边形: 形状 197">
                        <a:extLst>
                          <a:ext uri="{FF2B5EF4-FFF2-40B4-BE49-F238E27FC236}">
                            <a16:creationId xmlns:a16="http://schemas.microsoft.com/office/drawing/2014/main" id="{78E757A9-ACAD-955B-C921-4AB33C146E40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072541" y="3288678"/>
                        <a:ext cx="88926" cy="88926"/>
                      </a:xfrm>
                      <a:custGeom>
                        <a:avLst/>
                        <a:gdLst/>
                        <a:ahLst/>
                        <a:cxnLst/>
                        <a:rect l="0" t="0" r="0" b="0"/>
                        <a:pathLst>
                          <a:path w="88927" h="88927">
                            <a:moveTo>
                              <a:pt x="0" y="44463"/>
                            </a:moveTo>
                            <a:cubicBezTo>
                              <a:pt x="0" y="19907"/>
                              <a:pt x="19907" y="0"/>
                              <a:pt x="44463" y="0"/>
                            </a:cubicBezTo>
                            <a:cubicBezTo>
                              <a:pt x="69019" y="0"/>
                              <a:pt x="88926" y="19907"/>
                              <a:pt x="88926" y="44463"/>
                            </a:cubicBezTo>
                            <a:cubicBezTo>
                              <a:pt x="88926" y="69019"/>
                              <a:pt x="69019" y="88926"/>
                              <a:pt x="44463" y="88926"/>
                            </a:cubicBezTo>
                            <a:cubicBezTo>
                              <a:pt x="19907" y="88926"/>
                              <a:pt x="0" y="69019"/>
                              <a:pt x="0" y="44463"/>
                            </a:cubicBezTo>
                            <a:close/>
                          </a:path>
                        </a:pathLst>
                      </a:custGeom>
                      <a:grpFill/>
                      <a:ln>
                        <a:noFill/>
                      </a:ln>
                      <a:effectLst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>
                          <a:solidFill>
                            <a:srgbClr val="FFFFFF"/>
                          </a:solidFill>
                        </a:endParaRPr>
                      </a:p>
                    </p:txBody>
                  </p:sp>
                  <p:sp>
                    <p:nvSpPr>
                      <p:cNvPr id="199" name="任意多边形: 形状 198">
                        <a:extLst>
                          <a:ext uri="{FF2B5EF4-FFF2-40B4-BE49-F238E27FC236}">
                            <a16:creationId xmlns:a16="http://schemas.microsoft.com/office/drawing/2014/main" id="{3DDDB04C-1087-F01D-3203-AD71BA207A86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468113" y="3288678"/>
                        <a:ext cx="88926" cy="88926"/>
                      </a:xfrm>
                      <a:custGeom>
                        <a:avLst/>
                        <a:gdLst/>
                        <a:ahLst/>
                        <a:cxnLst/>
                        <a:rect l="0" t="0" r="0" b="0"/>
                        <a:pathLst>
                          <a:path w="88927" h="88927">
                            <a:moveTo>
                              <a:pt x="0" y="44463"/>
                            </a:moveTo>
                            <a:cubicBezTo>
                              <a:pt x="0" y="19907"/>
                              <a:pt x="19907" y="0"/>
                              <a:pt x="44463" y="0"/>
                            </a:cubicBezTo>
                            <a:cubicBezTo>
                              <a:pt x="69019" y="0"/>
                              <a:pt x="88926" y="19907"/>
                              <a:pt x="88926" y="44463"/>
                            </a:cubicBezTo>
                            <a:cubicBezTo>
                              <a:pt x="88926" y="69019"/>
                              <a:pt x="69019" y="88926"/>
                              <a:pt x="44463" y="88926"/>
                            </a:cubicBezTo>
                            <a:cubicBezTo>
                              <a:pt x="19907" y="88926"/>
                              <a:pt x="0" y="69019"/>
                              <a:pt x="0" y="44463"/>
                            </a:cubicBezTo>
                            <a:close/>
                          </a:path>
                        </a:pathLst>
                      </a:custGeom>
                      <a:grpFill/>
                      <a:ln>
                        <a:noFill/>
                      </a:ln>
                      <a:effectLst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>
                          <a:solidFill>
                            <a:srgbClr val="FFFFFF"/>
                          </a:solidFill>
                        </a:endParaRPr>
                      </a:p>
                    </p:txBody>
                  </p:sp>
                  <p:sp>
                    <p:nvSpPr>
                      <p:cNvPr id="200" name="任意多边形: 形状 199">
                        <a:extLst>
                          <a:ext uri="{FF2B5EF4-FFF2-40B4-BE49-F238E27FC236}">
                            <a16:creationId xmlns:a16="http://schemas.microsoft.com/office/drawing/2014/main" id="{B00768E7-3379-3AA0-6306-C1B210B6A3EA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863685" y="3288678"/>
                        <a:ext cx="88926" cy="88926"/>
                      </a:xfrm>
                      <a:custGeom>
                        <a:avLst/>
                        <a:gdLst/>
                        <a:ahLst/>
                        <a:cxnLst/>
                        <a:rect l="0" t="0" r="0" b="0"/>
                        <a:pathLst>
                          <a:path w="88927" h="88927">
                            <a:moveTo>
                              <a:pt x="0" y="44463"/>
                            </a:moveTo>
                            <a:cubicBezTo>
                              <a:pt x="0" y="19907"/>
                              <a:pt x="19907" y="0"/>
                              <a:pt x="44463" y="0"/>
                            </a:cubicBezTo>
                            <a:cubicBezTo>
                              <a:pt x="69020" y="0"/>
                              <a:pt x="88926" y="19907"/>
                              <a:pt x="88926" y="44463"/>
                            </a:cubicBezTo>
                            <a:cubicBezTo>
                              <a:pt x="88926" y="69019"/>
                              <a:pt x="69020" y="88926"/>
                              <a:pt x="44463" y="88926"/>
                            </a:cubicBezTo>
                            <a:cubicBezTo>
                              <a:pt x="19907" y="88926"/>
                              <a:pt x="0" y="69019"/>
                              <a:pt x="0" y="44463"/>
                            </a:cubicBezTo>
                            <a:close/>
                          </a:path>
                        </a:pathLst>
                      </a:custGeom>
                      <a:grpFill/>
                      <a:ln>
                        <a:noFill/>
                      </a:ln>
                      <a:effectLst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>
                          <a:solidFill>
                            <a:srgbClr val="FFFFFF"/>
                          </a:solidFill>
                        </a:endParaRPr>
                      </a:p>
                    </p:txBody>
                  </p:sp>
                  <p:sp>
                    <p:nvSpPr>
                      <p:cNvPr id="201" name="任意多边形: 形状 200">
                        <a:extLst>
                          <a:ext uri="{FF2B5EF4-FFF2-40B4-BE49-F238E27FC236}">
                            <a16:creationId xmlns:a16="http://schemas.microsoft.com/office/drawing/2014/main" id="{F5E29BB2-3930-7D9D-65E7-9E940F817812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3259258" y="3288678"/>
                        <a:ext cx="88926" cy="88926"/>
                      </a:xfrm>
                      <a:custGeom>
                        <a:avLst/>
                        <a:gdLst/>
                        <a:ahLst/>
                        <a:cxnLst/>
                        <a:rect l="0" t="0" r="0" b="0"/>
                        <a:pathLst>
                          <a:path w="88927" h="88927">
                            <a:moveTo>
                              <a:pt x="0" y="44463"/>
                            </a:moveTo>
                            <a:cubicBezTo>
                              <a:pt x="0" y="19907"/>
                              <a:pt x="19907" y="0"/>
                              <a:pt x="44463" y="0"/>
                            </a:cubicBezTo>
                            <a:cubicBezTo>
                              <a:pt x="69019" y="0"/>
                              <a:pt x="88926" y="19907"/>
                              <a:pt x="88926" y="44463"/>
                            </a:cubicBezTo>
                            <a:cubicBezTo>
                              <a:pt x="88926" y="69019"/>
                              <a:pt x="69019" y="88926"/>
                              <a:pt x="44463" y="88926"/>
                            </a:cubicBezTo>
                            <a:cubicBezTo>
                              <a:pt x="19907" y="88926"/>
                              <a:pt x="0" y="69019"/>
                              <a:pt x="0" y="44463"/>
                            </a:cubicBezTo>
                            <a:close/>
                          </a:path>
                        </a:pathLst>
                      </a:custGeom>
                      <a:grpFill/>
                      <a:ln>
                        <a:noFill/>
                      </a:ln>
                      <a:effectLst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>
                          <a:solidFill>
                            <a:srgbClr val="FFFFFF"/>
                          </a:solidFill>
                        </a:endParaRPr>
                      </a:p>
                    </p:txBody>
                  </p:sp>
                  <p:sp>
                    <p:nvSpPr>
                      <p:cNvPr id="202" name="任意多边形: 形状 201">
                        <a:extLst>
                          <a:ext uri="{FF2B5EF4-FFF2-40B4-BE49-F238E27FC236}">
                            <a16:creationId xmlns:a16="http://schemas.microsoft.com/office/drawing/2014/main" id="{F48A815A-ACA5-8A2C-0379-8CE49870840C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3654830" y="3288678"/>
                        <a:ext cx="88926" cy="88926"/>
                      </a:xfrm>
                      <a:custGeom>
                        <a:avLst/>
                        <a:gdLst/>
                        <a:ahLst/>
                        <a:cxnLst/>
                        <a:rect l="0" t="0" r="0" b="0"/>
                        <a:pathLst>
                          <a:path w="88927" h="88927">
                            <a:moveTo>
                              <a:pt x="0" y="44463"/>
                            </a:moveTo>
                            <a:cubicBezTo>
                              <a:pt x="0" y="19907"/>
                              <a:pt x="19907" y="0"/>
                              <a:pt x="44463" y="0"/>
                            </a:cubicBezTo>
                            <a:cubicBezTo>
                              <a:pt x="69019" y="0"/>
                              <a:pt x="88926" y="19907"/>
                              <a:pt x="88926" y="44463"/>
                            </a:cubicBezTo>
                            <a:cubicBezTo>
                              <a:pt x="88926" y="69019"/>
                              <a:pt x="69019" y="88926"/>
                              <a:pt x="44463" y="88926"/>
                            </a:cubicBezTo>
                            <a:cubicBezTo>
                              <a:pt x="19907" y="88926"/>
                              <a:pt x="0" y="69019"/>
                              <a:pt x="0" y="44463"/>
                            </a:cubicBezTo>
                            <a:close/>
                          </a:path>
                        </a:pathLst>
                      </a:custGeom>
                      <a:grpFill/>
                      <a:ln>
                        <a:noFill/>
                      </a:ln>
                      <a:effectLst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>
                          <a:solidFill>
                            <a:srgbClr val="FFFFFF"/>
                          </a:solidFill>
                        </a:endParaRPr>
                      </a:p>
                    </p:txBody>
                  </p:sp>
                  <p:sp>
                    <p:nvSpPr>
                      <p:cNvPr id="203" name="任意多边形: 形状 202">
                        <a:extLst>
                          <a:ext uri="{FF2B5EF4-FFF2-40B4-BE49-F238E27FC236}">
                            <a16:creationId xmlns:a16="http://schemas.microsoft.com/office/drawing/2014/main" id="{DBF38AC4-BD64-4D55-AE29-4E4623768592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050402" y="3288678"/>
                        <a:ext cx="88926" cy="88926"/>
                      </a:xfrm>
                      <a:custGeom>
                        <a:avLst/>
                        <a:gdLst/>
                        <a:ahLst/>
                        <a:cxnLst/>
                        <a:rect l="0" t="0" r="0" b="0"/>
                        <a:pathLst>
                          <a:path w="88927" h="88927">
                            <a:moveTo>
                              <a:pt x="0" y="44463"/>
                            </a:moveTo>
                            <a:cubicBezTo>
                              <a:pt x="0" y="19907"/>
                              <a:pt x="19907" y="0"/>
                              <a:pt x="44463" y="0"/>
                            </a:cubicBezTo>
                            <a:cubicBezTo>
                              <a:pt x="69019" y="0"/>
                              <a:pt x="88926" y="19907"/>
                              <a:pt x="88926" y="44463"/>
                            </a:cubicBezTo>
                            <a:cubicBezTo>
                              <a:pt x="88926" y="69019"/>
                              <a:pt x="69019" y="88926"/>
                              <a:pt x="44463" y="88926"/>
                            </a:cubicBezTo>
                            <a:cubicBezTo>
                              <a:pt x="19907" y="88926"/>
                              <a:pt x="0" y="69019"/>
                              <a:pt x="0" y="44463"/>
                            </a:cubicBezTo>
                            <a:close/>
                          </a:path>
                        </a:pathLst>
                      </a:custGeom>
                      <a:grpFill/>
                      <a:ln>
                        <a:noFill/>
                      </a:ln>
                      <a:effectLst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>
                          <a:solidFill>
                            <a:srgbClr val="FFFFFF"/>
                          </a:solidFill>
                        </a:endParaRPr>
                      </a:p>
                    </p:txBody>
                  </p:sp>
                  <p:sp>
                    <p:nvSpPr>
                      <p:cNvPr id="204" name="任意多边形: 形状 203">
                        <a:extLst>
                          <a:ext uri="{FF2B5EF4-FFF2-40B4-BE49-F238E27FC236}">
                            <a16:creationId xmlns:a16="http://schemas.microsoft.com/office/drawing/2014/main" id="{544A51C0-062A-9BB5-C0EA-B4EF0152C9B1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445974" y="3288678"/>
                        <a:ext cx="88926" cy="88926"/>
                      </a:xfrm>
                      <a:custGeom>
                        <a:avLst/>
                        <a:gdLst/>
                        <a:ahLst/>
                        <a:cxnLst/>
                        <a:rect l="0" t="0" r="0" b="0"/>
                        <a:pathLst>
                          <a:path w="88927" h="88927">
                            <a:moveTo>
                              <a:pt x="0" y="44463"/>
                            </a:moveTo>
                            <a:cubicBezTo>
                              <a:pt x="0" y="19907"/>
                              <a:pt x="19907" y="0"/>
                              <a:pt x="44463" y="0"/>
                            </a:cubicBezTo>
                            <a:cubicBezTo>
                              <a:pt x="69019" y="0"/>
                              <a:pt x="88926" y="19907"/>
                              <a:pt x="88926" y="44463"/>
                            </a:cubicBezTo>
                            <a:cubicBezTo>
                              <a:pt x="88926" y="69019"/>
                              <a:pt x="69019" y="88926"/>
                              <a:pt x="44463" y="88926"/>
                            </a:cubicBezTo>
                            <a:cubicBezTo>
                              <a:pt x="19907" y="88926"/>
                              <a:pt x="0" y="69019"/>
                              <a:pt x="0" y="44463"/>
                            </a:cubicBezTo>
                            <a:close/>
                          </a:path>
                        </a:pathLst>
                      </a:custGeom>
                      <a:grpFill/>
                      <a:ln>
                        <a:noFill/>
                      </a:ln>
                      <a:effectLst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>
                          <a:solidFill>
                            <a:srgbClr val="FFFFFF"/>
                          </a:solidFill>
                        </a:endParaRPr>
                      </a:p>
                    </p:txBody>
                  </p:sp>
                  <p:sp>
                    <p:nvSpPr>
                      <p:cNvPr id="205" name="椭圆 96">
                        <a:extLst>
                          <a:ext uri="{FF2B5EF4-FFF2-40B4-BE49-F238E27FC236}">
                            <a16:creationId xmlns:a16="http://schemas.microsoft.com/office/drawing/2014/main" id="{EFD32CCB-EC44-C68A-0131-6EF1A3CE8216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841546" y="3288678"/>
                        <a:ext cx="88926" cy="88926"/>
                      </a:xfrm>
                      <a:custGeom>
                        <a:avLst/>
                        <a:gdLst>
                          <a:gd name="connsiteX0" fmla="*/ 0 w 88926"/>
                          <a:gd name="connsiteY0" fmla="*/ 44463 h 88926"/>
                          <a:gd name="connsiteX1" fmla="*/ 44463 w 88926"/>
                          <a:gd name="connsiteY1" fmla="*/ 0 h 88926"/>
                          <a:gd name="connsiteX2" fmla="*/ 88926 w 88926"/>
                          <a:gd name="connsiteY2" fmla="*/ 44463 h 88926"/>
                          <a:gd name="connsiteX3" fmla="*/ 44463 w 88926"/>
                          <a:gd name="connsiteY3" fmla="*/ 88926 h 88926"/>
                          <a:gd name="connsiteX4" fmla="*/ 0 w 88926"/>
                          <a:gd name="connsiteY4" fmla="*/ 44463 h 88926"/>
                          <a:gd name="connsiteX0" fmla="*/ 4841546 w 4930472"/>
                          <a:gd name="connsiteY0" fmla="*/ 3333141 h 3377604"/>
                          <a:gd name="connsiteX1" fmla="*/ 0 w 4930472"/>
                          <a:gd name="connsiteY1" fmla="*/ 0 h 3377604"/>
                          <a:gd name="connsiteX2" fmla="*/ 4886009 w 4930472"/>
                          <a:gd name="connsiteY2" fmla="*/ 3288678 h 3377604"/>
                          <a:gd name="connsiteX3" fmla="*/ 4930472 w 4930472"/>
                          <a:gd name="connsiteY3" fmla="*/ 3333141 h 3377604"/>
                          <a:gd name="connsiteX4" fmla="*/ 4886009 w 4930472"/>
                          <a:gd name="connsiteY4" fmla="*/ 3377604 h 3377604"/>
                          <a:gd name="connsiteX5" fmla="*/ 4841546 w 4930472"/>
                          <a:gd name="connsiteY5" fmla="*/ 3333141 h 3377604"/>
                          <a:gd name="connsiteX0" fmla="*/ 0 w 88926"/>
                          <a:gd name="connsiteY0" fmla="*/ 44463 h 88926"/>
                          <a:gd name="connsiteX1" fmla="*/ 44463 w 88926"/>
                          <a:gd name="connsiteY1" fmla="*/ 0 h 88926"/>
                          <a:gd name="connsiteX2" fmla="*/ 88926 w 88926"/>
                          <a:gd name="connsiteY2" fmla="*/ 44463 h 88926"/>
                          <a:gd name="connsiteX3" fmla="*/ 44463 w 88926"/>
                          <a:gd name="connsiteY3" fmla="*/ 88926 h 88926"/>
                          <a:gd name="connsiteX4" fmla="*/ 0 w 88926"/>
                          <a:gd name="connsiteY4" fmla="*/ 44463 h 88926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88926" h="88926">
                            <a:moveTo>
                              <a:pt x="0" y="44463"/>
                            </a:moveTo>
                            <a:cubicBezTo>
                              <a:pt x="0" y="19907"/>
                              <a:pt x="19907" y="0"/>
                              <a:pt x="44463" y="0"/>
                            </a:cubicBezTo>
                            <a:cubicBezTo>
                              <a:pt x="69019" y="0"/>
                              <a:pt x="88926" y="19907"/>
                              <a:pt x="88926" y="44463"/>
                            </a:cubicBezTo>
                            <a:cubicBezTo>
                              <a:pt x="88926" y="69019"/>
                              <a:pt x="69019" y="88926"/>
                              <a:pt x="44463" y="88926"/>
                            </a:cubicBezTo>
                            <a:cubicBezTo>
                              <a:pt x="19907" y="88926"/>
                              <a:pt x="0" y="69019"/>
                              <a:pt x="0" y="44463"/>
                            </a:cubicBezTo>
                            <a:close/>
                          </a:path>
                        </a:pathLst>
                      </a:custGeom>
                      <a:grpFill/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/>
                      </a:p>
                    </p:txBody>
                  </p:sp>
                </p:grpSp>
              </p:grpSp>
            </p:grpSp>
          </p:grpSp>
          <p:sp>
            <p:nvSpPr>
              <p:cNvPr id="221" name="文本框 220">
                <a:extLst>
                  <a:ext uri="{FF2B5EF4-FFF2-40B4-BE49-F238E27FC236}">
                    <a16:creationId xmlns:a16="http://schemas.microsoft.com/office/drawing/2014/main" id="{333C1FDA-0ECB-494E-D8DE-8101BE56FABB}"/>
                  </a:ext>
                </a:extLst>
              </p:cNvPr>
              <p:cNvSpPr txBox="1"/>
              <p:nvPr/>
            </p:nvSpPr>
            <p:spPr>
              <a:xfrm>
                <a:off x="838674" y="2297654"/>
                <a:ext cx="4390767" cy="137965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zh-CN" altLang="en-US" sz="1200" b="0" i="0" dirty="0">
                    <a:solidFill>
                      <a:srgbClr val="33F5FC"/>
                    </a:solidFill>
                    <a:effectLst/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利用先进的环境感知、信息交互、智能决策、自动控制等技术，通过载运工具、基础设施与运行管控的有机融合，实现道路交通部分或完全自动化</a:t>
                </a:r>
                <a:r>
                  <a:rPr lang="zh-CN" altLang="en-US" sz="1200" b="0" i="0">
                    <a:solidFill>
                      <a:srgbClr val="33F5FC"/>
                    </a:solidFill>
                    <a:effectLst/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运行。</a:t>
                </a:r>
                <a:endParaRPr lang="en-US" altLang="zh-CN" sz="1200" b="0" i="0" dirty="0">
                  <a:solidFill>
                    <a:srgbClr val="33F5FC"/>
                  </a:solidFill>
                  <a:effectLst/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</p:txBody>
          </p:sp>
          <p:sp>
            <p:nvSpPr>
              <p:cNvPr id="222" name="文本框 221">
                <a:extLst>
                  <a:ext uri="{FF2B5EF4-FFF2-40B4-BE49-F238E27FC236}">
                    <a16:creationId xmlns:a16="http://schemas.microsoft.com/office/drawing/2014/main" id="{F5479632-35A5-1436-45E5-9798CBB14693}"/>
                  </a:ext>
                </a:extLst>
              </p:cNvPr>
              <p:cNvSpPr txBox="1"/>
              <p:nvPr/>
            </p:nvSpPr>
            <p:spPr>
              <a:xfrm>
                <a:off x="939101" y="1766751"/>
                <a:ext cx="4147331" cy="40785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2000" b="1">
                    <a:gradFill flip="none" rotWithShape="1">
                      <a:gsLst>
                        <a:gs pos="0">
                          <a:schemeClr val="bg1"/>
                        </a:gs>
                        <a:gs pos="100000">
                          <a:srgbClr val="33F5FC"/>
                        </a:gs>
                      </a:gsLst>
                      <a:lin ang="5400000" scaled="1"/>
                      <a:tileRect/>
                    </a:gradFill>
                    <a:latin typeface="锐字真言体免费商用" panose="02010600030101010101" pitchFamily="2" charset="-122"/>
                    <a:ea typeface="锐字真言体免费商用" panose="02010600030101010101" pitchFamily="2" charset="-122"/>
                  </a:rPr>
                  <a:t>如何实现自动化运行</a:t>
                </a:r>
                <a:r>
                  <a:rPr lang="zh-CN" altLang="en-US" sz="2000" b="1">
                    <a:gradFill flip="none" rotWithShape="1">
                      <a:gsLst>
                        <a:gs pos="0">
                          <a:schemeClr val="bg1"/>
                        </a:gs>
                        <a:gs pos="100000">
                          <a:srgbClr val="33F5FC"/>
                        </a:gs>
                      </a:gsLst>
                      <a:lin ang="5400000" scaled="1"/>
                      <a:tileRect/>
                    </a:gradFill>
                    <a:effectLst/>
                    <a:latin typeface="锐字真言体免费商用" panose="02010600030101010101" pitchFamily="2" charset="-122"/>
                    <a:ea typeface="锐字真言体免费商用" panose="02010600030101010101" pitchFamily="2" charset="-122"/>
                  </a:rPr>
                  <a:t>？</a:t>
                </a:r>
                <a:endParaRPr lang="en-US" sz="2000" dirty="0">
                  <a:gradFill flip="none" rotWithShape="1">
                    <a:gsLst>
                      <a:gs pos="0">
                        <a:schemeClr val="bg1"/>
                      </a:gs>
                      <a:gs pos="100000">
                        <a:srgbClr val="33F5FC"/>
                      </a:gs>
                    </a:gsLst>
                    <a:lin ang="5400000" scaled="1"/>
                    <a:tileRect/>
                  </a:gradFill>
                  <a:latin typeface="锐字真言体免费商用" panose="02010600030101010101" pitchFamily="2" charset="-122"/>
                  <a:ea typeface="锐字真言体免费商用" panose="02010600030101010101" pitchFamily="2" charset="-122"/>
                </a:endParaRPr>
              </a:p>
            </p:txBody>
          </p:sp>
          <p:cxnSp>
            <p:nvCxnSpPr>
              <p:cNvPr id="223" name="直接连接符 222">
                <a:extLst>
                  <a:ext uri="{FF2B5EF4-FFF2-40B4-BE49-F238E27FC236}">
                    <a16:creationId xmlns:a16="http://schemas.microsoft.com/office/drawing/2014/main" id="{586BEA29-7F83-AC48-A028-479FB2CF0C4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229304" y="2287475"/>
                <a:ext cx="3559563" cy="0"/>
              </a:xfrm>
              <a:prstGeom prst="line">
                <a:avLst/>
              </a:prstGeom>
              <a:ln w="19050" cap="rnd">
                <a:gradFill flip="none" rotWithShape="1">
                  <a:gsLst>
                    <a:gs pos="9000">
                      <a:schemeClr val="bg1">
                        <a:alpha val="0"/>
                      </a:schemeClr>
                    </a:gs>
                    <a:gs pos="92000">
                      <a:schemeClr val="accent1">
                        <a:lumMod val="5000"/>
                        <a:lumOff val="95000"/>
                        <a:alpha val="0"/>
                      </a:schemeClr>
                    </a:gs>
                    <a:gs pos="53000">
                      <a:srgbClr val="33F5FC"/>
                    </a:gs>
                  </a:gsLst>
                  <a:lin ang="0" scaled="1"/>
                  <a:tileRect/>
                </a:gra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316" name="图片 315">
              <a:extLst>
                <a:ext uri="{FF2B5EF4-FFF2-40B4-BE49-F238E27FC236}">
                  <a16:creationId xmlns:a16="http://schemas.microsoft.com/office/drawing/2014/main" id="{C9A12255-68E1-CCDA-143A-E37F897ABEF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lum bright="70000" contrast="-7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5400000">
              <a:off x="3313268" y="402931"/>
              <a:ext cx="385328" cy="3675844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</p:grpSp>
      <p:grpSp>
        <p:nvGrpSpPr>
          <p:cNvPr id="319" name="组合 318">
            <a:extLst>
              <a:ext uri="{FF2B5EF4-FFF2-40B4-BE49-F238E27FC236}">
                <a16:creationId xmlns:a16="http://schemas.microsoft.com/office/drawing/2014/main" id="{66D3F9C1-579D-26F4-CAEC-8D3645CE8E8D}"/>
              </a:ext>
            </a:extLst>
          </p:cNvPr>
          <p:cNvGrpSpPr/>
          <p:nvPr/>
        </p:nvGrpSpPr>
        <p:grpSpPr>
          <a:xfrm>
            <a:off x="670642" y="3720780"/>
            <a:ext cx="4555005" cy="1987978"/>
            <a:chOff x="6546070" y="1626984"/>
            <a:chExt cx="4729172" cy="2026435"/>
          </a:xfrm>
          <a:scene3d>
            <a:camera prst="perspectiveRight" fov="2700000">
              <a:rot lat="600000" lon="20399998" rev="0"/>
            </a:camera>
            <a:lightRig rig="threePt" dir="t"/>
          </a:scene3d>
        </p:grpSpPr>
        <p:grpSp>
          <p:nvGrpSpPr>
            <p:cNvPr id="228" name="组合 227">
              <a:extLst>
                <a:ext uri="{FF2B5EF4-FFF2-40B4-BE49-F238E27FC236}">
                  <a16:creationId xmlns:a16="http://schemas.microsoft.com/office/drawing/2014/main" id="{86353B69-55D3-0D04-98FC-C1F7AE3B83F5}"/>
                </a:ext>
              </a:extLst>
            </p:cNvPr>
            <p:cNvGrpSpPr/>
            <p:nvPr/>
          </p:nvGrpSpPr>
          <p:grpSpPr>
            <a:xfrm>
              <a:off x="6546070" y="1626984"/>
              <a:ext cx="4729172" cy="2026435"/>
              <a:chOff x="644499" y="1631164"/>
              <a:chExt cx="4729172" cy="2026435"/>
            </a:xfrm>
          </p:grpSpPr>
          <p:grpSp>
            <p:nvGrpSpPr>
              <p:cNvPr id="229" name="组合 228">
                <a:extLst>
                  <a:ext uri="{FF2B5EF4-FFF2-40B4-BE49-F238E27FC236}">
                    <a16:creationId xmlns:a16="http://schemas.microsoft.com/office/drawing/2014/main" id="{B0A45E38-B029-57C3-F897-7EE090E986CF}"/>
                  </a:ext>
                </a:extLst>
              </p:cNvPr>
              <p:cNvGrpSpPr/>
              <p:nvPr/>
            </p:nvGrpSpPr>
            <p:grpSpPr>
              <a:xfrm>
                <a:off x="644499" y="1631164"/>
                <a:ext cx="4729172" cy="2026435"/>
                <a:chOff x="644499" y="1631164"/>
                <a:chExt cx="4729172" cy="2026435"/>
              </a:xfrm>
            </p:grpSpPr>
            <p:grpSp>
              <p:nvGrpSpPr>
                <p:cNvPr id="233" name="组合 232">
                  <a:extLst>
                    <a:ext uri="{FF2B5EF4-FFF2-40B4-BE49-F238E27FC236}">
                      <a16:creationId xmlns:a16="http://schemas.microsoft.com/office/drawing/2014/main" id="{A8CE8405-C862-BF2B-C6ED-378781A4879C}"/>
                    </a:ext>
                  </a:extLst>
                </p:cNvPr>
                <p:cNvGrpSpPr/>
                <p:nvPr/>
              </p:nvGrpSpPr>
              <p:grpSpPr>
                <a:xfrm>
                  <a:off x="644499" y="1631164"/>
                  <a:ext cx="4729172" cy="2026435"/>
                  <a:chOff x="644499" y="1631164"/>
                  <a:chExt cx="4729172" cy="2026435"/>
                </a:xfrm>
              </p:grpSpPr>
              <p:sp>
                <p:nvSpPr>
                  <p:cNvPr id="310" name="矩形: 剪去左右顶角 309">
                    <a:extLst>
                      <a:ext uri="{FF2B5EF4-FFF2-40B4-BE49-F238E27FC236}">
                        <a16:creationId xmlns:a16="http://schemas.microsoft.com/office/drawing/2014/main" id="{2FA0B809-BD6C-EA74-8C7D-F00E1B96DF5E}"/>
                      </a:ext>
                    </a:extLst>
                  </p:cNvPr>
                  <p:cNvSpPr/>
                  <p:nvPr/>
                </p:nvSpPr>
                <p:spPr>
                  <a:xfrm>
                    <a:off x="644499" y="1631164"/>
                    <a:ext cx="4725081" cy="2026435"/>
                  </a:xfrm>
                  <a:prstGeom prst="snip2SameRect">
                    <a:avLst>
                      <a:gd name="adj1" fmla="val 4586"/>
                      <a:gd name="adj2" fmla="val 5910"/>
                    </a:avLst>
                  </a:prstGeom>
                  <a:solidFill>
                    <a:srgbClr val="33F5FC">
                      <a:alpha val="6000"/>
                    </a:srgbClr>
                  </a:solidFill>
                  <a:ln>
                    <a:solidFill>
                      <a:srgbClr val="33F5FC"/>
                    </a:solidFill>
                  </a:ln>
                  <a:sp3d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11" name="平行四边形 310">
                    <a:extLst>
                      <a:ext uri="{FF2B5EF4-FFF2-40B4-BE49-F238E27FC236}">
                        <a16:creationId xmlns:a16="http://schemas.microsoft.com/office/drawing/2014/main" id="{FC9CE22F-4308-4E99-61F8-FB6DE2983DC7}"/>
                      </a:ext>
                    </a:extLst>
                  </p:cNvPr>
                  <p:cNvSpPr/>
                  <p:nvPr/>
                </p:nvSpPr>
                <p:spPr>
                  <a:xfrm rot="5400000">
                    <a:off x="-170451" y="2598368"/>
                    <a:ext cx="1733550" cy="88926"/>
                  </a:xfrm>
                  <a:prstGeom prst="parallelogram">
                    <a:avLst>
                      <a:gd name="adj" fmla="val 62553"/>
                    </a:avLst>
                  </a:prstGeom>
                  <a:gradFill flip="none" rotWithShape="1">
                    <a:gsLst>
                      <a:gs pos="10000">
                        <a:srgbClr val="33F5FC">
                          <a:alpha val="0"/>
                        </a:srgbClr>
                      </a:gs>
                      <a:gs pos="100000">
                        <a:srgbClr val="33F5FC"/>
                      </a:gs>
                    </a:gsLst>
                    <a:lin ang="10800000" scaled="1"/>
                    <a:tileRect/>
                  </a:gradFill>
                  <a:ln>
                    <a:noFill/>
                  </a:ln>
                  <a:sp3d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12" name="平行四边形 311">
                    <a:extLst>
                      <a:ext uri="{FF2B5EF4-FFF2-40B4-BE49-F238E27FC236}">
                        <a16:creationId xmlns:a16="http://schemas.microsoft.com/office/drawing/2014/main" id="{A85C604A-08A1-15ED-E328-529C58B7793A}"/>
                      </a:ext>
                    </a:extLst>
                  </p:cNvPr>
                  <p:cNvSpPr/>
                  <p:nvPr/>
                </p:nvSpPr>
                <p:spPr>
                  <a:xfrm rot="5400000" flipH="1" flipV="1">
                    <a:off x="4462433" y="2598368"/>
                    <a:ext cx="1733550" cy="88926"/>
                  </a:xfrm>
                  <a:prstGeom prst="parallelogram">
                    <a:avLst>
                      <a:gd name="adj" fmla="val 62553"/>
                    </a:avLst>
                  </a:prstGeom>
                  <a:gradFill flip="none" rotWithShape="1">
                    <a:gsLst>
                      <a:gs pos="10000">
                        <a:srgbClr val="33F5FC">
                          <a:alpha val="0"/>
                        </a:srgbClr>
                      </a:gs>
                      <a:gs pos="100000">
                        <a:srgbClr val="33F5FC"/>
                      </a:gs>
                    </a:gsLst>
                    <a:lin ang="10800000" scaled="1"/>
                    <a:tileRect/>
                  </a:gradFill>
                  <a:ln>
                    <a:noFill/>
                  </a:ln>
                  <a:sp3d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234" name="组合 233">
                  <a:extLst>
                    <a:ext uri="{FF2B5EF4-FFF2-40B4-BE49-F238E27FC236}">
                      <a16:creationId xmlns:a16="http://schemas.microsoft.com/office/drawing/2014/main" id="{65B67EF8-D7E8-0BF8-3EF0-CB2D79CACCEF}"/>
                    </a:ext>
                  </a:extLst>
                </p:cNvPr>
                <p:cNvGrpSpPr/>
                <p:nvPr/>
              </p:nvGrpSpPr>
              <p:grpSpPr>
                <a:xfrm>
                  <a:off x="868908" y="3211055"/>
                  <a:ext cx="4292793" cy="359690"/>
                  <a:chOff x="868908" y="3287552"/>
                  <a:chExt cx="4292793" cy="359690"/>
                </a:xfrm>
              </p:grpSpPr>
              <p:grpSp>
                <p:nvGrpSpPr>
                  <p:cNvPr id="235" name="组合 234">
                    <a:extLst>
                      <a:ext uri="{FF2B5EF4-FFF2-40B4-BE49-F238E27FC236}">
                        <a16:creationId xmlns:a16="http://schemas.microsoft.com/office/drawing/2014/main" id="{A3C68890-565A-F3B4-D4E5-75729E87251B}"/>
                      </a:ext>
                    </a:extLst>
                  </p:cNvPr>
                  <p:cNvGrpSpPr/>
                  <p:nvPr/>
                </p:nvGrpSpPr>
                <p:grpSpPr>
                  <a:xfrm>
                    <a:off x="868908" y="3287552"/>
                    <a:ext cx="4292793" cy="45719"/>
                    <a:chOff x="879016" y="3287552"/>
                    <a:chExt cx="4292793" cy="45719"/>
                  </a:xfrm>
                  <a:solidFill>
                    <a:srgbClr val="33F5FC">
                      <a:alpha val="20000"/>
                    </a:srgbClr>
                  </a:solidFill>
                </p:grpSpPr>
                <p:grpSp>
                  <p:nvGrpSpPr>
                    <p:cNvPr id="286" name="组合 285">
                      <a:extLst>
                        <a:ext uri="{FF2B5EF4-FFF2-40B4-BE49-F238E27FC236}">
                          <a16:creationId xmlns:a16="http://schemas.microsoft.com/office/drawing/2014/main" id="{1140B257-794C-FFF9-FBAB-A3D77AA9247A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879016" y="3287552"/>
                      <a:ext cx="2079442" cy="45719"/>
                      <a:chOff x="885825" y="3288678"/>
                      <a:chExt cx="4044647" cy="88926"/>
                    </a:xfrm>
                    <a:grpFill/>
                  </p:grpSpPr>
                  <p:sp>
                    <p:nvSpPr>
                      <p:cNvPr id="299" name="椭圆 95">
                        <a:extLst>
                          <a:ext uri="{FF2B5EF4-FFF2-40B4-BE49-F238E27FC236}">
                            <a16:creationId xmlns:a16="http://schemas.microsoft.com/office/drawing/2014/main" id="{AA1CB681-E3CC-83DB-74D6-22F4DA772816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85825" y="3288678"/>
                        <a:ext cx="88926" cy="88926"/>
                      </a:xfrm>
                      <a:custGeom>
                        <a:avLst/>
                        <a:gdLst>
                          <a:gd name="connsiteX0" fmla="*/ 0 w 88926"/>
                          <a:gd name="connsiteY0" fmla="*/ 44463 h 88926"/>
                          <a:gd name="connsiteX1" fmla="*/ 44463 w 88926"/>
                          <a:gd name="connsiteY1" fmla="*/ 0 h 88926"/>
                          <a:gd name="connsiteX2" fmla="*/ 88926 w 88926"/>
                          <a:gd name="connsiteY2" fmla="*/ 44463 h 88926"/>
                          <a:gd name="connsiteX3" fmla="*/ 44463 w 88926"/>
                          <a:gd name="connsiteY3" fmla="*/ 88926 h 88926"/>
                          <a:gd name="connsiteX4" fmla="*/ 0 w 88926"/>
                          <a:gd name="connsiteY4" fmla="*/ 44463 h 88926"/>
                          <a:gd name="connsiteX0" fmla="*/ 885825 w 974751"/>
                          <a:gd name="connsiteY0" fmla="*/ 3333141 h 3377604"/>
                          <a:gd name="connsiteX1" fmla="*/ 0 w 974751"/>
                          <a:gd name="connsiteY1" fmla="*/ 0 h 3377604"/>
                          <a:gd name="connsiteX2" fmla="*/ 930288 w 974751"/>
                          <a:gd name="connsiteY2" fmla="*/ 3288678 h 3377604"/>
                          <a:gd name="connsiteX3" fmla="*/ 974751 w 974751"/>
                          <a:gd name="connsiteY3" fmla="*/ 3333141 h 3377604"/>
                          <a:gd name="connsiteX4" fmla="*/ 930288 w 974751"/>
                          <a:gd name="connsiteY4" fmla="*/ 3377604 h 3377604"/>
                          <a:gd name="connsiteX5" fmla="*/ 885825 w 974751"/>
                          <a:gd name="connsiteY5" fmla="*/ 3333141 h 3377604"/>
                          <a:gd name="connsiteX0" fmla="*/ 0 w 88926"/>
                          <a:gd name="connsiteY0" fmla="*/ 44463 h 88926"/>
                          <a:gd name="connsiteX1" fmla="*/ 44463 w 88926"/>
                          <a:gd name="connsiteY1" fmla="*/ 0 h 88926"/>
                          <a:gd name="connsiteX2" fmla="*/ 88926 w 88926"/>
                          <a:gd name="connsiteY2" fmla="*/ 44463 h 88926"/>
                          <a:gd name="connsiteX3" fmla="*/ 44463 w 88926"/>
                          <a:gd name="connsiteY3" fmla="*/ 88926 h 88926"/>
                          <a:gd name="connsiteX4" fmla="*/ 0 w 88926"/>
                          <a:gd name="connsiteY4" fmla="*/ 44463 h 88926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88926" h="88926">
                            <a:moveTo>
                              <a:pt x="0" y="44463"/>
                            </a:moveTo>
                            <a:cubicBezTo>
                              <a:pt x="0" y="19907"/>
                              <a:pt x="19907" y="0"/>
                              <a:pt x="44463" y="0"/>
                            </a:cubicBezTo>
                            <a:cubicBezTo>
                              <a:pt x="69019" y="0"/>
                              <a:pt x="88926" y="19907"/>
                              <a:pt x="88926" y="44463"/>
                            </a:cubicBezTo>
                            <a:cubicBezTo>
                              <a:pt x="88926" y="69019"/>
                              <a:pt x="69019" y="88926"/>
                              <a:pt x="44463" y="88926"/>
                            </a:cubicBezTo>
                            <a:cubicBezTo>
                              <a:pt x="19907" y="88926"/>
                              <a:pt x="0" y="69019"/>
                              <a:pt x="0" y="44463"/>
                            </a:cubicBezTo>
                            <a:close/>
                          </a:path>
                        </a:pathLst>
                      </a:custGeom>
                      <a:grpFill/>
                      <a:ln>
                        <a:noFill/>
                      </a:ln>
                      <a:sp3d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/>
                      </a:p>
                    </p:txBody>
                  </p:sp>
                  <p:sp>
                    <p:nvSpPr>
                      <p:cNvPr id="300" name="任意多边形: 形状 299">
                        <a:extLst>
                          <a:ext uri="{FF2B5EF4-FFF2-40B4-BE49-F238E27FC236}">
                            <a16:creationId xmlns:a16="http://schemas.microsoft.com/office/drawing/2014/main" id="{A09E4A52-AE5F-FA91-741F-5CE73A73CA60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281397" y="3288678"/>
                        <a:ext cx="88926" cy="88926"/>
                      </a:xfrm>
                      <a:custGeom>
                        <a:avLst/>
                        <a:gdLst/>
                        <a:ahLst/>
                        <a:cxnLst/>
                        <a:rect l="0" t="0" r="0" b="0"/>
                        <a:pathLst>
                          <a:path w="88927" h="88927">
                            <a:moveTo>
                              <a:pt x="0" y="44463"/>
                            </a:moveTo>
                            <a:cubicBezTo>
                              <a:pt x="0" y="19907"/>
                              <a:pt x="19907" y="0"/>
                              <a:pt x="44463" y="0"/>
                            </a:cubicBezTo>
                            <a:cubicBezTo>
                              <a:pt x="69019" y="0"/>
                              <a:pt x="88926" y="19907"/>
                              <a:pt x="88926" y="44463"/>
                            </a:cubicBezTo>
                            <a:cubicBezTo>
                              <a:pt x="88926" y="69019"/>
                              <a:pt x="69019" y="88926"/>
                              <a:pt x="44463" y="88926"/>
                            </a:cubicBezTo>
                            <a:cubicBezTo>
                              <a:pt x="19907" y="88926"/>
                              <a:pt x="0" y="69019"/>
                              <a:pt x="0" y="44463"/>
                            </a:cubicBezTo>
                            <a:close/>
                          </a:path>
                        </a:pathLst>
                      </a:custGeom>
                      <a:grpFill/>
                      <a:ln>
                        <a:noFill/>
                      </a:ln>
                      <a:effectLst/>
                      <a:sp3d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>
                          <a:solidFill>
                            <a:srgbClr val="FFFFFF"/>
                          </a:solidFill>
                        </a:endParaRPr>
                      </a:p>
                    </p:txBody>
                  </p:sp>
                  <p:sp>
                    <p:nvSpPr>
                      <p:cNvPr id="301" name="任意多边形: 形状 300">
                        <a:extLst>
                          <a:ext uri="{FF2B5EF4-FFF2-40B4-BE49-F238E27FC236}">
                            <a16:creationId xmlns:a16="http://schemas.microsoft.com/office/drawing/2014/main" id="{8DC4B6C6-DC13-7772-4023-BA15E1F43160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676969" y="3288678"/>
                        <a:ext cx="88926" cy="88926"/>
                      </a:xfrm>
                      <a:custGeom>
                        <a:avLst/>
                        <a:gdLst/>
                        <a:ahLst/>
                        <a:cxnLst/>
                        <a:rect l="0" t="0" r="0" b="0"/>
                        <a:pathLst>
                          <a:path w="88927" h="88927">
                            <a:moveTo>
                              <a:pt x="0" y="44463"/>
                            </a:moveTo>
                            <a:cubicBezTo>
                              <a:pt x="0" y="19907"/>
                              <a:pt x="19907" y="0"/>
                              <a:pt x="44463" y="0"/>
                            </a:cubicBezTo>
                            <a:cubicBezTo>
                              <a:pt x="69019" y="0"/>
                              <a:pt x="88926" y="19907"/>
                              <a:pt x="88926" y="44463"/>
                            </a:cubicBezTo>
                            <a:cubicBezTo>
                              <a:pt x="88926" y="69019"/>
                              <a:pt x="69019" y="88926"/>
                              <a:pt x="44463" y="88926"/>
                            </a:cubicBezTo>
                            <a:cubicBezTo>
                              <a:pt x="19907" y="88926"/>
                              <a:pt x="0" y="69019"/>
                              <a:pt x="0" y="44463"/>
                            </a:cubicBezTo>
                            <a:close/>
                          </a:path>
                        </a:pathLst>
                      </a:custGeom>
                      <a:grpFill/>
                      <a:ln>
                        <a:noFill/>
                      </a:ln>
                      <a:effectLst/>
                      <a:sp3d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>
                          <a:solidFill>
                            <a:srgbClr val="FFFFFF"/>
                          </a:solidFill>
                        </a:endParaRPr>
                      </a:p>
                    </p:txBody>
                  </p:sp>
                  <p:sp>
                    <p:nvSpPr>
                      <p:cNvPr id="302" name="任意多边形: 形状 301">
                        <a:extLst>
                          <a:ext uri="{FF2B5EF4-FFF2-40B4-BE49-F238E27FC236}">
                            <a16:creationId xmlns:a16="http://schemas.microsoft.com/office/drawing/2014/main" id="{97E3467D-D278-14BC-954C-B3884E2F4C6C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072541" y="3288678"/>
                        <a:ext cx="88926" cy="88926"/>
                      </a:xfrm>
                      <a:custGeom>
                        <a:avLst/>
                        <a:gdLst/>
                        <a:ahLst/>
                        <a:cxnLst/>
                        <a:rect l="0" t="0" r="0" b="0"/>
                        <a:pathLst>
                          <a:path w="88927" h="88927">
                            <a:moveTo>
                              <a:pt x="0" y="44463"/>
                            </a:moveTo>
                            <a:cubicBezTo>
                              <a:pt x="0" y="19907"/>
                              <a:pt x="19907" y="0"/>
                              <a:pt x="44463" y="0"/>
                            </a:cubicBezTo>
                            <a:cubicBezTo>
                              <a:pt x="69019" y="0"/>
                              <a:pt x="88926" y="19907"/>
                              <a:pt x="88926" y="44463"/>
                            </a:cubicBezTo>
                            <a:cubicBezTo>
                              <a:pt x="88926" y="69019"/>
                              <a:pt x="69019" y="88926"/>
                              <a:pt x="44463" y="88926"/>
                            </a:cubicBezTo>
                            <a:cubicBezTo>
                              <a:pt x="19907" y="88926"/>
                              <a:pt x="0" y="69019"/>
                              <a:pt x="0" y="44463"/>
                            </a:cubicBezTo>
                            <a:close/>
                          </a:path>
                        </a:pathLst>
                      </a:custGeom>
                      <a:grpFill/>
                      <a:ln>
                        <a:noFill/>
                      </a:ln>
                      <a:effectLst/>
                      <a:sp3d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>
                          <a:solidFill>
                            <a:srgbClr val="FFFFFF"/>
                          </a:solidFill>
                        </a:endParaRPr>
                      </a:p>
                    </p:txBody>
                  </p:sp>
                  <p:sp>
                    <p:nvSpPr>
                      <p:cNvPr id="303" name="任意多边形: 形状 302">
                        <a:extLst>
                          <a:ext uri="{FF2B5EF4-FFF2-40B4-BE49-F238E27FC236}">
                            <a16:creationId xmlns:a16="http://schemas.microsoft.com/office/drawing/2014/main" id="{046F3BF4-6216-1EF0-8F5F-2E75E57D3773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468113" y="3288678"/>
                        <a:ext cx="88926" cy="88926"/>
                      </a:xfrm>
                      <a:custGeom>
                        <a:avLst/>
                        <a:gdLst/>
                        <a:ahLst/>
                        <a:cxnLst/>
                        <a:rect l="0" t="0" r="0" b="0"/>
                        <a:pathLst>
                          <a:path w="88927" h="88927">
                            <a:moveTo>
                              <a:pt x="0" y="44463"/>
                            </a:moveTo>
                            <a:cubicBezTo>
                              <a:pt x="0" y="19907"/>
                              <a:pt x="19907" y="0"/>
                              <a:pt x="44463" y="0"/>
                            </a:cubicBezTo>
                            <a:cubicBezTo>
                              <a:pt x="69019" y="0"/>
                              <a:pt x="88926" y="19907"/>
                              <a:pt x="88926" y="44463"/>
                            </a:cubicBezTo>
                            <a:cubicBezTo>
                              <a:pt x="88926" y="69019"/>
                              <a:pt x="69019" y="88926"/>
                              <a:pt x="44463" y="88926"/>
                            </a:cubicBezTo>
                            <a:cubicBezTo>
                              <a:pt x="19907" y="88926"/>
                              <a:pt x="0" y="69019"/>
                              <a:pt x="0" y="44463"/>
                            </a:cubicBezTo>
                            <a:close/>
                          </a:path>
                        </a:pathLst>
                      </a:custGeom>
                      <a:grpFill/>
                      <a:ln>
                        <a:noFill/>
                      </a:ln>
                      <a:effectLst/>
                      <a:sp3d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>
                          <a:solidFill>
                            <a:srgbClr val="FFFFFF"/>
                          </a:solidFill>
                        </a:endParaRPr>
                      </a:p>
                    </p:txBody>
                  </p:sp>
                  <p:sp>
                    <p:nvSpPr>
                      <p:cNvPr id="304" name="任意多边形: 形状 303">
                        <a:extLst>
                          <a:ext uri="{FF2B5EF4-FFF2-40B4-BE49-F238E27FC236}">
                            <a16:creationId xmlns:a16="http://schemas.microsoft.com/office/drawing/2014/main" id="{214693FD-4B72-A281-C06C-6080C352904D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863685" y="3288678"/>
                        <a:ext cx="88926" cy="88926"/>
                      </a:xfrm>
                      <a:custGeom>
                        <a:avLst/>
                        <a:gdLst/>
                        <a:ahLst/>
                        <a:cxnLst/>
                        <a:rect l="0" t="0" r="0" b="0"/>
                        <a:pathLst>
                          <a:path w="88927" h="88927">
                            <a:moveTo>
                              <a:pt x="0" y="44463"/>
                            </a:moveTo>
                            <a:cubicBezTo>
                              <a:pt x="0" y="19907"/>
                              <a:pt x="19907" y="0"/>
                              <a:pt x="44463" y="0"/>
                            </a:cubicBezTo>
                            <a:cubicBezTo>
                              <a:pt x="69020" y="0"/>
                              <a:pt x="88926" y="19907"/>
                              <a:pt x="88926" y="44463"/>
                            </a:cubicBezTo>
                            <a:cubicBezTo>
                              <a:pt x="88926" y="69019"/>
                              <a:pt x="69020" y="88926"/>
                              <a:pt x="44463" y="88926"/>
                            </a:cubicBezTo>
                            <a:cubicBezTo>
                              <a:pt x="19907" y="88926"/>
                              <a:pt x="0" y="69019"/>
                              <a:pt x="0" y="44463"/>
                            </a:cubicBezTo>
                            <a:close/>
                          </a:path>
                        </a:pathLst>
                      </a:custGeom>
                      <a:grpFill/>
                      <a:ln>
                        <a:noFill/>
                      </a:ln>
                      <a:effectLst/>
                      <a:sp3d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>
                          <a:solidFill>
                            <a:srgbClr val="FFFFFF"/>
                          </a:solidFill>
                        </a:endParaRPr>
                      </a:p>
                    </p:txBody>
                  </p:sp>
                  <p:sp>
                    <p:nvSpPr>
                      <p:cNvPr id="305" name="任意多边形: 形状 304">
                        <a:extLst>
                          <a:ext uri="{FF2B5EF4-FFF2-40B4-BE49-F238E27FC236}">
                            <a16:creationId xmlns:a16="http://schemas.microsoft.com/office/drawing/2014/main" id="{6FD22AE6-E18B-7A7A-0087-4EAA8FD2F3BC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3259258" y="3288678"/>
                        <a:ext cx="88926" cy="88926"/>
                      </a:xfrm>
                      <a:custGeom>
                        <a:avLst/>
                        <a:gdLst/>
                        <a:ahLst/>
                        <a:cxnLst/>
                        <a:rect l="0" t="0" r="0" b="0"/>
                        <a:pathLst>
                          <a:path w="88927" h="88927">
                            <a:moveTo>
                              <a:pt x="0" y="44463"/>
                            </a:moveTo>
                            <a:cubicBezTo>
                              <a:pt x="0" y="19907"/>
                              <a:pt x="19907" y="0"/>
                              <a:pt x="44463" y="0"/>
                            </a:cubicBezTo>
                            <a:cubicBezTo>
                              <a:pt x="69019" y="0"/>
                              <a:pt x="88926" y="19907"/>
                              <a:pt x="88926" y="44463"/>
                            </a:cubicBezTo>
                            <a:cubicBezTo>
                              <a:pt x="88926" y="69019"/>
                              <a:pt x="69019" y="88926"/>
                              <a:pt x="44463" y="88926"/>
                            </a:cubicBezTo>
                            <a:cubicBezTo>
                              <a:pt x="19907" y="88926"/>
                              <a:pt x="0" y="69019"/>
                              <a:pt x="0" y="44463"/>
                            </a:cubicBezTo>
                            <a:close/>
                          </a:path>
                        </a:pathLst>
                      </a:custGeom>
                      <a:grpFill/>
                      <a:ln>
                        <a:noFill/>
                      </a:ln>
                      <a:effectLst/>
                      <a:sp3d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>
                          <a:solidFill>
                            <a:srgbClr val="FFFFFF"/>
                          </a:solidFill>
                        </a:endParaRPr>
                      </a:p>
                    </p:txBody>
                  </p:sp>
                  <p:sp>
                    <p:nvSpPr>
                      <p:cNvPr id="306" name="任意多边形: 形状 305">
                        <a:extLst>
                          <a:ext uri="{FF2B5EF4-FFF2-40B4-BE49-F238E27FC236}">
                            <a16:creationId xmlns:a16="http://schemas.microsoft.com/office/drawing/2014/main" id="{4578A942-43C7-4ABA-FDF9-1D422E348A70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3654830" y="3288678"/>
                        <a:ext cx="88926" cy="88926"/>
                      </a:xfrm>
                      <a:custGeom>
                        <a:avLst/>
                        <a:gdLst/>
                        <a:ahLst/>
                        <a:cxnLst/>
                        <a:rect l="0" t="0" r="0" b="0"/>
                        <a:pathLst>
                          <a:path w="88927" h="88927">
                            <a:moveTo>
                              <a:pt x="0" y="44463"/>
                            </a:moveTo>
                            <a:cubicBezTo>
                              <a:pt x="0" y="19907"/>
                              <a:pt x="19907" y="0"/>
                              <a:pt x="44463" y="0"/>
                            </a:cubicBezTo>
                            <a:cubicBezTo>
                              <a:pt x="69019" y="0"/>
                              <a:pt x="88926" y="19907"/>
                              <a:pt x="88926" y="44463"/>
                            </a:cubicBezTo>
                            <a:cubicBezTo>
                              <a:pt x="88926" y="69019"/>
                              <a:pt x="69019" y="88926"/>
                              <a:pt x="44463" y="88926"/>
                            </a:cubicBezTo>
                            <a:cubicBezTo>
                              <a:pt x="19907" y="88926"/>
                              <a:pt x="0" y="69019"/>
                              <a:pt x="0" y="44463"/>
                            </a:cubicBezTo>
                            <a:close/>
                          </a:path>
                        </a:pathLst>
                      </a:custGeom>
                      <a:grpFill/>
                      <a:ln>
                        <a:noFill/>
                      </a:ln>
                      <a:effectLst/>
                      <a:sp3d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>
                          <a:solidFill>
                            <a:srgbClr val="FFFFFF"/>
                          </a:solidFill>
                        </a:endParaRPr>
                      </a:p>
                    </p:txBody>
                  </p:sp>
                  <p:sp>
                    <p:nvSpPr>
                      <p:cNvPr id="307" name="任意多边形: 形状 306">
                        <a:extLst>
                          <a:ext uri="{FF2B5EF4-FFF2-40B4-BE49-F238E27FC236}">
                            <a16:creationId xmlns:a16="http://schemas.microsoft.com/office/drawing/2014/main" id="{51304E4B-6C46-2C99-EF96-A1E78268B686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050402" y="3288678"/>
                        <a:ext cx="88926" cy="88926"/>
                      </a:xfrm>
                      <a:custGeom>
                        <a:avLst/>
                        <a:gdLst/>
                        <a:ahLst/>
                        <a:cxnLst/>
                        <a:rect l="0" t="0" r="0" b="0"/>
                        <a:pathLst>
                          <a:path w="88927" h="88927">
                            <a:moveTo>
                              <a:pt x="0" y="44463"/>
                            </a:moveTo>
                            <a:cubicBezTo>
                              <a:pt x="0" y="19907"/>
                              <a:pt x="19907" y="0"/>
                              <a:pt x="44463" y="0"/>
                            </a:cubicBezTo>
                            <a:cubicBezTo>
                              <a:pt x="69019" y="0"/>
                              <a:pt x="88926" y="19907"/>
                              <a:pt x="88926" y="44463"/>
                            </a:cubicBezTo>
                            <a:cubicBezTo>
                              <a:pt x="88926" y="69019"/>
                              <a:pt x="69019" y="88926"/>
                              <a:pt x="44463" y="88926"/>
                            </a:cubicBezTo>
                            <a:cubicBezTo>
                              <a:pt x="19907" y="88926"/>
                              <a:pt x="0" y="69019"/>
                              <a:pt x="0" y="44463"/>
                            </a:cubicBezTo>
                            <a:close/>
                          </a:path>
                        </a:pathLst>
                      </a:custGeom>
                      <a:grpFill/>
                      <a:ln>
                        <a:noFill/>
                      </a:ln>
                      <a:effectLst/>
                      <a:sp3d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>
                          <a:solidFill>
                            <a:srgbClr val="FFFFFF"/>
                          </a:solidFill>
                        </a:endParaRPr>
                      </a:p>
                    </p:txBody>
                  </p:sp>
                  <p:sp>
                    <p:nvSpPr>
                      <p:cNvPr id="308" name="任意多边形: 形状 307">
                        <a:extLst>
                          <a:ext uri="{FF2B5EF4-FFF2-40B4-BE49-F238E27FC236}">
                            <a16:creationId xmlns:a16="http://schemas.microsoft.com/office/drawing/2014/main" id="{A1C4422A-2E22-75EA-D96F-4B4D28EEC5AE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445974" y="3288678"/>
                        <a:ext cx="88926" cy="88926"/>
                      </a:xfrm>
                      <a:custGeom>
                        <a:avLst/>
                        <a:gdLst/>
                        <a:ahLst/>
                        <a:cxnLst/>
                        <a:rect l="0" t="0" r="0" b="0"/>
                        <a:pathLst>
                          <a:path w="88927" h="88927">
                            <a:moveTo>
                              <a:pt x="0" y="44463"/>
                            </a:moveTo>
                            <a:cubicBezTo>
                              <a:pt x="0" y="19907"/>
                              <a:pt x="19907" y="0"/>
                              <a:pt x="44463" y="0"/>
                            </a:cubicBezTo>
                            <a:cubicBezTo>
                              <a:pt x="69019" y="0"/>
                              <a:pt x="88926" y="19907"/>
                              <a:pt x="88926" y="44463"/>
                            </a:cubicBezTo>
                            <a:cubicBezTo>
                              <a:pt x="88926" y="69019"/>
                              <a:pt x="69019" y="88926"/>
                              <a:pt x="44463" y="88926"/>
                            </a:cubicBezTo>
                            <a:cubicBezTo>
                              <a:pt x="19907" y="88926"/>
                              <a:pt x="0" y="69019"/>
                              <a:pt x="0" y="44463"/>
                            </a:cubicBezTo>
                            <a:close/>
                          </a:path>
                        </a:pathLst>
                      </a:custGeom>
                      <a:grpFill/>
                      <a:ln>
                        <a:noFill/>
                      </a:ln>
                      <a:effectLst/>
                      <a:sp3d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>
                          <a:solidFill>
                            <a:srgbClr val="FFFFFF"/>
                          </a:solidFill>
                        </a:endParaRPr>
                      </a:p>
                    </p:txBody>
                  </p:sp>
                  <p:sp>
                    <p:nvSpPr>
                      <p:cNvPr id="309" name="椭圆 96">
                        <a:extLst>
                          <a:ext uri="{FF2B5EF4-FFF2-40B4-BE49-F238E27FC236}">
                            <a16:creationId xmlns:a16="http://schemas.microsoft.com/office/drawing/2014/main" id="{C41BDDEA-7115-995B-12DA-089BFE2DBF33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841546" y="3288678"/>
                        <a:ext cx="88926" cy="88926"/>
                      </a:xfrm>
                      <a:custGeom>
                        <a:avLst/>
                        <a:gdLst>
                          <a:gd name="connsiteX0" fmla="*/ 0 w 88926"/>
                          <a:gd name="connsiteY0" fmla="*/ 44463 h 88926"/>
                          <a:gd name="connsiteX1" fmla="*/ 44463 w 88926"/>
                          <a:gd name="connsiteY1" fmla="*/ 0 h 88926"/>
                          <a:gd name="connsiteX2" fmla="*/ 88926 w 88926"/>
                          <a:gd name="connsiteY2" fmla="*/ 44463 h 88926"/>
                          <a:gd name="connsiteX3" fmla="*/ 44463 w 88926"/>
                          <a:gd name="connsiteY3" fmla="*/ 88926 h 88926"/>
                          <a:gd name="connsiteX4" fmla="*/ 0 w 88926"/>
                          <a:gd name="connsiteY4" fmla="*/ 44463 h 88926"/>
                          <a:gd name="connsiteX0" fmla="*/ 4841546 w 4930472"/>
                          <a:gd name="connsiteY0" fmla="*/ 3333141 h 3377604"/>
                          <a:gd name="connsiteX1" fmla="*/ 0 w 4930472"/>
                          <a:gd name="connsiteY1" fmla="*/ 0 h 3377604"/>
                          <a:gd name="connsiteX2" fmla="*/ 4886009 w 4930472"/>
                          <a:gd name="connsiteY2" fmla="*/ 3288678 h 3377604"/>
                          <a:gd name="connsiteX3" fmla="*/ 4930472 w 4930472"/>
                          <a:gd name="connsiteY3" fmla="*/ 3333141 h 3377604"/>
                          <a:gd name="connsiteX4" fmla="*/ 4886009 w 4930472"/>
                          <a:gd name="connsiteY4" fmla="*/ 3377604 h 3377604"/>
                          <a:gd name="connsiteX5" fmla="*/ 4841546 w 4930472"/>
                          <a:gd name="connsiteY5" fmla="*/ 3333141 h 3377604"/>
                          <a:gd name="connsiteX0" fmla="*/ 0 w 88926"/>
                          <a:gd name="connsiteY0" fmla="*/ 44463 h 88926"/>
                          <a:gd name="connsiteX1" fmla="*/ 44463 w 88926"/>
                          <a:gd name="connsiteY1" fmla="*/ 0 h 88926"/>
                          <a:gd name="connsiteX2" fmla="*/ 88926 w 88926"/>
                          <a:gd name="connsiteY2" fmla="*/ 44463 h 88926"/>
                          <a:gd name="connsiteX3" fmla="*/ 44463 w 88926"/>
                          <a:gd name="connsiteY3" fmla="*/ 88926 h 88926"/>
                          <a:gd name="connsiteX4" fmla="*/ 0 w 88926"/>
                          <a:gd name="connsiteY4" fmla="*/ 44463 h 88926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88926" h="88926">
                            <a:moveTo>
                              <a:pt x="0" y="44463"/>
                            </a:moveTo>
                            <a:cubicBezTo>
                              <a:pt x="0" y="19907"/>
                              <a:pt x="19907" y="0"/>
                              <a:pt x="44463" y="0"/>
                            </a:cubicBezTo>
                            <a:cubicBezTo>
                              <a:pt x="69019" y="0"/>
                              <a:pt x="88926" y="19907"/>
                              <a:pt x="88926" y="44463"/>
                            </a:cubicBezTo>
                            <a:cubicBezTo>
                              <a:pt x="88926" y="69019"/>
                              <a:pt x="69019" y="88926"/>
                              <a:pt x="44463" y="88926"/>
                            </a:cubicBezTo>
                            <a:cubicBezTo>
                              <a:pt x="19907" y="88926"/>
                              <a:pt x="0" y="69019"/>
                              <a:pt x="0" y="44463"/>
                            </a:cubicBezTo>
                            <a:close/>
                          </a:path>
                        </a:pathLst>
                      </a:custGeom>
                      <a:grpFill/>
                      <a:ln>
                        <a:noFill/>
                      </a:ln>
                      <a:sp3d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/>
                      </a:p>
                    </p:txBody>
                  </p:sp>
                </p:grpSp>
                <p:grpSp>
                  <p:nvGrpSpPr>
                    <p:cNvPr id="287" name="组合 286">
                      <a:extLst>
                        <a:ext uri="{FF2B5EF4-FFF2-40B4-BE49-F238E27FC236}">
                          <a16:creationId xmlns:a16="http://schemas.microsoft.com/office/drawing/2014/main" id="{8F7D0FA6-E4DE-12B6-5C68-7224FC829902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3092367" y="3287552"/>
                      <a:ext cx="2079442" cy="45719"/>
                      <a:chOff x="885825" y="3288678"/>
                      <a:chExt cx="4044647" cy="88926"/>
                    </a:xfrm>
                    <a:grpFill/>
                  </p:grpSpPr>
                  <p:sp>
                    <p:nvSpPr>
                      <p:cNvPr id="288" name="椭圆 95">
                        <a:extLst>
                          <a:ext uri="{FF2B5EF4-FFF2-40B4-BE49-F238E27FC236}">
                            <a16:creationId xmlns:a16="http://schemas.microsoft.com/office/drawing/2014/main" id="{8FFF6EF0-6B9B-E553-8732-352A61510F03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85825" y="3288678"/>
                        <a:ext cx="88926" cy="88926"/>
                      </a:xfrm>
                      <a:custGeom>
                        <a:avLst/>
                        <a:gdLst>
                          <a:gd name="connsiteX0" fmla="*/ 0 w 88926"/>
                          <a:gd name="connsiteY0" fmla="*/ 44463 h 88926"/>
                          <a:gd name="connsiteX1" fmla="*/ 44463 w 88926"/>
                          <a:gd name="connsiteY1" fmla="*/ 0 h 88926"/>
                          <a:gd name="connsiteX2" fmla="*/ 88926 w 88926"/>
                          <a:gd name="connsiteY2" fmla="*/ 44463 h 88926"/>
                          <a:gd name="connsiteX3" fmla="*/ 44463 w 88926"/>
                          <a:gd name="connsiteY3" fmla="*/ 88926 h 88926"/>
                          <a:gd name="connsiteX4" fmla="*/ 0 w 88926"/>
                          <a:gd name="connsiteY4" fmla="*/ 44463 h 88926"/>
                          <a:gd name="connsiteX0" fmla="*/ 885825 w 974751"/>
                          <a:gd name="connsiteY0" fmla="*/ 3333141 h 3377604"/>
                          <a:gd name="connsiteX1" fmla="*/ 0 w 974751"/>
                          <a:gd name="connsiteY1" fmla="*/ 0 h 3377604"/>
                          <a:gd name="connsiteX2" fmla="*/ 930288 w 974751"/>
                          <a:gd name="connsiteY2" fmla="*/ 3288678 h 3377604"/>
                          <a:gd name="connsiteX3" fmla="*/ 974751 w 974751"/>
                          <a:gd name="connsiteY3" fmla="*/ 3333141 h 3377604"/>
                          <a:gd name="connsiteX4" fmla="*/ 930288 w 974751"/>
                          <a:gd name="connsiteY4" fmla="*/ 3377604 h 3377604"/>
                          <a:gd name="connsiteX5" fmla="*/ 885825 w 974751"/>
                          <a:gd name="connsiteY5" fmla="*/ 3333141 h 3377604"/>
                          <a:gd name="connsiteX0" fmla="*/ 0 w 88926"/>
                          <a:gd name="connsiteY0" fmla="*/ 44463 h 88926"/>
                          <a:gd name="connsiteX1" fmla="*/ 44463 w 88926"/>
                          <a:gd name="connsiteY1" fmla="*/ 0 h 88926"/>
                          <a:gd name="connsiteX2" fmla="*/ 88926 w 88926"/>
                          <a:gd name="connsiteY2" fmla="*/ 44463 h 88926"/>
                          <a:gd name="connsiteX3" fmla="*/ 44463 w 88926"/>
                          <a:gd name="connsiteY3" fmla="*/ 88926 h 88926"/>
                          <a:gd name="connsiteX4" fmla="*/ 0 w 88926"/>
                          <a:gd name="connsiteY4" fmla="*/ 44463 h 88926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88926" h="88926">
                            <a:moveTo>
                              <a:pt x="0" y="44463"/>
                            </a:moveTo>
                            <a:cubicBezTo>
                              <a:pt x="0" y="19907"/>
                              <a:pt x="19907" y="0"/>
                              <a:pt x="44463" y="0"/>
                            </a:cubicBezTo>
                            <a:cubicBezTo>
                              <a:pt x="69019" y="0"/>
                              <a:pt x="88926" y="19907"/>
                              <a:pt x="88926" y="44463"/>
                            </a:cubicBezTo>
                            <a:cubicBezTo>
                              <a:pt x="88926" y="69019"/>
                              <a:pt x="69019" y="88926"/>
                              <a:pt x="44463" y="88926"/>
                            </a:cubicBezTo>
                            <a:cubicBezTo>
                              <a:pt x="19907" y="88926"/>
                              <a:pt x="0" y="69019"/>
                              <a:pt x="0" y="44463"/>
                            </a:cubicBezTo>
                            <a:close/>
                          </a:path>
                        </a:pathLst>
                      </a:custGeom>
                      <a:grpFill/>
                      <a:ln>
                        <a:noFill/>
                      </a:ln>
                      <a:sp3d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/>
                      </a:p>
                    </p:txBody>
                  </p:sp>
                  <p:sp>
                    <p:nvSpPr>
                      <p:cNvPr id="289" name="任意多边形: 形状 288">
                        <a:extLst>
                          <a:ext uri="{FF2B5EF4-FFF2-40B4-BE49-F238E27FC236}">
                            <a16:creationId xmlns:a16="http://schemas.microsoft.com/office/drawing/2014/main" id="{F0E34C4C-EF93-E8F4-3D7F-21E03D0CFC97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281397" y="3288678"/>
                        <a:ext cx="88926" cy="88926"/>
                      </a:xfrm>
                      <a:custGeom>
                        <a:avLst/>
                        <a:gdLst/>
                        <a:ahLst/>
                        <a:cxnLst/>
                        <a:rect l="0" t="0" r="0" b="0"/>
                        <a:pathLst>
                          <a:path w="88927" h="88927">
                            <a:moveTo>
                              <a:pt x="0" y="44463"/>
                            </a:moveTo>
                            <a:cubicBezTo>
                              <a:pt x="0" y="19907"/>
                              <a:pt x="19907" y="0"/>
                              <a:pt x="44463" y="0"/>
                            </a:cubicBezTo>
                            <a:cubicBezTo>
                              <a:pt x="69019" y="0"/>
                              <a:pt x="88926" y="19907"/>
                              <a:pt x="88926" y="44463"/>
                            </a:cubicBezTo>
                            <a:cubicBezTo>
                              <a:pt x="88926" y="69019"/>
                              <a:pt x="69019" y="88926"/>
                              <a:pt x="44463" y="88926"/>
                            </a:cubicBezTo>
                            <a:cubicBezTo>
                              <a:pt x="19907" y="88926"/>
                              <a:pt x="0" y="69019"/>
                              <a:pt x="0" y="44463"/>
                            </a:cubicBezTo>
                            <a:close/>
                          </a:path>
                        </a:pathLst>
                      </a:custGeom>
                      <a:grpFill/>
                      <a:ln>
                        <a:noFill/>
                      </a:ln>
                      <a:effectLst/>
                      <a:sp3d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>
                          <a:solidFill>
                            <a:srgbClr val="FFFFFF"/>
                          </a:solidFill>
                        </a:endParaRPr>
                      </a:p>
                    </p:txBody>
                  </p:sp>
                  <p:sp>
                    <p:nvSpPr>
                      <p:cNvPr id="290" name="任意多边形: 形状 289">
                        <a:extLst>
                          <a:ext uri="{FF2B5EF4-FFF2-40B4-BE49-F238E27FC236}">
                            <a16:creationId xmlns:a16="http://schemas.microsoft.com/office/drawing/2014/main" id="{64B5AEB5-A666-B864-9136-5207E95C4035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676969" y="3288678"/>
                        <a:ext cx="88926" cy="88926"/>
                      </a:xfrm>
                      <a:custGeom>
                        <a:avLst/>
                        <a:gdLst/>
                        <a:ahLst/>
                        <a:cxnLst/>
                        <a:rect l="0" t="0" r="0" b="0"/>
                        <a:pathLst>
                          <a:path w="88927" h="88927">
                            <a:moveTo>
                              <a:pt x="0" y="44463"/>
                            </a:moveTo>
                            <a:cubicBezTo>
                              <a:pt x="0" y="19907"/>
                              <a:pt x="19907" y="0"/>
                              <a:pt x="44463" y="0"/>
                            </a:cubicBezTo>
                            <a:cubicBezTo>
                              <a:pt x="69019" y="0"/>
                              <a:pt x="88926" y="19907"/>
                              <a:pt x="88926" y="44463"/>
                            </a:cubicBezTo>
                            <a:cubicBezTo>
                              <a:pt x="88926" y="69019"/>
                              <a:pt x="69019" y="88926"/>
                              <a:pt x="44463" y="88926"/>
                            </a:cubicBezTo>
                            <a:cubicBezTo>
                              <a:pt x="19907" y="88926"/>
                              <a:pt x="0" y="69019"/>
                              <a:pt x="0" y="44463"/>
                            </a:cubicBezTo>
                            <a:close/>
                          </a:path>
                        </a:pathLst>
                      </a:custGeom>
                      <a:grpFill/>
                      <a:ln>
                        <a:noFill/>
                      </a:ln>
                      <a:effectLst/>
                      <a:sp3d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>
                          <a:solidFill>
                            <a:srgbClr val="FFFFFF"/>
                          </a:solidFill>
                        </a:endParaRPr>
                      </a:p>
                    </p:txBody>
                  </p:sp>
                  <p:sp>
                    <p:nvSpPr>
                      <p:cNvPr id="291" name="任意多边形: 形状 290">
                        <a:extLst>
                          <a:ext uri="{FF2B5EF4-FFF2-40B4-BE49-F238E27FC236}">
                            <a16:creationId xmlns:a16="http://schemas.microsoft.com/office/drawing/2014/main" id="{3A5891F0-4B6D-77C4-9394-FE533485CC7A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072541" y="3288678"/>
                        <a:ext cx="88926" cy="88926"/>
                      </a:xfrm>
                      <a:custGeom>
                        <a:avLst/>
                        <a:gdLst/>
                        <a:ahLst/>
                        <a:cxnLst/>
                        <a:rect l="0" t="0" r="0" b="0"/>
                        <a:pathLst>
                          <a:path w="88927" h="88927">
                            <a:moveTo>
                              <a:pt x="0" y="44463"/>
                            </a:moveTo>
                            <a:cubicBezTo>
                              <a:pt x="0" y="19907"/>
                              <a:pt x="19907" y="0"/>
                              <a:pt x="44463" y="0"/>
                            </a:cubicBezTo>
                            <a:cubicBezTo>
                              <a:pt x="69019" y="0"/>
                              <a:pt x="88926" y="19907"/>
                              <a:pt x="88926" y="44463"/>
                            </a:cubicBezTo>
                            <a:cubicBezTo>
                              <a:pt x="88926" y="69019"/>
                              <a:pt x="69019" y="88926"/>
                              <a:pt x="44463" y="88926"/>
                            </a:cubicBezTo>
                            <a:cubicBezTo>
                              <a:pt x="19907" y="88926"/>
                              <a:pt x="0" y="69019"/>
                              <a:pt x="0" y="44463"/>
                            </a:cubicBezTo>
                            <a:close/>
                          </a:path>
                        </a:pathLst>
                      </a:custGeom>
                      <a:grpFill/>
                      <a:ln>
                        <a:noFill/>
                      </a:ln>
                      <a:effectLst/>
                      <a:sp3d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>
                          <a:solidFill>
                            <a:srgbClr val="FFFFFF"/>
                          </a:solidFill>
                        </a:endParaRPr>
                      </a:p>
                    </p:txBody>
                  </p:sp>
                  <p:sp>
                    <p:nvSpPr>
                      <p:cNvPr id="292" name="任意多边形: 形状 291">
                        <a:extLst>
                          <a:ext uri="{FF2B5EF4-FFF2-40B4-BE49-F238E27FC236}">
                            <a16:creationId xmlns:a16="http://schemas.microsoft.com/office/drawing/2014/main" id="{2B386AA5-82D5-AC76-506E-932F2027C7A7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468113" y="3288678"/>
                        <a:ext cx="88926" cy="88926"/>
                      </a:xfrm>
                      <a:custGeom>
                        <a:avLst/>
                        <a:gdLst/>
                        <a:ahLst/>
                        <a:cxnLst/>
                        <a:rect l="0" t="0" r="0" b="0"/>
                        <a:pathLst>
                          <a:path w="88927" h="88927">
                            <a:moveTo>
                              <a:pt x="0" y="44463"/>
                            </a:moveTo>
                            <a:cubicBezTo>
                              <a:pt x="0" y="19907"/>
                              <a:pt x="19907" y="0"/>
                              <a:pt x="44463" y="0"/>
                            </a:cubicBezTo>
                            <a:cubicBezTo>
                              <a:pt x="69019" y="0"/>
                              <a:pt x="88926" y="19907"/>
                              <a:pt x="88926" y="44463"/>
                            </a:cubicBezTo>
                            <a:cubicBezTo>
                              <a:pt x="88926" y="69019"/>
                              <a:pt x="69019" y="88926"/>
                              <a:pt x="44463" y="88926"/>
                            </a:cubicBezTo>
                            <a:cubicBezTo>
                              <a:pt x="19907" y="88926"/>
                              <a:pt x="0" y="69019"/>
                              <a:pt x="0" y="44463"/>
                            </a:cubicBezTo>
                            <a:close/>
                          </a:path>
                        </a:pathLst>
                      </a:custGeom>
                      <a:grpFill/>
                      <a:ln>
                        <a:noFill/>
                      </a:ln>
                      <a:effectLst/>
                      <a:sp3d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>
                          <a:solidFill>
                            <a:srgbClr val="FFFFFF"/>
                          </a:solidFill>
                        </a:endParaRPr>
                      </a:p>
                    </p:txBody>
                  </p:sp>
                  <p:sp>
                    <p:nvSpPr>
                      <p:cNvPr id="293" name="任意多边形: 形状 292">
                        <a:extLst>
                          <a:ext uri="{FF2B5EF4-FFF2-40B4-BE49-F238E27FC236}">
                            <a16:creationId xmlns:a16="http://schemas.microsoft.com/office/drawing/2014/main" id="{1CB7EEC5-AD2C-7A2F-0971-DEE9BC0E33F4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863685" y="3288678"/>
                        <a:ext cx="88926" cy="88926"/>
                      </a:xfrm>
                      <a:custGeom>
                        <a:avLst/>
                        <a:gdLst/>
                        <a:ahLst/>
                        <a:cxnLst/>
                        <a:rect l="0" t="0" r="0" b="0"/>
                        <a:pathLst>
                          <a:path w="88927" h="88927">
                            <a:moveTo>
                              <a:pt x="0" y="44463"/>
                            </a:moveTo>
                            <a:cubicBezTo>
                              <a:pt x="0" y="19907"/>
                              <a:pt x="19907" y="0"/>
                              <a:pt x="44463" y="0"/>
                            </a:cubicBezTo>
                            <a:cubicBezTo>
                              <a:pt x="69020" y="0"/>
                              <a:pt x="88926" y="19907"/>
                              <a:pt x="88926" y="44463"/>
                            </a:cubicBezTo>
                            <a:cubicBezTo>
                              <a:pt x="88926" y="69019"/>
                              <a:pt x="69020" y="88926"/>
                              <a:pt x="44463" y="88926"/>
                            </a:cubicBezTo>
                            <a:cubicBezTo>
                              <a:pt x="19907" y="88926"/>
                              <a:pt x="0" y="69019"/>
                              <a:pt x="0" y="44463"/>
                            </a:cubicBezTo>
                            <a:close/>
                          </a:path>
                        </a:pathLst>
                      </a:custGeom>
                      <a:grpFill/>
                      <a:ln>
                        <a:noFill/>
                      </a:ln>
                      <a:effectLst/>
                      <a:sp3d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>
                          <a:solidFill>
                            <a:srgbClr val="FFFFFF"/>
                          </a:solidFill>
                        </a:endParaRPr>
                      </a:p>
                    </p:txBody>
                  </p:sp>
                  <p:sp>
                    <p:nvSpPr>
                      <p:cNvPr id="294" name="任意多边形: 形状 293">
                        <a:extLst>
                          <a:ext uri="{FF2B5EF4-FFF2-40B4-BE49-F238E27FC236}">
                            <a16:creationId xmlns:a16="http://schemas.microsoft.com/office/drawing/2014/main" id="{9A34A524-7A2C-B413-F2B1-C3013F8E5565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3259258" y="3288678"/>
                        <a:ext cx="88926" cy="88926"/>
                      </a:xfrm>
                      <a:custGeom>
                        <a:avLst/>
                        <a:gdLst/>
                        <a:ahLst/>
                        <a:cxnLst/>
                        <a:rect l="0" t="0" r="0" b="0"/>
                        <a:pathLst>
                          <a:path w="88927" h="88927">
                            <a:moveTo>
                              <a:pt x="0" y="44463"/>
                            </a:moveTo>
                            <a:cubicBezTo>
                              <a:pt x="0" y="19907"/>
                              <a:pt x="19907" y="0"/>
                              <a:pt x="44463" y="0"/>
                            </a:cubicBezTo>
                            <a:cubicBezTo>
                              <a:pt x="69019" y="0"/>
                              <a:pt x="88926" y="19907"/>
                              <a:pt x="88926" y="44463"/>
                            </a:cubicBezTo>
                            <a:cubicBezTo>
                              <a:pt x="88926" y="69019"/>
                              <a:pt x="69019" y="88926"/>
                              <a:pt x="44463" y="88926"/>
                            </a:cubicBezTo>
                            <a:cubicBezTo>
                              <a:pt x="19907" y="88926"/>
                              <a:pt x="0" y="69019"/>
                              <a:pt x="0" y="44463"/>
                            </a:cubicBezTo>
                            <a:close/>
                          </a:path>
                        </a:pathLst>
                      </a:custGeom>
                      <a:grpFill/>
                      <a:ln>
                        <a:noFill/>
                      </a:ln>
                      <a:effectLst/>
                      <a:sp3d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>
                          <a:solidFill>
                            <a:srgbClr val="FFFFFF"/>
                          </a:solidFill>
                        </a:endParaRPr>
                      </a:p>
                    </p:txBody>
                  </p:sp>
                  <p:sp>
                    <p:nvSpPr>
                      <p:cNvPr id="295" name="任意多边形: 形状 294">
                        <a:extLst>
                          <a:ext uri="{FF2B5EF4-FFF2-40B4-BE49-F238E27FC236}">
                            <a16:creationId xmlns:a16="http://schemas.microsoft.com/office/drawing/2014/main" id="{6D62B20C-D300-51B9-009C-7BB38C64BB06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3654830" y="3288678"/>
                        <a:ext cx="88926" cy="88926"/>
                      </a:xfrm>
                      <a:custGeom>
                        <a:avLst/>
                        <a:gdLst/>
                        <a:ahLst/>
                        <a:cxnLst/>
                        <a:rect l="0" t="0" r="0" b="0"/>
                        <a:pathLst>
                          <a:path w="88927" h="88927">
                            <a:moveTo>
                              <a:pt x="0" y="44463"/>
                            </a:moveTo>
                            <a:cubicBezTo>
                              <a:pt x="0" y="19907"/>
                              <a:pt x="19907" y="0"/>
                              <a:pt x="44463" y="0"/>
                            </a:cubicBezTo>
                            <a:cubicBezTo>
                              <a:pt x="69019" y="0"/>
                              <a:pt x="88926" y="19907"/>
                              <a:pt x="88926" y="44463"/>
                            </a:cubicBezTo>
                            <a:cubicBezTo>
                              <a:pt x="88926" y="69019"/>
                              <a:pt x="69019" y="88926"/>
                              <a:pt x="44463" y="88926"/>
                            </a:cubicBezTo>
                            <a:cubicBezTo>
                              <a:pt x="19907" y="88926"/>
                              <a:pt x="0" y="69019"/>
                              <a:pt x="0" y="44463"/>
                            </a:cubicBezTo>
                            <a:close/>
                          </a:path>
                        </a:pathLst>
                      </a:custGeom>
                      <a:grpFill/>
                      <a:ln>
                        <a:noFill/>
                      </a:ln>
                      <a:effectLst/>
                      <a:sp3d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>
                          <a:solidFill>
                            <a:srgbClr val="FFFFFF"/>
                          </a:solidFill>
                        </a:endParaRPr>
                      </a:p>
                    </p:txBody>
                  </p:sp>
                  <p:sp>
                    <p:nvSpPr>
                      <p:cNvPr id="296" name="任意多边形: 形状 295">
                        <a:extLst>
                          <a:ext uri="{FF2B5EF4-FFF2-40B4-BE49-F238E27FC236}">
                            <a16:creationId xmlns:a16="http://schemas.microsoft.com/office/drawing/2014/main" id="{94AE0430-E017-BD03-C444-F09CF6110EBF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050402" y="3288678"/>
                        <a:ext cx="88926" cy="88926"/>
                      </a:xfrm>
                      <a:custGeom>
                        <a:avLst/>
                        <a:gdLst/>
                        <a:ahLst/>
                        <a:cxnLst/>
                        <a:rect l="0" t="0" r="0" b="0"/>
                        <a:pathLst>
                          <a:path w="88927" h="88927">
                            <a:moveTo>
                              <a:pt x="0" y="44463"/>
                            </a:moveTo>
                            <a:cubicBezTo>
                              <a:pt x="0" y="19907"/>
                              <a:pt x="19907" y="0"/>
                              <a:pt x="44463" y="0"/>
                            </a:cubicBezTo>
                            <a:cubicBezTo>
                              <a:pt x="69019" y="0"/>
                              <a:pt x="88926" y="19907"/>
                              <a:pt x="88926" y="44463"/>
                            </a:cubicBezTo>
                            <a:cubicBezTo>
                              <a:pt x="88926" y="69019"/>
                              <a:pt x="69019" y="88926"/>
                              <a:pt x="44463" y="88926"/>
                            </a:cubicBezTo>
                            <a:cubicBezTo>
                              <a:pt x="19907" y="88926"/>
                              <a:pt x="0" y="69019"/>
                              <a:pt x="0" y="44463"/>
                            </a:cubicBezTo>
                            <a:close/>
                          </a:path>
                        </a:pathLst>
                      </a:custGeom>
                      <a:grpFill/>
                      <a:ln>
                        <a:noFill/>
                      </a:ln>
                      <a:effectLst/>
                      <a:sp3d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>
                          <a:solidFill>
                            <a:srgbClr val="FFFFFF"/>
                          </a:solidFill>
                        </a:endParaRPr>
                      </a:p>
                    </p:txBody>
                  </p:sp>
                  <p:sp>
                    <p:nvSpPr>
                      <p:cNvPr id="297" name="任意多边形: 形状 296">
                        <a:extLst>
                          <a:ext uri="{FF2B5EF4-FFF2-40B4-BE49-F238E27FC236}">
                            <a16:creationId xmlns:a16="http://schemas.microsoft.com/office/drawing/2014/main" id="{554067B3-B912-9445-9FCF-029D58F83BB9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445974" y="3288678"/>
                        <a:ext cx="88926" cy="88926"/>
                      </a:xfrm>
                      <a:custGeom>
                        <a:avLst/>
                        <a:gdLst/>
                        <a:ahLst/>
                        <a:cxnLst/>
                        <a:rect l="0" t="0" r="0" b="0"/>
                        <a:pathLst>
                          <a:path w="88927" h="88927">
                            <a:moveTo>
                              <a:pt x="0" y="44463"/>
                            </a:moveTo>
                            <a:cubicBezTo>
                              <a:pt x="0" y="19907"/>
                              <a:pt x="19907" y="0"/>
                              <a:pt x="44463" y="0"/>
                            </a:cubicBezTo>
                            <a:cubicBezTo>
                              <a:pt x="69019" y="0"/>
                              <a:pt x="88926" y="19907"/>
                              <a:pt x="88926" y="44463"/>
                            </a:cubicBezTo>
                            <a:cubicBezTo>
                              <a:pt x="88926" y="69019"/>
                              <a:pt x="69019" y="88926"/>
                              <a:pt x="44463" y="88926"/>
                            </a:cubicBezTo>
                            <a:cubicBezTo>
                              <a:pt x="19907" y="88926"/>
                              <a:pt x="0" y="69019"/>
                              <a:pt x="0" y="44463"/>
                            </a:cubicBezTo>
                            <a:close/>
                          </a:path>
                        </a:pathLst>
                      </a:custGeom>
                      <a:grpFill/>
                      <a:ln>
                        <a:noFill/>
                      </a:ln>
                      <a:effectLst/>
                      <a:sp3d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>
                          <a:solidFill>
                            <a:srgbClr val="FFFFFF"/>
                          </a:solidFill>
                        </a:endParaRPr>
                      </a:p>
                    </p:txBody>
                  </p:sp>
                  <p:sp>
                    <p:nvSpPr>
                      <p:cNvPr id="298" name="椭圆 96">
                        <a:extLst>
                          <a:ext uri="{FF2B5EF4-FFF2-40B4-BE49-F238E27FC236}">
                            <a16:creationId xmlns:a16="http://schemas.microsoft.com/office/drawing/2014/main" id="{062B9E1C-749B-5EAA-2814-ED2703E6F3A3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841546" y="3288678"/>
                        <a:ext cx="88926" cy="88926"/>
                      </a:xfrm>
                      <a:custGeom>
                        <a:avLst/>
                        <a:gdLst>
                          <a:gd name="connsiteX0" fmla="*/ 0 w 88926"/>
                          <a:gd name="connsiteY0" fmla="*/ 44463 h 88926"/>
                          <a:gd name="connsiteX1" fmla="*/ 44463 w 88926"/>
                          <a:gd name="connsiteY1" fmla="*/ 0 h 88926"/>
                          <a:gd name="connsiteX2" fmla="*/ 88926 w 88926"/>
                          <a:gd name="connsiteY2" fmla="*/ 44463 h 88926"/>
                          <a:gd name="connsiteX3" fmla="*/ 44463 w 88926"/>
                          <a:gd name="connsiteY3" fmla="*/ 88926 h 88926"/>
                          <a:gd name="connsiteX4" fmla="*/ 0 w 88926"/>
                          <a:gd name="connsiteY4" fmla="*/ 44463 h 88926"/>
                          <a:gd name="connsiteX0" fmla="*/ 4841546 w 4930472"/>
                          <a:gd name="connsiteY0" fmla="*/ 3333141 h 3377604"/>
                          <a:gd name="connsiteX1" fmla="*/ 0 w 4930472"/>
                          <a:gd name="connsiteY1" fmla="*/ 0 h 3377604"/>
                          <a:gd name="connsiteX2" fmla="*/ 4886009 w 4930472"/>
                          <a:gd name="connsiteY2" fmla="*/ 3288678 h 3377604"/>
                          <a:gd name="connsiteX3" fmla="*/ 4930472 w 4930472"/>
                          <a:gd name="connsiteY3" fmla="*/ 3333141 h 3377604"/>
                          <a:gd name="connsiteX4" fmla="*/ 4886009 w 4930472"/>
                          <a:gd name="connsiteY4" fmla="*/ 3377604 h 3377604"/>
                          <a:gd name="connsiteX5" fmla="*/ 4841546 w 4930472"/>
                          <a:gd name="connsiteY5" fmla="*/ 3333141 h 3377604"/>
                          <a:gd name="connsiteX0" fmla="*/ 0 w 88926"/>
                          <a:gd name="connsiteY0" fmla="*/ 44463 h 88926"/>
                          <a:gd name="connsiteX1" fmla="*/ 44463 w 88926"/>
                          <a:gd name="connsiteY1" fmla="*/ 0 h 88926"/>
                          <a:gd name="connsiteX2" fmla="*/ 88926 w 88926"/>
                          <a:gd name="connsiteY2" fmla="*/ 44463 h 88926"/>
                          <a:gd name="connsiteX3" fmla="*/ 44463 w 88926"/>
                          <a:gd name="connsiteY3" fmla="*/ 88926 h 88926"/>
                          <a:gd name="connsiteX4" fmla="*/ 0 w 88926"/>
                          <a:gd name="connsiteY4" fmla="*/ 44463 h 88926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88926" h="88926">
                            <a:moveTo>
                              <a:pt x="0" y="44463"/>
                            </a:moveTo>
                            <a:cubicBezTo>
                              <a:pt x="0" y="19907"/>
                              <a:pt x="19907" y="0"/>
                              <a:pt x="44463" y="0"/>
                            </a:cubicBezTo>
                            <a:cubicBezTo>
                              <a:pt x="69019" y="0"/>
                              <a:pt x="88926" y="19907"/>
                              <a:pt x="88926" y="44463"/>
                            </a:cubicBezTo>
                            <a:cubicBezTo>
                              <a:pt x="88926" y="69019"/>
                              <a:pt x="69019" y="88926"/>
                              <a:pt x="44463" y="88926"/>
                            </a:cubicBezTo>
                            <a:cubicBezTo>
                              <a:pt x="19907" y="88926"/>
                              <a:pt x="0" y="69019"/>
                              <a:pt x="0" y="44463"/>
                            </a:cubicBezTo>
                            <a:close/>
                          </a:path>
                        </a:pathLst>
                      </a:custGeom>
                      <a:grpFill/>
                      <a:ln>
                        <a:noFill/>
                      </a:ln>
                      <a:sp3d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/>
                      </a:p>
                    </p:txBody>
                  </p:sp>
                </p:grpSp>
              </p:grpSp>
              <p:grpSp>
                <p:nvGrpSpPr>
                  <p:cNvPr id="236" name="组合 235">
                    <a:extLst>
                      <a:ext uri="{FF2B5EF4-FFF2-40B4-BE49-F238E27FC236}">
                        <a16:creationId xmlns:a16="http://schemas.microsoft.com/office/drawing/2014/main" id="{C2117E8D-760F-9E65-A4D6-2471FCCDD31D}"/>
                      </a:ext>
                    </a:extLst>
                  </p:cNvPr>
                  <p:cNvGrpSpPr/>
                  <p:nvPr/>
                </p:nvGrpSpPr>
                <p:grpSpPr>
                  <a:xfrm>
                    <a:off x="868908" y="3444538"/>
                    <a:ext cx="4292793" cy="45719"/>
                    <a:chOff x="879016" y="3287552"/>
                    <a:chExt cx="4292793" cy="45719"/>
                  </a:xfrm>
                  <a:solidFill>
                    <a:srgbClr val="33F5FC">
                      <a:alpha val="35000"/>
                    </a:srgbClr>
                  </a:solidFill>
                </p:grpSpPr>
                <p:grpSp>
                  <p:nvGrpSpPr>
                    <p:cNvPr id="262" name="组合 261">
                      <a:extLst>
                        <a:ext uri="{FF2B5EF4-FFF2-40B4-BE49-F238E27FC236}">
                          <a16:creationId xmlns:a16="http://schemas.microsoft.com/office/drawing/2014/main" id="{CF1F8E9A-ADA9-8103-E5A4-94E16CD18438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879016" y="3287552"/>
                      <a:ext cx="2079442" cy="45719"/>
                      <a:chOff x="885825" y="3288678"/>
                      <a:chExt cx="4044647" cy="88926"/>
                    </a:xfrm>
                    <a:grpFill/>
                  </p:grpSpPr>
                  <p:sp>
                    <p:nvSpPr>
                      <p:cNvPr id="275" name="椭圆 95">
                        <a:extLst>
                          <a:ext uri="{FF2B5EF4-FFF2-40B4-BE49-F238E27FC236}">
                            <a16:creationId xmlns:a16="http://schemas.microsoft.com/office/drawing/2014/main" id="{0DAA8188-9418-783E-831F-9DF35703B9BA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85825" y="3288678"/>
                        <a:ext cx="88926" cy="88926"/>
                      </a:xfrm>
                      <a:custGeom>
                        <a:avLst/>
                        <a:gdLst>
                          <a:gd name="connsiteX0" fmla="*/ 0 w 88926"/>
                          <a:gd name="connsiteY0" fmla="*/ 44463 h 88926"/>
                          <a:gd name="connsiteX1" fmla="*/ 44463 w 88926"/>
                          <a:gd name="connsiteY1" fmla="*/ 0 h 88926"/>
                          <a:gd name="connsiteX2" fmla="*/ 88926 w 88926"/>
                          <a:gd name="connsiteY2" fmla="*/ 44463 h 88926"/>
                          <a:gd name="connsiteX3" fmla="*/ 44463 w 88926"/>
                          <a:gd name="connsiteY3" fmla="*/ 88926 h 88926"/>
                          <a:gd name="connsiteX4" fmla="*/ 0 w 88926"/>
                          <a:gd name="connsiteY4" fmla="*/ 44463 h 88926"/>
                          <a:gd name="connsiteX0" fmla="*/ 885825 w 974751"/>
                          <a:gd name="connsiteY0" fmla="*/ 3333141 h 3377604"/>
                          <a:gd name="connsiteX1" fmla="*/ 0 w 974751"/>
                          <a:gd name="connsiteY1" fmla="*/ 0 h 3377604"/>
                          <a:gd name="connsiteX2" fmla="*/ 930288 w 974751"/>
                          <a:gd name="connsiteY2" fmla="*/ 3288678 h 3377604"/>
                          <a:gd name="connsiteX3" fmla="*/ 974751 w 974751"/>
                          <a:gd name="connsiteY3" fmla="*/ 3333141 h 3377604"/>
                          <a:gd name="connsiteX4" fmla="*/ 930288 w 974751"/>
                          <a:gd name="connsiteY4" fmla="*/ 3377604 h 3377604"/>
                          <a:gd name="connsiteX5" fmla="*/ 885825 w 974751"/>
                          <a:gd name="connsiteY5" fmla="*/ 3333141 h 3377604"/>
                          <a:gd name="connsiteX0" fmla="*/ 0 w 88926"/>
                          <a:gd name="connsiteY0" fmla="*/ 44463 h 88926"/>
                          <a:gd name="connsiteX1" fmla="*/ 44463 w 88926"/>
                          <a:gd name="connsiteY1" fmla="*/ 0 h 88926"/>
                          <a:gd name="connsiteX2" fmla="*/ 88926 w 88926"/>
                          <a:gd name="connsiteY2" fmla="*/ 44463 h 88926"/>
                          <a:gd name="connsiteX3" fmla="*/ 44463 w 88926"/>
                          <a:gd name="connsiteY3" fmla="*/ 88926 h 88926"/>
                          <a:gd name="connsiteX4" fmla="*/ 0 w 88926"/>
                          <a:gd name="connsiteY4" fmla="*/ 44463 h 88926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88926" h="88926">
                            <a:moveTo>
                              <a:pt x="0" y="44463"/>
                            </a:moveTo>
                            <a:cubicBezTo>
                              <a:pt x="0" y="19907"/>
                              <a:pt x="19907" y="0"/>
                              <a:pt x="44463" y="0"/>
                            </a:cubicBezTo>
                            <a:cubicBezTo>
                              <a:pt x="69019" y="0"/>
                              <a:pt x="88926" y="19907"/>
                              <a:pt x="88926" y="44463"/>
                            </a:cubicBezTo>
                            <a:cubicBezTo>
                              <a:pt x="88926" y="69019"/>
                              <a:pt x="69019" y="88926"/>
                              <a:pt x="44463" y="88926"/>
                            </a:cubicBezTo>
                            <a:cubicBezTo>
                              <a:pt x="19907" y="88926"/>
                              <a:pt x="0" y="69019"/>
                              <a:pt x="0" y="44463"/>
                            </a:cubicBezTo>
                            <a:close/>
                          </a:path>
                        </a:pathLst>
                      </a:custGeom>
                      <a:grpFill/>
                      <a:ln>
                        <a:noFill/>
                      </a:ln>
                      <a:sp3d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/>
                      </a:p>
                    </p:txBody>
                  </p:sp>
                  <p:sp>
                    <p:nvSpPr>
                      <p:cNvPr id="276" name="任意多边形: 形状 275">
                        <a:extLst>
                          <a:ext uri="{FF2B5EF4-FFF2-40B4-BE49-F238E27FC236}">
                            <a16:creationId xmlns:a16="http://schemas.microsoft.com/office/drawing/2014/main" id="{51C51FB9-5C08-FC9B-CD67-C0BE7E35759F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281397" y="3288678"/>
                        <a:ext cx="88926" cy="88926"/>
                      </a:xfrm>
                      <a:custGeom>
                        <a:avLst/>
                        <a:gdLst/>
                        <a:ahLst/>
                        <a:cxnLst/>
                        <a:rect l="0" t="0" r="0" b="0"/>
                        <a:pathLst>
                          <a:path w="88927" h="88927">
                            <a:moveTo>
                              <a:pt x="0" y="44463"/>
                            </a:moveTo>
                            <a:cubicBezTo>
                              <a:pt x="0" y="19907"/>
                              <a:pt x="19907" y="0"/>
                              <a:pt x="44463" y="0"/>
                            </a:cubicBezTo>
                            <a:cubicBezTo>
                              <a:pt x="69019" y="0"/>
                              <a:pt x="88926" y="19907"/>
                              <a:pt x="88926" y="44463"/>
                            </a:cubicBezTo>
                            <a:cubicBezTo>
                              <a:pt x="88926" y="69019"/>
                              <a:pt x="69019" y="88926"/>
                              <a:pt x="44463" y="88926"/>
                            </a:cubicBezTo>
                            <a:cubicBezTo>
                              <a:pt x="19907" y="88926"/>
                              <a:pt x="0" y="69019"/>
                              <a:pt x="0" y="44463"/>
                            </a:cubicBezTo>
                            <a:close/>
                          </a:path>
                        </a:pathLst>
                      </a:custGeom>
                      <a:grpFill/>
                      <a:ln>
                        <a:noFill/>
                      </a:ln>
                      <a:effectLst/>
                      <a:sp3d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>
                          <a:solidFill>
                            <a:srgbClr val="FFFFFF"/>
                          </a:solidFill>
                        </a:endParaRPr>
                      </a:p>
                    </p:txBody>
                  </p:sp>
                  <p:sp>
                    <p:nvSpPr>
                      <p:cNvPr id="277" name="任意多边形: 形状 276">
                        <a:extLst>
                          <a:ext uri="{FF2B5EF4-FFF2-40B4-BE49-F238E27FC236}">
                            <a16:creationId xmlns:a16="http://schemas.microsoft.com/office/drawing/2014/main" id="{A2B95EAC-719E-12DF-D658-DFDEF2CFC0BF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676969" y="3288678"/>
                        <a:ext cx="88926" cy="88926"/>
                      </a:xfrm>
                      <a:custGeom>
                        <a:avLst/>
                        <a:gdLst/>
                        <a:ahLst/>
                        <a:cxnLst/>
                        <a:rect l="0" t="0" r="0" b="0"/>
                        <a:pathLst>
                          <a:path w="88927" h="88927">
                            <a:moveTo>
                              <a:pt x="0" y="44463"/>
                            </a:moveTo>
                            <a:cubicBezTo>
                              <a:pt x="0" y="19907"/>
                              <a:pt x="19907" y="0"/>
                              <a:pt x="44463" y="0"/>
                            </a:cubicBezTo>
                            <a:cubicBezTo>
                              <a:pt x="69019" y="0"/>
                              <a:pt x="88926" y="19907"/>
                              <a:pt x="88926" y="44463"/>
                            </a:cubicBezTo>
                            <a:cubicBezTo>
                              <a:pt x="88926" y="69019"/>
                              <a:pt x="69019" y="88926"/>
                              <a:pt x="44463" y="88926"/>
                            </a:cubicBezTo>
                            <a:cubicBezTo>
                              <a:pt x="19907" y="88926"/>
                              <a:pt x="0" y="69019"/>
                              <a:pt x="0" y="44463"/>
                            </a:cubicBezTo>
                            <a:close/>
                          </a:path>
                        </a:pathLst>
                      </a:custGeom>
                      <a:grpFill/>
                      <a:ln>
                        <a:noFill/>
                      </a:ln>
                      <a:effectLst/>
                      <a:sp3d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>
                          <a:solidFill>
                            <a:srgbClr val="FFFFFF"/>
                          </a:solidFill>
                        </a:endParaRPr>
                      </a:p>
                    </p:txBody>
                  </p:sp>
                  <p:sp>
                    <p:nvSpPr>
                      <p:cNvPr id="278" name="任意多边形: 形状 277">
                        <a:extLst>
                          <a:ext uri="{FF2B5EF4-FFF2-40B4-BE49-F238E27FC236}">
                            <a16:creationId xmlns:a16="http://schemas.microsoft.com/office/drawing/2014/main" id="{13966CFB-56FD-330B-F495-79A3A64FE67F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072541" y="3288678"/>
                        <a:ext cx="88926" cy="88926"/>
                      </a:xfrm>
                      <a:custGeom>
                        <a:avLst/>
                        <a:gdLst/>
                        <a:ahLst/>
                        <a:cxnLst/>
                        <a:rect l="0" t="0" r="0" b="0"/>
                        <a:pathLst>
                          <a:path w="88927" h="88927">
                            <a:moveTo>
                              <a:pt x="0" y="44463"/>
                            </a:moveTo>
                            <a:cubicBezTo>
                              <a:pt x="0" y="19907"/>
                              <a:pt x="19907" y="0"/>
                              <a:pt x="44463" y="0"/>
                            </a:cubicBezTo>
                            <a:cubicBezTo>
                              <a:pt x="69019" y="0"/>
                              <a:pt x="88926" y="19907"/>
                              <a:pt x="88926" y="44463"/>
                            </a:cubicBezTo>
                            <a:cubicBezTo>
                              <a:pt x="88926" y="69019"/>
                              <a:pt x="69019" y="88926"/>
                              <a:pt x="44463" y="88926"/>
                            </a:cubicBezTo>
                            <a:cubicBezTo>
                              <a:pt x="19907" y="88926"/>
                              <a:pt x="0" y="69019"/>
                              <a:pt x="0" y="44463"/>
                            </a:cubicBezTo>
                            <a:close/>
                          </a:path>
                        </a:pathLst>
                      </a:custGeom>
                      <a:grpFill/>
                      <a:ln>
                        <a:noFill/>
                      </a:ln>
                      <a:effectLst/>
                      <a:sp3d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>
                          <a:solidFill>
                            <a:srgbClr val="FFFFFF"/>
                          </a:solidFill>
                        </a:endParaRPr>
                      </a:p>
                    </p:txBody>
                  </p:sp>
                  <p:sp>
                    <p:nvSpPr>
                      <p:cNvPr id="279" name="任意多边形: 形状 278">
                        <a:extLst>
                          <a:ext uri="{FF2B5EF4-FFF2-40B4-BE49-F238E27FC236}">
                            <a16:creationId xmlns:a16="http://schemas.microsoft.com/office/drawing/2014/main" id="{D43A55DE-F7F9-DE64-6145-39FD656842F1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468113" y="3288678"/>
                        <a:ext cx="88926" cy="88926"/>
                      </a:xfrm>
                      <a:custGeom>
                        <a:avLst/>
                        <a:gdLst/>
                        <a:ahLst/>
                        <a:cxnLst/>
                        <a:rect l="0" t="0" r="0" b="0"/>
                        <a:pathLst>
                          <a:path w="88927" h="88927">
                            <a:moveTo>
                              <a:pt x="0" y="44463"/>
                            </a:moveTo>
                            <a:cubicBezTo>
                              <a:pt x="0" y="19907"/>
                              <a:pt x="19907" y="0"/>
                              <a:pt x="44463" y="0"/>
                            </a:cubicBezTo>
                            <a:cubicBezTo>
                              <a:pt x="69019" y="0"/>
                              <a:pt x="88926" y="19907"/>
                              <a:pt x="88926" y="44463"/>
                            </a:cubicBezTo>
                            <a:cubicBezTo>
                              <a:pt x="88926" y="69019"/>
                              <a:pt x="69019" y="88926"/>
                              <a:pt x="44463" y="88926"/>
                            </a:cubicBezTo>
                            <a:cubicBezTo>
                              <a:pt x="19907" y="88926"/>
                              <a:pt x="0" y="69019"/>
                              <a:pt x="0" y="44463"/>
                            </a:cubicBezTo>
                            <a:close/>
                          </a:path>
                        </a:pathLst>
                      </a:custGeom>
                      <a:grpFill/>
                      <a:ln>
                        <a:noFill/>
                      </a:ln>
                      <a:effectLst/>
                      <a:sp3d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>
                          <a:solidFill>
                            <a:srgbClr val="FFFFFF"/>
                          </a:solidFill>
                        </a:endParaRPr>
                      </a:p>
                    </p:txBody>
                  </p:sp>
                  <p:sp>
                    <p:nvSpPr>
                      <p:cNvPr id="280" name="任意多边形: 形状 279">
                        <a:extLst>
                          <a:ext uri="{FF2B5EF4-FFF2-40B4-BE49-F238E27FC236}">
                            <a16:creationId xmlns:a16="http://schemas.microsoft.com/office/drawing/2014/main" id="{02C3242E-F57D-49E1-6C69-B8074A05239B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863685" y="3288678"/>
                        <a:ext cx="88926" cy="88926"/>
                      </a:xfrm>
                      <a:custGeom>
                        <a:avLst/>
                        <a:gdLst/>
                        <a:ahLst/>
                        <a:cxnLst/>
                        <a:rect l="0" t="0" r="0" b="0"/>
                        <a:pathLst>
                          <a:path w="88927" h="88927">
                            <a:moveTo>
                              <a:pt x="0" y="44463"/>
                            </a:moveTo>
                            <a:cubicBezTo>
                              <a:pt x="0" y="19907"/>
                              <a:pt x="19907" y="0"/>
                              <a:pt x="44463" y="0"/>
                            </a:cubicBezTo>
                            <a:cubicBezTo>
                              <a:pt x="69020" y="0"/>
                              <a:pt x="88926" y="19907"/>
                              <a:pt x="88926" y="44463"/>
                            </a:cubicBezTo>
                            <a:cubicBezTo>
                              <a:pt x="88926" y="69019"/>
                              <a:pt x="69020" y="88926"/>
                              <a:pt x="44463" y="88926"/>
                            </a:cubicBezTo>
                            <a:cubicBezTo>
                              <a:pt x="19907" y="88926"/>
                              <a:pt x="0" y="69019"/>
                              <a:pt x="0" y="44463"/>
                            </a:cubicBezTo>
                            <a:close/>
                          </a:path>
                        </a:pathLst>
                      </a:custGeom>
                      <a:grpFill/>
                      <a:ln>
                        <a:noFill/>
                      </a:ln>
                      <a:effectLst/>
                      <a:sp3d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>
                          <a:solidFill>
                            <a:srgbClr val="FFFFFF"/>
                          </a:solidFill>
                        </a:endParaRPr>
                      </a:p>
                    </p:txBody>
                  </p:sp>
                  <p:sp>
                    <p:nvSpPr>
                      <p:cNvPr id="281" name="任意多边形: 形状 280">
                        <a:extLst>
                          <a:ext uri="{FF2B5EF4-FFF2-40B4-BE49-F238E27FC236}">
                            <a16:creationId xmlns:a16="http://schemas.microsoft.com/office/drawing/2014/main" id="{3C8521EB-0D15-B665-EDB6-82B9B4E6AAFF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3259258" y="3288678"/>
                        <a:ext cx="88926" cy="88926"/>
                      </a:xfrm>
                      <a:custGeom>
                        <a:avLst/>
                        <a:gdLst/>
                        <a:ahLst/>
                        <a:cxnLst/>
                        <a:rect l="0" t="0" r="0" b="0"/>
                        <a:pathLst>
                          <a:path w="88927" h="88927">
                            <a:moveTo>
                              <a:pt x="0" y="44463"/>
                            </a:moveTo>
                            <a:cubicBezTo>
                              <a:pt x="0" y="19907"/>
                              <a:pt x="19907" y="0"/>
                              <a:pt x="44463" y="0"/>
                            </a:cubicBezTo>
                            <a:cubicBezTo>
                              <a:pt x="69019" y="0"/>
                              <a:pt x="88926" y="19907"/>
                              <a:pt x="88926" y="44463"/>
                            </a:cubicBezTo>
                            <a:cubicBezTo>
                              <a:pt x="88926" y="69019"/>
                              <a:pt x="69019" y="88926"/>
                              <a:pt x="44463" y="88926"/>
                            </a:cubicBezTo>
                            <a:cubicBezTo>
                              <a:pt x="19907" y="88926"/>
                              <a:pt x="0" y="69019"/>
                              <a:pt x="0" y="44463"/>
                            </a:cubicBezTo>
                            <a:close/>
                          </a:path>
                        </a:pathLst>
                      </a:custGeom>
                      <a:grpFill/>
                      <a:ln>
                        <a:noFill/>
                      </a:ln>
                      <a:effectLst/>
                      <a:sp3d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>
                          <a:solidFill>
                            <a:srgbClr val="FFFFFF"/>
                          </a:solidFill>
                        </a:endParaRPr>
                      </a:p>
                    </p:txBody>
                  </p:sp>
                  <p:sp>
                    <p:nvSpPr>
                      <p:cNvPr id="282" name="任意多边形: 形状 281">
                        <a:extLst>
                          <a:ext uri="{FF2B5EF4-FFF2-40B4-BE49-F238E27FC236}">
                            <a16:creationId xmlns:a16="http://schemas.microsoft.com/office/drawing/2014/main" id="{6D7A8A42-7A38-4E8C-07F0-9F030DB4C15D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3654830" y="3288678"/>
                        <a:ext cx="88926" cy="88926"/>
                      </a:xfrm>
                      <a:custGeom>
                        <a:avLst/>
                        <a:gdLst/>
                        <a:ahLst/>
                        <a:cxnLst/>
                        <a:rect l="0" t="0" r="0" b="0"/>
                        <a:pathLst>
                          <a:path w="88927" h="88927">
                            <a:moveTo>
                              <a:pt x="0" y="44463"/>
                            </a:moveTo>
                            <a:cubicBezTo>
                              <a:pt x="0" y="19907"/>
                              <a:pt x="19907" y="0"/>
                              <a:pt x="44463" y="0"/>
                            </a:cubicBezTo>
                            <a:cubicBezTo>
                              <a:pt x="69019" y="0"/>
                              <a:pt x="88926" y="19907"/>
                              <a:pt x="88926" y="44463"/>
                            </a:cubicBezTo>
                            <a:cubicBezTo>
                              <a:pt x="88926" y="69019"/>
                              <a:pt x="69019" y="88926"/>
                              <a:pt x="44463" y="88926"/>
                            </a:cubicBezTo>
                            <a:cubicBezTo>
                              <a:pt x="19907" y="88926"/>
                              <a:pt x="0" y="69019"/>
                              <a:pt x="0" y="44463"/>
                            </a:cubicBezTo>
                            <a:close/>
                          </a:path>
                        </a:pathLst>
                      </a:custGeom>
                      <a:grpFill/>
                      <a:ln>
                        <a:noFill/>
                      </a:ln>
                      <a:effectLst/>
                      <a:sp3d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>
                          <a:solidFill>
                            <a:srgbClr val="FFFFFF"/>
                          </a:solidFill>
                        </a:endParaRPr>
                      </a:p>
                    </p:txBody>
                  </p:sp>
                  <p:sp>
                    <p:nvSpPr>
                      <p:cNvPr id="283" name="任意多边形: 形状 282">
                        <a:extLst>
                          <a:ext uri="{FF2B5EF4-FFF2-40B4-BE49-F238E27FC236}">
                            <a16:creationId xmlns:a16="http://schemas.microsoft.com/office/drawing/2014/main" id="{7911D14A-C81B-B1DA-D821-3722132DAB6C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050402" y="3288678"/>
                        <a:ext cx="88926" cy="88926"/>
                      </a:xfrm>
                      <a:custGeom>
                        <a:avLst/>
                        <a:gdLst/>
                        <a:ahLst/>
                        <a:cxnLst/>
                        <a:rect l="0" t="0" r="0" b="0"/>
                        <a:pathLst>
                          <a:path w="88927" h="88927">
                            <a:moveTo>
                              <a:pt x="0" y="44463"/>
                            </a:moveTo>
                            <a:cubicBezTo>
                              <a:pt x="0" y="19907"/>
                              <a:pt x="19907" y="0"/>
                              <a:pt x="44463" y="0"/>
                            </a:cubicBezTo>
                            <a:cubicBezTo>
                              <a:pt x="69019" y="0"/>
                              <a:pt x="88926" y="19907"/>
                              <a:pt x="88926" y="44463"/>
                            </a:cubicBezTo>
                            <a:cubicBezTo>
                              <a:pt x="88926" y="69019"/>
                              <a:pt x="69019" y="88926"/>
                              <a:pt x="44463" y="88926"/>
                            </a:cubicBezTo>
                            <a:cubicBezTo>
                              <a:pt x="19907" y="88926"/>
                              <a:pt x="0" y="69019"/>
                              <a:pt x="0" y="44463"/>
                            </a:cubicBezTo>
                            <a:close/>
                          </a:path>
                        </a:pathLst>
                      </a:custGeom>
                      <a:grpFill/>
                      <a:ln>
                        <a:noFill/>
                      </a:ln>
                      <a:effectLst/>
                      <a:sp3d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>
                          <a:solidFill>
                            <a:srgbClr val="FFFFFF"/>
                          </a:solidFill>
                        </a:endParaRPr>
                      </a:p>
                    </p:txBody>
                  </p:sp>
                  <p:sp>
                    <p:nvSpPr>
                      <p:cNvPr id="284" name="任意多边形: 形状 283">
                        <a:extLst>
                          <a:ext uri="{FF2B5EF4-FFF2-40B4-BE49-F238E27FC236}">
                            <a16:creationId xmlns:a16="http://schemas.microsoft.com/office/drawing/2014/main" id="{2836F105-E0EF-33E8-1513-9BC597DC8C94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445974" y="3288678"/>
                        <a:ext cx="88926" cy="88926"/>
                      </a:xfrm>
                      <a:custGeom>
                        <a:avLst/>
                        <a:gdLst/>
                        <a:ahLst/>
                        <a:cxnLst/>
                        <a:rect l="0" t="0" r="0" b="0"/>
                        <a:pathLst>
                          <a:path w="88927" h="88927">
                            <a:moveTo>
                              <a:pt x="0" y="44463"/>
                            </a:moveTo>
                            <a:cubicBezTo>
                              <a:pt x="0" y="19907"/>
                              <a:pt x="19907" y="0"/>
                              <a:pt x="44463" y="0"/>
                            </a:cubicBezTo>
                            <a:cubicBezTo>
                              <a:pt x="69019" y="0"/>
                              <a:pt x="88926" y="19907"/>
                              <a:pt x="88926" y="44463"/>
                            </a:cubicBezTo>
                            <a:cubicBezTo>
                              <a:pt x="88926" y="69019"/>
                              <a:pt x="69019" y="88926"/>
                              <a:pt x="44463" y="88926"/>
                            </a:cubicBezTo>
                            <a:cubicBezTo>
                              <a:pt x="19907" y="88926"/>
                              <a:pt x="0" y="69019"/>
                              <a:pt x="0" y="44463"/>
                            </a:cubicBezTo>
                            <a:close/>
                          </a:path>
                        </a:pathLst>
                      </a:custGeom>
                      <a:grpFill/>
                      <a:ln>
                        <a:noFill/>
                      </a:ln>
                      <a:effectLst/>
                      <a:sp3d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>
                          <a:solidFill>
                            <a:srgbClr val="FFFFFF"/>
                          </a:solidFill>
                        </a:endParaRPr>
                      </a:p>
                    </p:txBody>
                  </p:sp>
                  <p:sp>
                    <p:nvSpPr>
                      <p:cNvPr id="285" name="椭圆 96">
                        <a:extLst>
                          <a:ext uri="{FF2B5EF4-FFF2-40B4-BE49-F238E27FC236}">
                            <a16:creationId xmlns:a16="http://schemas.microsoft.com/office/drawing/2014/main" id="{E7E6E4B8-94BB-85C6-B16A-9729905DCF20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841546" y="3288678"/>
                        <a:ext cx="88926" cy="88926"/>
                      </a:xfrm>
                      <a:custGeom>
                        <a:avLst/>
                        <a:gdLst>
                          <a:gd name="connsiteX0" fmla="*/ 0 w 88926"/>
                          <a:gd name="connsiteY0" fmla="*/ 44463 h 88926"/>
                          <a:gd name="connsiteX1" fmla="*/ 44463 w 88926"/>
                          <a:gd name="connsiteY1" fmla="*/ 0 h 88926"/>
                          <a:gd name="connsiteX2" fmla="*/ 88926 w 88926"/>
                          <a:gd name="connsiteY2" fmla="*/ 44463 h 88926"/>
                          <a:gd name="connsiteX3" fmla="*/ 44463 w 88926"/>
                          <a:gd name="connsiteY3" fmla="*/ 88926 h 88926"/>
                          <a:gd name="connsiteX4" fmla="*/ 0 w 88926"/>
                          <a:gd name="connsiteY4" fmla="*/ 44463 h 88926"/>
                          <a:gd name="connsiteX0" fmla="*/ 4841546 w 4930472"/>
                          <a:gd name="connsiteY0" fmla="*/ 3333141 h 3377604"/>
                          <a:gd name="connsiteX1" fmla="*/ 0 w 4930472"/>
                          <a:gd name="connsiteY1" fmla="*/ 0 h 3377604"/>
                          <a:gd name="connsiteX2" fmla="*/ 4886009 w 4930472"/>
                          <a:gd name="connsiteY2" fmla="*/ 3288678 h 3377604"/>
                          <a:gd name="connsiteX3" fmla="*/ 4930472 w 4930472"/>
                          <a:gd name="connsiteY3" fmla="*/ 3333141 h 3377604"/>
                          <a:gd name="connsiteX4" fmla="*/ 4886009 w 4930472"/>
                          <a:gd name="connsiteY4" fmla="*/ 3377604 h 3377604"/>
                          <a:gd name="connsiteX5" fmla="*/ 4841546 w 4930472"/>
                          <a:gd name="connsiteY5" fmla="*/ 3333141 h 3377604"/>
                          <a:gd name="connsiteX0" fmla="*/ 0 w 88926"/>
                          <a:gd name="connsiteY0" fmla="*/ 44463 h 88926"/>
                          <a:gd name="connsiteX1" fmla="*/ 44463 w 88926"/>
                          <a:gd name="connsiteY1" fmla="*/ 0 h 88926"/>
                          <a:gd name="connsiteX2" fmla="*/ 88926 w 88926"/>
                          <a:gd name="connsiteY2" fmla="*/ 44463 h 88926"/>
                          <a:gd name="connsiteX3" fmla="*/ 44463 w 88926"/>
                          <a:gd name="connsiteY3" fmla="*/ 88926 h 88926"/>
                          <a:gd name="connsiteX4" fmla="*/ 0 w 88926"/>
                          <a:gd name="connsiteY4" fmla="*/ 44463 h 88926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88926" h="88926">
                            <a:moveTo>
                              <a:pt x="0" y="44463"/>
                            </a:moveTo>
                            <a:cubicBezTo>
                              <a:pt x="0" y="19907"/>
                              <a:pt x="19907" y="0"/>
                              <a:pt x="44463" y="0"/>
                            </a:cubicBezTo>
                            <a:cubicBezTo>
                              <a:pt x="69019" y="0"/>
                              <a:pt x="88926" y="19907"/>
                              <a:pt x="88926" y="44463"/>
                            </a:cubicBezTo>
                            <a:cubicBezTo>
                              <a:pt x="88926" y="69019"/>
                              <a:pt x="69019" y="88926"/>
                              <a:pt x="44463" y="88926"/>
                            </a:cubicBezTo>
                            <a:cubicBezTo>
                              <a:pt x="19907" y="88926"/>
                              <a:pt x="0" y="69019"/>
                              <a:pt x="0" y="44463"/>
                            </a:cubicBezTo>
                            <a:close/>
                          </a:path>
                        </a:pathLst>
                      </a:custGeom>
                      <a:grpFill/>
                      <a:ln>
                        <a:noFill/>
                      </a:ln>
                      <a:sp3d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/>
                      </a:p>
                    </p:txBody>
                  </p:sp>
                </p:grpSp>
                <p:grpSp>
                  <p:nvGrpSpPr>
                    <p:cNvPr id="263" name="组合 262">
                      <a:extLst>
                        <a:ext uri="{FF2B5EF4-FFF2-40B4-BE49-F238E27FC236}">
                          <a16:creationId xmlns:a16="http://schemas.microsoft.com/office/drawing/2014/main" id="{1802109A-CE88-0590-51E0-9E146916C484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3092367" y="3287552"/>
                      <a:ext cx="2079442" cy="45719"/>
                      <a:chOff x="885825" y="3288678"/>
                      <a:chExt cx="4044647" cy="88926"/>
                    </a:xfrm>
                    <a:grpFill/>
                  </p:grpSpPr>
                  <p:sp>
                    <p:nvSpPr>
                      <p:cNvPr id="264" name="椭圆 95">
                        <a:extLst>
                          <a:ext uri="{FF2B5EF4-FFF2-40B4-BE49-F238E27FC236}">
                            <a16:creationId xmlns:a16="http://schemas.microsoft.com/office/drawing/2014/main" id="{FD8E6122-D32D-F8CA-4A6E-7B7E1DB408ED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85825" y="3288678"/>
                        <a:ext cx="88926" cy="88926"/>
                      </a:xfrm>
                      <a:custGeom>
                        <a:avLst/>
                        <a:gdLst>
                          <a:gd name="connsiteX0" fmla="*/ 0 w 88926"/>
                          <a:gd name="connsiteY0" fmla="*/ 44463 h 88926"/>
                          <a:gd name="connsiteX1" fmla="*/ 44463 w 88926"/>
                          <a:gd name="connsiteY1" fmla="*/ 0 h 88926"/>
                          <a:gd name="connsiteX2" fmla="*/ 88926 w 88926"/>
                          <a:gd name="connsiteY2" fmla="*/ 44463 h 88926"/>
                          <a:gd name="connsiteX3" fmla="*/ 44463 w 88926"/>
                          <a:gd name="connsiteY3" fmla="*/ 88926 h 88926"/>
                          <a:gd name="connsiteX4" fmla="*/ 0 w 88926"/>
                          <a:gd name="connsiteY4" fmla="*/ 44463 h 88926"/>
                          <a:gd name="connsiteX0" fmla="*/ 885825 w 974751"/>
                          <a:gd name="connsiteY0" fmla="*/ 3333141 h 3377604"/>
                          <a:gd name="connsiteX1" fmla="*/ 0 w 974751"/>
                          <a:gd name="connsiteY1" fmla="*/ 0 h 3377604"/>
                          <a:gd name="connsiteX2" fmla="*/ 930288 w 974751"/>
                          <a:gd name="connsiteY2" fmla="*/ 3288678 h 3377604"/>
                          <a:gd name="connsiteX3" fmla="*/ 974751 w 974751"/>
                          <a:gd name="connsiteY3" fmla="*/ 3333141 h 3377604"/>
                          <a:gd name="connsiteX4" fmla="*/ 930288 w 974751"/>
                          <a:gd name="connsiteY4" fmla="*/ 3377604 h 3377604"/>
                          <a:gd name="connsiteX5" fmla="*/ 885825 w 974751"/>
                          <a:gd name="connsiteY5" fmla="*/ 3333141 h 3377604"/>
                          <a:gd name="connsiteX0" fmla="*/ 0 w 88926"/>
                          <a:gd name="connsiteY0" fmla="*/ 44463 h 88926"/>
                          <a:gd name="connsiteX1" fmla="*/ 44463 w 88926"/>
                          <a:gd name="connsiteY1" fmla="*/ 0 h 88926"/>
                          <a:gd name="connsiteX2" fmla="*/ 88926 w 88926"/>
                          <a:gd name="connsiteY2" fmla="*/ 44463 h 88926"/>
                          <a:gd name="connsiteX3" fmla="*/ 44463 w 88926"/>
                          <a:gd name="connsiteY3" fmla="*/ 88926 h 88926"/>
                          <a:gd name="connsiteX4" fmla="*/ 0 w 88926"/>
                          <a:gd name="connsiteY4" fmla="*/ 44463 h 88926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88926" h="88926">
                            <a:moveTo>
                              <a:pt x="0" y="44463"/>
                            </a:moveTo>
                            <a:cubicBezTo>
                              <a:pt x="0" y="19907"/>
                              <a:pt x="19907" y="0"/>
                              <a:pt x="44463" y="0"/>
                            </a:cubicBezTo>
                            <a:cubicBezTo>
                              <a:pt x="69019" y="0"/>
                              <a:pt x="88926" y="19907"/>
                              <a:pt x="88926" y="44463"/>
                            </a:cubicBezTo>
                            <a:cubicBezTo>
                              <a:pt x="88926" y="69019"/>
                              <a:pt x="69019" y="88926"/>
                              <a:pt x="44463" y="88926"/>
                            </a:cubicBezTo>
                            <a:cubicBezTo>
                              <a:pt x="19907" y="88926"/>
                              <a:pt x="0" y="69019"/>
                              <a:pt x="0" y="44463"/>
                            </a:cubicBezTo>
                            <a:close/>
                          </a:path>
                        </a:pathLst>
                      </a:custGeom>
                      <a:grpFill/>
                      <a:ln>
                        <a:noFill/>
                      </a:ln>
                      <a:sp3d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/>
                      </a:p>
                    </p:txBody>
                  </p:sp>
                  <p:sp>
                    <p:nvSpPr>
                      <p:cNvPr id="265" name="任意多边形: 形状 264">
                        <a:extLst>
                          <a:ext uri="{FF2B5EF4-FFF2-40B4-BE49-F238E27FC236}">
                            <a16:creationId xmlns:a16="http://schemas.microsoft.com/office/drawing/2014/main" id="{7043F3CB-ADC3-9A75-B87F-A937BFF7CD18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281397" y="3288678"/>
                        <a:ext cx="88926" cy="88926"/>
                      </a:xfrm>
                      <a:custGeom>
                        <a:avLst/>
                        <a:gdLst/>
                        <a:ahLst/>
                        <a:cxnLst/>
                        <a:rect l="0" t="0" r="0" b="0"/>
                        <a:pathLst>
                          <a:path w="88927" h="88927">
                            <a:moveTo>
                              <a:pt x="0" y="44463"/>
                            </a:moveTo>
                            <a:cubicBezTo>
                              <a:pt x="0" y="19907"/>
                              <a:pt x="19907" y="0"/>
                              <a:pt x="44463" y="0"/>
                            </a:cubicBezTo>
                            <a:cubicBezTo>
                              <a:pt x="69019" y="0"/>
                              <a:pt x="88926" y="19907"/>
                              <a:pt x="88926" y="44463"/>
                            </a:cubicBezTo>
                            <a:cubicBezTo>
                              <a:pt x="88926" y="69019"/>
                              <a:pt x="69019" y="88926"/>
                              <a:pt x="44463" y="88926"/>
                            </a:cubicBezTo>
                            <a:cubicBezTo>
                              <a:pt x="19907" y="88926"/>
                              <a:pt x="0" y="69019"/>
                              <a:pt x="0" y="44463"/>
                            </a:cubicBezTo>
                            <a:close/>
                          </a:path>
                        </a:pathLst>
                      </a:custGeom>
                      <a:grpFill/>
                      <a:ln>
                        <a:noFill/>
                      </a:ln>
                      <a:effectLst/>
                      <a:sp3d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>
                          <a:solidFill>
                            <a:srgbClr val="FFFFFF"/>
                          </a:solidFill>
                        </a:endParaRPr>
                      </a:p>
                    </p:txBody>
                  </p:sp>
                  <p:sp>
                    <p:nvSpPr>
                      <p:cNvPr id="266" name="任意多边形: 形状 265">
                        <a:extLst>
                          <a:ext uri="{FF2B5EF4-FFF2-40B4-BE49-F238E27FC236}">
                            <a16:creationId xmlns:a16="http://schemas.microsoft.com/office/drawing/2014/main" id="{2FDFA65B-F67D-A1F8-B87C-8732E8F7136E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676969" y="3288678"/>
                        <a:ext cx="88926" cy="88926"/>
                      </a:xfrm>
                      <a:custGeom>
                        <a:avLst/>
                        <a:gdLst/>
                        <a:ahLst/>
                        <a:cxnLst/>
                        <a:rect l="0" t="0" r="0" b="0"/>
                        <a:pathLst>
                          <a:path w="88927" h="88927">
                            <a:moveTo>
                              <a:pt x="0" y="44463"/>
                            </a:moveTo>
                            <a:cubicBezTo>
                              <a:pt x="0" y="19907"/>
                              <a:pt x="19907" y="0"/>
                              <a:pt x="44463" y="0"/>
                            </a:cubicBezTo>
                            <a:cubicBezTo>
                              <a:pt x="69019" y="0"/>
                              <a:pt x="88926" y="19907"/>
                              <a:pt x="88926" y="44463"/>
                            </a:cubicBezTo>
                            <a:cubicBezTo>
                              <a:pt x="88926" y="69019"/>
                              <a:pt x="69019" y="88926"/>
                              <a:pt x="44463" y="88926"/>
                            </a:cubicBezTo>
                            <a:cubicBezTo>
                              <a:pt x="19907" y="88926"/>
                              <a:pt x="0" y="69019"/>
                              <a:pt x="0" y="44463"/>
                            </a:cubicBezTo>
                            <a:close/>
                          </a:path>
                        </a:pathLst>
                      </a:custGeom>
                      <a:grpFill/>
                      <a:ln>
                        <a:noFill/>
                      </a:ln>
                      <a:effectLst/>
                      <a:sp3d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>
                          <a:solidFill>
                            <a:srgbClr val="FFFFFF"/>
                          </a:solidFill>
                        </a:endParaRPr>
                      </a:p>
                    </p:txBody>
                  </p:sp>
                  <p:sp>
                    <p:nvSpPr>
                      <p:cNvPr id="267" name="任意多边形: 形状 266">
                        <a:extLst>
                          <a:ext uri="{FF2B5EF4-FFF2-40B4-BE49-F238E27FC236}">
                            <a16:creationId xmlns:a16="http://schemas.microsoft.com/office/drawing/2014/main" id="{224993E4-81B5-7F23-2153-2444F3E001A3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072541" y="3288678"/>
                        <a:ext cx="88926" cy="88926"/>
                      </a:xfrm>
                      <a:custGeom>
                        <a:avLst/>
                        <a:gdLst/>
                        <a:ahLst/>
                        <a:cxnLst/>
                        <a:rect l="0" t="0" r="0" b="0"/>
                        <a:pathLst>
                          <a:path w="88927" h="88927">
                            <a:moveTo>
                              <a:pt x="0" y="44463"/>
                            </a:moveTo>
                            <a:cubicBezTo>
                              <a:pt x="0" y="19907"/>
                              <a:pt x="19907" y="0"/>
                              <a:pt x="44463" y="0"/>
                            </a:cubicBezTo>
                            <a:cubicBezTo>
                              <a:pt x="69019" y="0"/>
                              <a:pt x="88926" y="19907"/>
                              <a:pt x="88926" y="44463"/>
                            </a:cubicBezTo>
                            <a:cubicBezTo>
                              <a:pt x="88926" y="69019"/>
                              <a:pt x="69019" y="88926"/>
                              <a:pt x="44463" y="88926"/>
                            </a:cubicBezTo>
                            <a:cubicBezTo>
                              <a:pt x="19907" y="88926"/>
                              <a:pt x="0" y="69019"/>
                              <a:pt x="0" y="44463"/>
                            </a:cubicBezTo>
                            <a:close/>
                          </a:path>
                        </a:pathLst>
                      </a:custGeom>
                      <a:grpFill/>
                      <a:ln>
                        <a:noFill/>
                      </a:ln>
                      <a:effectLst/>
                      <a:sp3d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>
                          <a:solidFill>
                            <a:srgbClr val="FFFFFF"/>
                          </a:solidFill>
                        </a:endParaRPr>
                      </a:p>
                    </p:txBody>
                  </p:sp>
                  <p:sp>
                    <p:nvSpPr>
                      <p:cNvPr id="268" name="任意多边形: 形状 267">
                        <a:extLst>
                          <a:ext uri="{FF2B5EF4-FFF2-40B4-BE49-F238E27FC236}">
                            <a16:creationId xmlns:a16="http://schemas.microsoft.com/office/drawing/2014/main" id="{C251C642-8001-B2FF-25EB-C64B1BAA9FD8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468113" y="3288678"/>
                        <a:ext cx="88926" cy="88926"/>
                      </a:xfrm>
                      <a:custGeom>
                        <a:avLst/>
                        <a:gdLst/>
                        <a:ahLst/>
                        <a:cxnLst/>
                        <a:rect l="0" t="0" r="0" b="0"/>
                        <a:pathLst>
                          <a:path w="88927" h="88927">
                            <a:moveTo>
                              <a:pt x="0" y="44463"/>
                            </a:moveTo>
                            <a:cubicBezTo>
                              <a:pt x="0" y="19907"/>
                              <a:pt x="19907" y="0"/>
                              <a:pt x="44463" y="0"/>
                            </a:cubicBezTo>
                            <a:cubicBezTo>
                              <a:pt x="69019" y="0"/>
                              <a:pt x="88926" y="19907"/>
                              <a:pt x="88926" y="44463"/>
                            </a:cubicBezTo>
                            <a:cubicBezTo>
                              <a:pt x="88926" y="69019"/>
                              <a:pt x="69019" y="88926"/>
                              <a:pt x="44463" y="88926"/>
                            </a:cubicBezTo>
                            <a:cubicBezTo>
                              <a:pt x="19907" y="88926"/>
                              <a:pt x="0" y="69019"/>
                              <a:pt x="0" y="44463"/>
                            </a:cubicBezTo>
                            <a:close/>
                          </a:path>
                        </a:pathLst>
                      </a:custGeom>
                      <a:grpFill/>
                      <a:ln>
                        <a:noFill/>
                      </a:ln>
                      <a:effectLst/>
                      <a:sp3d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>
                          <a:solidFill>
                            <a:srgbClr val="FFFFFF"/>
                          </a:solidFill>
                        </a:endParaRPr>
                      </a:p>
                    </p:txBody>
                  </p:sp>
                  <p:sp>
                    <p:nvSpPr>
                      <p:cNvPr id="269" name="任意多边形: 形状 268">
                        <a:extLst>
                          <a:ext uri="{FF2B5EF4-FFF2-40B4-BE49-F238E27FC236}">
                            <a16:creationId xmlns:a16="http://schemas.microsoft.com/office/drawing/2014/main" id="{A106A315-326F-0759-63BE-49C33959F0F1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863685" y="3288678"/>
                        <a:ext cx="88926" cy="88926"/>
                      </a:xfrm>
                      <a:custGeom>
                        <a:avLst/>
                        <a:gdLst/>
                        <a:ahLst/>
                        <a:cxnLst/>
                        <a:rect l="0" t="0" r="0" b="0"/>
                        <a:pathLst>
                          <a:path w="88927" h="88927">
                            <a:moveTo>
                              <a:pt x="0" y="44463"/>
                            </a:moveTo>
                            <a:cubicBezTo>
                              <a:pt x="0" y="19907"/>
                              <a:pt x="19907" y="0"/>
                              <a:pt x="44463" y="0"/>
                            </a:cubicBezTo>
                            <a:cubicBezTo>
                              <a:pt x="69020" y="0"/>
                              <a:pt x="88926" y="19907"/>
                              <a:pt x="88926" y="44463"/>
                            </a:cubicBezTo>
                            <a:cubicBezTo>
                              <a:pt x="88926" y="69019"/>
                              <a:pt x="69020" y="88926"/>
                              <a:pt x="44463" y="88926"/>
                            </a:cubicBezTo>
                            <a:cubicBezTo>
                              <a:pt x="19907" y="88926"/>
                              <a:pt x="0" y="69019"/>
                              <a:pt x="0" y="44463"/>
                            </a:cubicBezTo>
                            <a:close/>
                          </a:path>
                        </a:pathLst>
                      </a:custGeom>
                      <a:grpFill/>
                      <a:ln>
                        <a:noFill/>
                      </a:ln>
                      <a:effectLst/>
                      <a:sp3d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>
                          <a:solidFill>
                            <a:srgbClr val="FFFFFF"/>
                          </a:solidFill>
                        </a:endParaRPr>
                      </a:p>
                    </p:txBody>
                  </p:sp>
                  <p:sp>
                    <p:nvSpPr>
                      <p:cNvPr id="270" name="任意多边形: 形状 269">
                        <a:extLst>
                          <a:ext uri="{FF2B5EF4-FFF2-40B4-BE49-F238E27FC236}">
                            <a16:creationId xmlns:a16="http://schemas.microsoft.com/office/drawing/2014/main" id="{4FB8748E-6CBC-488F-D7B0-5974012EFEF9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3259258" y="3288678"/>
                        <a:ext cx="88926" cy="88926"/>
                      </a:xfrm>
                      <a:custGeom>
                        <a:avLst/>
                        <a:gdLst/>
                        <a:ahLst/>
                        <a:cxnLst/>
                        <a:rect l="0" t="0" r="0" b="0"/>
                        <a:pathLst>
                          <a:path w="88927" h="88927">
                            <a:moveTo>
                              <a:pt x="0" y="44463"/>
                            </a:moveTo>
                            <a:cubicBezTo>
                              <a:pt x="0" y="19907"/>
                              <a:pt x="19907" y="0"/>
                              <a:pt x="44463" y="0"/>
                            </a:cubicBezTo>
                            <a:cubicBezTo>
                              <a:pt x="69019" y="0"/>
                              <a:pt x="88926" y="19907"/>
                              <a:pt x="88926" y="44463"/>
                            </a:cubicBezTo>
                            <a:cubicBezTo>
                              <a:pt x="88926" y="69019"/>
                              <a:pt x="69019" y="88926"/>
                              <a:pt x="44463" y="88926"/>
                            </a:cubicBezTo>
                            <a:cubicBezTo>
                              <a:pt x="19907" y="88926"/>
                              <a:pt x="0" y="69019"/>
                              <a:pt x="0" y="44463"/>
                            </a:cubicBezTo>
                            <a:close/>
                          </a:path>
                        </a:pathLst>
                      </a:custGeom>
                      <a:grpFill/>
                      <a:ln>
                        <a:noFill/>
                      </a:ln>
                      <a:effectLst/>
                      <a:sp3d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>
                          <a:solidFill>
                            <a:srgbClr val="FFFFFF"/>
                          </a:solidFill>
                        </a:endParaRPr>
                      </a:p>
                    </p:txBody>
                  </p:sp>
                  <p:sp>
                    <p:nvSpPr>
                      <p:cNvPr id="271" name="任意多边形: 形状 270">
                        <a:extLst>
                          <a:ext uri="{FF2B5EF4-FFF2-40B4-BE49-F238E27FC236}">
                            <a16:creationId xmlns:a16="http://schemas.microsoft.com/office/drawing/2014/main" id="{6BC4AB04-6587-C1C4-01EA-8FB234321203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3654830" y="3288678"/>
                        <a:ext cx="88926" cy="88926"/>
                      </a:xfrm>
                      <a:custGeom>
                        <a:avLst/>
                        <a:gdLst/>
                        <a:ahLst/>
                        <a:cxnLst/>
                        <a:rect l="0" t="0" r="0" b="0"/>
                        <a:pathLst>
                          <a:path w="88927" h="88927">
                            <a:moveTo>
                              <a:pt x="0" y="44463"/>
                            </a:moveTo>
                            <a:cubicBezTo>
                              <a:pt x="0" y="19907"/>
                              <a:pt x="19907" y="0"/>
                              <a:pt x="44463" y="0"/>
                            </a:cubicBezTo>
                            <a:cubicBezTo>
                              <a:pt x="69019" y="0"/>
                              <a:pt x="88926" y="19907"/>
                              <a:pt x="88926" y="44463"/>
                            </a:cubicBezTo>
                            <a:cubicBezTo>
                              <a:pt x="88926" y="69019"/>
                              <a:pt x="69019" y="88926"/>
                              <a:pt x="44463" y="88926"/>
                            </a:cubicBezTo>
                            <a:cubicBezTo>
                              <a:pt x="19907" y="88926"/>
                              <a:pt x="0" y="69019"/>
                              <a:pt x="0" y="44463"/>
                            </a:cubicBezTo>
                            <a:close/>
                          </a:path>
                        </a:pathLst>
                      </a:custGeom>
                      <a:grpFill/>
                      <a:ln>
                        <a:noFill/>
                      </a:ln>
                      <a:effectLst/>
                      <a:sp3d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>
                          <a:solidFill>
                            <a:srgbClr val="FFFFFF"/>
                          </a:solidFill>
                        </a:endParaRPr>
                      </a:p>
                    </p:txBody>
                  </p:sp>
                  <p:sp>
                    <p:nvSpPr>
                      <p:cNvPr id="272" name="任意多边形: 形状 271">
                        <a:extLst>
                          <a:ext uri="{FF2B5EF4-FFF2-40B4-BE49-F238E27FC236}">
                            <a16:creationId xmlns:a16="http://schemas.microsoft.com/office/drawing/2014/main" id="{8811A55B-3181-130D-4EE0-898DF8CDACB9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050402" y="3288678"/>
                        <a:ext cx="88926" cy="88926"/>
                      </a:xfrm>
                      <a:custGeom>
                        <a:avLst/>
                        <a:gdLst/>
                        <a:ahLst/>
                        <a:cxnLst/>
                        <a:rect l="0" t="0" r="0" b="0"/>
                        <a:pathLst>
                          <a:path w="88927" h="88927">
                            <a:moveTo>
                              <a:pt x="0" y="44463"/>
                            </a:moveTo>
                            <a:cubicBezTo>
                              <a:pt x="0" y="19907"/>
                              <a:pt x="19907" y="0"/>
                              <a:pt x="44463" y="0"/>
                            </a:cubicBezTo>
                            <a:cubicBezTo>
                              <a:pt x="69019" y="0"/>
                              <a:pt x="88926" y="19907"/>
                              <a:pt x="88926" y="44463"/>
                            </a:cubicBezTo>
                            <a:cubicBezTo>
                              <a:pt x="88926" y="69019"/>
                              <a:pt x="69019" y="88926"/>
                              <a:pt x="44463" y="88926"/>
                            </a:cubicBezTo>
                            <a:cubicBezTo>
                              <a:pt x="19907" y="88926"/>
                              <a:pt x="0" y="69019"/>
                              <a:pt x="0" y="44463"/>
                            </a:cubicBezTo>
                            <a:close/>
                          </a:path>
                        </a:pathLst>
                      </a:custGeom>
                      <a:grpFill/>
                      <a:ln>
                        <a:noFill/>
                      </a:ln>
                      <a:effectLst/>
                      <a:sp3d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>
                          <a:solidFill>
                            <a:srgbClr val="FFFFFF"/>
                          </a:solidFill>
                        </a:endParaRPr>
                      </a:p>
                    </p:txBody>
                  </p:sp>
                  <p:sp>
                    <p:nvSpPr>
                      <p:cNvPr id="273" name="任意多边形: 形状 272">
                        <a:extLst>
                          <a:ext uri="{FF2B5EF4-FFF2-40B4-BE49-F238E27FC236}">
                            <a16:creationId xmlns:a16="http://schemas.microsoft.com/office/drawing/2014/main" id="{2E4BF5BA-9A44-0DE6-1709-22D7D10E1ECF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445974" y="3288678"/>
                        <a:ext cx="88926" cy="88926"/>
                      </a:xfrm>
                      <a:custGeom>
                        <a:avLst/>
                        <a:gdLst/>
                        <a:ahLst/>
                        <a:cxnLst/>
                        <a:rect l="0" t="0" r="0" b="0"/>
                        <a:pathLst>
                          <a:path w="88927" h="88927">
                            <a:moveTo>
                              <a:pt x="0" y="44463"/>
                            </a:moveTo>
                            <a:cubicBezTo>
                              <a:pt x="0" y="19907"/>
                              <a:pt x="19907" y="0"/>
                              <a:pt x="44463" y="0"/>
                            </a:cubicBezTo>
                            <a:cubicBezTo>
                              <a:pt x="69019" y="0"/>
                              <a:pt x="88926" y="19907"/>
                              <a:pt x="88926" y="44463"/>
                            </a:cubicBezTo>
                            <a:cubicBezTo>
                              <a:pt x="88926" y="69019"/>
                              <a:pt x="69019" y="88926"/>
                              <a:pt x="44463" y="88926"/>
                            </a:cubicBezTo>
                            <a:cubicBezTo>
                              <a:pt x="19907" y="88926"/>
                              <a:pt x="0" y="69019"/>
                              <a:pt x="0" y="44463"/>
                            </a:cubicBezTo>
                            <a:close/>
                          </a:path>
                        </a:pathLst>
                      </a:custGeom>
                      <a:grpFill/>
                      <a:ln>
                        <a:noFill/>
                      </a:ln>
                      <a:effectLst/>
                      <a:sp3d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>
                          <a:solidFill>
                            <a:srgbClr val="FFFFFF"/>
                          </a:solidFill>
                        </a:endParaRPr>
                      </a:p>
                    </p:txBody>
                  </p:sp>
                  <p:sp>
                    <p:nvSpPr>
                      <p:cNvPr id="274" name="椭圆 96">
                        <a:extLst>
                          <a:ext uri="{FF2B5EF4-FFF2-40B4-BE49-F238E27FC236}">
                            <a16:creationId xmlns:a16="http://schemas.microsoft.com/office/drawing/2014/main" id="{73F957B7-EB12-C681-50EA-9A2C9966097B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841546" y="3288678"/>
                        <a:ext cx="88926" cy="88926"/>
                      </a:xfrm>
                      <a:custGeom>
                        <a:avLst/>
                        <a:gdLst>
                          <a:gd name="connsiteX0" fmla="*/ 0 w 88926"/>
                          <a:gd name="connsiteY0" fmla="*/ 44463 h 88926"/>
                          <a:gd name="connsiteX1" fmla="*/ 44463 w 88926"/>
                          <a:gd name="connsiteY1" fmla="*/ 0 h 88926"/>
                          <a:gd name="connsiteX2" fmla="*/ 88926 w 88926"/>
                          <a:gd name="connsiteY2" fmla="*/ 44463 h 88926"/>
                          <a:gd name="connsiteX3" fmla="*/ 44463 w 88926"/>
                          <a:gd name="connsiteY3" fmla="*/ 88926 h 88926"/>
                          <a:gd name="connsiteX4" fmla="*/ 0 w 88926"/>
                          <a:gd name="connsiteY4" fmla="*/ 44463 h 88926"/>
                          <a:gd name="connsiteX0" fmla="*/ 4841546 w 4930472"/>
                          <a:gd name="connsiteY0" fmla="*/ 3333141 h 3377604"/>
                          <a:gd name="connsiteX1" fmla="*/ 0 w 4930472"/>
                          <a:gd name="connsiteY1" fmla="*/ 0 h 3377604"/>
                          <a:gd name="connsiteX2" fmla="*/ 4886009 w 4930472"/>
                          <a:gd name="connsiteY2" fmla="*/ 3288678 h 3377604"/>
                          <a:gd name="connsiteX3" fmla="*/ 4930472 w 4930472"/>
                          <a:gd name="connsiteY3" fmla="*/ 3333141 h 3377604"/>
                          <a:gd name="connsiteX4" fmla="*/ 4886009 w 4930472"/>
                          <a:gd name="connsiteY4" fmla="*/ 3377604 h 3377604"/>
                          <a:gd name="connsiteX5" fmla="*/ 4841546 w 4930472"/>
                          <a:gd name="connsiteY5" fmla="*/ 3333141 h 3377604"/>
                          <a:gd name="connsiteX0" fmla="*/ 0 w 88926"/>
                          <a:gd name="connsiteY0" fmla="*/ 44463 h 88926"/>
                          <a:gd name="connsiteX1" fmla="*/ 44463 w 88926"/>
                          <a:gd name="connsiteY1" fmla="*/ 0 h 88926"/>
                          <a:gd name="connsiteX2" fmla="*/ 88926 w 88926"/>
                          <a:gd name="connsiteY2" fmla="*/ 44463 h 88926"/>
                          <a:gd name="connsiteX3" fmla="*/ 44463 w 88926"/>
                          <a:gd name="connsiteY3" fmla="*/ 88926 h 88926"/>
                          <a:gd name="connsiteX4" fmla="*/ 0 w 88926"/>
                          <a:gd name="connsiteY4" fmla="*/ 44463 h 88926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88926" h="88926">
                            <a:moveTo>
                              <a:pt x="0" y="44463"/>
                            </a:moveTo>
                            <a:cubicBezTo>
                              <a:pt x="0" y="19907"/>
                              <a:pt x="19907" y="0"/>
                              <a:pt x="44463" y="0"/>
                            </a:cubicBezTo>
                            <a:cubicBezTo>
                              <a:pt x="69019" y="0"/>
                              <a:pt x="88926" y="19907"/>
                              <a:pt x="88926" y="44463"/>
                            </a:cubicBezTo>
                            <a:cubicBezTo>
                              <a:pt x="88926" y="69019"/>
                              <a:pt x="69019" y="88926"/>
                              <a:pt x="44463" y="88926"/>
                            </a:cubicBezTo>
                            <a:cubicBezTo>
                              <a:pt x="19907" y="88926"/>
                              <a:pt x="0" y="69019"/>
                              <a:pt x="0" y="44463"/>
                            </a:cubicBezTo>
                            <a:close/>
                          </a:path>
                        </a:pathLst>
                      </a:custGeom>
                      <a:grpFill/>
                      <a:ln>
                        <a:noFill/>
                      </a:ln>
                      <a:sp3d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/>
                      </a:p>
                    </p:txBody>
                  </p:sp>
                </p:grpSp>
              </p:grpSp>
              <p:grpSp>
                <p:nvGrpSpPr>
                  <p:cNvPr id="237" name="组合 236">
                    <a:extLst>
                      <a:ext uri="{FF2B5EF4-FFF2-40B4-BE49-F238E27FC236}">
                        <a16:creationId xmlns:a16="http://schemas.microsoft.com/office/drawing/2014/main" id="{B5FC51C1-FFEC-0D68-A825-AEA8772F505C}"/>
                      </a:ext>
                    </a:extLst>
                  </p:cNvPr>
                  <p:cNvGrpSpPr/>
                  <p:nvPr/>
                </p:nvGrpSpPr>
                <p:grpSpPr>
                  <a:xfrm>
                    <a:off x="868908" y="3601523"/>
                    <a:ext cx="4292793" cy="45719"/>
                    <a:chOff x="879016" y="3287552"/>
                    <a:chExt cx="4292793" cy="45719"/>
                  </a:xfrm>
                  <a:solidFill>
                    <a:srgbClr val="33F5FC">
                      <a:alpha val="57000"/>
                    </a:srgbClr>
                  </a:solidFill>
                </p:grpSpPr>
                <p:grpSp>
                  <p:nvGrpSpPr>
                    <p:cNvPr id="238" name="组合 237">
                      <a:extLst>
                        <a:ext uri="{FF2B5EF4-FFF2-40B4-BE49-F238E27FC236}">
                          <a16:creationId xmlns:a16="http://schemas.microsoft.com/office/drawing/2014/main" id="{48937F50-6B93-9B5F-5077-03ACE8867B4E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879016" y="3287552"/>
                      <a:ext cx="2079442" cy="45719"/>
                      <a:chOff x="885825" y="3288678"/>
                      <a:chExt cx="4044647" cy="88926"/>
                    </a:xfrm>
                    <a:grpFill/>
                  </p:grpSpPr>
                  <p:sp>
                    <p:nvSpPr>
                      <p:cNvPr id="251" name="椭圆 95">
                        <a:extLst>
                          <a:ext uri="{FF2B5EF4-FFF2-40B4-BE49-F238E27FC236}">
                            <a16:creationId xmlns:a16="http://schemas.microsoft.com/office/drawing/2014/main" id="{BC53C327-219E-2AEB-D051-6B940C0C8D6F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85825" y="3288678"/>
                        <a:ext cx="88926" cy="88926"/>
                      </a:xfrm>
                      <a:custGeom>
                        <a:avLst/>
                        <a:gdLst>
                          <a:gd name="connsiteX0" fmla="*/ 0 w 88926"/>
                          <a:gd name="connsiteY0" fmla="*/ 44463 h 88926"/>
                          <a:gd name="connsiteX1" fmla="*/ 44463 w 88926"/>
                          <a:gd name="connsiteY1" fmla="*/ 0 h 88926"/>
                          <a:gd name="connsiteX2" fmla="*/ 88926 w 88926"/>
                          <a:gd name="connsiteY2" fmla="*/ 44463 h 88926"/>
                          <a:gd name="connsiteX3" fmla="*/ 44463 w 88926"/>
                          <a:gd name="connsiteY3" fmla="*/ 88926 h 88926"/>
                          <a:gd name="connsiteX4" fmla="*/ 0 w 88926"/>
                          <a:gd name="connsiteY4" fmla="*/ 44463 h 88926"/>
                          <a:gd name="connsiteX0" fmla="*/ 885825 w 974751"/>
                          <a:gd name="connsiteY0" fmla="*/ 3333141 h 3377604"/>
                          <a:gd name="connsiteX1" fmla="*/ 0 w 974751"/>
                          <a:gd name="connsiteY1" fmla="*/ 0 h 3377604"/>
                          <a:gd name="connsiteX2" fmla="*/ 930288 w 974751"/>
                          <a:gd name="connsiteY2" fmla="*/ 3288678 h 3377604"/>
                          <a:gd name="connsiteX3" fmla="*/ 974751 w 974751"/>
                          <a:gd name="connsiteY3" fmla="*/ 3333141 h 3377604"/>
                          <a:gd name="connsiteX4" fmla="*/ 930288 w 974751"/>
                          <a:gd name="connsiteY4" fmla="*/ 3377604 h 3377604"/>
                          <a:gd name="connsiteX5" fmla="*/ 885825 w 974751"/>
                          <a:gd name="connsiteY5" fmla="*/ 3333141 h 3377604"/>
                          <a:gd name="connsiteX0" fmla="*/ 0 w 88926"/>
                          <a:gd name="connsiteY0" fmla="*/ 44463 h 88926"/>
                          <a:gd name="connsiteX1" fmla="*/ 44463 w 88926"/>
                          <a:gd name="connsiteY1" fmla="*/ 0 h 88926"/>
                          <a:gd name="connsiteX2" fmla="*/ 88926 w 88926"/>
                          <a:gd name="connsiteY2" fmla="*/ 44463 h 88926"/>
                          <a:gd name="connsiteX3" fmla="*/ 44463 w 88926"/>
                          <a:gd name="connsiteY3" fmla="*/ 88926 h 88926"/>
                          <a:gd name="connsiteX4" fmla="*/ 0 w 88926"/>
                          <a:gd name="connsiteY4" fmla="*/ 44463 h 88926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88926" h="88926">
                            <a:moveTo>
                              <a:pt x="0" y="44463"/>
                            </a:moveTo>
                            <a:cubicBezTo>
                              <a:pt x="0" y="19907"/>
                              <a:pt x="19907" y="0"/>
                              <a:pt x="44463" y="0"/>
                            </a:cubicBezTo>
                            <a:cubicBezTo>
                              <a:pt x="69019" y="0"/>
                              <a:pt x="88926" y="19907"/>
                              <a:pt x="88926" y="44463"/>
                            </a:cubicBezTo>
                            <a:cubicBezTo>
                              <a:pt x="88926" y="69019"/>
                              <a:pt x="69019" y="88926"/>
                              <a:pt x="44463" y="88926"/>
                            </a:cubicBezTo>
                            <a:cubicBezTo>
                              <a:pt x="19907" y="88926"/>
                              <a:pt x="0" y="69019"/>
                              <a:pt x="0" y="44463"/>
                            </a:cubicBezTo>
                            <a:close/>
                          </a:path>
                        </a:pathLst>
                      </a:custGeom>
                      <a:grpFill/>
                      <a:ln>
                        <a:noFill/>
                      </a:ln>
                      <a:sp3d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/>
                      </a:p>
                    </p:txBody>
                  </p:sp>
                  <p:sp>
                    <p:nvSpPr>
                      <p:cNvPr id="252" name="任意多边形: 形状 251">
                        <a:extLst>
                          <a:ext uri="{FF2B5EF4-FFF2-40B4-BE49-F238E27FC236}">
                            <a16:creationId xmlns:a16="http://schemas.microsoft.com/office/drawing/2014/main" id="{94389671-D37F-825F-9E99-04111AC6A272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281397" y="3288678"/>
                        <a:ext cx="88926" cy="88926"/>
                      </a:xfrm>
                      <a:custGeom>
                        <a:avLst/>
                        <a:gdLst/>
                        <a:ahLst/>
                        <a:cxnLst/>
                        <a:rect l="0" t="0" r="0" b="0"/>
                        <a:pathLst>
                          <a:path w="88927" h="88927">
                            <a:moveTo>
                              <a:pt x="0" y="44463"/>
                            </a:moveTo>
                            <a:cubicBezTo>
                              <a:pt x="0" y="19907"/>
                              <a:pt x="19907" y="0"/>
                              <a:pt x="44463" y="0"/>
                            </a:cubicBezTo>
                            <a:cubicBezTo>
                              <a:pt x="69019" y="0"/>
                              <a:pt x="88926" y="19907"/>
                              <a:pt x="88926" y="44463"/>
                            </a:cubicBezTo>
                            <a:cubicBezTo>
                              <a:pt x="88926" y="69019"/>
                              <a:pt x="69019" y="88926"/>
                              <a:pt x="44463" y="88926"/>
                            </a:cubicBezTo>
                            <a:cubicBezTo>
                              <a:pt x="19907" y="88926"/>
                              <a:pt x="0" y="69019"/>
                              <a:pt x="0" y="44463"/>
                            </a:cubicBezTo>
                            <a:close/>
                          </a:path>
                        </a:pathLst>
                      </a:custGeom>
                      <a:grpFill/>
                      <a:ln>
                        <a:noFill/>
                      </a:ln>
                      <a:effectLst/>
                      <a:sp3d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>
                          <a:solidFill>
                            <a:srgbClr val="FFFFFF"/>
                          </a:solidFill>
                        </a:endParaRPr>
                      </a:p>
                    </p:txBody>
                  </p:sp>
                  <p:sp>
                    <p:nvSpPr>
                      <p:cNvPr id="253" name="任意多边形: 形状 252">
                        <a:extLst>
                          <a:ext uri="{FF2B5EF4-FFF2-40B4-BE49-F238E27FC236}">
                            <a16:creationId xmlns:a16="http://schemas.microsoft.com/office/drawing/2014/main" id="{D3F93918-E2C3-4B7C-048A-BFF06EB32029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676969" y="3288678"/>
                        <a:ext cx="88926" cy="88926"/>
                      </a:xfrm>
                      <a:custGeom>
                        <a:avLst/>
                        <a:gdLst/>
                        <a:ahLst/>
                        <a:cxnLst/>
                        <a:rect l="0" t="0" r="0" b="0"/>
                        <a:pathLst>
                          <a:path w="88927" h="88927">
                            <a:moveTo>
                              <a:pt x="0" y="44463"/>
                            </a:moveTo>
                            <a:cubicBezTo>
                              <a:pt x="0" y="19907"/>
                              <a:pt x="19907" y="0"/>
                              <a:pt x="44463" y="0"/>
                            </a:cubicBezTo>
                            <a:cubicBezTo>
                              <a:pt x="69019" y="0"/>
                              <a:pt x="88926" y="19907"/>
                              <a:pt x="88926" y="44463"/>
                            </a:cubicBezTo>
                            <a:cubicBezTo>
                              <a:pt x="88926" y="69019"/>
                              <a:pt x="69019" y="88926"/>
                              <a:pt x="44463" y="88926"/>
                            </a:cubicBezTo>
                            <a:cubicBezTo>
                              <a:pt x="19907" y="88926"/>
                              <a:pt x="0" y="69019"/>
                              <a:pt x="0" y="44463"/>
                            </a:cubicBezTo>
                            <a:close/>
                          </a:path>
                        </a:pathLst>
                      </a:custGeom>
                      <a:grpFill/>
                      <a:ln>
                        <a:noFill/>
                      </a:ln>
                      <a:effectLst/>
                      <a:sp3d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>
                          <a:solidFill>
                            <a:srgbClr val="FFFFFF"/>
                          </a:solidFill>
                        </a:endParaRPr>
                      </a:p>
                    </p:txBody>
                  </p:sp>
                  <p:sp>
                    <p:nvSpPr>
                      <p:cNvPr id="254" name="任意多边形: 形状 253">
                        <a:extLst>
                          <a:ext uri="{FF2B5EF4-FFF2-40B4-BE49-F238E27FC236}">
                            <a16:creationId xmlns:a16="http://schemas.microsoft.com/office/drawing/2014/main" id="{9D98D6BE-3541-2944-C1AA-7E12BD325D82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072541" y="3288678"/>
                        <a:ext cx="88926" cy="88926"/>
                      </a:xfrm>
                      <a:custGeom>
                        <a:avLst/>
                        <a:gdLst/>
                        <a:ahLst/>
                        <a:cxnLst/>
                        <a:rect l="0" t="0" r="0" b="0"/>
                        <a:pathLst>
                          <a:path w="88927" h="88927">
                            <a:moveTo>
                              <a:pt x="0" y="44463"/>
                            </a:moveTo>
                            <a:cubicBezTo>
                              <a:pt x="0" y="19907"/>
                              <a:pt x="19907" y="0"/>
                              <a:pt x="44463" y="0"/>
                            </a:cubicBezTo>
                            <a:cubicBezTo>
                              <a:pt x="69019" y="0"/>
                              <a:pt x="88926" y="19907"/>
                              <a:pt x="88926" y="44463"/>
                            </a:cubicBezTo>
                            <a:cubicBezTo>
                              <a:pt x="88926" y="69019"/>
                              <a:pt x="69019" y="88926"/>
                              <a:pt x="44463" y="88926"/>
                            </a:cubicBezTo>
                            <a:cubicBezTo>
                              <a:pt x="19907" y="88926"/>
                              <a:pt x="0" y="69019"/>
                              <a:pt x="0" y="44463"/>
                            </a:cubicBezTo>
                            <a:close/>
                          </a:path>
                        </a:pathLst>
                      </a:custGeom>
                      <a:grpFill/>
                      <a:ln>
                        <a:noFill/>
                      </a:ln>
                      <a:effectLst/>
                      <a:sp3d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>
                          <a:solidFill>
                            <a:srgbClr val="FFFFFF"/>
                          </a:solidFill>
                        </a:endParaRPr>
                      </a:p>
                    </p:txBody>
                  </p:sp>
                  <p:sp>
                    <p:nvSpPr>
                      <p:cNvPr id="255" name="任意多边形: 形状 254">
                        <a:extLst>
                          <a:ext uri="{FF2B5EF4-FFF2-40B4-BE49-F238E27FC236}">
                            <a16:creationId xmlns:a16="http://schemas.microsoft.com/office/drawing/2014/main" id="{4F9A060A-CEDF-D83A-3B05-901C138863D3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468113" y="3288678"/>
                        <a:ext cx="88926" cy="88926"/>
                      </a:xfrm>
                      <a:custGeom>
                        <a:avLst/>
                        <a:gdLst/>
                        <a:ahLst/>
                        <a:cxnLst/>
                        <a:rect l="0" t="0" r="0" b="0"/>
                        <a:pathLst>
                          <a:path w="88927" h="88927">
                            <a:moveTo>
                              <a:pt x="0" y="44463"/>
                            </a:moveTo>
                            <a:cubicBezTo>
                              <a:pt x="0" y="19907"/>
                              <a:pt x="19907" y="0"/>
                              <a:pt x="44463" y="0"/>
                            </a:cubicBezTo>
                            <a:cubicBezTo>
                              <a:pt x="69019" y="0"/>
                              <a:pt x="88926" y="19907"/>
                              <a:pt x="88926" y="44463"/>
                            </a:cubicBezTo>
                            <a:cubicBezTo>
                              <a:pt x="88926" y="69019"/>
                              <a:pt x="69019" y="88926"/>
                              <a:pt x="44463" y="88926"/>
                            </a:cubicBezTo>
                            <a:cubicBezTo>
                              <a:pt x="19907" y="88926"/>
                              <a:pt x="0" y="69019"/>
                              <a:pt x="0" y="44463"/>
                            </a:cubicBezTo>
                            <a:close/>
                          </a:path>
                        </a:pathLst>
                      </a:custGeom>
                      <a:grpFill/>
                      <a:ln>
                        <a:noFill/>
                      </a:ln>
                      <a:effectLst/>
                      <a:sp3d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>
                          <a:solidFill>
                            <a:srgbClr val="FFFFFF"/>
                          </a:solidFill>
                        </a:endParaRPr>
                      </a:p>
                    </p:txBody>
                  </p:sp>
                  <p:sp>
                    <p:nvSpPr>
                      <p:cNvPr id="256" name="任意多边形: 形状 255">
                        <a:extLst>
                          <a:ext uri="{FF2B5EF4-FFF2-40B4-BE49-F238E27FC236}">
                            <a16:creationId xmlns:a16="http://schemas.microsoft.com/office/drawing/2014/main" id="{6A8DA096-1476-C78D-0039-39D56BCA228D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863685" y="3288678"/>
                        <a:ext cx="88926" cy="88926"/>
                      </a:xfrm>
                      <a:custGeom>
                        <a:avLst/>
                        <a:gdLst/>
                        <a:ahLst/>
                        <a:cxnLst/>
                        <a:rect l="0" t="0" r="0" b="0"/>
                        <a:pathLst>
                          <a:path w="88927" h="88927">
                            <a:moveTo>
                              <a:pt x="0" y="44463"/>
                            </a:moveTo>
                            <a:cubicBezTo>
                              <a:pt x="0" y="19907"/>
                              <a:pt x="19907" y="0"/>
                              <a:pt x="44463" y="0"/>
                            </a:cubicBezTo>
                            <a:cubicBezTo>
                              <a:pt x="69020" y="0"/>
                              <a:pt x="88926" y="19907"/>
                              <a:pt x="88926" y="44463"/>
                            </a:cubicBezTo>
                            <a:cubicBezTo>
                              <a:pt x="88926" y="69019"/>
                              <a:pt x="69020" y="88926"/>
                              <a:pt x="44463" y="88926"/>
                            </a:cubicBezTo>
                            <a:cubicBezTo>
                              <a:pt x="19907" y="88926"/>
                              <a:pt x="0" y="69019"/>
                              <a:pt x="0" y="44463"/>
                            </a:cubicBezTo>
                            <a:close/>
                          </a:path>
                        </a:pathLst>
                      </a:custGeom>
                      <a:grpFill/>
                      <a:ln>
                        <a:noFill/>
                      </a:ln>
                      <a:effectLst/>
                      <a:sp3d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>
                          <a:solidFill>
                            <a:srgbClr val="FFFFFF"/>
                          </a:solidFill>
                        </a:endParaRPr>
                      </a:p>
                    </p:txBody>
                  </p:sp>
                  <p:sp>
                    <p:nvSpPr>
                      <p:cNvPr id="257" name="任意多边形: 形状 256">
                        <a:extLst>
                          <a:ext uri="{FF2B5EF4-FFF2-40B4-BE49-F238E27FC236}">
                            <a16:creationId xmlns:a16="http://schemas.microsoft.com/office/drawing/2014/main" id="{A14BC027-027D-FF2A-97D4-B70906A2AEB4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3259258" y="3288678"/>
                        <a:ext cx="88926" cy="88926"/>
                      </a:xfrm>
                      <a:custGeom>
                        <a:avLst/>
                        <a:gdLst/>
                        <a:ahLst/>
                        <a:cxnLst/>
                        <a:rect l="0" t="0" r="0" b="0"/>
                        <a:pathLst>
                          <a:path w="88927" h="88927">
                            <a:moveTo>
                              <a:pt x="0" y="44463"/>
                            </a:moveTo>
                            <a:cubicBezTo>
                              <a:pt x="0" y="19907"/>
                              <a:pt x="19907" y="0"/>
                              <a:pt x="44463" y="0"/>
                            </a:cubicBezTo>
                            <a:cubicBezTo>
                              <a:pt x="69019" y="0"/>
                              <a:pt x="88926" y="19907"/>
                              <a:pt x="88926" y="44463"/>
                            </a:cubicBezTo>
                            <a:cubicBezTo>
                              <a:pt x="88926" y="69019"/>
                              <a:pt x="69019" y="88926"/>
                              <a:pt x="44463" y="88926"/>
                            </a:cubicBezTo>
                            <a:cubicBezTo>
                              <a:pt x="19907" y="88926"/>
                              <a:pt x="0" y="69019"/>
                              <a:pt x="0" y="44463"/>
                            </a:cubicBezTo>
                            <a:close/>
                          </a:path>
                        </a:pathLst>
                      </a:custGeom>
                      <a:grpFill/>
                      <a:ln>
                        <a:noFill/>
                      </a:ln>
                      <a:effectLst/>
                      <a:sp3d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>
                          <a:solidFill>
                            <a:srgbClr val="FFFFFF"/>
                          </a:solidFill>
                        </a:endParaRPr>
                      </a:p>
                    </p:txBody>
                  </p:sp>
                  <p:sp>
                    <p:nvSpPr>
                      <p:cNvPr id="258" name="任意多边形: 形状 257">
                        <a:extLst>
                          <a:ext uri="{FF2B5EF4-FFF2-40B4-BE49-F238E27FC236}">
                            <a16:creationId xmlns:a16="http://schemas.microsoft.com/office/drawing/2014/main" id="{2B634A5C-1984-C7D9-5901-8214B587391E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3654830" y="3288678"/>
                        <a:ext cx="88926" cy="88926"/>
                      </a:xfrm>
                      <a:custGeom>
                        <a:avLst/>
                        <a:gdLst/>
                        <a:ahLst/>
                        <a:cxnLst/>
                        <a:rect l="0" t="0" r="0" b="0"/>
                        <a:pathLst>
                          <a:path w="88927" h="88927">
                            <a:moveTo>
                              <a:pt x="0" y="44463"/>
                            </a:moveTo>
                            <a:cubicBezTo>
                              <a:pt x="0" y="19907"/>
                              <a:pt x="19907" y="0"/>
                              <a:pt x="44463" y="0"/>
                            </a:cubicBezTo>
                            <a:cubicBezTo>
                              <a:pt x="69019" y="0"/>
                              <a:pt x="88926" y="19907"/>
                              <a:pt x="88926" y="44463"/>
                            </a:cubicBezTo>
                            <a:cubicBezTo>
                              <a:pt x="88926" y="69019"/>
                              <a:pt x="69019" y="88926"/>
                              <a:pt x="44463" y="88926"/>
                            </a:cubicBezTo>
                            <a:cubicBezTo>
                              <a:pt x="19907" y="88926"/>
                              <a:pt x="0" y="69019"/>
                              <a:pt x="0" y="44463"/>
                            </a:cubicBezTo>
                            <a:close/>
                          </a:path>
                        </a:pathLst>
                      </a:custGeom>
                      <a:grpFill/>
                      <a:ln>
                        <a:noFill/>
                      </a:ln>
                      <a:effectLst/>
                      <a:sp3d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>
                          <a:solidFill>
                            <a:srgbClr val="FFFFFF"/>
                          </a:solidFill>
                        </a:endParaRPr>
                      </a:p>
                    </p:txBody>
                  </p:sp>
                  <p:sp>
                    <p:nvSpPr>
                      <p:cNvPr id="259" name="任意多边形: 形状 258">
                        <a:extLst>
                          <a:ext uri="{FF2B5EF4-FFF2-40B4-BE49-F238E27FC236}">
                            <a16:creationId xmlns:a16="http://schemas.microsoft.com/office/drawing/2014/main" id="{6F87CD52-D3F2-9FE0-763F-7A99983A0130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050402" y="3288678"/>
                        <a:ext cx="88926" cy="88926"/>
                      </a:xfrm>
                      <a:custGeom>
                        <a:avLst/>
                        <a:gdLst/>
                        <a:ahLst/>
                        <a:cxnLst/>
                        <a:rect l="0" t="0" r="0" b="0"/>
                        <a:pathLst>
                          <a:path w="88927" h="88927">
                            <a:moveTo>
                              <a:pt x="0" y="44463"/>
                            </a:moveTo>
                            <a:cubicBezTo>
                              <a:pt x="0" y="19907"/>
                              <a:pt x="19907" y="0"/>
                              <a:pt x="44463" y="0"/>
                            </a:cubicBezTo>
                            <a:cubicBezTo>
                              <a:pt x="69019" y="0"/>
                              <a:pt x="88926" y="19907"/>
                              <a:pt x="88926" y="44463"/>
                            </a:cubicBezTo>
                            <a:cubicBezTo>
                              <a:pt x="88926" y="69019"/>
                              <a:pt x="69019" y="88926"/>
                              <a:pt x="44463" y="88926"/>
                            </a:cubicBezTo>
                            <a:cubicBezTo>
                              <a:pt x="19907" y="88926"/>
                              <a:pt x="0" y="69019"/>
                              <a:pt x="0" y="44463"/>
                            </a:cubicBezTo>
                            <a:close/>
                          </a:path>
                        </a:pathLst>
                      </a:custGeom>
                      <a:grpFill/>
                      <a:ln>
                        <a:noFill/>
                      </a:ln>
                      <a:effectLst/>
                      <a:sp3d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>
                          <a:solidFill>
                            <a:srgbClr val="FFFFFF"/>
                          </a:solidFill>
                        </a:endParaRPr>
                      </a:p>
                    </p:txBody>
                  </p:sp>
                  <p:sp>
                    <p:nvSpPr>
                      <p:cNvPr id="260" name="任意多边形: 形状 259">
                        <a:extLst>
                          <a:ext uri="{FF2B5EF4-FFF2-40B4-BE49-F238E27FC236}">
                            <a16:creationId xmlns:a16="http://schemas.microsoft.com/office/drawing/2014/main" id="{67562CBD-74D9-CAFB-6E3D-0DA0ACBC6E2C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445974" y="3288678"/>
                        <a:ext cx="88926" cy="88926"/>
                      </a:xfrm>
                      <a:custGeom>
                        <a:avLst/>
                        <a:gdLst/>
                        <a:ahLst/>
                        <a:cxnLst/>
                        <a:rect l="0" t="0" r="0" b="0"/>
                        <a:pathLst>
                          <a:path w="88927" h="88927">
                            <a:moveTo>
                              <a:pt x="0" y="44463"/>
                            </a:moveTo>
                            <a:cubicBezTo>
                              <a:pt x="0" y="19907"/>
                              <a:pt x="19907" y="0"/>
                              <a:pt x="44463" y="0"/>
                            </a:cubicBezTo>
                            <a:cubicBezTo>
                              <a:pt x="69019" y="0"/>
                              <a:pt x="88926" y="19907"/>
                              <a:pt x="88926" y="44463"/>
                            </a:cubicBezTo>
                            <a:cubicBezTo>
                              <a:pt x="88926" y="69019"/>
                              <a:pt x="69019" y="88926"/>
                              <a:pt x="44463" y="88926"/>
                            </a:cubicBezTo>
                            <a:cubicBezTo>
                              <a:pt x="19907" y="88926"/>
                              <a:pt x="0" y="69019"/>
                              <a:pt x="0" y="44463"/>
                            </a:cubicBezTo>
                            <a:close/>
                          </a:path>
                        </a:pathLst>
                      </a:custGeom>
                      <a:grpFill/>
                      <a:ln>
                        <a:noFill/>
                      </a:ln>
                      <a:effectLst/>
                      <a:sp3d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>
                          <a:solidFill>
                            <a:srgbClr val="FFFFFF"/>
                          </a:solidFill>
                        </a:endParaRPr>
                      </a:p>
                    </p:txBody>
                  </p:sp>
                  <p:sp>
                    <p:nvSpPr>
                      <p:cNvPr id="261" name="椭圆 96">
                        <a:extLst>
                          <a:ext uri="{FF2B5EF4-FFF2-40B4-BE49-F238E27FC236}">
                            <a16:creationId xmlns:a16="http://schemas.microsoft.com/office/drawing/2014/main" id="{DD5A2421-5F3C-0C41-2430-173BB7868F06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841546" y="3288678"/>
                        <a:ext cx="88926" cy="88926"/>
                      </a:xfrm>
                      <a:custGeom>
                        <a:avLst/>
                        <a:gdLst>
                          <a:gd name="connsiteX0" fmla="*/ 0 w 88926"/>
                          <a:gd name="connsiteY0" fmla="*/ 44463 h 88926"/>
                          <a:gd name="connsiteX1" fmla="*/ 44463 w 88926"/>
                          <a:gd name="connsiteY1" fmla="*/ 0 h 88926"/>
                          <a:gd name="connsiteX2" fmla="*/ 88926 w 88926"/>
                          <a:gd name="connsiteY2" fmla="*/ 44463 h 88926"/>
                          <a:gd name="connsiteX3" fmla="*/ 44463 w 88926"/>
                          <a:gd name="connsiteY3" fmla="*/ 88926 h 88926"/>
                          <a:gd name="connsiteX4" fmla="*/ 0 w 88926"/>
                          <a:gd name="connsiteY4" fmla="*/ 44463 h 88926"/>
                          <a:gd name="connsiteX0" fmla="*/ 4841546 w 4930472"/>
                          <a:gd name="connsiteY0" fmla="*/ 3333141 h 3377604"/>
                          <a:gd name="connsiteX1" fmla="*/ 0 w 4930472"/>
                          <a:gd name="connsiteY1" fmla="*/ 0 h 3377604"/>
                          <a:gd name="connsiteX2" fmla="*/ 4886009 w 4930472"/>
                          <a:gd name="connsiteY2" fmla="*/ 3288678 h 3377604"/>
                          <a:gd name="connsiteX3" fmla="*/ 4930472 w 4930472"/>
                          <a:gd name="connsiteY3" fmla="*/ 3333141 h 3377604"/>
                          <a:gd name="connsiteX4" fmla="*/ 4886009 w 4930472"/>
                          <a:gd name="connsiteY4" fmla="*/ 3377604 h 3377604"/>
                          <a:gd name="connsiteX5" fmla="*/ 4841546 w 4930472"/>
                          <a:gd name="connsiteY5" fmla="*/ 3333141 h 3377604"/>
                          <a:gd name="connsiteX0" fmla="*/ 0 w 88926"/>
                          <a:gd name="connsiteY0" fmla="*/ 44463 h 88926"/>
                          <a:gd name="connsiteX1" fmla="*/ 44463 w 88926"/>
                          <a:gd name="connsiteY1" fmla="*/ 0 h 88926"/>
                          <a:gd name="connsiteX2" fmla="*/ 88926 w 88926"/>
                          <a:gd name="connsiteY2" fmla="*/ 44463 h 88926"/>
                          <a:gd name="connsiteX3" fmla="*/ 44463 w 88926"/>
                          <a:gd name="connsiteY3" fmla="*/ 88926 h 88926"/>
                          <a:gd name="connsiteX4" fmla="*/ 0 w 88926"/>
                          <a:gd name="connsiteY4" fmla="*/ 44463 h 88926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88926" h="88926">
                            <a:moveTo>
                              <a:pt x="0" y="44463"/>
                            </a:moveTo>
                            <a:cubicBezTo>
                              <a:pt x="0" y="19907"/>
                              <a:pt x="19907" y="0"/>
                              <a:pt x="44463" y="0"/>
                            </a:cubicBezTo>
                            <a:cubicBezTo>
                              <a:pt x="69019" y="0"/>
                              <a:pt x="88926" y="19907"/>
                              <a:pt x="88926" y="44463"/>
                            </a:cubicBezTo>
                            <a:cubicBezTo>
                              <a:pt x="88926" y="69019"/>
                              <a:pt x="69019" y="88926"/>
                              <a:pt x="44463" y="88926"/>
                            </a:cubicBezTo>
                            <a:cubicBezTo>
                              <a:pt x="19907" y="88926"/>
                              <a:pt x="0" y="69019"/>
                              <a:pt x="0" y="44463"/>
                            </a:cubicBezTo>
                            <a:close/>
                          </a:path>
                        </a:pathLst>
                      </a:custGeom>
                      <a:grpFill/>
                      <a:ln>
                        <a:noFill/>
                      </a:ln>
                      <a:sp3d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/>
                      </a:p>
                    </p:txBody>
                  </p:sp>
                </p:grpSp>
                <p:grpSp>
                  <p:nvGrpSpPr>
                    <p:cNvPr id="239" name="组合 238">
                      <a:extLst>
                        <a:ext uri="{FF2B5EF4-FFF2-40B4-BE49-F238E27FC236}">
                          <a16:creationId xmlns:a16="http://schemas.microsoft.com/office/drawing/2014/main" id="{2E1C9FC3-9C78-F194-DB9B-00042961F737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3092367" y="3287552"/>
                      <a:ext cx="2079442" cy="45719"/>
                      <a:chOff x="885825" y="3288678"/>
                      <a:chExt cx="4044647" cy="88926"/>
                    </a:xfrm>
                    <a:grpFill/>
                  </p:grpSpPr>
                  <p:sp>
                    <p:nvSpPr>
                      <p:cNvPr id="240" name="椭圆 95">
                        <a:extLst>
                          <a:ext uri="{FF2B5EF4-FFF2-40B4-BE49-F238E27FC236}">
                            <a16:creationId xmlns:a16="http://schemas.microsoft.com/office/drawing/2014/main" id="{EA585AFF-BDB2-4E23-4E3C-7F1E3D047AA9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85825" y="3288678"/>
                        <a:ext cx="88926" cy="88926"/>
                      </a:xfrm>
                      <a:custGeom>
                        <a:avLst/>
                        <a:gdLst>
                          <a:gd name="connsiteX0" fmla="*/ 0 w 88926"/>
                          <a:gd name="connsiteY0" fmla="*/ 44463 h 88926"/>
                          <a:gd name="connsiteX1" fmla="*/ 44463 w 88926"/>
                          <a:gd name="connsiteY1" fmla="*/ 0 h 88926"/>
                          <a:gd name="connsiteX2" fmla="*/ 88926 w 88926"/>
                          <a:gd name="connsiteY2" fmla="*/ 44463 h 88926"/>
                          <a:gd name="connsiteX3" fmla="*/ 44463 w 88926"/>
                          <a:gd name="connsiteY3" fmla="*/ 88926 h 88926"/>
                          <a:gd name="connsiteX4" fmla="*/ 0 w 88926"/>
                          <a:gd name="connsiteY4" fmla="*/ 44463 h 88926"/>
                          <a:gd name="connsiteX0" fmla="*/ 885825 w 974751"/>
                          <a:gd name="connsiteY0" fmla="*/ 3333141 h 3377604"/>
                          <a:gd name="connsiteX1" fmla="*/ 0 w 974751"/>
                          <a:gd name="connsiteY1" fmla="*/ 0 h 3377604"/>
                          <a:gd name="connsiteX2" fmla="*/ 930288 w 974751"/>
                          <a:gd name="connsiteY2" fmla="*/ 3288678 h 3377604"/>
                          <a:gd name="connsiteX3" fmla="*/ 974751 w 974751"/>
                          <a:gd name="connsiteY3" fmla="*/ 3333141 h 3377604"/>
                          <a:gd name="connsiteX4" fmla="*/ 930288 w 974751"/>
                          <a:gd name="connsiteY4" fmla="*/ 3377604 h 3377604"/>
                          <a:gd name="connsiteX5" fmla="*/ 885825 w 974751"/>
                          <a:gd name="connsiteY5" fmla="*/ 3333141 h 3377604"/>
                          <a:gd name="connsiteX0" fmla="*/ 0 w 88926"/>
                          <a:gd name="connsiteY0" fmla="*/ 44463 h 88926"/>
                          <a:gd name="connsiteX1" fmla="*/ 44463 w 88926"/>
                          <a:gd name="connsiteY1" fmla="*/ 0 h 88926"/>
                          <a:gd name="connsiteX2" fmla="*/ 88926 w 88926"/>
                          <a:gd name="connsiteY2" fmla="*/ 44463 h 88926"/>
                          <a:gd name="connsiteX3" fmla="*/ 44463 w 88926"/>
                          <a:gd name="connsiteY3" fmla="*/ 88926 h 88926"/>
                          <a:gd name="connsiteX4" fmla="*/ 0 w 88926"/>
                          <a:gd name="connsiteY4" fmla="*/ 44463 h 88926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88926" h="88926">
                            <a:moveTo>
                              <a:pt x="0" y="44463"/>
                            </a:moveTo>
                            <a:cubicBezTo>
                              <a:pt x="0" y="19907"/>
                              <a:pt x="19907" y="0"/>
                              <a:pt x="44463" y="0"/>
                            </a:cubicBezTo>
                            <a:cubicBezTo>
                              <a:pt x="69019" y="0"/>
                              <a:pt x="88926" y="19907"/>
                              <a:pt x="88926" y="44463"/>
                            </a:cubicBezTo>
                            <a:cubicBezTo>
                              <a:pt x="88926" y="69019"/>
                              <a:pt x="69019" y="88926"/>
                              <a:pt x="44463" y="88926"/>
                            </a:cubicBezTo>
                            <a:cubicBezTo>
                              <a:pt x="19907" y="88926"/>
                              <a:pt x="0" y="69019"/>
                              <a:pt x="0" y="44463"/>
                            </a:cubicBezTo>
                            <a:close/>
                          </a:path>
                        </a:pathLst>
                      </a:custGeom>
                      <a:grpFill/>
                      <a:ln>
                        <a:noFill/>
                      </a:ln>
                      <a:sp3d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/>
                      </a:p>
                    </p:txBody>
                  </p:sp>
                  <p:sp>
                    <p:nvSpPr>
                      <p:cNvPr id="241" name="任意多边形: 形状 240">
                        <a:extLst>
                          <a:ext uri="{FF2B5EF4-FFF2-40B4-BE49-F238E27FC236}">
                            <a16:creationId xmlns:a16="http://schemas.microsoft.com/office/drawing/2014/main" id="{EAEA7C54-3E5F-6AF8-D46B-A02622794996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281397" y="3288678"/>
                        <a:ext cx="88926" cy="88926"/>
                      </a:xfrm>
                      <a:custGeom>
                        <a:avLst/>
                        <a:gdLst/>
                        <a:ahLst/>
                        <a:cxnLst/>
                        <a:rect l="0" t="0" r="0" b="0"/>
                        <a:pathLst>
                          <a:path w="88927" h="88927">
                            <a:moveTo>
                              <a:pt x="0" y="44463"/>
                            </a:moveTo>
                            <a:cubicBezTo>
                              <a:pt x="0" y="19907"/>
                              <a:pt x="19907" y="0"/>
                              <a:pt x="44463" y="0"/>
                            </a:cubicBezTo>
                            <a:cubicBezTo>
                              <a:pt x="69019" y="0"/>
                              <a:pt x="88926" y="19907"/>
                              <a:pt x="88926" y="44463"/>
                            </a:cubicBezTo>
                            <a:cubicBezTo>
                              <a:pt x="88926" y="69019"/>
                              <a:pt x="69019" y="88926"/>
                              <a:pt x="44463" y="88926"/>
                            </a:cubicBezTo>
                            <a:cubicBezTo>
                              <a:pt x="19907" y="88926"/>
                              <a:pt x="0" y="69019"/>
                              <a:pt x="0" y="44463"/>
                            </a:cubicBezTo>
                            <a:close/>
                          </a:path>
                        </a:pathLst>
                      </a:custGeom>
                      <a:grpFill/>
                      <a:ln>
                        <a:noFill/>
                      </a:ln>
                      <a:effectLst/>
                      <a:sp3d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>
                          <a:solidFill>
                            <a:srgbClr val="FFFFFF"/>
                          </a:solidFill>
                        </a:endParaRPr>
                      </a:p>
                    </p:txBody>
                  </p:sp>
                  <p:sp>
                    <p:nvSpPr>
                      <p:cNvPr id="242" name="任意多边形: 形状 241">
                        <a:extLst>
                          <a:ext uri="{FF2B5EF4-FFF2-40B4-BE49-F238E27FC236}">
                            <a16:creationId xmlns:a16="http://schemas.microsoft.com/office/drawing/2014/main" id="{34436FEE-3A64-71A4-490B-E87AADCE4353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676969" y="3288678"/>
                        <a:ext cx="88926" cy="88926"/>
                      </a:xfrm>
                      <a:custGeom>
                        <a:avLst/>
                        <a:gdLst/>
                        <a:ahLst/>
                        <a:cxnLst/>
                        <a:rect l="0" t="0" r="0" b="0"/>
                        <a:pathLst>
                          <a:path w="88927" h="88927">
                            <a:moveTo>
                              <a:pt x="0" y="44463"/>
                            </a:moveTo>
                            <a:cubicBezTo>
                              <a:pt x="0" y="19907"/>
                              <a:pt x="19907" y="0"/>
                              <a:pt x="44463" y="0"/>
                            </a:cubicBezTo>
                            <a:cubicBezTo>
                              <a:pt x="69019" y="0"/>
                              <a:pt x="88926" y="19907"/>
                              <a:pt x="88926" y="44463"/>
                            </a:cubicBezTo>
                            <a:cubicBezTo>
                              <a:pt x="88926" y="69019"/>
                              <a:pt x="69019" y="88926"/>
                              <a:pt x="44463" y="88926"/>
                            </a:cubicBezTo>
                            <a:cubicBezTo>
                              <a:pt x="19907" y="88926"/>
                              <a:pt x="0" y="69019"/>
                              <a:pt x="0" y="44463"/>
                            </a:cubicBezTo>
                            <a:close/>
                          </a:path>
                        </a:pathLst>
                      </a:custGeom>
                      <a:grpFill/>
                      <a:ln>
                        <a:noFill/>
                      </a:ln>
                      <a:effectLst/>
                      <a:sp3d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>
                          <a:solidFill>
                            <a:srgbClr val="FFFFFF"/>
                          </a:solidFill>
                        </a:endParaRPr>
                      </a:p>
                    </p:txBody>
                  </p:sp>
                  <p:sp>
                    <p:nvSpPr>
                      <p:cNvPr id="243" name="任意多边形: 形状 242">
                        <a:extLst>
                          <a:ext uri="{FF2B5EF4-FFF2-40B4-BE49-F238E27FC236}">
                            <a16:creationId xmlns:a16="http://schemas.microsoft.com/office/drawing/2014/main" id="{F449D485-DDF4-6B7D-53E8-ED86776DF0D5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072541" y="3288678"/>
                        <a:ext cx="88926" cy="88926"/>
                      </a:xfrm>
                      <a:custGeom>
                        <a:avLst/>
                        <a:gdLst/>
                        <a:ahLst/>
                        <a:cxnLst/>
                        <a:rect l="0" t="0" r="0" b="0"/>
                        <a:pathLst>
                          <a:path w="88927" h="88927">
                            <a:moveTo>
                              <a:pt x="0" y="44463"/>
                            </a:moveTo>
                            <a:cubicBezTo>
                              <a:pt x="0" y="19907"/>
                              <a:pt x="19907" y="0"/>
                              <a:pt x="44463" y="0"/>
                            </a:cubicBezTo>
                            <a:cubicBezTo>
                              <a:pt x="69019" y="0"/>
                              <a:pt x="88926" y="19907"/>
                              <a:pt x="88926" y="44463"/>
                            </a:cubicBezTo>
                            <a:cubicBezTo>
                              <a:pt x="88926" y="69019"/>
                              <a:pt x="69019" y="88926"/>
                              <a:pt x="44463" y="88926"/>
                            </a:cubicBezTo>
                            <a:cubicBezTo>
                              <a:pt x="19907" y="88926"/>
                              <a:pt x="0" y="69019"/>
                              <a:pt x="0" y="44463"/>
                            </a:cubicBezTo>
                            <a:close/>
                          </a:path>
                        </a:pathLst>
                      </a:custGeom>
                      <a:grpFill/>
                      <a:ln>
                        <a:noFill/>
                      </a:ln>
                      <a:effectLst/>
                      <a:sp3d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>
                          <a:solidFill>
                            <a:srgbClr val="FFFFFF"/>
                          </a:solidFill>
                        </a:endParaRPr>
                      </a:p>
                    </p:txBody>
                  </p:sp>
                  <p:sp>
                    <p:nvSpPr>
                      <p:cNvPr id="244" name="任意多边形: 形状 243">
                        <a:extLst>
                          <a:ext uri="{FF2B5EF4-FFF2-40B4-BE49-F238E27FC236}">
                            <a16:creationId xmlns:a16="http://schemas.microsoft.com/office/drawing/2014/main" id="{BF71D2BC-8A73-5348-DFE9-E8BA14B7709F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468113" y="3288678"/>
                        <a:ext cx="88926" cy="88926"/>
                      </a:xfrm>
                      <a:custGeom>
                        <a:avLst/>
                        <a:gdLst/>
                        <a:ahLst/>
                        <a:cxnLst/>
                        <a:rect l="0" t="0" r="0" b="0"/>
                        <a:pathLst>
                          <a:path w="88927" h="88927">
                            <a:moveTo>
                              <a:pt x="0" y="44463"/>
                            </a:moveTo>
                            <a:cubicBezTo>
                              <a:pt x="0" y="19907"/>
                              <a:pt x="19907" y="0"/>
                              <a:pt x="44463" y="0"/>
                            </a:cubicBezTo>
                            <a:cubicBezTo>
                              <a:pt x="69019" y="0"/>
                              <a:pt x="88926" y="19907"/>
                              <a:pt x="88926" y="44463"/>
                            </a:cubicBezTo>
                            <a:cubicBezTo>
                              <a:pt x="88926" y="69019"/>
                              <a:pt x="69019" y="88926"/>
                              <a:pt x="44463" y="88926"/>
                            </a:cubicBezTo>
                            <a:cubicBezTo>
                              <a:pt x="19907" y="88926"/>
                              <a:pt x="0" y="69019"/>
                              <a:pt x="0" y="44463"/>
                            </a:cubicBezTo>
                            <a:close/>
                          </a:path>
                        </a:pathLst>
                      </a:custGeom>
                      <a:grpFill/>
                      <a:ln>
                        <a:noFill/>
                      </a:ln>
                      <a:effectLst/>
                      <a:sp3d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>
                          <a:solidFill>
                            <a:srgbClr val="FFFFFF"/>
                          </a:solidFill>
                        </a:endParaRPr>
                      </a:p>
                    </p:txBody>
                  </p:sp>
                  <p:sp>
                    <p:nvSpPr>
                      <p:cNvPr id="245" name="任意多边形: 形状 244">
                        <a:extLst>
                          <a:ext uri="{FF2B5EF4-FFF2-40B4-BE49-F238E27FC236}">
                            <a16:creationId xmlns:a16="http://schemas.microsoft.com/office/drawing/2014/main" id="{E6FE59C8-5C7E-889D-CDFC-4373431E2BEE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863685" y="3288678"/>
                        <a:ext cx="88926" cy="88926"/>
                      </a:xfrm>
                      <a:custGeom>
                        <a:avLst/>
                        <a:gdLst/>
                        <a:ahLst/>
                        <a:cxnLst/>
                        <a:rect l="0" t="0" r="0" b="0"/>
                        <a:pathLst>
                          <a:path w="88927" h="88927">
                            <a:moveTo>
                              <a:pt x="0" y="44463"/>
                            </a:moveTo>
                            <a:cubicBezTo>
                              <a:pt x="0" y="19907"/>
                              <a:pt x="19907" y="0"/>
                              <a:pt x="44463" y="0"/>
                            </a:cubicBezTo>
                            <a:cubicBezTo>
                              <a:pt x="69020" y="0"/>
                              <a:pt x="88926" y="19907"/>
                              <a:pt x="88926" y="44463"/>
                            </a:cubicBezTo>
                            <a:cubicBezTo>
                              <a:pt x="88926" y="69019"/>
                              <a:pt x="69020" y="88926"/>
                              <a:pt x="44463" y="88926"/>
                            </a:cubicBezTo>
                            <a:cubicBezTo>
                              <a:pt x="19907" y="88926"/>
                              <a:pt x="0" y="69019"/>
                              <a:pt x="0" y="44463"/>
                            </a:cubicBezTo>
                            <a:close/>
                          </a:path>
                        </a:pathLst>
                      </a:custGeom>
                      <a:grpFill/>
                      <a:ln>
                        <a:noFill/>
                      </a:ln>
                      <a:effectLst/>
                      <a:sp3d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>
                          <a:solidFill>
                            <a:srgbClr val="FFFFFF"/>
                          </a:solidFill>
                        </a:endParaRPr>
                      </a:p>
                    </p:txBody>
                  </p:sp>
                  <p:sp>
                    <p:nvSpPr>
                      <p:cNvPr id="246" name="任意多边形: 形状 245">
                        <a:extLst>
                          <a:ext uri="{FF2B5EF4-FFF2-40B4-BE49-F238E27FC236}">
                            <a16:creationId xmlns:a16="http://schemas.microsoft.com/office/drawing/2014/main" id="{EE315A6C-93E8-E909-0AC8-94894A10AF48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3259258" y="3288678"/>
                        <a:ext cx="88926" cy="88926"/>
                      </a:xfrm>
                      <a:custGeom>
                        <a:avLst/>
                        <a:gdLst/>
                        <a:ahLst/>
                        <a:cxnLst/>
                        <a:rect l="0" t="0" r="0" b="0"/>
                        <a:pathLst>
                          <a:path w="88927" h="88927">
                            <a:moveTo>
                              <a:pt x="0" y="44463"/>
                            </a:moveTo>
                            <a:cubicBezTo>
                              <a:pt x="0" y="19907"/>
                              <a:pt x="19907" y="0"/>
                              <a:pt x="44463" y="0"/>
                            </a:cubicBezTo>
                            <a:cubicBezTo>
                              <a:pt x="69019" y="0"/>
                              <a:pt x="88926" y="19907"/>
                              <a:pt x="88926" y="44463"/>
                            </a:cubicBezTo>
                            <a:cubicBezTo>
                              <a:pt x="88926" y="69019"/>
                              <a:pt x="69019" y="88926"/>
                              <a:pt x="44463" y="88926"/>
                            </a:cubicBezTo>
                            <a:cubicBezTo>
                              <a:pt x="19907" y="88926"/>
                              <a:pt x="0" y="69019"/>
                              <a:pt x="0" y="44463"/>
                            </a:cubicBezTo>
                            <a:close/>
                          </a:path>
                        </a:pathLst>
                      </a:custGeom>
                      <a:grpFill/>
                      <a:ln>
                        <a:noFill/>
                      </a:ln>
                      <a:effectLst/>
                      <a:sp3d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>
                          <a:solidFill>
                            <a:srgbClr val="FFFFFF"/>
                          </a:solidFill>
                        </a:endParaRPr>
                      </a:p>
                    </p:txBody>
                  </p:sp>
                  <p:sp>
                    <p:nvSpPr>
                      <p:cNvPr id="247" name="任意多边形: 形状 246">
                        <a:extLst>
                          <a:ext uri="{FF2B5EF4-FFF2-40B4-BE49-F238E27FC236}">
                            <a16:creationId xmlns:a16="http://schemas.microsoft.com/office/drawing/2014/main" id="{C03A3A7B-3585-E679-9A40-1BEFE726FF2F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3654830" y="3288678"/>
                        <a:ext cx="88926" cy="88926"/>
                      </a:xfrm>
                      <a:custGeom>
                        <a:avLst/>
                        <a:gdLst/>
                        <a:ahLst/>
                        <a:cxnLst/>
                        <a:rect l="0" t="0" r="0" b="0"/>
                        <a:pathLst>
                          <a:path w="88927" h="88927">
                            <a:moveTo>
                              <a:pt x="0" y="44463"/>
                            </a:moveTo>
                            <a:cubicBezTo>
                              <a:pt x="0" y="19907"/>
                              <a:pt x="19907" y="0"/>
                              <a:pt x="44463" y="0"/>
                            </a:cubicBezTo>
                            <a:cubicBezTo>
                              <a:pt x="69019" y="0"/>
                              <a:pt x="88926" y="19907"/>
                              <a:pt x="88926" y="44463"/>
                            </a:cubicBezTo>
                            <a:cubicBezTo>
                              <a:pt x="88926" y="69019"/>
                              <a:pt x="69019" y="88926"/>
                              <a:pt x="44463" y="88926"/>
                            </a:cubicBezTo>
                            <a:cubicBezTo>
                              <a:pt x="19907" y="88926"/>
                              <a:pt x="0" y="69019"/>
                              <a:pt x="0" y="44463"/>
                            </a:cubicBezTo>
                            <a:close/>
                          </a:path>
                        </a:pathLst>
                      </a:custGeom>
                      <a:grpFill/>
                      <a:ln>
                        <a:noFill/>
                      </a:ln>
                      <a:effectLst/>
                      <a:sp3d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>
                          <a:solidFill>
                            <a:srgbClr val="FFFFFF"/>
                          </a:solidFill>
                        </a:endParaRPr>
                      </a:p>
                    </p:txBody>
                  </p:sp>
                  <p:sp>
                    <p:nvSpPr>
                      <p:cNvPr id="248" name="任意多边形: 形状 247">
                        <a:extLst>
                          <a:ext uri="{FF2B5EF4-FFF2-40B4-BE49-F238E27FC236}">
                            <a16:creationId xmlns:a16="http://schemas.microsoft.com/office/drawing/2014/main" id="{6E5CC7C9-2FD6-8272-A94C-31AE1A8862E6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050402" y="3288678"/>
                        <a:ext cx="88926" cy="88926"/>
                      </a:xfrm>
                      <a:custGeom>
                        <a:avLst/>
                        <a:gdLst/>
                        <a:ahLst/>
                        <a:cxnLst/>
                        <a:rect l="0" t="0" r="0" b="0"/>
                        <a:pathLst>
                          <a:path w="88927" h="88927">
                            <a:moveTo>
                              <a:pt x="0" y="44463"/>
                            </a:moveTo>
                            <a:cubicBezTo>
                              <a:pt x="0" y="19907"/>
                              <a:pt x="19907" y="0"/>
                              <a:pt x="44463" y="0"/>
                            </a:cubicBezTo>
                            <a:cubicBezTo>
                              <a:pt x="69019" y="0"/>
                              <a:pt x="88926" y="19907"/>
                              <a:pt x="88926" y="44463"/>
                            </a:cubicBezTo>
                            <a:cubicBezTo>
                              <a:pt x="88926" y="69019"/>
                              <a:pt x="69019" y="88926"/>
                              <a:pt x="44463" y="88926"/>
                            </a:cubicBezTo>
                            <a:cubicBezTo>
                              <a:pt x="19907" y="88926"/>
                              <a:pt x="0" y="69019"/>
                              <a:pt x="0" y="44463"/>
                            </a:cubicBezTo>
                            <a:close/>
                          </a:path>
                        </a:pathLst>
                      </a:custGeom>
                      <a:grpFill/>
                      <a:ln>
                        <a:noFill/>
                      </a:ln>
                      <a:effectLst/>
                      <a:sp3d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>
                          <a:solidFill>
                            <a:srgbClr val="FFFFFF"/>
                          </a:solidFill>
                        </a:endParaRPr>
                      </a:p>
                    </p:txBody>
                  </p:sp>
                  <p:sp>
                    <p:nvSpPr>
                      <p:cNvPr id="249" name="任意多边形: 形状 248">
                        <a:extLst>
                          <a:ext uri="{FF2B5EF4-FFF2-40B4-BE49-F238E27FC236}">
                            <a16:creationId xmlns:a16="http://schemas.microsoft.com/office/drawing/2014/main" id="{8425EF06-0605-8173-C203-E3D5B166CD42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445974" y="3288678"/>
                        <a:ext cx="88926" cy="88926"/>
                      </a:xfrm>
                      <a:custGeom>
                        <a:avLst/>
                        <a:gdLst/>
                        <a:ahLst/>
                        <a:cxnLst/>
                        <a:rect l="0" t="0" r="0" b="0"/>
                        <a:pathLst>
                          <a:path w="88927" h="88927">
                            <a:moveTo>
                              <a:pt x="0" y="44463"/>
                            </a:moveTo>
                            <a:cubicBezTo>
                              <a:pt x="0" y="19907"/>
                              <a:pt x="19907" y="0"/>
                              <a:pt x="44463" y="0"/>
                            </a:cubicBezTo>
                            <a:cubicBezTo>
                              <a:pt x="69019" y="0"/>
                              <a:pt x="88926" y="19907"/>
                              <a:pt x="88926" y="44463"/>
                            </a:cubicBezTo>
                            <a:cubicBezTo>
                              <a:pt x="88926" y="69019"/>
                              <a:pt x="69019" y="88926"/>
                              <a:pt x="44463" y="88926"/>
                            </a:cubicBezTo>
                            <a:cubicBezTo>
                              <a:pt x="19907" y="88926"/>
                              <a:pt x="0" y="69019"/>
                              <a:pt x="0" y="44463"/>
                            </a:cubicBezTo>
                            <a:close/>
                          </a:path>
                        </a:pathLst>
                      </a:custGeom>
                      <a:grpFill/>
                      <a:ln>
                        <a:noFill/>
                      </a:ln>
                      <a:effectLst/>
                      <a:sp3d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>
                          <a:solidFill>
                            <a:srgbClr val="FFFFFF"/>
                          </a:solidFill>
                        </a:endParaRPr>
                      </a:p>
                    </p:txBody>
                  </p:sp>
                  <p:sp>
                    <p:nvSpPr>
                      <p:cNvPr id="250" name="椭圆 96">
                        <a:extLst>
                          <a:ext uri="{FF2B5EF4-FFF2-40B4-BE49-F238E27FC236}">
                            <a16:creationId xmlns:a16="http://schemas.microsoft.com/office/drawing/2014/main" id="{52675A47-1360-17A8-8157-6D806265043D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841546" y="3288678"/>
                        <a:ext cx="88926" cy="88926"/>
                      </a:xfrm>
                      <a:custGeom>
                        <a:avLst/>
                        <a:gdLst>
                          <a:gd name="connsiteX0" fmla="*/ 0 w 88926"/>
                          <a:gd name="connsiteY0" fmla="*/ 44463 h 88926"/>
                          <a:gd name="connsiteX1" fmla="*/ 44463 w 88926"/>
                          <a:gd name="connsiteY1" fmla="*/ 0 h 88926"/>
                          <a:gd name="connsiteX2" fmla="*/ 88926 w 88926"/>
                          <a:gd name="connsiteY2" fmla="*/ 44463 h 88926"/>
                          <a:gd name="connsiteX3" fmla="*/ 44463 w 88926"/>
                          <a:gd name="connsiteY3" fmla="*/ 88926 h 88926"/>
                          <a:gd name="connsiteX4" fmla="*/ 0 w 88926"/>
                          <a:gd name="connsiteY4" fmla="*/ 44463 h 88926"/>
                          <a:gd name="connsiteX0" fmla="*/ 4841546 w 4930472"/>
                          <a:gd name="connsiteY0" fmla="*/ 3333141 h 3377604"/>
                          <a:gd name="connsiteX1" fmla="*/ 0 w 4930472"/>
                          <a:gd name="connsiteY1" fmla="*/ 0 h 3377604"/>
                          <a:gd name="connsiteX2" fmla="*/ 4886009 w 4930472"/>
                          <a:gd name="connsiteY2" fmla="*/ 3288678 h 3377604"/>
                          <a:gd name="connsiteX3" fmla="*/ 4930472 w 4930472"/>
                          <a:gd name="connsiteY3" fmla="*/ 3333141 h 3377604"/>
                          <a:gd name="connsiteX4" fmla="*/ 4886009 w 4930472"/>
                          <a:gd name="connsiteY4" fmla="*/ 3377604 h 3377604"/>
                          <a:gd name="connsiteX5" fmla="*/ 4841546 w 4930472"/>
                          <a:gd name="connsiteY5" fmla="*/ 3333141 h 3377604"/>
                          <a:gd name="connsiteX0" fmla="*/ 0 w 88926"/>
                          <a:gd name="connsiteY0" fmla="*/ 44463 h 88926"/>
                          <a:gd name="connsiteX1" fmla="*/ 44463 w 88926"/>
                          <a:gd name="connsiteY1" fmla="*/ 0 h 88926"/>
                          <a:gd name="connsiteX2" fmla="*/ 88926 w 88926"/>
                          <a:gd name="connsiteY2" fmla="*/ 44463 h 88926"/>
                          <a:gd name="connsiteX3" fmla="*/ 44463 w 88926"/>
                          <a:gd name="connsiteY3" fmla="*/ 88926 h 88926"/>
                          <a:gd name="connsiteX4" fmla="*/ 0 w 88926"/>
                          <a:gd name="connsiteY4" fmla="*/ 44463 h 88926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88926" h="88926">
                            <a:moveTo>
                              <a:pt x="0" y="44463"/>
                            </a:moveTo>
                            <a:cubicBezTo>
                              <a:pt x="0" y="19907"/>
                              <a:pt x="19907" y="0"/>
                              <a:pt x="44463" y="0"/>
                            </a:cubicBezTo>
                            <a:cubicBezTo>
                              <a:pt x="69019" y="0"/>
                              <a:pt x="88926" y="19907"/>
                              <a:pt x="88926" y="44463"/>
                            </a:cubicBezTo>
                            <a:cubicBezTo>
                              <a:pt x="88926" y="69019"/>
                              <a:pt x="69019" y="88926"/>
                              <a:pt x="44463" y="88926"/>
                            </a:cubicBezTo>
                            <a:cubicBezTo>
                              <a:pt x="19907" y="88926"/>
                              <a:pt x="0" y="69019"/>
                              <a:pt x="0" y="44463"/>
                            </a:cubicBezTo>
                            <a:close/>
                          </a:path>
                        </a:pathLst>
                      </a:custGeom>
                      <a:grpFill/>
                      <a:ln>
                        <a:noFill/>
                      </a:ln>
                      <a:sp3d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/>
                      </a:p>
                    </p:txBody>
                  </p:sp>
                </p:grpSp>
              </p:grpSp>
            </p:grpSp>
          </p:grpSp>
          <p:sp>
            <p:nvSpPr>
              <p:cNvPr id="230" name="文本框 229">
                <a:extLst>
                  <a:ext uri="{FF2B5EF4-FFF2-40B4-BE49-F238E27FC236}">
                    <a16:creationId xmlns:a16="http://schemas.microsoft.com/office/drawing/2014/main" id="{DAB73121-D453-558F-E401-845BF64283BD}"/>
                  </a:ext>
                </a:extLst>
              </p:cNvPr>
              <p:cNvSpPr txBox="1"/>
              <p:nvPr/>
            </p:nvSpPr>
            <p:spPr>
              <a:xfrm>
                <a:off x="838673" y="2297654"/>
                <a:ext cx="4390767" cy="629619"/>
              </a:xfrm>
              <a:prstGeom prst="rect">
                <a:avLst/>
              </a:prstGeom>
              <a:noFill/>
              <a:sp3d/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altLang="zh-CN" sz="1200" b="0" i="0">
                    <a:solidFill>
                      <a:srgbClr val="33F5FC"/>
                    </a:solidFill>
                    <a:effectLst/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1.</a:t>
                </a:r>
                <a:r>
                  <a:rPr lang="zh-CN" altLang="en-US" sz="1200" b="0" i="0">
                    <a:solidFill>
                      <a:srgbClr val="33F5FC"/>
                    </a:solidFill>
                    <a:effectLst/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是美国国家公路交通安全管理局（</a:t>
                </a:r>
                <a:r>
                  <a:rPr lang="en-US" altLang="zh-CN" sz="1200" b="0" i="0">
                    <a:solidFill>
                      <a:srgbClr val="33F5FC"/>
                    </a:solidFill>
                    <a:effectLst/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NHTSA</a:t>
                </a:r>
                <a:r>
                  <a:rPr lang="zh-CN" altLang="en-US" sz="1200" b="0" i="0">
                    <a:solidFill>
                      <a:srgbClr val="33F5FC"/>
                    </a:solidFill>
                    <a:effectLst/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）制定的标准。</a:t>
                </a:r>
                <a:endParaRPr lang="en-US" altLang="zh-CN" sz="1200" b="0" i="0">
                  <a:solidFill>
                    <a:srgbClr val="33F5FC"/>
                  </a:solidFill>
                  <a:effectLst/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  <a:p>
                <a:pPr algn="just">
                  <a:lnSpc>
                    <a:spcPct val="150000"/>
                  </a:lnSpc>
                </a:pPr>
                <a:r>
                  <a:rPr lang="en-US" altLang="zh-CN" sz="1200">
                    <a:solidFill>
                      <a:schemeClr val="bg1"/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2.</a:t>
                </a:r>
                <a:r>
                  <a:rPr lang="zh-CN" altLang="en-US" sz="1200" b="0" i="0">
                    <a:solidFill>
                      <a:schemeClr val="bg1"/>
                    </a:solidFill>
                    <a:effectLst/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国际自动机工程师学会（</a:t>
                </a:r>
                <a:r>
                  <a:rPr lang="en-US" altLang="zh-CN" sz="1200" b="0" i="0">
                    <a:solidFill>
                      <a:schemeClr val="bg1"/>
                    </a:solidFill>
                    <a:effectLst/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SAE International</a:t>
                </a:r>
                <a:r>
                  <a:rPr lang="zh-CN" altLang="en-US" sz="1200" b="0" i="0">
                    <a:solidFill>
                      <a:schemeClr val="bg1"/>
                    </a:solidFill>
                    <a:effectLst/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）制定的标准。</a:t>
                </a:r>
                <a:endParaRPr lang="en-US" altLang="zh-CN" sz="1200" b="0" i="0" dirty="0">
                  <a:solidFill>
                    <a:schemeClr val="bg1"/>
                  </a:solidFill>
                  <a:effectLst/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</p:txBody>
          </p:sp>
          <p:sp>
            <p:nvSpPr>
              <p:cNvPr id="231" name="文本框 230">
                <a:extLst>
                  <a:ext uri="{FF2B5EF4-FFF2-40B4-BE49-F238E27FC236}">
                    <a16:creationId xmlns:a16="http://schemas.microsoft.com/office/drawing/2014/main" id="{52097648-D1F8-2CA8-9DE1-8A1F5C2A1D63}"/>
                  </a:ext>
                </a:extLst>
              </p:cNvPr>
              <p:cNvSpPr txBox="1"/>
              <p:nvPr/>
            </p:nvSpPr>
            <p:spPr>
              <a:xfrm>
                <a:off x="939102" y="1766751"/>
                <a:ext cx="4147328" cy="407850"/>
              </a:xfrm>
              <a:prstGeom prst="rect">
                <a:avLst/>
              </a:prstGeom>
              <a:noFill/>
              <a:sp3d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2000" b="1">
                    <a:gradFill flip="none" rotWithShape="1">
                      <a:gsLst>
                        <a:gs pos="0">
                          <a:schemeClr val="bg1"/>
                        </a:gs>
                        <a:gs pos="100000">
                          <a:srgbClr val="33F5FC"/>
                        </a:gs>
                      </a:gsLst>
                      <a:lin ang="5400000" scaled="1"/>
                      <a:tileRect/>
                    </a:gradFill>
                    <a:latin typeface="锐字真言体免费商用" panose="02010600030101010101" pitchFamily="2" charset="-122"/>
                    <a:ea typeface="锐字真言体免费商用" panose="02010600030101010101" pitchFamily="2" charset="-122"/>
                  </a:rPr>
                  <a:t>两套常用分级标准</a:t>
                </a:r>
                <a:endParaRPr lang="en-US" sz="2000" dirty="0">
                  <a:gradFill flip="none" rotWithShape="1">
                    <a:gsLst>
                      <a:gs pos="0">
                        <a:schemeClr val="bg1"/>
                      </a:gs>
                      <a:gs pos="100000">
                        <a:srgbClr val="33F5FC"/>
                      </a:gs>
                    </a:gsLst>
                    <a:lin ang="5400000" scaled="1"/>
                    <a:tileRect/>
                  </a:gradFill>
                  <a:latin typeface="锐字真言体免费商用" panose="02010600030101010101" pitchFamily="2" charset="-122"/>
                  <a:ea typeface="锐字真言体免费商用" panose="02010600030101010101" pitchFamily="2" charset="-122"/>
                </a:endParaRPr>
              </a:p>
            </p:txBody>
          </p:sp>
          <p:cxnSp>
            <p:nvCxnSpPr>
              <p:cNvPr id="232" name="直接连接符 231">
                <a:extLst>
                  <a:ext uri="{FF2B5EF4-FFF2-40B4-BE49-F238E27FC236}">
                    <a16:creationId xmlns:a16="http://schemas.microsoft.com/office/drawing/2014/main" id="{58485509-B4BB-EC21-5AB1-85A94EC1788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229304" y="2287475"/>
                <a:ext cx="3559563" cy="0"/>
              </a:xfrm>
              <a:prstGeom prst="line">
                <a:avLst/>
              </a:prstGeom>
              <a:ln w="19050" cap="rnd">
                <a:gradFill flip="none" rotWithShape="1">
                  <a:gsLst>
                    <a:gs pos="9000">
                      <a:schemeClr val="bg1">
                        <a:alpha val="0"/>
                      </a:schemeClr>
                    </a:gs>
                    <a:gs pos="92000">
                      <a:schemeClr val="accent1">
                        <a:lumMod val="5000"/>
                        <a:lumOff val="95000"/>
                        <a:alpha val="0"/>
                      </a:schemeClr>
                    </a:gs>
                    <a:gs pos="53000">
                      <a:srgbClr val="33F5FC"/>
                    </a:gs>
                  </a:gsLst>
                  <a:lin ang="0" scaled="1"/>
                  <a:tileRect/>
                </a:gradFill>
                <a:round/>
              </a:ln>
              <a:sp3d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317" name="图片 316">
              <a:extLst>
                <a:ext uri="{FF2B5EF4-FFF2-40B4-BE49-F238E27FC236}">
                  <a16:creationId xmlns:a16="http://schemas.microsoft.com/office/drawing/2014/main" id="{BC40E28C-29D7-9AF0-00E1-D5E10181014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lum bright="70000" contrast="-7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6200000" flipH="1">
              <a:off x="8723803" y="397918"/>
              <a:ext cx="415234" cy="3675844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sp3d/>
          </p:spPr>
        </p:pic>
      </p:grpSp>
      <p:grpSp>
        <p:nvGrpSpPr>
          <p:cNvPr id="491" name="组合 490">
            <a:extLst>
              <a:ext uri="{FF2B5EF4-FFF2-40B4-BE49-F238E27FC236}">
                <a16:creationId xmlns:a16="http://schemas.microsoft.com/office/drawing/2014/main" id="{7520A53E-BE9E-9466-F141-3C211E75B935}"/>
              </a:ext>
            </a:extLst>
          </p:cNvPr>
          <p:cNvGrpSpPr/>
          <p:nvPr/>
        </p:nvGrpSpPr>
        <p:grpSpPr>
          <a:xfrm>
            <a:off x="7229" y="6257836"/>
            <a:ext cx="12192000" cy="502286"/>
            <a:chOff x="292979" y="6087156"/>
            <a:chExt cx="11155499" cy="459584"/>
          </a:xfrm>
          <a:gradFill flip="none" rotWithShape="1">
            <a:gsLst>
              <a:gs pos="0">
                <a:srgbClr val="33F5FC">
                  <a:alpha val="29000"/>
                </a:srgbClr>
              </a:gs>
              <a:gs pos="100000">
                <a:srgbClr val="33F5FC">
                  <a:alpha val="2000"/>
                </a:srgbClr>
              </a:gs>
            </a:gsLst>
            <a:lin ang="16200000" scaled="1"/>
            <a:tileRect/>
          </a:gradFill>
        </p:grpSpPr>
        <p:grpSp>
          <p:nvGrpSpPr>
            <p:cNvPr id="336" name="组合 335">
              <a:extLst>
                <a:ext uri="{FF2B5EF4-FFF2-40B4-BE49-F238E27FC236}">
                  <a16:creationId xmlns:a16="http://schemas.microsoft.com/office/drawing/2014/main" id="{FDA16CBB-EBC6-1F39-336F-114347F56BBC}"/>
                </a:ext>
              </a:extLst>
            </p:cNvPr>
            <p:cNvGrpSpPr/>
            <p:nvPr/>
          </p:nvGrpSpPr>
          <p:grpSpPr>
            <a:xfrm>
              <a:off x="292979" y="6087156"/>
              <a:ext cx="5484993" cy="459584"/>
              <a:chOff x="868908" y="3287552"/>
              <a:chExt cx="4292793" cy="359690"/>
            </a:xfrm>
            <a:grpFill/>
          </p:grpSpPr>
          <p:grpSp>
            <p:nvGrpSpPr>
              <p:cNvPr id="337" name="组合 336">
                <a:extLst>
                  <a:ext uri="{FF2B5EF4-FFF2-40B4-BE49-F238E27FC236}">
                    <a16:creationId xmlns:a16="http://schemas.microsoft.com/office/drawing/2014/main" id="{7D175CCE-A6B2-DA49-3E82-9DCB0582EE7E}"/>
                  </a:ext>
                </a:extLst>
              </p:cNvPr>
              <p:cNvGrpSpPr/>
              <p:nvPr/>
            </p:nvGrpSpPr>
            <p:grpSpPr>
              <a:xfrm>
                <a:off x="868908" y="3287552"/>
                <a:ext cx="4292793" cy="45719"/>
                <a:chOff x="879016" y="3287552"/>
                <a:chExt cx="4292793" cy="45719"/>
              </a:xfrm>
              <a:grpFill/>
            </p:grpSpPr>
            <p:grpSp>
              <p:nvGrpSpPr>
                <p:cNvPr id="388" name="组合 387">
                  <a:extLst>
                    <a:ext uri="{FF2B5EF4-FFF2-40B4-BE49-F238E27FC236}">
                      <a16:creationId xmlns:a16="http://schemas.microsoft.com/office/drawing/2014/main" id="{E93C56B9-5C84-D84E-9341-2109AEE14D8C}"/>
                    </a:ext>
                  </a:extLst>
                </p:cNvPr>
                <p:cNvGrpSpPr/>
                <p:nvPr/>
              </p:nvGrpSpPr>
              <p:grpSpPr>
                <a:xfrm>
                  <a:off x="879016" y="3287552"/>
                  <a:ext cx="2079442" cy="45719"/>
                  <a:chOff x="885825" y="3288678"/>
                  <a:chExt cx="4044647" cy="88926"/>
                </a:xfrm>
                <a:grpFill/>
              </p:grpSpPr>
              <p:sp>
                <p:nvSpPr>
                  <p:cNvPr id="401" name="椭圆 95">
                    <a:extLst>
                      <a:ext uri="{FF2B5EF4-FFF2-40B4-BE49-F238E27FC236}">
                        <a16:creationId xmlns:a16="http://schemas.microsoft.com/office/drawing/2014/main" id="{AB25C3E2-E7B3-9DCC-2D30-FF733F924EB6}"/>
                      </a:ext>
                    </a:extLst>
                  </p:cNvPr>
                  <p:cNvSpPr/>
                  <p:nvPr/>
                </p:nvSpPr>
                <p:spPr>
                  <a:xfrm>
                    <a:off x="885825" y="3288678"/>
                    <a:ext cx="88926" cy="88926"/>
                  </a:xfrm>
                  <a:custGeom>
                    <a:avLst/>
                    <a:gdLst>
                      <a:gd name="connsiteX0" fmla="*/ 0 w 88926"/>
                      <a:gd name="connsiteY0" fmla="*/ 44463 h 88926"/>
                      <a:gd name="connsiteX1" fmla="*/ 44463 w 88926"/>
                      <a:gd name="connsiteY1" fmla="*/ 0 h 88926"/>
                      <a:gd name="connsiteX2" fmla="*/ 88926 w 88926"/>
                      <a:gd name="connsiteY2" fmla="*/ 44463 h 88926"/>
                      <a:gd name="connsiteX3" fmla="*/ 44463 w 88926"/>
                      <a:gd name="connsiteY3" fmla="*/ 88926 h 88926"/>
                      <a:gd name="connsiteX4" fmla="*/ 0 w 88926"/>
                      <a:gd name="connsiteY4" fmla="*/ 44463 h 88926"/>
                      <a:gd name="connsiteX0" fmla="*/ 885825 w 974751"/>
                      <a:gd name="connsiteY0" fmla="*/ 3333141 h 3377604"/>
                      <a:gd name="connsiteX1" fmla="*/ 0 w 974751"/>
                      <a:gd name="connsiteY1" fmla="*/ 0 h 3377604"/>
                      <a:gd name="connsiteX2" fmla="*/ 930288 w 974751"/>
                      <a:gd name="connsiteY2" fmla="*/ 3288678 h 3377604"/>
                      <a:gd name="connsiteX3" fmla="*/ 974751 w 974751"/>
                      <a:gd name="connsiteY3" fmla="*/ 3333141 h 3377604"/>
                      <a:gd name="connsiteX4" fmla="*/ 930288 w 974751"/>
                      <a:gd name="connsiteY4" fmla="*/ 3377604 h 3377604"/>
                      <a:gd name="connsiteX5" fmla="*/ 885825 w 974751"/>
                      <a:gd name="connsiteY5" fmla="*/ 3333141 h 3377604"/>
                      <a:gd name="connsiteX0" fmla="*/ 0 w 88926"/>
                      <a:gd name="connsiteY0" fmla="*/ 44463 h 88926"/>
                      <a:gd name="connsiteX1" fmla="*/ 44463 w 88926"/>
                      <a:gd name="connsiteY1" fmla="*/ 0 h 88926"/>
                      <a:gd name="connsiteX2" fmla="*/ 88926 w 88926"/>
                      <a:gd name="connsiteY2" fmla="*/ 44463 h 88926"/>
                      <a:gd name="connsiteX3" fmla="*/ 44463 w 88926"/>
                      <a:gd name="connsiteY3" fmla="*/ 88926 h 88926"/>
                      <a:gd name="connsiteX4" fmla="*/ 0 w 88926"/>
                      <a:gd name="connsiteY4" fmla="*/ 44463 h 889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8926" h="88926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02" name="任意多边形: 形状 401">
                    <a:extLst>
                      <a:ext uri="{FF2B5EF4-FFF2-40B4-BE49-F238E27FC236}">
                        <a16:creationId xmlns:a16="http://schemas.microsoft.com/office/drawing/2014/main" id="{057D4E41-8145-B918-22F2-811590D809EE}"/>
                      </a:ext>
                    </a:extLst>
                  </p:cNvPr>
                  <p:cNvSpPr/>
                  <p:nvPr/>
                </p:nvSpPr>
                <p:spPr>
                  <a:xfrm>
                    <a:off x="1281397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403" name="任意多边形: 形状 402">
                    <a:extLst>
                      <a:ext uri="{FF2B5EF4-FFF2-40B4-BE49-F238E27FC236}">
                        <a16:creationId xmlns:a16="http://schemas.microsoft.com/office/drawing/2014/main" id="{7B29A760-1C89-8104-C76B-2E87110F44CE}"/>
                      </a:ext>
                    </a:extLst>
                  </p:cNvPr>
                  <p:cNvSpPr/>
                  <p:nvPr/>
                </p:nvSpPr>
                <p:spPr>
                  <a:xfrm>
                    <a:off x="1676969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404" name="任意多边形: 形状 403">
                    <a:extLst>
                      <a:ext uri="{FF2B5EF4-FFF2-40B4-BE49-F238E27FC236}">
                        <a16:creationId xmlns:a16="http://schemas.microsoft.com/office/drawing/2014/main" id="{763F5D59-DCB6-B069-628D-5E33BD286A2E}"/>
                      </a:ext>
                    </a:extLst>
                  </p:cNvPr>
                  <p:cNvSpPr/>
                  <p:nvPr/>
                </p:nvSpPr>
                <p:spPr>
                  <a:xfrm>
                    <a:off x="2072541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405" name="任意多边形: 形状 404">
                    <a:extLst>
                      <a:ext uri="{FF2B5EF4-FFF2-40B4-BE49-F238E27FC236}">
                        <a16:creationId xmlns:a16="http://schemas.microsoft.com/office/drawing/2014/main" id="{57A4C635-E8FA-DFFD-AA82-AD11DD911EC8}"/>
                      </a:ext>
                    </a:extLst>
                  </p:cNvPr>
                  <p:cNvSpPr/>
                  <p:nvPr/>
                </p:nvSpPr>
                <p:spPr>
                  <a:xfrm>
                    <a:off x="2468113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406" name="任意多边形: 形状 405">
                    <a:extLst>
                      <a:ext uri="{FF2B5EF4-FFF2-40B4-BE49-F238E27FC236}">
                        <a16:creationId xmlns:a16="http://schemas.microsoft.com/office/drawing/2014/main" id="{BE833EEA-ED9A-EA87-F010-A9FD5C3BCBBA}"/>
                      </a:ext>
                    </a:extLst>
                  </p:cNvPr>
                  <p:cNvSpPr/>
                  <p:nvPr/>
                </p:nvSpPr>
                <p:spPr>
                  <a:xfrm>
                    <a:off x="2863685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20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20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407" name="任意多边形: 形状 406">
                    <a:extLst>
                      <a:ext uri="{FF2B5EF4-FFF2-40B4-BE49-F238E27FC236}">
                        <a16:creationId xmlns:a16="http://schemas.microsoft.com/office/drawing/2014/main" id="{47F0A59F-6137-D488-D41E-69BF1F055BAB}"/>
                      </a:ext>
                    </a:extLst>
                  </p:cNvPr>
                  <p:cNvSpPr/>
                  <p:nvPr/>
                </p:nvSpPr>
                <p:spPr>
                  <a:xfrm>
                    <a:off x="3259258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408" name="任意多边形: 形状 407">
                    <a:extLst>
                      <a:ext uri="{FF2B5EF4-FFF2-40B4-BE49-F238E27FC236}">
                        <a16:creationId xmlns:a16="http://schemas.microsoft.com/office/drawing/2014/main" id="{D8713008-B4BC-B418-9199-82A36312529E}"/>
                      </a:ext>
                    </a:extLst>
                  </p:cNvPr>
                  <p:cNvSpPr/>
                  <p:nvPr/>
                </p:nvSpPr>
                <p:spPr>
                  <a:xfrm>
                    <a:off x="3654830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409" name="任意多边形: 形状 408">
                    <a:extLst>
                      <a:ext uri="{FF2B5EF4-FFF2-40B4-BE49-F238E27FC236}">
                        <a16:creationId xmlns:a16="http://schemas.microsoft.com/office/drawing/2014/main" id="{E5E0D445-E58C-43BC-6638-3326CB5F7050}"/>
                      </a:ext>
                    </a:extLst>
                  </p:cNvPr>
                  <p:cNvSpPr/>
                  <p:nvPr/>
                </p:nvSpPr>
                <p:spPr>
                  <a:xfrm>
                    <a:off x="4050402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410" name="任意多边形: 形状 409">
                    <a:extLst>
                      <a:ext uri="{FF2B5EF4-FFF2-40B4-BE49-F238E27FC236}">
                        <a16:creationId xmlns:a16="http://schemas.microsoft.com/office/drawing/2014/main" id="{C38E6860-D959-4333-5190-863B36AEAB36}"/>
                      </a:ext>
                    </a:extLst>
                  </p:cNvPr>
                  <p:cNvSpPr/>
                  <p:nvPr/>
                </p:nvSpPr>
                <p:spPr>
                  <a:xfrm>
                    <a:off x="4445974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411" name="椭圆 96">
                    <a:extLst>
                      <a:ext uri="{FF2B5EF4-FFF2-40B4-BE49-F238E27FC236}">
                        <a16:creationId xmlns:a16="http://schemas.microsoft.com/office/drawing/2014/main" id="{C84D7FF1-A756-EBE0-E7D6-609A55395644}"/>
                      </a:ext>
                    </a:extLst>
                  </p:cNvPr>
                  <p:cNvSpPr/>
                  <p:nvPr/>
                </p:nvSpPr>
                <p:spPr>
                  <a:xfrm>
                    <a:off x="4841546" y="3288678"/>
                    <a:ext cx="88926" cy="88926"/>
                  </a:xfrm>
                  <a:custGeom>
                    <a:avLst/>
                    <a:gdLst>
                      <a:gd name="connsiteX0" fmla="*/ 0 w 88926"/>
                      <a:gd name="connsiteY0" fmla="*/ 44463 h 88926"/>
                      <a:gd name="connsiteX1" fmla="*/ 44463 w 88926"/>
                      <a:gd name="connsiteY1" fmla="*/ 0 h 88926"/>
                      <a:gd name="connsiteX2" fmla="*/ 88926 w 88926"/>
                      <a:gd name="connsiteY2" fmla="*/ 44463 h 88926"/>
                      <a:gd name="connsiteX3" fmla="*/ 44463 w 88926"/>
                      <a:gd name="connsiteY3" fmla="*/ 88926 h 88926"/>
                      <a:gd name="connsiteX4" fmla="*/ 0 w 88926"/>
                      <a:gd name="connsiteY4" fmla="*/ 44463 h 88926"/>
                      <a:gd name="connsiteX0" fmla="*/ 4841546 w 4930472"/>
                      <a:gd name="connsiteY0" fmla="*/ 3333141 h 3377604"/>
                      <a:gd name="connsiteX1" fmla="*/ 0 w 4930472"/>
                      <a:gd name="connsiteY1" fmla="*/ 0 h 3377604"/>
                      <a:gd name="connsiteX2" fmla="*/ 4886009 w 4930472"/>
                      <a:gd name="connsiteY2" fmla="*/ 3288678 h 3377604"/>
                      <a:gd name="connsiteX3" fmla="*/ 4930472 w 4930472"/>
                      <a:gd name="connsiteY3" fmla="*/ 3333141 h 3377604"/>
                      <a:gd name="connsiteX4" fmla="*/ 4886009 w 4930472"/>
                      <a:gd name="connsiteY4" fmla="*/ 3377604 h 3377604"/>
                      <a:gd name="connsiteX5" fmla="*/ 4841546 w 4930472"/>
                      <a:gd name="connsiteY5" fmla="*/ 3333141 h 3377604"/>
                      <a:gd name="connsiteX0" fmla="*/ 0 w 88926"/>
                      <a:gd name="connsiteY0" fmla="*/ 44463 h 88926"/>
                      <a:gd name="connsiteX1" fmla="*/ 44463 w 88926"/>
                      <a:gd name="connsiteY1" fmla="*/ 0 h 88926"/>
                      <a:gd name="connsiteX2" fmla="*/ 88926 w 88926"/>
                      <a:gd name="connsiteY2" fmla="*/ 44463 h 88926"/>
                      <a:gd name="connsiteX3" fmla="*/ 44463 w 88926"/>
                      <a:gd name="connsiteY3" fmla="*/ 88926 h 88926"/>
                      <a:gd name="connsiteX4" fmla="*/ 0 w 88926"/>
                      <a:gd name="connsiteY4" fmla="*/ 44463 h 889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8926" h="88926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389" name="组合 388">
                  <a:extLst>
                    <a:ext uri="{FF2B5EF4-FFF2-40B4-BE49-F238E27FC236}">
                      <a16:creationId xmlns:a16="http://schemas.microsoft.com/office/drawing/2014/main" id="{D3F9258E-C40D-088A-DF9F-D79DC110DDC1}"/>
                    </a:ext>
                  </a:extLst>
                </p:cNvPr>
                <p:cNvGrpSpPr/>
                <p:nvPr/>
              </p:nvGrpSpPr>
              <p:grpSpPr>
                <a:xfrm>
                  <a:off x="3092367" y="3287552"/>
                  <a:ext cx="2079442" cy="45719"/>
                  <a:chOff x="885825" y="3288678"/>
                  <a:chExt cx="4044647" cy="88926"/>
                </a:xfrm>
                <a:grpFill/>
              </p:grpSpPr>
              <p:sp>
                <p:nvSpPr>
                  <p:cNvPr id="390" name="椭圆 95">
                    <a:extLst>
                      <a:ext uri="{FF2B5EF4-FFF2-40B4-BE49-F238E27FC236}">
                        <a16:creationId xmlns:a16="http://schemas.microsoft.com/office/drawing/2014/main" id="{1A170A36-EF5A-2775-2F37-C64D2148248C}"/>
                      </a:ext>
                    </a:extLst>
                  </p:cNvPr>
                  <p:cNvSpPr/>
                  <p:nvPr/>
                </p:nvSpPr>
                <p:spPr>
                  <a:xfrm>
                    <a:off x="885825" y="3288678"/>
                    <a:ext cx="88926" cy="88926"/>
                  </a:xfrm>
                  <a:custGeom>
                    <a:avLst/>
                    <a:gdLst>
                      <a:gd name="connsiteX0" fmla="*/ 0 w 88926"/>
                      <a:gd name="connsiteY0" fmla="*/ 44463 h 88926"/>
                      <a:gd name="connsiteX1" fmla="*/ 44463 w 88926"/>
                      <a:gd name="connsiteY1" fmla="*/ 0 h 88926"/>
                      <a:gd name="connsiteX2" fmla="*/ 88926 w 88926"/>
                      <a:gd name="connsiteY2" fmla="*/ 44463 h 88926"/>
                      <a:gd name="connsiteX3" fmla="*/ 44463 w 88926"/>
                      <a:gd name="connsiteY3" fmla="*/ 88926 h 88926"/>
                      <a:gd name="connsiteX4" fmla="*/ 0 w 88926"/>
                      <a:gd name="connsiteY4" fmla="*/ 44463 h 88926"/>
                      <a:gd name="connsiteX0" fmla="*/ 885825 w 974751"/>
                      <a:gd name="connsiteY0" fmla="*/ 3333141 h 3377604"/>
                      <a:gd name="connsiteX1" fmla="*/ 0 w 974751"/>
                      <a:gd name="connsiteY1" fmla="*/ 0 h 3377604"/>
                      <a:gd name="connsiteX2" fmla="*/ 930288 w 974751"/>
                      <a:gd name="connsiteY2" fmla="*/ 3288678 h 3377604"/>
                      <a:gd name="connsiteX3" fmla="*/ 974751 w 974751"/>
                      <a:gd name="connsiteY3" fmla="*/ 3333141 h 3377604"/>
                      <a:gd name="connsiteX4" fmla="*/ 930288 w 974751"/>
                      <a:gd name="connsiteY4" fmla="*/ 3377604 h 3377604"/>
                      <a:gd name="connsiteX5" fmla="*/ 885825 w 974751"/>
                      <a:gd name="connsiteY5" fmla="*/ 3333141 h 3377604"/>
                      <a:gd name="connsiteX0" fmla="*/ 0 w 88926"/>
                      <a:gd name="connsiteY0" fmla="*/ 44463 h 88926"/>
                      <a:gd name="connsiteX1" fmla="*/ 44463 w 88926"/>
                      <a:gd name="connsiteY1" fmla="*/ 0 h 88926"/>
                      <a:gd name="connsiteX2" fmla="*/ 88926 w 88926"/>
                      <a:gd name="connsiteY2" fmla="*/ 44463 h 88926"/>
                      <a:gd name="connsiteX3" fmla="*/ 44463 w 88926"/>
                      <a:gd name="connsiteY3" fmla="*/ 88926 h 88926"/>
                      <a:gd name="connsiteX4" fmla="*/ 0 w 88926"/>
                      <a:gd name="connsiteY4" fmla="*/ 44463 h 889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8926" h="88926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91" name="任意多边形: 形状 390">
                    <a:extLst>
                      <a:ext uri="{FF2B5EF4-FFF2-40B4-BE49-F238E27FC236}">
                        <a16:creationId xmlns:a16="http://schemas.microsoft.com/office/drawing/2014/main" id="{21B60E5C-EC48-162B-BFFA-BC64D3682373}"/>
                      </a:ext>
                    </a:extLst>
                  </p:cNvPr>
                  <p:cNvSpPr/>
                  <p:nvPr/>
                </p:nvSpPr>
                <p:spPr>
                  <a:xfrm>
                    <a:off x="1281397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392" name="任意多边形: 形状 391">
                    <a:extLst>
                      <a:ext uri="{FF2B5EF4-FFF2-40B4-BE49-F238E27FC236}">
                        <a16:creationId xmlns:a16="http://schemas.microsoft.com/office/drawing/2014/main" id="{C2FFC728-D5AF-F3E6-4613-7732025A0DC8}"/>
                      </a:ext>
                    </a:extLst>
                  </p:cNvPr>
                  <p:cNvSpPr/>
                  <p:nvPr/>
                </p:nvSpPr>
                <p:spPr>
                  <a:xfrm>
                    <a:off x="1676969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393" name="任意多边形: 形状 392">
                    <a:extLst>
                      <a:ext uri="{FF2B5EF4-FFF2-40B4-BE49-F238E27FC236}">
                        <a16:creationId xmlns:a16="http://schemas.microsoft.com/office/drawing/2014/main" id="{120B6AD8-BE9E-D184-AA68-51CA1B2E2A68}"/>
                      </a:ext>
                    </a:extLst>
                  </p:cNvPr>
                  <p:cNvSpPr/>
                  <p:nvPr/>
                </p:nvSpPr>
                <p:spPr>
                  <a:xfrm>
                    <a:off x="2072541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394" name="任意多边形: 形状 393">
                    <a:extLst>
                      <a:ext uri="{FF2B5EF4-FFF2-40B4-BE49-F238E27FC236}">
                        <a16:creationId xmlns:a16="http://schemas.microsoft.com/office/drawing/2014/main" id="{126CD9D0-405D-7657-0576-FC5EA26725CF}"/>
                      </a:ext>
                    </a:extLst>
                  </p:cNvPr>
                  <p:cNvSpPr/>
                  <p:nvPr/>
                </p:nvSpPr>
                <p:spPr>
                  <a:xfrm>
                    <a:off x="2468113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395" name="任意多边形: 形状 394">
                    <a:extLst>
                      <a:ext uri="{FF2B5EF4-FFF2-40B4-BE49-F238E27FC236}">
                        <a16:creationId xmlns:a16="http://schemas.microsoft.com/office/drawing/2014/main" id="{E389C956-0080-FF92-C3B0-2C79965EB24C}"/>
                      </a:ext>
                    </a:extLst>
                  </p:cNvPr>
                  <p:cNvSpPr/>
                  <p:nvPr/>
                </p:nvSpPr>
                <p:spPr>
                  <a:xfrm>
                    <a:off x="2863685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20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20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396" name="任意多边形: 形状 395">
                    <a:extLst>
                      <a:ext uri="{FF2B5EF4-FFF2-40B4-BE49-F238E27FC236}">
                        <a16:creationId xmlns:a16="http://schemas.microsoft.com/office/drawing/2014/main" id="{BCDFCDA3-2808-5488-EBA9-84536FE6259E}"/>
                      </a:ext>
                    </a:extLst>
                  </p:cNvPr>
                  <p:cNvSpPr/>
                  <p:nvPr/>
                </p:nvSpPr>
                <p:spPr>
                  <a:xfrm>
                    <a:off x="3259258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397" name="任意多边形: 形状 396">
                    <a:extLst>
                      <a:ext uri="{FF2B5EF4-FFF2-40B4-BE49-F238E27FC236}">
                        <a16:creationId xmlns:a16="http://schemas.microsoft.com/office/drawing/2014/main" id="{7D01D368-670D-E51A-9056-5CF953C5108D}"/>
                      </a:ext>
                    </a:extLst>
                  </p:cNvPr>
                  <p:cNvSpPr/>
                  <p:nvPr/>
                </p:nvSpPr>
                <p:spPr>
                  <a:xfrm>
                    <a:off x="3654830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398" name="任意多边形: 形状 397">
                    <a:extLst>
                      <a:ext uri="{FF2B5EF4-FFF2-40B4-BE49-F238E27FC236}">
                        <a16:creationId xmlns:a16="http://schemas.microsoft.com/office/drawing/2014/main" id="{772352DE-1693-355F-9819-CBECE56B310F}"/>
                      </a:ext>
                    </a:extLst>
                  </p:cNvPr>
                  <p:cNvSpPr/>
                  <p:nvPr/>
                </p:nvSpPr>
                <p:spPr>
                  <a:xfrm>
                    <a:off x="4050402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399" name="任意多边形: 形状 398">
                    <a:extLst>
                      <a:ext uri="{FF2B5EF4-FFF2-40B4-BE49-F238E27FC236}">
                        <a16:creationId xmlns:a16="http://schemas.microsoft.com/office/drawing/2014/main" id="{9DA127F4-D0D1-AA7A-8AC7-79F989C21220}"/>
                      </a:ext>
                    </a:extLst>
                  </p:cNvPr>
                  <p:cNvSpPr/>
                  <p:nvPr/>
                </p:nvSpPr>
                <p:spPr>
                  <a:xfrm>
                    <a:off x="4445974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400" name="椭圆 96">
                    <a:extLst>
                      <a:ext uri="{FF2B5EF4-FFF2-40B4-BE49-F238E27FC236}">
                        <a16:creationId xmlns:a16="http://schemas.microsoft.com/office/drawing/2014/main" id="{747FB0B1-B9DD-B227-85A0-70F2ADA89A2B}"/>
                      </a:ext>
                    </a:extLst>
                  </p:cNvPr>
                  <p:cNvSpPr/>
                  <p:nvPr/>
                </p:nvSpPr>
                <p:spPr>
                  <a:xfrm>
                    <a:off x="4841546" y="3288678"/>
                    <a:ext cx="88926" cy="88926"/>
                  </a:xfrm>
                  <a:custGeom>
                    <a:avLst/>
                    <a:gdLst>
                      <a:gd name="connsiteX0" fmla="*/ 0 w 88926"/>
                      <a:gd name="connsiteY0" fmla="*/ 44463 h 88926"/>
                      <a:gd name="connsiteX1" fmla="*/ 44463 w 88926"/>
                      <a:gd name="connsiteY1" fmla="*/ 0 h 88926"/>
                      <a:gd name="connsiteX2" fmla="*/ 88926 w 88926"/>
                      <a:gd name="connsiteY2" fmla="*/ 44463 h 88926"/>
                      <a:gd name="connsiteX3" fmla="*/ 44463 w 88926"/>
                      <a:gd name="connsiteY3" fmla="*/ 88926 h 88926"/>
                      <a:gd name="connsiteX4" fmla="*/ 0 w 88926"/>
                      <a:gd name="connsiteY4" fmla="*/ 44463 h 88926"/>
                      <a:gd name="connsiteX0" fmla="*/ 4841546 w 4930472"/>
                      <a:gd name="connsiteY0" fmla="*/ 3333141 h 3377604"/>
                      <a:gd name="connsiteX1" fmla="*/ 0 w 4930472"/>
                      <a:gd name="connsiteY1" fmla="*/ 0 h 3377604"/>
                      <a:gd name="connsiteX2" fmla="*/ 4886009 w 4930472"/>
                      <a:gd name="connsiteY2" fmla="*/ 3288678 h 3377604"/>
                      <a:gd name="connsiteX3" fmla="*/ 4930472 w 4930472"/>
                      <a:gd name="connsiteY3" fmla="*/ 3333141 h 3377604"/>
                      <a:gd name="connsiteX4" fmla="*/ 4886009 w 4930472"/>
                      <a:gd name="connsiteY4" fmla="*/ 3377604 h 3377604"/>
                      <a:gd name="connsiteX5" fmla="*/ 4841546 w 4930472"/>
                      <a:gd name="connsiteY5" fmla="*/ 3333141 h 3377604"/>
                      <a:gd name="connsiteX0" fmla="*/ 0 w 88926"/>
                      <a:gd name="connsiteY0" fmla="*/ 44463 h 88926"/>
                      <a:gd name="connsiteX1" fmla="*/ 44463 w 88926"/>
                      <a:gd name="connsiteY1" fmla="*/ 0 h 88926"/>
                      <a:gd name="connsiteX2" fmla="*/ 88926 w 88926"/>
                      <a:gd name="connsiteY2" fmla="*/ 44463 h 88926"/>
                      <a:gd name="connsiteX3" fmla="*/ 44463 w 88926"/>
                      <a:gd name="connsiteY3" fmla="*/ 88926 h 88926"/>
                      <a:gd name="connsiteX4" fmla="*/ 0 w 88926"/>
                      <a:gd name="connsiteY4" fmla="*/ 44463 h 889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8926" h="88926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grpSp>
            <p:nvGrpSpPr>
              <p:cNvPr id="338" name="组合 337">
                <a:extLst>
                  <a:ext uri="{FF2B5EF4-FFF2-40B4-BE49-F238E27FC236}">
                    <a16:creationId xmlns:a16="http://schemas.microsoft.com/office/drawing/2014/main" id="{B5817ABB-8A52-0E74-08CD-D36E05D71DDC}"/>
                  </a:ext>
                </a:extLst>
              </p:cNvPr>
              <p:cNvGrpSpPr/>
              <p:nvPr/>
            </p:nvGrpSpPr>
            <p:grpSpPr>
              <a:xfrm>
                <a:off x="868908" y="3444538"/>
                <a:ext cx="4292793" cy="45719"/>
                <a:chOff x="879016" y="3287552"/>
                <a:chExt cx="4292793" cy="45719"/>
              </a:xfrm>
              <a:grpFill/>
            </p:grpSpPr>
            <p:grpSp>
              <p:nvGrpSpPr>
                <p:cNvPr id="364" name="组合 363">
                  <a:extLst>
                    <a:ext uri="{FF2B5EF4-FFF2-40B4-BE49-F238E27FC236}">
                      <a16:creationId xmlns:a16="http://schemas.microsoft.com/office/drawing/2014/main" id="{3E43E322-D569-71BE-054D-CDB92B048FEE}"/>
                    </a:ext>
                  </a:extLst>
                </p:cNvPr>
                <p:cNvGrpSpPr/>
                <p:nvPr/>
              </p:nvGrpSpPr>
              <p:grpSpPr>
                <a:xfrm>
                  <a:off x="879016" y="3287552"/>
                  <a:ext cx="2079442" cy="45719"/>
                  <a:chOff x="885825" y="3288678"/>
                  <a:chExt cx="4044647" cy="88926"/>
                </a:xfrm>
                <a:grpFill/>
              </p:grpSpPr>
              <p:sp>
                <p:nvSpPr>
                  <p:cNvPr id="377" name="椭圆 95">
                    <a:extLst>
                      <a:ext uri="{FF2B5EF4-FFF2-40B4-BE49-F238E27FC236}">
                        <a16:creationId xmlns:a16="http://schemas.microsoft.com/office/drawing/2014/main" id="{800E2B15-9C5A-AA7F-A160-95D2754817C8}"/>
                      </a:ext>
                    </a:extLst>
                  </p:cNvPr>
                  <p:cNvSpPr/>
                  <p:nvPr/>
                </p:nvSpPr>
                <p:spPr>
                  <a:xfrm>
                    <a:off x="885825" y="3288678"/>
                    <a:ext cx="88926" cy="88926"/>
                  </a:xfrm>
                  <a:custGeom>
                    <a:avLst/>
                    <a:gdLst>
                      <a:gd name="connsiteX0" fmla="*/ 0 w 88926"/>
                      <a:gd name="connsiteY0" fmla="*/ 44463 h 88926"/>
                      <a:gd name="connsiteX1" fmla="*/ 44463 w 88926"/>
                      <a:gd name="connsiteY1" fmla="*/ 0 h 88926"/>
                      <a:gd name="connsiteX2" fmla="*/ 88926 w 88926"/>
                      <a:gd name="connsiteY2" fmla="*/ 44463 h 88926"/>
                      <a:gd name="connsiteX3" fmla="*/ 44463 w 88926"/>
                      <a:gd name="connsiteY3" fmla="*/ 88926 h 88926"/>
                      <a:gd name="connsiteX4" fmla="*/ 0 w 88926"/>
                      <a:gd name="connsiteY4" fmla="*/ 44463 h 88926"/>
                      <a:gd name="connsiteX0" fmla="*/ 885825 w 974751"/>
                      <a:gd name="connsiteY0" fmla="*/ 3333141 h 3377604"/>
                      <a:gd name="connsiteX1" fmla="*/ 0 w 974751"/>
                      <a:gd name="connsiteY1" fmla="*/ 0 h 3377604"/>
                      <a:gd name="connsiteX2" fmla="*/ 930288 w 974751"/>
                      <a:gd name="connsiteY2" fmla="*/ 3288678 h 3377604"/>
                      <a:gd name="connsiteX3" fmla="*/ 974751 w 974751"/>
                      <a:gd name="connsiteY3" fmla="*/ 3333141 h 3377604"/>
                      <a:gd name="connsiteX4" fmla="*/ 930288 w 974751"/>
                      <a:gd name="connsiteY4" fmla="*/ 3377604 h 3377604"/>
                      <a:gd name="connsiteX5" fmla="*/ 885825 w 974751"/>
                      <a:gd name="connsiteY5" fmla="*/ 3333141 h 3377604"/>
                      <a:gd name="connsiteX0" fmla="*/ 0 w 88926"/>
                      <a:gd name="connsiteY0" fmla="*/ 44463 h 88926"/>
                      <a:gd name="connsiteX1" fmla="*/ 44463 w 88926"/>
                      <a:gd name="connsiteY1" fmla="*/ 0 h 88926"/>
                      <a:gd name="connsiteX2" fmla="*/ 88926 w 88926"/>
                      <a:gd name="connsiteY2" fmla="*/ 44463 h 88926"/>
                      <a:gd name="connsiteX3" fmla="*/ 44463 w 88926"/>
                      <a:gd name="connsiteY3" fmla="*/ 88926 h 88926"/>
                      <a:gd name="connsiteX4" fmla="*/ 0 w 88926"/>
                      <a:gd name="connsiteY4" fmla="*/ 44463 h 889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8926" h="88926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78" name="任意多边形: 形状 377">
                    <a:extLst>
                      <a:ext uri="{FF2B5EF4-FFF2-40B4-BE49-F238E27FC236}">
                        <a16:creationId xmlns:a16="http://schemas.microsoft.com/office/drawing/2014/main" id="{A386B878-462B-9A12-7AA7-522D5DBBEDC6}"/>
                      </a:ext>
                    </a:extLst>
                  </p:cNvPr>
                  <p:cNvSpPr/>
                  <p:nvPr/>
                </p:nvSpPr>
                <p:spPr>
                  <a:xfrm>
                    <a:off x="1281397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379" name="任意多边形: 形状 378">
                    <a:extLst>
                      <a:ext uri="{FF2B5EF4-FFF2-40B4-BE49-F238E27FC236}">
                        <a16:creationId xmlns:a16="http://schemas.microsoft.com/office/drawing/2014/main" id="{4E0BEED2-2A4C-F02D-30B5-E015145F2D9E}"/>
                      </a:ext>
                    </a:extLst>
                  </p:cNvPr>
                  <p:cNvSpPr/>
                  <p:nvPr/>
                </p:nvSpPr>
                <p:spPr>
                  <a:xfrm>
                    <a:off x="1676969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380" name="任意多边形: 形状 379">
                    <a:extLst>
                      <a:ext uri="{FF2B5EF4-FFF2-40B4-BE49-F238E27FC236}">
                        <a16:creationId xmlns:a16="http://schemas.microsoft.com/office/drawing/2014/main" id="{1258C090-8702-41A6-02C3-89A1CEB67934}"/>
                      </a:ext>
                    </a:extLst>
                  </p:cNvPr>
                  <p:cNvSpPr/>
                  <p:nvPr/>
                </p:nvSpPr>
                <p:spPr>
                  <a:xfrm>
                    <a:off x="2072541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381" name="任意多边形: 形状 380">
                    <a:extLst>
                      <a:ext uri="{FF2B5EF4-FFF2-40B4-BE49-F238E27FC236}">
                        <a16:creationId xmlns:a16="http://schemas.microsoft.com/office/drawing/2014/main" id="{9DAD36F2-8911-9AE5-36E6-42881CFDEAFC}"/>
                      </a:ext>
                    </a:extLst>
                  </p:cNvPr>
                  <p:cNvSpPr/>
                  <p:nvPr/>
                </p:nvSpPr>
                <p:spPr>
                  <a:xfrm>
                    <a:off x="2468113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382" name="任意多边形: 形状 381">
                    <a:extLst>
                      <a:ext uri="{FF2B5EF4-FFF2-40B4-BE49-F238E27FC236}">
                        <a16:creationId xmlns:a16="http://schemas.microsoft.com/office/drawing/2014/main" id="{A7B5473D-FA51-844A-09A8-576815FC156D}"/>
                      </a:ext>
                    </a:extLst>
                  </p:cNvPr>
                  <p:cNvSpPr/>
                  <p:nvPr/>
                </p:nvSpPr>
                <p:spPr>
                  <a:xfrm>
                    <a:off x="2863685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20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20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383" name="任意多边形: 形状 382">
                    <a:extLst>
                      <a:ext uri="{FF2B5EF4-FFF2-40B4-BE49-F238E27FC236}">
                        <a16:creationId xmlns:a16="http://schemas.microsoft.com/office/drawing/2014/main" id="{7B6D4EEF-FC0D-0416-D8C5-612B2532E8B7}"/>
                      </a:ext>
                    </a:extLst>
                  </p:cNvPr>
                  <p:cNvSpPr/>
                  <p:nvPr/>
                </p:nvSpPr>
                <p:spPr>
                  <a:xfrm>
                    <a:off x="3259258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384" name="任意多边形: 形状 383">
                    <a:extLst>
                      <a:ext uri="{FF2B5EF4-FFF2-40B4-BE49-F238E27FC236}">
                        <a16:creationId xmlns:a16="http://schemas.microsoft.com/office/drawing/2014/main" id="{4E68D71F-C26F-17BD-359A-0997217CAEE7}"/>
                      </a:ext>
                    </a:extLst>
                  </p:cNvPr>
                  <p:cNvSpPr/>
                  <p:nvPr/>
                </p:nvSpPr>
                <p:spPr>
                  <a:xfrm>
                    <a:off x="3654830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385" name="任意多边形: 形状 384">
                    <a:extLst>
                      <a:ext uri="{FF2B5EF4-FFF2-40B4-BE49-F238E27FC236}">
                        <a16:creationId xmlns:a16="http://schemas.microsoft.com/office/drawing/2014/main" id="{5BEA6F51-3547-F5E4-0862-F17D8230AAEC}"/>
                      </a:ext>
                    </a:extLst>
                  </p:cNvPr>
                  <p:cNvSpPr/>
                  <p:nvPr/>
                </p:nvSpPr>
                <p:spPr>
                  <a:xfrm>
                    <a:off x="4050402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386" name="任意多边形: 形状 385">
                    <a:extLst>
                      <a:ext uri="{FF2B5EF4-FFF2-40B4-BE49-F238E27FC236}">
                        <a16:creationId xmlns:a16="http://schemas.microsoft.com/office/drawing/2014/main" id="{20F3A29C-E919-6589-3258-EDB1DE30CA0B}"/>
                      </a:ext>
                    </a:extLst>
                  </p:cNvPr>
                  <p:cNvSpPr/>
                  <p:nvPr/>
                </p:nvSpPr>
                <p:spPr>
                  <a:xfrm>
                    <a:off x="4445974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387" name="椭圆 96">
                    <a:extLst>
                      <a:ext uri="{FF2B5EF4-FFF2-40B4-BE49-F238E27FC236}">
                        <a16:creationId xmlns:a16="http://schemas.microsoft.com/office/drawing/2014/main" id="{87272A84-54C3-5767-B0A4-0AF23A9C774D}"/>
                      </a:ext>
                    </a:extLst>
                  </p:cNvPr>
                  <p:cNvSpPr/>
                  <p:nvPr/>
                </p:nvSpPr>
                <p:spPr>
                  <a:xfrm>
                    <a:off x="4841546" y="3288678"/>
                    <a:ext cx="88926" cy="88926"/>
                  </a:xfrm>
                  <a:custGeom>
                    <a:avLst/>
                    <a:gdLst>
                      <a:gd name="connsiteX0" fmla="*/ 0 w 88926"/>
                      <a:gd name="connsiteY0" fmla="*/ 44463 h 88926"/>
                      <a:gd name="connsiteX1" fmla="*/ 44463 w 88926"/>
                      <a:gd name="connsiteY1" fmla="*/ 0 h 88926"/>
                      <a:gd name="connsiteX2" fmla="*/ 88926 w 88926"/>
                      <a:gd name="connsiteY2" fmla="*/ 44463 h 88926"/>
                      <a:gd name="connsiteX3" fmla="*/ 44463 w 88926"/>
                      <a:gd name="connsiteY3" fmla="*/ 88926 h 88926"/>
                      <a:gd name="connsiteX4" fmla="*/ 0 w 88926"/>
                      <a:gd name="connsiteY4" fmla="*/ 44463 h 88926"/>
                      <a:gd name="connsiteX0" fmla="*/ 4841546 w 4930472"/>
                      <a:gd name="connsiteY0" fmla="*/ 3333141 h 3377604"/>
                      <a:gd name="connsiteX1" fmla="*/ 0 w 4930472"/>
                      <a:gd name="connsiteY1" fmla="*/ 0 h 3377604"/>
                      <a:gd name="connsiteX2" fmla="*/ 4886009 w 4930472"/>
                      <a:gd name="connsiteY2" fmla="*/ 3288678 h 3377604"/>
                      <a:gd name="connsiteX3" fmla="*/ 4930472 w 4930472"/>
                      <a:gd name="connsiteY3" fmla="*/ 3333141 h 3377604"/>
                      <a:gd name="connsiteX4" fmla="*/ 4886009 w 4930472"/>
                      <a:gd name="connsiteY4" fmla="*/ 3377604 h 3377604"/>
                      <a:gd name="connsiteX5" fmla="*/ 4841546 w 4930472"/>
                      <a:gd name="connsiteY5" fmla="*/ 3333141 h 3377604"/>
                      <a:gd name="connsiteX0" fmla="*/ 0 w 88926"/>
                      <a:gd name="connsiteY0" fmla="*/ 44463 h 88926"/>
                      <a:gd name="connsiteX1" fmla="*/ 44463 w 88926"/>
                      <a:gd name="connsiteY1" fmla="*/ 0 h 88926"/>
                      <a:gd name="connsiteX2" fmla="*/ 88926 w 88926"/>
                      <a:gd name="connsiteY2" fmla="*/ 44463 h 88926"/>
                      <a:gd name="connsiteX3" fmla="*/ 44463 w 88926"/>
                      <a:gd name="connsiteY3" fmla="*/ 88926 h 88926"/>
                      <a:gd name="connsiteX4" fmla="*/ 0 w 88926"/>
                      <a:gd name="connsiteY4" fmla="*/ 44463 h 889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8926" h="88926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365" name="组合 364">
                  <a:extLst>
                    <a:ext uri="{FF2B5EF4-FFF2-40B4-BE49-F238E27FC236}">
                      <a16:creationId xmlns:a16="http://schemas.microsoft.com/office/drawing/2014/main" id="{DE74EF87-DC17-C6EC-0D70-DEB8FED499D5}"/>
                    </a:ext>
                  </a:extLst>
                </p:cNvPr>
                <p:cNvGrpSpPr/>
                <p:nvPr/>
              </p:nvGrpSpPr>
              <p:grpSpPr>
                <a:xfrm>
                  <a:off x="3092367" y="3287552"/>
                  <a:ext cx="2079442" cy="45719"/>
                  <a:chOff x="885825" y="3288678"/>
                  <a:chExt cx="4044647" cy="88926"/>
                </a:xfrm>
                <a:grpFill/>
              </p:grpSpPr>
              <p:sp>
                <p:nvSpPr>
                  <p:cNvPr id="366" name="椭圆 95">
                    <a:extLst>
                      <a:ext uri="{FF2B5EF4-FFF2-40B4-BE49-F238E27FC236}">
                        <a16:creationId xmlns:a16="http://schemas.microsoft.com/office/drawing/2014/main" id="{3FED97B8-CB49-6AAD-59B2-6E36DC7F3E34}"/>
                      </a:ext>
                    </a:extLst>
                  </p:cNvPr>
                  <p:cNvSpPr/>
                  <p:nvPr/>
                </p:nvSpPr>
                <p:spPr>
                  <a:xfrm>
                    <a:off x="885825" y="3288678"/>
                    <a:ext cx="88926" cy="88926"/>
                  </a:xfrm>
                  <a:custGeom>
                    <a:avLst/>
                    <a:gdLst>
                      <a:gd name="connsiteX0" fmla="*/ 0 w 88926"/>
                      <a:gd name="connsiteY0" fmla="*/ 44463 h 88926"/>
                      <a:gd name="connsiteX1" fmla="*/ 44463 w 88926"/>
                      <a:gd name="connsiteY1" fmla="*/ 0 h 88926"/>
                      <a:gd name="connsiteX2" fmla="*/ 88926 w 88926"/>
                      <a:gd name="connsiteY2" fmla="*/ 44463 h 88926"/>
                      <a:gd name="connsiteX3" fmla="*/ 44463 w 88926"/>
                      <a:gd name="connsiteY3" fmla="*/ 88926 h 88926"/>
                      <a:gd name="connsiteX4" fmla="*/ 0 w 88926"/>
                      <a:gd name="connsiteY4" fmla="*/ 44463 h 88926"/>
                      <a:gd name="connsiteX0" fmla="*/ 885825 w 974751"/>
                      <a:gd name="connsiteY0" fmla="*/ 3333141 h 3377604"/>
                      <a:gd name="connsiteX1" fmla="*/ 0 w 974751"/>
                      <a:gd name="connsiteY1" fmla="*/ 0 h 3377604"/>
                      <a:gd name="connsiteX2" fmla="*/ 930288 w 974751"/>
                      <a:gd name="connsiteY2" fmla="*/ 3288678 h 3377604"/>
                      <a:gd name="connsiteX3" fmla="*/ 974751 w 974751"/>
                      <a:gd name="connsiteY3" fmla="*/ 3333141 h 3377604"/>
                      <a:gd name="connsiteX4" fmla="*/ 930288 w 974751"/>
                      <a:gd name="connsiteY4" fmla="*/ 3377604 h 3377604"/>
                      <a:gd name="connsiteX5" fmla="*/ 885825 w 974751"/>
                      <a:gd name="connsiteY5" fmla="*/ 3333141 h 3377604"/>
                      <a:gd name="connsiteX0" fmla="*/ 0 w 88926"/>
                      <a:gd name="connsiteY0" fmla="*/ 44463 h 88926"/>
                      <a:gd name="connsiteX1" fmla="*/ 44463 w 88926"/>
                      <a:gd name="connsiteY1" fmla="*/ 0 h 88926"/>
                      <a:gd name="connsiteX2" fmla="*/ 88926 w 88926"/>
                      <a:gd name="connsiteY2" fmla="*/ 44463 h 88926"/>
                      <a:gd name="connsiteX3" fmla="*/ 44463 w 88926"/>
                      <a:gd name="connsiteY3" fmla="*/ 88926 h 88926"/>
                      <a:gd name="connsiteX4" fmla="*/ 0 w 88926"/>
                      <a:gd name="connsiteY4" fmla="*/ 44463 h 889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8926" h="88926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67" name="任意多边形: 形状 366">
                    <a:extLst>
                      <a:ext uri="{FF2B5EF4-FFF2-40B4-BE49-F238E27FC236}">
                        <a16:creationId xmlns:a16="http://schemas.microsoft.com/office/drawing/2014/main" id="{E6F6136C-B51B-7ADA-F633-3F4C756C7ED4}"/>
                      </a:ext>
                    </a:extLst>
                  </p:cNvPr>
                  <p:cNvSpPr/>
                  <p:nvPr/>
                </p:nvSpPr>
                <p:spPr>
                  <a:xfrm>
                    <a:off x="1281397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368" name="任意多边形: 形状 367">
                    <a:extLst>
                      <a:ext uri="{FF2B5EF4-FFF2-40B4-BE49-F238E27FC236}">
                        <a16:creationId xmlns:a16="http://schemas.microsoft.com/office/drawing/2014/main" id="{70F65EF3-306C-077E-931A-03137E1121C2}"/>
                      </a:ext>
                    </a:extLst>
                  </p:cNvPr>
                  <p:cNvSpPr/>
                  <p:nvPr/>
                </p:nvSpPr>
                <p:spPr>
                  <a:xfrm>
                    <a:off x="1676969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369" name="任意多边形: 形状 368">
                    <a:extLst>
                      <a:ext uri="{FF2B5EF4-FFF2-40B4-BE49-F238E27FC236}">
                        <a16:creationId xmlns:a16="http://schemas.microsoft.com/office/drawing/2014/main" id="{8B5CF0D0-D699-4DC0-CD62-40C0CF56F095}"/>
                      </a:ext>
                    </a:extLst>
                  </p:cNvPr>
                  <p:cNvSpPr/>
                  <p:nvPr/>
                </p:nvSpPr>
                <p:spPr>
                  <a:xfrm>
                    <a:off x="2072541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370" name="任意多边形: 形状 369">
                    <a:extLst>
                      <a:ext uri="{FF2B5EF4-FFF2-40B4-BE49-F238E27FC236}">
                        <a16:creationId xmlns:a16="http://schemas.microsoft.com/office/drawing/2014/main" id="{B45802A4-B521-9D0B-2587-926FCC783D7B}"/>
                      </a:ext>
                    </a:extLst>
                  </p:cNvPr>
                  <p:cNvSpPr/>
                  <p:nvPr/>
                </p:nvSpPr>
                <p:spPr>
                  <a:xfrm>
                    <a:off x="2468113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371" name="任意多边形: 形状 370">
                    <a:extLst>
                      <a:ext uri="{FF2B5EF4-FFF2-40B4-BE49-F238E27FC236}">
                        <a16:creationId xmlns:a16="http://schemas.microsoft.com/office/drawing/2014/main" id="{FA598FEE-38EB-92D9-5109-D29D0ACA7413}"/>
                      </a:ext>
                    </a:extLst>
                  </p:cNvPr>
                  <p:cNvSpPr/>
                  <p:nvPr/>
                </p:nvSpPr>
                <p:spPr>
                  <a:xfrm>
                    <a:off x="2863685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20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20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372" name="任意多边形: 形状 371">
                    <a:extLst>
                      <a:ext uri="{FF2B5EF4-FFF2-40B4-BE49-F238E27FC236}">
                        <a16:creationId xmlns:a16="http://schemas.microsoft.com/office/drawing/2014/main" id="{0476C918-AD81-E880-6211-A9EDCBEAAE8E}"/>
                      </a:ext>
                    </a:extLst>
                  </p:cNvPr>
                  <p:cNvSpPr/>
                  <p:nvPr/>
                </p:nvSpPr>
                <p:spPr>
                  <a:xfrm>
                    <a:off x="3259258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373" name="任意多边形: 形状 372">
                    <a:extLst>
                      <a:ext uri="{FF2B5EF4-FFF2-40B4-BE49-F238E27FC236}">
                        <a16:creationId xmlns:a16="http://schemas.microsoft.com/office/drawing/2014/main" id="{C932F585-0290-4637-B61E-25C17DD5B63D}"/>
                      </a:ext>
                    </a:extLst>
                  </p:cNvPr>
                  <p:cNvSpPr/>
                  <p:nvPr/>
                </p:nvSpPr>
                <p:spPr>
                  <a:xfrm>
                    <a:off x="3654830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374" name="任意多边形: 形状 373">
                    <a:extLst>
                      <a:ext uri="{FF2B5EF4-FFF2-40B4-BE49-F238E27FC236}">
                        <a16:creationId xmlns:a16="http://schemas.microsoft.com/office/drawing/2014/main" id="{BAC4FC88-77B5-EFE6-BBE5-83164CB625F4}"/>
                      </a:ext>
                    </a:extLst>
                  </p:cNvPr>
                  <p:cNvSpPr/>
                  <p:nvPr/>
                </p:nvSpPr>
                <p:spPr>
                  <a:xfrm>
                    <a:off x="4050402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375" name="任意多边形: 形状 374">
                    <a:extLst>
                      <a:ext uri="{FF2B5EF4-FFF2-40B4-BE49-F238E27FC236}">
                        <a16:creationId xmlns:a16="http://schemas.microsoft.com/office/drawing/2014/main" id="{F4D0BCF1-BA02-BA92-22A3-0F4022C34B14}"/>
                      </a:ext>
                    </a:extLst>
                  </p:cNvPr>
                  <p:cNvSpPr/>
                  <p:nvPr/>
                </p:nvSpPr>
                <p:spPr>
                  <a:xfrm>
                    <a:off x="4445974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376" name="椭圆 96">
                    <a:extLst>
                      <a:ext uri="{FF2B5EF4-FFF2-40B4-BE49-F238E27FC236}">
                        <a16:creationId xmlns:a16="http://schemas.microsoft.com/office/drawing/2014/main" id="{B025A257-1864-7C45-88D3-1E5E11B836B0}"/>
                      </a:ext>
                    </a:extLst>
                  </p:cNvPr>
                  <p:cNvSpPr/>
                  <p:nvPr/>
                </p:nvSpPr>
                <p:spPr>
                  <a:xfrm>
                    <a:off x="4841546" y="3288678"/>
                    <a:ext cx="88926" cy="88926"/>
                  </a:xfrm>
                  <a:custGeom>
                    <a:avLst/>
                    <a:gdLst>
                      <a:gd name="connsiteX0" fmla="*/ 0 w 88926"/>
                      <a:gd name="connsiteY0" fmla="*/ 44463 h 88926"/>
                      <a:gd name="connsiteX1" fmla="*/ 44463 w 88926"/>
                      <a:gd name="connsiteY1" fmla="*/ 0 h 88926"/>
                      <a:gd name="connsiteX2" fmla="*/ 88926 w 88926"/>
                      <a:gd name="connsiteY2" fmla="*/ 44463 h 88926"/>
                      <a:gd name="connsiteX3" fmla="*/ 44463 w 88926"/>
                      <a:gd name="connsiteY3" fmla="*/ 88926 h 88926"/>
                      <a:gd name="connsiteX4" fmla="*/ 0 w 88926"/>
                      <a:gd name="connsiteY4" fmla="*/ 44463 h 88926"/>
                      <a:gd name="connsiteX0" fmla="*/ 4841546 w 4930472"/>
                      <a:gd name="connsiteY0" fmla="*/ 3333141 h 3377604"/>
                      <a:gd name="connsiteX1" fmla="*/ 0 w 4930472"/>
                      <a:gd name="connsiteY1" fmla="*/ 0 h 3377604"/>
                      <a:gd name="connsiteX2" fmla="*/ 4886009 w 4930472"/>
                      <a:gd name="connsiteY2" fmla="*/ 3288678 h 3377604"/>
                      <a:gd name="connsiteX3" fmla="*/ 4930472 w 4930472"/>
                      <a:gd name="connsiteY3" fmla="*/ 3333141 h 3377604"/>
                      <a:gd name="connsiteX4" fmla="*/ 4886009 w 4930472"/>
                      <a:gd name="connsiteY4" fmla="*/ 3377604 h 3377604"/>
                      <a:gd name="connsiteX5" fmla="*/ 4841546 w 4930472"/>
                      <a:gd name="connsiteY5" fmla="*/ 3333141 h 3377604"/>
                      <a:gd name="connsiteX0" fmla="*/ 0 w 88926"/>
                      <a:gd name="connsiteY0" fmla="*/ 44463 h 88926"/>
                      <a:gd name="connsiteX1" fmla="*/ 44463 w 88926"/>
                      <a:gd name="connsiteY1" fmla="*/ 0 h 88926"/>
                      <a:gd name="connsiteX2" fmla="*/ 88926 w 88926"/>
                      <a:gd name="connsiteY2" fmla="*/ 44463 h 88926"/>
                      <a:gd name="connsiteX3" fmla="*/ 44463 w 88926"/>
                      <a:gd name="connsiteY3" fmla="*/ 88926 h 88926"/>
                      <a:gd name="connsiteX4" fmla="*/ 0 w 88926"/>
                      <a:gd name="connsiteY4" fmla="*/ 44463 h 889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8926" h="88926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grpSp>
            <p:nvGrpSpPr>
              <p:cNvPr id="339" name="组合 338">
                <a:extLst>
                  <a:ext uri="{FF2B5EF4-FFF2-40B4-BE49-F238E27FC236}">
                    <a16:creationId xmlns:a16="http://schemas.microsoft.com/office/drawing/2014/main" id="{64372E26-7D24-392F-242F-A0D04F899E00}"/>
                  </a:ext>
                </a:extLst>
              </p:cNvPr>
              <p:cNvGrpSpPr/>
              <p:nvPr/>
            </p:nvGrpSpPr>
            <p:grpSpPr>
              <a:xfrm>
                <a:off x="868908" y="3601523"/>
                <a:ext cx="4292793" cy="45719"/>
                <a:chOff x="879016" y="3287552"/>
                <a:chExt cx="4292793" cy="45719"/>
              </a:xfrm>
              <a:grpFill/>
            </p:grpSpPr>
            <p:grpSp>
              <p:nvGrpSpPr>
                <p:cNvPr id="340" name="组合 339">
                  <a:extLst>
                    <a:ext uri="{FF2B5EF4-FFF2-40B4-BE49-F238E27FC236}">
                      <a16:creationId xmlns:a16="http://schemas.microsoft.com/office/drawing/2014/main" id="{808287A1-A416-9F9D-D931-B77D71640DDA}"/>
                    </a:ext>
                  </a:extLst>
                </p:cNvPr>
                <p:cNvGrpSpPr/>
                <p:nvPr/>
              </p:nvGrpSpPr>
              <p:grpSpPr>
                <a:xfrm>
                  <a:off x="879016" y="3287552"/>
                  <a:ext cx="2079442" cy="45719"/>
                  <a:chOff x="885825" y="3288678"/>
                  <a:chExt cx="4044647" cy="88926"/>
                </a:xfrm>
                <a:grpFill/>
              </p:grpSpPr>
              <p:sp>
                <p:nvSpPr>
                  <p:cNvPr id="353" name="椭圆 95">
                    <a:extLst>
                      <a:ext uri="{FF2B5EF4-FFF2-40B4-BE49-F238E27FC236}">
                        <a16:creationId xmlns:a16="http://schemas.microsoft.com/office/drawing/2014/main" id="{9C78BB5D-D198-2426-B603-537EE5CE00D4}"/>
                      </a:ext>
                    </a:extLst>
                  </p:cNvPr>
                  <p:cNvSpPr/>
                  <p:nvPr/>
                </p:nvSpPr>
                <p:spPr>
                  <a:xfrm>
                    <a:off x="885825" y="3288678"/>
                    <a:ext cx="88926" cy="88926"/>
                  </a:xfrm>
                  <a:custGeom>
                    <a:avLst/>
                    <a:gdLst>
                      <a:gd name="connsiteX0" fmla="*/ 0 w 88926"/>
                      <a:gd name="connsiteY0" fmla="*/ 44463 h 88926"/>
                      <a:gd name="connsiteX1" fmla="*/ 44463 w 88926"/>
                      <a:gd name="connsiteY1" fmla="*/ 0 h 88926"/>
                      <a:gd name="connsiteX2" fmla="*/ 88926 w 88926"/>
                      <a:gd name="connsiteY2" fmla="*/ 44463 h 88926"/>
                      <a:gd name="connsiteX3" fmla="*/ 44463 w 88926"/>
                      <a:gd name="connsiteY3" fmla="*/ 88926 h 88926"/>
                      <a:gd name="connsiteX4" fmla="*/ 0 w 88926"/>
                      <a:gd name="connsiteY4" fmla="*/ 44463 h 88926"/>
                      <a:gd name="connsiteX0" fmla="*/ 885825 w 974751"/>
                      <a:gd name="connsiteY0" fmla="*/ 3333141 h 3377604"/>
                      <a:gd name="connsiteX1" fmla="*/ 0 w 974751"/>
                      <a:gd name="connsiteY1" fmla="*/ 0 h 3377604"/>
                      <a:gd name="connsiteX2" fmla="*/ 930288 w 974751"/>
                      <a:gd name="connsiteY2" fmla="*/ 3288678 h 3377604"/>
                      <a:gd name="connsiteX3" fmla="*/ 974751 w 974751"/>
                      <a:gd name="connsiteY3" fmla="*/ 3333141 h 3377604"/>
                      <a:gd name="connsiteX4" fmla="*/ 930288 w 974751"/>
                      <a:gd name="connsiteY4" fmla="*/ 3377604 h 3377604"/>
                      <a:gd name="connsiteX5" fmla="*/ 885825 w 974751"/>
                      <a:gd name="connsiteY5" fmla="*/ 3333141 h 3377604"/>
                      <a:gd name="connsiteX0" fmla="*/ 0 w 88926"/>
                      <a:gd name="connsiteY0" fmla="*/ 44463 h 88926"/>
                      <a:gd name="connsiteX1" fmla="*/ 44463 w 88926"/>
                      <a:gd name="connsiteY1" fmla="*/ 0 h 88926"/>
                      <a:gd name="connsiteX2" fmla="*/ 88926 w 88926"/>
                      <a:gd name="connsiteY2" fmla="*/ 44463 h 88926"/>
                      <a:gd name="connsiteX3" fmla="*/ 44463 w 88926"/>
                      <a:gd name="connsiteY3" fmla="*/ 88926 h 88926"/>
                      <a:gd name="connsiteX4" fmla="*/ 0 w 88926"/>
                      <a:gd name="connsiteY4" fmla="*/ 44463 h 889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8926" h="88926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54" name="任意多边形: 形状 353">
                    <a:extLst>
                      <a:ext uri="{FF2B5EF4-FFF2-40B4-BE49-F238E27FC236}">
                        <a16:creationId xmlns:a16="http://schemas.microsoft.com/office/drawing/2014/main" id="{C5092F68-CC79-476B-9287-5D689FE1612B}"/>
                      </a:ext>
                    </a:extLst>
                  </p:cNvPr>
                  <p:cNvSpPr/>
                  <p:nvPr/>
                </p:nvSpPr>
                <p:spPr>
                  <a:xfrm>
                    <a:off x="1281397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355" name="任意多边形: 形状 354">
                    <a:extLst>
                      <a:ext uri="{FF2B5EF4-FFF2-40B4-BE49-F238E27FC236}">
                        <a16:creationId xmlns:a16="http://schemas.microsoft.com/office/drawing/2014/main" id="{77D6279B-6C36-5D9E-DE64-CAD69A507E93}"/>
                      </a:ext>
                    </a:extLst>
                  </p:cNvPr>
                  <p:cNvSpPr/>
                  <p:nvPr/>
                </p:nvSpPr>
                <p:spPr>
                  <a:xfrm>
                    <a:off x="1676969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356" name="任意多边形: 形状 355">
                    <a:extLst>
                      <a:ext uri="{FF2B5EF4-FFF2-40B4-BE49-F238E27FC236}">
                        <a16:creationId xmlns:a16="http://schemas.microsoft.com/office/drawing/2014/main" id="{A7B3B256-8B8D-16D5-4CEA-C77E427EF871}"/>
                      </a:ext>
                    </a:extLst>
                  </p:cNvPr>
                  <p:cNvSpPr/>
                  <p:nvPr/>
                </p:nvSpPr>
                <p:spPr>
                  <a:xfrm>
                    <a:off x="2072541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357" name="任意多边形: 形状 356">
                    <a:extLst>
                      <a:ext uri="{FF2B5EF4-FFF2-40B4-BE49-F238E27FC236}">
                        <a16:creationId xmlns:a16="http://schemas.microsoft.com/office/drawing/2014/main" id="{04EAC338-7DBD-8398-82BF-D24E58966B3A}"/>
                      </a:ext>
                    </a:extLst>
                  </p:cNvPr>
                  <p:cNvSpPr/>
                  <p:nvPr/>
                </p:nvSpPr>
                <p:spPr>
                  <a:xfrm>
                    <a:off x="2468113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358" name="任意多边形: 形状 357">
                    <a:extLst>
                      <a:ext uri="{FF2B5EF4-FFF2-40B4-BE49-F238E27FC236}">
                        <a16:creationId xmlns:a16="http://schemas.microsoft.com/office/drawing/2014/main" id="{523C0782-3318-6156-6A00-BB371B0011D8}"/>
                      </a:ext>
                    </a:extLst>
                  </p:cNvPr>
                  <p:cNvSpPr/>
                  <p:nvPr/>
                </p:nvSpPr>
                <p:spPr>
                  <a:xfrm>
                    <a:off x="2863685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20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20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359" name="任意多边形: 形状 358">
                    <a:extLst>
                      <a:ext uri="{FF2B5EF4-FFF2-40B4-BE49-F238E27FC236}">
                        <a16:creationId xmlns:a16="http://schemas.microsoft.com/office/drawing/2014/main" id="{07FB0B46-3ADF-4965-3E96-219A6E85A5CF}"/>
                      </a:ext>
                    </a:extLst>
                  </p:cNvPr>
                  <p:cNvSpPr/>
                  <p:nvPr/>
                </p:nvSpPr>
                <p:spPr>
                  <a:xfrm>
                    <a:off x="3259258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360" name="任意多边形: 形状 359">
                    <a:extLst>
                      <a:ext uri="{FF2B5EF4-FFF2-40B4-BE49-F238E27FC236}">
                        <a16:creationId xmlns:a16="http://schemas.microsoft.com/office/drawing/2014/main" id="{1A0D209C-0FDD-3296-7288-8B4AB4F6E297}"/>
                      </a:ext>
                    </a:extLst>
                  </p:cNvPr>
                  <p:cNvSpPr/>
                  <p:nvPr/>
                </p:nvSpPr>
                <p:spPr>
                  <a:xfrm>
                    <a:off x="3654830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361" name="任意多边形: 形状 360">
                    <a:extLst>
                      <a:ext uri="{FF2B5EF4-FFF2-40B4-BE49-F238E27FC236}">
                        <a16:creationId xmlns:a16="http://schemas.microsoft.com/office/drawing/2014/main" id="{7C5EB4C6-843C-7102-7CF6-FB649369FE2A}"/>
                      </a:ext>
                    </a:extLst>
                  </p:cNvPr>
                  <p:cNvSpPr/>
                  <p:nvPr/>
                </p:nvSpPr>
                <p:spPr>
                  <a:xfrm>
                    <a:off x="4050402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362" name="任意多边形: 形状 361">
                    <a:extLst>
                      <a:ext uri="{FF2B5EF4-FFF2-40B4-BE49-F238E27FC236}">
                        <a16:creationId xmlns:a16="http://schemas.microsoft.com/office/drawing/2014/main" id="{82B3E9FA-2D7A-7A0A-B24E-B836B27D8CA8}"/>
                      </a:ext>
                    </a:extLst>
                  </p:cNvPr>
                  <p:cNvSpPr/>
                  <p:nvPr/>
                </p:nvSpPr>
                <p:spPr>
                  <a:xfrm>
                    <a:off x="4445974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363" name="椭圆 96">
                    <a:extLst>
                      <a:ext uri="{FF2B5EF4-FFF2-40B4-BE49-F238E27FC236}">
                        <a16:creationId xmlns:a16="http://schemas.microsoft.com/office/drawing/2014/main" id="{65550322-9A53-AF06-6D36-1CC0D6279BB8}"/>
                      </a:ext>
                    </a:extLst>
                  </p:cNvPr>
                  <p:cNvSpPr/>
                  <p:nvPr/>
                </p:nvSpPr>
                <p:spPr>
                  <a:xfrm>
                    <a:off x="4841546" y="3288678"/>
                    <a:ext cx="88926" cy="88926"/>
                  </a:xfrm>
                  <a:custGeom>
                    <a:avLst/>
                    <a:gdLst>
                      <a:gd name="connsiteX0" fmla="*/ 0 w 88926"/>
                      <a:gd name="connsiteY0" fmla="*/ 44463 h 88926"/>
                      <a:gd name="connsiteX1" fmla="*/ 44463 w 88926"/>
                      <a:gd name="connsiteY1" fmla="*/ 0 h 88926"/>
                      <a:gd name="connsiteX2" fmla="*/ 88926 w 88926"/>
                      <a:gd name="connsiteY2" fmla="*/ 44463 h 88926"/>
                      <a:gd name="connsiteX3" fmla="*/ 44463 w 88926"/>
                      <a:gd name="connsiteY3" fmla="*/ 88926 h 88926"/>
                      <a:gd name="connsiteX4" fmla="*/ 0 w 88926"/>
                      <a:gd name="connsiteY4" fmla="*/ 44463 h 88926"/>
                      <a:gd name="connsiteX0" fmla="*/ 4841546 w 4930472"/>
                      <a:gd name="connsiteY0" fmla="*/ 3333141 h 3377604"/>
                      <a:gd name="connsiteX1" fmla="*/ 0 w 4930472"/>
                      <a:gd name="connsiteY1" fmla="*/ 0 h 3377604"/>
                      <a:gd name="connsiteX2" fmla="*/ 4886009 w 4930472"/>
                      <a:gd name="connsiteY2" fmla="*/ 3288678 h 3377604"/>
                      <a:gd name="connsiteX3" fmla="*/ 4930472 w 4930472"/>
                      <a:gd name="connsiteY3" fmla="*/ 3333141 h 3377604"/>
                      <a:gd name="connsiteX4" fmla="*/ 4886009 w 4930472"/>
                      <a:gd name="connsiteY4" fmla="*/ 3377604 h 3377604"/>
                      <a:gd name="connsiteX5" fmla="*/ 4841546 w 4930472"/>
                      <a:gd name="connsiteY5" fmla="*/ 3333141 h 3377604"/>
                      <a:gd name="connsiteX0" fmla="*/ 0 w 88926"/>
                      <a:gd name="connsiteY0" fmla="*/ 44463 h 88926"/>
                      <a:gd name="connsiteX1" fmla="*/ 44463 w 88926"/>
                      <a:gd name="connsiteY1" fmla="*/ 0 h 88926"/>
                      <a:gd name="connsiteX2" fmla="*/ 88926 w 88926"/>
                      <a:gd name="connsiteY2" fmla="*/ 44463 h 88926"/>
                      <a:gd name="connsiteX3" fmla="*/ 44463 w 88926"/>
                      <a:gd name="connsiteY3" fmla="*/ 88926 h 88926"/>
                      <a:gd name="connsiteX4" fmla="*/ 0 w 88926"/>
                      <a:gd name="connsiteY4" fmla="*/ 44463 h 889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8926" h="88926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341" name="组合 340">
                  <a:extLst>
                    <a:ext uri="{FF2B5EF4-FFF2-40B4-BE49-F238E27FC236}">
                      <a16:creationId xmlns:a16="http://schemas.microsoft.com/office/drawing/2014/main" id="{2657E632-B6C2-F53C-7D7E-E859A4EE78F9}"/>
                    </a:ext>
                  </a:extLst>
                </p:cNvPr>
                <p:cNvGrpSpPr/>
                <p:nvPr/>
              </p:nvGrpSpPr>
              <p:grpSpPr>
                <a:xfrm>
                  <a:off x="3092367" y="3287552"/>
                  <a:ext cx="2079442" cy="45719"/>
                  <a:chOff x="885825" y="3288678"/>
                  <a:chExt cx="4044647" cy="88926"/>
                </a:xfrm>
                <a:grpFill/>
              </p:grpSpPr>
              <p:sp>
                <p:nvSpPr>
                  <p:cNvPr id="342" name="椭圆 95">
                    <a:extLst>
                      <a:ext uri="{FF2B5EF4-FFF2-40B4-BE49-F238E27FC236}">
                        <a16:creationId xmlns:a16="http://schemas.microsoft.com/office/drawing/2014/main" id="{79EB9DD3-DFB7-932D-0884-3ED725E5E0B4}"/>
                      </a:ext>
                    </a:extLst>
                  </p:cNvPr>
                  <p:cNvSpPr/>
                  <p:nvPr/>
                </p:nvSpPr>
                <p:spPr>
                  <a:xfrm>
                    <a:off x="885825" y="3288678"/>
                    <a:ext cx="88926" cy="88926"/>
                  </a:xfrm>
                  <a:custGeom>
                    <a:avLst/>
                    <a:gdLst>
                      <a:gd name="connsiteX0" fmla="*/ 0 w 88926"/>
                      <a:gd name="connsiteY0" fmla="*/ 44463 h 88926"/>
                      <a:gd name="connsiteX1" fmla="*/ 44463 w 88926"/>
                      <a:gd name="connsiteY1" fmla="*/ 0 h 88926"/>
                      <a:gd name="connsiteX2" fmla="*/ 88926 w 88926"/>
                      <a:gd name="connsiteY2" fmla="*/ 44463 h 88926"/>
                      <a:gd name="connsiteX3" fmla="*/ 44463 w 88926"/>
                      <a:gd name="connsiteY3" fmla="*/ 88926 h 88926"/>
                      <a:gd name="connsiteX4" fmla="*/ 0 w 88926"/>
                      <a:gd name="connsiteY4" fmla="*/ 44463 h 88926"/>
                      <a:gd name="connsiteX0" fmla="*/ 885825 w 974751"/>
                      <a:gd name="connsiteY0" fmla="*/ 3333141 h 3377604"/>
                      <a:gd name="connsiteX1" fmla="*/ 0 w 974751"/>
                      <a:gd name="connsiteY1" fmla="*/ 0 h 3377604"/>
                      <a:gd name="connsiteX2" fmla="*/ 930288 w 974751"/>
                      <a:gd name="connsiteY2" fmla="*/ 3288678 h 3377604"/>
                      <a:gd name="connsiteX3" fmla="*/ 974751 w 974751"/>
                      <a:gd name="connsiteY3" fmla="*/ 3333141 h 3377604"/>
                      <a:gd name="connsiteX4" fmla="*/ 930288 w 974751"/>
                      <a:gd name="connsiteY4" fmla="*/ 3377604 h 3377604"/>
                      <a:gd name="connsiteX5" fmla="*/ 885825 w 974751"/>
                      <a:gd name="connsiteY5" fmla="*/ 3333141 h 3377604"/>
                      <a:gd name="connsiteX0" fmla="*/ 0 w 88926"/>
                      <a:gd name="connsiteY0" fmla="*/ 44463 h 88926"/>
                      <a:gd name="connsiteX1" fmla="*/ 44463 w 88926"/>
                      <a:gd name="connsiteY1" fmla="*/ 0 h 88926"/>
                      <a:gd name="connsiteX2" fmla="*/ 88926 w 88926"/>
                      <a:gd name="connsiteY2" fmla="*/ 44463 h 88926"/>
                      <a:gd name="connsiteX3" fmla="*/ 44463 w 88926"/>
                      <a:gd name="connsiteY3" fmla="*/ 88926 h 88926"/>
                      <a:gd name="connsiteX4" fmla="*/ 0 w 88926"/>
                      <a:gd name="connsiteY4" fmla="*/ 44463 h 889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8926" h="88926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43" name="任意多边形: 形状 342">
                    <a:extLst>
                      <a:ext uri="{FF2B5EF4-FFF2-40B4-BE49-F238E27FC236}">
                        <a16:creationId xmlns:a16="http://schemas.microsoft.com/office/drawing/2014/main" id="{601D0A17-3312-9CB5-21C7-81E0F518251B}"/>
                      </a:ext>
                    </a:extLst>
                  </p:cNvPr>
                  <p:cNvSpPr/>
                  <p:nvPr/>
                </p:nvSpPr>
                <p:spPr>
                  <a:xfrm>
                    <a:off x="1281397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344" name="任意多边形: 形状 343">
                    <a:extLst>
                      <a:ext uri="{FF2B5EF4-FFF2-40B4-BE49-F238E27FC236}">
                        <a16:creationId xmlns:a16="http://schemas.microsoft.com/office/drawing/2014/main" id="{4CF190C0-EC75-B3EE-B7C0-2AD6EC90E25F}"/>
                      </a:ext>
                    </a:extLst>
                  </p:cNvPr>
                  <p:cNvSpPr/>
                  <p:nvPr/>
                </p:nvSpPr>
                <p:spPr>
                  <a:xfrm>
                    <a:off x="1676969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345" name="任意多边形: 形状 344">
                    <a:extLst>
                      <a:ext uri="{FF2B5EF4-FFF2-40B4-BE49-F238E27FC236}">
                        <a16:creationId xmlns:a16="http://schemas.microsoft.com/office/drawing/2014/main" id="{C35FF506-F39D-9D89-04BD-3F6635DD8C75}"/>
                      </a:ext>
                    </a:extLst>
                  </p:cNvPr>
                  <p:cNvSpPr/>
                  <p:nvPr/>
                </p:nvSpPr>
                <p:spPr>
                  <a:xfrm>
                    <a:off x="2072541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346" name="任意多边形: 形状 345">
                    <a:extLst>
                      <a:ext uri="{FF2B5EF4-FFF2-40B4-BE49-F238E27FC236}">
                        <a16:creationId xmlns:a16="http://schemas.microsoft.com/office/drawing/2014/main" id="{47550B4D-7D9D-2353-1D3E-3D743345C3F9}"/>
                      </a:ext>
                    </a:extLst>
                  </p:cNvPr>
                  <p:cNvSpPr/>
                  <p:nvPr/>
                </p:nvSpPr>
                <p:spPr>
                  <a:xfrm>
                    <a:off x="2468113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347" name="任意多边形: 形状 346">
                    <a:extLst>
                      <a:ext uri="{FF2B5EF4-FFF2-40B4-BE49-F238E27FC236}">
                        <a16:creationId xmlns:a16="http://schemas.microsoft.com/office/drawing/2014/main" id="{9469F04E-2212-32F1-5371-954ACD202A4B}"/>
                      </a:ext>
                    </a:extLst>
                  </p:cNvPr>
                  <p:cNvSpPr/>
                  <p:nvPr/>
                </p:nvSpPr>
                <p:spPr>
                  <a:xfrm>
                    <a:off x="2863685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20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20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348" name="任意多边形: 形状 347">
                    <a:extLst>
                      <a:ext uri="{FF2B5EF4-FFF2-40B4-BE49-F238E27FC236}">
                        <a16:creationId xmlns:a16="http://schemas.microsoft.com/office/drawing/2014/main" id="{852899A9-93D0-3E57-8512-20D6AFF3A3C3}"/>
                      </a:ext>
                    </a:extLst>
                  </p:cNvPr>
                  <p:cNvSpPr/>
                  <p:nvPr/>
                </p:nvSpPr>
                <p:spPr>
                  <a:xfrm>
                    <a:off x="3259258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349" name="任意多边形: 形状 348">
                    <a:extLst>
                      <a:ext uri="{FF2B5EF4-FFF2-40B4-BE49-F238E27FC236}">
                        <a16:creationId xmlns:a16="http://schemas.microsoft.com/office/drawing/2014/main" id="{F48E94E1-5F88-43E5-DE6D-EC4320382DC0}"/>
                      </a:ext>
                    </a:extLst>
                  </p:cNvPr>
                  <p:cNvSpPr/>
                  <p:nvPr/>
                </p:nvSpPr>
                <p:spPr>
                  <a:xfrm>
                    <a:off x="3654830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350" name="任意多边形: 形状 349">
                    <a:extLst>
                      <a:ext uri="{FF2B5EF4-FFF2-40B4-BE49-F238E27FC236}">
                        <a16:creationId xmlns:a16="http://schemas.microsoft.com/office/drawing/2014/main" id="{E4AD3D99-F960-B2E4-7B87-A12369FA4D8D}"/>
                      </a:ext>
                    </a:extLst>
                  </p:cNvPr>
                  <p:cNvSpPr/>
                  <p:nvPr/>
                </p:nvSpPr>
                <p:spPr>
                  <a:xfrm>
                    <a:off x="4050402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351" name="任意多边形: 形状 350">
                    <a:extLst>
                      <a:ext uri="{FF2B5EF4-FFF2-40B4-BE49-F238E27FC236}">
                        <a16:creationId xmlns:a16="http://schemas.microsoft.com/office/drawing/2014/main" id="{9DCDB32D-2D06-0D38-3993-71EE6AA17926}"/>
                      </a:ext>
                    </a:extLst>
                  </p:cNvPr>
                  <p:cNvSpPr/>
                  <p:nvPr/>
                </p:nvSpPr>
                <p:spPr>
                  <a:xfrm>
                    <a:off x="4445974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352" name="椭圆 96">
                    <a:extLst>
                      <a:ext uri="{FF2B5EF4-FFF2-40B4-BE49-F238E27FC236}">
                        <a16:creationId xmlns:a16="http://schemas.microsoft.com/office/drawing/2014/main" id="{D2ABD20E-0FF3-70A6-05EC-45F349D112EB}"/>
                      </a:ext>
                    </a:extLst>
                  </p:cNvPr>
                  <p:cNvSpPr/>
                  <p:nvPr/>
                </p:nvSpPr>
                <p:spPr>
                  <a:xfrm>
                    <a:off x="4841546" y="3288678"/>
                    <a:ext cx="88926" cy="88926"/>
                  </a:xfrm>
                  <a:custGeom>
                    <a:avLst/>
                    <a:gdLst>
                      <a:gd name="connsiteX0" fmla="*/ 0 w 88926"/>
                      <a:gd name="connsiteY0" fmla="*/ 44463 h 88926"/>
                      <a:gd name="connsiteX1" fmla="*/ 44463 w 88926"/>
                      <a:gd name="connsiteY1" fmla="*/ 0 h 88926"/>
                      <a:gd name="connsiteX2" fmla="*/ 88926 w 88926"/>
                      <a:gd name="connsiteY2" fmla="*/ 44463 h 88926"/>
                      <a:gd name="connsiteX3" fmla="*/ 44463 w 88926"/>
                      <a:gd name="connsiteY3" fmla="*/ 88926 h 88926"/>
                      <a:gd name="connsiteX4" fmla="*/ 0 w 88926"/>
                      <a:gd name="connsiteY4" fmla="*/ 44463 h 88926"/>
                      <a:gd name="connsiteX0" fmla="*/ 4841546 w 4930472"/>
                      <a:gd name="connsiteY0" fmla="*/ 3333141 h 3377604"/>
                      <a:gd name="connsiteX1" fmla="*/ 0 w 4930472"/>
                      <a:gd name="connsiteY1" fmla="*/ 0 h 3377604"/>
                      <a:gd name="connsiteX2" fmla="*/ 4886009 w 4930472"/>
                      <a:gd name="connsiteY2" fmla="*/ 3288678 h 3377604"/>
                      <a:gd name="connsiteX3" fmla="*/ 4930472 w 4930472"/>
                      <a:gd name="connsiteY3" fmla="*/ 3333141 h 3377604"/>
                      <a:gd name="connsiteX4" fmla="*/ 4886009 w 4930472"/>
                      <a:gd name="connsiteY4" fmla="*/ 3377604 h 3377604"/>
                      <a:gd name="connsiteX5" fmla="*/ 4841546 w 4930472"/>
                      <a:gd name="connsiteY5" fmla="*/ 3333141 h 3377604"/>
                      <a:gd name="connsiteX0" fmla="*/ 0 w 88926"/>
                      <a:gd name="connsiteY0" fmla="*/ 44463 h 88926"/>
                      <a:gd name="connsiteX1" fmla="*/ 44463 w 88926"/>
                      <a:gd name="connsiteY1" fmla="*/ 0 h 88926"/>
                      <a:gd name="connsiteX2" fmla="*/ 88926 w 88926"/>
                      <a:gd name="connsiteY2" fmla="*/ 44463 h 88926"/>
                      <a:gd name="connsiteX3" fmla="*/ 44463 w 88926"/>
                      <a:gd name="connsiteY3" fmla="*/ 88926 h 88926"/>
                      <a:gd name="connsiteX4" fmla="*/ 0 w 88926"/>
                      <a:gd name="connsiteY4" fmla="*/ 44463 h 889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8926" h="88926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</p:grpSp>
        <p:grpSp>
          <p:nvGrpSpPr>
            <p:cNvPr id="415" name="组合 414">
              <a:extLst>
                <a:ext uri="{FF2B5EF4-FFF2-40B4-BE49-F238E27FC236}">
                  <a16:creationId xmlns:a16="http://schemas.microsoft.com/office/drawing/2014/main" id="{ECEDADFE-7D62-2C1E-1A07-00D8785C878C}"/>
                </a:ext>
              </a:extLst>
            </p:cNvPr>
            <p:cNvGrpSpPr/>
            <p:nvPr/>
          </p:nvGrpSpPr>
          <p:grpSpPr>
            <a:xfrm>
              <a:off x="5963485" y="6087156"/>
              <a:ext cx="5484993" cy="459584"/>
              <a:chOff x="868908" y="3287552"/>
              <a:chExt cx="4292793" cy="359690"/>
            </a:xfrm>
            <a:grpFill/>
          </p:grpSpPr>
          <p:grpSp>
            <p:nvGrpSpPr>
              <p:cNvPr id="416" name="组合 415">
                <a:extLst>
                  <a:ext uri="{FF2B5EF4-FFF2-40B4-BE49-F238E27FC236}">
                    <a16:creationId xmlns:a16="http://schemas.microsoft.com/office/drawing/2014/main" id="{FF106CBC-AB3C-E676-384C-085A80D2192F}"/>
                  </a:ext>
                </a:extLst>
              </p:cNvPr>
              <p:cNvGrpSpPr/>
              <p:nvPr/>
            </p:nvGrpSpPr>
            <p:grpSpPr>
              <a:xfrm>
                <a:off x="868908" y="3287552"/>
                <a:ext cx="4292793" cy="45719"/>
                <a:chOff x="879016" y="3287552"/>
                <a:chExt cx="4292793" cy="45719"/>
              </a:xfrm>
              <a:grpFill/>
            </p:grpSpPr>
            <p:grpSp>
              <p:nvGrpSpPr>
                <p:cNvPr id="467" name="组合 466">
                  <a:extLst>
                    <a:ext uri="{FF2B5EF4-FFF2-40B4-BE49-F238E27FC236}">
                      <a16:creationId xmlns:a16="http://schemas.microsoft.com/office/drawing/2014/main" id="{E64FE020-EBA4-BF7F-BF57-628AC7D5B022}"/>
                    </a:ext>
                  </a:extLst>
                </p:cNvPr>
                <p:cNvGrpSpPr/>
                <p:nvPr/>
              </p:nvGrpSpPr>
              <p:grpSpPr>
                <a:xfrm>
                  <a:off x="879016" y="3287552"/>
                  <a:ext cx="2079442" cy="45719"/>
                  <a:chOff x="885825" y="3288678"/>
                  <a:chExt cx="4044647" cy="88926"/>
                </a:xfrm>
                <a:grpFill/>
              </p:grpSpPr>
              <p:sp>
                <p:nvSpPr>
                  <p:cNvPr id="480" name="椭圆 95">
                    <a:extLst>
                      <a:ext uri="{FF2B5EF4-FFF2-40B4-BE49-F238E27FC236}">
                        <a16:creationId xmlns:a16="http://schemas.microsoft.com/office/drawing/2014/main" id="{6CDBC5CA-E9A6-337B-A010-EB9B26BD3039}"/>
                      </a:ext>
                    </a:extLst>
                  </p:cNvPr>
                  <p:cNvSpPr/>
                  <p:nvPr/>
                </p:nvSpPr>
                <p:spPr>
                  <a:xfrm>
                    <a:off x="885825" y="3288678"/>
                    <a:ext cx="88926" cy="88926"/>
                  </a:xfrm>
                  <a:custGeom>
                    <a:avLst/>
                    <a:gdLst>
                      <a:gd name="connsiteX0" fmla="*/ 0 w 88926"/>
                      <a:gd name="connsiteY0" fmla="*/ 44463 h 88926"/>
                      <a:gd name="connsiteX1" fmla="*/ 44463 w 88926"/>
                      <a:gd name="connsiteY1" fmla="*/ 0 h 88926"/>
                      <a:gd name="connsiteX2" fmla="*/ 88926 w 88926"/>
                      <a:gd name="connsiteY2" fmla="*/ 44463 h 88926"/>
                      <a:gd name="connsiteX3" fmla="*/ 44463 w 88926"/>
                      <a:gd name="connsiteY3" fmla="*/ 88926 h 88926"/>
                      <a:gd name="connsiteX4" fmla="*/ 0 w 88926"/>
                      <a:gd name="connsiteY4" fmla="*/ 44463 h 88926"/>
                      <a:gd name="connsiteX0" fmla="*/ 885825 w 974751"/>
                      <a:gd name="connsiteY0" fmla="*/ 3333141 h 3377604"/>
                      <a:gd name="connsiteX1" fmla="*/ 0 w 974751"/>
                      <a:gd name="connsiteY1" fmla="*/ 0 h 3377604"/>
                      <a:gd name="connsiteX2" fmla="*/ 930288 w 974751"/>
                      <a:gd name="connsiteY2" fmla="*/ 3288678 h 3377604"/>
                      <a:gd name="connsiteX3" fmla="*/ 974751 w 974751"/>
                      <a:gd name="connsiteY3" fmla="*/ 3333141 h 3377604"/>
                      <a:gd name="connsiteX4" fmla="*/ 930288 w 974751"/>
                      <a:gd name="connsiteY4" fmla="*/ 3377604 h 3377604"/>
                      <a:gd name="connsiteX5" fmla="*/ 885825 w 974751"/>
                      <a:gd name="connsiteY5" fmla="*/ 3333141 h 3377604"/>
                      <a:gd name="connsiteX0" fmla="*/ 0 w 88926"/>
                      <a:gd name="connsiteY0" fmla="*/ 44463 h 88926"/>
                      <a:gd name="connsiteX1" fmla="*/ 44463 w 88926"/>
                      <a:gd name="connsiteY1" fmla="*/ 0 h 88926"/>
                      <a:gd name="connsiteX2" fmla="*/ 88926 w 88926"/>
                      <a:gd name="connsiteY2" fmla="*/ 44463 h 88926"/>
                      <a:gd name="connsiteX3" fmla="*/ 44463 w 88926"/>
                      <a:gd name="connsiteY3" fmla="*/ 88926 h 88926"/>
                      <a:gd name="connsiteX4" fmla="*/ 0 w 88926"/>
                      <a:gd name="connsiteY4" fmla="*/ 44463 h 889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8926" h="88926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81" name="任意多边形: 形状 480">
                    <a:extLst>
                      <a:ext uri="{FF2B5EF4-FFF2-40B4-BE49-F238E27FC236}">
                        <a16:creationId xmlns:a16="http://schemas.microsoft.com/office/drawing/2014/main" id="{C5B936F6-D3C5-0CA6-1023-E0A65EE50475}"/>
                      </a:ext>
                    </a:extLst>
                  </p:cNvPr>
                  <p:cNvSpPr/>
                  <p:nvPr/>
                </p:nvSpPr>
                <p:spPr>
                  <a:xfrm>
                    <a:off x="1281397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482" name="任意多边形: 形状 481">
                    <a:extLst>
                      <a:ext uri="{FF2B5EF4-FFF2-40B4-BE49-F238E27FC236}">
                        <a16:creationId xmlns:a16="http://schemas.microsoft.com/office/drawing/2014/main" id="{EA58FC08-7DED-16D3-25AA-75BC9C1C5276}"/>
                      </a:ext>
                    </a:extLst>
                  </p:cNvPr>
                  <p:cNvSpPr/>
                  <p:nvPr/>
                </p:nvSpPr>
                <p:spPr>
                  <a:xfrm>
                    <a:off x="1676969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483" name="任意多边形: 形状 482">
                    <a:extLst>
                      <a:ext uri="{FF2B5EF4-FFF2-40B4-BE49-F238E27FC236}">
                        <a16:creationId xmlns:a16="http://schemas.microsoft.com/office/drawing/2014/main" id="{973DB349-9633-44BC-E446-5A3989667FBA}"/>
                      </a:ext>
                    </a:extLst>
                  </p:cNvPr>
                  <p:cNvSpPr/>
                  <p:nvPr/>
                </p:nvSpPr>
                <p:spPr>
                  <a:xfrm>
                    <a:off x="2072541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484" name="任意多边形: 形状 483">
                    <a:extLst>
                      <a:ext uri="{FF2B5EF4-FFF2-40B4-BE49-F238E27FC236}">
                        <a16:creationId xmlns:a16="http://schemas.microsoft.com/office/drawing/2014/main" id="{81902DD6-3E84-9C81-205F-FC923898353F}"/>
                      </a:ext>
                    </a:extLst>
                  </p:cNvPr>
                  <p:cNvSpPr/>
                  <p:nvPr/>
                </p:nvSpPr>
                <p:spPr>
                  <a:xfrm>
                    <a:off x="2468113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485" name="任意多边形: 形状 484">
                    <a:extLst>
                      <a:ext uri="{FF2B5EF4-FFF2-40B4-BE49-F238E27FC236}">
                        <a16:creationId xmlns:a16="http://schemas.microsoft.com/office/drawing/2014/main" id="{808B0D0F-6AC2-CC32-5047-A8FB0A500519}"/>
                      </a:ext>
                    </a:extLst>
                  </p:cNvPr>
                  <p:cNvSpPr/>
                  <p:nvPr/>
                </p:nvSpPr>
                <p:spPr>
                  <a:xfrm>
                    <a:off x="2863685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20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20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486" name="任意多边形: 形状 485">
                    <a:extLst>
                      <a:ext uri="{FF2B5EF4-FFF2-40B4-BE49-F238E27FC236}">
                        <a16:creationId xmlns:a16="http://schemas.microsoft.com/office/drawing/2014/main" id="{0EE20616-4B19-528F-613D-6A50C66F82FB}"/>
                      </a:ext>
                    </a:extLst>
                  </p:cNvPr>
                  <p:cNvSpPr/>
                  <p:nvPr/>
                </p:nvSpPr>
                <p:spPr>
                  <a:xfrm>
                    <a:off x="3259258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487" name="任意多边形: 形状 486">
                    <a:extLst>
                      <a:ext uri="{FF2B5EF4-FFF2-40B4-BE49-F238E27FC236}">
                        <a16:creationId xmlns:a16="http://schemas.microsoft.com/office/drawing/2014/main" id="{88B9A6ED-C713-DE2E-6BF9-46BF0317E4A9}"/>
                      </a:ext>
                    </a:extLst>
                  </p:cNvPr>
                  <p:cNvSpPr/>
                  <p:nvPr/>
                </p:nvSpPr>
                <p:spPr>
                  <a:xfrm>
                    <a:off x="3654830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488" name="任意多边形: 形状 487">
                    <a:extLst>
                      <a:ext uri="{FF2B5EF4-FFF2-40B4-BE49-F238E27FC236}">
                        <a16:creationId xmlns:a16="http://schemas.microsoft.com/office/drawing/2014/main" id="{6087CB33-86C8-091E-EF0C-EA5D42BA4E9F}"/>
                      </a:ext>
                    </a:extLst>
                  </p:cNvPr>
                  <p:cNvSpPr/>
                  <p:nvPr/>
                </p:nvSpPr>
                <p:spPr>
                  <a:xfrm>
                    <a:off x="4050402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489" name="任意多边形: 形状 488">
                    <a:extLst>
                      <a:ext uri="{FF2B5EF4-FFF2-40B4-BE49-F238E27FC236}">
                        <a16:creationId xmlns:a16="http://schemas.microsoft.com/office/drawing/2014/main" id="{FA2F703C-E615-C001-78D1-F5DC1D0990DF}"/>
                      </a:ext>
                    </a:extLst>
                  </p:cNvPr>
                  <p:cNvSpPr/>
                  <p:nvPr/>
                </p:nvSpPr>
                <p:spPr>
                  <a:xfrm>
                    <a:off x="4445974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490" name="椭圆 96">
                    <a:extLst>
                      <a:ext uri="{FF2B5EF4-FFF2-40B4-BE49-F238E27FC236}">
                        <a16:creationId xmlns:a16="http://schemas.microsoft.com/office/drawing/2014/main" id="{A6AA34C9-25C0-4309-7F66-4A3D439179D0}"/>
                      </a:ext>
                    </a:extLst>
                  </p:cNvPr>
                  <p:cNvSpPr/>
                  <p:nvPr/>
                </p:nvSpPr>
                <p:spPr>
                  <a:xfrm>
                    <a:off x="4841546" y="3288678"/>
                    <a:ext cx="88926" cy="88926"/>
                  </a:xfrm>
                  <a:custGeom>
                    <a:avLst/>
                    <a:gdLst>
                      <a:gd name="connsiteX0" fmla="*/ 0 w 88926"/>
                      <a:gd name="connsiteY0" fmla="*/ 44463 h 88926"/>
                      <a:gd name="connsiteX1" fmla="*/ 44463 w 88926"/>
                      <a:gd name="connsiteY1" fmla="*/ 0 h 88926"/>
                      <a:gd name="connsiteX2" fmla="*/ 88926 w 88926"/>
                      <a:gd name="connsiteY2" fmla="*/ 44463 h 88926"/>
                      <a:gd name="connsiteX3" fmla="*/ 44463 w 88926"/>
                      <a:gd name="connsiteY3" fmla="*/ 88926 h 88926"/>
                      <a:gd name="connsiteX4" fmla="*/ 0 w 88926"/>
                      <a:gd name="connsiteY4" fmla="*/ 44463 h 88926"/>
                      <a:gd name="connsiteX0" fmla="*/ 4841546 w 4930472"/>
                      <a:gd name="connsiteY0" fmla="*/ 3333141 h 3377604"/>
                      <a:gd name="connsiteX1" fmla="*/ 0 w 4930472"/>
                      <a:gd name="connsiteY1" fmla="*/ 0 h 3377604"/>
                      <a:gd name="connsiteX2" fmla="*/ 4886009 w 4930472"/>
                      <a:gd name="connsiteY2" fmla="*/ 3288678 h 3377604"/>
                      <a:gd name="connsiteX3" fmla="*/ 4930472 w 4930472"/>
                      <a:gd name="connsiteY3" fmla="*/ 3333141 h 3377604"/>
                      <a:gd name="connsiteX4" fmla="*/ 4886009 w 4930472"/>
                      <a:gd name="connsiteY4" fmla="*/ 3377604 h 3377604"/>
                      <a:gd name="connsiteX5" fmla="*/ 4841546 w 4930472"/>
                      <a:gd name="connsiteY5" fmla="*/ 3333141 h 3377604"/>
                      <a:gd name="connsiteX0" fmla="*/ 0 w 88926"/>
                      <a:gd name="connsiteY0" fmla="*/ 44463 h 88926"/>
                      <a:gd name="connsiteX1" fmla="*/ 44463 w 88926"/>
                      <a:gd name="connsiteY1" fmla="*/ 0 h 88926"/>
                      <a:gd name="connsiteX2" fmla="*/ 88926 w 88926"/>
                      <a:gd name="connsiteY2" fmla="*/ 44463 h 88926"/>
                      <a:gd name="connsiteX3" fmla="*/ 44463 w 88926"/>
                      <a:gd name="connsiteY3" fmla="*/ 88926 h 88926"/>
                      <a:gd name="connsiteX4" fmla="*/ 0 w 88926"/>
                      <a:gd name="connsiteY4" fmla="*/ 44463 h 889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8926" h="88926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468" name="组合 467">
                  <a:extLst>
                    <a:ext uri="{FF2B5EF4-FFF2-40B4-BE49-F238E27FC236}">
                      <a16:creationId xmlns:a16="http://schemas.microsoft.com/office/drawing/2014/main" id="{1D9281B6-8D4E-37E3-CB5E-4BC84CD38856}"/>
                    </a:ext>
                  </a:extLst>
                </p:cNvPr>
                <p:cNvGrpSpPr/>
                <p:nvPr/>
              </p:nvGrpSpPr>
              <p:grpSpPr>
                <a:xfrm>
                  <a:off x="3092367" y="3287552"/>
                  <a:ext cx="2079442" cy="45719"/>
                  <a:chOff x="885825" y="3288678"/>
                  <a:chExt cx="4044647" cy="88926"/>
                </a:xfrm>
                <a:grpFill/>
              </p:grpSpPr>
              <p:sp>
                <p:nvSpPr>
                  <p:cNvPr id="469" name="椭圆 95">
                    <a:extLst>
                      <a:ext uri="{FF2B5EF4-FFF2-40B4-BE49-F238E27FC236}">
                        <a16:creationId xmlns:a16="http://schemas.microsoft.com/office/drawing/2014/main" id="{CD971B9E-877A-DF50-5AD5-D6FC5DE4D74C}"/>
                      </a:ext>
                    </a:extLst>
                  </p:cNvPr>
                  <p:cNvSpPr/>
                  <p:nvPr/>
                </p:nvSpPr>
                <p:spPr>
                  <a:xfrm>
                    <a:off x="885825" y="3288678"/>
                    <a:ext cx="88926" cy="88926"/>
                  </a:xfrm>
                  <a:custGeom>
                    <a:avLst/>
                    <a:gdLst>
                      <a:gd name="connsiteX0" fmla="*/ 0 w 88926"/>
                      <a:gd name="connsiteY0" fmla="*/ 44463 h 88926"/>
                      <a:gd name="connsiteX1" fmla="*/ 44463 w 88926"/>
                      <a:gd name="connsiteY1" fmla="*/ 0 h 88926"/>
                      <a:gd name="connsiteX2" fmla="*/ 88926 w 88926"/>
                      <a:gd name="connsiteY2" fmla="*/ 44463 h 88926"/>
                      <a:gd name="connsiteX3" fmla="*/ 44463 w 88926"/>
                      <a:gd name="connsiteY3" fmla="*/ 88926 h 88926"/>
                      <a:gd name="connsiteX4" fmla="*/ 0 w 88926"/>
                      <a:gd name="connsiteY4" fmla="*/ 44463 h 88926"/>
                      <a:gd name="connsiteX0" fmla="*/ 885825 w 974751"/>
                      <a:gd name="connsiteY0" fmla="*/ 3333141 h 3377604"/>
                      <a:gd name="connsiteX1" fmla="*/ 0 w 974751"/>
                      <a:gd name="connsiteY1" fmla="*/ 0 h 3377604"/>
                      <a:gd name="connsiteX2" fmla="*/ 930288 w 974751"/>
                      <a:gd name="connsiteY2" fmla="*/ 3288678 h 3377604"/>
                      <a:gd name="connsiteX3" fmla="*/ 974751 w 974751"/>
                      <a:gd name="connsiteY3" fmla="*/ 3333141 h 3377604"/>
                      <a:gd name="connsiteX4" fmla="*/ 930288 w 974751"/>
                      <a:gd name="connsiteY4" fmla="*/ 3377604 h 3377604"/>
                      <a:gd name="connsiteX5" fmla="*/ 885825 w 974751"/>
                      <a:gd name="connsiteY5" fmla="*/ 3333141 h 3377604"/>
                      <a:gd name="connsiteX0" fmla="*/ 0 w 88926"/>
                      <a:gd name="connsiteY0" fmla="*/ 44463 h 88926"/>
                      <a:gd name="connsiteX1" fmla="*/ 44463 w 88926"/>
                      <a:gd name="connsiteY1" fmla="*/ 0 h 88926"/>
                      <a:gd name="connsiteX2" fmla="*/ 88926 w 88926"/>
                      <a:gd name="connsiteY2" fmla="*/ 44463 h 88926"/>
                      <a:gd name="connsiteX3" fmla="*/ 44463 w 88926"/>
                      <a:gd name="connsiteY3" fmla="*/ 88926 h 88926"/>
                      <a:gd name="connsiteX4" fmla="*/ 0 w 88926"/>
                      <a:gd name="connsiteY4" fmla="*/ 44463 h 889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8926" h="88926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70" name="任意多边形: 形状 469">
                    <a:extLst>
                      <a:ext uri="{FF2B5EF4-FFF2-40B4-BE49-F238E27FC236}">
                        <a16:creationId xmlns:a16="http://schemas.microsoft.com/office/drawing/2014/main" id="{0BFF056E-3033-4192-286B-35C9FCFDCC94}"/>
                      </a:ext>
                    </a:extLst>
                  </p:cNvPr>
                  <p:cNvSpPr/>
                  <p:nvPr/>
                </p:nvSpPr>
                <p:spPr>
                  <a:xfrm>
                    <a:off x="1281397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471" name="任意多边形: 形状 470">
                    <a:extLst>
                      <a:ext uri="{FF2B5EF4-FFF2-40B4-BE49-F238E27FC236}">
                        <a16:creationId xmlns:a16="http://schemas.microsoft.com/office/drawing/2014/main" id="{B9BAF43C-3B8D-9566-0767-A2F00FFAE3DF}"/>
                      </a:ext>
                    </a:extLst>
                  </p:cNvPr>
                  <p:cNvSpPr/>
                  <p:nvPr/>
                </p:nvSpPr>
                <p:spPr>
                  <a:xfrm>
                    <a:off x="1676969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472" name="任意多边形: 形状 471">
                    <a:extLst>
                      <a:ext uri="{FF2B5EF4-FFF2-40B4-BE49-F238E27FC236}">
                        <a16:creationId xmlns:a16="http://schemas.microsoft.com/office/drawing/2014/main" id="{B6BE36BE-8032-F289-CDD5-6FB5BB526FB4}"/>
                      </a:ext>
                    </a:extLst>
                  </p:cNvPr>
                  <p:cNvSpPr/>
                  <p:nvPr/>
                </p:nvSpPr>
                <p:spPr>
                  <a:xfrm>
                    <a:off x="2072541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473" name="任意多边形: 形状 472">
                    <a:extLst>
                      <a:ext uri="{FF2B5EF4-FFF2-40B4-BE49-F238E27FC236}">
                        <a16:creationId xmlns:a16="http://schemas.microsoft.com/office/drawing/2014/main" id="{5E5D3D64-4FA0-C48A-3D4B-2D03569C72E8}"/>
                      </a:ext>
                    </a:extLst>
                  </p:cNvPr>
                  <p:cNvSpPr/>
                  <p:nvPr/>
                </p:nvSpPr>
                <p:spPr>
                  <a:xfrm>
                    <a:off x="2468113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474" name="任意多边形: 形状 473">
                    <a:extLst>
                      <a:ext uri="{FF2B5EF4-FFF2-40B4-BE49-F238E27FC236}">
                        <a16:creationId xmlns:a16="http://schemas.microsoft.com/office/drawing/2014/main" id="{94CC0943-EE68-15D4-88DF-E89AC773FF47}"/>
                      </a:ext>
                    </a:extLst>
                  </p:cNvPr>
                  <p:cNvSpPr/>
                  <p:nvPr/>
                </p:nvSpPr>
                <p:spPr>
                  <a:xfrm>
                    <a:off x="2863685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20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20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475" name="任意多边形: 形状 474">
                    <a:extLst>
                      <a:ext uri="{FF2B5EF4-FFF2-40B4-BE49-F238E27FC236}">
                        <a16:creationId xmlns:a16="http://schemas.microsoft.com/office/drawing/2014/main" id="{D804ABFA-19AC-1513-A978-5135C6DAC9FE}"/>
                      </a:ext>
                    </a:extLst>
                  </p:cNvPr>
                  <p:cNvSpPr/>
                  <p:nvPr/>
                </p:nvSpPr>
                <p:spPr>
                  <a:xfrm>
                    <a:off x="3259258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476" name="任意多边形: 形状 475">
                    <a:extLst>
                      <a:ext uri="{FF2B5EF4-FFF2-40B4-BE49-F238E27FC236}">
                        <a16:creationId xmlns:a16="http://schemas.microsoft.com/office/drawing/2014/main" id="{7A5F9AA2-C742-C2FA-32AA-77CC547D9111}"/>
                      </a:ext>
                    </a:extLst>
                  </p:cNvPr>
                  <p:cNvSpPr/>
                  <p:nvPr/>
                </p:nvSpPr>
                <p:spPr>
                  <a:xfrm>
                    <a:off x="3654830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477" name="任意多边形: 形状 476">
                    <a:extLst>
                      <a:ext uri="{FF2B5EF4-FFF2-40B4-BE49-F238E27FC236}">
                        <a16:creationId xmlns:a16="http://schemas.microsoft.com/office/drawing/2014/main" id="{491A7446-3DCE-5CD7-40BD-FEA9F1581286}"/>
                      </a:ext>
                    </a:extLst>
                  </p:cNvPr>
                  <p:cNvSpPr/>
                  <p:nvPr/>
                </p:nvSpPr>
                <p:spPr>
                  <a:xfrm>
                    <a:off x="4050402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478" name="任意多边形: 形状 477">
                    <a:extLst>
                      <a:ext uri="{FF2B5EF4-FFF2-40B4-BE49-F238E27FC236}">
                        <a16:creationId xmlns:a16="http://schemas.microsoft.com/office/drawing/2014/main" id="{DDE07038-3420-0080-F530-BFCDD1915A80}"/>
                      </a:ext>
                    </a:extLst>
                  </p:cNvPr>
                  <p:cNvSpPr/>
                  <p:nvPr/>
                </p:nvSpPr>
                <p:spPr>
                  <a:xfrm>
                    <a:off x="4445974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479" name="椭圆 96">
                    <a:extLst>
                      <a:ext uri="{FF2B5EF4-FFF2-40B4-BE49-F238E27FC236}">
                        <a16:creationId xmlns:a16="http://schemas.microsoft.com/office/drawing/2014/main" id="{C590EE2F-382E-75DE-D649-1E92E171E2AF}"/>
                      </a:ext>
                    </a:extLst>
                  </p:cNvPr>
                  <p:cNvSpPr/>
                  <p:nvPr/>
                </p:nvSpPr>
                <p:spPr>
                  <a:xfrm>
                    <a:off x="4841546" y="3288678"/>
                    <a:ext cx="88926" cy="88926"/>
                  </a:xfrm>
                  <a:custGeom>
                    <a:avLst/>
                    <a:gdLst>
                      <a:gd name="connsiteX0" fmla="*/ 0 w 88926"/>
                      <a:gd name="connsiteY0" fmla="*/ 44463 h 88926"/>
                      <a:gd name="connsiteX1" fmla="*/ 44463 w 88926"/>
                      <a:gd name="connsiteY1" fmla="*/ 0 h 88926"/>
                      <a:gd name="connsiteX2" fmla="*/ 88926 w 88926"/>
                      <a:gd name="connsiteY2" fmla="*/ 44463 h 88926"/>
                      <a:gd name="connsiteX3" fmla="*/ 44463 w 88926"/>
                      <a:gd name="connsiteY3" fmla="*/ 88926 h 88926"/>
                      <a:gd name="connsiteX4" fmla="*/ 0 w 88926"/>
                      <a:gd name="connsiteY4" fmla="*/ 44463 h 88926"/>
                      <a:gd name="connsiteX0" fmla="*/ 4841546 w 4930472"/>
                      <a:gd name="connsiteY0" fmla="*/ 3333141 h 3377604"/>
                      <a:gd name="connsiteX1" fmla="*/ 0 w 4930472"/>
                      <a:gd name="connsiteY1" fmla="*/ 0 h 3377604"/>
                      <a:gd name="connsiteX2" fmla="*/ 4886009 w 4930472"/>
                      <a:gd name="connsiteY2" fmla="*/ 3288678 h 3377604"/>
                      <a:gd name="connsiteX3" fmla="*/ 4930472 w 4930472"/>
                      <a:gd name="connsiteY3" fmla="*/ 3333141 h 3377604"/>
                      <a:gd name="connsiteX4" fmla="*/ 4886009 w 4930472"/>
                      <a:gd name="connsiteY4" fmla="*/ 3377604 h 3377604"/>
                      <a:gd name="connsiteX5" fmla="*/ 4841546 w 4930472"/>
                      <a:gd name="connsiteY5" fmla="*/ 3333141 h 3377604"/>
                      <a:gd name="connsiteX0" fmla="*/ 0 w 88926"/>
                      <a:gd name="connsiteY0" fmla="*/ 44463 h 88926"/>
                      <a:gd name="connsiteX1" fmla="*/ 44463 w 88926"/>
                      <a:gd name="connsiteY1" fmla="*/ 0 h 88926"/>
                      <a:gd name="connsiteX2" fmla="*/ 88926 w 88926"/>
                      <a:gd name="connsiteY2" fmla="*/ 44463 h 88926"/>
                      <a:gd name="connsiteX3" fmla="*/ 44463 w 88926"/>
                      <a:gd name="connsiteY3" fmla="*/ 88926 h 88926"/>
                      <a:gd name="connsiteX4" fmla="*/ 0 w 88926"/>
                      <a:gd name="connsiteY4" fmla="*/ 44463 h 889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8926" h="88926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grpSp>
            <p:nvGrpSpPr>
              <p:cNvPr id="417" name="组合 416">
                <a:extLst>
                  <a:ext uri="{FF2B5EF4-FFF2-40B4-BE49-F238E27FC236}">
                    <a16:creationId xmlns:a16="http://schemas.microsoft.com/office/drawing/2014/main" id="{758807A6-69EA-E9AC-8F97-D2F48DD8D34E}"/>
                  </a:ext>
                </a:extLst>
              </p:cNvPr>
              <p:cNvGrpSpPr/>
              <p:nvPr/>
            </p:nvGrpSpPr>
            <p:grpSpPr>
              <a:xfrm>
                <a:off x="868908" y="3444538"/>
                <a:ext cx="4292793" cy="45719"/>
                <a:chOff x="879016" y="3287552"/>
                <a:chExt cx="4292793" cy="45719"/>
              </a:xfrm>
              <a:grpFill/>
            </p:grpSpPr>
            <p:grpSp>
              <p:nvGrpSpPr>
                <p:cNvPr id="443" name="组合 442">
                  <a:extLst>
                    <a:ext uri="{FF2B5EF4-FFF2-40B4-BE49-F238E27FC236}">
                      <a16:creationId xmlns:a16="http://schemas.microsoft.com/office/drawing/2014/main" id="{904EBAB0-799B-37A3-6CC2-7547F3A674D0}"/>
                    </a:ext>
                  </a:extLst>
                </p:cNvPr>
                <p:cNvGrpSpPr/>
                <p:nvPr/>
              </p:nvGrpSpPr>
              <p:grpSpPr>
                <a:xfrm>
                  <a:off x="879016" y="3287552"/>
                  <a:ext cx="2079442" cy="45719"/>
                  <a:chOff x="885825" y="3288678"/>
                  <a:chExt cx="4044647" cy="88926"/>
                </a:xfrm>
                <a:grpFill/>
              </p:grpSpPr>
              <p:sp>
                <p:nvSpPr>
                  <p:cNvPr id="456" name="椭圆 95">
                    <a:extLst>
                      <a:ext uri="{FF2B5EF4-FFF2-40B4-BE49-F238E27FC236}">
                        <a16:creationId xmlns:a16="http://schemas.microsoft.com/office/drawing/2014/main" id="{FF7682CD-016E-0330-9464-9A9863117A1C}"/>
                      </a:ext>
                    </a:extLst>
                  </p:cNvPr>
                  <p:cNvSpPr/>
                  <p:nvPr/>
                </p:nvSpPr>
                <p:spPr>
                  <a:xfrm>
                    <a:off x="885825" y="3288678"/>
                    <a:ext cx="88926" cy="88926"/>
                  </a:xfrm>
                  <a:custGeom>
                    <a:avLst/>
                    <a:gdLst>
                      <a:gd name="connsiteX0" fmla="*/ 0 w 88926"/>
                      <a:gd name="connsiteY0" fmla="*/ 44463 h 88926"/>
                      <a:gd name="connsiteX1" fmla="*/ 44463 w 88926"/>
                      <a:gd name="connsiteY1" fmla="*/ 0 h 88926"/>
                      <a:gd name="connsiteX2" fmla="*/ 88926 w 88926"/>
                      <a:gd name="connsiteY2" fmla="*/ 44463 h 88926"/>
                      <a:gd name="connsiteX3" fmla="*/ 44463 w 88926"/>
                      <a:gd name="connsiteY3" fmla="*/ 88926 h 88926"/>
                      <a:gd name="connsiteX4" fmla="*/ 0 w 88926"/>
                      <a:gd name="connsiteY4" fmla="*/ 44463 h 88926"/>
                      <a:gd name="connsiteX0" fmla="*/ 885825 w 974751"/>
                      <a:gd name="connsiteY0" fmla="*/ 3333141 h 3377604"/>
                      <a:gd name="connsiteX1" fmla="*/ 0 w 974751"/>
                      <a:gd name="connsiteY1" fmla="*/ 0 h 3377604"/>
                      <a:gd name="connsiteX2" fmla="*/ 930288 w 974751"/>
                      <a:gd name="connsiteY2" fmla="*/ 3288678 h 3377604"/>
                      <a:gd name="connsiteX3" fmla="*/ 974751 w 974751"/>
                      <a:gd name="connsiteY3" fmla="*/ 3333141 h 3377604"/>
                      <a:gd name="connsiteX4" fmla="*/ 930288 w 974751"/>
                      <a:gd name="connsiteY4" fmla="*/ 3377604 h 3377604"/>
                      <a:gd name="connsiteX5" fmla="*/ 885825 w 974751"/>
                      <a:gd name="connsiteY5" fmla="*/ 3333141 h 3377604"/>
                      <a:gd name="connsiteX0" fmla="*/ 0 w 88926"/>
                      <a:gd name="connsiteY0" fmla="*/ 44463 h 88926"/>
                      <a:gd name="connsiteX1" fmla="*/ 44463 w 88926"/>
                      <a:gd name="connsiteY1" fmla="*/ 0 h 88926"/>
                      <a:gd name="connsiteX2" fmla="*/ 88926 w 88926"/>
                      <a:gd name="connsiteY2" fmla="*/ 44463 h 88926"/>
                      <a:gd name="connsiteX3" fmla="*/ 44463 w 88926"/>
                      <a:gd name="connsiteY3" fmla="*/ 88926 h 88926"/>
                      <a:gd name="connsiteX4" fmla="*/ 0 w 88926"/>
                      <a:gd name="connsiteY4" fmla="*/ 44463 h 889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8926" h="88926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57" name="任意多边形: 形状 456">
                    <a:extLst>
                      <a:ext uri="{FF2B5EF4-FFF2-40B4-BE49-F238E27FC236}">
                        <a16:creationId xmlns:a16="http://schemas.microsoft.com/office/drawing/2014/main" id="{6AAC4CB7-79C8-F40D-3C71-2D1892F5F65C}"/>
                      </a:ext>
                    </a:extLst>
                  </p:cNvPr>
                  <p:cNvSpPr/>
                  <p:nvPr/>
                </p:nvSpPr>
                <p:spPr>
                  <a:xfrm>
                    <a:off x="1281397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458" name="任意多边形: 形状 457">
                    <a:extLst>
                      <a:ext uri="{FF2B5EF4-FFF2-40B4-BE49-F238E27FC236}">
                        <a16:creationId xmlns:a16="http://schemas.microsoft.com/office/drawing/2014/main" id="{E1B3FA0B-5972-7B18-700B-F009F1437022}"/>
                      </a:ext>
                    </a:extLst>
                  </p:cNvPr>
                  <p:cNvSpPr/>
                  <p:nvPr/>
                </p:nvSpPr>
                <p:spPr>
                  <a:xfrm>
                    <a:off x="1676969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459" name="任意多边形: 形状 458">
                    <a:extLst>
                      <a:ext uri="{FF2B5EF4-FFF2-40B4-BE49-F238E27FC236}">
                        <a16:creationId xmlns:a16="http://schemas.microsoft.com/office/drawing/2014/main" id="{11C11684-5423-54EF-025C-6A78FF47B09A}"/>
                      </a:ext>
                    </a:extLst>
                  </p:cNvPr>
                  <p:cNvSpPr/>
                  <p:nvPr/>
                </p:nvSpPr>
                <p:spPr>
                  <a:xfrm>
                    <a:off x="2072541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460" name="任意多边形: 形状 459">
                    <a:extLst>
                      <a:ext uri="{FF2B5EF4-FFF2-40B4-BE49-F238E27FC236}">
                        <a16:creationId xmlns:a16="http://schemas.microsoft.com/office/drawing/2014/main" id="{EA4C5DCF-12B2-78D0-82D8-21FAF90BC810}"/>
                      </a:ext>
                    </a:extLst>
                  </p:cNvPr>
                  <p:cNvSpPr/>
                  <p:nvPr/>
                </p:nvSpPr>
                <p:spPr>
                  <a:xfrm>
                    <a:off x="2468113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461" name="任意多边形: 形状 460">
                    <a:extLst>
                      <a:ext uri="{FF2B5EF4-FFF2-40B4-BE49-F238E27FC236}">
                        <a16:creationId xmlns:a16="http://schemas.microsoft.com/office/drawing/2014/main" id="{83874F73-9199-A171-89EA-F5D1BABC678A}"/>
                      </a:ext>
                    </a:extLst>
                  </p:cNvPr>
                  <p:cNvSpPr/>
                  <p:nvPr/>
                </p:nvSpPr>
                <p:spPr>
                  <a:xfrm>
                    <a:off x="2863685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20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20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462" name="任意多边形: 形状 461">
                    <a:extLst>
                      <a:ext uri="{FF2B5EF4-FFF2-40B4-BE49-F238E27FC236}">
                        <a16:creationId xmlns:a16="http://schemas.microsoft.com/office/drawing/2014/main" id="{3CC948B0-127C-73AE-8E42-F01244EF88D9}"/>
                      </a:ext>
                    </a:extLst>
                  </p:cNvPr>
                  <p:cNvSpPr/>
                  <p:nvPr/>
                </p:nvSpPr>
                <p:spPr>
                  <a:xfrm>
                    <a:off x="3259258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463" name="任意多边形: 形状 462">
                    <a:extLst>
                      <a:ext uri="{FF2B5EF4-FFF2-40B4-BE49-F238E27FC236}">
                        <a16:creationId xmlns:a16="http://schemas.microsoft.com/office/drawing/2014/main" id="{FFD69747-5928-963C-9E2E-59F43562D311}"/>
                      </a:ext>
                    </a:extLst>
                  </p:cNvPr>
                  <p:cNvSpPr/>
                  <p:nvPr/>
                </p:nvSpPr>
                <p:spPr>
                  <a:xfrm>
                    <a:off x="3654830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464" name="任意多边形: 形状 463">
                    <a:extLst>
                      <a:ext uri="{FF2B5EF4-FFF2-40B4-BE49-F238E27FC236}">
                        <a16:creationId xmlns:a16="http://schemas.microsoft.com/office/drawing/2014/main" id="{5A2E2129-1FD0-8ACC-A871-26D4857D4927}"/>
                      </a:ext>
                    </a:extLst>
                  </p:cNvPr>
                  <p:cNvSpPr/>
                  <p:nvPr/>
                </p:nvSpPr>
                <p:spPr>
                  <a:xfrm>
                    <a:off x="4050402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465" name="任意多边形: 形状 464">
                    <a:extLst>
                      <a:ext uri="{FF2B5EF4-FFF2-40B4-BE49-F238E27FC236}">
                        <a16:creationId xmlns:a16="http://schemas.microsoft.com/office/drawing/2014/main" id="{91956AEB-4E89-B89F-3554-E5C89815119A}"/>
                      </a:ext>
                    </a:extLst>
                  </p:cNvPr>
                  <p:cNvSpPr/>
                  <p:nvPr/>
                </p:nvSpPr>
                <p:spPr>
                  <a:xfrm>
                    <a:off x="4445974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466" name="椭圆 96">
                    <a:extLst>
                      <a:ext uri="{FF2B5EF4-FFF2-40B4-BE49-F238E27FC236}">
                        <a16:creationId xmlns:a16="http://schemas.microsoft.com/office/drawing/2014/main" id="{EB342EDF-F5DD-F699-4FCF-AAEBDFA68A95}"/>
                      </a:ext>
                    </a:extLst>
                  </p:cNvPr>
                  <p:cNvSpPr/>
                  <p:nvPr/>
                </p:nvSpPr>
                <p:spPr>
                  <a:xfrm>
                    <a:off x="4841546" y="3288678"/>
                    <a:ext cx="88926" cy="88926"/>
                  </a:xfrm>
                  <a:custGeom>
                    <a:avLst/>
                    <a:gdLst>
                      <a:gd name="connsiteX0" fmla="*/ 0 w 88926"/>
                      <a:gd name="connsiteY0" fmla="*/ 44463 h 88926"/>
                      <a:gd name="connsiteX1" fmla="*/ 44463 w 88926"/>
                      <a:gd name="connsiteY1" fmla="*/ 0 h 88926"/>
                      <a:gd name="connsiteX2" fmla="*/ 88926 w 88926"/>
                      <a:gd name="connsiteY2" fmla="*/ 44463 h 88926"/>
                      <a:gd name="connsiteX3" fmla="*/ 44463 w 88926"/>
                      <a:gd name="connsiteY3" fmla="*/ 88926 h 88926"/>
                      <a:gd name="connsiteX4" fmla="*/ 0 w 88926"/>
                      <a:gd name="connsiteY4" fmla="*/ 44463 h 88926"/>
                      <a:gd name="connsiteX0" fmla="*/ 4841546 w 4930472"/>
                      <a:gd name="connsiteY0" fmla="*/ 3333141 h 3377604"/>
                      <a:gd name="connsiteX1" fmla="*/ 0 w 4930472"/>
                      <a:gd name="connsiteY1" fmla="*/ 0 h 3377604"/>
                      <a:gd name="connsiteX2" fmla="*/ 4886009 w 4930472"/>
                      <a:gd name="connsiteY2" fmla="*/ 3288678 h 3377604"/>
                      <a:gd name="connsiteX3" fmla="*/ 4930472 w 4930472"/>
                      <a:gd name="connsiteY3" fmla="*/ 3333141 h 3377604"/>
                      <a:gd name="connsiteX4" fmla="*/ 4886009 w 4930472"/>
                      <a:gd name="connsiteY4" fmla="*/ 3377604 h 3377604"/>
                      <a:gd name="connsiteX5" fmla="*/ 4841546 w 4930472"/>
                      <a:gd name="connsiteY5" fmla="*/ 3333141 h 3377604"/>
                      <a:gd name="connsiteX0" fmla="*/ 0 w 88926"/>
                      <a:gd name="connsiteY0" fmla="*/ 44463 h 88926"/>
                      <a:gd name="connsiteX1" fmla="*/ 44463 w 88926"/>
                      <a:gd name="connsiteY1" fmla="*/ 0 h 88926"/>
                      <a:gd name="connsiteX2" fmla="*/ 88926 w 88926"/>
                      <a:gd name="connsiteY2" fmla="*/ 44463 h 88926"/>
                      <a:gd name="connsiteX3" fmla="*/ 44463 w 88926"/>
                      <a:gd name="connsiteY3" fmla="*/ 88926 h 88926"/>
                      <a:gd name="connsiteX4" fmla="*/ 0 w 88926"/>
                      <a:gd name="connsiteY4" fmla="*/ 44463 h 889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8926" h="88926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444" name="组合 443">
                  <a:extLst>
                    <a:ext uri="{FF2B5EF4-FFF2-40B4-BE49-F238E27FC236}">
                      <a16:creationId xmlns:a16="http://schemas.microsoft.com/office/drawing/2014/main" id="{54DFC762-48E8-8B4B-311A-1BD0201DD1D0}"/>
                    </a:ext>
                  </a:extLst>
                </p:cNvPr>
                <p:cNvGrpSpPr/>
                <p:nvPr/>
              </p:nvGrpSpPr>
              <p:grpSpPr>
                <a:xfrm>
                  <a:off x="3092367" y="3287552"/>
                  <a:ext cx="2079442" cy="45719"/>
                  <a:chOff x="885825" y="3288678"/>
                  <a:chExt cx="4044647" cy="88926"/>
                </a:xfrm>
                <a:grpFill/>
              </p:grpSpPr>
              <p:sp>
                <p:nvSpPr>
                  <p:cNvPr id="445" name="椭圆 95">
                    <a:extLst>
                      <a:ext uri="{FF2B5EF4-FFF2-40B4-BE49-F238E27FC236}">
                        <a16:creationId xmlns:a16="http://schemas.microsoft.com/office/drawing/2014/main" id="{957BC2ED-CFA0-9C90-CE06-A23F21B9FE09}"/>
                      </a:ext>
                    </a:extLst>
                  </p:cNvPr>
                  <p:cNvSpPr/>
                  <p:nvPr/>
                </p:nvSpPr>
                <p:spPr>
                  <a:xfrm>
                    <a:off x="885825" y="3288678"/>
                    <a:ext cx="88926" cy="88926"/>
                  </a:xfrm>
                  <a:custGeom>
                    <a:avLst/>
                    <a:gdLst>
                      <a:gd name="connsiteX0" fmla="*/ 0 w 88926"/>
                      <a:gd name="connsiteY0" fmla="*/ 44463 h 88926"/>
                      <a:gd name="connsiteX1" fmla="*/ 44463 w 88926"/>
                      <a:gd name="connsiteY1" fmla="*/ 0 h 88926"/>
                      <a:gd name="connsiteX2" fmla="*/ 88926 w 88926"/>
                      <a:gd name="connsiteY2" fmla="*/ 44463 h 88926"/>
                      <a:gd name="connsiteX3" fmla="*/ 44463 w 88926"/>
                      <a:gd name="connsiteY3" fmla="*/ 88926 h 88926"/>
                      <a:gd name="connsiteX4" fmla="*/ 0 w 88926"/>
                      <a:gd name="connsiteY4" fmla="*/ 44463 h 88926"/>
                      <a:gd name="connsiteX0" fmla="*/ 885825 w 974751"/>
                      <a:gd name="connsiteY0" fmla="*/ 3333141 h 3377604"/>
                      <a:gd name="connsiteX1" fmla="*/ 0 w 974751"/>
                      <a:gd name="connsiteY1" fmla="*/ 0 h 3377604"/>
                      <a:gd name="connsiteX2" fmla="*/ 930288 w 974751"/>
                      <a:gd name="connsiteY2" fmla="*/ 3288678 h 3377604"/>
                      <a:gd name="connsiteX3" fmla="*/ 974751 w 974751"/>
                      <a:gd name="connsiteY3" fmla="*/ 3333141 h 3377604"/>
                      <a:gd name="connsiteX4" fmla="*/ 930288 w 974751"/>
                      <a:gd name="connsiteY4" fmla="*/ 3377604 h 3377604"/>
                      <a:gd name="connsiteX5" fmla="*/ 885825 w 974751"/>
                      <a:gd name="connsiteY5" fmla="*/ 3333141 h 3377604"/>
                      <a:gd name="connsiteX0" fmla="*/ 0 w 88926"/>
                      <a:gd name="connsiteY0" fmla="*/ 44463 h 88926"/>
                      <a:gd name="connsiteX1" fmla="*/ 44463 w 88926"/>
                      <a:gd name="connsiteY1" fmla="*/ 0 h 88926"/>
                      <a:gd name="connsiteX2" fmla="*/ 88926 w 88926"/>
                      <a:gd name="connsiteY2" fmla="*/ 44463 h 88926"/>
                      <a:gd name="connsiteX3" fmla="*/ 44463 w 88926"/>
                      <a:gd name="connsiteY3" fmla="*/ 88926 h 88926"/>
                      <a:gd name="connsiteX4" fmla="*/ 0 w 88926"/>
                      <a:gd name="connsiteY4" fmla="*/ 44463 h 889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8926" h="88926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46" name="任意多边形: 形状 445">
                    <a:extLst>
                      <a:ext uri="{FF2B5EF4-FFF2-40B4-BE49-F238E27FC236}">
                        <a16:creationId xmlns:a16="http://schemas.microsoft.com/office/drawing/2014/main" id="{9700F85E-97AA-A2F0-6655-65BE8FD6A115}"/>
                      </a:ext>
                    </a:extLst>
                  </p:cNvPr>
                  <p:cNvSpPr/>
                  <p:nvPr/>
                </p:nvSpPr>
                <p:spPr>
                  <a:xfrm>
                    <a:off x="1281397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447" name="任意多边形: 形状 446">
                    <a:extLst>
                      <a:ext uri="{FF2B5EF4-FFF2-40B4-BE49-F238E27FC236}">
                        <a16:creationId xmlns:a16="http://schemas.microsoft.com/office/drawing/2014/main" id="{4B69FDD1-9D45-9E2D-81C2-6D4E650459ED}"/>
                      </a:ext>
                    </a:extLst>
                  </p:cNvPr>
                  <p:cNvSpPr/>
                  <p:nvPr/>
                </p:nvSpPr>
                <p:spPr>
                  <a:xfrm>
                    <a:off x="1676969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448" name="任意多边形: 形状 447">
                    <a:extLst>
                      <a:ext uri="{FF2B5EF4-FFF2-40B4-BE49-F238E27FC236}">
                        <a16:creationId xmlns:a16="http://schemas.microsoft.com/office/drawing/2014/main" id="{FAD2C4AE-3031-916A-DB7E-ADBF5700CA47}"/>
                      </a:ext>
                    </a:extLst>
                  </p:cNvPr>
                  <p:cNvSpPr/>
                  <p:nvPr/>
                </p:nvSpPr>
                <p:spPr>
                  <a:xfrm>
                    <a:off x="2072541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449" name="任意多边形: 形状 448">
                    <a:extLst>
                      <a:ext uri="{FF2B5EF4-FFF2-40B4-BE49-F238E27FC236}">
                        <a16:creationId xmlns:a16="http://schemas.microsoft.com/office/drawing/2014/main" id="{B88F3AFA-E22B-F053-442A-DCE2E3362E73}"/>
                      </a:ext>
                    </a:extLst>
                  </p:cNvPr>
                  <p:cNvSpPr/>
                  <p:nvPr/>
                </p:nvSpPr>
                <p:spPr>
                  <a:xfrm>
                    <a:off x="2468113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450" name="任意多边形: 形状 449">
                    <a:extLst>
                      <a:ext uri="{FF2B5EF4-FFF2-40B4-BE49-F238E27FC236}">
                        <a16:creationId xmlns:a16="http://schemas.microsoft.com/office/drawing/2014/main" id="{7100E9E7-A380-DBA3-DABF-C3328AD3DA5B}"/>
                      </a:ext>
                    </a:extLst>
                  </p:cNvPr>
                  <p:cNvSpPr/>
                  <p:nvPr/>
                </p:nvSpPr>
                <p:spPr>
                  <a:xfrm>
                    <a:off x="2863685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20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20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451" name="任意多边形: 形状 450">
                    <a:extLst>
                      <a:ext uri="{FF2B5EF4-FFF2-40B4-BE49-F238E27FC236}">
                        <a16:creationId xmlns:a16="http://schemas.microsoft.com/office/drawing/2014/main" id="{5982ECED-5A1F-9EC9-C874-094FFF9DDB80}"/>
                      </a:ext>
                    </a:extLst>
                  </p:cNvPr>
                  <p:cNvSpPr/>
                  <p:nvPr/>
                </p:nvSpPr>
                <p:spPr>
                  <a:xfrm>
                    <a:off x="3259258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452" name="任意多边形: 形状 451">
                    <a:extLst>
                      <a:ext uri="{FF2B5EF4-FFF2-40B4-BE49-F238E27FC236}">
                        <a16:creationId xmlns:a16="http://schemas.microsoft.com/office/drawing/2014/main" id="{AFAC2D0A-D3E7-4536-BDFD-E3192301B94F}"/>
                      </a:ext>
                    </a:extLst>
                  </p:cNvPr>
                  <p:cNvSpPr/>
                  <p:nvPr/>
                </p:nvSpPr>
                <p:spPr>
                  <a:xfrm>
                    <a:off x="3654830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453" name="任意多边形: 形状 452">
                    <a:extLst>
                      <a:ext uri="{FF2B5EF4-FFF2-40B4-BE49-F238E27FC236}">
                        <a16:creationId xmlns:a16="http://schemas.microsoft.com/office/drawing/2014/main" id="{0B65BD27-2EE3-CC93-2EB5-B2E2EB3AA13D}"/>
                      </a:ext>
                    </a:extLst>
                  </p:cNvPr>
                  <p:cNvSpPr/>
                  <p:nvPr/>
                </p:nvSpPr>
                <p:spPr>
                  <a:xfrm>
                    <a:off x="4050402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454" name="任意多边形: 形状 453">
                    <a:extLst>
                      <a:ext uri="{FF2B5EF4-FFF2-40B4-BE49-F238E27FC236}">
                        <a16:creationId xmlns:a16="http://schemas.microsoft.com/office/drawing/2014/main" id="{74CA1CE9-F87E-6063-BBFF-D6A103DCC681}"/>
                      </a:ext>
                    </a:extLst>
                  </p:cNvPr>
                  <p:cNvSpPr/>
                  <p:nvPr/>
                </p:nvSpPr>
                <p:spPr>
                  <a:xfrm>
                    <a:off x="4445974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455" name="椭圆 96">
                    <a:extLst>
                      <a:ext uri="{FF2B5EF4-FFF2-40B4-BE49-F238E27FC236}">
                        <a16:creationId xmlns:a16="http://schemas.microsoft.com/office/drawing/2014/main" id="{000C6A06-BED5-314C-A56E-1F2DC9A280EE}"/>
                      </a:ext>
                    </a:extLst>
                  </p:cNvPr>
                  <p:cNvSpPr/>
                  <p:nvPr/>
                </p:nvSpPr>
                <p:spPr>
                  <a:xfrm>
                    <a:off x="4841546" y="3288678"/>
                    <a:ext cx="88926" cy="88926"/>
                  </a:xfrm>
                  <a:custGeom>
                    <a:avLst/>
                    <a:gdLst>
                      <a:gd name="connsiteX0" fmla="*/ 0 w 88926"/>
                      <a:gd name="connsiteY0" fmla="*/ 44463 h 88926"/>
                      <a:gd name="connsiteX1" fmla="*/ 44463 w 88926"/>
                      <a:gd name="connsiteY1" fmla="*/ 0 h 88926"/>
                      <a:gd name="connsiteX2" fmla="*/ 88926 w 88926"/>
                      <a:gd name="connsiteY2" fmla="*/ 44463 h 88926"/>
                      <a:gd name="connsiteX3" fmla="*/ 44463 w 88926"/>
                      <a:gd name="connsiteY3" fmla="*/ 88926 h 88926"/>
                      <a:gd name="connsiteX4" fmla="*/ 0 w 88926"/>
                      <a:gd name="connsiteY4" fmla="*/ 44463 h 88926"/>
                      <a:gd name="connsiteX0" fmla="*/ 4841546 w 4930472"/>
                      <a:gd name="connsiteY0" fmla="*/ 3333141 h 3377604"/>
                      <a:gd name="connsiteX1" fmla="*/ 0 w 4930472"/>
                      <a:gd name="connsiteY1" fmla="*/ 0 h 3377604"/>
                      <a:gd name="connsiteX2" fmla="*/ 4886009 w 4930472"/>
                      <a:gd name="connsiteY2" fmla="*/ 3288678 h 3377604"/>
                      <a:gd name="connsiteX3" fmla="*/ 4930472 w 4930472"/>
                      <a:gd name="connsiteY3" fmla="*/ 3333141 h 3377604"/>
                      <a:gd name="connsiteX4" fmla="*/ 4886009 w 4930472"/>
                      <a:gd name="connsiteY4" fmla="*/ 3377604 h 3377604"/>
                      <a:gd name="connsiteX5" fmla="*/ 4841546 w 4930472"/>
                      <a:gd name="connsiteY5" fmla="*/ 3333141 h 3377604"/>
                      <a:gd name="connsiteX0" fmla="*/ 0 w 88926"/>
                      <a:gd name="connsiteY0" fmla="*/ 44463 h 88926"/>
                      <a:gd name="connsiteX1" fmla="*/ 44463 w 88926"/>
                      <a:gd name="connsiteY1" fmla="*/ 0 h 88926"/>
                      <a:gd name="connsiteX2" fmla="*/ 88926 w 88926"/>
                      <a:gd name="connsiteY2" fmla="*/ 44463 h 88926"/>
                      <a:gd name="connsiteX3" fmla="*/ 44463 w 88926"/>
                      <a:gd name="connsiteY3" fmla="*/ 88926 h 88926"/>
                      <a:gd name="connsiteX4" fmla="*/ 0 w 88926"/>
                      <a:gd name="connsiteY4" fmla="*/ 44463 h 889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8926" h="88926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grpSp>
            <p:nvGrpSpPr>
              <p:cNvPr id="418" name="组合 417">
                <a:extLst>
                  <a:ext uri="{FF2B5EF4-FFF2-40B4-BE49-F238E27FC236}">
                    <a16:creationId xmlns:a16="http://schemas.microsoft.com/office/drawing/2014/main" id="{DCB30FD6-6F3F-ABE5-F2BD-A4E4FBB1C82B}"/>
                  </a:ext>
                </a:extLst>
              </p:cNvPr>
              <p:cNvGrpSpPr/>
              <p:nvPr/>
            </p:nvGrpSpPr>
            <p:grpSpPr>
              <a:xfrm>
                <a:off x="868908" y="3601523"/>
                <a:ext cx="4292793" cy="45719"/>
                <a:chOff x="879016" y="3287552"/>
                <a:chExt cx="4292793" cy="45719"/>
              </a:xfrm>
              <a:grpFill/>
            </p:grpSpPr>
            <p:grpSp>
              <p:nvGrpSpPr>
                <p:cNvPr id="419" name="组合 418">
                  <a:extLst>
                    <a:ext uri="{FF2B5EF4-FFF2-40B4-BE49-F238E27FC236}">
                      <a16:creationId xmlns:a16="http://schemas.microsoft.com/office/drawing/2014/main" id="{79BE1399-589C-5EB7-41BA-AA50BCF3AAF3}"/>
                    </a:ext>
                  </a:extLst>
                </p:cNvPr>
                <p:cNvGrpSpPr/>
                <p:nvPr/>
              </p:nvGrpSpPr>
              <p:grpSpPr>
                <a:xfrm>
                  <a:off x="879016" y="3287552"/>
                  <a:ext cx="2079442" cy="45719"/>
                  <a:chOff x="885825" y="3288678"/>
                  <a:chExt cx="4044647" cy="88926"/>
                </a:xfrm>
                <a:grpFill/>
              </p:grpSpPr>
              <p:sp>
                <p:nvSpPr>
                  <p:cNvPr id="432" name="椭圆 95">
                    <a:extLst>
                      <a:ext uri="{FF2B5EF4-FFF2-40B4-BE49-F238E27FC236}">
                        <a16:creationId xmlns:a16="http://schemas.microsoft.com/office/drawing/2014/main" id="{B4D3ECBF-F927-A6D3-B1DB-0634B531D16F}"/>
                      </a:ext>
                    </a:extLst>
                  </p:cNvPr>
                  <p:cNvSpPr/>
                  <p:nvPr/>
                </p:nvSpPr>
                <p:spPr>
                  <a:xfrm>
                    <a:off x="885825" y="3288678"/>
                    <a:ext cx="88926" cy="88926"/>
                  </a:xfrm>
                  <a:custGeom>
                    <a:avLst/>
                    <a:gdLst>
                      <a:gd name="connsiteX0" fmla="*/ 0 w 88926"/>
                      <a:gd name="connsiteY0" fmla="*/ 44463 h 88926"/>
                      <a:gd name="connsiteX1" fmla="*/ 44463 w 88926"/>
                      <a:gd name="connsiteY1" fmla="*/ 0 h 88926"/>
                      <a:gd name="connsiteX2" fmla="*/ 88926 w 88926"/>
                      <a:gd name="connsiteY2" fmla="*/ 44463 h 88926"/>
                      <a:gd name="connsiteX3" fmla="*/ 44463 w 88926"/>
                      <a:gd name="connsiteY3" fmla="*/ 88926 h 88926"/>
                      <a:gd name="connsiteX4" fmla="*/ 0 w 88926"/>
                      <a:gd name="connsiteY4" fmla="*/ 44463 h 88926"/>
                      <a:gd name="connsiteX0" fmla="*/ 885825 w 974751"/>
                      <a:gd name="connsiteY0" fmla="*/ 3333141 h 3377604"/>
                      <a:gd name="connsiteX1" fmla="*/ 0 w 974751"/>
                      <a:gd name="connsiteY1" fmla="*/ 0 h 3377604"/>
                      <a:gd name="connsiteX2" fmla="*/ 930288 w 974751"/>
                      <a:gd name="connsiteY2" fmla="*/ 3288678 h 3377604"/>
                      <a:gd name="connsiteX3" fmla="*/ 974751 w 974751"/>
                      <a:gd name="connsiteY3" fmla="*/ 3333141 h 3377604"/>
                      <a:gd name="connsiteX4" fmla="*/ 930288 w 974751"/>
                      <a:gd name="connsiteY4" fmla="*/ 3377604 h 3377604"/>
                      <a:gd name="connsiteX5" fmla="*/ 885825 w 974751"/>
                      <a:gd name="connsiteY5" fmla="*/ 3333141 h 3377604"/>
                      <a:gd name="connsiteX0" fmla="*/ 0 w 88926"/>
                      <a:gd name="connsiteY0" fmla="*/ 44463 h 88926"/>
                      <a:gd name="connsiteX1" fmla="*/ 44463 w 88926"/>
                      <a:gd name="connsiteY1" fmla="*/ 0 h 88926"/>
                      <a:gd name="connsiteX2" fmla="*/ 88926 w 88926"/>
                      <a:gd name="connsiteY2" fmla="*/ 44463 h 88926"/>
                      <a:gd name="connsiteX3" fmla="*/ 44463 w 88926"/>
                      <a:gd name="connsiteY3" fmla="*/ 88926 h 88926"/>
                      <a:gd name="connsiteX4" fmla="*/ 0 w 88926"/>
                      <a:gd name="connsiteY4" fmla="*/ 44463 h 889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8926" h="88926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33" name="任意多边形: 形状 432">
                    <a:extLst>
                      <a:ext uri="{FF2B5EF4-FFF2-40B4-BE49-F238E27FC236}">
                        <a16:creationId xmlns:a16="http://schemas.microsoft.com/office/drawing/2014/main" id="{8EB9D280-062D-B18D-34DE-DD608E24295A}"/>
                      </a:ext>
                    </a:extLst>
                  </p:cNvPr>
                  <p:cNvSpPr/>
                  <p:nvPr/>
                </p:nvSpPr>
                <p:spPr>
                  <a:xfrm>
                    <a:off x="1281397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434" name="任意多边形: 形状 433">
                    <a:extLst>
                      <a:ext uri="{FF2B5EF4-FFF2-40B4-BE49-F238E27FC236}">
                        <a16:creationId xmlns:a16="http://schemas.microsoft.com/office/drawing/2014/main" id="{C0825C9D-79C6-C21D-24D1-10680D04E1FD}"/>
                      </a:ext>
                    </a:extLst>
                  </p:cNvPr>
                  <p:cNvSpPr/>
                  <p:nvPr/>
                </p:nvSpPr>
                <p:spPr>
                  <a:xfrm>
                    <a:off x="1676969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435" name="任意多边形: 形状 434">
                    <a:extLst>
                      <a:ext uri="{FF2B5EF4-FFF2-40B4-BE49-F238E27FC236}">
                        <a16:creationId xmlns:a16="http://schemas.microsoft.com/office/drawing/2014/main" id="{7F85030F-CD39-A710-2A71-C07E6B00F37A}"/>
                      </a:ext>
                    </a:extLst>
                  </p:cNvPr>
                  <p:cNvSpPr/>
                  <p:nvPr/>
                </p:nvSpPr>
                <p:spPr>
                  <a:xfrm>
                    <a:off x="2072541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436" name="任意多边形: 形状 435">
                    <a:extLst>
                      <a:ext uri="{FF2B5EF4-FFF2-40B4-BE49-F238E27FC236}">
                        <a16:creationId xmlns:a16="http://schemas.microsoft.com/office/drawing/2014/main" id="{88028FFC-EDD1-C06C-3B98-7D6BEAF0B550}"/>
                      </a:ext>
                    </a:extLst>
                  </p:cNvPr>
                  <p:cNvSpPr/>
                  <p:nvPr/>
                </p:nvSpPr>
                <p:spPr>
                  <a:xfrm>
                    <a:off x="2468113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437" name="任意多边形: 形状 436">
                    <a:extLst>
                      <a:ext uri="{FF2B5EF4-FFF2-40B4-BE49-F238E27FC236}">
                        <a16:creationId xmlns:a16="http://schemas.microsoft.com/office/drawing/2014/main" id="{3069E7E9-75CE-1E0D-3825-0A47D8208058}"/>
                      </a:ext>
                    </a:extLst>
                  </p:cNvPr>
                  <p:cNvSpPr/>
                  <p:nvPr/>
                </p:nvSpPr>
                <p:spPr>
                  <a:xfrm>
                    <a:off x="2863685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20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20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438" name="任意多边形: 形状 437">
                    <a:extLst>
                      <a:ext uri="{FF2B5EF4-FFF2-40B4-BE49-F238E27FC236}">
                        <a16:creationId xmlns:a16="http://schemas.microsoft.com/office/drawing/2014/main" id="{0B23EAD8-5C7A-9BBA-A072-392ADD4C3E6B}"/>
                      </a:ext>
                    </a:extLst>
                  </p:cNvPr>
                  <p:cNvSpPr/>
                  <p:nvPr/>
                </p:nvSpPr>
                <p:spPr>
                  <a:xfrm>
                    <a:off x="3259258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439" name="任意多边形: 形状 438">
                    <a:extLst>
                      <a:ext uri="{FF2B5EF4-FFF2-40B4-BE49-F238E27FC236}">
                        <a16:creationId xmlns:a16="http://schemas.microsoft.com/office/drawing/2014/main" id="{A835904B-63CC-0352-FFBD-54B744773B61}"/>
                      </a:ext>
                    </a:extLst>
                  </p:cNvPr>
                  <p:cNvSpPr/>
                  <p:nvPr/>
                </p:nvSpPr>
                <p:spPr>
                  <a:xfrm>
                    <a:off x="3654830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440" name="任意多边形: 形状 439">
                    <a:extLst>
                      <a:ext uri="{FF2B5EF4-FFF2-40B4-BE49-F238E27FC236}">
                        <a16:creationId xmlns:a16="http://schemas.microsoft.com/office/drawing/2014/main" id="{0C0E76C3-8155-4D87-2873-E64A241A5A2E}"/>
                      </a:ext>
                    </a:extLst>
                  </p:cNvPr>
                  <p:cNvSpPr/>
                  <p:nvPr/>
                </p:nvSpPr>
                <p:spPr>
                  <a:xfrm>
                    <a:off x="4050402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441" name="任意多边形: 形状 440">
                    <a:extLst>
                      <a:ext uri="{FF2B5EF4-FFF2-40B4-BE49-F238E27FC236}">
                        <a16:creationId xmlns:a16="http://schemas.microsoft.com/office/drawing/2014/main" id="{0BC887C4-D2F6-8AAF-9241-2A99C6467F67}"/>
                      </a:ext>
                    </a:extLst>
                  </p:cNvPr>
                  <p:cNvSpPr/>
                  <p:nvPr/>
                </p:nvSpPr>
                <p:spPr>
                  <a:xfrm>
                    <a:off x="4445974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442" name="椭圆 96">
                    <a:extLst>
                      <a:ext uri="{FF2B5EF4-FFF2-40B4-BE49-F238E27FC236}">
                        <a16:creationId xmlns:a16="http://schemas.microsoft.com/office/drawing/2014/main" id="{B432DF71-E294-C75B-19C8-DE9DD60EAA77}"/>
                      </a:ext>
                    </a:extLst>
                  </p:cNvPr>
                  <p:cNvSpPr/>
                  <p:nvPr/>
                </p:nvSpPr>
                <p:spPr>
                  <a:xfrm>
                    <a:off x="4841546" y="3288678"/>
                    <a:ext cx="88926" cy="88926"/>
                  </a:xfrm>
                  <a:custGeom>
                    <a:avLst/>
                    <a:gdLst>
                      <a:gd name="connsiteX0" fmla="*/ 0 w 88926"/>
                      <a:gd name="connsiteY0" fmla="*/ 44463 h 88926"/>
                      <a:gd name="connsiteX1" fmla="*/ 44463 w 88926"/>
                      <a:gd name="connsiteY1" fmla="*/ 0 h 88926"/>
                      <a:gd name="connsiteX2" fmla="*/ 88926 w 88926"/>
                      <a:gd name="connsiteY2" fmla="*/ 44463 h 88926"/>
                      <a:gd name="connsiteX3" fmla="*/ 44463 w 88926"/>
                      <a:gd name="connsiteY3" fmla="*/ 88926 h 88926"/>
                      <a:gd name="connsiteX4" fmla="*/ 0 w 88926"/>
                      <a:gd name="connsiteY4" fmla="*/ 44463 h 88926"/>
                      <a:gd name="connsiteX0" fmla="*/ 4841546 w 4930472"/>
                      <a:gd name="connsiteY0" fmla="*/ 3333141 h 3377604"/>
                      <a:gd name="connsiteX1" fmla="*/ 0 w 4930472"/>
                      <a:gd name="connsiteY1" fmla="*/ 0 h 3377604"/>
                      <a:gd name="connsiteX2" fmla="*/ 4886009 w 4930472"/>
                      <a:gd name="connsiteY2" fmla="*/ 3288678 h 3377604"/>
                      <a:gd name="connsiteX3" fmla="*/ 4930472 w 4930472"/>
                      <a:gd name="connsiteY3" fmla="*/ 3333141 h 3377604"/>
                      <a:gd name="connsiteX4" fmla="*/ 4886009 w 4930472"/>
                      <a:gd name="connsiteY4" fmla="*/ 3377604 h 3377604"/>
                      <a:gd name="connsiteX5" fmla="*/ 4841546 w 4930472"/>
                      <a:gd name="connsiteY5" fmla="*/ 3333141 h 3377604"/>
                      <a:gd name="connsiteX0" fmla="*/ 0 w 88926"/>
                      <a:gd name="connsiteY0" fmla="*/ 44463 h 88926"/>
                      <a:gd name="connsiteX1" fmla="*/ 44463 w 88926"/>
                      <a:gd name="connsiteY1" fmla="*/ 0 h 88926"/>
                      <a:gd name="connsiteX2" fmla="*/ 88926 w 88926"/>
                      <a:gd name="connsiteY2" fmla="*/ 44463 h 88926"/>
                      <a:gd name="connsiteX3" fmla="*/ 44463 w 88926"/>
                      <a:gd name="connsiteY3" fmla="*/ 88926 h 88926"/>
                      <a:gd name="connsiteX4" fmla="*/ 0 w 88926"/>
                      <a:gd name="connsiteY4" fmla="*/ 44463 h 889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8926" h="88926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420" name="组合 419">
                  <a:extLst>
                    <a:ext uri="{FF2B5EF4-FFF2-40B4-BE49-F238E27FC236}">
                      <a16:creationId xmlns:a16="http://schemas.microsoft.com/office/drawing/2014/main" id="{30125F11-80C5-C1AE-72EF-D39946B4A627}"/>
                    </a:ext>
                  </a:extLst>
                </p:cNvPr>
                <p:cNvGrpSpPr/>
                <p:nvPr/>
              </p:nvGrpSpPr>
              <p:grpSpPr>
                <a:xfrm>
                  <a:off x="3092367" y="3287552"/>
                  <a:ext cx="2079442" cy="45719"/>
                  <a:chOff x="885825" y="3288678"/>
                  <a:chExt cx="4044647" cy="88926"/>
                </a:xfrm>
                <a:grpFill/>
              </p:grpSpPr>
              <p:sp>
                <p:nvSpPr>
                  <p:cNvPr id="421" name="椭圆 95">
                    <a:extLst>
                      <a:ext uri="{FF2B5EF4-FFF2-40B4-BE49-F238E27FC236}">
                        <a16:creationId xmlns:a16="http://schemas.microsoft.com/office/drawing/2014/main" id="{6897804F-1D0C-0C28-C5BB-72B3E0C121D7}"/>
                      </a:ext>
                    </a:extLst>
                  </p:cNvPr>
                  <p:cNvSpPr/>
                  <p:nvPr/>
                </p:nvSpPr>
                <p:spPr>
                  <a:xfrm>
                    <a:off x="885825" y="3288678"/>
                    <a:ext cx="88926" cy="88926"/>
                  </a:xfrm>
                  <a:custGeom>
                    <a:avLst/>
                    <a:gdLst>
                      <a:gd name="connsiteX0" fmla="*/ 0 w 88926"/>
                      <a:gd name="connsiteY0" fmla="*/ 44463 h 88926"/>
                      <a:gd name="connsiteX1" fmla="*/ 44463 w 88926"/>
                      <a:gd name="connsiteY1" fmla="*/ 0 h 88926"/>
                      <a:gd name="connsiteX2" fmla="*/ 88926 w 88926"/>
                      <a:gd name="connsiteY2" fmla="*/ 44463 h 88926"/>
                      <a:gd name="connsiteX3" fmla="*/ 44463 w 88926"/>
                      <a:gd name="connsiteY3" fmla="*/ 88926 h 88926"/>
                      <a:gd name="connsiteX4" fmla="*/ 0 w 88926"/>
                      <a:gd name="connsiteY4" fmla="*/ 44463 h 88926"/>
                      <a:gd name="connsiteX0" fmla="*/ 885825 w 974751"/>
                      <a:gd name="connsiteY0" fmla="*/ 3333141 h 3377604"/>
                      <a:gd name="connsiteX1" fmla="*/ 0 w 974751"/>
                      <a:gd name="connsiteY1" fmla="*/ 0 h 3377604"/>
                      <a:gd name="connsiteX2" fmla="*/ 930288 w 974751"/>
                      <a:gd name="connsiteY2" fmla="*/ 3288678 h 3377604"/>
                      <a:gd name="connsiteX3" fmla="*/ 974751 w 974751"/>
                      <a:gd name="connsiteY3" fmla="*/ 3333141 h 3377604"/>
                      <a:gd name="connsiteX4" fmla="*/ 930288 w 974751"/>
                      <a:gd name="connsiteY4" fmla="*/ 3377604 h 3377604"/>
                      <a:gd name="connsiteX5" fmla="*/ 885825 w 974751"/>
                      <a:gd name="connsiteY5" fmla="*/ 3333141 h 3377604"/>
                      <a:gd name="connsiteX0" fmla="*/ 0 w 88926"/>
                      <a:gd name="connsiteY0" fmla="*/ 44463 h 88926"/>
                      <a:gd name="connsiteX1" fmla="*/ 44463 w 88926"/>
                      <a:gd name="connsiteY1" fmla="*/ 0 h 88926"/>
                      <a:gd name="connsiteX2" fmla="*/ 88926 w 88926"/>
                      <a:gd name="connsiteY2" fmla="*/ 44463 h 88926"/>
                      <a:gd name="connsiteX3" fmla="*/ 44463 w 88926"/>
                      <a:gd name="connsiteY3" fmla="*/ 88926 h 88926"/>
                      <a:gd name="connsiteX4" fmla="*/ 0 w 88926"/>
                      <a:gd name="connsiteY4" fmla="*/ 44463 h 889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8926" h="88926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22" name="任意多边形: 形状 421">
                    <a:extLst>
                      <a:ext uri="{FF2B5EF4-FFF2-40B4-BE49-F238E27FC236}">
                        <a16:creationId xmlns:a16="http://schemas.microsoft.com/office/drawing/2014/main" id="{2F85B9A4-06E2-72A6-FDAB-C54CCCD68A61}"/>
                      </a:ext>
                    </a:extLst>
                  </p:cNvPr>
                  <p:cNvSpPr/>
                  <p:nvPr/>
                </p:nvSpPr>
                <p:spPr>
                  <a:xfrm>
                    <a:off x="1281397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423" name="任意多边形: 形状 422">
                    <a:extLst>
                      <a:ext uri="{FF2B5EF4-FFF2-40B4-BE49-F238E27FC236}">
                        <a16:creationId xmlns:a16="http://schemas.microsoft.com/office/drawing/2014/main" id="{D9C4128B-F7F6-BD15-BCB0-BE5C6308C612}"/>
                      </a:ext>
                    </a:extLst>
                  </p:cNvPr>
                  <p:cNvSpPr/>
                  <p:nvPr/>
                </p:nvSpPr>
                <p:spPr>
                  <a:xfrm>
                    <a:off x="1676969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424" name="任意多边形: 形状 423">
                    <a:extLst>
                      <a:ext uri="{FF2B5EF4-FFF2-40B4-BE49-F238E27FC236}">
                        <a16:creationId xmlns:a16="http://schemas.microsoft.com/office/drawing/2014/main" id="{3CB3D947-1C8B-A8FB-EC56-6642333D30D7}"/>
                      </a:ext>
                    </a:extLst>
                  </p:cNvPr>
                  <p:cNvSpPr/>
                  <p:nvPr/>
                </p:nvSpPr>
                <p:spPr>
                  <a:xfrm>
                    <a:off x="2072541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425" name="任意多边形: 形状 424">
                    <a:extLst>
                      <a:ext uri="{FF2B5EF4-FFF2-40B4-BE49-F238E27FC236}">
                        <a16:creationId xmlns:a16="http://schemas.microsoft.com/office/drawing/2014/main" id="{06CBA309-797F-1FBB-AE77-02AD455F3495}"/>
                      </a:ext>
                    </a:extLst>
                  </p:cNvPr>
                  <p:cNvSpPr/>
                  <p:nvPr/>
                </p:nvSpPr>
                <p:spPr>
                  <a:xfrm>
                    <a:off x="2468113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426" name="任意多边形: 形状 425">
                    <a:extLst>
                      <a:ext uri="{FF2B5EF4-FFF2-40B4-BE49-F238E27FC236}">
                        <a16:creationId xmlns:a16="http://schemas.microsoft.com/office/drawing/2014/main" id="{62DA0AE8-526E-F655-EC17-803FEAAB2250}"/>
                      </a:ext>
                    </a:extLst>
                  </p:cNvPr>
                  <p:cNvSpPr/>
                  <p:nvPr/>
                </p:nvSpPr>
                <p:spPr>
                  <a:xfrm>
                    <a:off x="2863685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20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20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427" name="任意多边形: 形状 426">
                    <a:extLst>
                      <a:ext uri="{FF2B5EF4-FFF2-40B4-BE49-F238E27FC236}">
                        <a16:creationId xmlns:a16="http://schemas.microsoft.com/office/drawing/2014/main" id="{2BC90814-58AC-F614-3FCF-38BC9F940FAA}"/>
                      </a:ext>
                    </a:extLst>
                  </p:cNvPr>
                  <p:cNvSpPr/>
                  <p:nvPr/>
                </p:nvSpPr>
                <p:spPr>
                  <a:xfrm>
                    <a:off x="3259258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428" name="任意多边形: 形状 427">
                    <a:extLst>
                      <a:ext uri="{FF2B5EF4-FFF2-40B4-BE49-F238E27FC236}">
                        <a16:creationId xmlns:a16="http://schemas.microsoft.com/office/drawing/2014/main" id="{064C40BA-0E38-EE87-1263-468360FC3774}"/>
                      </a:ext>
                    </a:extLst>
                  </p:cNvPr>
                  <p:cNvSpPr/>
                  <p:nvPr/>
                </p:nvSpPr>
                <p:spPr>
                  <a:xfrm>
                    <a:off x="3654830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429" name="任意多边形: 形状 428">
                    <a:extLst>
                      <a:ext uri="{FF2B5EF4-FFF2-40B4-BE49-F238E27FC236}">
                        <a16:creationId xmlns:a16="http://schemas.microsoft.com/office/drawing/2014/main" id="{9663EF0E-AA0B-186A-E042-5FF992B926AB}"/>
                      </a:ext>
                    </a:extLst>
                  </p:cNvPr>
                  <p:cNvSpPr/>
                  <p:nvPr/>
                </p:nvSpPr>
                <p:spPr>
                  <a:xfrm>
                    <a:off x="4050402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430" name="任意多边形: 形状 429">
                    <a:extLst>
                      <a:ext uri="{FF2B5EF4-FFF2-40B4-BE49-F238E27FC236}">
                        <a16:creationId xmlns:a16="http://schemas.microsoft.com/office/drawing/2014/main" id="{E303E3C5-FF71-4326-F8C2-1146886888B5}"/>
                      </a:ext>
                    </a:extLst>
                  </p:cNvPr>
                  <p:cNvSpPr/>
                  <p:nvPr/>
                </p:nvSpPr>
                <p:spPr>
                  <a:xfrm>
                    <a:off x="4445974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431" name="椭圆 96">
                    <a:extLst>
                      <a:ext uri="{FF2B5EF4-FFF2-40B4-BE49-F238E27FC236}">
                        <a16:creationId xmlns:a16="http://schemas.microsoft.com/office/drawing/2014/main" id="{65660C52-FADA-0D2E-AFFC-FB74A3A2A951}"/>
                      </a:ext>
                    </a:extLst>
                  </p:cNvPr>
                  <p:cNvSpPr/>
                  <p:nvPr/>
                </p:nvSpPr>
                <p:spPr>
                  <a:xfrm>
                    <a:off x="4841546" y="3288678"/>
                    <a:ext cx="88926" cy="88926"/>
                  </a:xfrm>
                  <a:custGeom>
                    <a:avLst/>
                    <a:gdLst>
                      <a:gd name="connsiteX0" fmla="*/ 0 w 88926"/>
                      <a:gd name="connsiteY0" fmla="*/ 44463 h 88926"/>
                      <a:gd name="connsiteX1" fmla="*/ 44463 w 88926"/>
                      <a:gd name="connsiteY1" fmla="*/ 0 h 88926"/>
                      <a:gd name="connsiteX2" fmla="*/ 88926 w 88926"/>
                      <a:gd name="connsiteY2" fmla="*/ 44463 h 88926"/>
                      <a:gd name="connsiteX3" fmla="*/ 44463 w 88926"/>
                      <a:gd name="connsiteY3" fmla="*/ 88926 h 88926"/>
                      <a:gd name="connsiteX4" fmla="*/ 0 w 88926"/>
                      <a:gd name="connsiteY4" fmla="*/ 44463 h 88926"/>
                      <a:gd name="connsiteX0" fmla="*/ 4841546 w 4930472"/>
                      <a:gd name="connsiteY0" fmla="*/ 3333141 h 3377604"/>
                      <a:gd name="connsiteX1" fmla="*/ 0 w 4930472"/>
                      <a:gd name="connsiteY1" fmla="*/ 0 h 3377604"/>
                      <a:gd name="connsiteX2" fmla="*/ 4886009 w 4930472"/>
                      <a:gd name="connsiteY2" fmla="*/ 3288678 h 3377604"/>
                      <a:gd name="connsiteX3" fmla="*/ 4930472 w 4930472"/>
                      <a:gd name="connsiteY3" fmla="*/ 3333141 h 3377604"/>
                      <a:gd name="connsiteX4" fmla="*/ 4886009 w 4930472"/>
                      <a:gd name="connsiteY4" fmla="*/ 3377604 h 3377604"/>
                      <a:gd name="connsiteX5" fmla="*/ 4841546 w 4930472"/>
                      <a:gd name="connsiteY5" fmla="*/ 3333141 h 3377604"/>
                      <a:gd name="connsiteX0" fmla="*/ 0 w 88926"/>
                      <a:gd name="connsiteY0" fmla="*/ 44463 h 88926"/>
                      <a:gd name="connsiteX1" fmla="*/ 44463 w 88926"/>
                      <a:gd name="connsiteY1" fmla="*/ 0 h 88926"/>
                      <a:gd name="connsiteX2" fmla="*/ 88926 w 88926"/>
                      <a:gd name="connsiteY2" fmla="*/ 44463 h 88926"/>
                      <a:gd name="connsiteX3" fmla="*/ 44463 w 88926"/>
                      <a:gd name="connsiteY3" fmla="*/ 88926 h 88926"/>
                      <a:gd name="connsiteX4" fmla="*/ 0 w 88926"/>
                      <a:gd name="connsiteY4" fmla="*/ 44463 h 889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8926" h="88926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</p:grpSp>
      </p:grpSp>
      <p:pic>
        <p:nvPicPr>
          <p:cNvPr id="532" name="图形 531">
            <a:extLst>
              <a:ext uri="{FF2B5EF4-FFF2-40B4-BE49-F238E27FC236}">
                <a16:creationId xmlns:a16="http://schemas.microsoft.com/office/drawing/2014/main" id="{A402E5AD-A17B-F946-6FA5-A118E95B0436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/>
          <a:stretch/>
        </p:blipFill>
        <p:spPr>
          <a:xfrm>
            <a:off x="7005638" y="0"/>
            <a:ext cx="351938" cy="18562"/>
          </a:xfrm>
          <a:custGeom>
            <a:avLst/>
            <a:gdLst>
              <a:gd name="connsiteX0" fmla="*/ 24749 w 351938"/>
              <a:gd name="connsiteY0" fmla="*/ 0 h 18562"/>
              <a:gd name="connsiteX1" fmla="*/ 349672 w 351938"/>
              <a:gd name="connsiteY1" fmla="*/ 18386 h 18562"/>
              <a:gd name="connsiteX2" fmla="*/ 351938 w 351938"/>
              <a:gd name="connsiteY2" fmla="*/ 18562 h 18562"/>
              <a:gd name="connsiteX3" fmla="*/ 0 w 351938"/>
              <a:gd name="connsiteY3" fmla="*/ 18562 h 18562"/>
              <a:gd name="connsiteX4" fmla="*/ 24749 w 351938"/>
              <a:gd name="connsiteY4" fmla="*/ 0 h 185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1938" h="18562">
                <a:moveTo>
                  <a:pt x="24749" y="0"/>
                </a:moveTo>
                <a:cubicBezTo>
                  <a:pt x="134365" y="5621"/>
                  <a:pt x="243980" y="11243"/>
                  <a:pt x="349672" y="18386"/>
                </a:cubicBezTo>
                <a:lnTo>
                  <a:pt x="351938" y="18562"/>
                </a:lnTo>
                <a:lnTo>
                  <a:pt x="0" y="18562"/>
                </a:lnTo>
                <a:lnTo>
                  <a:pt x="24749" y="0"/>
                </a:lnTo>
                <a:close/>
              </a:path>
            </a:pathLst>
          </a:custGeom>
        </p:spPr>
      </p:pic>
      <p:grpSp>
        <p:nvGrpSpPr>
          <p:cNvPr id="579" name="组合 578">
            <a:extLst>
              <a:ext uri="{FF2B5EF4-FFF2-40B4-BE49-F238E27FC236}">
                <a16:creationId xmlns:a16="http://schemas.microsoft.com/office/drawing/2014/main" id="{77DA1589-5242-C608-4E90-940CAC93C6E9}"/>
              </a:ext>
            </a:extLst>
          </p:cNvPr>
          <p:cNvGrpSpPr/>
          <p:nvPr/>
        </p:nvGrpSpPr>
        <p:grpSpPr>
          <a:xfrm>
            <a:off x="4910592" y="793034"/>
            <a:ext cx="6998382" cy="5012115"/>
            <a:chOff x="4769505" y="785286"/>
            <a:chExt cx="6998382" cy="5012115"/>
          </a:xfrm>
        </p:grpSpPr>
        <p:grpSp>
          <p:nvGrpSpPr>
            <p:cNvPr id="563" name="组合 562">
              <a:extLst>
                <a:ext uri="{FF2B5EF4-FFF2-40B4-BE49-F238E27FC236}">
                  <a16:creationId xmlns:a16="http://schemas.microsoft.com/office/drawing/2014/main" id="{41FCB646-C42B-7F81-7398-19173A03C13A}"/>
                </a:ext>
              </a:extLst>
            </p:cNvPr>
            <p:cNvGrpSpPr/>
            <p:nvPr/>
          </p:nvGrpSpPr>
          <p:grpSpPr>
            <a:xfrm>
              <a:off x="4769505" y="1517040"/>
              <a:ext cx="6680064" cy="4280361"/>
              <a:chOff x="4468325" y="1937751"/>
              <a:chExt cx="7376751" cy="4719366"/>
            </a:xfrm>
            <a:scene3d>
              <a:camera prst="perspectiveLeft"/>
              <a:lightRig rig="threePt" dir="t"/>
            </a:scene3d>
          </p:grpSpPr>
          <p:grpSp>
            <p:nvGrpSpPr>
              <p:cNvPr id="335" name="组合 334">
                <a:extLst>
                  <a:ext uri="{FF2B5EF4-FFF2-40B4-BE49-F238E27FC236}">
                    <a16:creationId xmlns:a16="http://schemas.microsoft.com/office/drawing/2014/main" id="{2B02DEAD-E902-944E-B19C-ECF2F3D436CE}"/>
                  </a:ext>
                </a:extLst>
              </p:cNvPr>
              <p:cNvGrpSpPr/>
              <p:nvPr/>
            </p:nvGrpSpPr>
            <p:grpSpPr>
              <a:xfrm>
                <a:off x="4468325" y="1937751"/>
                <a:ext cx="7376751" cy="4719366"/>
                <a:chOff x="324172" y="1787907"/>
                <a:chExt cx="5001929" cy="4236923"/>
              </a:xfrm>
            </p:grpSpPr>
            <p:sp>
              <p:nvSpPr>
                <p:cNvPr id="412" name="矩形: 剪去左右顶角 411">
                  <a:extLst>
                    <a:ext uri="{FF2B5EF4-FFF2-40B4-BE49-F238E27FC236}">
                      <a16:creationId xmlns:a16="http://schemas.microsoft.com/office/drawing/2014/main" id="{DAA6E2EA-5ABC-8303-DACF-B6BD35A23D3E}"/>
                    </a:ext>
                  </a:extLst>
                </p:cNvPr>
                <p:cNvSpPr/>
                <p:nvPr/>
              </p:nvSpPr>
              <p:spPr>
                <a:xfrm>
                  <a:off x="446262" y="1787907"/>
                  <a:ext cx="4742860" cy="4236923"/>
                </a:xfrm>
                <a:prstGeom prst="snip2SameRect">
                  <a:avLst>
                    <a:gd name="adj1" fmla="val 4586"/>
                    <a:gd name="adj2" fmla="val 5910"/>
                  </a:avLst>
                </a:prstGeom>
                <a:solidFill>
                  <a:srgbClr val="33F5FC">
                    <a:alpha val="9000"/>
                  </a:srgbClr>
                </a:solidFill>
                <a:ln>
                  <a:solidFill>
                    <a:srgbClr val="33F5FC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600"/>
                </a:p>
              </p:txBody>
            </p:sp>
            <p:sp>
              <p:nvSpPr>
                <p:cNvPr id="413" name="平行四边形 412">
                  <a:extLst>
                    <a:ext uri="{FF2B5EF4-FFF2-40B4-BE49-F238E27FC236}">
                      <a16:creationId xmlns:a16="http://schemas.microsoft.com/office/drawing/2014/main" id="{1155C76B-9AA8-50EA-FEF1-C4006DCEE488}"/>
                    </a:ext>
                  </a:extLst>
                </p:cNvPr>
                <p:cNvSpPr/>
                <p:nvPr/>
              </p:nvSpPr>
              <p:spPr>
                <a:xfrm rot="16200000">
                  <a:off x="-1456880" y="3876668"/>
                  <a:ext cx="3686710" cy="124606"/>
                </a:xfrm>
                <a:prstGeom prst="parallelogram">
                  <a:avLst>
                    <a:gd name="adj" fmla="val 62553"/>
                  </a:avLst>
                </a:prstGeom>
                <a:gradFill flip="none" rotWithShape="1">
                  <a:gsLst>
                    <a:gs pos="10000">
                      <a:srgbClr val="33F5FC">
                        <a:alpha val="0"/>
                      </a:srgbClr>
                    </a:gs>
                    <a:gs pos="100000">
                      <a:srgbClr val="33F5FC"/>
                    </a:gs>
                  </a:gsLst>
                  <a:lin ang="108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600"/>
                </a:p>
              </p:txBody>
            </p:sp>
            <p:sp>
              <p:nvSpPr>
                <p:cNvPr id="414" name="平行四边形 413">
                  <a:extLst>
                    <a:ext uri="{FF2B5EF4-FFF2-40B4-BE49-F238E27FC236}">
                      <a16:creationId xmlns:a16="http://schemas.microsoft.com/office/drawing/2014/main" id="{66596FB5-F563-A136-8E6A-2251A8A7945D}"/>
                    </a:ext>
                  </a:extLst>
                </p:cNvPr>
                <p:cNvSpPr/>
                <p:nvPr/>
              </p:nvSpPr>
              <p:spPr>
                <a:xfrm rot="5400000">
                  <a:off x="3317650" y="3862840"/>
                  <a:ext cx="3887315" cy="129587"/>
                </a:xfrm>
                <a:prstGeom prst="parallelogram">
                  <a:avLst>
                    <a:gd name="adj" fmla="val 62553"/>
                  </a:avLst>
                </a:prstGeom>
                <a:gradFill flip="none" rotWithShape="1">
                  <a:gsLst>
                    <a:gs pos="10000">
                      <a:srgbClr val="33F5FC">
                        <a:alpha val="0"/>
                      </a:srgbClr>
                    </a:gs>
                    <a:gs pos="100000">
                      <a:srgbClr val="33F5FC"/>
                    </a:gs>
                  </a:gsLst>
                  <a:lin ang="108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600"/>
                </a:p>
              </p:txBody>
            </p:sp>
          </p:grpSp>
          <p:sp>
            <p:nvSpPr>
              <p:cNvPr id="332" name="文本框 331">
                <a:extLst>
                  <a:ext uri="{FF2B5EF4-FFF2-40B4-BE49-F238E27FC236}">
                    <a16:creationId xmlns:a16="http://schemas.microsoft.com/office/drawing/2014/main" id="{00CE9D9E-35C8-7575-63AB-621BCAAE031B}"/>
                  </a:ext>
                </a:extLst>
              </p:cNvPr>
              <p:cNvSpPr txBox="1"/>
              <p:nvPr/>
            </p:nvSpPr>
            <p:spPr>
              <a:xfrm>
                <a:off x="5838238" y="2545172"/>
                <a:ext cx="2803705" cy="27860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zh-CN" altLang="en-US" sz="900">
                    <a:solidFill>
                      <a:srgbClr val="33F5FC"/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由人类驾驶员全权驾驶车辆</a:t>
                </a:r>
                <a:endParaRPr lang="en-US" altLang="zh-CN" sz="900" b="0" i="0" dirty="0">
                  <a:solidFill>
                    <a:srgbClr val="33F5FC"/>
                  </a:solidFill>
                  <a:effectLst/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</p:txBody>
          </p:sp>
          <p:sp>
            <p:nvSpPr>
              <p:cNvPr id="493" name="文本框 492">
                <a:extLst>
                  <a:ext uri="{FF2B5EF4-FFF2-40B4-BE49-F238E27FC236}">
                    <a16:creationId xmlns:a16="http://schemas.microsoft.com/office/drawing/2014/main" id="{EC7D3F6E-FB12-A012-B105-AC4C1E6FE311}"/>
                  </a:ext>
                </a:extLst>
              </p:cNvPr>
              <p:cNvSpPr txBox="1"/>
              <p:nvPr/>
            </p:nvSpPr>
            <p:spPr>
              <a:xfrm>
                <a:off x="4608094" y="2404155"/>
                <a:ext cx="1460417" cy="49244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sz="1400" b="1">
                    <a:gradFill flip="none" rotWithShape="1">
                      <a:gsLst>
                        <a:gs pos="0">
                          <a:schemeClr val="bg1"/>
                        </a:gs>
                        <a:gs pos="100000">
                          <a:srgbClr val="33F5FC"/>
                        </a:gs>
                      </a:gsLst>
                      <a:lin ang="5400000" scaled="1"/>
                      <a:tileRect/>
                    </a:gradFill>
                    <a:latin typeface="锐字真言体免费商用" panose="02010600030101010101" pitchFamily="2" charset="-122"/>
                    <a:ea typeface="锐字真言体免费商用" panose="02010600030101010101" pitchFamily="2" charset="-122"/>
                  </a:rPr>
                  <a:t>L0</a:t>
                </a:r>
              </a:p>
              <a:p>
                <a:pPr algn="ctr"/>
                <a:r>
                  <a:rPr lang="zh-CN" altLang="en-US" sz="1100" b="1">
                    <a:gradFill flip="none" rotWithShape="1">
                      <a:gsLst>
                        <a:gs pos="0">
                          <a:schemeClr val="bg1"/>
                        </a:gs>
                        <a:gs pos="100000">
                          <a:srgbClr val="33F5FC"/>
                        </a:gs>
                      </a:gsLst>
                      <a:lin ang="5400000" scaled="1"/>
                      <a:tileRect/>
                    </a:gradFill>
                    <a:latin typeface="锐字真言体免费商用" panose="02010600030101010101" pitchFamily="2" charset="-122"/>
                    <a:ea typeface="锐字真言体免费商用" panose="02010600030101010101" pitchFamily="2" charset="-122"/>
                  </a:rPr>
                  <a:t>人工驾驶</a:t>
                </a:r>
                <a:endParaRPr lang="en-US" sz="1100" dirty="0">
                  <a:gradFill flip="none" rotWithShape="1">
                    <a:gsLst>
                      <a:gs pos="0">
                        <a:schemeClr val="bg1"/>
                      </a:gs>
                      <a:gs pos="100000">
                        <a:srgbClr val="33F5FC"/>
                      </a:gs>
                    </a:gsLst>
                    <a:lin ang="5400000" scaled="1"/>
                    <a:tileRect/>
                  </a:gradFill>
                  <a:latin typeface="锐字真言体免费商用" panose="02010600030101010101" pitchFamily="2" charset="-122"/>
                  <a:ea typeface="锐字真言体免费商用" panose="02010600030101010101" pitchFamily="2" charset="-122"/>
                </a:endParaRPr>
              </a:p>
            </p:txBody>
          </p:sp>
          <p:sp>
            <p:nvSpPr>
              <p:cNvPr id="494" name="文本框 493">
                <a:extLst>
                  <a:ext uri="{FF2B5EF4-FFF2-40B4-BE49-F238E27FC236}">
                    <a16:creationId xmlns:a16="http://schemas.microsoft.com/office/drawing/2014/main" id="{1B960CCE-A7C8-D839-DC8C-507E2172C85E}"/>
                  </a:ext>
                </a:extLst>
              </p:cNvPr>
              <p:cNvSpPr txBox="1"/>
              <p:nvPr/>
            </p:nvSpPr>
            <p:spPr>
              <a:xfrm>
                <a:off x="4608094" y="3099210"/>
                <a:ext cx="1460417" cy="49244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sz="1400" b="1">
                    <a:gradFill flip="none" rotWithShape="1">
                      <a:gsLst>
                        <a:gs pos="0">
                          <a:schemeClr val="bg1"/>
                        </a:gs>
                        <a:gs pos="100000">
                          <a:srgbClr val="33F5FC"/>
                        </a:gs>
                      </a:gsLst>
                      <a:lin ang="5400000" scaled="1"/>
                      <a:tileRect/>
                    </a:gradFill>
                    <a:latin typeface="锐字真言体免费商用" panose="02010600030101010101" pitchFamily="2" charset="-122"/>
                    <a:ea typeface="锐字真言体免费商用" panose="02010600030101010101" pitchFamily="2" charset="-122"/>
                  </a:rPr>
                  <a:t>L1</a:t>
                </a:r>
              </a:p>
              <a:p>
                <a:pPr algn="ctr"/>
                <a:r>
                  <a:rPr lang="zh-CN" altLang="en-US" sz="1100" b="1">
                    <a:gradFill flip="none" rotWithShape="1">
                      <a:gsLst>
                        <a:gs pos="0">
                          <a:schemeClr val="bg1"/>
                        </a:gs>
                        <a:gs pos="100000">
                          <a:srgbClr val="33F5FC"/>
                        </a:gs>
                      </a:gsLst>
                      <a:lin ang="5400000" scaled="1"/>
                      <a:tileRect/>
                    </a:gradFill>
                    <a:latin typeface="锐字真言体免费商用" panose="02010600030101010101" pitchFamily="2" charset="-122"/>
                    <a:ea typeface="锐字真言体免费商用" panose="02010600030101010101" pitchFamily="2" charset="-122"/>
                  </a:rPr>
                  <a:t>辅助驾驶</a:t>
                </a:r>
                <a:endParaRPr lang="en-US" sz="1100" dirty="0">
                  <a:gradFill flip="none" rotWithShape="1">
                    <a:gsLst>
                      <a:gs pos="0">
                        <a:schemeClr val="bg1"/>
                      </a:gs>
                      <a:gs pos="100000">
                        <a:srgbClr val="33F5FC"/>
                      </a:gs>
                    </a:gsLst>
                    <a:lin ang="5400000" scaled="1"/>
                    <a:tileRect/>
                  </a:gradFill>
                  <a:latin typeface="锐字真言体免费商用" panose="02010600030101010101" pitchFamily="2" charset="-122"/>
                  <a:ea typeface="锐字真言体免费商用" panose="02010600030101010101" pitchFamily="2" charset="-122"/>
                </a:endParaRPr>
              </a:p>
            </p:txBody>
          </p:sp>
          <p:sp>
            <p:nvSpPr>
              <p:cNvPr id="495" name="文本框 494">
                <a:extLst>
                  <a:ext uri="{FF2B5EF4-FFF2-40B4-BE49-F238E27FC236}">
                    <a16:creationId xmlns:a16="http://schemas.microsoft.com/office/drawing/2014/main" id="{B58E2E1D-B809-53DF-3B4E-55E15B46FE5D}"/>
                  </a:ext>
                </a:extLst>
              </p:cNvPr>
              <p:cNvSpPr txBox="1"/>
              <p:nvPr/>
            </p:nvSpPr>
            <p:spPr>
              <a:xfrm>
                <a:off x="4608094" y="3799983"/>
                <a:ext cx="1460417" cy="49244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sz="1400" b="1">
                    <a:gradFill flip="none" rotWithShape="1">
                      <a:gsLst>
                        <a:gs pos="0">
                          <a:schemeClr val="bg1"/>
                        </a:gs>
                        <a:gs pos="100000">
                          <a:srgbClr val="33F5FC"/>
                        </a:gs>
                      </a:gsLst>
                      <a:lin ang="5400000" scaled="1"/>
                      <a:tileRect/>
                    </a:gradFill>
                    <a:latin typeface="锐字真言体免费商用" panose="02010600030101010101" pitchFamily="2" charset="-122"/>
                    <a:ea typeface="锐字真言体免费商用" panose="02010600030101010101" pitchFamily="2" charset="-122"/>
                  </a:rPr>
                  <a:t>L2</a:t>
                </a:r>
              </a:p>
              <a:p>
                <a:pPr algn="ctr"/>
                <a:r>
                  <a:rPr lang="zh-CN" altLang="en-US" sz="1100" b="1">
                    <a:gradFill flip="none" rotWithShape="1">
                      <a:gsLst>
                        <a:gs pos="0">
                          <a:schemeClr val="bg1"/>
                        </a:gs>
                        <a:gs pos="100000">
                          <a:srgbClr val="33F5FC"/>
                        </a:gs>
                      </a:gsLst>
                      <a:lin ang="5400000" scaled="1"/>
                      <a:tileRect/>
                    </a:gradFill>
                    <a:latin typeface="锐字真言体免费商用" panose="02010600030101010101" pitchFamily="2" charset="-122"/>
                    <a:ea typeface="锐字真言体免费商用" panose="02010600030101010101" pitchFamily="2" charset="-122"/>
                  </a:rPr>
                  <a:t>部分自动驾驶</a:t>
                </a:r>
                <a:endParaRPr lang="en-US" sz="1100" dirty="0">
                  <a:gradFill flip="none" rotWithShape="1">
                    <a:gsLst>
                      <a:gs pos="0">
                        <a:schemeClr val="bg1"/>
                      </a:gs>
                      <a:gs pos="100000">
                        <a:srgbClr val="33F5FC"/>
                      </a:gs>
                    </a:gsLst>
                    <a:lin ang="5400000" scaled="1"/>
                    <a:tileRect/>
                  </a:gradFill>
                  <a:latin typeface="锐字真言体免费商用" panose="02010600030101010101" pitchFamily="2" charset="-122"/>
                  <a:ea typeface="锐字真言体免费商用" panose="02010600030101010101" pitchFamily="2" charset="-122"/>
                </a:endParaRPr>
              </a:p>
            </p:txBody>
          </p:sp>
          <p:sp>
            <p:nvSpPr>
              <p:cNvPr id="496" name="文本框 495">
                <a:extLst>
                  <a:ext uri="{FF2B5EF4-FFF2-40B4-BE49-F238E27FC236}">
                    <a16:creationId xmlns:a16="http://schemas.microsoft.com/office/drawing/2014/main" id="{E1E486F8-4588-5851-E67A-222BEFAD3442}"/>
                  </a:ext>
                </a:extLst>
              </p:cNvPr>
              <p:cNvSpPr txBox="1"/>
              <p:nvPr/>
            </p:nvSpPr>
            <p:spPr>
              <a:xfrm>
                <a:off x="4608094" y="4462656"/>
                <a:ext cx="1460417" cy="49244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sz="1400" b="1">
                    <a:gradFill flip="none" rotWithShape="1">
                      <a:gsLst>
                        <a:gs pos="0">
                          <a:schemeClr val="bg1"/>
                        </a:gs>
                        <a:gs pos="100000">
                          <a:srgbClr val="33F5FC"/>
                        </a:gs>
                      </a:gsLst>
                      <a:lin ang="5400000" scaled="1"/>
                      <a:tileRect/>
                    </a:gradFill>
                    <a:latin typeface="锐字真言体免费商用" panose="02010600030101010101" pitchFamily="2" charset="-122"/>
                    <a:ea typeface="锐字真言体免费商用" panose="02010600030101010101" pitchFamily="2" charset="-122"/>
                  </a:rPr>
                  <a:t>L3</a:t>
                </a:r>
              </a:p>
              <a:p>
                <a:pPr algn="ctr"/>
                <a:r>
                  <a:rPr lang="zh-CN" altLang="en-US" sz="1100" b="1">
                    <a:gradFill flip="none" rotWithShape="1">
                      <a:gsLst>
                        <a:gs pos="0">
                          <a:schemeClr val="bg1"/>
                        </a:gs>
                        <a:gs pos="100000">
                          <a:srgbClr val="33F5FC"/>
                        </a:gs>
                      </a:gsLst>
                      <a:lin ang="5400000" scaled="1"/>
                      <a:tileRect/>
                    </a:gradFill>
                    <a:latin typeface="锐字真言体免费商用" panose="02010600030101010101" pitchFamily="2" charset="-122"/>
                    <a:ea typeface="锐字真言体免费商用" panose="02010600030101010101" pitchFamily="2" charset="-122"/>
                  </a:rPr>
                  <a:t>条件自动驾驶</a:t>
                </a:r>
                <a:endParaRPr lang="en-US" sz="1100" dirty="0">
                  <a:gradFill flip="none" rotWithShape="1">
                    <a:gsLst>
                      <a:gs pos="0">
                        <a:schemeClr val="bg1"/>
                      </a:gs>
                      <a:gs pos="100000">
                        <a:srgbClr val="33F5FC"/>
                      </a:gs>
                    </a:gsLst>
                    <a:lin ang="5400000" scaled="1"/>
                    <a:tileRect/>
                  </a:gradFill>
                  <a:latin typeface="锐字真言体免费商用" panose="02010600030101010101" pitchFamily="2" charset="-122"/>
                  <a:ea typeface="锐字真言体免费商用" panose="02010600030101010101" pitchFamily="2" charset="-122"/>
                </a:endParaRPr>
              </a:p>
            </p:txBody>
          </p:sp>
          <p:sp>
            <p:nvSpPr>
              <p:cNvPr id="497" name="文本框 496">
                <a:extLst>
                  <a:ext uri="{FF2B5EF4-FFF2-40B4-BE49-F238E27FC236}">
                    <a16:creationId xmlns:a16="http://schemas.microsoft.com/office/drawing/2014/main" id="{7A415DB4-B910-F602-7216-ECDEC1E5693A}"/>
                  </a:ext>
                </a:extLst>
              </p:cNvPr>
              <p:cNvSpPr txBox="1"/>
              <p:nvPr/>
            </p:nvSpPr>
            <p:spPr>
              <a:xfrm>
                <a:off x="4608094" y="5245536"/>
                <a:ext cx="1460417" cy="49244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sz="1400" b="1">
                    <a:gradFill flip="none" rotWithShape="1">
                      <a:gsLst>
                        <a:gs pos="0">
                          <a:schemeClr val="bg1"/>
                        </a:gs>
                        <a:gs pos="100000">
                          <a:srgbClr val="33F5FC"/>
                        </a:gs>
                      </a:gsLst>
                      <a:lin ang="5400000" scaled="1"/>
                      <a:tileRect/>
                    </a:gradFill>
                    <a:latin typeface="锐字真言体免费商用" panose="02010600030101010101" pitchFamily="2" charset="-122"/>
                    <a:ea typeface="锐字真言体免费商用" panose="02010600030101010101" pitchFamily="2" charset="-122"/>
                  </a:rPr>
                  <a:t>L4</a:t>
                </a:r>
              </a:p>
              <a:p>
                <a:pPr algn="ctr"/>
                <a:r>
                  <a:rPr lang="zh-CN" altLang="en-US" sz="1100" b="1">
                    <a:gradFill flip="none" rotWithShape="1">
                      <a:gsLst>
                        <a:gs pos="0">
                          <a:schemeClr val="bg1"/>
                        </a:gs>
                        <a:gs pos="100000">
                          <a:srgbClr val="33F5FC"/>
                        </a:gs>
                      </a:gsLst>
                      <a:lin ang="5400000" scaled="1"/>
                      <a:tileRect/>
                    </a:gradFill>
                    <a:latin typeface="锐字真言体免费商用" panose="02010600030101010101" pitchFamily="2" charset="-122"/>
                    <a:ea typeface="锐字真言体免费商用" panose="02010600030101010101" pitchFamily="2" charset="-122"/>
                  </a:rPr>
                  <a:t>高度自动驾驶</a:t>
                </a:r>
                <a:endParaRPr lang="en-US" sz="1100" dirty="0">
                  <a:gradFill flip="none" rotWithShape="1">
                    <a:gsLst>
                      <a:gs pos="0">
                        <a:schemeClr val="bg1"/>
                      </a:gs>
                      <a:gs pos="100000">
                        <a:srgbClr val="33F5FC"/>
                      </a:gs>
                    </a:gsLst>
                    <a:lin ang="5400000" scaled="1"/>
                    <a:tileRect/>
                  </a:gradFill>
                  <a:latin typeface="锐字真言体免费商用" panose="02010600030101010101" pitchFamily="2" charset="-122"/>
                  <a:ea typeface="锐字真言体免费商用" panose="02010600030101010101" pitchFamily="2" charset="-122"/>
                </a:endParaRPr>
              </a:p>
            </p:txBody>
          </p:sp>
          <p:sp>
            <p:nvSpPr>
              <p:cNvPr id="498" name="文本框 497">
                <a:extLst>
                  <a:ext uri="{FF2B5EF4-FFF2-40B4-BE49-F238E27FC236}">
                    <a16:creationId xmlns:a16="http://schemas.microsoft.com/office/drawing/2014/main" id="{13657617-2687-56B7-5680-AF55186E3AFF}"/>
                  </a:ext>
                </a:extLst>
              </p:cNvPr>
              <p:cNvSpPr txBox="1"/>
              <p:nvPr/>
            </p:nvSpPr>
            <p:spPr>
              <a:xfrm>
                <a:off x="4608094" y="6036045"/>
                <a:ext cx="1460417" cy="49244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sz="1400" b="1">
                    <a:gradFill flip="none" rotWithShape="1">
                      <a:gsLst>
                        <a:gs pos="0">
                          <a:schemeClr val="bg1"/>
                        </a:gs>
                        <a:gs pos="100000">
                          <a:srgbClr val="33F5FC"/>
                        </a:gs>
                      </a:gsLst>
                      <a:lin ang="5400000" scaled="1"/>
                      <a:tileRect/>
                    </a:gradFill>
                    <a:latin typeface="锐字真言体免费商用" panose="02010600030101010101" pitchFamily="2" charset="-122"/>
                    <a:ea typeface="锐字真言体免费商用" panose="02010600030101010101" pitchFamily="2" charset="-122"/>
                  </a:rPr>
                  <a:t>L5</a:t>
                </a:r>
              </a:p>
              <a:p>
                <a:pPr algn="ctr"/>
                <a:r>
                  <a:rPr lang="zh-CN" altLang="en-US" sz="1100" b="1">
                    <a:gradFill flip="none" rotWithShape="1">
                      <a:gsLst>
                        <a:gs pos="0">
                          <a:schemeClr val="bg1"/>
                        </a:gs>
                        <a:gs pos="100000">
                          <a:srgbClr val="33F5FC"/>
                        </a:gs>
                      </a:gsLst>
                      <a:lin ang="5400000" scaled="1"/>
                      <a:tileRect/>
                    </a:gradFill>
                    <a:latin typeface="锐字真言体免费商用" panose="02010600030101010101" pitchFamily="2" charset="-122"/>
                    <a:ea typeface="锐字真言体免费商用" panose="02010600030101010101" pitchFamily="2" charset="-122"/>
                  </a:rPr>
                  <a:t>完全自动驾驶</a:t>
                </a:r>
                <a:endParaRPr lang="en-US" sz="1100" dirty="0">
                  <a:gradFill flip="none" rotWithShape="1">
                    <a:gsLst>
                      <a:gs pos="0">
                        <a:schemeClr val="bg1"/>
                      </a:gs>
                      <a:gs pos="100000">
                        <a:srgbClr val="33F5FC"/>
                      </a:gs>
                    </a:gsLst>
                    <a:lin ang="5400000" scaled="1"/>
                    <a:tileRect/>
                  </a:gradFill>
                  <a:latin typeface="锐字真言体免费商用" panose="02010600030101010101" pitchFamily="2" charset="-122"/>
                  <a:ea typeface="锐字真言体免费商用" panose="02010600030101010101" pitchFamily="2" charset="-122"/>
                </a:endParaRPr>
              </a:p>
            </p:txBody>
          </p:sp>
          <p:grpSp>
            <p:nvGrpSpPr>
              <p:cNvPr id="516" name="组合 515">
                <a:extLst>
                  <a:ext uri="{FF2B5EF4-FFF2-40B4-BE49-F238E27FC236}">
                    <a16:creationId xmlns:a16="http://schemas.microsoft.com/office/drawing/2014/main" id="{6DA070C9-0C7C-0584-085A-3167FBCC5026}"/>
                  </a:ext>
                </a:extLst>
              </p:cNvPr>
              <p:cNvGrpSpPr/>
              <p:nvPr/>
            </p:nvGrpSpPr>
            <p:grpSpPr>
              <a:xfrm>
                <a:off x="4653193" y="2029046"/>
                <a:ext cx="6984837" cy="261612"/>
                <a:chOff x="4653193" y="1984076"/>
                <a:chExt cx="6984837" cy="261612"/>
              </a:xfrm>
            </p:grpSpPr>
            <p:sp>
              <p:nvSpPr>
                <p:cNvPr id="333" name="文本框 332">
                  <a:extLst>
                    <a:ext uri="{FF2B5EF4-FFF2-40B4-BE49-F238E27FC236}">
                      <a16:creationId xmlns:a16="http://schemas.microsoft.com/office/drawing/2014/main" id="{73C9BD34-0E73-D758-0320-07CF2F5CF7B7}"/>
                    </a:ext>
                  </a:extLst>
                </p:cNvPr>
                <p:cNvSpPr txBox="1"/>
                <p:nvPr/>
              </p:nvSpPr>
              <p:spPr>
                <a:xfrm>
                  <a:off x="4653193" y="1984076"/>
                  <a:ext cx="1386055" cy="261610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zh-CN" altLang="en-US" sz="1100">
                      <a:solidFill>
                        <a:schemeClr val="bg1"/>
                      </a:solidFill>
                      <a:latin typeface="思源黑体 CN Medium" panose="020B0600000000000000" pitchFamily="34" charset="-122"/>
                      <a:ea typeface="思源黑体 CN Medium" panose="020B0600000000000000" pitchFamily="34" charset="-122"/>
                    </a:rPr>
                    <a:t>自动驾驶分级</a:t>
                  </a:r>
                  <a:endParaRPr lang="en-US" sz="1100" dirty="0">
                    <a:solidFill>
                      <a:schemeClr val="bg1"/>
                    </a:solidFill>
                    <a:latin typeface="思源黑体 CN Medium" panose="020B0600000000000000" pitchFamily="34" charset="-122"/>
                    <a:ea typeface="思源黑体 CN Medium" panose="020B0600000000000000" pitchFamily="34" charset="-122"/>
                  </a:endParaRPr>
                </a:p>
              </p:txBody>
            </p:sp>
            <p:sp>
              <p:nvSpPr>
                <p:cNvPr id="499" name="文本框 498">
                  <a:extLst>
                    <a:ext uri="{FF2B5EF4-FFF2-40B4-BE49-F238E27FC236}">
                      <a16:creationId xmlns:a16="http://schemas.microsoft.com/office/drawing/2014/main" id="{FCDF7625-FA46-85FE-EFA1-00EBEC0476E6}"/>
                    </a:ext>
                  </a:extLst>
                </p:cNvPr>
                <p:cNvSpPr txBox="1"/>
                <p:nvPr/>
              </p:nvSpPr>
              <p:spPr>
                <a:xfrm>
                  <a:off x="5983325" y="1984076"/>
                  <a:ext cx="1386055" cy="261610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zh-CN" altLang="en-US" sz="1100">
                      <a:solidFill>
                        <a:schemeClr val="bg1"/>
                      </a:solidFill>
                      <a:latin typeface="思源黑体 CN Medium" panose="020B0600000000000000" pitchFamily="34" charset="-122"/>
                      <a:ea typeface="思源黑体 CN Medium" panose="020B0600000000000000" pitchFamily="34" charset="-122"/>
                    </a:rPr>
                    <a:t>定义</a:t>
                  </a:r>
                  <a:endParaRPr lang="en-US" sz="1100" dirty="0">
                    <a:solidFill>
                      <a:schemeClr val="bg1"/>
                    </a:solidFill>
                    <a:latin typeface="思源黑体 CN Medium" panose="020B0600000000000000" pitchFamily="34" charset="-122"/>
                    <a:ea typeface="思源黑体 CN Medium" panose="020B0600000000000000" pitchFamily="34" charset="-122"/>
                  </a:endParaRPr>
                </a:p>
              </p:txBody>
            </p:sp>
            <p:sp>
              <p:nvSpPr>
                <p:cNvPr id="500" name="文本框 499">
                  <a:extLst>
                    <a:ext uri="{FF2B5EF4-FFF2-40B4-BE49-F238E27FC236}">
                      <a16:creationId xmlns:a16="http://schemas.microsoft.com/office/drawing/2014/main" id="{31EA65CB-CF15-1BE7-7197-0E6956D31323}"/>
                    </a:ext>
                  </a:extLst>
                </p:cNvPr>
                <p:cNvSpPr txBox="1"/>
                <p:nvPr/>
              </p:nvSpPr>
              <p:spPr>
                <a:xfrm>
                  <a:off x="8210994" y="1984076"/>
                  <a:ext cx="1386055" cy="261610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zh-CN" altLang="en-US" sz="1100">
                      <a:solidFill>
                        <a:schemeClr val="bg1"/>
                      </a:solidFill>
                      <a:latin typeface="思源黑体 CN Medium" panose="020B0600000000000000" pitchFamily="34" charset="-122"/>
                      <a:ea typeface="思源黑体 CN Medium" panose="020B0600000000000000" pitchFamily="34" charset="-122"/>
                    </a:rPr>
                    <a:t>驾驶操作</a:t>
                  </a:r>
                  <a:endParaRPr lang="en-US" sz="1100" dirty="0">
                    <a:solidFill>
                      <a:schemeClr val="bg1"/>
                    </a:solidFill>
                    <a:latin typeface="思源黑体 CN Medium" panose="020B0600000000000000" pitchFamily="34" charset="-122"/>
                    <a:ea typeface="思源黑体 CN Medium" panose="020B0600000000000000" pitchFamily="34" charset="-122"/>
                  </a:endParaRPr>
                </a:p>
              </p:txBody>
            </p:sp>
            <p:sp>
              <p:nvSpPr>
                <p:cNvPr id="501" name="文本框 500">
                  <a:extLst>
                    <a:ext uri="{FF2B5EF4-FFF2-40B4-BE49-F238E27FC236}">
                      <a16:creationId xmlns:a16="http://schemas.microsoft.com/office/drawing/2014/main" id="{D1E2A1A6-0617-A5EE-12C5-DE624DA690EE}"/>
                    </a:ext>
                  </a:extLst>
                </p:cNvPr>
                <p:cNvSpPr txBox="1"/>
                <p:nvPr/>
              </p:nvSpPr>
              <p:spPr>
                <a:xfrm>
                  <a:off x="9071563" y="1984076"/>
                  <a:ext cx="1386055" cy="261610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zh-CN" altLang="en-US" sz="1100">
                      <a:solidFill>
                        <a:schemeClr val="bg1"/>
                      </a:solidFill>
                      <a:latin typeface="思源黑体 CN Medium" panose="020B0600000000000000" pitchFamily="34" charset="-122"/>
                      <a:ea typeface="思源黑体 CN Medium" panose="020B0600000000000000" pitchFamily="34" charset="-122"/>
                    </a:rPr>
                    <a:t>周边监控</a:t>
                  </a:r>
                  <a:endParaRPr lang="en-US" sz="1100" dirty="0">
                    <a:solidFill>
                      <a:schemeClr val="bg1"/>
                    </a:solidFill>
                    <a:latin typeface="思源黑体 CN Medium" panose="020B0600000000000000" pitchFamily="34" charset="-122"/>
                    <a:ea typeface="思源黑体 CN Medium" panose="020B0600000000000000" pitchFamily="34" charset="-122"/>
                  </a:endParaRPr>
                </a:p>
              </p:txBody>
            </p:sp>
            <p:sp>
              <p:nvSpPr>
                <p:cNvPr id="502" name="文本框 501">
                  <a:extLst>
                    <a:ext uri="{FF2B5EF4-FFF2-40B4-BE49-F238E27FC236}">
                      <a16:creationId xmlns:a16="http://schemas.microsoft.com/office/drawing/2014/main" id="{1DD404F7-0390-6497-4AEC-F0F0BEC391A8}"/>
                    </a:ext>
                  </a:extLst>
                </p:cNvPr>
                <p:cNvSpPr txBox="1"/>
                <p:nvPr/>
              </p:nvSpPr>
              <p:spPr>
                <a:xfrm>
                  <a:off x="9754241" y="1984076"/>
                  <a:ext cx="1386055" cy="261610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zh-CN" altLang="en-US" sz="1100">
                      <a:solidFill>
                        <a:schemeClr val="bg1"/>
                      </a:solidFill>
                      <a:latin typeface="思源黑体 CN Medium" panose="020B0600000000000000" pitchFamily="34" charset="-122"/>
                      <a:ea typeface="思源黑体 CN Medium" panose="020B0600000000000000" pitchFamily="34" charset="-122"/>
                    </a:rPr>
                    <a:t>接管</a:t>
                  </a:r>
                  <a:endParaRPr lang="en-US" sz="1100" dirty="0">
                    <a:solidFill>
                      <a:schemeClr val="bg1"/>
                    </a:solidFill>
                    <a:latin typeface="思源黑体 CN Medium" panose="020B0600000000000000" pitchFamily="34" charset="-122"/>
                    <a:ea typeface="思源黑体 CN Medium" panose="020B0600000000000000" pitchFamily="34" charset="-122"/>
                  </a:endParaRPr>
                </a:p>
              </p:txBody>
            </p:sp>
            <p:sp>
              <p:nvSpPr>
                <p:cNvPr id="503" name="文本框 502">
                  <a:extLst>
                    <a:ext uri="{FF2B5EF4-FFF2-40B4-BE49-F238E27FC236}">
                      <a16:creationId xmlns:a16="http://schemas.microsoft.com/office/drawing/2014/main" id="{2046E6A0-CB11-BA7B-E313-F10F992AD808}"/>
                    </a:ext>
                  </a:extLst>
                </p:cNvPr>
                <p:cNvSpPr txBox="1"/>
                <p:nvPr/>
              </p:nvSpPr>
              <p:spPr>
                <a:xfrm>
                  <a:off x="10744073" y="1984078"/>
                  <a:ext cx="893957" cy="261610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zh-CN" altLang="en-US" sz="1100">
                      <a:solidFill>
                        <a:schemeClr val="bg1"/>
                      </a:solidFill>
                      <a:latin typeface="思源黑体 CN Medium" panose="020B0600000000000000" pitchFamily="34" charset="-122"/>
                      <a:ea typeface="思源黑体 CN Medium" panose="020B0600000000000000" pitchFamily="34" charset="-122"/>
                    </a:rPr>
                    <a:t>应用场景</a:t>
                  </a:r>
                  <a:endParaRPr lang="en-US" sz="1100" dirty="0">
                    <a:solidFill>
                      <a:schemeClr val="bg1"/>
                    </a:solidFill>
                    <a:latin typeface="思源黑体 CN Medium" panose="020B0600000000000000" pitchFamily="34" charset="-122"/>
                    <a:ea typeface="思源黑体 CN Medium" panose="020B0600000000000000" pitchFamily="34" charset="-122"/>
                  </a:endParaRPr>
                </a:p>
              </p:txBody>
            </p:sp>
          </p:grpSp>
          <p:sp>
            <p:nvSpPr>
              <p:cNvPr id="504" name="文本框 503">
                <a:extLst>
                  <a:ext uri="{FF2B5EF4-FFF2-40B4-BE49-F238E27FC236}">
                    <a16:creationId xmlns:a16="http://schemas.microsoft.com/office/drawing/2014/main" id="{20C55074-66DA-C4EF-4589-EC671A7404F5}"/>
                  </a:ext>
                </a:extLst>
              </p:cNvPr>
              <p:cNvSpPr txBox="1"/>
              <p:nvPr/>
            </p:nvSpPr>
            <p:spPr>
              <a:xfrm>
                <a:off x="5838786" y="3095779"/>
                <a:ext cx="2552915" cy="48635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zh-CN" altLang="en-US" sz="900">
                    <a:solidFill>
                      <a:srgbClr val="33F5FC"/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车辆对方向盘和加减速中的一项操作提供驾驶，人类驾驶员负责其余的驾驶动作</a:t>
                </a:r>
                <a:endParaRPr lang="en-US" altLang="zh-CN" sz="900" b="0" i="0" dirty="0">
                  <a:solidFill>
                    <a:srgbClr val="33F5FC"/>
                  </a:solidFill>
                  <a:effectLst/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</p:txBody>
          </p:sp>
          <p:sp>
            <p:nvSpPr>
              <p:cNvPr id="505" name="文本框 504">
                <a:extLst>
                  <a:ext uri="{FF2B5EF4-FFF2-40B4-BE49-F238E27FC236}">
                    <a16:creationId xmlns:a16="http://schemas.microsoft.com/office/drawing/2014/main" id="{671D7E55-A026-3341-6EF2-AC6FD679A221}"/>
                  </a:ext>
                </a:extLst>
              </p:cNvPr>
              <p:cNvSpPr txBox="1"/>
              <p:nvPr/>
            </p:nvSpPr>
            <p:spPr>
              <a:xfrm>
                <a:off x="5838786" y="3796552"/>
                <a:ext cx="2552915" cy="48635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zh-CN" altLang="en-US" sz="900">
                    <a:solidFill>
                      <a:srgbClr val="33F5FC"/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车辆对方向盘和加减速中的一项操作提供驾驶，人类驾驶员负责其余的驾驶动作</a:t>
                </a:r>
                <a:endParaRPr lang="en-US" altLang="zh-CN" sz="900" b="0" i="0" dirty="0">
                  <a:solidFill>
                    <a:srgbClr val="33F5FC"/>
                  </a:solidFill>
                  <a:effectLst/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</p:txBody>
          </p:sp>
          <p:sp>
            <p:nvSpPr>
              <p:cNvPr id="506" name="文本框 505">
                <a:extLst>
                  <a:ext uri="{FF2B5EF4-FFF2-40B4-BE49-F238E27FC236}">
                    <a16:creationId xmlns:a16="http://schemas.microsoft.com/office/drawing/2014/main" id="{577A0F67-EF8B-732F-859A-981E444D7EAF}"/>
                  </a:ext>
                </a:extLst>
              </p:cNvPr>
              <p:cNvSpPr txBox="1"/>
              <p:nvPr/>
            </p:nvSpPr>
            <p:spPr>
              <a:xfrm>
                <a:off x="5838786" y="4459225"/>
                <a:ext cx="2559639" cy="48635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zh-CN" altLang="en-US" sz="900">
                    <a:solidFill>
                      <a:srgbClr val="33F5FC"/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由车辆完成绝大部分驾驶操作，人类驾驶员需要保持注意力集中以备不时之需</a:t>
                </a:r>
                <a:endParaRPr lang="en-US" altLang="zh-CN" sz="900" b="0" i="0" dirty="0">
                  <a:solidFill>
                    <a:srgbClr val="33F5FC"/>
                  </a:solidFill>
                  <a:effectLst/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</p:txBody>
          </p:sp>
          <p:sp>
            <p:nvSpPr>
              <p:cNvPr id="507" name="文本框 506">
                <a:extLst>
                  <a:ext uri="{FF2B5EF4-FFF2-40B4-BE49-F238E27FC236}">
                    <a16:creationId xmlns:a16="http://schemas.microsoft.com/office/drawing/2014/main" id="{DEB8F1B8-46A8-D598-F94C-4725DF950FC7}"/>
                  </a:ext>
                </a:extLst>
              </p:cNvPr>
              <p:cNvSpPr txBox="1"/>
              <p:nvPr/>
            </p:nvSpPr>
            <p:spPr>
              <a:xfrm>
                <a:off x="5838786" y="5126689"/>
                <a:ext cx="2552915" cy="48635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zh-CN" altLang="en-US" sz="900">
                    <a:solidFill>
                      <a:srgbClr val="33F5FC"/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由车辆完成绝大部分驾驶操作，人类驾驶员需要保持注意力集中，但限定道路和环境条件</a:t>
                </a:r>
                <a:endParaRPr lang="en-US" altLang="zh-CN" sz="900" b="0" i="0" dirty="0">
                  <a:solidFill>
                    <a:srgbClr val="33F5FC"/>
                  </a:solidFill>
                  <a:effectLst/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</p:txBody>
          </p:sp>
          <p:sp>
            <p:nvSpPr>
              <p:cNvPr id="508" name="文本框 507">
                <a:extLst>
                  <a:ext uri="{FF2B5EF4-FFF2-40B4-BE49-F238E27FC236}">
                    <a16:creationId xmlns:a16="http://schemas.microsoft.com/office/drawing/2014/main" id="{F8B9811D-D818-A494-6BC7-E582D3D48733}"/>
                  </a:ext>
                </a:extLst>
              </p:cNvPr>
              <p:cNvSpPr txBox="1"/>
              <p:nvPr/>
            </p:nvSpPr>
            <p:spPr>
              <a:xfrm>
                <a:off x="5812180" y="6019187"/>
                <a:ext cx="2552915" cy="48635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zh-CN" altLang="en-US" sz="900">
                    <a:solidFill>
                      <a:srgbClr val="33F5FC"/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由车辆完成所有驾驶操作，人类驾驶员需要保持注意力集中</a:t>
                </a:r>
                <a:endParaRPr lang="en-US" altLang="zh-CN" sz="900" b="0" i="0" dirty="0">
                  <a:solidFill>
                    <a:srgbClr val="33F5FC"/>
                  </a:solidFill>
                  <a:effectLst/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</p:txBody>
          </p:sp>
          <p:grpSp>
            <p:nvGrpSpPr>
              <p:cNvPr id="524" name="组合 523">
                <a:extLst>
                  <a:ext uri="{FF2B5EF4-FFF2-40B4-BE49-F238E27FC236}">
                    <a16:creationId xmlns:a16="http://schemas.microsoft.com/office/drawing/2014/main" id="{41B428A1-EF06-5D3F-3BC1-D693938B9F87}"/>
                  </a:ext>
                </a:extLst>
              </p:cNvPr>
              <p:cNvGrpSpPr/>
              <p:nvPr/>
            </p:nvGrpSpPr>
            <p:grpSpPr>
              <a:xfrm>
                <a:off x="4619120" y="2359632"/>
                <a:ext cx="7018909" cy="3588729"/>
                <a:chOff x="4619120" y="2359632"/>
                <a:chExt cx="7018909" cy="3588729"/>
              </a:xfrm>
            </p:grpSpPr>
            <p:cxnSp>
              <p:nvCxnSpPr>
                <p:cNvPr id="509" name="直接连接符 508">
                  <a:extLst>
                    <a:ext uri="{FF2B5EF4-FFF2-40B4-BE49-F238E27FC236}">
                      <a16:creationId xmlns:a16="http://schemas.microsoft.com/office/drawing/2014/main" id="{3842DBFC-84BD-BB3A-67EE-6F8D1D80E3E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619120" y="2359632"/>
                  <a:ext cx="7018909" cy="0"/>
                </a:xfrm>
                <a:prstGeom prst="line">
                  <a:avLst/>
                </a:prstGeom>
                <a:ln w="3175" cap="rnd">
                  <a:gradFill flip="none" rotWithShape="1">
                    <a:gsLst>
                      <a:gs pos="0">
                        <a:schemeClr val="accent1">
                          <a:lumMod val="5000"/>
                          <a:lumOff val="95000"/>
                          <a:alpha val="0"/>
                        </a:schemeClr>
                      </a:gs>
                      <a:gs pos="55000">
                        <a:srgbClr val="33F5FC"/>
                      </a:gs>
                    </a:gsLst>
                    <a:lin ang="0" scaled="1"/>
                    <a:tileRect/>
                  </a:gra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11" name="直接连接符 510">
                  <a:extLst>
                    <a:ext uri="{FF2B5EF4-FFF2-40B4-BE49-F238E27FC236}">
                      <a16:creationId xmlns:a16="http://schemas.microsoft.com/office/drawing/2014/main" id="{559B8CE5-42F3-04B6-4732-A258A38C3B1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619120" y="3032305"/>
                  <a:ext cx="6096279" cy="0"/>
                </a:xfrm>
                <a:prstGeom prst="line">
                  <a:avLst/>
                </a:prstGeom>
                <a:ln w="3175" cap="rnd">
                  <a:gradFill flip="none" rotWithShape="1">
                    <a:gsLst>
                      <a:gs pos="0">
                        <a:schemeClr val="accent1">
                          <a:lumMod val="5000"/>
                          <a:lumOff val="95000"/>
                          <a:alpha val="0"/>
                        </a:schemeClr>
                      </a:gs>
                      <a:gs pos="55000">
                        <a:srgbClr val="33F5FC"/>
                      </a:gs>
                    </a:gsLst>
                    <a:lin ang="0" scaled="1"/>
                    <a:tileRect/>
                  </a:gra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12" name="直接连接符 511">
                  <a:extLst>
                    <a:ext uri="{FF2B5EF4-FFF2-40B4-BE49-F238E27FC236}">
                      <a16:creationId xmlns:a16="http://schemas.microsoft.com/office/drawing/2014/main" id="{66022B1E-BD5C-0317-7975-3588D59689C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619120" y="3685344"/>
                  <a:ext cx="7018909" cy="0"/>
                </a:xfrm>
                <a:prstGeom prst="line">
                  <a:avLst/>
                </a:prstGeom>
                <a:ln w="3175" cap="rnd">
                  <a:gradFill flip="none" rotWithShape="1">
                    <a:gsLst>
                      <a:gs pos="0">
                        <a:schemeClr val="accent1">
                          <a:lumMod val="5000"/>
                          <a:lumOff val="95000"/>
                          <a:alpha val="0"/>
                        </a:schemeClr>
                      </a:gs>
                      <a:gs pos="55000">
                        <a:srgbClr val="33F5FC"/>
                      </a:gs>
                    </a:gsLst>
                    <a:lin ang="0" scaled="1"/>
                    <a:tileRect/>
                  </a:gra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13" name="直接连接符 512">
                  <a:extLst>
                    <a:ext uri="{FF2B5EF4-FFF2-40B4-BE49-F238E27FC236}">
                      <a16:creationId xmlns:a16="http://schemas.microsoft.com/office/drawing/2014/main" id="{7E78A6A5-6000-B5E0-F070-858A0175803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619120" y="4415717"/>
                  <a:ext cx="6096279" cy="0"/>
                </a:xfrm>
                <a:prstGeom prst="line">
                  <a:avLst/>
                </a:prstGeom>
                <a:ln w="3175" cap="rnd">
                  <a:gradFill flip="none" rotWithShape="1">
                    <a:gsLst>
                      <a:gs pos="0">
                        <a:schemeClr val="accent1">
                          <a:lumMod val="5000"/>
                          <a:lumOff val="95000"/>
                          <a:alpha val="0"/>
                        </a:schemeClr>
                      </a:gs>
                      <a:gs pos="55000">
                        <a:srgbClr val="33F5FC"/>
                      </a:gs>
                    </a:gsLst>
                    <a:lin ang="0" scaled="1"/>
                    <a:tileRect/>
                  </a:gra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14" name="直接连接符 513">
                  <a:extLst>
                    <a:ext uri="{FF2B5EF4-FFF2-40B4-BE49-F238E27FC236}">
                      <a16:creationId xmlns:a16="http://schemas.microsoft.com/office/drawing/2014/main" id="{7D2DD154-7E2D-FFE2-7041-868A2F63689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619120" y="5063189"/>
                  <a:ext cx="6096279" cy="0"/>
                </a:xfrm>
                <a:prstGeom prst="line">
                  <a:avLst/>
                </a:prstGeom>
                <a:ln w="3175" cap="rnd">
                  <a:gradFill flip="none" rotWithShape="1">
                    <a:gsLst>
                      <a:gs pos="0">
                        <a:schemeClr val="accent1">
                          <a:lumMod val="5000"/>
                          <a:lumOff val="95000"/>
                          <a:alpha val="0"/>
                        </a:schemeClr>
                      </a:gs>
                      <a:gs pos="55000">
                        <a:srgbClr val="33F5FC"/>
                      </a:gs>
                    </a:gsLst>
                    <a:lin ang="0" scaled="1"/>
                    <a:tileRect/>
                  </a:gra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15" name="直接连接符 514">
                  <a:extLst>
                    <a:ext uri="{FF2B5EF4-FFF2-40B4-BE49-F238E27FC236}">
                      <a16:creationId xmlns:a16="http://schemas.microsoft.com/office/drawing/2014/main" id="{5DF339FE-116D-2692-3E89-2DCFD5B48AA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619120" y="5948361"/>
                  <a:ext cx="7018909" cy="0"/>
                </a:xfrm>
                <a:prstGeom prst="line">
                  <a:avLst/>
                </a:prstGeom>
                <a:ln w="3175" cap="rnd">
                  <a:gradFill flip="none" rotWithShape="1">
                    <a:gsLst>
                      <a:gs pos="0">
                        <a:schemeClr val="accent1">
                          <a:lumMod val="5000"/>
                          <a:lumOff val="95000"/>
                          <a:alpha val="0"/>
                        </a:schemeClr>
                      </a:gs>
                      <a:gs pos="55000">
                        <a:srgbClr val="33F5FC"/>
                      </a:gs>
                    </a:gsLst>
                    <a:lin ang="0" scaled="1"/>
                    <a:tileRect/>
                  </a:gra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23" name="组合 522">
                <a:extLst>
                  <a:ext uri="{FF2B5EF4-FFF2-40B4-BE49-F238E27FC236}">
                    <a16:creationId xmlns:a16="http://schemas.microsoft.com/office/drawing/2014/main" id="{BF5016D1-6262-A14B-E1EA-68A51F5A99B2}"/>
                  </a:ext>
                </a:extLst>
              </p:cNvPr>
              <p:cNvGrpSpPr/>
              <p:nvPr/>
            </p:nvGrpSpPr>
            <p:grpSpPr>
              <a:xfrm>
                <a:off x="5843794" y="1957379"/>
                <a:ext cx="4871605" cy="4699738"/>
                <a:chOff x="5843794" y="1957379"/>
                <a:chExt cx="4871605" cy="4699738"/>
              </a:xfrm>
            </p:grpSpPr>
            <p:cxnSp>
              <p:nvCxnSpPr>
                <p:cNvPr id="517" name="直接连接符 516">
                  <a:extLst>
                    <a:ext uri="{FF2B5EF4-FFF2-40B4-BE49-F238E27FC236}">
                      <a16:creationId xmlns:a16="http://schemas.microsoft.com/office/drawing/2014/main" id="{3A0FB015-B80E-A3D1-F64E-66C3B453E38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843794" y="1957379"/>
                  <a:ext cx="0" cy="4699738"/>
                </a:xfrm>
                <a:prstGeom prst="line">
                  <a:avLst/>
                </a:prstGeom>
                <a:ln w="3175" cap="rnd">
                  <a:solidFill>
                    <a:srgbClr val="33F5FC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19" name="直接连接符 518">
                  <a:extLst>
                    <a:ext uri="{FF2B5EF4-FFF2-40B4-BE49-F238E27FC236}">
                      <a16:creationId xmlns:a16="http://schemas.microsoft.com/office/drawing/2014/main" id="{0FA6F04D-7910-6329-E83F-442B25AF540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447033" y="1957379"/>
                  <a:ext cx="0" cy="4699738"/>
                </a:xfrm>
                <a:prstGeom prst="line">
                  <a:avLst/>
                </a:prstGeom>
                <a:ln w="3175" cap="rnd">
                  <a:solidFill>
                    <a:srgbClr val="33F5FC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20" name="直接连接符 519">
                  <a:extLst>
                    <a:ext uri="{FF2B5EF4-FFF2-40B4-BE49-F238E27FC236}">
                      <a16:creationId xmlns:a16="http://schemas.microsoft.com/office/drawing/2014/main" id="{0BC9B5AB-BEA6-3CF0-6B18-22FE8D73A52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9339347" y="1957379"/>
                  <a:ext cx="0" cy="4699738"/>
                </a:xfrm>
                <a:prstGeom prst="line">
                  <a:avLst/>
                </a:prstGeom>
                <a:ln w="3175" cap="rnd">
                  <a:solidFill>
                    <a:srgbClr val="33F5FC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21" name="直接连接符 520">
                  <a:extLst>
                    <a:ext uri="{FF2B5EF4-FFF2-40B4-BE49-F238E27FC236}">
                      <a16:creationId xmlns:a16="http://schemas.microsoft.com/office/drawing/2014/main" id="{5B19A4F4-CF68-0349-BC1D-622D2F86333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170560" y="1957379"/>
                  <a:ext cx="0" cy="4699738"/>
                </a:xfrm>
                <a:prstGeom prst="line">
                  <a:avLst/>
                </a:prstGeom>
                <a:ln w="3175" cap="rnd">
                  <a:solidFill>
                    <a:srgbClr val="33F5FC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22" name="直接连接符 521">
                  <a:extLst>
                    <a:ext uri="{FF2B5EF4-FFF2-40B4-BE49-F238E27FC236}">
                      <a16:creationId xmlns:a16="http://schemas.microsoft.com/office/drawing/2014/main" id="{CE4ABDE1-6B3C-08A8-F863-3D3CB997AF5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715399" y="1957379"/>
                  <a:ext cx="0" cy="4667819"/>
                </a:xfrm>
                <a:prstGeom prst="line">
                  <a:avLst/>
                </a:prstGeom>
                <a:ln w="3175" cap="rnd">
                  <a:solidFill>
                    <a:srgbClr val="33F5FC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pic>
            <p:nvPicPr>
              <p:cNvPr id="536" name="图片 535">
                <a:extLst>
                  <a:ext uri="{FF2B5EF4-FFF2-40B4-BE49-F238E27FC236}">
                    <a16:creationId xmlns:a16="http://schemas.microsoft.com/office/drawing/2014/main" id="{3531DA6F-B30E-7857-91F1-E5D1CEFEB11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8832927" y="3175426"/>
                <a:ext cx="406799" cy="406799"/>
              </a:xfrm>
              <a:prstGeom prst="rect">
                <a:avLst/>
              </a:prstGeom>
            </p:spPr>
          </p:pic>
          <p:pic>
            <p:nvPicPr>
              <p:cNvPr id="538" name="图片 537">
                <a:extLst>
                  <a:ext uri="{FF2B5EF4-FFF2-40B4-BE49-F238E27FC236}">
                    <a16:creationId xmlns:a16="http://schemas.microsoft.com/office/drawing/2014/main" id="{CFCFC945-7DF8-0198-9467-575EC03601F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8739790" y="2562091"/>
                <a:ext cx="281885" cy="281885"/>
              </a:xfrm>
              <a:prstGeom prst="rect">
                <a:avLst/>
              </a:prstGeom>
            </p:spPr>
          </p:pic>
          <p:pic>
            <p:nvPicPr>
              <p:cNvPr id="539" name="图片 538">
                <a:extLst>
                  <a:ext uri="{FF2B5EF4-FFF2-40B4-BE49-F238E27FC236}">
                    <a16:creationId xmlns:a16="http://schemas.microsoft.com/office/drawing/2014/main" id="{5BFB02F2-8F9A-38BC-C05B-2A614A805EB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8522341" y="3237883"/>
                <a:ext cx="281885" cy="281885"/>
              </a:xfrm>
              <a:prstGeom prst="rect">
                <a:avLst/>
              </a:prstGeom>
            </p:spPr>
          </p:pic>
          <p:pic>
            <p:nvPicPr>
              <p:cNvPr id="540" name="图片 539">
                <a:extLst>
                  <a:ext uri="{FF2B5EF4-FFF2-40B4-BE49-F238E27FC236}">
                    <a16:creationId xmlns:a16="http://schemas.microsoft.com/office/drawing/2014/main" id="{316191D5-0DCE-6EA1-69FC-141C524F7BD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8677333" y="3825978"/>
                <a:ext cx="406799" cy="406799"/>
              </a:xfrm>
              <a:prstGeom prst="rect">
                <a:avLst/>
              </a:prstGeom>
            </p:spPr>
          </p:pic>
          <p:pic>
            <p:nvPicPr>
              <p:cNvPr id="541" name="图片 540">
                <a:extLst>
                  <a:ext uri="{FF2B5EF4-FFF2-40B4-BE49-F238E27FC236}">
                    <a16:creationId xmlns:a16="http://schemas.microsoft.com/office/drawing/2014/main" id="{1DBC6231-78A8-F7DC-BE08-571776123EE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8677333" y="4548108"/>
                <a:ext cx="406799" cy="406799"/>
              </a:xfrm>
              <a:prstGeom prst="rect">
                <a:avLst/>
              </a:prstGeom>
            </p:spPr>
          </p:pic>
          <p:pic>
            <p:nvPicPr>
              <p:cNvPr id="542" name="图片 541">
                <a:extLst>
                  <a:ext uri="{FF2B5EF4-FFF2-40B4-BE49-F238E27FC236}">
                    <a16:creationId xmlns:a16="http://schemas.microsoft.com/office/drawing/2014/main" id="{F74736E5-7FF4-C19A-B260-D67A564491D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8677333" y="5347237"/>
                <a:ext cx="406799" cy="406799"/>
              </a:xfrm>
              <a:prstGeom prst="rect">
                <a:avLst/>
              </a:prstGeom>
            </p:spPr>
          </p:pic>
          <p:pic>
            <p:nvPicPr>
              <p:cNvPr id="543" name="图片 542">
                <a:extLst>
                  <a:ext uri="{FF2B5EF4-FFF2-40B4-BE49-F238E27FC236}">
                    <a16:creationId xmlns:a16="http://schemas.microsoft.com/office/drawing/2014/main" id="{20D92606-30CC-E8A3-0F0B-62132B423DB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8677333" y="6086358"/>
                <a:ext cx="406799" cy="406799"/>
              </a:xfrm>
              <a:prstGeom prst="rect">
                <a:avLst/>
              </a:prstGeom>
            </p:spPr>
          </p:pic>
          <p:pic>
            <p:nvPicPr>
              <p:cNvPr id="544" name="图片 543">
                <a:extLst>
                  <a:ext uri="{FF2B5EF4-FFF2-40B4-BE49-F238E27FC236}">
                    <a16:creationId xmlns:a16="http://schemas.microsoft.com/office/drawing/2014/main" id="{E182D5AC-7F8D-0DCA-23D7-5E4E57DC78E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9634803" y="2562091"/>
                <a:ext cx="281885" cy="281885"/>
              </a:xfrm>
              <a:prstGeom prst="rect">
                <a:avLst/>
              </a:prstGeom>
            </p:spPr>
          </p:pic>
          <p:pic>
            <p:nvPicPr>
              <p:cNvPr id="545" name="图片 544">
                <a:extLst>
                  <a:ext uri="{FF2B5EF4-FFF2-40B4-BE49-F238E27FC236}">
                    <a16:creationId xmlns:a16="http://schemas.microsoft.com/office/drawing/2014/main" id="{21526943-C1FD-B9FC-40FF-4C9C4DB5B67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9634803" y="3237883"/>
                <a:ext cx="281885" cy="281885"/>
              </a:xfrm>
              <a:prstGeom prst="rect">
                <a:avLst/>
              </a:prstGeom>
            </p:spPr>
          </p:pic>
          <p:pic>
            <p:nvPicPr>
              <p:cNvPr id="546" name="图片 545">
                <a:extLst>
                  <a:ext uri="{FF2B5EF4-FFF2-40B4-BE49-F238E27FC236}">
                    <a16:creationId xmlns:a16="http://schemas.microsoft.com/office/drawing/2014/main" id="{0CB7463D-4CCE-6482-8561-C7D86EAD2FE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9634803" y="3888435"/>
                <a:ext cx="281885" cy="281885"/>
              </a:xfrm>
              <a:prstGeom prst="rect">
                <a:avLst/>
              </a:prstGeom>
            </p:spPr>
          </p:pic>
          <p:pic>
            <p:nvPicPr>
              <p:cNvPr id="547" name="图片 546">
                <a:extLst>
                  <a:ext uri="{FF2B5EF4-FFF2-40B4-BE49-F238E27FC236}">
                    <a16:creationId xmlns:a16="http://schemas.microsoft.com/office/drawing/2014/main" id="{0DAFCDF4-EABE-AE57-369E-22D1F5D93CE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9549358" y="4548108"/>
                <a:ext cx="406799" cy="406799"/>
              </a:xfrm>
              <a:prstGeom prst="rect">
                <a:avLst/>
              </a:prstGeom>
            </p:spPr>
          </p:pic>
          <p:pic>
            <p:nvPicPr>
              <p:cNvPr id="548" name="图片 547">
                <a:extLst>
                  <a:ext uri="{FF2B5EF4-FFF2-40B4-BE49-F238E27FC236}">
                    <a16:creationId xmlns:a16="http://schemas.microsoft.com/office/drawing/2014/main" id="{CE2D3201-4436-2978-F9B7-96A764AB9EB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9549358" y="5347237"/>
                <a:ext cx="406799" cy="406799"/>
              </a:xfrm>
              <a:prstGeom prst="rect">
                <a:avLst/>
              </a:prstGeom>
            </p:spPr>
          </p:pic>
          <p:pic>
            <p:nvPicPr>
              <p:cNvPr id="549" name="图片 548">
                <a:extLst>
                  <a:ext uri="{FF2B5EF4-FFF2-40B4-BE49-F238E27FC236}">
                    <a16:creationId xmlns:a16="http://schemas.microsoft.com/office/drawing/2014/main" id="{2F6A3E4A-3D2E-ADB6-0584-F65867076BA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9549358" y="6086358"/>
                <a:ext cx="406799" cy="406799"/>
              </a:xfrm>
              <a:prstGeom prst="rect">
                <a:avLst/>
              </a:prstGeom>
            </p:spPr>
          </p:pic>
          <p:pic>
            <p:nvPicPr>
              <p:cNvPr id="550" name="图片 549">
                <a:extLst>
                  <a:ext uri="{FF2B5EF4-FFF2-40B4-BE49-F238E27FC236}">
                    <a16:creationId xmlns:a16="http://schemas.microsoft.com/office/drawing/2014/main" id="{88CA497A-5360-1C86-E99B-0F31DA9B20B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0296492" y="2562091"/>
                <a:ext cx="281885" cy="281885"/>
              </a:xfrm>
              <a:prstGeom prst="rect">
                <a:avLst/>
              </a:prstGeom>
            </p:spPr>
          </p:pic>
          <p:pic>
            <p:nvPicPr>
              <p:cNvPr id="551" name="图片 550">
                <a:extLst>
                  <a:ext uri="{FF2B5EF4-FFF2-40B4-BE49-F238E27FC236}">
                    <a16:creationId xmlns:a16="http://schemas.microsoft.com/office/drawing/2014/main" id="{87D77DB8-7803-6472-005D-7B6FDFA3401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0296492" y="3237883"/>
                <a:ext cx="281885" cy="281885"/>
              </a:xfrm>
              <a:prstGeom prst="rect">
                <a:avLst/>
              </a:prstGeom>
            </p:spPr>
          </p:pic>
          <p:pic>
            <p:nvPicPr>
              <p:cNvPr id="552" name="图片 551">
                <a:extLst>
                  <a:ext uri="{FF2B5EF4-FFF2-40B4-BE49-F238E27FC236}">
                    <a16:creationId xmlns:a16="http://schemas.microsoft.com/office/drawing/2014/main" id="{CD7B1E07-4D98-9EA6-C5AF-AB1DFD83A95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0296492" y="3888435"/>
                <a:ext cx="281885" cy="281885"/>
              </a:xfrm>
              <a:prstGeom prst="rect">
                <a:avLst/>
              </a:prstGeom>
            </p:spPr>
          </p:pic>
          <p:pic>
            <p:nvPicPr>
              <p:cNvPr id="553" name="图片 552">
                <a:extLst>
                  <a:ext uri="{FF2B5EF4-FFF2-40B4-BE49-F238E27FC236}">
                    <a16:creationId xmlns:a16="http://schemas.microsoft.com/office/drawing/2014/main" id="{2996CDF8-8FBE-7721-3B74-60B3FC9E4F8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0234035" y="5347237"/>
                <a:ext cx="406799" cy="406799"/>
              </a:xfrm>
              <a:prstGeom prst="rect">
                <a:avLst/>
              </a:prstGeom>
            </p:spPr>
          </p:pic>
          <p:pic>
            <p:nvPicPr>
              <p:cNvPr id="554" name="图片 553">
                <a:extLst>
                  <a:ext uri="{FF2B5EF4-FFF2-40B4-BE49-F238E27FC236}">
                    <a16:creationId xmlns:a16="http://schemas.microsoft.com/office/drawing/2014/main" id="{BF1AEFE8-D7CC-E2E5-6137-C423C540224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0234035" y="6086358"/>
                <a:ext cx="406799" cy="406799"/>
              </a:xfrm>
              <a:prstGeom prst="rect">
                <a:avLst/>
              </a:prstGeom>
            </p:spPr>
          </p:pic>
          <p:pic>
            <p:nvPicPr>
              <p:cNvPr id="555" name="图片 554">
                <a:extLst>
                  <a:ext uri="{FF2B5EF4-FFF2-40B4-BE49-F238E27FC236}">
                    <a16:creationId xmlns:a16="http://schemas.microsoft.com/office/drawing/2014/main" id="{BD8B3E2B-C108-D0EA-F174-068F192894A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0296491" y="4610565"/>
                <a:ext cx="281885" cy="281885"/>
              </a:xfrm>
              <a:prstGeom prst="rect">
                <a:avLst/>
              </a:prstGeom>
            </p:spPr>
          </p:pic>
          <p:sp>
            <p:nvSpPr>
              <p:cNvPr id="561" name="文本框 560">
                <a:extLst>
                  <a:ext uri="{FF2B5EF4-FFF2-40B4-BE49-F238E27FC236}">
                    <a16:creationId xmlns:a16="http://schemas.microsoft.com/office/drawing/2014/main" id="{B01D3EDC-8B23-8EF9-38CE-2A2B43196853}"/>
                  </a:ext>
                </a:extLst>
              </p:cNvPr>
              <p:cNvSpPr txBox="1"/>
              <p:nvPr/>
            </p:nvSpPr>
            <p:spPr>
              <a:xfrm>
                <a:off x="10889159" y="4107125"/>
                <a:ext cx="498860" cy="61767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200">
                    <a:solidFill>
                      <a:schemeClr val="bg1"/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限定场景</a:t>
                </a:r>
                <a:endParaRPr lang="en-US" altLang="zh-CN" sz="1200" b="0" i="0" dirty="0">
                  <a:solidFill>
                    <a:schemeClr val="bg1"/>
                  </a:solidFill>
                  <a:effectLst/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</p:txBody>
          </p:sp>
          <p:sp>
            <p:nvSpPr>
              <p:cNvPr id="562" name="文本框 561">
                <a:extLst>
                  <a:ext uri="{FF2B5EF4-FFF2-40B4-BE49-F238E27FC236}">
                    <a16:creationId xmlns:a16="http://schemas.microsoft.com/office/drawing/2014/main" id="{E1A39A2E-A3DD-9DD1-13FE-50DE1FCD56B7}"/>
                  </a:ext>
                </a:extLst>
              </p:cNvPr>
              <p:cNvSpPr txBox="1"/>
              <p:nvPr/>
            </p:nvSpPr>
            <p:spPr>
              <a:xfrm>
                <a:off x="10829828" y="5984047"/>
                <a:ext cx="617523" cy="57381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100">
                    <a:solidFill>
                      <a:schemeClr val="bg1"/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所有场景</a:t>
                </a:r>
                <a:endParaRPr lang="en-US" altLang="zh-CN" sz="1100" b="0" i="0" dirty="0">
                  <a:solidFill>
                    <a:schemeClr val="bg1"/>
                  </a:solidFill>
                  <a:effectLst/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</p:txBody>
          </p:sp>
        </p:grpSp>
        <p:pic>
          <p:nvPicPr>
            <p:cNvPr id="578" name="图片 577">
              <a:extLst>
                <a:ext uri="{FF2B5EF4-FFF2-40B4-BE49-F238E27FC236}">
                  <a16:creationId xmlns:a16="http://schemas.microsoft.com/office/drawing/2014/main" id="{DCFD696D-95A5-E8C8-32DF-E671FE8109BE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lum bright="70000" contrast="-7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715849" y="785286"/>
              <a:ext cx="2052038" cy="2052038"/>
            </a:xfrm>
            <a:prstGeom prst="rect">
              <a:avLst/>
            </a:prstGeom>
          </p:spPr>
        </p:pic>
      </p:grpSp>
      <p:pic>
        <p:nvPicPr>
          <p:cNvPr id="327" name="图片 326">
            <a:extLst>
              <a:ext uri="{FF2B5EF4-FFF2-40B4-BE49-F238E27FC236}">
                <a16:creationId xmlns:a16="http://schemas.microsoft.com/office/drawing/2014/main" id="{8F097D08-D46B-DD31-48AD-68009BFD4CB8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00927" y="4562417"/>
            <a:ext cx="3420150" cy="2562018"/>
          </a:xfrm>
          <a:prstGeom prst="rect">
            <a:avLst/>
          </a:prstGeom>
        </p:spPr>
      </p:pic>
      <p:grpSp>
        <p:nvGrpSpPr>
          <p:cNvPr id="590" name="组合 589">
            <a:extLst>
              <a:ext uri="{FF2B5EF4-FFF2-40B4-BE49-F238E27FC236}">
                <a16:creationId xmlns:a16="http://schemas.microsoft.com/office/drawing/2014/main" id="{D7DD8204-7BA5-B530-237D-0A0B61442F5E}"/>
              </a:ext>
            </a:extLst>
          </p:cNvPr>
          <p:cNvGrpSpPr/>
          <p:nvPr/>
        </p:nvGrpSpPr>
        <p:grpSpPr>
          <a:xfrm>
            <a:off x="1617792" y="4847290"/>
            <a:ext cx="3159424" cy="406756"/>
            <a:chOff x="1617792" y="4847290"/>
            <a:chExt cx="3159424" cy="406756"/>
          </a:xfrm>
        </p:grpSpPr>
        <p:cxnSp>
          <p:nvCxnSpPr>
            <p:cNvPr id="583" name="直接连接符 582">
              <a:extLst>
                <a:ext uri="{FF2B5EF4-FFF2-40B4-BE49-F238E27FC236}">
                  <a16:creationId xmlns:a16="http://schemas.microsoft.com/office/drawing/2014/main" id="{7CE69F58-5F77-DF2B-A383-881A47108A6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075308" y="4847290"/>
              <a:ext cx="2701908" cy="19652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6" name="直接连接符 585">
              <a:extLst>
                <a:ext uri="{FF2B5EF4-FFF2-40B4-BE49-F238E27FC236}">
                  <a16:creationId xmlns:a16="http://schemas.microsoft.com/office/drawing/2014/main" id="{93613DA3-85FF-420B-2945-5E3988B447A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617792" y="5044957"/>
              <a:ext cx="460724" cy="20908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95" name="组合 594">
            <a:extLst>
              <a:ext uri="{FF2B5EF4-FFF2-40B4-BE49-F238E27FC236}">
                <a16:creationId xmlns:a16="http://schemas.microsoft.com/office/drawing/2014/main" id="{5214124C-FD16-FA1E-D9B2-98F6804C9E39}"/>
              </a:ext>
            </a:extLst>
          </p:cNvPr>
          <p:cNvGrpSpPr/>
          <p:nvPr/>
        </p:nvGrpSpPr>
        <p:grpSpPr>
          <a:xfrm>
            <a:off x="1513352" y="5157788"/>
            <a:ext cx="206886" cy="206886"/>
            <a:chOff x="1590158" y="5266379"/>
            <a:chExt cx="276490" cy="276490"/>
          </a:xfrm>
        </p:grpSpPr>
        <p:sp>
          <p:nvSpPr>
            <p:cNvPr id="594" name="椭圆 593">
              <a:extLst>
                <a:ext uri="{FF2B5EF4-FFF2-40B4-BE49-F238E27FC236}">
                  <a16:creationId xmlns:a16="http://schemas.microsoft.com/office/drawing/2014/main" id="{08BCC532-30DB-4E77-F28B-B4C458309A2E}"/>
                </a:ext>
              </a:extLst>
            </p:cNvPr>
            <p:cNvSpPr/>
            <p:nvPr/>
          </p:nvSpPr>
          <p:spPr>
            <a:xfrm>
              <a:off x="1590158" y="5266379"/>
              <a:ext cx="276490" cy="276490"/>
            </a:xfrm>
            <a:prstGeom prst="ellipse">
              <a:avLst/>
            </a:prstGeom>
            <a:solidFill>
              <a:srgbClr val="33F5FC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2" name="椭圆 591">
              <a:extLst>
                <a:ext uri="{FF2B5EF4-FFF2-40B4-BE49-F238E27FC236}">
                  <a16:creationId xmlns:a16="http://schemas.microsoft.com/office/drawing/2014/main" id="{91DD5B73-E52B-D6E0-1928-8071DBE0116C}"/>
                </a:ext>
              </a:extLst>
            </p:cNvPr>
            <p:cNvSpPr/>
            <p:nvPr/>
          </p:nvSpPr>
          <p:spPr>
            <a:xfrm>
              <a:off x="1638720" y="5314941"/>
              <a:ext cx="179366" cy="179366"/>
            </a:xfrm>
            <a:prstGeom prst="ellipse">
              <a:avLst/>
            </a:prstGeom>
            <a:solidFill>
              <a:srgbClr val="33F5FC">
                <a:alpha val="41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3" name="椭圆 592">
              <a:extLst>
                <a:ext uri="{FF2B5EF4-FFF2-40B4-BE49-F238E27FC236}">
                  <a16:creationId xmlns:a16="http://schemas.microsoft.com/office/drawing/2014/main" id="{B579AA4F-E7C4-7918-8118-04DEE5BD3CEF}"/>
                </a:ext>
              </a:extLst>
            </p:cNvPr>
            <p:cNvSpPr/>
            <p:nvPr/>
          </p:nvSpPr>
          <p:spPr>
            <a:xfrm>
              <a:off x="1683870" y="5360091"/>
              <a:ext cx="89066" cy="89066"/>
            </a:xfrm>
            <a:prstGeom prst="ellipse">
              <a:avLst/>
            </a:prstGeom>
            <a:solidFill>
              <a:srgbClr val="33F5F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96" name="文本框 595">
            <a:extLst>
              <a:ext uri="{FF2B5EF4-FFF2-40B4-BE49-F238E27FC236}">
                <a16:creationId xmlns:a16="http://schemas.microsoft.com/office/drawing/2014/main" id="{C06C898F-1354-09EF-672A-DF47B3F90F26}"/>
              </a:ext>
            </a:extLst>
          </p:cNvPr>
          <p:cNvSpPr txBox="1"/>
          <p:nvPr/>
        </p:nvSpPr>
        <p:spPr>
          <a:xfrm>
            <a:off x="1031228" y="5344979"/>
            <a:ext cx="118620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400">
                <a:gradFill flip="none" rotWithShape="1">
                  <a:gsLst>
                    <a:gs pos="0">
                      <a:schemeClr val="bg1"/>
                    </a:gs>
                    <a:gs pos="92000">
                      <a:srgbClr val="33F5FC"/>
                    </a:gs>
                  </a:gsLst>
                  <a:lin ang="54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应用广泛</a:t>
            </a:r>
            <a:endParaRPr lang="en-US" sz="1400" dirty="0">
              <a:gradFill flip="none" rotWithShape="1">
                <a:gsLst>
                  <a:gs pos="0">
                    <a:schemeClr val="bg1"/>
                  </a:gs>
                  <a:gs pos="92000">
                    <a:srgbClr val="33F5FC"/>
                  </a:gs>
                </a:gsLst>
                <a:lin ang="5400000" scaled="1"/>
                <a:tileRect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锐字真言体免费商用" panose="02010600030101010101" pitchFamily="2" charset="-122"/>
              <a:ea typeface="锐字真言体免费商用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64058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>
            <a:extLst>
              <a:ext uri="{FF2B5EF4-FFF2-40B4-BE49-F238E27FC236}">
                <a16:creationId xmlns:a16="http://schemas.microsoft.com/office/drawing/2014/main" id="{F3E38526-1CDB-CDD4-E8F2-62BBBDA152D4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063978">
                  <a:alpha val="89000"/>
                </a:srgbClr>
              </a:gs>
              <a:gs pos="100000">
                <a:srgbClr val="041F44">
                  <a:alpha val="92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96" name="组合 595">
            <a:extLst>
              <a:ext uri="{FF2B5EF4-FFF2-40B4-BE49-F238E27FC236}">
                <a16:creationId xmlns:a16="http://schemas.microsoft.com/office/drawing/2014/main" id="{596FBF95-46F3-F2D6-EE5F-8FCD1D559D1E}"/>
              </a:ext>
            </a:extLst>
          </p:cNvPr>
          <p:cNvGrpSpPr/>
          <p:nvPr/>
        </p:nvGrpSpPr>
        <p:grpSpPr>
          <a:xfrm>
            <a:off x="57369" y="6157852"/>
            <a:ext cx="12192000" cy="502286"/>
            <a:chOff x="292979" y="6087156"/>
            <a:chExt cx="11155499" cy="459584"/>
          </a:xfrm>
          <a:gradFill flip="none" rotWithShape="1">
            <a:gsLst>
              <a:gs pos="0">
                <a:srgbClr val="33F5FC">
                  <a:alpha val="29000"/>
                </a:srgbClr>
              </a:gs>
              <a:gs pos="100000">
                <a:srgbClr val="33F5FC">
                  <a:alpha val="2000"/>
                </a:srgbClr>
              </a:gs>
            </a:gsLst>
            <a:lin ang="16200000" scaled="1"/>
            <a:tileRect/>
          </a:gradFill>
        </p:grpSpPr>
        <p:grpSp>
          <p:nvGrpSpPr>
            <p:cNvPr id="597" name="组合 596">
              <a:extLst>
                <a:ext uri="{FF2B5EF4-FFF2-40B4-BE49-F238E27FC236}">
                  <a16:creationId xmlns:a16="http://schemas.microsoft.com/office/drawing/2014/main" id="{1C33F959-C538-27E6-0B62-B0533E213722}"/>
                </a:ext>
              </a:extLst>
            </p:cNvPr>
            <p:cNvGrpSpPr/>
            <p:nvPr/>
          </p:nvGrpSpPr>
          <p:grpSpPr>
            <a:xfrm>
              <a:off x="292979" y="6087156"/>
              <a:ext cx="5484993" cy="459584"/>
              <a:chOff x="868908" y="3287552"/>
              <a:chExt cx="4292793" cy="359690"/>
            </a:xfrm>
            <a:grpFill/>
          </p:grpSpPr>
          <p:grpSp>
            <p:nvGrpSpPr>
              <p:cNvPr id="674" name="组合 673">
                <a:extLst>
                  <a:ext uri="{FF2B5EF4-FFF2-40B4-BE49-F238E27FC236}">
                    <a16:creationId xmlns:a16="http://schemas.microsoft.com/office/drawing/2014/main" id="{D2628542-8D33-671D-D291-2C77F48910A3}"/>
                  </a:ext>
                </a:extLst>
              </p:cNvPr>
              <p:cNvGrpSpPr/>
              <p:nvPr/>
            </p:nvGrpSpPr>
            <p:grpSpPr>
              <a:xfrm>
                <a:off x="868908" y="3287552"/>
                <a:ext cx="4292793" cy="45719"/>
                <a:chOff x="879016" y="3287552"/>
                <a:chExt cx="4292793" cy="45719"/>
              </a:xfrm>
              <a:grpFill/>
            </p:grpSpPr>
            <p:grpSp>
              <p:nvGrpSpPr>
                <p:cNvPr id="725" name="组合 724">
                  <a:extLst>
                    <a:ext uri="{FF2B5EF4-FFF2-40B4-BE49-F238E27FC236}">
                      <a16:creationId xmlns:a16="http://schemas.microsoft.com/office/drawing/2014/main" id="{0F7DFF96-36F3-5728-48D3-DD1E574EE7AE}"/>
                    </a:ext>
                  </a:extLst>
                </p:cNvPr>
                <p:cNvGrpSpPr/>
                <p:nvPr/>
              </p:nvGrpSpPr>
              <p:grpSpPr>
                <a:xfrm>
                  <a:off x="879016" y="3287552"/>
                  <a:ext cx="2079442" cy="45719"/>
                  <a:chOff x="885825" y="3288678"/>
                  <a:chExt cx="4044647" cy="88926"/>
                </a:xfrm>
                <a:grpFill/>
              </p:grpSpPr>
              <p:sp>
                <p:nvSpPr>
                  <p:cNvPr id="738" name="椭圆 95">
                    <a:extLst>
                      <a:ext uri="{FF2B5EF4-FFF2-40B4-BE49-F238E27FC236}">
                        <a16:creationId xmlns:a16="http://schemas.microsoft.com/office/drawing/2014/main" id="{D128421B-5C8E-13D9-366C-8CFB18EB8A05}"/>
                      </a:ext>
                    </a:extLst>
                  </p:cNvPr>
                  <p:cNvSpPr/>
                  <p:nvPr/>
                </p:nvSpPr>
                <p:spPr>
                  <a:xfrm>
                    <a:off x="885825" y="3288678"/>
                    <a:ext cx="88926" cy="88926"/>
                  </a:xfrm>
                  <a:custGeom>
                    <a:avLst/>
                    <a:gdLst>
                      <a:gd name="connsiteX0" fmla="*/ 0 w 88926"/>
                      <a:gd name="connsiteY0" fmla="*/ 44463 h 88926"/>
                      <a:gd name="connsiteX1" fmla="*/ 44463 w 88926"/>
                      <a:gd name="connsiteY1" fmla="*/ 0 h 88926"/>
                      <a:gd name="connsiteX2" fmla="*/ 88926 w 88926"/>
                      <a:gd name="connsiteY2" fmla="*/ 44463 h 88926"/>
                      <a:gd name="connsiteX3" fmla="*/ 44463 w 88926"/>
                      <a:gd name="connsiteY3" fmla="*/ 88926 h 88926"/>
                      <a:gd name="connsiteX4" fmla="*/ 0 w 88926"/>
                      <a:gd name="connsiteY4" fmla="*/ 44463 h 88926"/>
                      <a:gd name="connsiteX0" fmla="*/ 885825 w 974751"/>
                      <a:gd name="connsiteY0" fmla="*/ 3333141 h 3377604"/>
                      <a:gd name="connsiteX1" fmla="*/ 0 w 974751"/>
                      <a:gd name="connsiteY1" fmla="*/ 0 h 3377604"/>
                      <a:gd name="connsiteX2" fmla="*/ 930288 w 974751"/>
                      <a:gd name="connsiteY2" fmla="*/ 3288678 h 3377604"/>
                      <a:gd name="connsiteX3" fmla="*/ 974751 w 974751"/>
                      <a:gd name="connsiteY3" fmla="*/ 3333141 h 3377604"/>
                      <a:gd name="connsiteX4" fmla="*/ 930288 w 974751"/>
                      <a:gd name="connsiteY4" fmla="*/ 3377604 h 3377604"/>
                      <a:gd name="connsiteX5" fmla="*/ 885825 w 974751"/>
                      <a:gd name="connsiteY5" fmla="*/ 3333141 h 3377604"/>
                      <a:gd name="connsiteX0" fmla="*/ 0 w 88926"/>
                      <a:gd name="connsiteY0" fmla="*/ 44463 h 88926"/>
                      <a:gd name="connsiteX1" fmla="*/ 44463 w 88926"/>
                      <a:gd name="connsiteY1" fmla="*/ 0 h 88926"/>
                      <a:gd name="connsiteX2" fmla="*/ 88926 w 88926"/>
                      <a:gd name="connsiteY2" fmla="*/ 44463 h 88926"/>
                      <a:gd name="connsiteX3" fmla="*/ 44463 w 88926"/>
                      <a:gd name="connsiteY3" fmla="*/ 88926 h 88926"/>
                      <a:gd name="connsiteX4" fmla="*/ 0 w 88926"/>
                      <a:gd name="connsiteY4" fmla="*/ 44463 h 889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8926" h="88926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739" name="任意多边形: 形状 738">
                    <a:extLst>
                      <a:ext uri="{FF2B5EF4-FFF2-40B4-BE49-F238E27FC236}">
                        <a16:creationId xmlns:a16="http://schemas.microsoft.com/office/drawing/2014/main" id="{08B978E2-7D80-96F7-908A-AAFE803AEEFE}"/>
                      </a:ext>
                    </a:extLst>
                  </p:cNvPr>
                  <p:cNvSpPr/>
                  <p:nvPr/>
                </p:nvSpPr>
                <p:spPr>
                  <a:xfrm>
                    <a:off x="1281397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740" name="任意多边形: 形状 739">
                    <a:extLst>
                      <a:ext uri="{FF2B5EF4-FFF2-40B4-BE49-F238E27FC236}">
                        <a16:creationId xmlns:a16="http://schemas.microsoft.com/office/drawing/2014/main" id="{6C87BE65-77A9-7CF4-004C-EF36DB02E18F}"/>
                      </a:ext>
                    </a:extLst>
                  </p:cNvPr>
                  <p:cNvSpPr/>
                  <p:nvPr/>
                </p:nvSpPr>
                <p:spPr>
                  <a:xfrm>
                    <a:off x="1676969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741" name="任意多边形: 形状 740">
                    <a:extLst>
                      <a:ext uri="{FF2B5EF4-FFF2-40B4-BE49-F238E27FC236}">
                        <a16:creationId xmlns:a16="http://schemas.microsoft.com/office/drawing/2014/main" id="{E9682FAE-BA78-366B-03A5-D534C1BC097E}"/>
                      </a:ext>
                    </a:extLst>
                  </p:cNvPr>
                  <p:cNvSpPr/>
                  <p:nvPr/>
                </p:nvSpPr>
                <p:spPr>
                  <a:xfrm>
                    <a:off x="2072541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742" name="任意多边形: 形状 741">
                    <a:extLst>
                      <a:ext uri="{FF2B5EF4-FFF2-40B4-BE49-F238E27FC236}">
                        <a16:creationId xmlns:a16="http://schemas.microsoft.com/office/drawing/2014/main" id="{0B76739F-1747-E223-B61E-F384B1BCF0E3}"/>
                      </a:ext>
                    </a:extLst>
                  </p:cNvPr>
                  <p:cNvSpPr/>
                  <p:nvPr/>
                </p:nvSpPr>
                <p:spPr>
                  <a:xfrm>
                    <a:off x="2468113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743" name="任意多边形: 形状 742">
                    <a:extLst>
                      <a:ext uri="{FF2B5EF4-FFF2-40B4-BE49-F238E27FC236}">
                        <a16:creationId xmlns:a16="http://schemas.microsoft.com/office/drawing/2014/main" id="{C17B7D10-6101-5C30-69FD-C2280168A624}"/>
                      </a:ext>
                    </a:extLst>
                  </p:cNvPr>
                  <p:cNvSpPr/>
                  <p:nvPr/>
                </p:nvSpPr>
                <p:spPr>
                  <a:xfrm>
                    <a:off x="2863685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20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20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744" name="任意多边形: 形状 743">
                    <a:extLst>
                      <a:ext uri="{FF2B5EF4-FFF2-40B4-BE49-F238E27FC236}">
                        <a16:creationId xmlns:a16="http://schemas.microsoft.com/office/drawing/2014/main" id="{684C0047-95EB-CBFD-DC56-4FA7CCB83D76}"/>
                      </a:ext>
                    </a:extLst>
                  </p:cNvPr>
                  <p:cNvSpPr/>
                  <p:nvPr/>
                </p:nvSpPr>
                <p:spPr>
                  <a:xfrm>
                    <a:off x="3259258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745" name="任意多边形: 形状 744">
                    <a:extLst>
                      <a:ext uri="{FF2B5EF4-FFF2-40B4-BE49-F238E27FC236}">
                        <a16:creationId xmlns:a16="http://schemas.microsoft.com/office/drawing/2014/main" id="{C67917AC-139D-259F-2396-5797E78455B7}"/>
                      </a:ext>
                    </a:extLst>
                  </p:cNvPr>
                  <p:cNvSpPr/>
                  <p:nvPr/>
                </p:nvSpPr>
                <p:spPr>
                  <a:xfrm>
                    <a:off x="3654830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746" name="任意多边形: 形状 745">
                    <a:extLst>
                      <a:ext uri="{FF2B5EF4-FFF2-40B4-BE49-F238E27FC236}">
                        <a16:creationId xmlns:a16="http://schemas.microsoft.com/office/drawing/2014/main" id="{C15CF816-3A9A-4433-A4ED-FC9918E871DA}"/>
                      </a:ext>
                    </a:extLst>
                  </p:cNvPr>
                  <p:cNvSpPr/>
                  <p:nvPr/>
                </p:nvSpPr>
                <p:spPr>
                  <a:xfrm>
                    <a:off x="4050402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747" name="任意多边形: 形状 746">
                    <a:extLst>
                      <a:ext uri="{FF2B5EF4-FFF2-40B4-BE49-F238E27FC236}">
                        <a16:creationId xmlns:a16="http://schemas.microsoft.com/office/drawing/2014/main" id="{71653D21-86C1-AEC0-F153-BD98C35EE235}"/>
                      </a:ext>
                    </a:extLst>
                  </p:cNvPr>
                  <p:cNvSpPr/>
                  <p:nvPr/>
                </p:nvSpPr>
                <p:spPr>
                  <a:xfrm>
                    <a:off x="4445974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748" name="椭圆 96">
                    <a:extLst>
                      <a:ext uri="{FF2B5EF4-FFF2-40B4-BE49-F238E27FC236}">
                        <a16:creationId xmlns:a16="http://schemas.microsoft.com/office/drawing/2014/main" id="{C81ED215-5D83-2950-C27F-F91AA3CAF69B}"/>
                      </a:ext>
                    </a:extLst>
                  </p:cNvPr>
                  <p:cNvSpPr/>
                  <p:nvPr/>
                </p:nvSpPr>
                <p:spPr>
                  <a:xfrm>
                    <a:off x="4841546" y="3288678"/>
                    <a:ext cx="88926" cy="88926"/>
                  </a:xfrm>
                  <a:custGeom>
                    <a:avLst/>
                    <a:gdLst>
                      <a:gd name="connsiteX0" fmla="*/ 0 w 88926"/>
                      <a:gd name="connsiteY0" fmla="*/ 44463 h 88926"/>
                      <a:gd name="connsiteX1" fmla="*/ 44463 w 88926"/>
                      <a:gd name="connsiteY1" fmla="*/ 0 h 88926"/>
                      <a:gd name="connsiteX2" fmla="*/ 88926 w 88926"/>
                      <a:gd name="connsiteY2" fmla="*/ 44463 h 88926"/>
                      <a:gd name="connsiteX3" fmla="*/ 44463 w 88926"/>
                      <a:gd name="connsiteY3" fmla="*/ 88926 h 88926"/>
                      <a:gd name="connsiteX4" fmla="*/ 0 w 88926"/>
                      <a:gd name="connsiteY4" fmla="*/ 44463 h 88926"/>
                      <a:gd name="connsiteX0" fmla="*/ 4841546 w 4930472"/>
                      <a:gd name="connsiteY0" fmla="*/ 3333141 h 3377604"/>
                      <a:gd name="connsiteX1" fmla="*/ 0 w 4930472"/>
                      <a:gd name="connsiteY1" fmla="*/ 0 h 3377604"/>
                      <a:gd name="connsiteX2" fmla="*/ 4886009 w 4930472"/>
                      <a:gd name="connsiteY2" fmla="*/ 3288678 h 3377604"/>
                      <a:gd name="connsiteX3" fmla="*/ 4930472 w 4930472"/>
                      <a:gd name="connsiteY3" fmla="*/ 3333141 h 3377604"/>
                      <a:gd name="connsiteX4" fmla="*/ 4886009 w 4930472"/>
                      <a:gd name="connsiteY4" fmla="*/ 3377604 h 3377604"/>
                      <a:gd name="connsiteX5" fmla="*/ 4841546 w 4930472"/>
                      <a:gd name="connsiteY5" fmla="*/ 3333141 h 3377604"/>
                      <a:gd name="connsiteX0" fmla="*/ 0 w 88926"/>
                      <a:gd name="connsiteY0" fmla="*/ 44463 h 88926"/>
                      <a:gd name="connsiteX1" fmla="*/ 44463 w 88926"/>
                      <a:gd name="connsiteY1" fmla="*/ 0 h 88926"/>
                      <a:gd name="connsiteX2" fmla="*/ 88926 w 88926"/>
                      <a:gd name="connsiteY2" fmla="*/ 44463 h 88926"/>
                      <a:gd name="connsiteX3" fmla="*/ 44463 w 88926"/>
                      <a:gd name="connsiteY3" fmla="*/ 88926 h 88926"/>
                      <a:gd name="connsiteX4" fmla="*/ 0 w 88926"/>
                      <a:gd name="connsiteY4" fmla="*/ 44463 h 889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8926" h="88926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726" name="组合 725">
                  <a:extLst>
                    <a:ext uri="{FF2B5EF4-FFF2-40B4-BE49-F238E27FC236}">
                      <a16:creationId xmlns:a16="http://schemas.microsoft.com/office/drawing/2014/main" id="{5F9CBE7E-4A68-31CA-AD72-40A100035DA7}"/>
                    </a:ext>
                  </a:extLst>
                </p:cNvPr>
                <p:cNvGrpSpPr/>
                <p:nvPr/>
              </p:nvGrpSpPr>
              <p:grpSpPr>
                <a:xfrm>
                  <a:off x="3092367" y="3287552"/>
                  <a:ext cx="2079442" cy="45719"/>
                  <a:chOff x="885825" y="3288678"/>
                  <a:chExt cx="4044647" cy="88926"/>
                </a:xfrm>
                <a:grpFill/>
              </p:grpSpPr>
              <p:sp>
                <p:nvSpPr>
                  <p:cNvPr id="727" name="椭圆 95">
                    <a:extLst>
                      <a:ext uri="{FF2B5EF4-FFF2-40B4-BE49-F238E27FC236}">
                        <a16:creationId xmlns:a16="http://schemas.microsoft.com/office/drawing/2014/main" id="{5D609C72-2EC6-290E-556D-1F1F9F4D10D0}"/>
                      </a:ext>
                    </a:extLst>
                  </p:cNvPr>
                  <p:cNvSpPr/>
                  <p:nvPr/>
                </p:nvSpPr>
                <p:spPr>
                  <a:xfrm>
                    <a:off x="885825" y="3288678"/>
                    <a:ext cx="88926" cy="88926"/>
                  </a:xfrm>
                  <a:custGeom>
                    <a:avLst/>
                    <a:gdLst>
                      <a:gd name="connsiteX0" fmla="*/ 0 w 88926"/>
                      <a:gd name="connsiteY0" fmla="*/ 44463 h 88926"/>
                      <a:gd name="connsiteX1" fmla="*/ 44463 w 88926"/>
                      <a:gd name="connsiteY1" fmla="*/ 0 h 88926"/>
                      <a:gd name="connsiteX2" fmla="*/ 88926 w 88926"/>
                      <a:gd name="connsiteY2" fmla="*/ 44463 h 88926"/>
                      <a:gd name="connsiteX3" fmla="*/ 44463 w 88926"/>
                      <a:gd name="connsiteY3" fmla="*/ 88926 h 88926"/>
                      <a:gd name="connsiteX4" fmla="*/ 0 w 88926"/>
                      <a:gd name="connsiteY4" fmla="*/ 44463 h 88926"/>
                      <a:gd name="connsiteX0" fmla="*/ 885825 w 974751"/>
                      <a:gd name="connsiteY0" fmla="*/ 3333141 h 3377604"/>
                      <a:gd name="connsiteX1" fmla="*/ 0 w 974751"/>
                      <a:gd name="connsiteY1" fmla="*/ 0 h 3377604"/>
                      <a:gd name="connsiteX2" fmla="*/ 930288 w 974751"/>
                      <a:gd name="connsiteY2" fmla="*/ 3288678 h 3377604"/>
                      <a:gd name="connsiteX3" fmla="*/ 974751 w 974751"/>
                      <a:gd name="connsiteY3" fmla="*/ 3333141 h 3377604"/>
                      <a:gd name="connsiteX4" fmla="*/ 930288 w 974751"/>
                      <a:gd name="connsiteY4" fmla="*/ 3377604 h 3377604"/>
                      <a:gd name="connsiteX5" fmla="*/ 885825 w 974751"/>
                      <a:gd name="connsiteY5" fmla="*/ 3333141 h 3377604"/>
                      <a:gd name="connsiteX0" fmla="*/ 0 w 88926"/>
                      <a:gd name="connsiteY0" fmla="*/ 44463 h 88926"/>
                      <a:gd name="connsiteX1" fmla="*/ 44463 w 88926"/>
                      <a:gd name="connsiteY1" fmla="*/ 0 h 88926"/>
                      <a:gd name="connsiteX2" fmla="*/ 88926 w 88926"/>
                      <a:gd name="connsiteY2" fmla="*/ 44463 h 88926"/>
                      <a:gd name="connsiteX3" fmla="*/ 44463 w 88926"/>
                      <a:gd name="connsiteY3" fmla="*/ 88926 h 88926"/>
                      <a:gd name="connsiteX4" fmla="*/ 0 w 88926"/>
                      <a:gd name="connsiteY4" fmla="*/ 44463 h 889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8926" h="88926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728" name="任意多边形: 形状 727">
                    <a:extLst>
                      <a:ext uri="{FF2B5EF4-FFF2-40B4-BE49-F238E27FC236}">
                        <a16:creationId xmlns:a16="http://schemas.microsoft.com/office/drawing/2014/main" id="{D71BE4D8-55F7-F3D2-FEC2-45EFC9EEDAB9}"/>
                      </a:ext>
                    </a:extLst>
                  </p:cNvPr>
                  <p:cNvSpPr/>
                  <p:nvPr/>
                </p:nvSpPr>
                <p:spPr>
                  <a:xfrm>
                    <a:off x="1281397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729" name="任意多边形: 形状 728">
                    <a:extLst>
                      <a:ext uri="{FF2B5EF4-FFF2-40B4-BE49-F238E27FC236}">
                        <a16:creationId xmlns:a16="http://schemas.microsoft.com/office/drawing/2014/main" id="{FF95A441-C3FA-47FD-F867-CF42F1ACE06B}"/>
                      </a:ext>
                    </a:extLst>
                  </p:cNvPr>
                  <p:cNvSpPr/>
                  <p:nvPr/>
                </p:nvSpPr>
                <p:spPr>
                  <a:xfrm>
                    <a:off x="1676969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730" name="任意多边形: 形状 729">
                    <a:extLst>
                      <a:ext uri="{FF2B5EF4-FFF2-40B4-BE49-F238E27FC236}">
                        <a16:creationId xmlns:a16="http://schemas.microsoft.com/office/drawing/2014/main" id="{409FC2B2-379B-7CC6-4CC0-2BB5A407AFBB}"/>
                      </a:ext>
                    </a:extLst>
                  </p:cNvPr>
                  <p:cNvSpPr/>
                  <p:nvPr/>
                </p:nvSpPr>
                <p:spPr>
                  <a:xfrm>
                    <a:off x="2072541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731" name="任意多边形: 形状 730">
                    <a:extLst>
                      <a:ext uri="{FF2B5EF4-FFF2-40B4-BE49-F238E27FC236}">
                        <a16:creationId xmlns:a16="http://schemas.microsoft.com/office/drawing/2014/main" id="{6E34A37E-6529-3ECA-865E-A2C92C86D580}"/>
                      </a:ext>
                    </a:extLst>
                  </p:cNvPr>
                  <p:cNvSpPr/>
                  <p:nvPr/>
                </p:nvSpPr>
                <p:spPr>
                  <a:xfrm>
                    <a:off x="2468113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732" name="任意多边形: 形状 731">
                    <a:extLst>
                      <a:ext uri="{FF2B5EF4-FFF2-40B4-BE49-F238E27FC236}">
                        <a16:creationId xmlns:a16="http://schemas.microsoft.com/office/drawing/2014/main" id="{0A54364C-89EA-635D-7B6F-E8A7604E3577}"/>
                      </a:ext>
                    </a:extLst>
                  </p:cNvPr>
                  <p:cNvSpPr/>
                  <p:nvPr/>
                </p:nvSpPr>
                <p:spPr>
                  <a:xfrm>
                    <a:off x="2863685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20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20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733" name="任意多边形: 形状 732">
                    <a:extLst>
                      <a:ext uri="{FF2B5EF4-FFF2-40B4-BE49-F238E27FC236}">
                        <a16:creationId xmlns:a16="http://schemas.microsoft.com/office/drawing/2014/main" id="{97793833-D9BE-FAF8-BD16-531BA4A6EBFC}"/>
                      </a:ext>
                    </a:extLst>
                  </p:cNvPr>
                  <p:cNvSpPr/>
                  <p:nvPr/>
                </p:nvSpPr>
                <p:spPr>
                  <a:xfrm>
                    <a:off x="3259258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734" name="任意多边形: 形状 733">
                    <a:extLst>
                      <a:ext uri="{FF2B5EF4-FFF2-40B4-BE49-F238E27FC236}">
                        <a16:creationId xmlns:a16="http://schemas.microsoft.com/office/drawing/2014/main" id="{EDB33451-9CF1-4539-EB07-F941510B7968}"/>
                      </a:ext>
                    </a:extLst>
                  </p:cNvPr>
                  <p:cNvSpPr/>
                  <p:nvPr/>
                </p:nvSpPr>
                <p:spPr>
                  <a:xfrm>
                    <a:off x="3654830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735" name="任意多边形: 形状 734">
                    <a:extLst>
                      <a:ext uri="{FF2B5EF4-FFF2-40B4-BE49-F238E27FC236}">
                        <a16:creationId xmlns:a16="http://schemas.microsoft.com/office/drawing/2014/main" id="{C286E275-1755-817A-5CE0-542A567783D3}"/>
                      </a:ext>
                    </a:extLst>
                  </p:cNvPr>
                  <p:cNvSpPr/>
                  <p:nvPr/>
                </p:nvSpPr>
                <p:spPr>
                  <a:xfrm>
                    <a:off x="4050402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736" name="任意多边形: 形状 735">
                    <a:extLst>
                      <a:ext uri="{FF2B5EF4-FFF2-40B4-BE49-F238E27FC236}">
                        <a16:creationId xmlns:a16="http://schemas.microsoft.com/office/drawing/2014/main" id="{279C082B-D417-5205-FD26-FCAE7E4AE91E}"/>
                      </a:ext>
                    </a:extLst>
                  </p:cNvPr>
                  <p:cNvSpPr/>
                  <p:nvPr/>
                </p:nvSpPr>
                <p:spPr>
                  <a:xfrm>
                    <a:off x="4445974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737" name="椭圆 96">
                    <a:extLst>
                      <a:ext uri="{FF2B5EF4-FFF2-40B4-BE49-F238E27FC236}">
                        <a16:creationId xmlns:a16="http://schemas.microsoft.com/office/drawing/2014/main" id="{CDF786F6-1C19-B0B7-40C0-40509D48EBF9}"/>
                      </a:ext>
                    </a:extLst>
                  </p:cNvPr>
                  <p:cNvSpPr/>
                  <p:nvPr/>
                </p:nvSpPr>
                <p:spPr>
                  <a:xfrm>
                    <a:off x="4841546" y="3288678"/>
                    <a:ext cx="88926" cy="88926"/>
                  </a:xfrm>
                  <a:custGeom>
                    <a:avLst/>
                    <a:gdLst>
                      <a:gd name="connsiteX0" fmla="*/ 0 w 88926"/>
                      <a:gd name="connsiteY0" fmla="*/ 44463 h 88926"/>
                      <a:gd name="connsiteX1" fmla="*/ 44463 w 88926"/>
                      <a:gd name="connsiteY1" fmla="*/ 0 h 88926"/>
                      <a:gd name="connsiteX2" fmla="*/ 88926 w 88926"/>
                      <a:gd name="connsiteY2" fmla="*/ 44463 h 88926"/>
                      <a:gd name="connsiteX3" fmla="*/ 44463 w 88926"/>
                      <a:gd name="connsiteY3" fmla="*/ 88926 h 88926"/>
                      <a:gd name="connsiteX4" fmla="*/ 0 w 88926"/>
                      <a:gd name="connsiteY4" fmla="*/ 44463 h 88926"/>
                      <a:gd name="connsiteX0" fmla="*/ 4841546 w 4930472"/>
                      <a:gd name="connsiteY0" fmla="*/ 3333141 h 3377604"/>
                      <a:gd name="connsiteX1" fmla="*/ 0 w 4930472"/>
                      <a:gd name="connsiteY1" fmla="*/ 0 h 3377604"/>
                      <a:gd name="connsiteX2" fmla="*/ 4886009 w 4930472"/>
                      <a:gd name="connsiteY2" fmla="*/ 3288678 h 3377604"/>
                      <a:gd name="connsiteX3" fmla="*/ 4930472 w 4930472"/>
                      <a:gd name="connsiteY3" fmla="*/ 3333141 h 3377604"/>
                      <a:gd name="connsiteX4" fmla="*/ 4886009 w 4930472"/>
                      <a:gd name="connsiteY4" fmla="*/ 3377604 h 3377604"/>
                      <a:gd name="connsiteX5" fmla="*/ 4841546 w 4930472"/>
                      <a:gd name="connsiteY5" fmla="*/ 3333141 h 3377604"/>
                      <a:gd name="connsiteX0" fmla="*/ 0 w 88926"/>
                      <a:gd name="connsiteY0" fmla="*/ 44463 h 88926"/>
                      <a:gd name="connsiteX1" fmla="*/ 44463 w 88926"/>
                      <a:gd name="connsiteY1" fmla="*/ 0 h 88926"/>
                      <a:gd name="connsiteX2" fmla="*/ 88926 w 88926"/>
                      <a:gd name="connsiteY2" fmla="*/ 44463 h 88926"/>
                      <a:gd name="connsiteX3" fmla="*/ 44463 w 88926"/>
                      <a:gd name="connsiteY3" fmla="*/ 88926 h 88926"/>
                      <a:gd name="connsiteX4" fmla="*/ 0 w 88926"/>
                      <a:gd name="connsiteY4" fmla="*/ 44463 h 889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8926" h="88926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grpSp>
            <p:nvGrpSpPr>
              <p:cNvPr id="675" name="组合 674">
                <a:extLst>
                  <a:ext uri="{FF2B5EF4-FFF2-40B4-BE49-F238E27FC236}">
                    <a16:creationId xmlns:a16="http://schemas.microsoft.com/office/drawing/2014/main" id="{F56B2112-014D-1E10-A012-EA34F1598712}"/>
                  </a:ext>
                </a:extLst>
              </p:cNvPr>
              <p:cNvGrpSpPr/>
              <p:nvPr/>
            </p:nvGrpSpPr>
            <p:grpSpPr>
              <a:xfrm>
                <a:off x="868908" y="3444538"/>
                <a:ext cx="4292793" cy="45719"/>
                <a:chOff x="879016" y="3287552"/>
                <a:chExt cx="4292793" cy="45719"/>
              </a:xfrm>
              <a:grpFill/>
            </p:grpSpPr>
            <p:grpSp>
              <p:nvGrpSpPr>
                <p:cNvPr id="701" name="组合 700">
                  <a:extLst>
                    <a:ext uri="{FF2B5EF4-FFF2-40B4-BE49-F238E27FC236}">
                      <a16:creationId xmlns:a16="http://schemas.microsoft.com/office/drawing/2014/main" id="{8B9E40F7-FB6B-4DEE-E4EF-39F3DE6E3B31}"/>
                    </a:ext>
                  </a:extLst>
                </p:cNvPr>
                <p:cNvGrpSpPr/>
                <p:nvPr/>
              </p:nvGrpSpPr>
              <p:grpSpPr>
                <a:xfrm>
                  <a:off x="879016" y="3287552"/>
                  <a:ext cx="2079442" cy="45719"/>
                  <a:chOff x="885825" y="3288678"/>
                  <a:chExt cx="4044647" cy="88926"/>
                </a:xfrm>
                <a:grpFill/>
              </p:grpSpPr>
              <p:sp>
                <p:nvSpPr>
                  <p:cNvPr id="714" name="椭圆 95">
                    <a:extLst>
                      <a:ext uri="{FF2B5EF4-FFF2-40B4-BE49-F238E27FC236}">
                        <a16:creationId xmlns:a16="http://schemas.microsoft.com/office/drawing/2014/main" id="{7ACE0A1F-8E4F-FB3A-8CEA-2827DC0A40AE}"/>
                      </a:ext>
                    </a:extLst>
                  </p:cNvPr>
                  <p:cNvSpPr/>
                  <p:nvPr/>
                </p:nvSpPr>
                <p:spPr>
                  <a:xfrm>
                    <a:off x="885825" y="3288678"/>
                    <a:ext cx="88926" cy="88926"/>
                  </a:xfrm>
                  <a:custGeom>
                    <a:avLst/>
                    <a:gdLst>
                      <a:gd name="connsiteX0" fmla="*/ 0 w 88926"/>
                      <a:gd name="connsiteY0" fmla="*/ 44463 h 88926"/>
                      <a:gd name="connsiteX1" fmla="*/ 44463 w 88926"/>
                      <a:gd name="connsiteY1" fmla="*/ 0 h 88926"/>
                      <a:gd name="connsiteX2" fmla="*/ 88926 w 88926"/>
                      <a:gd name="connsiteY2" fmla="*/ 44463 h 88926"/>
                      <a:gd name="connsiteX3" fmla="*/ 44463 w 88926"/>
                      <a:gd name="connsiteY3" fmla="*/ 88926 h 88926"/>
                      <a:gd name="connsiteX4" fmla="*/ 0 w 88926"/>
                      <a:gd name="connsiteY4" fmla="*/ 44463 h 88926"/>
                      <a:gd name="connsiteX0" fmla="*/ 885825 w 974751"/>
                      <a:gd name="connsiteY0" fmla="*/ 3333141 h 3377604"/>
                      <a:gd name="connsiteX1" fmla="*/ 0 w 974751"/>
                      <a:gd name="connsiteY1" fmla="*/ 0 h 3377604"/>
                      <a:gd name="connsiteX2" fmla="*/ 930288 w 974751"/>
                      <a:gd name="connsiteY2" fmla="*/ 3288678 h 3377604"/>
                      <a:gd name="connsiteX3" fmla="*/ 974751 w 974751"/>
                      <a:gd name="connsiteY3" fmla="*/ 3333141 h 3377604"/>
                      <a:gd name="connsiteX4" fmla="*/ 930288 w 974751"/>
                      <a:gd name="connsiteY4" fmla="*/ 3377604 h 3377604"/>
                      <a:gd name="connsiteX5" fmla="*/ 885825 w 974751"/>
                      <a:gd name="connsiteY5" fmla="*/ 3333141 h 3377604"/>
                      <a:gd name="connsiteX0" fmla="*/ 0 w 88926"/>
                      <a:gd name="connsiteY0" fmla="*/ 44463 h 88926"/>
                      <a:gd name="connsiteX1" fmla="*/ 44463 w 88926"/>
                      <a:gd name="connsiteY1" fmla="*/ 0 h 88926"/>
                      <a:gd name="connsiteX2" fmla="*/ 88926 w 88926"/>
                      <a:gd name="connsiteY2" fmla="*/ 44463 h 88926"/>
                      <a:gd name="connsiteX3" fmla="*/ 44463 w 88926"/>
                      <a:gd name="connsiteY3" fmla="*/ 88926 h 88926"/>
                      <a:gd name="connsiteX4" fmla="*/ 0 w 88926"/>
                      <a:gd name="connsiteY4" fmla="*/ 44463 h 889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8926" h="88926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715" name="任意多边形: 形状 714">
                    <a:extLst>
                      <a:ext uri="{FF2B5EF4-FFF2-40B4-BE49-F238E27FC236}">
                        <a16:creationId xmlns:a16="http://schemas.microsoft.com/office/drawing/2014/main" id="{2D5A1E4D-94BB-AF01-5A73-E1EFEE6C5C33}"/>
                      </a:ext>
                    </a:extLst>
                  </p:cNvPr>
                  <p:cNvSpPr/>
                  <p:nvPr/>
                </p:nvSpPr>
                <p:spPr>
                  <a:xfrm>
                    <a:off x="1281397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716" name="任意多边形: 形状 715">
                    <a:extLst>
                      <a:ext uri="{FF2B5EF4-FFF2-40B4-BE49-F238E27FC236}">
                        <a16:creationId xmlns:a16="http://schemas.microsoft.com/office/drawing/2014/main" id="{FC2E1DED-3F2F-B5FD-5F0F-A63EB54051BF}"/>
                      </a:ext>
                    </a:extLst>
                  </p:cNvPr>
                  <p:cNvSpPr/>
                  <p:nvPr/>
                </p:nvSpPr>
                <p:spPr>
                  <a:xfrm>
                    <a:off x="1676969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717" name="任意多边形: 形状 716">
                    <a:extLst>
                      <a:ext uri="{FF2B5EF4-FFF2-40B4-BE49-F238E27FC236}">
                        <a16:creationId xmlns:a16="http://schemas.microsoft.com/office/drawing/2014/main" id="{FCD7EE78-AE0E-FAB6-0C7F-2521056A2A93}"/>
                      </a:ext>
                    </a:extLst>
                  </p:cNvPr>
                  <p:cNvSpPr/>
                  <p:nvPr/>
                </p:nvSpPr>
                <p:spPr>
                  <a:xfrm>
                    <a:off x="2072541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718" name="任意多边形: 形状 717">
                    <a:extLst>
                      <a:ext uri="{FF2B5EF4-FFF2-40B4-BE49-F238E27FC236}">
                        <a16:creationId xmlns:a16="http://schemas.microsoft.com/office/drawing/2014/main" id="{C9AED8B4-C060-8B7B-69BB-7AFA4337EB88}"/>
                      </a:ext>
                    </a:extLst>
                  </p:cNvPr>
                  <p:cNvSpPr/>
                  <p:nvPr/>
                </p:nvSpPr>
                <p:spPr>
                  <a:xfrm>
                    <a:off x="2468113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719" name="任意多边形: 形状 718">
                    <a:extLst>
                      <a:ext uri="{FF2B5EF4-FFF2-40B4-BE49-F238E27FC236}">
                        <a16:creationId xmlns:a16="http://schemas.microsoft.com/office/drawing/2014/main" id="{14AC4A0C-40B3-01D7-6F68-F9806A284A68}"/>
                      </a:ext>
                    </a:extLst>
                  </p:cNvPr>
                  <p:cNvSpPr/>
                  <p:nvPr/>
                </p:nvSpPr>
                <p:spPr>
                  <a:xfrm>
                    <a:off x="2863685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20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20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720" name="任意多边形: 形状 719">
                    <a:extLst>
                      <a:ext uri="{FF2B5EF4-FFF2-40B4-BE49-F238E27FC236}">
                        <a16:creationId xmlns:a16="http://schemas.microsoft.com/office/drawing/2014/main" id="{4201D458-F8C5-2FB2-C497-383D5483A7E7}"/>
                      </a:ext>
                    </a:extLst>
                  </p:cNvPr>
                  <p:cNvSpPr/>
                  <p:nvPr/>
                </p:nvSpPr>
                <p:spPr>
                  <a:xfrm>
                    <a:off x="3259258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721" name="任意多边形: 形状 720">
                    <a:extLst>
                      <a:ext uri="{FF2B5EF4-FFF2-40B4-BE49-F238E27FC236}">
                        <a16:creationId xmlns:a16="http://schemas.microsoft.com/office/drawing/2014/main" id="{3E32ABB4-7040-E754-404C-543682956FA3}"/>
                      </a:ext>
                    </a:extLst>
                  </p:cNvPr>
                  <p:cNvSpPr/>
                  <p:nvPr/>
                </p:nvSpPr>
                <p:spPr>
                  <a:xfrm>
                    <a:off x="3654830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722" name="任意多边形: 形状 721">
                    <a:extLst>
                      <a:ext uri="{FF2B5EF4-FFF2-40B4-BE49-F238E27FC236}">
                        <a16:creationId xmlns:a16="http://schemas.microsoft.com/office/drawing/2014/main" id="{2E366E64-F1C3-6706-31D4-8ECEA4F2DC59}"/>
                      </a:ext>
                    </a:extLst>
                  </p:cNvPr>
                  <p:cNvSpPr/>
                  <p:nvPr/>
                </p:nvSpPr>
                <p:spPr>
                  <a:xfrm>
                    <a:off x="4050402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723" name="任意多边形: 形状 722">
                    <a:extLst>
                      <a:ext uri="{FF2B5EF4-FFF2-40B4-BE49-F238E27FC236}">
                        <a16:creationId xmlns:a16="http://schemas.microsoft.com/office/drawing/2014/main" id="{DC00AF21-6972-F564-26E4-918AFAACF661}"/>
                      </a:ext>
                    </a:extLst>
                  </p:cNvPr>
                  <p:cNvSpPr/>
                  <p:nvPr/>
                </p:nvSpPr>
                <p:spPr>
                  <a:xfrm>
                    <a:off x="4445974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724" name="椭圆 96">
                    <a:extLst>
                      <a:ext uri="{FF2B5EF4-FFF2-40B4-BE49-F238E27FC236}">
                        <a16:creationId xmlns:a16="http://schemas.microsoft.com/office/drawing/2014/main" id="{2071EE6A-8803-871B-B61E-05C3EC4D8F67}"/>
                      </a:ext>
                    </a:extLst>
                  </p:cNvPr>
                  <p:cNvSpPr/>
                  <p:nvPr/>
                </p:nvSpPr>
                <p:spPr>
                  <a:xfrm>
                    <a:off x="4841546" y="3288678"/>
                    <a:ext cx="88926" cy="88926"/>
                  </a:xfrm>
                  <a:custGeom>
                    <a:avLst/>
                    <a:gdLst>
                      <a:gd name="connsiteX0" fmla="*/ 0 w 88926"/>
                      <a:gd name="connsiteY0" fmla="*/ 44463 h 88926"/>
                      <a:gd name="connsiteX1" fmla="*/ 44463 w 88926"/>
                      <a:gd name="connsiteY1" fmla="*/ 0 h 88926"/>
                      <a:gd name="connsiteX2" fmla="*/ 88926 w 88926"/>
                      <a:gd name="connsiteY2" fmla="*/ 44463 h 88926"/>
                      <a:gd name="connsiteX3" fmla="*/ 44463 w 88926"/>
                      <a:gd name="connsiteY3" fmla="*/ 88926 h 88926"/>
                      <a:gd name="connsiteX4" fmla="*/ 0 w 88926"/>
                      <a:gd name="connsiteY4" fmla="*/ 44463 h 88926"/>
                      <a:gd name="connsiteX0" fmla="*/ 4841546 w 4930472"/>
                      <a:gd name="connsiteY0" fmla="*/ 3333141 h 3377604"/>
                      <a:gd name="connsiteX1" fmla="*/ 0 w 4930472"/>
                      <a:gd name="connsiteY1" fmla="*/ 0 h 3377604"/>
                      <a:gd name="connsiteX2" fmla="*/ 4886009 w 4930472"/>
                      <a:gd name="connsiteY2" fmla="*/ 3288678 h 3377604"/>
                      <a:gd name="connsiteX3" fmla="*/ 4930472 w 4930472"/>
                      <a:gd name="connsiteY3" fmla="*/ 3333141 h 3377604"/>
                      <a:gd name="connsiteX4" fmla="*/ 4886009 w 4930472"/>
                      <a:gd name="connsiteY4" fmla="*/ 3377604 h 3377604"/>
                      <a:gd name="connsiteX5" fmla="*/ 4841546 w 4930472"/>
                      <a:gd name="connsiteY5" fmla="*/ 3333141 h 3377604"/>
                      <a:gd name="connsiteX0" fmla="*/ 0 w 88926"/>
                      <a:gd name="connsiteY0" fmla="*/ 44463 h 88926"/>
                      <a:gd name="connsiteX1" fmla="*/ 44463 w 88926"/>
                      <a:gd name="connsiteY1" fmla="*/ 0 h 88926"/>
                      <a:gd name="connsiteX2" fmla="*/ 88926 w 88926"/>
                      <a:gd name="connsiteY2" fmla="*/ 44463 h 88926"/>
                      <a:gd name="connsiteX3" fmla="*/ 44463 w 88926"/>
                      <a:gd name="connsiteY3" fmla="*/ 88926 h 88926"/>
                      <a:gd name="connsiteX4" fmla="*/ 0 w 88926"/>
                      <a:gd name="connsiteY4" fmla="*/ 44463 h 889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8926" h="88926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702" name="组合 701">
                  <a:extLst>
                    <a:ext uri="{FF2B5EF4-FFF2-40B4-BE49-F238E27FC236}">
                      <a16:creationId xmlns:a16="http://schemas.microsoft.com/office/drawing/2014/main" id="{E6374AC6-6B7A-6919-337F-9799A2B1D9FF}"/>
                    </a:ext>
                  </a:extLst>
                </p:cNvPr>
                <p:cNvGrpSpPr/>
                <p:nvPr/>
              </p:nvGrpSpPr>
              <p:grpSpPr>
                <a:xfrm>
                  <a:off x="3092367" y="3287552"/>
                  <a:ext cx="2079442" cy="45719"/>
                  <a:chOff x="885825" y="3288678"/>
                  <a:chExt cx="4044647" cy="88926"/>
                </a:xfrm>
                <a:grpFill/>
              </p:grpSpPr>
              <p:sp>
                <p:nvSpPr>
                  <p:cNvPr id="703" name="椭圆 95">
                    <a:extLst>
                      <a:ext uri="{FF2B5EF4-FFF2-40B4-BE49-F238E27FC236}">
                        <a16:creationId xmlns:a16="http://schemas.microsoft.com/office/drawing/2014/main" id="{9996993F-1AB4-34C7-0966-113BD23DADBC}"/>
                      </a:ext>
                    </a:extLst>
                  </p:cNvPr>
                  <p:cNvSpPr/>
                  <p:nvPr/>
                </p:nvSpPr>
                <p:spPr>
                  <a:xfrm>
                    <a:off x="885825" y="3288678"/>
                    <a:ext cx="88926" cy="88926"/>
                  </a:xfrm>
                  <a:custGeom>
                    <a:avLst/>
                    <a:gdLst>
                      <a:gd name="connsiteX0" fmla="*/ 0 w 88926"/>
                      <a:gd name="connsiteY0" fmla="*/ 44463 h 88926"/>
                      <a:gd name="connsiteX1" fmla="*/ 44463 w 88926"/>
                      <a:gd name="connsiteY1" fmla="*/ 0 h 88926"/>
                      <a:gd name="connsiteX2" fmla="*/ 88926 w 88926"/>
                      <a:gd name="connsiteY2" fmla="*/ 44463 h 88926"/>
                      <a:gd name="connsiteX3" fmla="*/ 44463 w 88926"/>
                      <a:gd name="connsiteY3" fmla="*/ 88926 h 88926"/>
                      <a:gd name="connsiteX4" fmla="*/ 0 w 88926"/>
                      <a:gd name="connsiteY4" fmla="*/ 44463 h 88926"/>
                      <a:gd name="connsiteX0" fmla="*/ 885825 w 974751"/>
                      <a:gd name="connsiteY0" fmla="*/ 3333141 h 3377604"/>
                      <a:gd name="connsiteX1" fmla="*/ 0 w 974751"/>
                      <a:gd name="connsiteY1" fmla="*/ 0 h 3377604"/>
                      <a:gd name="connsiteX2" fmla="*/ 930288 w 974751"/>
                      <a:gd name="connsiteY2" fmla="*/ 3288678 h 3377604"/>
                      <a:gd name="connsiteX3" fmla="*/ 974751 w 974751"/>
                      <a:gd name="connsiteY3" fmla="*/ 3333141 h 3377604"/>
                      <a:gd name="connsiteX4" fmla="*/ 930288 w 974751"/>
                      <a:gd name="connsiteY4" fmla="*/ 3377604 h 3377604"/>
                      <a:gd name="connsiteX5" fmla="*/ 885825 w 974751"/>
                      <a:gd name="connsiteY5" fmla="*/ 3333141 h 3377604"/>
                      <a:gd name="connsiteX0" fmla="*/ 0 w 88926"/>
                      <a:gd name="connsiteY0" fmla="*/ 44463 h 88926"/>
                      <a:gd name="connsiteX1" fmla="*/ 44463 w 88926"/>
                      <a:gd name="connsiteY1" fmla="*/ 0 h 88926"/>
                      <a:gd name="connsiteX2" fmla="*/ 88926 w 88926"/>
                      <a:gd name="connsiteY2" fmla="*/ 44463 h 88926"/>
                      <a:gd name="connsiteX3" fmla="*/ 44463 w 88926"/>
                      <a:gd name="connsiteY3" fmla="*/ 88926 h 88926"/>
                      <a:gd name="connsiteX4" fmla="*/ 0 w 88926"/>
                      <a:gd name="connsiteY4" fmla="*/ 44463 h 889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8926" h="88926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704" name="任意多边形: 形状 703">
                    <a:extLst>
                      <a:ext uri="{FF2B5EF4-FFF2-40B4-BE49-F238E27FC236}">
                        <a16:creationId xmlns:a16="http://schemas.microsoft.com/office/drawing/2014/main" id="{88FF6C2A-7B4E-ABFF-4381-3068E74A1788}"/>
                      </a:ext>
                    </a:extLst>
                  </p:cNvPr>
                  <p:cNvSpPr/>
                  <p:nvPr/>
                </p:nvSpPr>
                <p:spPr>
                  <a:xfrm>
                    <a:off x="1281397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705" name="任意多边形: 形状 704">
                    <a:extLst>
                      <a:ext uri="{FF2B5EF4-FFF2-40B4-BE49-F238E27FC236}">
                        <a16:creationId xmlns:a16="http://schemas.microsoft.com/office/drawing/2014/main" id="{990F2D4D-D558-4254-4CF0-5450370DE08A}"/>
                      </a:ext>
                    </a:extLst>
                  </p:cNvPr>
                  <p:cNvSpPr/>
                  <p:nvPr/>
                </p:nvSpPr>
                <p:spPr>
                  <a:xfrm>
                    <a:off x="1676969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706" name="任意多边形: 形状 705">
                    <a:extLst>
                      <a:ext uri="{FF2B5EF4-FFF2-40B4-BE49-F238E27FC236}">
                        <a16:creationId xmlns:a16="http://schemas.microsoft.com/office/drawing/2014/main" id="{B18E9DF8-1D30-EB63-81B3-7D20D08352CA}"/>
                      </a:ext>
                    </a:extLst>
                  </p:cNvPr>
                  <p:cNvSpPr/>
                  <p:nvPr/>
                </p:nvSpPr>
                <p:spPr>
                  <a:xfrm>
                    <a:off x="2072541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707" name="任意多边形: 形状 706">
                    <a:extLst>
                      <a:ext uri="{FF2B5EF4-FFF2-40B4-BE49-F238E27FC236}">
                        <a16:creationId xmlns:a16="http://schemas.microsoft.com/office/drawing/2014/main" id="{CC44A367-2180-F442-7708-D579AA39EE37}"/>
                      </a:ext>
                    </a:extLst>
                  </p:cNvPr>
                  <p:cNvSpPr/>
                  <p:nvPr/>
                </p:nvSpPr>
                <p:spPr>
                  <a:xfrm>
                    <a:off x="2468113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708" name="任意多边形: 形状 707">
                    <a:extLst>
                      <a:ext uri="{FF2B5EF4-FFF2-40B4-BE49-F238E27FC236}">
                        <a16:creationId xmlns:a16="http://schemas.microsoft.com/office/drawing/2014/main" id="{A658E8F9-3A58-E60B-F0F4-7C6B263FE113}"/>
                      </a:ext>
                    </a:extLst>
                  </p:cNvPr>
                  <p:cNvSpPr/>
                  <p:nvPr/>
                </p:nvSpPr>
                <p:spPr>
                  <a:xfrm>
                    <a:off x="2863685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20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20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709" name="任意多边形: 形状 708">
                    <a:extLst>
                      <a:ext uri="{FF2B5EF4-FFF2-40B4-BE49-F238E27FC236}">
                        <a16:creationId xmlns:a16="http://schemas.microsoft.com/office/drawing/2014/main" id="{509A58D2-6067-2388-C88E-5ABEF37F8B9D}"/>
                      </a:ext>
                    </a:extLst>
                  </p:cNvPr>
                  <p:cNvSpPr/>
                  <p:nvPr/>
                </p:nvSpPr>
                <p:spPr>
                  <a:xfrm>
                    <a:off x="3259258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710" name="任意多边形: 形状 709">
                    <a:extLst>
                      <a:ext uri="{FF2B5EF4-FFF2-40B4-BE49-F238E27FC236}">
                        <a16:creationId xmlns:a16="http://schemas.microsoft.com/office/drawing/2014/main" id="{62A3AC91-ED8E-DA50-BD4C-D60A27F3FBF9}"/>
                      </a:ext>
                    </a:extLst>
                  </p:cNvPr>
                  <p:cNvSpPr/>
                  <p:nvPr/>
                </p:nvSpPr>
                <p:spPr>
                  <a:xfrm>
                    <a:off x="3654830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711" name="任意多边形: 形状 710">
                    <a:extLst>
                      <a:ext uri="{FF2B5EF4-FFF2-40B4-BE49-F238E27FC236}">
                        <a16:creationId xmlns:a16="http://schemas.microsoft.com/office/drawing/2014/main" id="{10879BDE-FC0A-A072-A47B-71A72B4182D8}"/>
                      </a:ext>
                    </a:extLst>
                  </p:cNvPr>
                  <p:cNvSpPr/>
                  <p:nvPr/>
                </p:nvSpPr>
                <p:spPr>
                  <a:xfrm>
                    <a:off x="4050402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712" name="任意多边形: 形状 711">
                    <a:extLst>
                      <a:ext uri="{FF2B5EF4-FFF2-40B4-BE49-F238E27FC236}">
                        <a16:creationId xmlns:a16="http://schemas.microsoft.com/office/drawing/2014/main" id="{0C638B3C-3CE8-F2A0-C820-BF4D0AB56876}"/>
                      </a:ext>
                    </a:extLst>
                  </p:cNvPr>
                  <p:cNvSpPr/>
                  <p:nvPr/>
                </p:nvSpPr>
                <p:spPr>
                  <a:xfrm>
                    <a:off x="4445974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713" name="椭圆 96">
                    <a:extLst>
                      <a:ext uri="{FF2B5EF4-FFF2-40B4-BE49-F238E27FC236}">
                        <a16:creationId xmlns:a16="http://schemas.microsoft.com/office/drawing/2014/main" id="{ACE7BA98-6F69-422C-2C62-A2E7FA6BF6AC}"/>
                      </a:ext>
                    </a:extLst>
                  </p:cNvPr>
                  <p:cNvSpPr/>
                  <p:nvPr/>
                </p:nvSpPr>
                <p:spPr>
                  <a:xfrm>
                    <a:off x="4841546" y="3288678"/>
                    <a:ext cx="88926" cy="88926"/>
                  </a:xfrm>
                  <a:custGeom>
                    <a:avLst/>
                    <a:gdLst>
                      <a:gd name="connsiteX0" fmla="*/ 0 w 88926"/>
                      <a:gd name="connsiteY0" fmla="*/ 44463 h 88926"/>
                      <a:gd name="connsiteX1" fmla="*/ 44463 w 88926"/>
                      <a:gd name="connsiteY1" fmla="*/ 0 h 88926"/>
                      <a:gd name="connsiteX2" fmla="*/ 88926 w 88926"/>
                      <a:gd name="connsiteY2" fmla="*/ 44463 h 88926"/>
                      <a:gd name="connsiteX3" fmla="*/ 44463 w 88926"/>
                      <a:gd name="connsiteY3" fmla="*/ 88926 h 88926"/>
                      <a:gd name="connsiteX4" fmla="*/ 0 w 88926"/>
                      <a:gd name="connsiteY4" fmla="*/ 44463 h 88926"/>
                      <a:gd name="connsiteX0" fmla="*/ 4841546 w 4930472"/>
                      <a:gd name="connsiteY0" fmla="*/ 3333141 h 3377604"/>
                      <a:gd name="connsiteX1" fmla="*/ 0 w 4930472"/>
                      <a:gd name="connsiteY1" fmla="*/ 0 h 3377604"/>
                      <a:gd name="connsiteX2" fmla="*/ 4886009 w 4930472"/>
                      <a:gd name="connsiteY2" fmla="*/ 3288678 h 3377604"/>
                      <a:gd name="connsiteX3" fmla="*/ 4930472 w 4930472"/>
                      <a:gd name="connsiteY3" fmla="*/ 3333141 h 3377604"/>
                      <a:gd name="connsiteX4" fmla="*/ 4886009 w 4930472"/>
                      <a:gd name="connsiteY4" fmla="*/ 3377604 h 3377604"/>
                      <a:gd name="connsiteX5" fmla="*/ 4841546 w 4930472"/>
                      <a:gd name="connsiteY5" fmla="*/ 3333141 h 3377604"/>
                      <a:gd name="connsiteX0" fmla="*/ 0 w 88926"/>
                      <a:gd name="connsiteY0" fmla="*/ 44463 h 88926"/>
                      <a:gd name="connsiteX1" fmla="*/ 44463 w 88926"/>
                      <a:gd name="connsiteY1" fmla="*/ 0 h 88926"/>
                      <a:gd name="connsiteX2" fmla="*/ 88926 w 88926"/>
                      <a:gd name="connsiteY2" fmla="*/ 44463 h 88926"/>
                      <a:gd name="connsiteX3" fmla="*/ 44463 w 88926"/>
                      <a:gd name="connsiteY3" fmla="*/ 88926 h 88926"/>
                      <a:gd name="connsiteX4" fmla="*/ 0 w 88926"/>
                      <a:gd name="connsiteY4" fmla="*/ 44463 h 889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8926" h="88926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grpSp>
            <p:nvGrpSpPr>
              <p:cNvPr id="676" name="组合 675">
                <a:extLst>
                  <a:ext uri="{FF2B5EF4-FFF2-40B4-BE49-F238E27FC236}">
                    <a16:creationId xmlns:a16="http://schemas.microsoft.com/office/drawing/2014/main" id="{EBBAA750-C4CE-3076-27F1-B47ED1A0989A}"/>
                  </a:ext>
                </a:extLst>
              </p:cNvPr>
              <p:cNvGrpSpPr/>
              <p:nvPr/>
            </p:nvGrpSpPr>
            <p:grpSpPr>
              <a:xfrm>
                <a:off x="868908" y="3601523"/>
                <a:ext cx="4292793" cy="45719"/>
                <a:chOff x="879016" y="3287552"/>
                <a:chExt cx="4292793" cy="45719"/>
              </a:xfrm>
              <a:grpFill/>
            </p:grpSpPr>
            <p:grpSp>
              <p:nvGrpSpPr>
                <p:cNvPr id="677" name="组合 676">
                  <a:extLst>
                    <a:ext uri="{FF2B5EF4-FFF2-40B4-BE49-F238E27FC236}">
                      <a16:creationId xmlns:a16="http://schemas.microsoft.com/office/drawing/2014/main" id="{4359FE01-5D0C-59A9-868B-614B39C435C7}"/>
                    </a:ext>
                  </a:extLst>
                </p:cNvPr>
                <p:cNvGrpSpPr/>
                <p:nvPr/>
              </p:nvGrpSpPr>
              <p:grpSpPr>
                <a:xfrm>
                  <a:off x="879016" y="3287552"/>
                  <a:ext cx="2079442" cy="45719"/>
                  <a:chOff x="885825" y="3288678"/>
                  <a:chExt cx="4044647" cy="88926"/>
                </a:xfrm>
                <a:grpFill/>
              </p:grpSpPr>
              <p:sp>
                <p:nvSpPr>
                  <p:cNvPr id="690" name="椭圆 95">
                    <a:extLst>
                      <a:ext uri="{FF2B5EF4-FFF2-40B4-BE49-F238E27FC236}">
                        <a16:creationId xmlns:a16="http://schemas.microsoft.com/office/drawing/2014/main" id="{C79C28E8-7D6F-6B60-B1CB-EEE2AB1C578A}"/>
                      </a:ext>
                    </a:extLst>
                  </p:cNvPr>
                  <p:cNvSpPr/>
                  <p:nvPr/>
                </p:nvSpPr>
                <p:spPr>
                  <a:xfrm>
                    <a:off x="885825" y="3288678"/>
                    <a:ext cx="88926" cy="88926"/>
                  </a:xfrm>
                  <a:custGeom>
                    <a:avLst/>
                    <a:gdLst>
                      <a:gd name="connsiteX0" fmla="*/ 0 w 88926"/>
                      <a:gd name="connsiteY0" fmla="*/ 44463 h 88926"/>
                      <a:gd name="connsiteX1" fmla="*/ 44463 w 88926"/>
                      <a:gd name="connsiteY1" fmla="*/ 0 h 88926"/>
                      <a:gd name="connsiteX2" fmla="*/ 88926 w 88926"/>
                      <a:gd name="connsiteY2" fmla="*/ 44463 h 88926"/>
                      <a:gd name="connsiteX3" fmla="*/ 44463 w 88926"/>
                      <a:gd name="connsiteY3" fmla="*/ 88926 h 88926"/>
                      <a:gd name="connsiteX4" fmla="*/ 0 w 88926"/>
                      <a:gd name="connsiteY4" fmla="*/ 44463 h 88926"/>
                      <a:gd name="connsiteX0" fmla="*/ 885825 w 974751"/>
                      <a:gd name="connsiteY0" fmla="*/ 3333141 h 3377604"/>
                      <a:gd name="connsiteX1" fmla="*/ 0 w 974751"/>
                      <a:gd name="connsiteY1" fmla="*/ 0 h 3377604"/>
                      <a:gd name="connsiteX2" fmla="*/ 930288 w 974751"/>
                      <a:gd name="connsiteY2" fmla="*/ 3288678 h 3377604"/>
                      <a:gd name="connsiteX3" fmla="*/ 974751 w 974751"/>
                      <a:gd name="connsiteY3" fmla="*/ 3333141 h 3377604"/>
                      <a:gd name="connsiteX4" fmla="*/ 930288 w 974751"/>
                      <a:gd name="connsiteY4" fmla="*/ 3377604 h 3377604"/>
                      <a:gd name="connsiteX5" fmla="*/ 885825 w 974751"/>
                      <a:gd name="connsiteY5" fmla="*/ 3333141 h 3377604"/>
                      <a:gd name="connsiteX0" fmla="*/ 0 w 88926"/>
                      <a:gd name="connsiteY0" fmla="*/ 44463 h 88926"/>
                      <a:gd name="connsiteX1" fmla="*/ 44463 w 88926"/>
                      <a:gd name="connsiteY1" fmla="*/ 0 h 88926"/>
                      <a:gd name="connsiteX2" fmla="*/ 88926 w 88926"/>
                      <a:gd name="connsiteY2" fmla="*/ 44463 h 88926"/>
                      <a:gd name="connsiteX3" fmla="*/ 44463 w 88926"/>
                      <a:gd name="connsiteY3" fmla="*/ 88926 h 88926"/>
                      <a:gd name="connsiteX4" fmla="*/ 0 w 88926"/>
                      <a:gd name="connsiteY4" fmla="*/ 44463 h 889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8926" h="88926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91" name="任意多边形: 形状 690">
                    <a:extLst>
                      <a:ext uri="{FF2B5EF4-FFF2-40B4-BE49-F238E27FC236}">
                        <a16:creationId xmlns:a16="http://schemas.microsoft.com/office/drawing/2014/main" id="{4D36E697-B8F6-55FC-115A-080A8A23A594}"/>
                      </a:ext>
                    </a:extLst>
                  </p:cNvPr>
                  <p:cNvSpPr/>
                  <p:nvPr/>
                </p:nvSpPr>
                <p:spPr>
                  <a:xfrm>
                    <a:off x="1281397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692" name="任意多边形: 形状 691">
                    <a:extLst>
                      <a:ext uri="{FF2B5EF4-FFF2-40B4-BE49-F238E27FC236}">
                        <a16:creationId xmlns:a16="http://schemas.microsoft.com/office/drawing/2014/main" id="{D343D62E-6BA3-80F1-CAA6-37CABD5FC41A}"/>
                      </a:ext>
                    </a:extLst>
                  </p:cNvPr>
                  <p:cNvSpPr/>
                  <p:nvPr/>
                </p:nvSpPr>
                <p:spPr>
                  <a:xfrm>
                    <a:off x="1676969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693" name="任意多边形: 形状 692">
                    <a:extLst>
                      <a:ext uri="{FF2B5EF4-FFF2-40B4-BE49-F238E27FC236}">
                        <a16:creationId xmlns:a16="http://schemas.microsoft.com/office/drawing/2014/main" id="{EA9EE681-4466-6FB6-50E3-2E8006508B0D}"/>
                      </a:ext>
                    </a:extLst>
                  </p:cNvPr>
                  <p:cNvSpPr/>
                  <p:nvPr/>
                </p:nvSpPr>
                <p:spPr>
                  <a:xfrm>
                    <a:off x="2072541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694" name="任意多边形: 形状 693">
                    <a:extLst>
                      <a:ext uri="{FF2B5EF4-FFF2-40B4-BE49-F238E27FC236}">
                        <a16:creationId xmlns:a16="http://schemas.microsoft.com/office/drawing/2014/main" id="{BEE804F1-234A-D6DF-3DDD-82A309A93C11}"/>
                      </a:ext>
                    </a:extLst>
                  </p:cNvPr>
                  <p:cNvSpPr/>
                  <p:nvPr/>
                </p:nvSpPr>
                <p:spPr>
                  <a:xfrm>
                    <a:off x="2468113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695" name="任意多边形: 形状 694">
                    <a:extLst>
                      <a:ext uri="{FF2B5EF4-FFF2-40B4-BE49-F238E27FC236}">
                        <a16:creationId xmlns:a16="http://schemas.microsoft.com/office/drawing/2014/main" id="{1BC73C7A-2EC3-EABF-8F61-DD51E3C2A546}"/>
                      </a:ext>
                    </a:extLst>
                  </p:cNvPr>
                  <p:cNvSpPr/>
                  <p:nvPr/>
                </p:nvSpPr>
                <p:spPr>
                  <a:xfrm>
                    <a:off x="2863685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20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20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696" name="任意多边形: 形状 695">
                    <a:extLst>
                      <a:ext uri="{FF2B5EF4-FFF2-40B4-BE49-F238E27FC236}">
                        <a16:creationId xmlns:a16="http://schemas.microsoft.com/office/drawing/2014/main" id="{69E81270-DBFB-66CC-E779-203E8D6A8E96}"/>
                      </a:ext>
                    </a:extLst>
                  </p:cNvPr>
                  <p:cNvSpPr/>
                  <p:nvPr/>
                </p:nvSpPr>
                <p:spPr>
                  <a:xfrm>
                    <a:off x="3259258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697" name="任意多边形: 形状 696">
                    <a:extLst>
                      <a:ext uri="{FF2B5EF4-FFF2-40B4-BE49-F238E27FC236}">
                        <a16:creationId xmlns:a16="http://schemas.microsoft.com/office/drawing/2014/main" id="{6D2ACBAB-D1F6-1F07-0D54-401F5646E318}"/>
                      </a:ext>
                    </a:extLst>
                  </p:cNvPr>
                  <p:cNvSpPr/>
                  <p:nvPr/>
                </p:nvSpPr>
                <p:spPr>
                  <a:xfrm>
                    <a:off x="3654830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698" name="任意多边形: 形状 697">
                    <a:extLst>
                      <a:ext uri="{FF2B5EF4-FFF2-40B4-BE49-F238E27FC236}">
                        <a16:creationId xmlns:a16="http://schemas.microsoft.com/office/drawing/2014/main" id="{FDC8C795-C763-E135-AE02-8A9CA7809EC4}"/>
                      </a:ext>
                    </a:extLst>
                  </p:cNvPr>
                  <p:cNvSpPr/>
                  <p:nvPr/>
                </p:nvSpPr>
                <p:spPr>
                  <a:xfrm>
                    <a:off x="4050402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699" name="任意多边形: 形状 698">
                    <a:extLst>
                      <a:ext uri="{FF2B5EF4-FFF2-40B4-BE49-F238E27FC236}">
                        <a16:creationId xmlns:a16="http://schemas.microsoft.com/office/drawing/2014/main" id="{DABECD01-EE92-5F27-D70D-A11B69A2B8B5}"/>
                      </a:ext>
                    </a:extLst>
                  </p:cNvPr>
                  <p:cNvSpPr/>
                  <p:nvPr/>
                </p:nvSpPr>
                <p:spPr>
                  <a:xfrm>
                    <a:off x="4445974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700" name="椭圆 96">
                    <a:extLst>
                      <a:ext uri="{FF2B5EF4-FFF2-40B4-BE49-F238E27FC236}">
                        <a16:creationId xmlns:a16="http://schemas.microsoft.com/office/drawing/2014/main" id="{9615442F-E685-16FB-3947-B399EC2A9786}"/>
                      </a:ext>
                    </a:extLst>
                  </p:cNvPr>
                  <p:cNvSpPr/>
                  <p:nvPr/>
                </p:nvSpPr>
                <p:spPr>
                  <a:xfrm>
                    <a:off x="4841546" y="3288678"/>
                    <a:ext cx="88926" cy="88926"/>
                  </a:xfrm>
                  <a:custGeom>
                    <a:avLst/>
                    <a:gdLst>
                      <a:gd name="connsiteX0" fmla="*/ 0 w 88926"/>
                      <a:gd name="connsiteY0" fmla="*/ 44463 h 88926"/>
                      <a:gd name="connsiteX1" fmla="*/ 44463 w 88926"/>
                      <a:gd name="connsiteY1" fmla="*/ 0 h 88926"/>
                      <a:gd name="connsiteX2" fmla="*/ 88926 w 88926"/>
                      <a:gd name="connsiteY2" fmla="*/ 44463 h 88926"/>
                      <a:gd name="connsiteX3" fmla="*/ 44463 w 88926"/>
                      <a:gd name="connsiteY3" fmla="*/ 88926 h 88926"/>
                      <a:gd name="connsiteX4" fmla="*/ 0 w 88926"/>
                      <a:gd name="connsiteY4" fmla="*/ 44463 h 88926"/>
                      <a:gd name="connsiteX0" fmla="*/ 4841546 w 4930472"/>
                      <a:gd name="connsiteY0" fmla="*/ 3333141 h 3377604"/>
                      <a:gd name="connsiteX1" fmla="*/ 0 w 4930472"/>
                      <a:gd name="connsiteY1" fmla="*/ 0 h 3377604"/>
                      <a:gd name="connsiteX2" fmla="*/ 4886009 w 4930472"/>
                      <a:gd name="connsiteY2" fmla="*/ 3288678 h 3377604"/>
                      <a:gd name="connsiteX3" fmla="*/ 4930472 w 4930472"/>
                      <a:gd name="connsiteY3" fmla="*/ 3333141 h 3377604"/>
                      <a:gd name="connsiteX4" fmla="*/ 4886009 w 4930472"/>
                      <a:gd name="connsiteY4" fmla="*/ 3377604 h 3377604"/>
                      <a:gd name="connsiteX5" fmla="*/ 4841546 w 4930472"/>
                      <a:gd name="connsiteY5" fmla="*/ 3333141 h 3377604"/>
                      <a:gd name="connsiteX0" fmla="*/ 0 w 88926"/>
                      <a:gd name="connsiteY0" fmla="*/ 44463 h 88926"/>
                      <a:gd name="connsiteX1" fmla="*/ 44463 w 88926"/>
                      <a:gd name="connsiteY1" fmla="*/ 0 h 88926"/>
                      <a:gd name="connsiteX2" fmla="*/ 88926 w 88926"/>
                      <a:gd name="connsiteY2" fmla="*/ 44463 h 88926"/>
                      <a:gd name="connsiteX3" fmla="*/ 44463 w 88926"/>
                      <a:gd name="connsiteY3" fmla="*/ 88926 h 88926"/>
                      <a:gd name="connsiteX4" fmla="*/ 0 w 88926"/>
                      <a:gd name="connsiteY4" fmla="*/ 44463 h 889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8926" h="88926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678" name="组合 677">
                  <a:extLst>
                    <a:ext uri="{FF2B5EF4-FFF2-40B4-BE49-F238E27FC236}">
                      <a16:creationId xmlns:a16="http://schemas.microsoft.com/office/drawing/2014/main" id="{7124CA03-B8AC-82D8-4026-EB4A91F7683E}"/>
                    </a:ext>
                  </a:extLst>
                </p:cNvPr>
                <p:cNvGrpSpPr/>
                <p:nvPr/>
              </p:nvGrpSpPr>
              <p:grpSpPr>
                <a:xfrm>
                  <a:off x="3092367" y="3287552"/>
                  <a:ext cx="2079442" cy="45719"/>
                  <a:chOff x="885825" y="3288678"/>
                  <a:chExt cx="4044647" cy="88926"/>
                </a:xfrm>
                <a:grpFill/>
              </p:grpSpPr>
              <p:sp>
                <p:nvSpPr>
                  <p:cNvPr id="679" name="椭圆 95">
                    <a:extLst>
                      <a:ext uri="{FF2B5EF4-FFF2-40B4-BE49-F238E27FC236}">
                        <a16:creationId xmlns:a16="http://schemas.microsoft.com/office/drawing/2014/main" id="{AB674EDF-F563-0D83-823B-59BD3AD7229A}"/>
                      </a:ext>
                    </a:extLst>
                  </p:cNvPr>
                  <p:cNvSpPr/>
                  <p:nvPr/>
                </p:nvSpPr>
                <p:spPr>
                  <a:xfrm>
                    <a:off x="885825" y="3288678"/>
                    <a:ext cx="88926" cy="88926"/>
                  </a:xfrm>
                  <a:custGeom>
                    <a:avLst/>
                    <a:gdLst>
                      <a:gd name="connsiteX0" fmla="*/ 0 w 88926"/>
                      <a:gd name="connsiteY0" fmla="*/ 44463 h 88926"/>
                      <a:gd name="connsiteX1" fmla="*/ 44463 w 88926"/>
                      <a:gd name="connsiteY1" fmla="*/ 0 h 88926"/>
                      <a:gd name="connsiteX2" fmla="*/ 88926 w 88926"/>
                      <a:gd name="connsiteY2" fmla="*/ 44463 h 88926"/>
                      <a:gd name="connsiteX3" fmla="*/ 44463 w 88926"/>
                      <a:gd name="connsiteY3" fmla="*/ 88926 h 88926"/>
                      <a:gd name="connsiteX4" fmla="*/ 0 w 88926"/>
                      <a:gd name="connsiteY4" fmla="*/ 44463 h 88926"/>
                      <a:gd name="connsiteX0" fmla="*/ 885825 w 974751"/>
                      <a:gd name="connsiteY0" fmla="*/ 3333141 h 3377604"/>
                      <a:gd name="connsiteX1" fmla="*/ 0 w 974751"/>
                      <a:gd name="connsiteY1" fmla="*/ 0 h 3377604"/>
                      <a:gd name="connsiteX2" fmla="*/ 930288 w 974751"/>
                      <a:gd name="connsiteY2" fmla="*/ 3288678 h 3377604"/>
                      <a:gd name="connsiteX3" fmla="*/ 974751 w 974751"/>
                      <a:gd name="connsiteY3" fmla="*/ 3333141 h 3377604"/>
                      <a:gd name="connsiteX4" fmla="*/ 930288 w 974751"/>
                      <a:gd name="connsiteY4" fmla="*/ 3377604 h 3377604"/>
                      <a:gd name="connsiteX5" fmla="*/ 885825 w 974751"/>
                      <a:gd name="connsiteY5" fmla="*/ 3333141 h 3377604"/>
                      <a:gd name="connsiteX0" fmla="*/ 0 w 88926"/>
                      <a:gd name="connsiteY0" fmla="*/ 44463 h 88926"/>
                      <a:gd name="connsiteX1" fmla="*/ 44463 w 88926"/>
                      <a:gd name="connsiteY1" fmla="*/ 0 h 88926"/>
                      <a:gd name="connsiteX2" fmla="*/ 88926 w 88926"/>
                      <a:gd name="connsiteY2" fmla="*/ 44463 h 88926"/>
                      <a:gd name="connsiteX3" fmla="*/ 44463 w 88926"/>
                      <a:gd name="connsiteY3" fmla="*/ 88926 h 88926"/>
                      <a:gd name="connsiteX4" fmla="*/ 0 w 88926"/>
                      <a:gd name="connsiteY4" fmla="*/ 44463 h 889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8926" h="88926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80" name="任意多边形: 形状 679">
                    <a:extLst>
                      <a:ext uri="{FF2B5EF4-FFF2-40B4-BE49-F238E27FC236}">
                        <a16:creationId xmlns:a16="http://schemas.microsoft.com/office/drawing/2014/main" id="{189AB3DE-DCF7-8B6D-7107-DEB02A717E22}"/>
                      </a:ext>
                    </a:extLst>
                  </p:cNvPr>
                  <p:cNvSpPr/>
                  <p:nvPr/>
                </p:nvSpPr>
                <p:spPr>
                  <a:xfrm>
                    <a:off x="1281397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681" name="任意多边形: 形状 680">
                    <a:extLst>
                      <a:ext uri="{FF2B5EF4-FFF2-40B4-BE49-F238E27FC236}">
                        <a16:creationId xmlns:a16="http://schemas.microsoft.com/office/drawing/2014/main" id="{31E679B7-D883-0F47-6170-45EEFEAD7127}"/>
                      </a:ext>
                    </a:extLst>
                  </p:cNvPr>
                  <p:cNvSpPr/>
                  <p:nvPr/>
                </p:nvSpPr>
                <p:spPr>
                  <a:xfrm>
                    <a:off x="1676969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682" name="任意多边形: 形状 681">
                    <a:extLst>
                      <a:ext uri="{FF2B5EF4-FFF2-40B4-BE49-F238E27FC236}">
                        <a16:creationId xmlns:a16="http://schemas.microsoft.com/office/drawing/2014/main" id="{0726E2E2-67E1-ACA3-6B65-8C439597F03C}"/>
                      </a:ext>
                    </a:extLst>
                  </p:cNvPr>
                  <p:cNvSpPr/>
                  <p:nvPr/>
                </p:nvSpPr>
                <p:spPr>
                  <a:xfrm>
                    <a:off x="2072541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683" name="任意多边形: 形状 682">
                    <a:extLst>
                      <a:ext uri="{FF2B5EF4-FFF2-40B4-BE49-F238E27FC236}">
                        <a16:creationId xmlns:a16="http://schemas.microsoft.com/office/drawing/2014/main" id="{ECB3FE89-3953-1878-E2B8-0A501178EA0C}"/>
                      </a:ext>
                    </a:extLst>
                  </p:cNvPr>
                  <p:cNvSpPr/>
                  <p:nvPr/>
                </p:nvSpPr>
                <p:spPr>
                  <a:xfrm>
                    <a:off x="2468113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684" name="任意多边形: 形状 683">
                    <a:extLst>
                      <a:ext uri="{FF2B5EF4-FFF2-40B4-BE49-F238E27FC236}">
                        <a16:creationId xmlns:a16="http://schemas.microsoft.com/office/drawing/2014/main" id="{DE79D0BF-8B91-BF0C-2CA1-E1C85D9070FF}"/>
                      </a:ext>
                    </a:extLst>
                  </p:cNvPr>
                  <p:cNvSpPr/>
                  <p:nvPr/>
                </p:nvSpPr>
                <p:spPr>
                  <a:xfrm>
                    <a:off x="2863685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20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20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685" name="任意多边形: 形状 684">
                    <a:extLst>
                      <a:ext uri="{FF2B5EF4-FFF2-40B4-BE49-F238E27FC236}">
                        <a16:creationId xmlns:a16="http://schemas.microsoft.com/office/drawing/2014/main" id="{5D2FFCA4-6743-F717-1843-5DE1D4A85DD6}"/>
                      </a:ext>
                    </a:extLst>
                  </p:cNvPr>
                  <p:cNvSpPr/>
                  <p:nvPr/>
                </p:nvSpPr>
                <p:spPr>
                  <a:xfrm>
                    <a:off x="3259258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686" name="任意多边形: 形状 685">
                    <a:extLst>
                      <a:ext uri="{FF2B5EF4-FFF2-40B4-BE49-F238E27FC236}">
                        <a16:creationId xmlns:a16="http://schemas.microsoft.com/office/drawing/2014/main" id="{C61A8F09-4A37-D3DD-E6C6-6803E88A65B1}"/>
                      </a:ext>
                    </a:extLst>
                  </p:cNvPr>
                  <p:cNvSpPr/>
                  <p:nvPr/>
                </p:nvSpPr>
                <p:spPr>
                  <a:xfrm>
                    <a:off x="3654830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687" name="任意多边形: 形状 686">
                    <a:extLst>
                      <a:ext uri="{FF2B5EF4-FFF2-40B4-BE49-F238E27FC236}">
                        <a16:creationId xmlns:a16="http://schemas.microsoft.com/office/drawing/2014/main" id="{18F5B477-1621-FFD2-59DF-5A9A36C4531F}"/>
                      </a:ext>
                    </a:extLst>
                  </p:cNvPr>
                  <p:cNvSpPr/>
                  <p:nvPr/>
                </p:nvSpPr>
                <p:spPr>
                  <a:xfrm>
                    <a:off x="4050402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688" name="任意多边形: 形状 687">
                    <a:extLst>
                      <a:ext uri="{FF2B5EF4-FFF2-40B4-BE49-F238E27FC236}">
                        <a16:creationId xmlns:a16="http://schemas.microsoft.com/office/drawing/2014/main" id="{E66231B8-927E-E953-F11C-2FA6A116DC55}"/>
                      </a:ext>
                    </a:extLst>
                  </p:cNvPr>
                  <p:cNvSpPr/>
                  <p:nvPr/>
                </p:nvSpPr>
                <p:spPr>
                  <a:xfrm>
                    <a:off x="4445974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689" name="椭圆 96">
                    <a:extLst>
                      <a:ext uri="{FF2B5EF4-FFF2-40B4-BE49-F238E27FC236}">
                        <a16:creationId xmlns:a16="http://schemas.microsoft.com/office/drawing/2014/main" id="{1FF0EDCE-76B5-B2DB-7E60-0BB1E86C33A6}"/>
                      </a:ext>
                    </a:extLst>
                  </p:cNvPr>
                  <p:cNvSpPr/>
                  <p:nvPr/>
                </p:nvSpPr>
                <p:spPr>
                  <a:xfrm>
                    <a:off x="4841546" y="3288678"/>
                    <a:ext cx="88926" cy="88926"/>
                  </a:xfrm>
                  <a:custGeom>
                    <a:avLst/>
                    <a:gdLst>
                      <a:gd name="connsiteX0" fmla="*/ 0 w 88926"/>
                      <a:gd name="connsiteY0" fmla="*/ 44463 h 88926"/>
                      <a:gd name="connsiteX1" fmla="*/ 44463 w 88926"/>
                      <a:gd name="connsiteY1" fmla="*/ 0 h 88926"/>
                      <a:gd name="connsiteX2" fmla="*/ 88926 w 88926"/>
                      <a:gd name="connsiteY2" fmla="*/ 44463 h 88926"/>
                      <a:gd name="connsiteX3" fmla="*/ 44463 w 88926"/>
                      <a:gd name="connsiteY3" fmla="*/ 88926 h 88926"/>
                      <a:gd name="connsiteX4" fmla="*/ 0 w 88926"/>
                      <a:gd name="connsiteY4" fmla="*/ 44463 h 88926"/>
                      <a:gd name="connsiteX0" fmla="*/ 4841546 w 4930472"/>
                      <a:gd name="connsiteY0" fmla="*/ 3333141 h 3377604"/>
                      <a:gd name="connsiteX1" fmla="*/ 0 w 4930472"/>
                      <a:gd name="connsiteY1" fmla="*/ 0 h 3377604"/>
                      <a:gd name="connsiteX2" fmla="*/ 4886009 w 4930472"/>
                      <a:gd name="connsiteY2" fmla="*/ 3288678 h 3377604"/>
                      <a:gd name="connsiteX3" fmla="*/ 4930472 w 4930472"/>
                      <a:gd name="connsiteY3" fmla="*/ 3333141 h 3377604"/>
                      <a:gd name="connsiteX4" fmla="*/ 4886009 w 4930472"/>
                      <a:gd name="connsiteY4" fmla="*/ 3377604 h 3377604"/>
                      <a:gd name="connsiteX5" fmla="*/ 4841546 w 4930472"/>
                      <a:gd name="connsiteY5" fmla="*/ 3333141 h 3377604"/>
                      <a:gd name="connsiteX0" fmla="*/ 0 w 88926"/>
                      <a:gd name="connsiteY0" fmla="*/ 44463 h 88926"/>
                      <a:gd name="connsiteX1" fmla="*/ 44463 w 88926"/>
                      <a:gd name="connsiteY1" fmla="*/ 0 h 88926"/>
                      <a:gd name="connsiteX2" fmla="*/ 88926 w 88926"/>
                      <a:gd name="connsiteY2" fmla="*/ 44463 h 88926"/>
                      <a:gd name="connsiteX3" fmla="*/ 44463 w 88926"/>
                      <a:gd name="connsiteY3" fmla="*/ 88926 h 88926"/>
                      <a:gd name="connsiteX4" fmla="*/ 0 w 88926"/>
                      <a:gd name="connsiteY4" fmla="*/ 44463 h 889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8926" h="88926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</p:grpSp>
        <p:grpSp>
          <p:nvGrpSpPr>
            <p:cNvPr id="598" name="组合 597">
              <a:extLst>
                <a:ext uri="{FF2B5EF4-FFF2-40B4-BE49-F238E27FC236}">
                  <a16:creationId xmlns:a16="http://schemas.microsoft.com/office/drawing/2014/main" id="{4650053B-C31C-C3DA-5176-6CF4EAA0DD49}"/>
                </a:ext>
              </a:extLst>
            </p:cNvPr>
            <p:cNvGrpSpPr/>
            <p:nvPr/>
          </p:nvGrpSpPr>
          <p:grpSpPr>
            <a:xfrm>
              <a:off x="5963485" y="6087156"/>
              <a:ext cx="5484993" cy="459584"/>
              <a:chOff x="868908" y="3287552"/>
              <a:chExt cx="4292793" cy="359690"/>
            </a:xfrm>
            <a:grpFill/>
          </p:grpSpPr>
          <p:grpSp>
            <p:nvGrpSpPr>
              <p:cNvPr id="599" name="组合 598">
                <a:extLst>
                  <a:ext uri="{FF2B5EF4-FFF2-40B4-BE49-F238E27FC236}">
                    <a16:creationId xmlns:a16="http://schemas.microsoft.com/office/drawing/2014/main" id="{DAE5982E-E45B-2B24-B85A-D6CFAB2FEF59}"/>
                  </a:ext>
                </a:extLst>
              </p:cNvPr>
              <p:cNvGrpSpPr/>
              <p:nvPr/>
            </p:nvGrpSpPr>
            <p:grpSpPr>
              <a:xfrm>
                <a:off x="868908" y="3287552"/>
                <a:ext cx="4292793" cy="45719"/>
                <a:chOff x="879016" y="3287552"/>
                <a:chExt cx="4292793" cy="45719"/>
              </a:xfrm>
              <a:grpFill/>
            </p:grpSpPr>
            <p:grpSp>
              <p:nvGrpSpPr>
                <p:cNvPr id="650" name="组合 649">
                  <a:extLst>
                    <a:ext uri="{FF2B5EF4-FFF2-40B4-BE49-F238E27FC236}">
                      <a16:creationId xmlns:a16="http://schemas.microsoft.com/office/drawing/2014/main" id="{0806AB62-9736-0B1D-3445-B4728529D889}"/>
                    </a:ext>
                  </a:extLst>
                </p:cNvPr>
                <p:cNvGrpSpPr/>
                <p:nvPr/>
              </p:nvGrpSpPr>
              <p:grpSpPr>
                <a:xfrm>
                  <a:off x="879016" y="3287552"/>
                  <a:ext cx="2079442" cy="45719"/>
                  <a:chOff x="885825" y="3288678"/>
                  <a:chExt cx="4044647" cy="88926"/>
                </a:xfrm>
                <a:grpFill/>
              </p:grpSpPr>
              <p:sp>
                <p:nvSpPr>
                  <p:cNvPr id="663" name="椭圆 95">
                    <a:extLst>
                      <a:ext uri="{FF2B5EF4-FFF2-40B4-BE49-F238E27FC236}">
                        <a16:creationId xmlns:a16="http://schemas.microsoft.com/office/drawing/2014/main" id="{15DAB67A-387E-1D2E-D983-3C0DFBC3C31E}"/>
                      </a:ext>
                    </a:extLst>
                  </p:cNvPr>
                  <p:cNvSpPr/>
                  <p:nvPr/>
                </p:nvSpPr>
                <p:spPr>
                  <a:xfrm>
                    <a:off x="885825" y="3288678"/>
                    <a:ext cx="88926" cy="88926"/>
                  </a:xfrm>
                  <a:custGeom>
                    <a:avLst/>
                    <a:gdLst>
                      <a:gd name="connsiteX0" fmla="*/ 0 w 88926"/>
                      <a:gd name="connsiteY0" fmla="*/ 44463 h 88926"/>
                      <a:gd name="connsiteX1" fmla="*/ 44463 w 88926"/>
                      <a:gd name="connsiteY1" fmla="*/ 0 h 88926"/>
                      <a:gd name="connsiteX2" fmla="*/ 88926 w 88926"/>
                      <a:gd name="connsiteY2" fmla="*/ 44463 h 88926"/>
                      <a:gd name="connsiteX3" fmla="*/ 44463 w 88926"/>
                      <a:gd name="connsiteY3" fmla="*/ 88926 h 88926"/>
                      <a:gd name="connsiteX4" fmla="*/ 0 w 88926"/>
                      <a:gd name="connsiteY4" fmla="*/ 44463 h 88926"/>
                      <a:gd name="connsiteX0" fmla="*/ 885825 w 974751"/>
                      <a:gd name="connsiteY0" fmla="*/ 3333141 h 3377604"/>
                      <a:gd name="connsiteX1" fmla="*/ 0 w 974751"/>
                      <a:gd name="connsiteY1" fmla="*/ 0 h 3377604"/>
                      <a:gd name="connsiteX2" fmla="*/ 930288 w 974751"/>
                      <a:gd name="connsiteY2" fmla="*/ 3288678 h 3377604"/>
                      <a:gd name="connsiteX3" fmla="*/ 974751 w 974751"/>
                      <a:gd name="connsiteY3" fmla="*/ 3333141 h 3377604"/>
                      <a:gd name="connsiteX4" fmla="*/ 930288 w 974751"/>
                      <a:gd name="connsiteY4" fmla="*/ 3377604 h 3377604"/>
                      <a:gd name="connsiteX5" fmla="*/ 885825 w 974751"/>
                      <a:gd name="connsiteY5" fmla="*/ 3333141 h 3377604"/>
                      <a:gd name="connsiteX0" fmla="*/ 0 w 88926"/>
                      <a:gd name="connsiteY0" fmla="*/ 44463 h 88926"/>
                      <a:gd name="connsiteX1" fmla="*/ 44463 w 88926"/>
                      <a:gd name="connsiteY1" fmla="*/ 0 h 88926"/>
                      <a:gd name="connsiteX2" fmla="*/ 88926 w 88926"/>
                      <a:gd name="connsiteY2" fmla="*/ 44463 h 88926"/>
                      <a:gd name="connsiteX3" fmla="*/ 44463 w 88926"/>
                      <a:gd name="connsiteY3" fmla="*/ 88926 h 88926"/>
                      <a:gd name="connsiteX4" fmla="*/ 0 w 88926"/>
                      <a:gd name="connsiteY4" fmla="*/ 44463 h 889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8926" h="88926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64" name="任意多边形: 形状 663">
                    <a:extLst>
                      <a:ext uri="{FF2B5EF4-FFF2-40B4-BE49-F238E27FC236}">
                        <a16:creationId xmlns:a16="http://schemas.microsoft.com/office/drawing/2014/main" id="{AF43026D-9015-9577-F18F-4004778FB6EB}"/>
                      </a:ext>
                    </a:extLst>
                  </p:cNvPr>
                  <p:cNvSpPr/>
                  <p:nvPr/>
                </p:nvSpPr>
                <p:spPr>
                  <a:xfrm>
                    <a:off x="1281397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665" name="任意多边形: 形状 664">
                    <a:extLst>
                      <a:ext uri="{FF2B5EF4-FFF2-40B4-BE49-F238E27FC236}">
                        <a16:creationId xmlns:a16="http://schemas.microsoft.com/office/drawing/2014/main" id="{CB26D249-F4B9-E80A-0E27-5986C70F1223}"/>
                      </a:ext>
                    </a:extLst>
                  </p:cNvPr>
                  <p:cNvSpPr/>
                  <p:nvPr/>
                </p:nvSpPr>
                <p:spPr>
                  <a:xfrm>
                    <a:off x="1676969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666" name="任意多边形: 形状 665">
                    <a:extLst>
                      <a:ext uri="{FF2B5EF4-FFF2-40B4-BE49-F238E27FC236}">
                        <a16:creationId xmlns:a16="http://schemas.microsoft.com/office/drawing/2014/main" id="{934F767F-38A1-63D4-235B-46D873B93C42}"/>
                      </a:ext>
                    </a:extLst>
                  </p:cNvPr>
                  <p:cNvSpPr/>
                  <p:nvPr/>
                </p:nvSpPr>
                <p:spPr>
                  <a:xfrm>
                    <a:off x="2072541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667" name="任意多边形: 形状 666">
                    <a:extLst>
                      <a:ext uri="{FF2B5EF4-FFF2-40B4-BE49-F238E27FC236}">
                        <a16:creationId xmlns:a16="http://schemas.microsoft.com/office/drawing/2014/main" id="{566E0F51-7815-B2B1-EECB-5CDEF1A6DE18}"/>
                      </a:ext>
                    </a:extLst>
                  </p:cNvPr>
                  <p:cNvSpPr/>
                  <p:nvPr/>
                </p:nvSpPr>
                <p:spPr>
                  <a:xfrm>
                    <a:off x="2468113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668" name="任意多边形: 形状 667">
                    <a:extLst>
                      <a:ext uri="{FF2B5EF4-FFF2-40B4-BE49-F238E27FC236}">
                        <a16:creationId xmlns:a16="http://schemas.microsoft.com/office/drawing/2014/main" id="{E69F0920-8664-8CF0-B815-15CB58D79B8C}"/>
                      </a:ext>
                    </a:extLst>
                  </p:cNvPr>
                  <p:cNvSpPr/>
                  <p:nvPr/>
                </p:nvSpPr>
                <p:spPr>
                  <a:xfrm>
                    <a:off x="2863685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20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20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669" name="任意多边形: 形状 668">
                    <a:extLst>
                      <a:ext uri="{FF2B5EF4-FFF2-40B4-BE49-F238E27FC236}">
                        <a16:creationId xmlns:a16="http://schemas.microsoft.com/office/drawing/2014/main" id="{7017875F-C4E6-D15C-F832-B161FE885D9D}"/>
                      </a:ext>
                    </a:extLst>
                  </p:cNvPr>
                  <p:cNvSpPr/>
                  <p:nvPr/>
                </p:nvSpPr>
                <p:spPr>
                  <a:xfrm>
                    <a:off x="3259258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670" name="任意多边形: 形状 669">
                    <a:extLst>
                      <a:ext uri="{FF2B5EF4-FFF2-40B4-BE49-F238E27FC236}">
                        <a16:creationId xmlns:a16="http://schemas.microsoft.com/office/drawing/2014/main" id="{6BEE6436-A8C1-7F5E-56EB-B36358AA0C7C}"/>
                      </a:ext>
                    </a:extLst>
                  </p:cNvPr>
                  <p:cNvSpPr/>
                  <p:nvPr/>
                </p:nvSpPr>
                <p:spPr>
                  <a:xfrm>
                    <a:off x="3654830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671" name="任意多边形: 形状 670">
                    <a:extLst>
                      <a:ext uri="{FF2B5EF4-FFF2-40B4-BE49-F238E27FC236}">
                        <a16:creationId xmlns:a16="http://schemas.microsoft.com/office/drawing/2014/main" id="{748557C7-2F7F-7F7B-BB8E-67F8979F7B1C}"/>
                      </a:ext>
                    </a:extLst>
                  </p:cNvPr>
                  <p:cNvSpPr/>
                  <p:nvPr/>
                </p:nvSpPr>
                <p:spPr>
                  <a:xfrm>
                    <a:off x="4050402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672" name="任意多边形: 形状 671">
                    <a:extLst>
                      <a:ext uri="{FF2B5EF4-FFF2-40B4-BE49-F238E27FC236}">
                        <a16:creationId xmlns:a16="http://schemas.microsoft.com/office/drawing/2014/main" id="{1A29FC47-5CD5-A344-600C-90EA4EB49634}"/>
                      </a:ext>
                    </a:extLst>
                  </p:cNvPr>
                  <p:cNvSpPr/>
                  <p:nvPr/>
                </p:nvSpPr>
                <p:spPr>
                  <a:xfrm>
                    <a:off x="4445974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673" name="椭圆 96">
                    <a:extLst>
                      <a:ext uri="{FF2B5EF4-FFF2-40B4-BE49-F238E27FC236}">
                        <a16:creationId xmlns:a16="http://schemas.microsoft.com/office/drawing/2014/main" id="{955BC2E3-68AD-B137-3C6B-8622984527E1}"/>
                      </a:ext>
                    </a:extLst>
                  </p:cNvPr>
                  <p:cNvSpPr/>
                  <p:nvPr/>
                </p:nvSpPr>
                <p:spPr>
                  <a:xfrm>
                    <a:off x="4841546" y="3288678"/>
                    <a:ext cx="88926" cy="88926"/>
                  </a:xfrm>
                  <a:custGeom>
                    <a:avLst/>
                    <a:gdLst>
                      <a:gd name="connsiteX0" fmla="*/ 0 w 88926"/>
                      <a:gd name="connsiteY0" fmla="*/ 44463 h 88926"/>
                      <a:gd name="connsiteX1" fmla="*/ 44463 w 88926"/>
                      <a:gd name="connsiteY1" fmla="*/ 0 h 88926"/>
                      <a:gd name="connsiteX2" fmla="*/ 88926 w 88926"/>
                      <a:gd name="connsiteY2" fmla="*/ 44463 h 88926"/>
                      <a:gd name="connsiteX3" fmla="*/ 44463 w 88926"/>
                      <a:gd name="connsiteY3" fmla="*/ 88926 h 88926"/>
                      <a:gd name="connsiteX4" fmla="*/ 0 w 88926"/>
                      <a:gd name="connsiteY4" fmla="*/ 44463 h 88926"/>
                      <a:gd name="connsiteX0" fmla="*/ 4841546 w 4930472"/>
                      <a:gd name="connsiteY0" fmla="*/ 3333141 h 3377604"/>
                      <a:gd name="connsiteX1" fmla="*/ 0 w 4930472"/>
                      <a:gd name="connsiteY1" fmla="*/ 0 h 3377604"/>
                      <a:gd name="connsiteX2" fmla="*/ 4886009 w 4930472"/>
                      <a:gd name="connsiteY2" fmla="*/ 3288678 h 3377604"/>
                      <a:gd name="connsiteX3" fmla="*/ 4930472 w 4930472"/>
                      <a:gd name="connsiteY3" fmla="*/ 3333141 h 3377604"/>
                      <a:gd name="connsiteX4" fmla="*/ 4886009 w 4930472"/>
                      <a:gd name="connsiteY4" fmla="*/ 3377604 h 3377604"/>
                      <a:gd name="connsiteX5" fmla="*/ 4841546 w 4930472"/>
                      <a:gd name="connsiteY5" fmla="*/ 3333141 h 3377604"/>
                      <a:gd name="connsiteX0" fmla="*/ 0 w 88926"/>
                      <a:gd name="connsiteY0" fmla="*/ 44463 h 88926"/>
                      <a:gd name="connsiteX1" fmla="*/ 44463 w 88926"/>
                      <a:gd name="connsiteY1" fmla="*/ 0 h 88926"/>
                      <a:gd name="connsiteX2" fmla="*/ 88926 w 88926"/>
                      <a:gd name="connsiteY2" fmla="*/ 44463 h 88926"/>
                      <a:gd name="connsiteX3" fmla="*/ 44463 w 88926"/>
                      <a:gd name="connsiteY3" fmla="*/ 88926 h 88926"/>
                      <a:gd name="connsiteX4" fmla="*/ 0 w 88926"/>
                      <a:gd name="connsiteY4" fmla="*/ 44463 h 889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8926" h="88926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651" name="组合 650">
                  <a:extLst>
                    <a:ext uri="{FF2B5EF4-FFF2-40B4-BE49-F238E27FC236}">
                      <a16:creationId xmlns:a16="http://schemas.microsoft.com/office/drawing/2014/main" id="{585C02BE-AE76-0EFD-6525-D4687422C189}"/>
                    </a:ext>
                  </a:extLst>
                </p:cNvPr>
                <p:cNvGrpSpPr/>
                <p:nvPr/>
              </p:nvGrpSpPr>
              <p:grpSpPr>
                <a:xfrm>
                  <a:off x="3092367" y="3287552"/>
                  <a:ext cx="2079442" cy="45719"/>
                  <a:chOff x="885825" y="3288678"/>
                  <a:chExt cx="4044647" cy="88926"/>
                </a:xfrm>
                <a:grpFill/>
              </p:grpSpPr>
              <p:sp>
                <p:nvSpPr>
                  <p:cNvPr id="652" name="椭圆 95">
                    <a:extLst>
                      <a:ext uri="{FF2B5EF4-FFF2-40B4-BE49-F238E27FC236}">
                        <a16:creationId xmlns:a16="http://schemas.microsoft.com/office/drawing/2014/main" id="{8392D356-2DC3-FB18-7396-8B5FA4CA6B5D}"/>
                      </a:ext>
                    </a:extLst>
                  </p:cNvPr>
                  <p:cNvSpPr/>
                  <p:nvPr/>
                </p:nvSpPr>
                <p:spPr>
                  <a:xfrm>
                    <a:off x="885825" y="3288678"/>
                    <a:ext cx="88926" cy="88926"/>
                  </a:xfrm>
                  <a:custGeom>
                    <a:avLst/>
                    <a:gdLst>
                      <a:gd name="connsiteX0" fmla="*/ 0 w 88926"/>
                      <a:gd name="connsiteY0" fmla="*/ 44463 h 88926"/>
                      <a:gd name="connsiteX1" fmla="*/ 44463 w 88926"/>
                      <a:gd name="connsiteY1" fmla="*/ 0 h 88926"/>
                      <a:gd name="connsiteX2" fmla="*/ 88926 w 88926"/>
                      <a:gd name="connsiteY2" fmla="*/ 44463 h 88926"/>
                      <a:gd name="connsiteX3" fmla="*/ 44463 w 88926"/>
                      <a:gd name="connsiteY3" fmla="*/ 88926 h 88926"/>
                      <a:gd name="connsiteX4" fmla="*/ 0 w 88926"/>
                      <a:gd name="connsiteY4" fmla="*/ 44463 h 88926"/>
                      <a:gd name="connsiteX0" fmla="*/ 885825 w 974751"/>
                      <a:gd name="connsiteY0" fmla="*/ 3333141 h 3377604"/>
                      <a:gd name="connsiteX1" fmla="*/ 0 w 974751"/>
                      <a:gd name="connsiteY1" fmla="*/ 0 h 3377604"/>
                      <a:gd name="connsiteX2" fmla="*/ 930288 w 974751"/>
                      <a:gd name="connsiteY2" fmla="*/ 3288678 h 3377604"/>
                      <a:gd name="connsiteX3" fmla="*/ 974751 w 974751"/>
                      <a:gd name="connsiteY3" fmla="*/ 3333141 h 3377604"/>
                      <a:gd name="connsiteX4" fmla="*/ 930288 w 974751"/>
                      <a:gd name="connsiteY4" fmla="*/ 3377604 h 3377604"/>
                      <a:gd name="connsiteX5" fmla="*/ 885825 w 974751"/>
                      <a:gd name="connsiteY5" fmla="*/ 3333141 h 3377604"/>
                      <a:gd name="connsiteX0" fmla="*/ 0 w 88926"/>
                      <a:gd name="connsiteY0" fmla="*/ 44463 h 88926"/>
                      <a:gd name="connsiteX1" fmla="*/ 44463 w 88926"/>
                      <a:gd name="connsiteY1" fmla="*/ 0 h 88926"/>
                      <a:gd name="connsiteX2" fmla="*/ 88926 w 88926"/>
                      <a:gd name="connsiteY2" fmla="*/ 44463 h 88926"/>
                      <a:gd name="connsiteX3" fmla="*/ 44463 w 88926"/>
                      <a:gd name="connsiteY3" fmla="*/ 88926 h 88926"/>
                      <a:gd name="connsiteX4" fmla="*/ 0 w 88926"/>
                      <a:gd name="connsiteY4" fmla="*/ 44463 h 889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8926" h="88926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53" name="任意多边形: 形状 652">
                    <a:extLst>
                      <a:ext uri="{FF2B5EF4-FFF2-40B4-BE49-F238E27FC236}">
                        <a16:creationId xmlns:a16="http://schemas.microsoft.com/office/drawing/2014/main" id="{A755E9FC-6795-8F54-D474-C8F8AEF0878E}"/>
                      </a:ext>
                    </a:extLst>
                  </p:cNvPr>
                  <p:cNvSpPr/>
                  <p:nvPr/>
                </p:nvSpPr>
                <p:spPr>
                  <a:xfrm>
                    <a:off x="1281397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654" name="任意多边形: 形状 653">
                    <a:extLst>
                      <a:ext uri="{FF2B5EF4-FFF2-40B4-BE49-F238E27FC236}">
                        <a16:creationId xmlns:a16="http://schemas.microsoft.com/office/drawing/2014/main" id="{D60C7ADB-DB6C-5ED4-F437-A979417AB627}"/>
                      </a:ext>
                    </a:extLst>
                  </p:cNvPr>
                  <p:cNvSpPr/>
                  <p:nvPr/>
                </p:nvSpPr>
                <p:spPr>
                  <a:xfrm>
                    <a:off x="1676969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655" name="任意多边形: 形状 654">
                    <a:extLst>
                      <a:ext uri="{FF2B5EF4-FFF2-40B4-BE49-F238E27FC236}">
                        <a16:creationId xmlns:a16="http://schemas.microsoft.com/office/drawing/2014/main" id="{1D2D0B84-734F-3A65-83A1-F8A0CE94C76A}"/>
                      </a:ext>
                    </a:extLst>
                  </p:cNvPr>
                  <p:cNvSpPr/>
                  <p:nvPr/>
                </p:nvSpPr>
                <p:spPr>
                  <a:xfrm>
                    <a:off x="2072541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656" name="任意多边形: 形状 655">
                    <a:extLst>
                      <a:ext uri="{FF2B5EF4-FFF2-40B4-BE49-F238E27FC236}">
                        <a16:creationId xmlns:a16="http://schemas.microsoft.com/office/drawing/2014/main" id="{DE55B3A6-94A6-87D0-FFF5-EB7BAEFCEEB0}"/>
                      </a:ext>
                    </a:extLst>
                  </p:cNvPr>
                  <p:cNvSpPr/>
                  <p:nvPr/>
                </p:nvSpPr>
                <p:spPr>
                  <a:xfrm>
                    <a:off x="2468113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657" name="任意多边形: 形状 656">
                    <a:extLst>
                      <a:ext uri="{FF2B5EF4-FFF2-40B4-BE49-F238E27FC236}">
                        <a16:creationId xmlns:a16="http://schemas.microsoft.com/office/drawing/2014/main" id="{8EE07DA3-CF75-37ED-3E0A-EE793113C3FD}"/>
                      </a:ext>
                    </a:extLst>
                  </p:cNvPr>
                  <p:cNvSpPr/>
                  <p:nvPr/>
                </p:nvSpPr>
                <p:spPr>
                  <a:xfrm>
                    <a:off x="2863685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20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20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658" name="任意多边形: 形状 657">
                    <a:extLst>
                      <a:ext uri="{FF2B5EF4-FFF2-40B4-BE49-F238E27FC236}">
                        <a16:creationId xmlns:a16="http://schemas.microsoft.com/office/drawing/2014/main" id="{575FE80F-5066-F12A-D43B-F95ADDBC7A69}"/>
                      </a:ext>
                    </a:extLst>
                  </p:cNvPr>
                  <p:cNvSpPr/>
                  <p:nvPr/>
                </p:nvSpPr>
                <p:spPr>
                  <a:xfrm>
                    <a:off x="3259258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659" name="任意多边形: 形状 658">
                    <a:extLst>
                      <a:ext uri="{FF2B5EF4-FFF2-40B4-BE49-F238E27FC236}">
                        <a16:creationId xmlns:a16="http://schemas.microsoft.com/office/drawing/2014/main" id="{6A09E956-E665-211C-E3B7-F1880A025C0C}"/>
                      </a:ext>
                    </a:extLst>
                  </p:cNvPr>
                  <p:cNvSpPr/>
                  <p:nvPr/>
                </p:nvSpPr>
                <p:spPr>
                  <a:xfrm>
                    <a:off x="3654830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660" name="任意多边形: 形状 659">
                    <a:extLst>
                      <a:ext uri="{FF2B5EF4-FFF2-40B4-BE49-F238E27FC236}">
                        <a16:creationId xmlns:a16="http://schemas.microsoft.com/office/drawing/2014/main" id="{75F20D0F-8652-2760-D8D9-9EDF30912E59}"/>
                      </a:ext>
                    </a:extLst>
                  </p:cNvPr>
                  <p:cNvSpPr/>
                  <p:nvPr/>
                </p:nvSpPr>
                <p:spPr>
                  <a:xfrm>
                    <a:off x="4050402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661" name="任意多边形: 形状 660">
                    <a:extLst>
                      <a:ext uri="{FF2B5EF4-FFF2-40B4-BE49-F238E27FC236}">
                        <a16:creationId xmlns:a16="http://schemas.microsoft.com/office/drawing/2014/main" id="{404871AB-2426-5C3A-E699-9101839F236C}"/>
                      </a:ext>
                    </a:extLst>
                  </p:cNvPr>
                  <p:cNvSpPr/>
                  <p:nvPr/>
                </p:nvSpPr>
                <p:spPr>
                  <a:xfrm>
                    <a:off x="4445974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662" name="椭圆 96">
                    <a:extLst>
                      <a:ext uri="{FF2B5EF4-FFF2-40B4-BE49-F238E27FC236}">
                        <a16:creationId xmlns:a16="http://schemas.microsoft.com/office/drawing/2014/main" id="{7F9925A3-66D0-39A2-A489-62ABEA27E031}"/>
                      </a:ext>
                    </a:extLst>
                  </p:cNvPr>
                  <p:cNvSpPr/>
                  <p:nvPr/>
                </p:nvSpPr>
                <p:spPr>
                  <a:xfrm>
                    <a:off x="4841546" y="3288678"/>
                    <a:ext cx="88926" cy="88926"/>
                  </a:xfrm>
                  <a:custGeom>
                    <a:avLst/>
                    <a:gdLst>
                      <a:gd name="connsiteX0" fmla="*/ 0 w 88926"/>
                      <a:gd name="connsiteY0" fmla="*/ 44463 h 88926"/>
                      <a:gd name="connsiteX1" fmla="*/ 44463 w 88926"/>
                      <a:gd name="connsiteY1" fmla="*/ 0 h 88926"/>
                      <a:gd name="connsiteX2" fmla="*/ 88926 w 88926"/>
                      <a:gd name="connsiteY2" fmla="*/ 44463 h 88926"/>
                      <a:gd name="connsiteX3" fmla="*/ 44463 w 88926"/>
                      <a:gd name="connsiteY3" fmla="*/ 88926 h 88926"/>
                      <a:gd name="connsiteX4" fmla="*/ 0 w 88926"/>
                      <a:gd name="connsiteY4" fmla="*/ 44463 h 88926"/>
                      <a:gd name="connsiteX0" fmla="*/ 4841546 w 4930472"/>
                      <a:gd name="connsiteY0" fmla="*/ 3333141 h 3377604"/>
                      <a:gd name="connsiteX1" fmla="*/ 0 w 4930472"/>
                      <a:gd name="connsiteY1" fmla="*/ 0 h 3377604"/>
                      <a:gd name="connsiteX2" fmla="*/ 4886009 w 4930472"/>
                      <a:gd name="connsiteY2" fmla="*/ 3288678 h 3377604"/>
                      <a:gd name="connsiteX3" fmla="*/ 4930472 w 4930472"/>
                      <a:gd name="connsiteY3" fmla="*/ 3333141 h 3377604"/>
                      <a:gd name="connsiteX4" fmla="*/ 4886009 w 4930472"/>
                      <a:gd name="connsiteY4" fmla="*/ 3377604 h 3377604"/>
                      <a:gd name="connsiteX5" fmla="*/ 4841546 w 4930472"/>
                      <a:gd name="connsiteY5" fmla="*/ 3333141 h 3377604"/>
                      <a:gd name="connsiteX0" fmla="*/ 0 w 88926"/>
                      <a:gd name="connsiteY0" fmla="*/ 44463 h 88926"/>
                      <a:gd name="connsiteX1" fmla="*/ 44463 w 88926"/>
                      <a:gd name="connsiteY1" fmla="*/ 0 h 88926"/>
                      <a:gd name="connsiteX2" fmla="*/ 88926 w 88926"/>
                      <a:gd name="connsiteY2" fmla="*/ 44463 h 88926"/>
                      <a:gd name="connsiteX3" fmla="*/ 44463 w 88926"/>
                      <a:gd name="connsiteY3" fmla="*/ 88926 h 88926"/>
                      <a:gd name="connsiteX4" fmla="*/ 0 w 88926"/>
                      <a:gd name="connsiteY4" fmla="*/ 44463 h 889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8926" h="88926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grpSp>
            <p:nvGrpSpPr>
              <p:cNvPr id="600" name="组合 599">
                <a:extLst>
                  <a:ext uri="{FF2B5EF4-FFF2-40B4-BE49-F238E27FC236}">
                    <a16:creationId xmlns:a16="http://schemas.microsoft.com/office/drawing/2014/main" id="{43476BEE-6185-5A42-BA97-9CE006560FD0}"/>
                  </a:ext>
                </a:extLst>
              </p:cNvPr>
              <p:cNvGrpSpPr/>
              <p:nvPr/>
            </p:nvGrpSpPr>
            <p:grpSpPr>
              <a:xfrm>
                <a:off x="868908" y="3444538"/>
                <a:ext cx="4292793" cy="45719"/>
                <a:chOff x="879016" y="3287552"/>
                <a:chExt cx="4292793" cy="45719"/>
              </a:xfrm>
              <a:grpFill/>
            </p:grpSpPr>
            <p:grpSp>
              <p:nvGrpSpPr>
                <p:cNvPr id="626" name="组合 625">
                  <a:extLst>
                    <a:ext uri="{FF2B5EF4-FFF2-40B4-BE49-F238E27FC236}">
                      <a16:creationId xmlns:a16="http://schemas.microsoft.com/office/drawing/2014/main" id="{9E28699A-384A-A7F4-EAAD-26690A6CB51D}"/>
                    </a:ext>
                  </a:extLst>
                </p:cNvPr>
                <p:cNvGrpSpPr/>
                <p:nvPr/>
              </p:nvGrpSpPr>
              <p:grpSpPr>
                <a:xfrm>
                  <a:off x="879016" y="3287552"/>
                  <a:ext cx="2079442" cy="45719"/>
                  <a:chOff x="885825" y="3288678"/>
                  <a:chExt cx="4044647" cy="88926"/>
                </a:xfrm>
                <a:grpFill/>
              </p:grpSpPr>
              <p:sp>
                <p:nvSpPr>
                  <p:cNvPr id="639" name="椭圆 95">
                    <a:extLst>
                      <a:ext uri="{FF2B5EF4-FFF2-40B4-BE49-F238E27FC236}">
                        <a16:creationId xmlns:a16="http://schemas.microsoft.com/office/drawing/2014/main" id="{E737FE8C-D1BF-D6F9-8C86-F7AAEB58515D}"/>
                      </a:ext>
                    </a:extLst>
                  </p:cNvPr>
                  <p:cNvSpPr/>
                  <p:nvPr/>
                </p:nvSpPr>
                <p:spPr>
                  <a:xfrm>
                    <a:off x="885825" y="3288678"/>
                    <a:ext cx="88926" cy="88926"/>
                  </a:xfrm>
                  <a:custGeom>
                    <a:avLst/>
                    <a:gdLst>
                      <a:gd name="connsiteX0" fmla="*/ 0 w 88926"/>
                      <a:gd name="connsiteY0" fmla="*/ 44463 h 88926"/>
                      <a:gd name="connsiteX1" fmla="*/ 44463 w 88926"/>
                      <a:gd name="connsiteY1" fmla="*/ 0 h 88926"/>
                      <a:gd name="connsiteX2" fmla="*/ 88926 w 88926"/>
                      <a:gd name="connsiteY2" fmla="*/ 44463 h 88926"/>
                      <a:gd name="connsiteX3" fmla="*/ 44463 w 88926"/>
                      <a:gd name="connsiteY3" fmla="*/ 88926 h 88926"/>
                      <a:gd name="connsiteX4" fmla="*/ 0 w 88926"/>
                      <a:gd name="connsiteY4" fmla="*/ 44463 h 88926"/>
                      <a:gd name="connsiteX0" fmla="*/ 885825 w 974751"/>
                      <a:gd name="connsiteY0" fmla="*/ 3333141 h 3377604"/>
                      <a:gd name="connsiteX1" fmla="*/ 0 w 974751"/>
                      <a:gd name="connsiteY1" fmla="*/ 0 h 3377604"/>
                      <a:gd name="connsiteX2" fmla="*/ 930288 w 974751"/>
                      <a:gd name="connsiteY2" fmla="*/ 3288678 h 3377604"/>
                      <a:gd name="connsiteX3" fmla="*/ 974751 w 974751"/>
                      <a:gd name="connsiteY3" fmla="*/ 3333141 h 3377604"/>
                      <a:gd name="connsiteX4" fmla="*/ 930288 w 974751"/>
                      <a:gd name="connsiteY4" fmla="*/ 3377604 h 3377604"/>
                      <a:gd name="connsiteX5" fmla="*/ 885825 w 974751"/>
                      <a:gd name="connsiteY5" fmla="*/ 3333141 h 3377604"/>
                      <a:gd name="connsiteX0" fmla="*/ 0 w 88926"/>
                      <a:gd name="connsiteY0" fmla="*/ 44463 h 88926"/>
                      <a:gd name="connsiteX1" fmla="*/ 44463 w 88926"/>
                      <a:gd name="connsiteY1" fmla="*/ 0 h 88926"/>
                      <a:gd name="connsiteX2" fmla="*/ 88926 w 88926"/>
                      <a:gd name="connsiteY2" fmla="*/ 44463 h 88926"/>
                      <a:gd name="connsiteX3" fmla="*/ 44463 w 88926"/>
                      <a:gd name="connsiteY3" fmla="*/ 88926 h 88926"/>
                      <a:gd name="connsiteX4" fmla="*/ 0 w 88926"/>
                      <a:gd name="connsiteY4" fmla="*/ 44463 h 889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8926" h="88926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40" name="任意多边形: 形状 639">
                    <a:extLst>
                      <a:ext uri="{FF2B5EF4-FFF2-40B4-BE49-F238E27FC236}">
                        <a16:creationId xmlns:a16="http://schemas.microsoft.com/office/drawing/2014/main" id="{D1C7263C-4E6E-4BBC-9CE0-30185610A7F6}"/>
                      </a:ext>
                    </a:extLst>
                  </p:cNvPr>
                  <p:cNvSpPr/>
                  <p:nvPr/>
                </p:nvSpPr>
                <p:spPr>
                  <a:xfrm>
                    <a:off x="1281397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641" name="任意多边形: 形状 640">
                    <a:extLst>
                      <a:ext uri="{FF2B5EF4-FFF2-40B4-BE49-F238E27FC236}">
                        <a16:creationId xmlns:a16="http://schemas.microsoft.com/office/drawing/2014/main" id="{2F7C8E93-C3EE-0C08-5A38-D0581E172781}"/>
                      </a:ext>
                    </a:extLst>
                  </p:cNvPr>
                  <p:cNvSpPr/>
                  <p:nvPr/>
                </p:nvSpPr>
                <p:spPr>
                  <a:xfrm>
                    <a:off x="1676969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642" name="任意多边形: 形状 641">
                    <a:extLst>
                      <a:ext uri="{FF2B5EF4-FFF2-40B4-BE49-F238E27FC236}">
                        <a16:creationId xmlns:a16="http://schemas.microsoft.com/office/drawing/2014/main" id="{F043F676-6293-C2BB-ADEE-4A0421A19DCC}"/>
                      </a:ext>
                    </a:extLst>
                  </p:cNvPr>
                  <p:cNvSpPr/>
                  <p:nvPr/>
                </p:nvSpPr>
                <p:spPr>
                  <a:xfrm>
                    <a:off x="2072541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643" name="任意多边形: 形状 642">
                    <a:extLst>
                      <a:ext uri="{FF2B5EF4-FFF2-40B4-BE49-F238E27FC236}">
                        <a16:creationId xmlns:a16="http://schemas.microsoft.com/office/drawing/2014/main" id="{144224E4-2414-DDB5-BF50-A8028B5265BF}"/>
                      </a:ext>
                    </a:extLst>
                  </p:cNvPr>
                  <p:cNvSpPr/>
                  <p:nvPr/>
                </p:nvSpPr>
                <p:spPr>
                  <a:xfrm>
                    <a:off x="2468113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644" name="任意多边形: 形状 643">
                    <a:extLst>
                      <a:ext uri="{FF2B5EF4-FFF2-40B4-BE49-F238E27FC236}">
                        <a16:creationId xmlns:a16="http://schemas.microsoft.com/office/drawing/2014/main" id="{22AFFF77-E72D-11F2-3F6C-9A44380E10CF}"/>
                      </a:ext>
                    </a:extLst>
                  </p:cNvPr>
                  <p:cNvSpPr/>
                  <p:nvPr/>
                </p:nvSpPr>
                <p:spPr>
                  <a:xfrm>
                    <a:off x="2863685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20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20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645" name="任意多边形: 形状 644">
                    <a:extLst>
                      <a:ext uri="{FF2B5EF4-FFF2-40B4-BE49-F238E27FC236}">
                        <a16:creationId xmlns:a16="http://schemas.microsoft.com/office/drawing/2014/main" id="{9CE49E23-1F88-BE91-F11B-5B9F22C5FB8B}"/>
                      </a:ext>
                    </a:extLst>
                  </p:cNvPr>
                  <p:cNvSpPr/>
                  <p:nvPr/>
                </p:nvSpPr>
                <p:spPr>
                  <a:xfrm>
                    <a:off x="3259258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646" name="任意多边形: 形状 645">
                    <a:extLst>
                      <a:ext uri="{FF2B5EF4-FFF2-40B4-BE49-F238E27FC236}">
                        <a16:creationId xmlns:a16="http://schemas.microsoft.com/office/drawing/2014/main" id="{B9164E91-CA7B-8C01-37F7-9E7FAEDCA111}"/>
                      </a:ext>
                    </a:extLst>
                  </p:cNvPr>
                  <p:cNvSpPr/>
                  <p:nvPr/>
                </p:nvSpPr>
                <p:spPr>
                  <a:xfrm>
                    <a:off x="3654830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647" name="任意多边形: 形状 646">
                    <a:extLst>
                      <a:ext uri="{FF2B5EF4-FFF2-40B4-BE49-F238E27FC236}">
                        <a16:creationId xmlns:a16="http://schemas.microsoft.com/office/drawing/2014/main" id="{04F25BC8-22A2-BE0E-E875-EE486346BAC9}"/>
                      </a:ext>
                    </a:extLst>
                  </p:cNvPr>
                  <p:cNvSpPr/>
                  <p:nvPr/>
                </p:nvSpPr>
                <p:spPr>
                  <a:xfrm>
                    <a:off x="4050402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648" name="任意多边形: 形状 647">
                    <a:extLst>
                      <a:ext uri="{FF2B5EF4-FFF2-40B4-BE49-F238E27FC236}">
                        <a16:creationId xmlns:a16="http://schemas.microsoft.com/office/drawing/2014/main" id="{0DD7B6D1-9F1A-C57B-86BB-763684B51436}"/>
                      </a:ext>
                    </a:extLst>
                  </p:cNvPr>
                  <p:cNvSpPr/>
                  <p:nvPr/>
                </p:nvSpPr>
                <p:spPr>
                  <a:xfrm>
                    <a:off x="4445974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649" name="椭圆 96">
                    <a:extLst>
                      <a:ext uri="{FF2B5EF4-FFF2-40B4-BE49-F238E27FC236}">
                        <a16:creationId xmlns:a16="http://schemas.microsoft.com/office/drawing/2014/main" id="{1207A0FE-3D71-A09B-BA0B-791D0FBF4633}"/>
                      </a:ext>
                    </a:extLst>
                  </p:cNvPr>
                  <p:cNvSpPr/>
                  <p:nvPr/>
                </p:nvSpPr>
                <p:spPr>
                  <a:xfrm>
                    <a:off x="4841546" y="3288678"/>
                    <a:ext cx="88926" cy="88926"/>
                  </a:xfrm>
                  <a:custGeom>
                    <a:avLst/>
                    <a:gdLst>
                      <a:gd name="connsiteX0" fmla="*/ 0 w 88926"/>
                      <a:gd name="connsiteY0" fmla="*/ 44463 h 88926"/>
                      <a:gd name="connsiteX1" fmla="*/ 44463 w 88926"/>
                      <a:gd name="connsiteY1" fmla="*/ 0 h 88926"/>
                      <a:gd name="connsiteX2" fmla="*/ 88926 w 88926"/>
                      <a:gd name="connsiteY2" fmla="*/ 44463 h 88926"/>
                      <a:gd name="connsiteX3" fmla="*/ 44463 w 88926"/>
                      <a:gd name="connsiteY3" fmla="*/ 88926 h 88926"/>
                      <a:gd name="connsiteX4" fmla="*/ 0 w 88926"/>
                      <a:gd name="connsiteY4" fmla="*/ 44463 h 88926"/>
                      <a:gd name="connsiteX0" fmla="*/ 4841546 w 4930472"/>
                      <a:gd name="connsiteY0" fmla="*/ 3333141 h 3377604"/>
                      <a:gd name="connsiteX1" fmla="*/ 0 w 4930472"/>
                      <a:gd name="connsiteY1" fmla="*/ 0 h 3377604"/>
                      <a:gd name="connsiteX2" fmla="*/ 4886009 w 4930472"/>
                      <a:gd name="connsiteY2" fmla="*/ 3288678 h 3377604"/>
                      <a:gd name="connsiteX3" fmla="*/ 4930472 w 4930472"/>
                      <a:gd name="connsiteY3" fmla="*/ 3333141 h 3377604"/>
                      <a:gd name="connsiteX4" fmla="*/ 4886009 w 4930472"/>
                      <a:gd name="connsiteY4" fmla="*/ 3377604 h 3377604"/>
                      <a:gd name="connsiteX5" fmla="*/ 4841546 w 4930472"/>
                      <a:gd name="connsiteY5" fmla="*/ 3333141 h 3377604"/>
                      <a:gd name="connsiteX0" fmla="*/ 0 w 88926"/>
                      <a:gd name="connsiteY0" fmla="*/ 44463 h 88926"/>
                      <a:gd name="connsiteX1" fmla="*/ 44463 w 88926"/>
                      <a:gd name="connsiteY1" fmla="*/ 0 h 88926"/>
                      <a:gd name="connsiteX2" fmla="*/ 88926 w 88926"/>
                      <a:gd name="connsiteY2" fmla="*/ 44463 h 88926"/>
                      <a:gd name="connsiteX3" fmla="*/ 44463 w 88926"/>
                      <a:gd name="connsiteY3" fmla="*/ 88926 h 88926"/>
                      <a:gd name="connsiteX4" fmla="*/ 0 w 88926"/>
                      <a:gd name="connsiteY4" fmla="*/ 44463 h 889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8926" h="88926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627" name="组合 626">
                  <a:extLst>
                    <a:ext uri="{FF2B5EF4-FFF2-40B4-BE49-F238E27FC236}">
                      <a16:creationId xmlns:a16="http://schemas.microsoft.com/office/drawing/2014/main" id="{92E7582B-C07C-0CEE-8704-696B841F8420}"/>
                    </a:ext>
                  </a:extLst>
                </p:cNvPr>
                <p:cNvGrpSpPr/>
                <p:nvPr/>
              </p:nvGrpSpPr>
              <p:grpSpPr>
                <a:xfrm>
                  <a:off x="3092367" y="3287552"/>
                  <a:ext cx="2079442" cy="45719"/>
                  <a:chOff x="885825" y="3288678"/>
                  <a:chExt cx="4044647" cy="88926"/>
                </a:xfrm>
                <a:grpFill/>
              </p:grpSpPr>
              <p:sp>
                <p:nvSpPr>
                  <p:cNvPr id="628" name="椭圆 95">
                    <a:extLst>
                      <a:ext uri="{FF2B5EF4-FFF2-40B4-BE49-F238E27FC236}">
                        <a16:creationId xmlns:a16="http://schemas.microsoft.com/office/drawing/2014/main" id="{84496E00-94F7-78EE-1037-C67CD35EC970}"/>
                      </a:ext>
                    </a:extLst>
                  </p:cNvPr>
                  <p:cNvSpPr/>
                  <p:nvPr/>
                </p:nvSpPr>
                <p:spPr>
                  <a:xfrm>
                    <a:off x="885825" y="3288678"/>
                    <a:ext cx="88926" cy="88926"/>
                  </a:xfrm>
                  <a:custGeom>
                    <a:avLst/>
                    <a:gdLst>
                      <a:gd name="connsiteX0" fmla="*/ 0 w 88926"/>
                      <a:gd name="connsiteY0" fmla="*/ 44463 h 88926"/>
                      <a:gd name="connsiteX1" fmla="*/ 44463 w 88926"/>
                      <a:gd name="connsiteY1" fmla="*/ 0 h 88926"/>
                      <a:gd name="connsiteX2" fmla="*/ 88926 w 88926"/>
                      <a:gd name="connsiteY2" fmla="*/ 44463 h 88926"/>
                      <a:gd name="connsiteX3" fmla="*/ 44463 w 88926"/>
                      <a:gd name="connsiteY3" fmla="*/ 88926 h 88926"/>
                      <a:gd name="connsiteX4" fmla="*/ 0 w 88926"/>
                      <a:gd name="connsiteY4" fmla="*/ 44463 h 88926"/>
                      <a:gd name="connsiteX0" fmla="*/ 885825 w 974751"/>
                      <a:gd name="connsiteY0" fmla="*/ 3333141 h 3377604"/>
                      <a:gd name="connsiteX1" fmla="*/ 0 w 974751"/>
                      <a:gd name="connsiteY1" fmla="*/ 0 h 3377604"/>
                      <a:gd name="connsiteX2" fmla="*/ 930288 w 974751"/>
                      <a:gd name="connsiteY2" fmla="*/ 3288678 h 3377604"/>
                      <a:gd name="connsiteX3" fmla="*/ 974751 w 974751"/>
                      <a:gd name="connsiteY3" fmla="*/ 3333141 h 3377604"/>
                      <a:gd name="connsiteX4" fmla="*/ 930288 w 974751"/>
                      <a:gd name="connsiteY4" fmla="*/ 3377604 h 3377604"/>
                      <a:gd name="connsiteX5" fmla="*/ 885825 w 974751"/>
                      <a:gd name="connsiteY5" fmla="*/ 3333141 h 3377604"/>
                      <a:gd name="connsiteX0" fmla="*/ 0 w 88926"/>
                      <a:gd name="connsiteY0" fmla="*/ 44463 h 88926"/>
                      <a:gd name="connsiteX1" fmla="*/ 44463 w 88926"/>
                      <a:gd name="connsiteY1" fmla="*/ 0 h 88926"/>
                      <a:gd name="connsiteX2" fmla="*/ 88926 w 88926"/>
                      <a:gd name="connsiteY2" fmla="*/ 44463 h 88926"/>
                      <a:gd name="connsiteX3" fmla="*/ 44463 w 88926"/>
                      <a:gd name="connsiteY3" fmla="*/ 88926 h 88926"/>
                      <a:gd name="connsiteX4" fmla="*/ 0 w 88926"/>
                      <a:gd name="connsiteY4" fmla="*/ 44463 h 889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8926" h="88926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29" name="任意多边形: 形状 628">
                    <a:extLst>
                      <a:ext uri="{FF2B5EF4-FFF2-40B4-BE49-F238E27FC236}">
                        <a16:creationId xmlns:a16="http://schemas.microsoft.com/office/drawing/2014/main" id="{C282C379-FAD3-2C81-B563-757AECBA773E}"/>
                      </a:ext>
                    </a:extLst>
                  </p:cNvPr>
                  <p:cNvSpPr/>
                  <p:nvPr/>
                </p:nvSpPr>
                <p:spPr>
                  <a:xfrm>
                    <a:off x="1281397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630" name="任意多边形: 形状 629">
                    <a:extLst>
                      <a:ext uri="{FF2B5EF4-FFF2-40B4-BE49-F238E27FC236}">
                        <a16:creationId xmlns:a16="http://schemas.microsoft.com/office/drawing/2014/main" id="{B300A371-77A5-55B5-F42B-B9ABD99E748F}"/>
                      </a:ext>
                    </a:extLst>
                  </p:cNvPr>
                  <p:cNvSpPr/>
                  <p:nvPr/>
                </p:nvSpPr>
                <p:spPr>
                  <a:xfrm>
                    <a:off x="1676969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631" name="任意多边形: 形状 630">
                    <a:extLst>
                      <a:ext uri="{FF2B5EF4-FFF2-40B4-BE49-F238E27FC236}">
                        <a16:creationId xmlns:a16="http://schemas.microsoft.com/office/drawing/2014/main" id="{38C40EAD-1258-EE04-BA71-094FB31D1F33}"/>
                      </a:ext>
                    </a:extLst>
                  </p:cNvPr>
                  <p:cNvSpPr/>
                  <p:nvPr/>
                </p:nvSpPr>
                <p:spPr>
                  <a:xfrm>
                    <a:off x="2072541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632" name="任意多边形: 形状 631">
                    <a:extLst>
                      <a:ext uri="{FF2B5EF4-FFF2-40B4-BE49-F238E27FC236}">
                        <a16:creationId xmlns:a16="http://schemas.microsoft.com/office/drawing/2014/main" id="{D66AE936-07C0-5D42-905B-48A95CBD62CE}"/>
                      </a:ext>
                    </a:extLst>
                  </p:cNvPr>
                  <p:cNvSpPr/>
                  <p:nvPr/>
                </p:nvSpPr>
                <p:spPr>
                  <a:xfrm>
                    <a:off x="2468113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633" name="任意多边形: 形状 632">
                    <a:extLst>
                      <a:ext uri="{FF2B5EF4-FFF2-40B4-BE49-F238E27FC236}">
                        <a16:creationId xmlns:a16="http://schemas.microsoft.com/office/drawing/2014/main" id="{5B353F8D-3E19-692A-920B-214E5D27D603}"/>
                      </a:ext>
                    </a:extLst>
                  </p:cNvPr>
                  <p:cNvSpPr/>
                  <p:nvPr/>
                </p:nvSpPr>
                <p:spPr>
                  <a:xfrm>
                    <a:off x="2863685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20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20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634" name="任意多边形: 形状 633">
                    <a:extLst>
                      <a:ext uri="{FF2B5EF4-FFF2-40B4-BE49-F238E27FC236}">
                        <a16:creationId xmlns:a16="http://schemas.microsoft.com/office/drawing/2014/main" id="{67655542-79A6-77E2-C31F-C8FCCB63AF16}"/>
                      </a:ext>
                    </a:extLst>
                  </p:cNvPr>
                  <p:cNvSpPr/>
                  <p:nvPr/>
                </p:nvSpPr>
                <p:spPr>
                  <a:xfrm>
                    <a:off x="3259258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635" name="任意多边形: 形状 634">
                    <a:extLst>
                      <a:ext uri="{FF2B5EF4-FFF2-40B4-BE49-F238E27FC236}">
                        <a16:creationId xmlns:a16="http://schemas.microsoft.com/office/drawing/2014/main" id="{5FD48DDA-E326-AFBB-9AE4-01A9F20C1245}"/>
                      </a:ext>
                    </a:extLst>
                  </p:cNvPr>
                  <p:cNvSpPr/>
                  <p:nvPr/>
                </p:nvSpPr>
                <p:spPr>
                  <a:xfrm>
                    <a:off x="3654830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636" name="任意多边形: 形状 635">
                    <a:extLst>
                      <a:ext uri="{FF2B5EF4-FFF2-40B4-BE49-F238E27FC236}">
                        <a16:creationId xmlns:a16="http://schemas.microsoft.com/office/drawing/2014/main" id="{FA5A79D6-3FCF-1128-74EE-1E5CE5C23BC2}"/>
                      </a:ext>
                    </a:extLst>
                  </p:cNvPr>
                  <p:cNvSpPr/>
                  <p:nvPr/>
                </p:nvSpPr>
                <p:spPr>
                  <a:xfrm>
                    <a:off x="4050402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637" name="任意多边形: 形状 636">
                    <a:extLst>
                      <a:ext uri="{FF2B5EF4-FFF2-40B4-BE49-F238E27FC236}">
                        <a16:creationId xmlns:a16="http://schemas.microsoft.com/office/drawing/2014/main" id="{2C18915C-BDF1-B48B-5125-498706B48C01}"/>
                      </a:ext>
                    </a:extLst>
                  </p:cNvPr>
                  <p:cNvSpPr/>
                  <p:nvPr/>
                </p:nvSpPr>
                <p:spPr>
                  <a:xfrm>
                    <a:off x="4445974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638" name="椭圆 96">
                    <a:extLst>
                      <a:ext uri="{FF2B5EF4-FFF2-40B4-BE49-F238E27FC236}">
                        <a16:creationId xmlns:a16="http://schemas.microsoft.com/office/drawing/2014/main" id="{3F5A2053-7AD2-2565-226D-F2BF37030E30}"/>
                      </a:ext>
                    </a:extLst>
                  </p:cNvPr>
                  <p:cNvSpPr/>
                  <p:nvPr/>
                </p:nvSpPr>
                <p:spPr>
                  <a:xfrm>
                    <a:off x="4841546" y="3288678"/>
                    <a:ext cx="88926" cy="88926"/>
                  </a:xfrm>
                  <a:custGeom>
                    <a:avLst/>
                    <a:gdLst>
                      <a:gd name="connsiteX0" fmla="*/ 0 w 88926"/>
                      <a:gd name="connsiteY0" fmla="*/ 44463 h 88926"/>
                      <a:gd name="connsiteX1" fmla="*/ 44463 w 88926"/>
                      <a:gd name="connsiteY1" fmla="*/ 0 h 88926"/>
                      <a:gd name="connsiteX2" fmla="*/ 88926 w 88926"/>
                      <a:gd name="connsiteY2" fmla="*/ 44463 h 88926"/>
                      <a:gd name="connsiteX3" fmla="*/ 44463 w 88926"/>
                      <a:gd name="connsiteY3" fmla="*/ 88926 h 88926"/>
                      <a:gd name="connsiteX4" fmla="*/ 0 w 88926"/>
                      <a:gd name="connsiteY4" fmla="*/ 44463 h 88926"/>
                      <a:gd name="connsiteX0" fmla="*/ 4841546 w 4930472"/>
                      <a:gd name="connsiteY0" fmla="*/ 3333141 h 3377604"/>
                      <a:gd name="connsiteX1" fmla="*/ 0 w 4930472"/>
                      <a:gd name="connsiteY1" fmla="*/ 0 h 3377604"/>
                      <a:gd name="connsiteX2" fmla="*/ 4886009 w 4930472"/>
                      <a:gd name="connsiteY2" fmla="*/ 3288678 h 3377604"/>
                      <a:gd name="connsiteX3" fmla="*/ 4930472 w 4930472"/>
                      <a:gd name="connsiteY3" fmla="*/ 3333141 h 3377604"/>
                      <a:gd name="connsiteX4" fmla="*/ 4886009 w 4930472"/>
                      <a:gd name="connsiteY4" fmla="*/ 3377604 h 3377604"/>
                      <a:gd name="connsiteX5" fmla="*/ 4841546 w 4930472"/>
                      <a:gd name="connsiteY5" fmla="*/ 3333141 h 3377604"/>
                      <a:gd name="connsiteX0" fmla="*/ 0 w 88926"/>
                      <a:gd name="connsiteY0" fmla="*/ 44463 h 88926"/>
                      <a:gd name="connsiteX1" fmla="*/ 44463 w 88926"/>
                      <a:gd name="connsiteY1" fmla="*/ 0 h 88926"/>
                      <a:gd name="connsiteX2" fmla="*/ 88926 w 88926"/>
                      <a:gd name="connsiteY2" fmla="*/ 44463 h 88926"/>
                      <a:gd name="connsiteX3" fmla="*/ 44463 w 88926"/>
                      <a:gd name="connsiteY3" fmla="*/ 88926 h 88926"/>
                      <a:gd name="connsiteX4" fmla="*/ 0 w 88926"/>
                      <a:gd name="connsiteY4" fmla="*/ 44463 h 889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8926" h="88926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grpSp>
            <p:nvGrpSpPr>
              <p:cNvPr id="601" name="组合 600">
                <a:extLst>
                  <a:ext uri="{FF2B5EF4-FFF2-40B4-BE49-F238E27FC236}">
                    <a16:creationId xmlns:a16="http://schemas.microsoft.com/office/drawing/2014/main" id="{E661BC2C-364D-BCFB-F1B9-298042F988B7}"/>
                  </a:ext>
                </a:extLst>
              </p:cNvPr>
              <p:cNvGrpSpPr/>
              <p:nvPr/>
            </p:nvGrpSpPr>
            <p:grpSpPr>
              <a:xfrm>
                <a:off x="868908" y="3601523"/>
                <a:ext cx="4292793" cy="45719"/>
                <a:chOff x="879016" y="3287552"/>
                <a:chExt cx="4292793" cy="45719"/>
              </a:xfrm>
              <a:grpFill/>
            </p:grpSpPr>
            <p:grpSp>
              <p:nvGrpSpPr>
                <p:cNvPr id="602" name="组合 601">
                  <a:extLst>
                    <a:ext uri="{FF2B5EF4-FFF2-40B4-BE49-F238E27FC236}">
                      <a16:creationId xmlns:a16="http://schemas.microsoft.com/office/drawing/2014/main" id="{04635A8A-C691-0F63-E417-6BCB225AD5A9}"/>
                    </a:ext>
                  </a:extLst>
                </p:cNvPr>
                <p:cNvGrpSpPr/>
                <p:nvPr/>
              </p:nvGrpSpPr>
              <p:grpSpPr>
                <a:xfrm>
                  <a:off x="879016" y="3287552"/>
                  <a:ext cx="2079442" cy="45719"/>
                  <a:chOff x="885825" y="3288678"/>
                  <a:chExt cx="4044647" cy="88926"/>
                </a:xfrm>
                <a:grpFill/>
              </p:grpSpPr>
              <p:sp>
                <p:nvSpPr>
                  <p:cNvPr id="615" name="椭圆 95">
                    <a:extLst>
                      <a:ext uri="{FF2B5EF4-FFF2-40B4-BE49-F238E27FC236}">
                        <a16:creationId xmlns:a16="http://schemas.microsoft.com/office/drawing/2014/main" id="{56673174-CD3A-6B30-6ACE-B73676D60B13}"/>
                      </a:ext>
                    </a:extLst>
                  </p:cNvPr>
                  <p:cNvSpPr/>
                  <p:nvPr/>
                </p:nvSpPr>
                <p:spPr>
                  <a:xfrm>
                    <a:off x="885825" y="3288678"/>
                    <a:ext cx="88926" cy="88926"/>
                  </a:xfrm>
                  <a:custGeom>
                    <a:avLst/>
                    <a:gdLst>
                      <a:gd name="connsiteX0" fmla="*/ 0 w 88926"/>
                      <a:gd name="connsiteY0" fmla="*/ 44463 h 88926"/>
                      <a:gd name="connsiteX1" fmla="*/ 44463 w 88926"/>
                      <a:gd name="connsiteY1" fmla="*/ 0 h 88926"/>
                      <a:gd name="connsiteX2" fmla="*/ 88926 w 88926"/>
                      <a:gd name="connsiteY2" fmla="*/ 44463 h 88926"/>
                      <a:gd name="connsiteX3" fmla="*/ 44463 w 88926"/>
                      <a:gd name="connsiteY3" fmla="*/ 88926 h 88926"/>
                      <a:gd name="connsiteX4" fmla="*/ 0 w 88926"/>
                      <a:gd name="connsiteY4" fmla="*/ 44463 h 88926"/>
                      <a:gd name="connsiteX0" fmla="*/ 885825 w 974751"/>
                      <a:gd name="connsiteY0" fmla="*/ 3333141 h 3377604"/>
                      <a:gd name="connsiteX1" fmla="*/ 0 w 974751"/>
                      <a:gd name="connsiteY1" fmla="*/ 0 h 3377604"/>
                      <a:gd name="connsiteX2" fmla="*/ 930288 w 974751"/>
                      <a:gd name="connsiteY2" fmla="*/ 3288678 h 3377604"/>
                      <a:gd name="connsiteX3" fmla="*/ 974751 w 974751"/>
                      <a:gd name="connsiteY3" fmla="*/ 3333141 h 3377604"/>
                      <a:gd name="connsiteX4" fmla="*/ 930288 w 974751"/>
                      <a:gd name="connsiteY4" fmla="*/ 3377604 h 3377604"/>
                      <a:gd name="connsiteX5" fmla="*/ 885825 w 974751"/>
                      <a:gd name="connsiteY5" fmla="*/ 3333141 h 3377604"/>
                      <a:gd name="connsiteX0" fmla="*/ 0 w 88926"/>
                      <a:gd name="connsiteY0" fmla="*/ 44463 h 88926"/>
                      <a:gd name="connsiteX1" fmla="*/ 44463 w 88926"/>
                      <a:gd name="connsiteY1" fmla="*/ 0 h 88926"/>
                      <a:gd name="connsiteX2" fmla="*/ 88926 w 88926"/>
                      <a:gd name="connsiteY2" fmla="*/ 44463 h 88926"/>
                      <a:gd name="connsiteX3" fmla="*/ 44463 w 88926"/>
                      <a:gd name="connsiteY3" fmla="*/ 88926 h 88926"/>
                      <a:gd name="connsiteX4" fmla="*/ 0 w 88926"/>
                      <a:gd name="connsiteY4" fmla="*/ 44463 h 889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8926" h="88926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16" name="任意多边形: 形状 615">
                    <a:extLst>
                      <a:ext uri="{FF2B5EF4-FFF2-40B4-BE49-F238E27FC236}">
                        <a16:creationId xmlns:a16="http://schemas.microsoft.com/office/drawing/2014/main" id="{57C327F1-5C02-D0C8-83D4-590F65969516}"/>
                      </a:ext>
                    </a:extLst>
                  </p:cNvPr>
                  <p:cNvSpPr/>
                  <p:nvPr/>
                </p:nvSpPr>
                <p:spPr>
                  <a:xfrm>
                    <a:off x="1281397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617" name="任意多边形: 形状 616">
                    <a:extLst>
                      <a:ext uri="{FF2B5EF4-FFF2-40B4-BE49-F238E27FC236}">
                        <a16:creationId xmlns:a16="http://schemas.microsoft.com/office/drawing/2014/main" id="{B3D3F7B9-5A34-602B-580E-F13896BA598A}"/>
                      </a:ext>
                    </a:extLst>
                  </p:cNvPr>
                  <p:cNvSpPr/>
                  <p:nvPr/>
                </p:nvSpPr>
                <p:spPr>
                  <a:xfrm>
                    <a:off x="1676969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618" name="任意多边形: 形状 617">
                    <a:extLst>
                      <a:ext uri="{FF2B5EF4-FFF2-40B4-BE49-F238E27FC236}">
                        <a16:creationId xmlns:a16="http://schemas.microsoft.com/office/drawing/2014/main" id="{C85B2E89-B4DE-C498-0698-01366341D811}"/>
                      </a:ext>
                    </a:extLst>
                  </p:cNvPr>
                  <p:cNvSpPr/>
                  <p:nvPr/>
                </p:nvSpPr>
                <p:spPr>
                  <a:xfrm>
                    <a:off x="2072541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619" name="任意多边形: 形状 618">
                    <a:extLst>
                      <a:ext uri="{FF2B5EF4-FFF2-40B4-BE49-F238E27FC236}">
                        <a16:creationId xmlns:a16="http://schemas.microsoft.com/office/drawing/2014/main" id="{765E093F-F39F-840B-93B6-458A01876A0E}"/>
                      </a:ext>
                    </a:extLst>
                  </p:cNvPr>
                  <p:cNvSpPr/>
                  <p:nvPr/>
                </p:nvSpPr>
                <p:spPr>
                  <a:xfrm>
                    <a:off x="2468113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620" name="任意多边形: 形状 619">
                    <a:extLst>
                      <a:ext uri="{FF2B5EF4-FFF2-40B4-BE49-F238E27FC236}">
                        <a16:creationId xmlns:a16="http://schemas.microsoft.com/office/drawing/2014/main" id="{755B5425-D366-FD5A-5FFE-BF01CD2F8370}"/>
                      </a:ext>
                    </a:extLst>
                  </p:cNvPr>
                  <p:cNvSpPr/>
                  <p:nvPr/>
                </p:nvSpPr>
                <p:spPr>
                  <a:xfrm>
                    <a:off x="2863685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20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20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621" name="任意多边形: 形状 620">
                    <a:extLst>
                      <a:ext uri="{FF2B5EF4-FFF2-40B4-BE49-F238E27FC236}">
                        <a16:creationId xmlns:a16="http://schemas.microsoft.com/office/drawing/2014/main" id="{B3093AE6-8A24-7578-FF19-7CF5BEBCC4E1}"/>
                      </a:ext>
                    </a:extLst>
                  </p:cNvPr>
                  <p:cNvSpPr/>
                  <p:nvPr/>
                </p:nvSpPr>
                <p:spPr>
                  <a:xfrm>
                    <a:off x="3259258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622" name="任意多边形: 形状 621">
                    <a:extLst>
                      <a:ext uri="{FF2B5EF4-FFF2-40B4-BE49-F238E27FC236}">
                        <a16:creationId xmlns:a16="http://schemas.microsoft.com/office/drawing/2014/main" id="{767B022C-C3E2-8FB8-AB39-6B3880F81FB9}"/>
                      </a:ext>
                    </a:extLst>
                  </p:cNvPr>
                  <p:cNvSpPr/>
                  <p:nvPr/>
                </p:nvSpPr>
                <p:spPr>
                  <a:xfrm>
                    <a:off x="3654830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623" name="任意多边形: 形状 622">
                    <a:extLst>
                      <a:ext uri="{FF2B5EF4-FFF2-40B4-BE49-F238E27FC236}">
                        <a16:creationId xmlns:a16="http://schemas.microsoft.com/office/drawing/2014/main" id="{CAA57A7B-BA83-E71B-49CF-C5D9C2FEBCE4}"/>
                      </a:ext>
                    </a:extLst>
                  </p:cNvPr>
                  <p:cNvSpPr/>
                  <p:nvPr/>
                </p:nvSpPr>
                <p:spPr>
                  <a:xfrm>
                    <a:off x="4050402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624" name="任意多边形: 形状 623">
                    <a:extLst>
                      <a:ext uri="{FF2B5EF4-FFF2-40B4-BE49-F238E27FC236}">
                        <a16:creationId xmlns:a16="http://schemas.microsoft.com/office/drawing/2014/main" id="{8BEE925C-F145-490A-4208-C3AE6798468F}"/>
                      </a:ext>
                    </a:extLst>
                  </p:cNvPr>
                  <p:cNvSpPr/>
                  <p:nvPr/>
                </p:nvSpPr>
                <p:spPr>
                  <a:xfrm>
                    <a:off x="4445974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625" name="椭圆 96">
                    <a:extLst>
                      <a:ext uri="{FF2B5EF4-FFF2-40B4-BE49-F238E27FC236}">
                        <a16:creationId xmlns:a16="http://schemas.microsoft.com/office/drawing/2014/main" id="{A12D8745-8DCC-2BA5-9165-E88F572E4C92}"/>
                      </a:ext>
                    </a:extLst>
                  </p:cNvPr>
                  <p:cNvSpPr/>
                  <p:nvPr/>
                </p:nvSpPr>
                <p:spPr>
                  <a:xfrm>
                    <a:off x="4841546" y="3288678"/>
                    <a:ext cx="88926" cy="88926"/>
                  </a:xfrm>
                  <a:custGeom>
                    <a:avLst/>
                    <a:gdLst>
                      <a:gd name="connsiteX0" fmla="*/ 0 w 88926"/>
                      <a:gd name="connsiteY0" fmla="*/ 44463 h 88926"/>
                      <a:gd name="connsiteX1" fmla="*/ 44463 w 88926"/>
                      <a:gd name="connsiteY1" fmla="*/ 0 h 88926"/>
                      <a:gd name="connsiteX2" fmla="*/ 88926 w 88926"/>
                      <a:gd name="connsiteY2" fmla="*/ 44463 h 88926"/>
                      <a:gd name="connsiteX3" fmla="*/ 44463 w 88926"/>
                      <a:gd name="connsiteY3" fmla="*/ 88926 h 88926"/>
                      <a:gd name="connsiteX4" fmla="*/ 0 w 88926"/>
                      <a:gd name="connsiteY4" fmla="*/ 44463 h 88926"/>
                      <a:gd name="connsiteX0" fmla="*/ 4841546 w 4930472"/>
                      <a:gd name="connsiteY0" fmla="*/ 3333141 h 3377604"/>
                      <a:gd name="connsiteX1" fmla="*/ 0 w 4930472"/>
                      <a:gd name="connsiteY1" fmla="*/ 0 h 3377604"/>
                      <a:gd name="connsiteX2" fmla="*/ 4886009 w 4930472"/>
                      <a:gd name="connsiteY2" fmla="*/ 3288678 h 3377604"/>
                      <a:gd name="connsiteX3" fmla="*/ 4930472 w 4930472"/>
                      <a:gd name="connsiteY3" fmla="*/ 3333141 h 3377604"/>
                      <a:gd name="connsiteX4" fmla="*/ 4886009 w 4930472"/>
                      <a:gd name="connsiteY4" fmla="*/ 3377604 h 3377604"/>
                      <a:gd name="connsiteX5" fmla="*/ 4841546 w 4930472"/>
                      <a:gd name="connsiteY5" fmla="*/ 3333141 h 3377604"/>
                      <a:gd name="connsiteX0" fmla="*/ 0 w 88926"/>
                      <a:gd name="connsiteY0" fmla="*/ 44463 h 88926"/>
                      <a:gd name="connsiteX1" fmla="*/ 44463 w 88926"/>
                      <a:gd name="connsiteY1" fmla="*/ 0 h 88926"/>
                      <a:gd name="connsiteX2" fmla="*/ 88926 w 88926"/>
                      <a:gd name="connsiteY2" fmla="*/ 44463 h 88926"/>
                      <a:gd name="connsiteX3" fmla="*/ 44463 w 88926"/>
                      <a:gd name="connsiteY3" fmla="*/ 88926 h 88926"/>
                      <a:gd name="connsiteX4" fmla="*/ 0 w 88926"/>
                      <a:gd name="connsiteY4" fmla="*/ 44463 h 889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8926" h="88926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603" name="组合 602">
                  <a:extLst>
                    <a:ext uri="{FF2B5EF4-FFF2-40B4-BE49-F238E27FC236}">
                      <a16:creationId xmlns:a16="http://schemas.microsoft.com/office/drawing/2014/main" id="{3028B0AD-EABB-4867-B279-D6425B474A08}"/>
                    </a:ext>
                  </a:extLst>
                </p:cNvPr>
                <p:cNvGrpSpPr/>
                <p:nvPr/>
              </p:nvGrpSpPr>
              <p:grpSpPr>
                <a:xfrm>
                  <a:off x="3092367" y="3287552"/>
                  <a:ext cx="2079442" cy="45719"/>
                  <a:chOff x="885825" y="3288678"/>
                  <a:chExt cx="4044647" cy="88926"/>
                </a:xfrm>
                <a:grpFill/>
              </p:grpSpPr>
              <p:sp>
                <p:nvSpPr>
                  <p:cNvPr id="604" name="椭圆 95">
                    <a:extLst>
                      <a:ext uri="{FF2B5EF4-FFF2-40B4-BE49-F238E27FC236}">
                        <a16:creationId xmlns:a16="http://schemas.microsoft.com/office/drawing/2014/main" id="{57826C52-117F-1D1A-83AD-0A802A3946E6}"/>
                      </a:ext>
                    </a:extLst>
                  </p:cNvPr>
                  <p:cNvSpPr/>
                  <p:nvPr/>
                </p:nvSpPr>
                <p:spPr>
                  <a:xfrm>
                    <a:off x="885825" y="3288678"/>
                    <a:ext cx="88926" cy="88926"/>
                  </a:xfrm>
                  <a:custGeom>
                    <a:avLst/>
                    <a:gdLst>
                      <a:gd name="connsiteX0" fmla="*/ 0 w 88926"/>
                      <a:gd name="connsiteY0" fmla="*/ 44463 h 88926"/>
                      <a:gd name="connsiteX1" fmla="*/ 44463 w 88926"/>
                      <a:gd name="connsiteY1" fmla="*/ 0 h 88926"/>
                      <a:gd name="connsiteX2" fmla="*/ 88926 w 88926"/>
                      <a:gd name="connsiteY2" fmla="*/ 44463 h 88926"/>
                      <a:gd name="connsiteX3" fmla="*/ 44463 w 88926"/>
                      <a:gd name="connsiteY3" fmla="*/ 88926 h 88926"/>
                      <a:gd name="connsiteX4" fmla="*/ 0 w 88926"/>
                      <a:gd name="connsiteY4" fmla="*/ 44463 h 88926"/>
                      <a:gd name="connsiteX0" fmla="*/ 885825 w 974751"/>
                      <a:gd name="connsiteY0" fmla="*/ 3333141 h 3377604"/>
                      <a:gd name="connsiteX1" fmla="*/ 0 w 974751"/>
                      <a:gd name="connsiteY1" fmla="*/ 0 h 3377604"/>
                      <a:gd name="connsiteX2" fmla="*/ 930288 w 974751"/>
                      <a:gd name="connsiteY2" fmla="*/ 3288678 h 3377604"/>
                      <a:gd name="connsiteX3" fmla="*/ 974751 w 974751"/>
                      <a:gd name="connsiteY3" fmla="*/ 3333141 h 3377604"/>
                      <a:gd name="connsiteX4" fmla="*/ 930288 w 974751"/>
                      <a:gd name="connsiteY4" fmla="*/ 3377604 h 3377604"/>
                      <a:gd name="connsiteX5" fmla="*/ 885825 w 974751"/>
                      <a:gd name="connsiteY5" fmla="*/ 3333141 h 3377604"/>
                      <a:gd name="connsiteX0" fmla="*/ 0 w 88926"/>
                      <a:gd name="connsiteY0" fmla="*/ 44463 h 88926"/>
                      <a:gd name="connsiteX1" fmla="*/ 44463 w 88926"/>
                      <a:gd name="connsiteY1" fmla="*/ 0 h 88926"/>
                      <a:gd name="connsiteX2" fmla="*/ 88926 w 88926"/>
                      <a:gd name="connsiteY2" fmla="*/ 44463 h 88926"/>
                      <a:gd name="connsiteX3" fmla="*/ 44463 w 88926"/>
                      <a:gd name="connsiteY3" fmla="*/ 88926 h 88926"/>
                      <a:gd name="connsiteX4" fmla="*/ 0 w 88926"/>
                      <a:gd name="connsiteY4" fmla="*/ 44463 h 889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8926" h="88926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05" name="任意多边形: 形状 604">
                    <a:extLst>
                      <a:ext uri="{FF2B5EF4-FFF2-40B4-BE49-F238E27FC236}">
                        <a16:creationId xmlns:a16="http://schemas.microsoft.com/office/drawing/2014/main" id="{B9B21C8F-6CDA-5D20-8174-1C07AE873D7D}"/>
                      </a:ext>
                    </a:extLst>
                  </p:cNvPr>
                  <p:cNvSpPr/>
                  <p:nvPr/>
                </p:nvSpPr>
                <p:spPr>
                  <a:xfrm>
                    <a:off x="1281397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606" name="任意多边形: 形状 605">
                    <a:extLst>
                      <a:ext uri="{FF2B5EF4-FFF2-40B4-BE49-F238E27FC236}">
                        <a16:creationId xmlns:a16="http://schemas.microsoft.com/office/drawing/2014/main" id="{C137BF70-ECD0-FB5B-5393-12EF573F0414}"/>
                      </a:ext>
                    </a:extLst>
                  </p:cNvPr>
                  <p:cNvSpPr/>
                  <p:nvPr/>
                </p:nvSpPr>
                <p:spPr>
                  <a:xfrm>
                    <a:off x="1676969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607" name="任意多边形: 形状 606">
                    <a:extLst>
                      <a:ext uri="{FF2B5EF4-FFF2-40B4-BE49-F238E27FC236}">
                        <a16:creationId xmlns:a16="http://schemas.microsoft.com/office/drawing/2014/main" id="{1E55A01C-963C-E321-6342-02F230B429F3}"/>
                      </a:ext>
                    </a:extLst>
                  </p:cNvPr>
                  <p:cNvSpPr/>
                  <p:nvPr/>
                </p:nvSpPr>
                <p:spPr>
                  <a:xfrm>
                    <a:off x="2072541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608" name="任意多边形: 形状 607">
                    <a:extLst>
                      <a:ext uri="{FF2B5EF4-FFF2-40B4-BE49-F238E27FC236}">
                        <a16:creationId xmlns:a16="http://schemas.microsoft.com/office/drawing/2014/main" id="{592C7E62-6279-0A01-2909-F81D1C228BA6}"/>
                      </a:ext>
                    </a:extLst>
                  </p:cNvPr>
                  <p:cNvSpPr/>
                  <p:nvPr/>
                </p:nvSpPr>
                <p:spPr>
                  <a:xfrm>
                    <a:off x="2468113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609" name="任意多边形: 形状 608">
                    <a:extLst>
                      <a:ext uri="{FF2B5EF4-FFF2-40B4-BE49-F238E27FC236}">
                        <a16:creationId xmlns:a16="http://schemas.microsoft.com/office/drawing/2014/main" id="{C501299E-46D3-833F-C6AD-8B9CE51EF53D}"/>
                      </a:ext>
                    </a:extLst>
                  </p:cNvPr>
                  <p:cNvSpPr/>
                  <p:nvPr/>
                </p:nvSpPr>
                <p:spPr>
                  <a:xfrm>
                    <a:off x="2863685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20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20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610" name="任意多边形: 形状 609">
                    <a:extLst>
                      <a:ext uri="{FF2B5EF4-FFF2-40B4-BE49-F238E27FC236}">
                        <a16:creationId xmlns:a16="http://schemas.microsoft.com/office/drawing/2014/main" id="{B1ADFF36-6A8F-DB29-A97A-70F237C7CD7C}"/>
                      </a:ext>
                    </a:extLst>
                  </p:cNvPr>
                  <p:cNvSpPr/>
                  <p:nvPr/>
                </p:nvSpPr>
                <p:spPr>
                  <a:xfrm>
                    <a:off x="3259258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611" name="任意多边形: 形状 610">
                    <a:extLst>
                      <a:ext uri="{FF2B5EF4-FFF2-40B4-BE49-F238E27FC236}">
                        <a16:creationId xmlns:a16="http://schemas.microsoft.com/office/drawing/2014/main" id="{F2E93D02-E89E-7750-DB8A-DDCE448FA67F}"/>
                      </a:ext>
                    </a:extLst>
                  </p:cNvPr>
                  <p:cNvSpPr/>
                  <p:nvPr/>
                </p:nvSpPr>
                <p:spPr>
                  <a:xfrm>
                    <a:off x="3654830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612" name="任意多边形: 形状 611">
                    <a:extLst>
                      <a:ext uri="{FF2B5EF4-FFF2-40B4-BE49-F238E27FC236}">
                        <a16:creationId xmlns:a16="http://schemas.microsoft.com/office/drawing/2014/main" id="{26D6DC39-D333-65F5-32B4-8690DC7F6430}"/>
                      </a:ext>
                    </a:extLst>
                  </p:cNvPr>
                  <p:cNvSpPr/>
                  <p:nvPr/>
                </p:nvSpPr>
                <p:spPr>
                  <a:xfrm>
                    <a:off x="4050402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613" name="任意多边形: 形状 612">
                    <a:extLst>
                      <a:ext uri="{FF2B5EF4-FFF2-40B4-BE49-F238E27FC236}">
                        <a16:creationId xmlns:a16="http://schemas.microsoft.com/office/drawing/2014/main" id="{4FC580C9-2CAC-7848-ADA2-3FB7C01E818A}"/>
                      </a:ext>
                    </a:extLst>
                  </p:cNvPr>
                  <p:cNvSpPr/>
                  <p:nvPr/>
                </p:nvSpPr>
                <p:spPr>
                  <a:xfrm>
                    <a:off x="4445974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614" name="椭圆 96">
                    <a:extLst>
                      <a:ext uri="{FF2B5EF4-FFF2-40B4-BE49-F238E27FC236}">
                        <a16:creationId xmlns:a16="http://schemas.microsoft.com/office/drawing/2014/main" id="{872FEAB1-21D2-1F89-F28C-1201F451F009}"/>
                      </a:ext>
                    </a:extLst>
                  </p:cNvPr>
                  <p:cNvSpPr/>
                  <p:nvPr/>
                </p:nvSpPr>
                <p:spPr>
                  <a:xfrm>
                    <a:off x="4841546" y="3288678"/>
                    <a:ext cx="88926" cy="88926"/>
                  </a:xfrm>
                  <a:custGeom>
                    <a:avLst/>
                    <a:gdLst>
                      <a:gd name="connsiteX0" fmla="*/ 0 w 88926"/>
                      <a:gd name="connsiteY0" fmla="*/ 44463 h 88926"/>
                      <a:gd name="connsiteX1" fmla="*/ 44463 w 88926"/>
                      <a:gd name="connsiteY1" fmla="*/ 0 h 88926"/>
                      <a:gd name="connsiteX2" fmla="*/ 88926 w 88926"/>
                      <a:gd name="connsiteY2" fmla="*/ 44463 h 88926"/>
                      <a:gd name="connsiteX3" fmla="*/ 44463 w 88926"/>
                      <a:gd name="connsiteY3" fmla="*/ 88926 h 88926"/>
                      <a:gd name="connsiteX4" fmla="*/ 0 w 88926"/>
                      <a:gd name="connsiteY4" fmla="*/ 44463 h 88926"/>
                      <a:gd name="connsiteX0" fmla="*/ 4841546 w 4930472"/>
                      <a:gd name="connsiteY0" fmla="*/ 3333141 h 3377604"/>
                      <a:gd name="connsiteX1" fmla="*/ 0 w 4930472"/>
                      <a:gd name="connsiteY1" fmla="*/ 0 h 3377604"/>
                      <a:gd name="connsiteX2" fmla="*/ 4886009 w 4930472"/>
                      <a:gd name="connsiteY2" fmla="*/ 3288678 h 3377604"/>
                      <a:gd name="connsiteX3" fmla="*/ 4930472 w 4930472"/>
                      <a:gd name="connsiteY3" fmla="*/ 3333141 h 3377604"/>
                      <a:gd name="connsiteX4" fmla="*/ 4886009 w 4930472"/>
                      <a:gd name="connsiteY4" fmla="*/ 3377604 h 3377604"/>
                      <a:gd name="connsiteX5" fmla="*/ 4841546 w 4930472"/>
                      <a:gd name="connsiteY5" fmla="*/ 3333141 h 3377604"/>
                      <a:gd name="connsiteX0" fmla="*/ 0 w 88926"/>
                      <a:gd name="connsiteY0" fmla="*/ 44463 h 88926"/>
                      <a:gd name="connsiteX1" fmla="*/ 44463 w 88926"/>
                      <a:gd name="connsiteY1" fmla="*/ 0 h 88926"/>
                      <a:gd name="connsiteX2" fmla="*/ 88926 w 88926"/>
                      <a:gd name="connsiteY2" fmla="*/ 44463 h 88926"/>
                      <a:gd name="connsiteX3" fmla="*/ 44463 w 88926"/>
                      <a:gd name="connsiteY3" fmla="*/ 88926 h 88926"/>
                      <a:gd name="connsiteX4" fmla="*/ 0 w 88926"/>
                      <a:gd name="connsiteY4" fmla="*/ 44463 h 889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8926" h="88926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</p:grpSp>
      </p:grpSp>
      <p:grpSp>
        <p:nvGrpSpPr>
          <p:cNvPr id="269" name="组合 268">
            <a:extLst>
              <a:ext uri="{FF2B5EF4-FFF2-40B4-BE49-F238E27FC236}">
                <a16:creationId xmlns:a16="http://schemas.microsoft.com/office/drawing/2014/main" id="{D3A3BC9E-CE6F-7214-675A-2106F42AE186}"/>
              </a:ext>
            </a:extLst>
          </p:cNvPr>
          <p:cNvGrpSpPr/>
          <p:nvPr/>
        </p:nvGrpSpPr>
        <p:grpSpPr>
          <a:xfrm>
            <a:off x="8687960" y="193414"/>
            <a:ext cx="3318166" cy="284570"/>
            <a:chOff x="868908" y="3287552"/>
            <a:chExt cx="4292793" cy="359690"/>
          </a:xfrm>
        </p:grpSpPr>
        <p:grpSp>
          <p:nvGrpSpPr>
            <p:cNvPr id="270" name="组合 269">
              <a:extLst>
                <a:ext uri="{FF2B5EF4-FFF2-40B4-BE49-F238E27FC236}">
                  <a16:creationId xmlns:a16="http://schemas.microsoft.com/office/drawing/2014/main" id="{1721180A-7128-98AC-4784-E58A3528A60A}"/>
                </a:ext>
              </a:extLst>
            </p:cNvPr>
            <p:cNvGrpSpPr/>
            <p:nvPr/>
          </p:nvGrpSpPr>
          <p:grpSpPr>
            <a:xfrm>
              <a:off x="868908" y="3287552"/>
              <a:ext cx="4292793" cy="45719"/>
              <a:chOff x="879016" y="3287552"/>
              <a:chExt cx="4292793" cy="45719"/>
            </a:xfrm>
            <a:solidFill>
              <a:srgbClr val="33F5FC">
                <a:alpha val="20000"/>
              </a:srgbClr>
            </a:solidFill>
          </p:grpSpPr>
          <p:grpSp>
            <p:nvGrpSpPr>
              <p:cNvPr id="321" name="组合 320">
                <a:extLst>
                  <a:ext uri="{FF2B5EF4-FFF2-40B4-BE49-F238E27FC236}">
                    <a16:creationId xmlns:a16="http://schemas.microsoft.com/office/drawing/2014/main" id="{4B06F55C-DCCE-6B4E-DF73-6FB808DA4AC4}"/>
                  </a:ext>
                </a:extLst>
              </p:cNvPr>
              <p:cNvGrpSpPr/>
              <p:nvPr/>
            </p:nvGrpSpPr>
            <p:grpSpPr>
              <a:xfrm>
                <a:off x="879016" y="3287552"/>
                <a:ext cx="2079442" cy="45719"/>
                <a:chOff x="885825" y="3288678"/>
                <a:chExt cx="4044647" cy="88926"/>
              </a:xfrm>
              <a:grpFill/>
            </p:grpSpPr>
            <p:sp>
              <p:nvSpPr>
                <p:cNvPr id="334" name="椭圆 95">
                  <a:extLst>
                    <a:ext uri="{FF2B5EF4-FFF2-40B4-BE49-F238E27FC236}">
                      <a16:creationId xmlns:a16="http://schemas.microsoft.com/office/drawing/2014/main" id="{34367C3B-27E6-A4A1-CCFC-3796E3299458}"/>
                    </a:ext>
                  </a:extLst>
                </p:cNvPr>
                <p:cNvSpPr/>
                <p:nvPr/>
              </p:nvSpPr>
              <p:spPr>
                <a:xfrm>
                  <a:off x="885825" y="3288678"/>
                  <a:ext cx="88926" cy="88926"/>
                </a:xfrm>
                <a:custGeom>
                  <a:avLst/>
                  <a:gdLst>
                    <a:gd name="connsiteX0" fmla="*/ 0 w 88926"/>
                    <a:gd name="connsiteY0" fmla="*/ 44463 h 88926"/>
                    <a:gd name="connsiteX1" fmla="*/ 44463 w 88926"/>
                    <a:gd name="connsiteY1" fmla="*/ 0 h 88926"/>
                    <a:gd name="connsiteX2" fmla="*/ 88926 w 88926"/>
                    <a:gd name="connsiteY2" fmla="*/ 44463 h 88926"/>
                    <a:gd name="connsiteX3" fmla="*/ 44463 w 88926"/>
                    <a:gd name="connsiteY3" fmla="*/ 88926 h 88926"/>
                    <a:gd name="connsiteX4" fmla="*/ 0 w 88926"/>
                    <a:gd name="connsiteY4" fmla="*/ 44463 h 88926"/>
                    <a:gd name="connsiteX0" fmla="*/ 885825 w 974751"/>
                    <a:gd name="connsiteY0" fmla="*/ 3333141 h 3377604"/>
                    <a:gd name="connsiteX1" fmla="*/ 0 w 974751"/>
                    <a:gd name="connsiteY1" fmla="*/ 0 h 3377604"/>
                    <a:gd name="connsiteX2" fmla="*/ 930288 w 974751"/>
                    <a:gd name="connsiteY2" fmla="*/ 3288678 h 3377604"/>
                    <a:gd name="connsiteX3" fmla="*/ 974751 w 974751"/>
                    <a:gd name="connsiteY3" fmla="*/ 3333141 h 3377604"/>
                    <a:gd name="connsiteX4" fmla="*/ 930288 w 974751"/>
                    <a:gd name="connsiteY4" fmla="*/ 3377604 h 3377604"/>
                    <a:gd name="connsiteX5" fmla="*/ 885825 w 974751"/>
                    <a:gd name="connsiteY5" fmla="*/ 3333141 h 3377604"/>
                    <a:gd name="connsiteX0" fmla="*/ 0 w 88926"/>
                    <a:gd name="connsiteY0" fmla="*/ 44463 h 88926"/>
                    <a:gd name="connsiteX1" fmla="*/ 44463 w 88926"/>
                    <a:gd name="connsiteY1" fmla="*/ 0 h 88926"/>
                    <a:gd name="connsiteX2" fmla="*/ 88926 w 88926"/>
                    <a:gd name="connsiteY2" fmla="*/ 44463 h 88926"/>
                    <a:gd name="connsiteX3" fmla="*/ 44463 w 88926"/>
                    <a:gd name="connsiteY3" fmla="*/ 88926 h 88926"/>
                    <a:gd name="connsiteX4" fmla="*/ 0 w 88926"/>
                    <a:gd name="connsiteY4" fmla="*/ 44463 h 889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8926" h="88926">
                      <a:moveTo>
                        <a:pt x="0" y="44463"/>
                      </a:moveTo>
                      <a:cubicBezTo>
                        <a:pt x="0" y="19907"/>
                        <a:pt x="19907" y="0"/>
                        <a:pt x="44463" y="0"/>
                      </a:cubicBezTo>
                      <a:cubicBezTo>
                        <a:pt x="69019" y="0"/>
                        <a:pt x="88926" y="19907"/>
                        <a:pt x="88926" y="44463"/>
                      </a:cubicBezTo>
                      <a:cubicBezTo>
                        <a:pt x="88926" y="69019"/>
                        <a:pt x="69019" y="88926"/>
                        <a:pt x="44463" y="88926"/>
                      </a:cubicBezTo>
                      <a:cubicBezTo>
                        <a:pt x="19907" y="88926"/>
                        <a:pt x="0" y="69019"/>
                        <a:pt x="0" y="4446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35" name="任意多边形: 形状 334">
                  <a:extLst>
                    <a:ext uri="{FF2B5EF4-FFF2-40B4-BE49-F238E27FC236}">
                      <a16:creationId xmlns:a16="http://schemas.microsoft.com/office/drawing/2014/main" id="{6227EAC9-805D-3762-7090-C3504A7A268E}"/>
                    </a:ext>
                  </a:extLst>
                </p:cNvPr>
                <p:cNvSpPr/>
                <p:nvPr/>
              </p:nvSpPr>
              <p:spPr>
                <a:xfrm>
                  <a:off x="1281397" y="3288678"/>
                  <a:ext cx="88926" cy="88926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88927" h="88927">
                      <a:moveTo>
                        <a:pt x="0" y="44463"/>
                      </a:moveTo>
                      <a:cubicBezTo>
                        <a:pt x="0" y="19907"/>
                        <a:pt x="19907" y="0"/>
                        <a:pt x="44463" y="0"/>
                      </a:cubicBezTo>
                      <a:cubicBezTo>
                        <a:pt x="69019" y="0"/>
                        <a:pt x="88926" y="19907"/>
                        <a:pt x="88926" y="44463"/>
                      </a:cubicBezTo>
                      <a:cubicBezTo>
                        <a:pt x="88926" y="69019"/>
                        <a:pt x="69019" y="88926"/>
                        <a:pt x="44463" y="88926"/>
                      </a:cubicBezTo>
                      <a:cubicBezTo>
                        <a:pt x="19907" y="88926"/>
                        <a:pt x="0" y="69019"/>
                        <a:pt x="0" y="4446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336" name="任意多边形: 形状 335">
                  <a:extLst>
                    <a:ext uri="{FF2B5EF4-FFF2-40B4-BE49-F238E27FC236}">
                      <a16:creationId xmlns:a16="http://schemas.microsoft.com/office/drawing/2014/main" id="{9EB9A9ED-14C7-4479-3802-2DD5E08B2D4A}"/>
                    </a:ext>
                  </a:extLst>
                </p:cNvPr>
                <p:cNvSpPr/>
                <p:nvPr/>
              </p:nvSpPr>
              <p:spPr>
                <a:xfrm>
                  <a:off x="1676969" y="3288678"/>
                  <a:ext cx="88926" cy="88926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88927" h="88927">
                      <a:moveTo>
                        <a:pt x="0" y="44463"/>
                      </a:moveTo>
                      <a:cubicBezTo>
                        <a:pt x="0" y="19907"/>
                        <a:pt x="19907" y="0"/>
                        <a:pt x="44463" y="0"/>
                      </a:cubicBezTo>
                      <a:cubicBezTo>
                        <a:pt x="69019" y="0"/>
                        <a:pt x="88926" y="19907"/>
                        <a:pt x="88926" y="44463"/>
                      </a:cubicBezTo>
                      <a:cubicBezTo>
                        <a:pt x="88926" y="69019"/>
                        <a:pt x="69019" y="88926"/>
                        <a:pt x="44463" y="88926"/>
                      </a:cubicBezTo>
                      <a:cubicBezTo>
                        <a:pt x="19907" y="88926"/>
                        <a:pt x="0" y="69019"/>
                        <a:pt x="0" y="4446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337" name="任意多边形: 形状 336">
                  <a:extLst>
                    <a:ext uri="{FF2B5EF4-FFF2-40B4-BE49-F238E27FC236}">
                      <a16:creationId xmlns:a16="http://schemas.microsoft.com/office/drawing/2014/main" id="{A63C0FDB-4B3E-6F8D-D02B-3F0F72666310}"/>
                    </a:ext>
                  </a:extLst>
                </p:cNvPr>
                <p:cNvSpPr/>
                <p:nvPr/>
              </p:nvSpPr>
              <p:spPr>
                <a:xfrm>
                  <a:off x="2072541" y="3288678"/>
                  <a:ext cx="88926" cy="88926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88927" h="88927">
                      <a:moveTo>
                        <a:pt x="0" y="44463"/>
                      </a:moveTo>
                      <a:cubicBezTo>
                        <a:pt x="0" y="19907"/>
                        <a:pt x="19907" y="0"/>
                        <a:pt x="44463" y="0"/>
                      </a:cubicBezTo>
                      <a:cubicBezTo>
                        <a:pt x="69019" y="0"/>
                        <a:pt x="88926" y="19907"/>
                        <a:pt x="88926" y="44463"/>
                      </a:cubicBezTo>
                      <a:cubicBezTo>
                        <a:pt x="88926" y="69019"/>
                        <a:pt x="69019" y="88926"/>
                        <a:pt x="44463" y="88926"/>
                      </a:cubicBezTo>
                      <a:cubicBezTo>
                        <a:pt x="19907" y="88926"/>
                        <a:pt x="0" y="69019"/>
                        <a:pt x="0" y="4446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338" name="任意多边形: 形状 337">
                  <a:extLst>
                    <a:ext uri="{FF2B5EF4-FFF2-40B4-BE49-F238E27FC236}">
                      <a16:creationId xmlns:a16="http://schemas.microsoft.com/office/drawing/2014/main" id="{9E9AAD2C-C6DB-E293-C711-4DF9A1FF9CD5}"/>
                    </a:ext>
                  </a:extLst>
                </p:cNvPr>
                <p:cNvSpPr/>
                <p:nvPr/>
              </p:nvSpPr>
              <p:spPr>
                <a:xfrm>
                  <a:off x="2468113" y="3288678"/>
                  <a:ext cx="88926" cy="88926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88927" h="88927">
                      <a:moveTo>
                        <a:pt x="0" y="44463"/>
                      </a:moveTo>
                      <a:cubicBezTo>
                        <a:pt x="0" y="19907"/>
                        <a:pt x="19907" y="0"/>
                        <a:pt x="44463" y="0"/>
                      </a:cubicBezTo>
                      <a:cubicBezTo>
                        <a:pt x="69019" y="0"/>
                        <a:pt x="88926" y="19907"/>
                        <a:pt x="88926" y="44463"/>
                      </a:cubicBezTo>
                      <a:cubicBezTo>
                        <a:pt x="88926" y="69019"/>
                        <a:pt x="69019" y="88926"/>
                        <a:pt x="44463" y="88926"/>
                      </a:cubicBezTo>
                      <a:cubicBezTo>
                        <a:pt x="19907" y="88926"/>
                        <a:pt x="0" y="69019"/>
                        <a:pt x="0" y="4446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339" name="任意多边形: 形状 338">
                  <a:extLst>
                    <a:ext uri="{FF2B5EF4-FFF2-40B4-BE49-F238E27FC236}">
                      <a16:creationId xmlns:a16="http://schemas.microsoft.com/office/drawing/2014/main" id="{B51FCE5C-6068-57F0-26FC-BA3BC412E111}"/>
                    </a:ext>
                  </a:extLst>
                </p:cNvPr>
                <p:cNvSpPr/>
                <p:nvPr/>
              </p:nvSpPr>
              <p:spPr>
                <a:xfrm>
                  <a:off x="2863685" y="3288678"/>
                  <a:ext cx="88926" cy="88926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88927" h="88927">
                      <a:moveTo>
                        <a:pt x="0" y="44463"/>
                      </a:moveTo>
                      <a:cubicBezTo>
                        <a:pt x="0" y="19907"/>
                        <a:pt x="19907" y="0"/>
                        <a:pt x="44463" y="0"/>
                      </a:cubicBezTo>
                      <a:cubicBezTo>
                        <a:pt x="69020" y="0"/>
                        <a:pt x="88926" y="19907"/>
                        <a:pt x="88926" y="44463"/>
                      </a:cubicBezTo>
                      <a:cubicBezTo>
                        <a:pt x="88926" y="69019"/>
                        <a:pt x="69020" y="88926"/>
                        <a:pt x="44463" y="88926"/>
                      </a:cubicBezTo>
                      <a:cubicBezTo>
                        <a:pt x="19907" y="88926"/>
                        <a:pt x="0" y="69019"/>
                        <a:pt x="0" y="4446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340" name="任意多边形: 形状 339">
                  <a:extLst>
                    <a:ext uri="{FF2B5EF4-FFF2-40B4-BE49-F238E27FC236}">
                      <a16:creationId xmlns:a16="http://schemas.microsoft.com/office/drawing/2014/main" id="{8FA83E06-EE8F-8C7F-CB71-6E64367E597E}"/>
                    </a:ext>
                  </a:extLst>
                </p:cNvPr>
                <p:cNvSpPr/>
                <p:nvPr/>
              </p:nvSpPr>
              <p:spPr>
                <a:xfrm>
                  <a:off x="3259258" y="3288678"/>
                  <a:ext cx="88926" cy="88926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88927" h="88927">
                      <a:moveTo>
                        <a:pt x="0" y="44463"/>
                      </a:moveTo>
                      <a:cubicBezTo>
                        <a:pt x="0" y="19907"/>
                        <a:pt x="19907" y="0"/>
                        <a:pt x="44463" y="0"/>
                      </a:cubicBezTo>
                      <a:cubicBezTo>
                        <a:pt x="69019" y="0"/>
                        <a:pt x="88926" y="19907"/>
                        <a:pt x="88926" y="44463"/>
                      </a:cubicBezTo>
                      <a:cubicBezTo>
                        <a:pt x="88926" y="69019"/>
                        <a:pt x="69019" y="88926"/>
                        <a:pt x="44463" y="88926"/>
                      </a:cubicBezTo>
                      <a:cubicBezTo>
                        <a:pt x="19907" y="88926"/>
                        <a:pt x="0" y="69019"/>
                        <a:pt x="0" y="4446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341" name="任意多边形: 形状 340">
                  <a:extLst>
                    <a:ext uri="{FF2B5EF4-FFF2-40B4-BE49-F238E27FC236}">
                      <a16:creationId xmlns:a16="http://schemas.microsoft.com/office/drawing/2014/main" id="{93AC58C1-E2C3-4070-9CBF-655B818A56BB}"/>
                    </a:ext>
                  </a:extLst>
                </p:cNvPr>
                <p:cNvSpPr/>
                <p:nvPr/>
              </p:nvSpPr>
              <p:spPr>
                <a:xfrm>
                  <a:off x="3654830" y="3288678"/>
                  <a:ext cx="88926" cy="88926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88927" h="88927">
                      <a:moveTo>
                        <a:pt x="0" y="44463"/>
                      </a:moveTo>
                      <a:cubicBezTo>
                        <a:pt x="0" y="19907"/>
                        <a:pt x="19907" y="0"/>
                        <a:pt x="44463" y="0"/>
                      </a:cubicBezTo>
                      <a:cubicBezTo>
                        <a:pt x="69019" y="0"/>
                        <a:pt x="88926" y="19907"/>
                        <a:pt x="88926" y="44463"/>
                      </a:cubicBezTo>
                      <a:cubicBezTo>
                        <a:pt x="88926" y="69019"/>
                        <a:pt x="69019" y="88926"/>
                        <a:pt x="44463" y="88926"/>
                      </a:cubicBezTo>
                      <a:cubicBezTo>
                        <a:pt x="19907" y="88926"/>
                        <a:pt x="0" y="69019"/>
                        <a:pt x="0" y="4446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342" name="任意多边形: 形状 341">
                  <a:extLst>
                    <a:ext uri="{FF2B5EF4-FFF2-40B4-BE49-F238E27FC236}">
                      <a16:creationId xmlns:a16="http://schemas.microsoft.com/office/drawing/2014/main" id="{CA444C6C-461C-3D42-F983-0E335374A42B}"/>
                    </a:ext>
                  </a:extLst>
                </p:cNvPr>
                <p:cNvSpPr/>
                <p:nvPr/>
              </p:nvSpPr>
              <p:spPr>
                <a:xfrm>
                  <a:off x="4050402" y="3288678"/>
                  <a:ext cx="88926" cy="88926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88927" h="88927">
                      <a:moveTo>
                        <a:pt x="0" y="44463"/>
                      </a:moveTo>
                      <a:cubicBezTo>
                        <a:pt x="0" y="19907"/>
                        <a:pt x="19907" y="0"/>
                        <a:pt x="44463" y="0"/>
                      </a:cubicBezTo>
                      <a:cubicBezTo>
                        <a:pt x="69019" y="0"/>
                        <a:pt x="88926" y="19907"/>
                        <a:pt x="88926" y="44463"/>
                      </a:cubicBezTo>
                      <a:cubicBezTo>
                        <a:pt x="88926" y="69019"/>
                        <a:pt x="69019" y="88926"/>
                        <a:pt x="44463" y="88926"/>
                      </a:cubicBezTo>
                      <a:cubicBezTo>
                        <a:pt x="19907" y="88926"/>
                        <a:pt x="0" y="69019"/>
                        <a:pt x="0" y="4446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343" name="任意多边形: 形状 342">
                  <a:extLst>
                    <a:ext uri="{FF2B5EF4-FFF2-40B4-BE49-F238E27FC236}">
                      <a16:creationId xmlns:a16="http://schemas.microsoft.com/office/drawing/2014/main" id="{26C0557B-0395-48EB-8EB5-DC004A766329}"/>
                    </a:ext>
                  </a:extLst>
                </p:cNvPr>
                <p:cNvSpPr/>
                <p:nvPr/>
              </p:nvSpPr>
              <p:spPr>
                <a:xfrm>
                  <a:off x="4445974" y="3288678"/>
                  <a:ext cx="88926" cy="88926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88927" h="88927">
                      <a:moveTo>
                        <a:pt x="0" y="44463"/>
                      </a:moveTo>
                      <a:cubicBezTo>
                        <a:pt x="0" y="19907"/>
                        <a:pt x="19907" y="0"/>
                        <a:pt x="44463" y="0"/>
                      </a:cubicBezTo>
                      <a:cubicBezTo>
                        <a:pt x="69019" y="0"/>
                        <a:pt x="88926" y="19907"/>
                        <a:pt x="88926" y="44463"/>
                      </a:cubicBezTo>
                      <a:cubicBezTo>
                        <a:pt x="88926" y="69019"/>
                        <a:pt x="69019" y="88926"/>
                        <a:pt x="44463" y="88926"/>
                      </a:cubicBezTo>
                      <a:cubicBezTo>
                        <a:pt x="19907" y="88926"/>
                        <a:pt x="0" y="69019"/>
                        <a:pt x="0" y="4446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344" name="椭圆 96">
                  <a:extLst>
                    <a:ext uri="{FF2B5EF4-FFF2-40B4-BE49-F238E27FC236}">
                      <a16:creationId xmlns:a16="http://schemas.microsoft.com/office/drawing/2014/main" id="{220FA6B8-D392-DB02-F179-04FC0358744E}"/>
                    </a:ext>
                  </a:extLst>
                </p:cNvPr>
                <p:cNvSpPr/>
                <p:nvPr/>
              </p:nvSpPr>
              <p:spPr>
                <a:xfrm>
                  <a:off x="4841546" y="3288678"/>
                  <a:ext cx="88926" cy="88926"/>
                </a:xfrm>
                <a:custGeom>
                  <a:avLst/>
                  <a:gdLst>
                    <a:gd name="connsiteX0" fmla="*/ 0 w 88926"/>
                    <a:gd name="connsiteY0" fmla="*/ 44463 h 88926"/>
                    <a:gd name="connsiteX1" fmla="*/ 44463 w 88926"/>
                    <a:gd name="connsiteY1" fmla="*/ 0 h 88926"/>
                    <a:gd name="connsiteX2" fmla="*/ 88926 w 88926"/>
                    <a:gd name="connsiteY2" fmla="*/ 44463 h 88926"/>
                    <a:gd name="connsiteX3" fmla="*/ 44463 w 88926"/>
                    <a:gd name="connsiteY3" fmla="*/ 88926 h 88926"/>
                    <a:gd name="connsiteX4" fmla="*/ 0 w 88926"/>
                    <a:gd name="connsiteY4" fmla="*/ 44463 h 88926"/>
                    <a:gd name="connsiteX0" fmla="*/ 4841546 w 4930472"/>
                    <a:gd name="connsiteY0" fmla="*/ 3333141 h 3377604"/>
                    <a:gd name="connsiteX1" fmla="*/ 0 w 4930472"/>
                    <a:gd name="connsiteY1" fmla="*/ 0 h 3377604"/>
                    <a:gd name="connsiteX2" fmla="*/ 4886009 w 4930472"/>
                    <a:gd name="connsiteY2" fmla="*/ 3288678 h 3377604"/>
                    <a:gd name="connsiteX3" fmla="*/ 4930472 w 4930472"/>
                    <a:gd name="connsiteY3" fmla="*/ 3333141 h 3377604"/>
                    <a:gd name="connsiteX4" fmla="*/ 4886009 w 4930472"/>
                    <a:gd name="connsiteY4" fmla="*/ 3377604 h 3377604"/>
                    <a:gd name="connsiteX5" fmla="*/ 4841546 w 4930472"/>
                    <a:gd name="connsiteY5" fmla="*/ 3333141 h 3377604"/>
                    <a:gd name="connsiteX0" fmla="*/ 0 w 88926"/>
                    <a:gd name="connsiteY0" fmla="*/ 44463 h 88926"/>
                    <a:gd name="connsiteX1" fmla="*/ 44463 w 88926"/>
                    <a:gd name="connsiteY1" fmla="*/ 0 h 88926"/>
                    <a:gd name="connsiteX2" fmla="*/ 88926 w 88926"/>
                    <a:gd name="connsiteY2" fmla="*/ 44463 h 88926"/>
                    <a:gd name="connsiteX3" fmla="*/ 44463 w 88926"/>
                    <a:gd name="connsiteY3" fmla="*/ 88926 h 88926"/>
                    <a:gd name="connsiteX4" fmla="*/ 0 w 88926"/>
                    <a:gd name="connsiteY4" fmla="*/ 44463 h 889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8926" h="88926">
                      <a:moveTo>
                        <a:pt x="0" y="44463"/>
                      </a:moveTo>
                      <a:cubicBezTo>
                        <a:pt x="0" y="19907"/>
                        <a:pt x="19907" y="0"/>
                        <a:pt x="44463" y="0"/>
                      </a:cubicBezTo>
                      <a:cubicBezTo>
                        <a:pt x="69019" y="0"/>
                        <a:pt x="88926" y="19907"/>
                        <a:pt x="88926" y="44463"/>
                      </a:cubicBezTo>
                      <a:cubicBezTo>
                        <a:pt x="88926" y="69019"/>
                        <a:pt x="69019" y="88926"/>
                        <a:pt x="44463" y="88926"/>
                      </a:cubicBezTo>
                      <a:cubicBezTo>
                        <a:pt x="19907" y="88926"/>
                        <a:pt x="0" y="69019"/>
                        <a:pt x="0" y="4446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322" name="组合 321">
                <a:extLst>
                  <a:ext uri="{FF2B5EF4-FFF2-40B4-BE49-F238E27FC236}">
                    <a16:creationId xmlns:a16="http://schemas.microsoft.com/office/drawing/2014/main" id="{6AC117C1-6188-697C-A8E9-580C2FA7E6DD}"/>
                  </a:ext>
                </a:extLst>
              </p:cNvPr>
              <p:cNvGrpSpPr/>
              <p:nvPr/>
            </p:nvGrpSpPr>
            <p:grpSpPr>
              <a:xfrm>
                <a:off x="3092367" y="3287552"/>
                <a:ext cx="2079442" cy="45719"/>
                <a:chOff x="885825" y="3288678"/>
                <a:chExt cx="4044647" cy="88926"/>
              </a:xfrm>
              <a:grpFill/>
            </p:grpSpPr>
            <p:sp>
              <p:nvSpPr>
                <p:cNvPr id="323" name="椭圆 95">
                  <a:extLst>
                    <a:ext uri="{FF2B5EF4-FFF2-40B4-BE49-F238E27FC236}">
                      <a16:creationId xmlns:a16="http://schemas.microsoft.com/office/drawing/2014/main" id="{B82D54F0-CF27-9224-0075-A520F2163E12}"/>
                    </a:ext>
                  </a:extLst>
                </p:cNvPr>
                <p:cNvSpPr/>
                <p:nvPr/>
              </p:nvSpPr>
              <p:spPr>
                <a:xfrm>
                  <a:off x="885825" y="3288678"/>
                  <a:ext cx="88926" cy="88926"/>
                </a:xfrm>
                <a:custGeom>
                  <a:avLst/>
                  <a:gdLst>
                    <a:gd name="connsiteX0" fmla="*/ 0 w 88926"/>
                    <a:gd name="connsiteY0" fmla="*/ 44463 h 88926"/>
                    <a:gd name="connsiteX1" fmla="*/ 44463 w 88926"/>
                    <a:gd name="connsiteY1" fmla="*/ 0 h 88926"/>
                    <a:gd name="connsiteX2" fmla="*/ 88926 w 88926"/>
                    <a:gd name="connsiteY2" fmla="*/ 44463 h 88926"/>
                    <a:gd name="connsiteX3" fmla="*/ 44463 w 88926"/>
                    <a:gd name="connsiteY3" fmla="*/ 88926 h 88926"/>
                    <a:gd name="connsiteX4" fmla="*/ 0 w 88926"/>
                    <a:gd name="connsiteY4" fmla="*/ 44463 h 88926"/>
                    <a:gd name="connsiteX0" fmla="*/ 885825 w 974751"/>
                    <a:gd name="connsiteY0" fmla="*/ 3333141 h 3377604"/>
                    <a:gd name="connsiteX1" fmla="*/ 0 w 974751"/>
                    <a:gd name="connsiteY1" fmla="*/ 0 h 3377604"/>
                    <a:gd name="connsiteX2" fmla="*/ 930288 w 974751"/>
                    <a:gd name="connsiteY2" fmla="*/ 3288678 h 3377604"/>
                    <a:gd name="connsiteX3" fmla="*/ 974751 w 974751"/>
                    <a:gd name="connsiteY3" fmla="*/ 3333141 h 3377604"/>
                    <a:gd name="connsiteX4" fmla="*/ 930288 w 974751"/>
                    <a:gd name="connsiteY4" fmla="*/ 3377604 h 3377604"/>
                    <a:gd name="connsiteX5" fmla="*/ 885825 w 974751"/>
                    <a:gd name="connsiteY5" fmla="*/ 3333141 h 3377604"/>
                    <a:gd name="connsiteX0" fmla="*/ 0 w 88926"/>
                    <a:gd name="connsiteY0" fmla="*/ 44463 h 88926"/>
                    <a:gd name="connsiteX1" fmla="*/ 44463 w 88926"/>
                    <a:gd name="connsiteY1" fmla="*/ 0 h 88926"/>
                    <a:gd name="connsiteX2" fmla="*/ 88926 w 88926"/>
                    <a:gd name="connsiteY2" fmla="*/ 44463 h 88926"/>
                    <a:gd name="connsiteX3" fmla="*/ 44463 w 88926"/>
                    <a:gd name="connsiteY3" fmla="*/ 88926 h 88926"/>
                    <a:gd name="connsiteX4" fmla="*/ 0 w 88926"/>
                    <a:gd name="connsiteY4" fmla="*/ 44463 h 889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8926" h="88926">
                      <a:moveTo>
                        <a:pt x="0" y="44463"/>
                      </a:moveTo>
                      <a:cubicBezTo>
                        <a:pt x="0" y="19907"/>
                        <a:pt x="19907" y="0"/>
                        <a:pt x="44463" y="0"/>
                      </a:cubicBezTo>
                      <a:cubicBezTo>
                        <a:pt x="69019" y="0"/>
                        <a:pt x="88926" y="19907"/>
                        <a:pt x="88926" y="44463"/>
                      </a:cubicBezTo>
                      <a:cubicBezTo>
                        <a:pt x="88926" y="69019"/>
                        <a:pt x="69019" y="88926"/>
                        <a:pt x="44463" y="88926"/>
                      </a:cubicBezTo>
                      <a:cubicBezTo>
                        <a:pt x="19907" y="88926"/>
                        <a:pt x="0" y="69019"/>
                        <a:pt x="0" y="4446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24" name="任意多边形: 形状 323">
                  <a:extLst>
                    <a:ext uri="{FF2B5EF4-FFF2-40B4-BE49-F238E27FC236}">
                      <a16:creationId xmlns:a16="http://schemas.microsoft.com/office/drawing/2014/main" id="{37FDB857-CCAA-6771-3540-D595CF6FF704}"/>
                    </a:ext>
                  </a:extLst>
                </p:cNvPr>
                <p:cNvSpPr/>
                <p:nvPr/>
              </p:nvSpPr>
              <p:spPr>
                <a:xfrm>
                  <a:off x="1281397" y="3288678"/>
                  <a:ext cx="88926" cy="88926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88927" h="88927">
                      <a:moveTo>
                        <a:pt x="0" y="44463"/>
                      </a:moveTo>
                      <a:cubicBezTo>
                        <a:pt x="0" y="19907"/>
                        <a:pt x="19907" y="0"/>
                        <a:pt x="44463" y="0"/>
                      </a:cubicBezTo>
                      <a:cubicBezTo>
                        <a:pt x="69019" y="0"/>
                        <a:pt x="88926" y="19907"/>
                        <a:pt x="88926" y="44463"/>
                      </a:cubicBezTo>
                      <a:cubicBezTo>
                        <a:pt x="88926" y="69019"/>
                        <a:pt x="69019" y="88926"/>
                        <a:pt x="44463" y="88926"/>
                      </a:cubicBezTo>
                      <a:cubicBezTo>
                        <a:pt x="19907" y="88926"/>
                        <a:pt x="0" y="69019"/>
                        <a:pt x="0" y="4446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325" name="任意多边形: 形状 324">
                  <a:extLst>
                    <a:ext uri="{FF2B5EF4-FFF2-40B4-BE49-F238E27FC236}">
                      <a16:creationId xmlns:a16="http://schemas.microsoft.com/office/drawing/2014/main" id="{B06C784F-23B6-C0DC-C607-45BA0B919A77}"/>
                    </a:ext>
                  </a:extLst>
                </p:cNvPr>
                <p:cNvSpPr/>
                <p:nvPr/>
              </p:nvSpPr>
              <p:spPr>
                <a:xfrm>
                  <a:off x="1676969" y="3288678"/>
                  <a:ext cx="88926" cy="88926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88927" h="88927">
                      <a:moveTo>
                        <a:pt x="0" y="44463"/>
                      </a:moveTo>
                      <a:cubicBezTo>
                        <a:pt x="0" y="19907"/>
                        <a:pt x="19907" y="0"/>
                        <a:pt x="44463" y="0"/>
                      </a:cubicBezTo>
                      <a:cubicBezTo>
                        <a:pt x="69019" y="0"/>
                        <a:pt x="88926" y="19907"/>
                        <a:pt x="88926" y="44463"/>
                      </a:cubicBezTo>
                      <a:cubicBezTo>
                        <a:pt x="88926" y="69019"/>
                        <a:pt x="69019" y="88926"/>
                        <a:pt x="44463" y="88926"/>
                      </a:cubicBezTo>
                      <a:cubicBezTo>
                        <a:pt x="19907" y="88926"/>
                        <a:pt x="0" y="69019"/>
                        <a:pt x="0" y="4446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326" name="任意多边形: 形状 325">
                  <a:extLst>
                    <a:ext uri="{FF2B5EF4-FFF2-40B4-BE49-F238E27FC236}">
                      <a16:creationId xmlns:a16="http://schemas.microsoft.com/office/drawing/2014/main" id="{BBD8A7A2-5E81-85F0-AC04-0B4738D0BFDA}"/>
                    </a:ext>
                  </a:extLst>
                </p:cNvPr>
                <p:cNvSpPr/>
                <p:nvPr/>
              </p:nvSpPr>
              <p:spPr>
                <a:xfrm>
                  <a:off x="2072541" y="3288678"/>
                  <a:ext cx="88926" cy="88926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88927" h="88927">
                      <a:moveTo>
                        <a:pt x="0" y="44463"/>
                      </a:moveTo>
                      <a:cubicBezTo>
                        <a:pt x="0" y="19907"/>
                        <a:pt x="19907" y="0"/>
                        <a:pt x="44463" y="0"/>
                      </a:cubicBezTo>
                      <a:cubicBezTo>
                        <a:pt x="69019" y="0"/>
                        <a:pt x="88926" y="19907"/>
                        <a:pt x="88926" y="44463"/>
                      </a:cubicBezTo>
                      <a:cubicBezTo>
                        <a:pt x="88926" y="69019"/>
                        <a:pt x="69019" y="88926"/>
                        <a:pt x="44463" y="88926"/>
                      </a:cubicBezTo>
                      <a:cubicBezTo>
                        <a:pt x="19907" y="88926"/>
                        <a:pt x="0" y="69019"/>
                        <a:pt x="0" y="4446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327" name="任意多边形: 形状 326">
                  <a:extLst>
                    <a:ext uri="{FF2B5EF4-FFF2-40B4-BE49-F238E27FC236}">
                      <a16:creationId xmlns:a16="http://schemas.microsoft.com/office/drawing/2014/main" id="{F881C133-ED7D-BA03-774C-8BCCEEEF2883}"/>
                    </a:ext>
                  </a:extLst>
                </p:cNvPr>
                <p:cNvSpPr/>
                <p:nvPr/>
              </p:nvSpPr>
              <p:spPr>
                <a:xfrm>
                  <a:off x="2468113" y="3288678"/>
                  <a:ext cx="88926" cy="88926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88927" h="88927">
                      <a:moveTo>
                        <a:pt x="0" y="44463"/>
                      </a:moveTo>
                      <a:cubicBezTo>
                        <a:pt x="0" y="19907"/>
                        <a:pt x="19907" y="0"/>
                        <a:pt x="44463" y="0"/>
                      </a:cubicBezTo>
                      <a:cubicBezTo>
                        <a:pt x="69019" y="0"/>
                        <a:pt x="88926" y="19907"/>
                        <a:pt x="88926" y="44463"/>
                      </a:cubicBezTo>
                      <a:cubicBezTo>
                        <a:pt x="88926" y="69019"/>
                        <a:pt x="69019" y="88926"/>
                        <a:pt x="44463" y="88926"/>
                      </a:cubicBezTo>
                      <a:cubicBezTo>
                        <a:pt x="19907" y="88926"/>
                        <a:pt x="0" y="69019"/>
                        <a:pt x="0" y="4446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328" name="任意多边形: 形状 327">
                  <a:extLst>
                    <a:ext uri="{FF2B5EF4-FFF2-40B4-BE49-F238E27FC236}">
                      <a16:creationId xmlns:a16="http://schemas.microsoft.com/office/drawing/2014/main" id="{D3F75306-FD6A-849C-03E6-02FDA0872978}"/>
                    </a:ext>
                  </a:extLst>
                </p:cNvPr>
                <p:cNvSpPr/>
                <p:nvPr/>
              </p:nvSpPr>
              <p:spPr>
                <a:xfrm>
                  <a:off x="2863685" y="3288678"/>
                  <a:ext cx="88926" cy="88926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88927" h="88927">
                      <a:moveTo>
                        <a:pt x="0" y="44463"/>
                      </a:moveTo>
                      <a:cubicBezTo>
                        <a:pt x="0" y="19907"/>
                        <a:pt x="19907" y="0"/>
                        <a:pt x="44463" y="0"/>
                      </a:cubicBezTo>
                      <a:cubicBezTo>
                        <a:pt x="69020" y="0"/>
                        <a:pt x="88926" y="19907"/>
                        <a:pt x="88926" y="44463"/>
                      </a:cubicBezTo>
                      <a:cubicBezTo>
                        <a:pt x="88926" y="69019"/>
                        <a:pt x="69020" y="88926"/>
                        <a:pt x="44463" y="88926"/>
                      </a:cubicBezTo>
                      <a:cubicBezTo>
                        <a:pt x="19907" y="88926"/>
                        <a:pt x="0" y="69019"/>
                        <a:pt x="0" y="4446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329" name="任意多边形: 形状 328">
                  <a:extLst>
                    <a:ext uri="{FF2B5EF4-FFF2-40B4-BE49-F238E27FC236}">
                      <a16:creationId xmlns:a16="http://schemas.microsoft.com/office/drawing/2014/main" id="{D1526B61-7E3A-E77A-3C4E-B9755359AC6B}"/>
                    </a:ext>
                  </a:extLst>
                </p:cNvPr>
                <p:cNvSpPr/>
                <p:nvPr/>
              </p:nvSpPr>
              <p:spPr>
                <a:xfrm>
                  <a:off x="3259258" y="3288678"/>
                  <a:ext cx="88926" cy="88926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88927" h="88927">
                      <a:moveTo>
                        <a:pt x="0" y="44463"/>
                      </a:moveTo>
                      <a:cubicBezTo>
                        <a:pt x="0" y="19907"/>
                        <a:pt x="19907" y="0"/>
                        <a:pt x="44463" y="0"/>
                      </a:cubicBezTo>
                      <a:cubicBezTo>
                        <a:pt x="69019" y="0"/>
                        <a:pt x="88926" y="19907"/>
                        <a:pt x="88926" y="44463"/>
                      </a:cubicBezTo>
                      <a:cubicBezTo>
                        <a:pt x="88926" y="69019"/>
                        <a:pt x="69019" y="88926"/>
                        <a:pt x="44463" y="88926"/>
                      </a:cubicBezTo>
                      <a:cubicBezTo>
                        <a:pt x="19907" y="88926"/>
                        <a:pt x="0" y="69019"/>
                        <a:pt x="0" y="4446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330" name="任意多边形: 形状 329">
                  <a:extLst>
                    <a:ext uri="{FF2B5EF4-FFF2-40B4-BE49-F238E27FC236}">
                      <a16:creationId xmlns:a16="http://schemas.microsoft.com/office/drawing/2014/main" id="{A197518B-F640-D975-CC99-4ACC452DF920}"/>
                    </a:ext>
                  </a:extLst>
                </p:cNvPr>
                <p:cNvSpPr/>
                <p:nvPr/>
              </p:nvSpPr>
              <p:spPr>
                <a:xfrm>
                  <a:off x="3654830" y="3288678"/>
                  <a:ext cx="88926" cy="88926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88927" h="88927">
                      <a:moveTo>
                        <a:pt x="0" y="44463"/>
                      </a:moveTo>
                      <a:cubicBezTo>
                        <a:pt x="0" y="19907"/>
                        <a:pt x="19907" y="0"/>
                        <a:pt x="44463" y="0"/>
                      </a:cubicBezTo>
                      <a:cubicBezTo>
                        <a:pt x="69019" y="0"/>
                        <a:pt x="88926" y="19907"/>
                        <a:pt x="88926" y="44463"/>
                      </a:cubicBezTo>
                      <a:cubicBezTo>
                        <a:pt x="88926" y="69019"/>
                        <a:pt x="69019" y="88926"/>
                        <a:pt x="44463" y="88926"/>
                      </a:cubicBezTo>
                      <a:cubicBezTo>
                        <a:pt x="19907" y="88926"/>
                        <a:pt x="0" y="69019"/>
                        <a:pt x="0" y="4446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331" name="任意多边形: 形状 330">
                  <a:extLst>
                    <a:ext uri="{FF2B5EF4-FFF2-40B4-BE49-F238E27FC236}">
                      <a16:creationId xmlns:a16="http://schemas.microsoft.com/office/drawing/2014/main" id="{82A87309-D137-27FA-B546-E55C08EFC040}"/>
                    </a:ext>
                  </a:extLst>
                </p:cNvPr>
                <p:cNvSpPr/>
                <p:nvPr/>
              </p:nvSpPr>
              <p:spPr>
                <a:xfrm>
                  <a:off x="4050402" y="3288678"/>
                  <a:ext cx="88926" cy="88926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88927" h="88927">
                      <a:moveTo>
                        <a:pt x="0" y="44463"/>
                      </a:moveTo>
                      <a:cubicBezTo>
                        <a:pt x="0" y="19907"/>
                        <a:pt x="19907" y="0"/>
                        <a:pt x="44463" y="0"/>
                      </a:cubicBezTo>
                      <a:cubicBezTo>
                        <a:pt x="69019" y="0"/>
                        <a:pt x="88926" y="19907"/>
                        <a:pt x="88926" y="44463"/>
                      </a:cubicBezTo>
                      <a:cubicBezTo>
                        <a:pt x="88926" y="69019"/>
                        <a:pt x="69019" y="88926"/>
                        <a:pt x="44463" y="88926"/>
                      </a:cubicBezTo>
                      <a:cubicBezTo>
                        <a:pt x="19907" y="88926"/>
                        <a:pt x="0" y="69019"/>
                        <a:pt x="0" y="4446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332" name="任意多边形: 形状 331">
                  <a:extLst>
                    <a:ext uri="{FF2B5EF4-FFF2-40B4-BE49-F238E27FC236}">
                      <a16:creationId xmlns:a16="http://schemas.microsoft.com/office/drawing/2014/main" id="{236C65A0-B228-B347-73A3-E7AA5797EC7D}"/>
                    </a:ext>
                  </a:extLst>
                </p:cNvPr>
                <p:cNvSpPr/>
                <p:nvPr/>
              </p:nvSpPr>
              <p:spPr>
                <a:xfrm>
                  <a:off x="4445974" y="3288678"/>
                  <a:ext cx="88926" cy="88926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88927" h="88927">
                      <a:moveTo>
                        <a:pt x="0" y="44463"/>
                      </a:moveTo>
                      <a:cubicBezTo>
                        <a:pt x="0" y="19907"/>
                        <a:pt x="19907" y="0"/>
                        <a:pt x="44463" y="0"/>
                      </a:cubicBezTo>
                      <a:cubicBezTo>
                        <a:pt x="69019" y="0"/>
                        <a:pt x="88926" y="19907"/>
                        <a:pt x="88926" y="44463"/>
                      </a:cubicBezTo>
                      <a:cubicBezTo>
                        <a:pt x="88926" y="69019"/>
                        <a:pt x="69019" y="88926"/>
                        <a:pt x="44463" y="88926"/>
                      </a:cubicBezTo>
                      <a:cubicBezTo>
                        <a:pt x="19907" y="88926"/>
                        <a:pt x="0" y="69019"/>
                        <a:pt x="0" y="4446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333" name="椭圆 96">
                  <a:extLst>
                    <a:ext uri="{FF2B5EF4-FFF2-40B4-BE49-F238E27FC236}">
                      <a16:creationId xmlns:a16="http://schemas.microsoft.com/office/drawing/2014/main" id="{B24A9D38-7D04-9F05-1E29-8AD5C961E8F0}"/>
                    </a:ext>
                  </a:extLst>
                </p:cNvPr>
                <p:cNvSpPr/>
                <p:nvPr/>
              </p:nvSpPr>
              <p:spPr>
                <a:xfrm>
                  <a:off x="4841546" y="3288678"/>
                  <a:ext cx="88926" cy="88926"/>
                </a:xfrm>
                <a:custGeom>
                  <a:avLst/>
                  <a:gdLst>
                    <a:gd name="connsiteX0" fmla="*/ 0 w 88926"/>
                    <a:gd name="connsiteY0" fmla="*/ 44463 h 88926"/>
                    <a:gd name="connsiteX1" fmla="*/ 44463 w 88926"/>
                    <a:gd name="connsiteY1" fmla="*/ 0 h 88926"/>
                    <a:gd name="connsiteX2" fmla="*/ 88926 w 88926"/>
                    <a:gd name="connsiteY2" fmla="*/ 44463 h 88926"/>
                    <a:gd name="connsiteX3" fmla="*/ 44463 w 88926"/>
                    <a:gd name="connsiteY3" fmla="*/ 88926 h 88926"/>
                    <a:gd name="connsiteX4" fmla="*/ 0 w 88926"/>
                    <a:gd name="connsiteY4" fmla="*/ 44463 h 88926"/>
                    <a:gd name="connsiteX0" fmla="*/ 4841546 w 4930472"/>
                    <a:gd name="connsiteY0" fmla="*/ 3333141 h 3377604"/>
                    <a:gd name="connsiteX1" fmla="*/ 0 w 4930472"/>
                    <a:gd name="connsiteY1" fmla="*/ 0 h 3377604"/>
                    <a:gd name="connsiteX2" fmla="*/ 4886009 w 4930472"/>
                    <a:gd name="connsiteY2" fmla="*/ 3288678 h 3377604"/>
                    <a:gd name="connsiteX3" fmla="*/ 4930472 w 4930472"/>
                    <a:gd name="connsiteY3" fmla="*/ 3333141 h 3377604"/>
                    <a:gd name="connsiteX4" fmla="*/ 4886009 w 4930472"/>
                    <a:gd name="connsiteY4" fmla="*/ 3377604 h 3377604"/>
                    <a:gd name="connsiteX5" fmla="*/ 4841546 w 4930472"/>
                    <a:gd name="connsiteY5" fmla="*/ 3333141 h 3377604"/>
                    <a:gd name="connsiteX0" fmla="*/ 0 w 88926"/>
                    <a:gd name="connsiteY0" fmla="*/ 44463 h 88926"/>
                    <a:gd name="connsiteX1" fmla="*/ 44463 w 88926"/>
                    <a:gd name="connsiteY1" fmla="*/ 0 h 88926"/>
                    <a:gd name="connsiteX2" fmla="*/ 88926 w 88926"/>
                    <a:gd name="connsiteY2" fmla="*/ 44463 h 88926"/>
                    <a:gd name="connsiteX3" fmla="*/ 44463 w 88926"/>
                    <a:gd name="connsiteY3" fmla="*/ 88926 h 88926"/>
                    <a:gd name="connsiteX4" fmla="*/ 0 w 88926"/>
                    <a:gd name="connsiteY4" fmla="*/ 44463 h 889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8926" h="88926">
                      <a:moveTo>
                        <a:pt x="0" y="44463"/>
                      </a:moveTo>
                      <a:cubicBezTo>
                        <a:pt x="0" y="19907"/>
                        <a:pt x="19907" y="0"/>
                        <a:pt x="44463" y="0"/>
                      </a:cubicBezTo>
                      <a:cubicBezTo>
                        <a:pt x="69019" y="0"/>
                        <a:pt x="88926" y="19907"/>
                        <a:pt x="88926" y="44463"/>
                      </a:cubicBezTo>
                      <a:cubicBezTo>
                        <a:pt x="88926" y="69019"/>
                        <a:pt x="69019" y="88926"/>
                        <a:pt x="44463" y="88926"/>
                      </a:cubicBezTo>
                      <a:cubicBezTo>
                        <a:pt x="19907" y="88926"/>
                        <a:pt x="0" y="69019"/>
                        <a:pt x="0" y="4446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271" name="组合 270">
              <a:extLst>
                <a:ext uri="{FF2B5EF4-FFF2-40B4-BE49-F238E27FC236}">
                  <a16:creationId xmlns:a16="http://schemas.microsoft.com/office/drawing/2014/main" id="{25AF1B91-A3A6-9ADA-9627-CF744C66C104}"/>
                </a:ext>
              </a:extLst>
            </p:cNvPr>
            <p:cNvGrpSpPr/>
            <p:nvPr/>
          </p:nvGrpSpPr>
          <p:grpSpPr>
            <a:xfrm>
              <a:off x="868908" y="3444538"/>
              <a:ext cx="4292793" cy="45719"/>
              <a:chOff x="879016" y="3287552"/>
              <a:chExt cx="4292793" cy="45719"/>
            </a:xfrm>
            <a:solidFill>
              <a:srgbClr val="33F5FC">
                <a:alpha val="35000"/>
              </a:srgbClr>
            </a:solidFill>
          </p:grpSpPr>
          <p:grpSp>
            <p:nvGrpSpPr>
              <p:cNvPr id="297" name="组合 296">
                <a:extLst>
                  <a:ext uri="{FF2B5EF4-FFF2-40B4-BE49-F238E27FC236}">
                    <a16:creationId xmlns:a16="http://schemas.microsoft.com/office/drawing/2014/main" id="{1488B2D2-5475-3938-6813-9C67AD067523}"/>
                  </a:ext>
                </a:extLst>
              </p:cNvPr>
              <p:cNvGrpSpPr/>
              <p:nvPr/>
            </p:nvGrpSpPr>
            <p:grpSpPr>
              <a:xfrm>
                <a:off x="879016" y="3287552"/>
                <a:ext cx="2079442" cy="45719"/>
                <a:chOff x="885825" y="3288678"/>
                <a:chExt cx="4044647" cy="88926"/>
              </a:xfrm>
              <a:grpFill/>
            </p:grpSpPr>
            <p:sp>
              <p:nvSpPr>
                <p:cNvPr id="310" name="椭圆 95">
                  <a:extLst>
                    <a:ext uri="{FF2B5EF4-FFF2-40B4-BE49-F238E27FC236}">
                      <a16:creationId xmlns:a16="http://schemas.microsoft.com/office/drawing/2014/main" id="{6C8DB258-2FF6-C5F3-01BD-3E6124821B90}"/>
                    </a:ext>
                  </a:extLst>
                </p:cNvPr>
                <p:cNvSpPr/>
                <p:nvPr/>
              </p:nvSpPr>
              <p:spPr>
                <a:xfrm>
                  <a:off x="885825" y="3288678"/>
                  <a:ext cx="88926" cy="88926"/>
                </a:xfrm>
                <a:custGeom>
                  <a:avLst/>
                  <a:gdLst>
                    <a:gd name="connsiteX0" fmla="*/ 0 w 88926"/>
                    <a:gd name="connsiteY0" fmla="*/ 44463 h 88926"/>
                    <a:gd name="connsiteX1" fmla="*/ 44463 w 88926"/>
                    <a:gd name="connsiteY1" fmla="*/ 0 h 88926"/>
                    <a:gd name="connsiteX2" fmla="*/ 88926 w 88926"/>
                    <a:gd name="connsiteY2" fmla="*/ 44463 h 88926"/>
                    <a:gd name="connsiteX3" fmla="*/ 44463 w 88926"/>
                    <a:gd name="connsiteY3" fmla="*/ 88926 h 88926"/>
                    <a:gd name="connsiteX4" fmla="*/ 0 w 88926"/>
                    <a:gd name="connsiteY4" fmla="*/ 44463 h 88926"/>
                    <a:gd name="connsiteX0" fmla="*/ 885825 w 974751"/>
                    <a:gd name="connsiteY0" fmla="*/ 3333141 h 3377604"/>
                    <a:gd name="connsiteX1" fmla="*/ 0 w 974751"/>
                    <a:gd name="connsiteY1" fmla="*/ 0 h 3377604"/>
                    <a:gd name="connsiteX2" fmla="*/ 930288 w 974751"/>
                    <a:gd name="connsiteY2" fmla="*/ 3288678 h 3377604"/>
                    <a:gd name="connsiteX3" fmla="*/ 974751 w 974751"/>
                    <a:gd name="connsiteY3" fmla="*/ 3333141 h 3377604"/>
                    <a:gd name="connsiteX4" fmla="*/ 930288 w 974751"/>
                    <a:gd name="connsiteY4" fmla="*/ 3377604 h 3377604"/>
                    <a:gd name="connsiteX5" fmla="*/ 885825 w 974751"/>
                    <a:gd name="connsiteY5" fmla="*/ 3333141 h 3377604"/>
                    <a:gd name="connsiteX0" fmla="*/ 0 w 88926"/>
                    <a:gd name="connsiteY0" fmla="*/ 44463 h 88926"/>
                    <a:gd name="connsiteX1" fmla="*/ 44463 w 88926"/>
                    <a:gd name="connsiteY1" fmla="*/ 0 h 88926"/>
                    <a:gd name="connsiteX2" fmla="*/ 88926 w 88926"/>
                    <a:gd name="connsiteY2" fmla="*/ 44463 h 88926"/>
                    <a:gd name="connsiteX3" fmla="*/ 44463 w 88926"/>
                    <a:gd name="connsiteY3" fmla="*/ 88926 h 88926"/>
                    <a:gd name="connsiteX4" fmla="*/ 0 w 88926"/>
                    <a:gd name="connsiteY4" fmla="*/ 44463 h 889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8926" h="88926">
                      <a:moveTo>
                        <a:pt x="0" y="44463"/>
                      </a:moveTo>
                      <a:cubicBezTo>
                        <a:pt x="0" y="19907"/>
                        <a:pt x="19907" y="0"/>
                        <a:pt x="44463" y="0"/>
                      </a:cubicBezTo>
                      <a:cubicBezTo>
                        <a:pt x="69019" y="0"/>
                        <a:pt x="88926" y="19907"/>
                        <a:pt x="88926" y="44463"/>
                      </a:cubicBezTo>
                      <a:cubicBezTo>
                        <a:pt x="88926" y="69019"/>
                        <a:pt x="69019" y="88926"/>
                        <a:pt x="44463" y="88926"/>
                      </a:cubicBezTo>
                      <a:cubicBezTo>
                        <a:pt x="19907" y="88926"/>
                        <a:pt x="0" y="69019"/>
                        <a:pt x="0" y="4446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11" name="任意多边形: 形状 310">
                  <a:extLst>
                    <a:ext uri="{FF2B5EF4-FFF2-40B4-BE49-F238E27FC236}">
                      <a16:creationId xmlns:a16="http://schemas.microsoft.com/office/drawing/2014/main" id="{D0940150-206F-DEE9-EF1A-AF88EE4513E0}"/>
                    </a:ext>
                  </a:extLst>
                </p:cNvPr>
                <p:cNvSpPr/>
                <p:nvPr/>
              </p:nvSpPr>
              <p:spPr>
                <a:xfrm>
                  <a:off x="1281397" y="3288678"/>
                  <a:ext cx="88926" cy="88926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88927" h="88927">
                      <a:moveTo>
                        <a:pt x="0" y="44463"/>
                      </a:moveTo>
                      <a:cubicBezTo>
                        <a:pt x="0" y="19907"/>
                        <a:pt x="19907" y="0"/>
                        <a:pt x="44463" y="0"/>
                      </a:cubicBezTo>
                      <a:cubicBezTo>
                        <a:pt x="69019" y="0"/>
                        <a:pt x="88926" y="19907"/>
                        <a:pt x="88926" y="44463"/>
                      </a:cubicBezTo>
                      <a:cubicBezTo>
                        <a:pt x="88926" y="69019"/>
                        <a:pt x="69019" y="88926"/>
                        <a:pt x="44463" y="88926"/>
                      </a:cubicBezTo>
                      <a:cubicBezTo>
                        <a:pt x="19907" y="88926"/>
                        <a:pt x="0" y="69019"/>
                        <a:pt x="0" y="4446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312" name="任意多边形: 形状 311">
                  <a:extLst>
                    <a:ext uri="{FF2B5EF4-FFF2-40B4-BE49-F238E27FC236}">
                      <a16:creationId xmlns:a16="http://schemas.microsoft.com/office/drawing/2014/main" id="{E7CCA793-6F4D-7239-7C09-4AB4EFEB4100}"/>
                    </a:ext>
                  </a:extLst>
                </p:cNvPr>
                <p:cNvSpPr/>
                <p:nvPr/>
              </p:nvSpPr>
              <p:spPr>
                <a:xfrm>
                  <a:off x="1676969" y="3288678"/>
                  <a:ext cx="88926" cy="88926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88927" h="88927">
                      <a:moveTo>
                        <a:pt x="0" y="44463"/>
                      </a:moveTo>
                      <a:cubicBezTo>
                        <a:pt x="0" y="19907"/>
                        <a:pt x="19907" y="0"/>
                        <a:pt x="44463" y="0"/>
                      </a:cubicBezTo>
                      <a:cubicBezTo>
                        <a:pt x="69019" y="0"/>
                        <a:pt x="88926" y="19907"/>
                        <a:pt x="88926" y="44463"/>
                      </a:cubicBezTo>
                      <a:cubicBezTo>
                        <a:pt x="88926" y="69019"/>
                        <a:pt x="69019" y="88926"/>
                        <a:pt x="44463" y="88926"/>
                      </a:cubicBezTo>
                      <a:cubicBezTo>
                        <a:pt x="19907" y="88926"/>
                        <a:pt x="0" y="69019"/>
                        <a:pt x="0" y="4446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313" name="任意多边形: 形状 312">
                  <a:extLst>
                    <a:ext uri="{FF2B5EF4-FFF2-40B4-BE49-F238E27FC236}">
                      <a16:creationId xmlns:a16="http://schemas.microsoft.com/office/drawing/2014/main" id="{00CC9D4C-8583-5DC5-5FDE-C9810F18D864}"/>
                    </a:ext>
                  </a:extLst>
                </p:cNvPr>
                <p:cNvSpPr/>
                <p:nvPr/>
              </p:nvSpPr>
              <p:spPr>
                <a:xfrm>
                  <a:off x="2072541" y="3288678"/>
                  <a:ext cx="88926" cy="88926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88927" h="88927">
                      <a:moveTo>
                        <a:pt x="0" y="44463"/>
                      </a:moveTo>
                      <a:cubicBezTo>
                        <a:pt x="0" y="19907"/>
                        <a:pt x="19907" y="0"/>
                        <a:pt x="44463" y="0"/>
                      </a:cubicBezTo>
                      <a:cubicBezTo>
                        <a:pt x="69019" y="0"/>
                        <a:pt x="88926" y="19907"/>
                        <a:pt x="88926" y="44463"/>
                      </a:cubicBezTo>
                      <a:cubicBezTo>
                        <a:pt x="88926" y="69019"/>
                        <a:pt x="69019" y="88926"/>
                        <a:pt x="44463" y="88926"/>
                      </a:cubicBezTo>
                      <a:cubicBezTo>
                        <a:pt x="19907" y="88926"/>
                        <a:pt x="0" y="69019"/>
                        <a:pt x="0" y="4446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314" name="任意多边形: 形状 313">
                  <a:extLst>
                    <a:ext uri="{FF2B5EF4-FFF2-40B4-BE49-F238E27FC236}">
                      <a16:creationId xmlns:a16="http://schemas.microsoft.com/office/drawing/2014/main" id="{6FB28990-56C2-78CA-C6D1-53E5C4F4D3BB}"/>
                    </a:ext>
                  </a:extLst>
                </p:cNvPr>
                <p:cNvSpPr/>
                <p:nvPr/>
              </p:nvSpPr>
              <p:spPr>
                <a:xfrm>
                  <a:off x="2468113" y="3288678"/>
                  <a:ext cx="88926" cy="88926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88927" h="88927">
                      <a:moveTo>
                        <a:pt x="0" y="44463"/>
                      </a:moveTo>
                      <a:cubicBezTo>
                        <a:pt x="0" y="19907"/>
                        <a:pt x="19907" y="0"/>
                        <a:pt x="44463" y="0"/>
                      </a:cubicBezTo>
                      <a:cubicBezTo>
                        <a:pt x="69019" y="0"/>
                        <a:pt x="88926" y="19907"/>
                        <a:pt x="88926" y="44463"/>
                      </a:cubicBezTo>
                      <a:cubicBezTo>
                        <a:pt x="88926" y="69019"/>
                        <a:pt x="69019" y="88926"/>
                        <a:pt x="44463" y="88926"/>
                      </a:cubicBezTo>
                      <a:cubicBezTo>
                        <a:pt x="19907" y="88926"/>
                        <a:pt x="0" y="69019"/>
                        <a:pt x="0" y="4446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315" name="任意多边形: 形状 314">
                  <a:extLst>
                    <a:ext uri="{FF2B5EF4-FFF2-40B4-BE49-F238E27FC236}">
                      <a16:creationId xmlns:a16="http://schemas.microsoft.com/office/drawing/2014/main" id="{0199D2A9-D501-E72F-9946-60390DE2DF5E}"/>
                    </a:ext>
                  </a:extLst>
                </p:cNvPr>
                <p:cNvSpPr/>
                <p:nvPr/>
              </p:nvSpPr>
              <p:spPr>
                <a:xfrm>
                  <a:off x="2863685" y="3288678"/>
                  <a:ext cx="88926" cy="88926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88927" h="88927">
                      <a:moveTo>
                        <a:pt x="0" y="44463"/>
                      </a:moveTo>
                      <a:cubicBezTo>
                        <a:pt x="0" y="19907"/>
                        <a:pt x="19907" y="0"/>
                        <a:pt x="44463" y="0"/>
                      </a:cubicBezTo>
                      <a:cubicBezTo>
                        <a:pt x="69020" y="0"/>
                        <a:pt x="88926" y="19907"/>
                        <a:pt x="88926" y="44463"/>
                      </a:cubicBezTo>
                      <a:cubicBezTo>
                        <a:pt x="88926" y="69019"/>
                        <a:pt x="69020" y="88926"/>
                        <a:pt x="44463" y="88926"/>
                      </a:cubicBezTo>
                      <a:cubicBezTo>
                        <a:pt x="19907" y="88926"/>
                        <a:pt x="0" y="69019"/>
                        <a:pt x="0" y="4446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316" name="任意多边形: 形状 315">
                  <a:extLst>
                    <a:ext uri="{FF2B5EF4-FFF2-40B4-BE49-F238E27FC236}">
                      <a16:creationId xmlns:a16="http://schemas.microsoft.com/office/drawing/2014/main" id="{8D6C6206-2F1C-BBF2-D2A6-373581C3118D}"/>
                    </a:ext>
                  </a:extLst>
                </p:cNvPr>
                <p:cNvSpPr/>
                <p:nvPr/>
              </p:nvSpPr>
              <p:spPr>
                <a:xfrm>
                  <a:off x="3259258" y="3288678"/>
                  <a:ext cx="88926" cy="88926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88927" h="88927">
                      <a:moveTo>
                        <a:pt x="0" y="44463"/>
                      </a:moveTo>
                      <a:cubicBezTo>
                        <a:pt x="0" y="19907"/>
                        <a:pt x="19907" y="0"/>
                        <a:pt x="44463" y="0"/>
                      </a:cubicBezTo>
                      <a:cubicBezTo>
                        <a:pt x="69019" y="0"/>
                        <a:pt x="88926" y="19907"/>
                        <a:pt x="88926" y="44463"/>
                      </a:cubicBezTo>
                      <a:cubicBezTo>
                        <a:pt x="88926" y="69019"/>
                        <a:pt x="69019" y="88926"/>
                        <a:pt x="44463" y="88926"/>
                      </a:cubicBezTo>
                      <a:cubicBezTo>
                        <a:pt x="19907" y="88926"/>
                        <a:pt x="0" y="69019"/>
                        <a:pt x="0" y="4446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317" name="任意多边形: 形状 316">
                  <a:extLst>
                    <a:ext uri="{FF2B5EF4-FFF2-40B4-BE49-F238E27FC236}">
                      <a16:creationId xmlns:a16="http://schemas.microsoft.com/office/drawing/2014/main" id="{C4098AFC-576F-30CE-8D46-03879DFDEFC7}"/>
                    </a:ext>
                  </a:extLst>
                </p:cNvPr>
                <p:cNvSpPr/>
                <p:nvPr/>
              </p:nvSpPr>
              <p:spPr>
                <a:xfrm>
                  <a:off x="3654830" y="3288678"/>
                  <a:ext cx="88926" cy="88926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88927" h="88927">
                      <a:moveTo>
                        <a:pt x="0" y="44463"/>
                      </a:moveTo>
                      <a:cubicBezTo>
                        <a:pt x="0" y="19907"/>
                        <a:pt x="19907" y="0"/>
                        <a:pt x="44463" y="0"/>
                      </a:cubicBezTo>
                      <a:cubicBezTo>
                        <a:pt x="69019" y="0"/>
                        <a:pt x="88926" y="19907"/>
                        <a:pt x="88926" y="44463"/>
                      </a:cubicBezTo>
                      <a:cubicBezTo>
                        <a:pt x="88926" y="69019"/>
                        <a:pt x="69019" y="88926"/>
                        <a:pt x="44463" y="88926"/>
                      </a:cubicBezTo>
                      <a:cubicBezTo>
                        <a:pt x="19907" y="88926"/>
                        <a:pt x="0" y="69019"/>
                        <a:pt x="0" y="4446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318" name="任意多边形: 形状 317">
                  <a:extLst>
                    <a:ext uri="{FF2B5EF4-FFF2-40B4-BE49-F238E27FC236}">
                      <a16:creationId xmlns:a16="http://schemas.microsoft.com/office/drawing/2014/main" id="{60F51030-B459-2752-2E89-E2746AA5DF4B}"/>
                    </a:ext>
                  </a:extLst>
                </p:cNvPr>
                <p:cNvSpPr/>
                <p:nvPr/>
              </p:nvSpPr>
              <p:spPr>
                <a:xfrm>
                  <a:off x="4050402" y="3288678"/>
                  <a:ext cx="88926" cy="88926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88927" h="88927">
                      <a:moveTo>
                        <a:pt x="0" y="44463"/>
                      </a:moveTo>
                      <a:cubicBezTo>
                        <a:pt x="0" y="19907"/>
                        <a:pt x="19907" y="0"/>
                        <a:pt x="44463" y="0"/>
                      </a:cubicBezTo>
                      <a:cubicBezTo>
                        <a:pt x="69019" y="0"/>
                        <a:pt x="88926" y="19907"/>
                        <a:pt x="88926" y="44463"/>
                      </a:cubicBezTo>
                      <a:cubicBezTo>
                        <a:pt x="88926" y="69019"/>
                        <a:pt x="69019" y="88926"/>
                        <a:pt x="44463" y="88926"/>
                      </a:cubicBezTo>
                      <a:cubicBezTo>
                        <a:pt x="19907" y="88926"/>
                        <a:pt x="0" y="69019"/>
                        <a:pt x="0" y="4446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319" name="任意多边形: 形状 318">
                  <a:extLst>
                    <a:ext uri="{FF2B5EF4-FFF2-40B4-BE49-F238E27FC236}">
                      <a16:creationId xmlns:a16="http://schemas.microsoft.com/office/drawing/2014/main" id="{328892B2-6203-D51A-575A-BFD09B0E17A7}"/>
                    </a:ext>
                  </a:extLst>
                </p:cNvPr>
                <p:cNvSpPr/>
                <p:nvPr/>
              </p:nvSpPr>
              <p:spPr>
                <a:xfrm>
                  <a:off x="4445974" y="3288678"/>
                  <a:ext cx="88926" cy="88926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88927" h="88927">
                      <a:moveTo>
                        <a:pt x="0" y="44463"/>
                      </a:moveTo>
                      <a:cubicBezTo>
                        <a:pt x="0" y="19907"/>
                        <a:pt x="19907" y="0"/>
                        <a:pt x="44463" y="0"/>
                      </a:cubicBezTo>
                      <a:cubicBezTo>
                        <a:pt x="69019" y="0"/>
                        <a:pt x="88926" y="19907"/>
                        <a:pt x="88926" y="44463"/>
                      </a:cubicBezTo>
                      <a:cubicBezTo>
                        <a:pt x="88926" y="69019"/>
                        <a:pt x="69019" y="88926"/>
                        <a:pt x="44463" y="88926"/>
                      </a:cubicBezTo>
                      <a:cubicBezTo>
                        <a:pt x="19907" y="88926"/>
                        <a:pt x="0" y="69019"/>
                        <a:pt x="0" y="4446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320" name="椭圆 96">
                  <a:extLst>
                    <a:ext uri="{FF2B5EF4-FFF2-40B4-BE49-F238E27FC236}">
                      <a16:creationId xmlns:a16="http://schemas.microsoft.com/office/drawing/2014/main" id="{E0F4A259-B9FB-CF89-6EED-8962A79FE193}"/>
                    </a:ext>
                  </a:extLst>
                </p:cNvPr>
                <p:cNvSpPr/>
                <p:nvPr/>
              </p:nvSpPr>
              <p:spPr>
                <a:xfrm>
                  <a:off x="4841546" y="3288678"/>
                  <a:ext cx="88926" cy="88926"/>
                </a:xfrm>
                <a:custGeom>
                  <a:avLst/>
                  <a:gdLst>
                    <a:gd name="connsiteX0" fmla="*/ 0 w 88926"/>
                    <a:gd name="connsiteY0" fmla="*/ 44463 h 88926"/>
                    <a:gd name="connsiteX1" fmla="*/ 44463 w 88926"/>
                    <a:gd name="connsiteY1" fmla="*/ 0 h 88926"/>
                    <a:gd name="connsiteX2" fmla="*/ 88926 w 88926"/>
                    <a:gd name="connsiteY2" fmla="*/ 44463 h 88926"/>
                    <a:gd name="connsiteX3" fmla="*/ 44463 w 88926"/>
                    <a:gd name="connsiteY3" fmla="*/ 88926 h 88926"/>
                    <a:gd name="connsiteX4" fmla="*/ 0 w 88926"/>
                    <a:gd name="connsiteY4" fmla="*/ 44463 h 88926"/>
                    <a:gd name="connsiteX0" fmla="*/ 4841546 w 4930472"/>
                    <a:gd name="connsiteY0" fmla="*/ 3333141 h 3377604"/>
                    <a:gd name="connsiteX1" fmla="*/ 0 w 4930472"/>
                    <a:gd name="connsiteY1" fmla="*/ 0 h 3377604"/>
                    <a:gd name="connsiteX2" fmla="*/ 4886009 w 4930472"/>
                    <a:gd name="connsiteY2" fmla="*/ 3288678 h 3377604"/>
                    <a:gd name="connsiteX3" fmla="*/ 4930472 w 4930472"/>
                    <a:gd name="connsiteY3" fmla="*/ 3333141 h 3377604"/>
                    <a:gd name="connsiteX4" fmla="*/ 4886009 w 4930472"/>
                    <a:gd name="connsiteY4" fmla="*/ 3377604 h 3377604"/>
                    <a:gd name="connsiteX5" fmla="*/ 4841546 w 4930472"/>
                    <a:gd name="connsiteY5" fmla="*/ 3333141 h 3377604"/>
                    <a:gd name="connsiteX0" fmla="*/ 0 w 88926"/>
                    <a:gd name="connsiteY0" fmla="*/ 44463 h 88926"/>
                    <a:gd name="connsiteX1" fmla="*/ 44463 w 88926"/>
                    <a:gd name="connsiteY1" fmla="*/ 0 h 88926"/>
                    <a:gd name="connsiteX2" fmla="*/ 88926 w 88926"/>
                    <a:gd name="connsiteY2" fmla="*/ 44463 h 88926"/>
                    <a:gd name="connsiteX3" fmla="*/ 44463 w 88926"/>
                    <a:gd name="connsiteY3" fmla="*/ 88926 h 88926"/>
                    <a:gd name="connsiteX4" fmla="*/ 0 w 88926"/>
                    <a:gd name="connsiteY4" fmla="*/ 44463 h 889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8926" h="88926">
                      <a:moveTo>
                        <a:pt x="0" y="44463"/>
                      </a:moveTo>
                      <a:cubicBezTo>
                        <a:pt x="0" y="19907"/>
                        <a:pt x="19907" y="0"/>
                        <a:pt x="44463" y="0"/>
                      </a:cubicBezTo>
                      <a:cubicBezTo>
                        <a:pt x="69019" y="0"/>
                        <a:pt x="88926" y="19907"/>
                        <a:pt x="88926" y="44463"/>
                      </a:cubicBezTo>
                      <a:cubicBezTo>
                        <a:pt x="88926" y="69019"/>
                        <a:pt x="69019" y="88926"/>
                        <a:pt x="44463" y="88926"/>
                      </a:cubicBezTo>
                      <a:cubicBezTo>
                        <a:pt x="19907" y="88926"/>
                        <a:pt x="0" y="69019"/>
                        <a:pt x="0" y="4446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98" name="组合 297">
                <a:extLst>
                  <a:ext uri="{FF2B5EF4-FFF2-40B4-BE49-F238E27FC236}">
                    <a16:creationId xmlns:a16="http://schemas.microsoft.com/office/drawing/2014/main" id="{66D784E4-F451-78E8-41C7-CDEF68CC2CB8}"/>
                  </a:ext>
                </a:extLst>
              </p:cNvPr>
              <p:cNvGrpSpPr/>
              <p:nvPr/>
            </p:nvGrpSpPr>
            <p:grpSpPr>
              <a:xfrm>
                <a:off x="3092367" y="3287552"/>
                <a:ext cx="2079442" cy="45719"/>
                <a:chOff x="885825" y="3288678"/>
                <a:chExt cx="4044647" cy="88926"/>
              </a:xfrm>
              <a:grpFill/>
            </p:grpSpPr>
            <p:sp>
              <p:nvSpPr>
                <p:cNvPr id="299" name="椭圆 95">
                  <a:extLst>
                    <a:ext uri="{FF2B5EF4-FFF2-40B4-BE49-F238E27FC236}">
                      <a16:creationId xmlns:a16="http://schemas.microsoft.com/office/drawing/2014/main" id="{1282CA43-8D73-B32C-6FFA-C0C682C54261}"/>
                    </a:ext>
                  </a:extLst>
                </p:cNvPr>
                <p:cNvSpPr/>
                <p:nvPr/>
              </p:nvSpPr>
              <p:spPr>
                <a:xfrm>
                  <a:off x="885825" y="3288678"/>
                  <a:ext cx="88926" cy="88926"/>
                </a:xfrm>
                <a:custGeom>
                  <a:avLst/>
                  <a:gdLst>
                    <a:gd name="connsiteX0" fmla="*/ 0 w 88926"/>
                    <a:gd name="connsiteY0" fmla="*/ 44463 h 88926"/>
                    <a:gd name="connsiteX1" fmla="*/ 44463 w 88926"/>
                    <a:gd name="connsiteY1" fmla="*/ 0 h 88926"/>
                    <a:gd name="connsiteX2" fmla="*/ 88926 w 88926"/>
                    <a:gd name="connsiteY2" fmla="*/ 44463 h 88926"/>
                    <a:gd name="connsiteX3" fmla="*/ 44463 w 88926"/>
                    <a:gd name="connsiteY3" fmla="*/ 88926 h 88926"/>
                    <a:gd name="connsiteX4" fmla="*/ 0 w 88926"/>
                    <a:gd name="connsiteY4" fmla="*/ 44463 h 88926"/>
                    <a:gd name="connsiteX0" fmla="*/ 885825 w 974751"/>
                    <a:gd name="connsiteY0" fmla="*/ 3333141 h 3377604"/>
                    <a:gd name="connsiteX1" fmla="*/ 0 w 974751"/>
                    <a:gd name="connsiteY1" fmla="*/ 0 h 3377604"/>
                    <a:gd name="connsiteX2" fmla="*/ 930288 w 974751"/>
                    <a:gd name="connsiteY2" fmla="*/ 3288678 h 3377604"/>
                    <a:gd name="connsiteX3" fmla="*/ 974751 w 974751"/>
                    <a:gd name="connsiteY3" fmla="*/ 3333141 h 3377604"/>
                    <a:gd name="connsiteX4" fmla="*/ 930288 w 974751"/>
                    <a:gd name="connsiteY4" fmla="*/ 3377604 h 3377604"/>
                    <a:gd name="connsiteX5" fmla="*/ 885825 w 974751"/>
                    <a:gd name="connsiteY5" fmla="*/ 3333141 h 3377604"/>
                    <a:gd name="connsiteX0" fmla="*/ 0 w 88926"/>
                    <a:gd name="connsiteY0" fmla="*/ 44463 h 88926"/>
                    <a:gd name="connsiteX1" fmla="*/ 44463 w 88926"/>
                    <a:gd name="connsiteY1" fmla="*/ 0 h 88926"/>
                    <a:gd name="connsiteX2" fmla="*/ 88926 w 88926"/>
                    <a:gd name="connsiteY2" fmla="*/ 44463 h 88926"/>
                    <a:gd name="connsiteX3" fmla="*/ 44463 w 88926"/>
                    <a:gd name="connsiteY3" fmla="*/ 88926 h 88926"/>
                    <a:gd name="connsiteX4" fmla="*/ 0 w 88926"/>
                    <a:gd name="connsiteY4" fmla="*/ 44463 h 889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8926" h="88926">
                      <a:moveTo>
                        <a:pt x="0" y="44463"/>
                      </a:moveTo>
                      <a:cubicBezTo>
                        <a:pt x="0" y="19907"/>
                        <a:pt x="19907" y="0"/>
                        <a:pt x="44463" y="0"/>
                      </a:cubicBezTo>
                      <a:cubicBezTo>
                        <a:pt x="69019" y="0"/>
                        <a:pt x="88926" y="19907"/>
                        <a:pt x="88926" y="44463"/>
                      </a:cubicBezTo>
                      <a:cubicBezTo>
                        <a:pt x="88926" y="69019"/>
                        <a:pt x="69019" y="88926"/>
                        <a:pt x="44463" y="88926"/>
                      </a:cubicBezTo>
                      <a:cubicBezTo>
                        <a:pt x="19907" y="88926"/>
                        <a:pt x="0" y="69019"/>
                        <a:pt x="0" y="4446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00" name="任意多边形: 形状 299">
                  <a:extLst>
                    <a:ext uri="{FF2B5EF4-FFF2-40B4-BE49-F238E27FC236}">
                      <a16:creationId xmlns:a16="http://schemas.microsoft.com/office/drawing/2014/main" id="{E127A624-F061-520E-6992-505AF7AD63AC}"/>
                    </a:ext>
                  </a:extLst>
                </p:cNvPr>
                <p:cNvSpPr/>
                <p:nvPr/>
              </p:nvSpPr>
              <p:spPr>
                <a:xfrm>
                  <a:off x="1281397" y="3288678"/>
                  <a:ext cx="88926" cy="88926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88927" h="88927">
                      <a:moveTo>
                        <a:pt x="0" y="44463"/>
                      </a:moveTo>
                      <a:cubicBezTo>
                        <a:pt x="0" y="19907"/>
                        <a:pt x="19907" y="0"/>
                        <a:pt x="44463" y="0"/>
                      </a:cubicBezTo>
                      <a:cubicBezTo>
                        <a:pt x="69019" y="0"/>
                        <a:pt x="88926" y="19907"/>
                        <a:pt x="88926" y="44463"/>
                      </a:cubicBezTo>
                      <a:cubicBezTo>
                        <a:pt x="88926" y="69019"/>
                        <a:pt x="69019" y="88926"/>
                        <a:pt x="44463" y="88926"/>
                      </a:cubicBezTo>
                      <a:cubicBezTo>
                        <a:pt x="19907" y="88926"/>
                        <a:pt x="0" y="69019"/>
                        <a:pt x="0" y="4446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301" name="任意多边形: 形状 300">
                  <a:extLst>
                    <a:ext uri="{FF2B5EF4-FFF2-40B4-BE49-F238E27FC236}">
                      <a16:creationId xmlns:a16="http://schemas.microsoft.com/office/drawing/2014/main" id="{1AA9C885-67DD-2C56-8FA1-9AABC7B049EC}"/>
                    </a:ext>
                  </a:extLst>
                </p:cNvPr>
                <p:cNvSpPr/>
                <p:nvPr/>
              </p:nvSpPr>
              <p:spPr>
                <a:xfrm>
                  <a:off x="1676969" y="3288678"/>
                  <a:ext cx="88926" cy="88926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88927" h="88927">
                      <a:moveTo>
                        <a:pt x="0" y="44463"/>
                      </a:moveTo>
                      <a:cubicBezTo>
                        <a:pt x="0" y="19907"/>
                        <a:pt x="19907" y="0"/>
                        <a:pt x="44463" y="0"/>
                      </a:cubicBezTo>
                      <a:cubicBezTo>
                        <a:pt x="69019" y="0"/>
                        <a:pt x="88926" y="19907"/>
                        <a:pt x="88926" y="44463"/>
                      </a:cubicBezTo>
                      <a:cubicBezTo>
                        <a:pt x="88926" y="69019"/>
                        <a:pt x="69019" y="88926"/>
                        <a:pt x="44463" y="88926"/>
                      </a:cubicBezTo>
                      <a:cubicBezTo>
                        <a:pt x="19907" y="88926"/>
                        <a:pt x="0" y="69019"/>
                        <a:pt x="0" y="4446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302" name="任意多边形: 形状 301">
                  <a:extLst>
                    <a:ext uri="{FF2B5EF4-FFF2-40B4-BE49-F238E27FC236}">
                      <a16:creationId xmlns:a16="http://schemas.microsoft.com/office/drawing/2014/main" id="{9051BCC7-A69A-53C9-24AA-70CAF6F650FB}"/>
                    </a:ext>
                  </a:extLst>
                </p:cNvPr>
                <p:cNvSpPr/>
                <p:nvPr/>
              </p:nvSpPr>
              <p:spPr>
                <a:xfrm>
                  <a:off x="2072541" y="3288678"/>
                  <a:ext cx="88926" cy="88926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88927" h="88927">
                      <a:moveTo>
                        <a:pt x="0" y="44463"/>
                      </a:moveTo>
                      <a:cubicBezTo>
                        <a:pt x="0" y="19907"/>
                        <a:pt x="19907" y="0"/>
                        <a:pt x="44463" y="0"/>
                      </a:cubicBezTo>
                      <a:cubicBezTo>
                        <a:pt x="69019" y="0"/>
                        <a:pt x="88926" y="19907"/>
                        <a:pt x="88926" y="44463"/>
                      </a:cubicBezTo>
                      <a:cubicBezTo>
                        <a:pt x="88926" y="69019"/>
                        <a:pt x="69019" y="88926"/>
                        <a:pt x="44463" y="88926"/>
                      </a:cubicBezTo>
                      <a:cubicBezTo>
                        <a:pt x="19907" y="88926"/>
                        <a:pt x="0" y="69019"/>
                        <a:pt x="0" y="4446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303" name="任意多边形: 形状 302">
                  <a:extLst>
                    <a:ext uri="{FF2B5EF4-FFF2-40B4-BE49-F238E27FC236}">
                      <a16:creationId xmlns:a16="http://schemas.microsoft.com/office/drawing/2014/main" id="{447275B4-27EC-42D2-6FC4-70B612382E4F}"/>
                    </a:ext>
                  </a:extLst>
                </p:cNvPr>
                <p:cNvSpPr/>
                <p:nvPr/>
              </p:nvSpPr>
              <p:spPr>
                <a:xfrm>
                  <a:off x="2468113" y="3288678"/>
                  <a:ext cx="88926" cy="88926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88927" h="88927">
                      <a:moveTo>
                        <a:pt x="0" y="44463"/>
                      </a:moveTo>
                      <a:cubicBezTo>
                        <a:pt x="0" y="19907"/>
                        <a:pt x="19907" y="0"/>
                        <a:pt x="44463" y="0"/>
                      </a:cubicBezTo>
                      <a:cubicBezTo>
                        <a:pt x="69019" y="0"/>
                        <a:pt x="88926" y="19907"/>
                        <a:pt x="88926" y="44463"/>
                      </a:cubicBezTo>
                      <a:cubicBezTo>
                        <a:pt x="88926" y="69019"/>
                        <a:pt x="69019" y="88926"/>
                        <a:pt x="44463" y="88926"/>
                      </a:cubicBezTo>
                      <a:cubicBezTo>
                        <a:pt x="19907" y="88926"/>
                        <a:pt x="0" y="69019"/>
                        <a:pt x="0" y="4446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304" name="任意多边形: 形状 303">
                  <a:extLst>
                    <a:ext uri="{FF2B5EF4-FFF2-40B4-BE49-F238E27FC236}">
                      <a16:creationId xmlns:a16="http://schemas.microsoft.com/office/drawing/2014/main" id="{1D719923-D352-A8BF-BF6D-58737AE289D4}"/>
                    </a:ext>
                  </a:extLst>
                </p:cNvPr>
                <p:cNvSpPr/>
                <p:nvPr/>
              </p:nvSpPr>
              <p:spPr>
                <a:xfrm>
                  <a:off x="2863685" y="3288678"/>
                  <a:ext cx="88926" cy="88926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88927" h="88927">
                      <a:moveTo>
                        <a:pt x="0" y="44463"/>
                      </a:moveTo>
                      <a:cubicBezTo>
                        <a:pt x="0" y="19907"/>
                        <a:pt x="19907" y="0"/>
                        <a:pt x="44463" y="0"/>
                      </a:cubicBezTo>
                      <a:cubicBezTo>
                        <a:pt x="69020" y="0"/>
                        <a:pt x="88926" y="19907"/>
                        <a:pt x="88926" y="44463"/>
                      </a:cubicBezTo>
                      <a:cubicBezTo>
                        <a:pt x="88926" y="69019"/>
                        <a:pt x="69020" y="88926"/>
                        <a:pt x="44463" y="88926"/>
                      </a:cubicBezTo>
                      <a:cubicBezTo>
                        <a:pt x="19907" y="88926"/>
                        <a:pt x="0" y="69019"/>
                        <a:pt x="0" y="4446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305" name="任意多边形: 形状 304">
                  <a:extLst>
                    <a:ext uri="{FF2B5EF4-FFF2-40B4-BE49-F238E27FC236}">
                      <a16:creationId xmlns:a16="http://schemas.microsoft.com/office/drawing/2014/main" id="{C3C2C21B-1A70-6588-43AF-D2E1C9634B55}"/>
                    </a:ext>
                  </a:extLst>
                </p:cNvPr>
                <p:cNvSpPr/>
                <p:nvPr/>
              </p:nvSpPr>
              <p:spPr>
                <a:xfrm>
                  <a:off x="3259258" y="3288678"/>
                  <a:ext cx="88926" cy="88926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88927" h="88927">
                      <a:moveTo>
                        <a:pt x="0" y="44463"/>
                      </a:moveTo>
                      <a:cubicBezTo>
                        <a:pt x="0" y="19907"/>
                        <a:pt x="19907" y="0"/>
                        <a:pt x="44463" y="0"/>
                      </a:cubicBezTo>
                      <a:cubicBezTo>
                        <a:pt x="69019" y="0"/>
                        <a:pt x="88926" y="19907"/>
                        <a:pt x="88926" y="44463"/>
                      </a:cubicBezTo>
                      <a:cubicBezTo>
                        <a:pt x="88926" y="69019"/>
                        <a:pt x="69019" y="88926"/>
                        <a:pt x="44463" y="88926"/>
                      </a:cubicBezTo>
                      <a:cubicBezTo>
                        <a:pt x="19907" y="88926"/>
                        <a:pt x="0" y="69019"/>
                        <a:pt x="0" y="4446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306" name="任意多边形: 形状 305">
                  <a:extLst>
                    <a:ext uri="{FF2B5EF4-FFF2-40B4-BE49-F238E27FC236}">
                      <a16:creationId xmlns:a16="http://schemas.microsoft.com/office/drawing/2014/main" id="{AD54025E-72F3-3969-F968-6A179E7E3ADF}"/>
                    </a:ext>
                  </a:extLst>
                </p:cNvPr>
                <p:cNvSpPr/>
                <p:nvPr/>
              </p:nvSpPr>
              <p:spPr>
                <a:xfrm>
                  <a:off x="3654830" y="3288678"/>
                  <a:ext cx="88926" cy="88926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88927" h="88927">
                      <a:moveTo>
                        <a:pt x="0" y="44463"/>
                      </a:moveTo>
                      <a:cubicBezTo>
                        <a:pt x="0" y="19907"/>
                        <a:pt x="19907" y="0"/>
                        <a:pt x="44463" y="0"/>
                      </a:cubicBezTo>
                      <a:cubicBezTo>
                        <a:pt x="69019" y="0"/>
                        <a:pt x="88926" y="19907"/>
                        <a:pt x="88926" y="44463"/>
                      </a:cubicBezTo>
                      <a:cubicBezTo>
                        <a:pt x="88926" y="69019"/>
                        <a:pt x="69019" y="88926"/>
                        <a:pt x="44463" y="88926"/>
                      </a:cubicBezTo>
                      <a:cubicBezTo>
                        <a:pt x="19907" y="88926"/>
                        <a:pt x="0" y="69019"/>
                        <a:pt x="0" y="4446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307" name="任意多边形: 形状 306">
                  <a:extLst>
                    <a:ext uri="{FF2B5EF4-FFF2-40B4-BE49-F238E27FC236}">
                      <a16:creationId xmlns:a16="http://schemas.microsoft.com/office/drawing/2014/main" id="{F16F9706-60F9-FA85-94C3-CA248B3C4AF7}"/>
                    </a:ext>
                  </a:extLst>
                </p:cNvPr>
                <p:cNvSpPr/>
                <p:nvPr/>
              </p:nvSpPr>
              <p:spPr>
                <a:xfrm>
                  <a:off x="4050402" y="3288678"/>
                  <a:ext cx="88926" cy="88926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88927" h="88927">
                      <a:moveTo>
                        <a:pt x="0" y="44463"/>
                      </a:moveTo>
                      <a:cubicBezTo>
                        <a:pt x="0" y="19907"/>
                        <a:pt x="19907" y="0"/>
                        <a:pt x="44463" y="0"/>
                      </a:cubicBezTo>
                      <a:cubicBezTo>
                        <a:pt x="69019" y="0"/>
                        <a:pt x="88926" y="19907"/>
                        <a:pt x="88926" y="44463"/>
                      </a:cubicBezTo>
                      <a:cubicBezTo>
                        <a:pt x="88926" y="69019"/>
                        <a:pt x="69019" y="88926"/>
                        <a:pt x="44463" y="88926"/>
                      </a:cubicBezTo>
                      <a:cubicBezTo>
                        <a:pt x="19907" y="88926"/>
                        <a:pt x="0" y="69019"/>
                        <a:pt x="0" y="4446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308" name="任意多边形: 形状 307">
                  <a:extLst>
                    <a:ext uri="{FF2B5EF4-FFF2-40B4-BE49-F238E27FC236}">
                      <a16:creationId xmlns:a16="http://schemas.microsoft.com/office/drawing/2014/main" id="{3EC7C4EA-A8F3-DB63-5D5D-C31554928086}"/>
                    </a:ext>
                  </a:extLst>
                </p:cNvPr>
                <p:cNvSpPr/>
                <p:nvPr/>
              </p:nvSpPr>
              <p:spPr>
                <a:xfrm>
                  <a:off x="4445974" y="3288678"/>
                  <a:ext cx="88926" cy="88926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88927" h="88927">
                      <a:moveTo>
                        <a:pt x="0" y="44463"/>
                      </a:moveTo>
                      <a:cubicBezTo>
                        <a:pt x="0" y="19907"/>
                        <a:pt x="19907" y="0"/>
                        <a:pt x="44463" y="0"/>
                      </a:cubicBezTo>
                      <a:cubicBezTo>
                        <a:pt x="69019" y="0"/>
                        <a:pt x="88926" y="19907"/>
                        <a:pt x="88926" y="44463"/>
                      </a:cubicBezTo>
                      <a:cubicBezTo>
                        <a:pt x="88926" y="69019"/>
                        <a:pt x="69019" y="88926"/>
                        <a:pt x="44463" y="88926"/>
                      </a:cubicBezTo>
                      <a:cubicBezTo>
                        <a:pt x="19907" y="88926"/>
                        <a:pt x="0" y="69019"/>
                        <a:pt x="0" y="4446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309" name="椭圆 96">
                  <a:extLst>
                    <a:ext uri="{FF2B5EF4-FFF2-40B4-BE49-F238E27FC236}">
                      <a16:creationId xmlns:a16="http://schemas.microsoft.com/office/drawing/2014/main" id="{7C6A65D9-6326-6F2D-EC6E-5B2DC1C62FB1}"/>
                    </a:ext>
                  </a:extLst>
                </p:cNvPr>
                <p:cNvSpPr/>
                <p:nvPr/>
              </p:nvSpPr>
              <p:spPr>
                <a:xfrm>
                  <a:off x="4841546" y="3288678"/>
                  <a:ext cx="88926" cy="88926"/>
                </a:xfrm>
                <a:custGeom>
                  <a:avLst/>
                  <a:gdLst>
                    <a:gd name="connsiteX0" fmla="*/ 0 w 88926"/>
                    <a:gd name="connsiteY0" fmla="*/ 44463 h 88926"/>
                    <a:gd name="connsiteX1" fmla="*/ 44463 w 88926"/>
                    <a:gd name="connsiteY1" fmla="*/ 0 h 88926"/>
                    <a:gd name="connsiteX2" fmla="*/ 88926 w 88926"/>
                    <a:gd name="connsiteY2" fmla="*/ 44463 h 88926"/>
                    <a:gd name="connsiteX3" fmla="*/ 44463 w 88926"/>
                    <a:gd name="connsiteY3" fmla="*/ 88926 h 88926"/>
                    <a:gd name="connsiteX4" fmla="*/ 0 w 88926"/>
                    <a:gd name="connsiteY4" fmla="*/ 44463 h 88926"/>
                    <a:gd name="connsiteX0" fmla="*/ 4841546 w 4930472"/>
                    <a:gd name="connsiteY0" fmla="*/ 3333141 h 3377604"/>
                    <a:gd name="connsiteX1" fmla="*/ 0 w 4930472"/>
                    <a:gd name="connsiteY1" fmla="*/ 0 h 3377604"/>
                    <a:gd name="connsiteX2" fmla="*/ 4886009 w 4930472"/>
                    <a:gd name="connsiteY2" fmla="*/ 3288678 h 3377604"/>
                    <a:gd name="connsiteX3" fmla="*/ 4930472 w 4930472"/>
                    <a:gd name="connsiteY3" fmla="*/ 3333141 h 3377604"/>
                    <a:gd name="connsiteX4" fmla="*/ 4886009 w 4930472"/>
                    <a:gd name="connsiteY4" fmla="*/ 3377604 h 3377604"/>
                    <a:gd name="connsiteX5" fmla="*/ 4841546 w 4930472"/>
                    <a:gd name="connsiteY5" fmla="*/ 3333141 h 3377604"/>
                    <a:gd name="connsiteX0" fmla="*/ 0 w 88926"/>
                    <a:gd name="connsiteY0" fmla="*/ 44463 h 88926"/>
                    <a:gd name="connsiteX1" fmla="*/ 44463 w 88926"/>
                    <a:gd name="connsiteY1" fmla="*/ 0 h 88926"/>
                    <a:gd name="connsiteX2" fmla="*/ 88926 w 88926"/>
                    <a:gd name="connsiteY2" fmla="*/ 44463 h 88926"/>
                    <a:gd name="connsiteX3" fmla="*/ 44463 w 88926"/>
                    <a:gd name="connsiteY3" fmla="*/ 88926 h 88926"/>
                    <a:gd name="connsiteX4" fmla="*/ 0 w 88926"/>
                    <a:gd name="connsiteY4" fmla="*/ 44463 h 889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8926" h="88926">
                      <a:moveTo>
                        <a:pt x="0" y="44463"/>
                      </a:moveTo>
                      <a:cubicBezTo>
                        <a:pt x="0" y="19907"/>
                        <a:pt x="19907" y="0"/>
                        <a:pt x="44463" y="0"/>
                      </a:cubicBezTo>
                      <a:cubicBezTo>
                        <a:pt x="69019" y="0"/>
                        <a:pt x="88926" y="19907"/>
                        <a:pt x="88926" y="44463"/>
                      </a:cubicBezTo>
                      <a:cubicBezTo>
                        <a:pt x="88926" y="69019"/>
                        <a:pt x="69019" y="88926"/>
                        <a:pt x="44463" y="88926"/>
                      </a:cubicBezTo>
                      <a:cubicBezTo>
                        <a:pt x="19907" y="88926"/>
                        <a:pt x="0" y="69019"/>
                        <a:pt x="0" y="4446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272" name="组合 271">
              <a:extLst>
                <a:ext uri="{FF2B5EF4-FFF2-40B4-BE49-F238E27FC236}">
                  <a16:creationId xmlns:a16="http://schemas.microsoft.com/office/drawing/2014/main" id="{AF748782-E7AE-1548-A92D-10418119DBA9}"/>
                </a:ext>
              </a:extLst>
            </p:cNvPr>
            <p:cNvGrpSpPr/>
            <p:nvPr/>
          </p:nvGrpSpPr>
          <p:grpSpPr>
            <a:xfrm>
              <a:off x="868908" y="3601523"/>
              <a:ext cx="4292793" cy="45719"/>
              <a:chOff x="879016" y="3287552"/>
              <a:chExt cx="4292793" cy="45719"/>
            </a:xfrm>
            <a:solidFill>
              <a:srgbClr val="33F5FC">
                <a:alpha val="57000"/>
              </a:srgbClr>
            </a:solidFill>
          </p:grpSpPr>
          <p:grpSp>
            <p:nvGrpSpPr>
              <p:cNvPr id="273" name="组合 272">
                <a:extLst>
                  <a:ext uri="{FF2B5EF4-FFF2-40B4-BE49-F238E27FC236}">
                    <a16:creationId xmlns:a16="http://schemas.microsoft.com/office/drawing/2014/main" id="{8F0E2B61-8052-0BDC-2584-B6BF8CE344D0}"/>
                  </a:ext>
                </a:extLst>
              </p:cNvPr>
              <p:cNvGrpSpPr/>
              <p:nvPr/>
            </p:nvGrpSpPr>
            <p:grpSpPr>
              <a:xfrm>
                <a:off x="879016" y="3287552"/>
                <a:ext cx="2079442" cy="45719"/>
                <a:chOff x="885825" y="3288678"/>
                <a:chExt cx="4044647" cy="88926"/>
              </a:xfrm>
              <a:grpFill/>
            </p:grpSpPr>
            <p:sp>
              <p:nvSpPr>
                <p:cNvPr id="286" name="椭圆 95">
                  <a:extLst>
                    <a:ext uri="{FF2B5EF4-FFF2-40B4-BE49-F238E27FC236}">
                      <a16:creationId xmlns:a16="http://schemas.microsoft.com/office/drawing/2014/main" id="{6A64783B-9542-9F6C-3558-22021512FCC5}"/>
                    </a:ext>
                  </a:extLst>
                </p:cNvPr>
                <p:cNvSpPr/>
                <p:nvPr/>
              </p:nvSpPr>
              <p:spPr>
                <a:xfrm>
                  <a:off x="885825" y="3288678"/>
                  <a:ext cx="88926" cy="88926"/>
                </a:xfrm>
                <a:custGeom>
                  <a:avLst/>
                  <a:gdLst>
                    <a:gd name="connsiteX0" fmla="*/ 0 w 88926"/>
                    <a:gd name="connsiteY0" fmla="*/ 44463 h 88926"/>
                    <a:gd name="connsiteX1" fmla="*/ 44463 w 88926"/>
                    <a:gd name="connsiteY1" fmla="*/ 0 h 88926"/>
                    <a:gd name="connsiteX2" fmla="*/ 88926 w 88926"/>
                    <a:gd name="connsiteY2" fmla="*/ 44463 h 88926"/>
                    <a:gd name="connsiteX3" fmla="*/ 44463 w 88926"/>
                    <a:gd name="connsiteY3" fmla="*/ 88926 h 88926"/>
                    <a:gd name="connsiteX4" fmla="*/ 0 w 88926"/>
                    <a:gd name="connsiteY4" fmla="*/ 44463 h 88926"/>
                    <a:gd name="connsiteX0" fmla="*/ 885825 w 974751"/>
                    <a:gd name="connsiteY0" fmla="*/ 3333141 h 3377604"/>
                    <a:gd name="connsiteX1" fmla="*/ 0 w 974751"/>
                    <a:gd name="connsiteY1" fmla="*/ 0 h 3377604"/>
                    <a:gd name="connsiteX2" fmla="*/ 930288 w 974751"/>
                    <a:gd name="connsiteY2" fmla="*/ 3288678 h 3377604"/>
                    <a:gd name="connsiteX3" fmla="*/ 974751 w 974751"/>
                    <a:gd name="connsiteY3" fmla="*/ 3333141 h 3377604"/>
                    <a:gd name="connsiteX4" fmla="*/ 930288 w 974751"/>
                    <a:gd name="connsiteY4" fmla="*/ 3377604 h 3377604"/>
                    <a:gd name="connsiteX5" fmla="*/ 885825 w 974751"/>
                    <a:gd name="connsiteY5" fmla="*/ 3333141 h 3377604"/>
                    <a:gd name="connsiteX0" fmla="*/ 0 w 88926"/>
                    <a:gd name="connsiteY0" fmla="*/ 44463 h 88926"/>
                    <a:gd name="connsiteX1" fmla="*/ 44463 w 88926"/>
                    <a:gd name="connsiteY1" fmla="*/ 0 h 88926"/>
                    <a:gd name="connsiteX2" fmla="*/ 88926 w 88926"/>
                    <a:gd name="connsiteY2" fmla="*/ 44463 h 88926"/>
                    <a:gd name="connsiteX3" fmla="*/ 44463 w 88926"/>
                    <a:gd name="connsiteY3" fmla="*/ 88926 h 88926"/>
                    <a:gd name="connsiteX4" fmla="*/ 0 w 88926"/>
                    <a:gd name="connsiteY4" fmla="*/ 44463 h 889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8926" h="88926">
                      <a:moveTo>
                        <a:pt x="0" y="44463"/>
                      </a:moveTo>
                      <a:cubicBezTo>
                        <a:pt x="0" y="19907"/>
                        <a:pt x="19907" y="0"/>
                        <a:pt x="44463" y="0"/>
                      </a:cubicBezTo>
                      <a:cubicBezTo>
                        <a:pt x="69019" y="0"/>
                        <a:pt x="88926" y="19907"/>
                        <a:pt x="88926" y="44463"/>
                      </a:cubicBezTo>
                      <a:cubicBezTo>
                        <a:pt x="88926" y="69019"/>
                        <a:pt x="69019" y="88926"/>
                        <a:pt x="44463" y="88926"/>
                      </a:cubicBezTo>
                      <a:cubicBezTo>
                        <a:pt x="19907" y="88926"/>
                        <a:pt x="0" y="69019"/>
                        <a:pt x="0" y="4446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87" name="任意多边形: 形状 286">
                  <a:extLst>
                    <a:ext uri="{FF2B5EF4-FFF2-40B4-BE49-F238E27FC236}">
                      <a16:creationId xmlns:a16="http://schemas.microsoft.com/office/drawing/2014/main" id="{EC7C35E3-5383-B616-BE02-DF2E8A386756}"/>
                    </a:ext>
                  </a:extLst>
                </p:cNvPr>
                <p:cNvSpPr/>
                <p:nvPr/>
              </p:nvSpPr>
              <p:spPr>
                <a:xfrm>
                  <a:off x="1281397" y="3288678"/>
                  <a:ext cx="88926" cy="88926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88927" h="88927">
                      <a:moveTo>
                        <a:pt x="0" y="44463"/>
                      </a:moveTo>
                      <a:cubicBezTo>
                        <a:pt x="0" y="19907"/>
                        <a:pt x="19907" y="0"/>
                        <a:pt x="44463" y="0"/>
                      </a:cubicBezTo>
                      <a:cubicBezTo>
                        <a:pt x="69019" y="0"/>
                        <a:pt x="88926" y="19907"/>
                        <a:pt x="88926" y="44463"/>
                      </a:cubicBezTo>
                      <a:cubicBezTo>
                        <a:pt x="88926" y="69019"/>
                        <a:pt x="69019" y="88926"/>
                        <a:pt x="44463" y="88926"/>
                      </a:cubicBezTo>
                      <a:cubicBezTo>
                        <a:pt x="19907" y="88926"/>
                        <a:pt x="0" y="69019"/>
                        <a:pt x="0" y="4446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288" name="任意多边形: 形状 287">
                  <a:extLst>
                    <a:ext uri="{FF2B5EF4-FFF2-40B4-BE49-F238E27FC236}">
                      <a16:creationId xmlns:a16="http://schemas.microsoft.com/office/drawing/2014/main" id="{0F2D52D6-9C83-BDD6-AFAF-A363317E97EF}"/>
                    </a:ext>
                  </a:extLst>
                </p:cNvPr>
                <p:cNvSpPr/>
                <p:nvPr/>
              </p:nvSpPr>
              <p:spPr>
                <a:xfrm>
                  <a:off x="1676969" y="3288678"/>
                  <a:ext cx="88926" cy="88926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88927" h="88927">
                      <a:moveTo>
                        <a:pt x="0" y="44463"/>
                      </a:moveTo>
                      <a:cubicBezTo>
                        <a:pt x="0" y="19907"/>
                        <a:pt x="19907" y="0"/>
                        <a:pt x="44463" y="0"/>
                      </a:cubicBezTo>
                      <a:cubicBezTo>
                        <a:pt x="69019" y="0"/>
                        <a:pt x="88926" y="19907"/>
                        <a:pt x="88926" y="44463"/>
                      </a:cubicBezTo>
                      <a:cubicBezTo>
                        <a:pt x="88926" y="69019"/>
                        <a:pt x="69019" y="88926"/>
                        <a:pt x="44463" y="88926"/>
                      </a:cubicBezTo>
                      <a:cubicBezTo>
                        <a:pt x="19907" y="88926"/>
                        <a:pt x="0" y="69019"/>
                        <a:pt x="0" y="4446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289" name="任意多边形: 形状 288">
                  <a:extLst>
                    <a:ext uri="{FF2B5EF4-FFF2-40B4-BE49-F238E27FC236}">
                      <a16:creationId xmlns:a16="http://schemas.microsoft.com/office/drawing/2014/main" id="{331A515F-2286-5AA9-2AD7-D3B06267D722}"/>
                    </a:ext>
                  </a:extLst>
                </p:cNvPr>
                <p:cNvSpPr/>
                <p:nvPr/>
              </p:nvSpPr>
              <p:spPr>
                <a:xfrm>
                  <a:off x="2072541" y="3288678"/>
                  <a:ext cx="88926" cy="88926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88927" h="88927">
                      <a:moveTo>
                        <a:pt x="0" y="44463"/>
                      </a:moveTo>
                      <a:cubicBezTo>
                        <a:pt x="0" y="19907"/>
                        <a:pt x="19907" y="0"/>
                        <a:pt x="44463" y="0"/>
                      </a:cubicBezTo>
                      <a:cubicBezTo>
                        <a:pt x="69019" y="0"/>
                        <a:pt x="88926" y="19907"/>
                        <a:pt x="88926" y="44463"/>
                      </a:cubicBezTo>
                      <a:cubicBezTo>
                        <a:pt x="88926" y="69019"/>
                        <a:pt x="69019" y="88926"/>
                        <a:pt x="44463" y="88926"/>
                      </a:cubicBezTo>
                      <a:cubicBezTo>
                        <a:pt x="19907" y="88926"/>
                        <a:pt x="0" y="69019"/>
                        <a:pt x="0" y="4446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290" name="任意多边形: 形状 289">
                  <a:extLst>
                    <a:ext uri="{FF2B5EF4-FFF2-40B4-BE49-F238E27FC236}">
                      <a16:creationId xmlns:a16="http://schemas.microsoft.com/office/drawing/2014/main" id="{0C61100A-9DA8-A894-E35C-E68A83DA0C5B}"/>
                    </a:ext>
                  </a:extLst>
                </p:cNvPr>
                <p:cNvSpPr/>
                <p:nvPr/>
              </p:nvSpPr>
              <p:spPr>
                <a:xfrm>
                  <a:off x="2468113" y="3288678"/>
                  <a:ext cx="88926" cy="88926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88927" h="88927">
                      <a:moveTo>
                        <a:pt x="0" y="44463"/>
                      </a:moveTo>
                      <a:cubicBezTo>
                        <a:pt x="0" y="19907"/>
                        <a:pt x="19907" y="0"/>
                        <a:pt x="44463" y="0"/>
                      </a:cubicBezTo>
                      <a:cubicBezTo>
                        <a:pt x="69019" y="0"/>
                        <a:pt x="88926" y="19907"/>
                        <a:pt x="88926" y="44463"/>
                      </a:cubicBezTo>
                      <a:cubicBezTo>
                        <a:pt x="88926" y="69019"/>
                        <a:pt x="69019" y="88926"/>
                        <a:pt x="44463" y="88926"/>
                      </a:cubicBezTo>
                      <a:cubicBezTo>
                        <a:pt x="19907" y="88926"/>
                        <a:pt x="0" y="69019"/>
                        <a:pt x="0" y="4446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291" name="任意多边形: 形状 290">
                  <a:extLst>
                    <a:ext uri="{FF2B5EF4-FFF2-40B4-BE49-F238E27FC236}">
                      <a16:creationId xmlns:a16="http://schemas.microsoft.com/office/drawing/2014/main" id="{6D191893-EAA1-E3F8-EC50-A5D7C17D6224}"/>
                    </a:ext>
                  </a:extLst>
                </p:cNvPr>
                <p:cNvSpPr/>
                <p:nvPr/>
              </p:nvSpPr>
              <p:spPr>
                <a:xfrm>
                  <a:off x="2863685" y="3288678"/>
                  <a:ext cx="88926" cy="88926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88927" h="88927">
                      <a:moveTo>
                        <a:pt x="0" y="44463"/>
                      </a:moveTo>
                      <a:cubicBezTo>
                        <a:pt x="0" y="19907"/>
                        <a:pt x="19907" y="0"/>
                        <a:pt x="44463" y="0"/>
                      </a:cubicBezTo>
                      <a:cubicBezTo>
                        <a:pt x="69020" y="0"/>
                        <a:pt x="88926" y="19907"/>
                        <a:pt x="88926" y="44463"/>
                      </a:cubicBezTo>
                      <a:cubicBezTo>
                        <a:pt x="88926" y="69019"/>
                        <a:pt x="69020" y="88926"/>
                        <a:pt x="44463" y="88926"/>
                      </a:cubicBezTo>
                      <a:cubicBezTo>
                        <a:pt x="19907" y="88926"/>
                        <a:pt x="0" y="69019"/>
                        <a:pt x="0" y="4446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292" name="任意多边形: 形状 291">
                  <a:extLst>
                    <a:ext uri="{FF2B5EF4-FFF2-40B4-BE49-F238E27FC236}">
                      <a16:creationId xmlns:a16="http://schemas.microsoft.com/office/drawing/2014/main" id="{427F9218-21CB-11B1-1E53-82F99E072F86}"/>
                    </a:ext>
                  </a:extLst>
                </p:cNvPr>
                <p:cNvSpPr/>
                <p:nvPr/>
              </p:nvSpPr>
              <p:spPr>
                <a:xfrm>
                  <a:off x="3259258" y="3288678"/>
                  <a:ext cx="88926" cy="88926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88927" h="88927">
                      <a:moveTo>
                        <a:pt x="0" y="44463"/>
                      </a:moveTo>
                      <a:cubicBezTo>
                        <a:pt x="0" y="19907"/>
                        <a:pt x="19907" y="0"/>
                        <a:pt x="44463" y="0"/>
                      </a:cubicBezTo>
                      <a:cubicBezTo>
                        <a:pt x="69019" y="0"/>
                        <a:pt x="88926" y="19907"/>
                        <a:pt x="88926" y="44463"/>
                      </a:cubicBezTo>
                      <a:cubicBezTo>
                        <a:pt x="88926" y="69019"/>
                        <a:pt x="69019" y="88926"/>
                        <a:pt x="44463" y="88926"/>
                      </a:cubicBezTo>
                      <a:cubicBezTo>
                        <a:pt x="19907" y="88926"/>
                        <a:pt x="0" y="69019"/>
                        <a:pt x="0" y="4446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293" name="任意多边形: 形状 292">
                  <a:extLst>
                    <a:ext uri="{FF2B5EF4-FFF2-40B4-BE49-F238E27FC236}">
                      <a16:creationId xmlns:a16="http://schemas.microsoft.com/office/drawing/2014/main" id="{75EE2A35-849F-B1C3-106E-B7E57E8174CD}"/>
                    </a:ext>
                  </a:extLst>
                </p:cNvPr>
                <p:cNvSpPr/>
                <p:nvPr/>
              </p:nvSpPr>
              <p:spPr>
                <a:xfrm>
                  <a:off x="3654830" y="3288678"/>
                  <a:ext cx="88926" cy="88926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88927" h="88927">
                      <a:moveTo>
                        <a:pt x="0" y="44463"/>
                      </a:moveTo>
                      <a:cubicBezTo>
                        <a:pt x="0" y="19907"/>
                        <a:pt x="19907" y="0"/>
                        <a:pt x="44463" y="0"/>
                      </a:cubicBezTo>
                      <a:cubicBezTo>
                        <a:pt x="69019" y="0"/>
                        <a:pt x="88926" y="19907"/>
                        <a:pt x="88926" y="44463"/>
                      </a:cubicBezTo>
                      <a:cubicBezTo>
                        <a:pt x="88926" y="69019"/>
                        <a:pt x="69019" y="88926"/>
                        <a:pt x="44463" y="88926"/>
                      </a:cubicBezTo>
                      <a:cubicBezTo>
                        <a:pt x="19907" y="88926"/>
                        <a:pt x="0" y="69019"/>
                        <a:pt x="0" y="4446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294" name="任意多边形: 形状 293">
                  <a:extLst>
                    <a:ext uri="{FF2B5EF4-FFF2-40B4-BE49-F238E27FC236}">
                      <a16:creationId xmlns:a16="http://schemas.microsoft.com/office/drawing/2014/main" id="{3D721D05-5AC2-2119-A65F-06BA0AE697C9}"/>
                    </a:ext>
                  </a:extLst>
                </p:cNvPr>
                <p:cNvSpPr/>
                <p:nvPr/>
              </p:nvSpPr>
              <p:spPr>
                <a:xfrm>
                  <a:off x="4050402" y="3288678"/>
                  <a:ext cx="88926" cy="88926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88927" h="88927">
                      <a:moveTo>
                        <a:pt x="0" y="44463"/>
                      </a:moveTo>
                      <a:cubicBezTo>
                        <a:pt x="0" y="19907"/>
                        <a:pt x="19907" y="0"/>
                        <a:pt x="44463" y="0"/>
                      </a:cubicBezTo>
                      <a:cubicBezTo>
                        <a:pt x="69019" y="0"/>
                        <a:pt x="88926" y="19907"/>
                        <a:pt x="88926" y="44463"/>
                      </a:cubicBezTo>
                      <a:cubicBezTo>
                        <a:pt x="88926" y="69019"/>
                        <a:pt x="69019" y="88926"/>
                        <a:pt x="44463" y="88926"/>
                      </a:cubicBezTo>
                      <a:cubicBezTo>
                        <a:pt x="19907" y="88926"/>
                        <a:pt x="0" y="69019"/>
                        <a:pt x="0" y="4446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295" name="任意多边形: 形状 294">
                  <a:extLst>
                    <a:ext uri="{FF2B5EF4-FFF2-40B4-BE49-F238E27FC236}">
                      <a16:creationId xmlns:a16="http://schemas.microsoft.com/office/drawing/2014/main" id="{68818F5B-7845-AFC7-A8A4-38EF5C8F7B48}"/>
                    </a:ext>
                  </a:extLst>
                </p:cNvPr>
                <p:cNvSpPr/>
                <p:nvPr/>
              </p:nvSpPr>
              <p:spPr>
                <a:xfrm>
                  <a:off x="4445974" y="3288678"/>
                  <a:ext cx="88926" cy="88926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88927" h="88927">
                      <a:moveTo>
                        <a:pt x="0" y="44463"/>
                      </a:moveTo>
                      <a:cubicBezTo>
                        <a:pt x="0" y="19907"/>
                        <a:pt x="19907" y="0"/>
                        <a:pt x="44463" y="0"/>
                      </a:cubicBezTo>
                      <a:cubicBezTo>
                        <a:pt x="69019" y="0"/>
                        <a:pt x="88926" y="19907"/>
                        <a:pt x="88926" y="44463"/>
                      </a:cubicBezTo>
                      <a:cubicBezTo>
                        <a:pt x="88926" y="69019"/>
                        <a:pt x="69019" y="88926"/>
                        <a:pt x="44463" y="88926"/>
                      </a:cubicBezTo>
                      <a:cubicBezTo>
                        <a:pt x="19907" y="88926"/>
                        <a:pt x="0" y="69019"/>
                        <a:pt x="0" y="4446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296" name="椭圆 96">
                  <a:extLst>
                    <a:ext uri="{FF2B5EF4-FFF2-40B4-BE49-F238E27FC236}">
                      <a16:creationId xmlns:a16="http://schemas.microsoft.com/office/drawing/2014/main" id="{E9826C3A-BC2D-F968-F70E-B6EA5AD93469}"/>
                    </a:ext>
                  </a:extLst>
                </p:cNvPr>
                <p:cNvSpPr/>
                <p:nvPr/>
              </p:nvSpPr>
              <p:spPr>
                <a:xfrm>
                  <a:off x="4841546" y="3288678"/>
                  <a:ext cx="88926" cy="88926"/>
                </a:xfrm>
                <a:custGeom>
                  <a:avLst/>
                  <a:gdLst>
                    <a:gd name="connsiteX0" fmla="*/ 0 w 88926"/>
                    <a:gd name="connsiteY0" fmla="*/ 44463 h 88926"/>
                    <a:gd name="connsiteX1" fmla="*/ 44463 w 88926"/>
                    <a:gd name="connsiteY1" fmla="*/ 0 h 88926"/>
                    <a:gd name="connsiteX2" fmla="*/ 88926 w 88926"/>
                    <a:gd name="connsiteY2" fmla="*/ 44463 h 88926"/>
                    <a:gd name="connsiteX3" fmla="*/ 44463 w 88926"/>
                    <a:gd name="connsiteY3" fmla="*/ 88926 h 88926"/>
                    <a:gd name="connsiteX4" fmla="*/ 0 w 88926"/>
                    <a:gd name="connsiteY4" fmla="*/ 44463 h 88926"/>
                    <a:gd name="connsiteX0" fmla="*/ 4841546 w 4930472"/>
                    <a:gd name="connsiteY0" fmla="*/ 3333141 h 3377604"/>
                    <a:gd name="connsiteX1" fmla="*/ 0 w 4930472"/>
                    <a:gd name="connsiteY1" fmla="*/ 0 h 3377604"/>
                    <a:gd name="connsiteX2" fmla="*/ 4886009 w 4930472"/>
                    <a:gd name="connsiteY2" fmla="*/ 3288678 h 3377604"/>
                    <a:gd name="connsiteX3" fmla="*/ 4930472 w 4930472"/>
                    <a:gd name="connsiteY3" fmla="*/ 3333141 h 3377604"/>
                    <a:gd name="connsiteX4" fmla="*/ 4886009 w 4930472"/>
                    <a:gd name="connsiteY4" fmla="*/ 3377604 h 3377604"/>
                    <a:gd name="connsiteX5" fmla="*/ 4841546 w 4930472"/>
                    <a:gd name="connsiteY5" fmla="*/ 3333141 h 3377604"/>
                    <a:gd name="connsiteX0" fmla="*/ 0 w 88926"/>
                    <a:gd name="connsiteY0" fmla="*/ 44463 h 88926"/>
                    <a:gd name="connsiteX1" fmla="*/ 44463 w 88926"/>
                    <a:gd name="connsiteY1" fmla="*/ 0 h 88926"/>
                    <a:gd name="connsiteX2" fmla="*/ 88926 w 88926"/>
                    <a:gd name="connsiteY2" fmla="*/ 44463 h 88926"/>
                    <a:gd name="connsiteX3" fmla="*/ 44463 w 88926"/>
                    <a:gd name="connsiteY3" fmla="*/ 88926 h 88926"/>
                    <a:gd name="connsiteX4" fmla="*/ 0 w 88926"/>
                    <a:gd name="connsiteY4" fmla="*/ 44463 h 889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8926" h="88926">
                      <a:moveTo>
                        <a:pt x="0" y="44463"/>
                      </a:moveTo>
                      <a:cubicBezTo>
                        <a:pt x="0" y="19907"/>
                        <a:pt x="19907" y="0"/>
                        <a:pt x="44463" y="0"/>
                      </a:cubicBezTo>
                      <a:cubicBezTo>
                        <a:pt x="69019" y="0"/>
                        <a:pt x="88926" y="19907"/>
                        <a:pt x="88926" y="44463"/>
                      </a:cubicBezTo>
                      <a:cubicBezTo>
                        <a:pt x="88926" y="69019"/>
                        <a:pt x="69019" y="88926"/>
                        <a:pt x="44463" y="88926"/>
                      </a:cubicBezTo>
                      <a:cubicBezTo>
                        <a:pt x="19907" y="88926"/>
                        <a:pt x="0" y="69019"/>
                        <a:pt x="0" y="4446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74" name="组合 273">
                <a:extLst>
                  <a:ext uri="{FF2B5EF4-FFF2-40B4-BE49-F238E27FC236}">
                    <a16:creationId xmlns:a16="http://schemas.microsoft.com/office/drawing/2014/main" id="{9D64604C-ABBE-7D75-4BBB-AE793EC7B2BC}"/>
                  </a:ext>
                </a:extLst>
              </p:cNvPr>
              <p:cNvGrpSpPr/>
              <p:nvPr/>
            </p:nvGrpSpPr>
            <p:grpSpPr>
              <a:xfrm>
                <a:off x="3092367" y="3287552"/>
                <a:ext cx="2079442" cy="45719"/>
                <a:chOff x="885825" y="3288678"/>
                <a:chExt cx="4044647" cy="88926"/>
              </a:xfrm>
              <a:grpFill/>
            </p:grpSpPr>
            <p:sp>
              <p:nvSpPr>
                <p:cNvPr id="275" name="椭圆 95">
                  <a:extLst>
                    <a:ext uri="{FF2B5EF4-FFF2-40B4-BE49-F238E27FC236}">
                      <a16:creationId xmlns:a16="http://schemas.microsoft.com/office/drawing/2014/main" id="{F86E4A59-1FA2-DE5B-9602-AD485C1FD2F0}"/>
                    </a:ext>
                  </a:extLst>
                </p:cNvPr>
                <p:cNvSpPr/>
                <p:nvPr/>
              </p:nvSpPr>
              <p:spPr>
                <a:xfrm>
                  <a:off x="885825" y="3288678"/>
                  <a:ext cx="88926" cy="88926"/>
                </a:xfrm>
                <a:custGeom>
                  <a:avLst/>
                  <a:gdLst>
                    <a:gd name="connsiteX0" fmla="*/ 0 w 88926"/>
                    <a:gd name="connsiteY0" fmla="*/ 44463 h 88926"/>
                    <a:gd name="connsiteX1" fmla="*/ 44463 w 88926"/>
                    <a:gd name="connsiteY1" fmla="*/ 0 h 88926"/>
                    <a:gd name="connsiteX2" fmla="*/ 88926 w 88926"/>
                    <a:gd name="connsiteY2" fmla="*/ 44463 h 88926"/>
                    <a:gd name="connsiteX3" fmla="*/ 44463 w 88926"/>
                    <a:gd name="connsiteY3" fmla="*/ 88926 h 88926"/>
                    <a:gd name="connsiteX4" fmla="*/ 0 w 88926"/>
                    <a:gd name="connsiteY4" fmla="*/ 44463 h 88926"/>
                    <a:gd name="connsiteX0" fmla="*/ 885825 w 974751"/>
                    <a:gd name="connsiteY0" fmla="*/ 3333141 h 3377604"/>
                    <a:gd name="connsiteX1" fmla="*/ 0 w 974751"/>
                    <a:gd name="connsiteY1" fmla="*/ 0 h 3377604"/>
                    <a:gd name="connsiteX2" fmla="*/ 930288 w 974751"/>
                    <a:gd name="connsiteY2" fmla="*/ 3288678 h 3377604"/>
                    <a:gd name="connsiteX3" fmla="*/ 974751 w 974751"/>
                    <a:gd name="connsiteY3" fmla="*/ 3333141 h 3377604"/>
                    <a:gd name="connsiteX4" fmla="*/ 930288 w 974751"/>
                    <a:gd name="connsiteY4" fmla="*/ 3377604 h 3377604"/>
                    <a:gd name="connsiteX5" fmla="*/ 885825 w 974751"/>
                    <a:gd name="connsiteY5" fmla="*/ 3333141 h 3377604"/>
                    <a:gd name="connsiteX0" fmla="*/ 0 w 88926"/>
                    <a:gd name="connsiteY0" fmla="*/ 44463 h 88926"/>
                    <a:gd name="connsiteX1" fmla="*/ 44463 w 88926"/>
                    <a:gd name="connsiteY1" fmla="*/ 0 h 88926"/>
                    <a:gd name="connsiteX2" fmla="*/ 88926 w 88926"/>
                    <a:gd name="connsiteY2" fmla="*/ 44463 h 88926"/>
                    <a:gd name="connsiteX3" fmla="*/ 44463 w 88926"/>
                    <a:gd name="connsiteY3" fmla="*/ 88926 h 88926"/>
                    <a:gd name="connsiteX4" fmla="*/ 0 w 88926"/>
                    <a:gd name="connsiteY4" fmla="*/ 44463 h 889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8926" h="88926">
                      <a:moveTo>
                        <a:pt x="0" y="44463"/>
                      </a:moveTo>
                      <a:cubicBezTo>
                        <a:pt x="0" y="19907"/>
                        <a:pt x="19907" y="0"/>
                        <a:pt x="44463" y="0"/>
                      </a:cubicBezTo>
                      <a:cubicBezTo>
                        <a:pt x="69019" y="0"/>
                        <a:pt x="88926" y="19907"/>
                        <a:pt x="88926" y="44463"/>
                      </a:cubicBezTo>
                      <a:cubicBezTo>
                        <a:pt x="88926" y="69019"/>
                        <a:pt x="69019" y="88926"/>
                        <a:pt x="44463" y="88926"/>
                      </a:cubicBezTo>
                      <a:cubicBezTo>
                        <a:pt x="19907" y="88926"/>
                        <a:pt x="0" y="69019"/>
                        <a:pt x="0" y="4446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76" name="任意多边形: 形状 275">
                  <a:extLst>
                    <a:ext uri="{FF2B5EF4-FFF2-40B4-BE49-F238E27FC236}">
                      <a16:creationId xmlns:a16="http://schemas.microsoft.com/office/drawing/2014/main" id="{A8257CFB-AF05-CF0A-B339-63DA4EE2C418}"/>
                    </a:ext>
                  </a:extLst>
                </p:cNvPr>
                <p:cNvSpPr/>
                <p:nvPr/>
              </p:nvSpPr>
              <p:spPr>
                <a:xfrm>
                  <a:off x="1281397" y="3288678"/>
                  <a:ext cx="88926" cy="88926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88927" h="88927">
                      <a:moveTo>
                        <a:pt x="0" y="44463"/>
                      </a:moveTo>
                      <a:cubicBezTo>
                        <a:pt x="0" y="19907"/>
                        <a:pt x="19907" y="0"/>
                        <a:pt x="44463" y="0"/>
                      </a:cubicBezTo>
                      <a:cubicBezTo>
                        <a:pt x="69019" y="0"/>
                        <a:pt x="88926" y="19907"/>
                        <a:pt x="88926" y="44463"/>
                      </a:cubicBezTo>
                      <a:cubicBezTo>
                        <a:pt x="88926" y="69019"/>
                        <a:pt x="69019" y="88926"/>
                        <a:pt x="44463" y="88926"/>
                      </a:cubicBezTo>
                      <a:cubicBezTo>
                        <a:pt x="19907" y="88926"/>
                        <a:pt x="0" y="69019"/>
                        <a:pt x="0" y="4446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277" name="任意多边形: 形状 276">
                  <a:extLst>
                    <a:ext uri="{FF2B5EF4-FFF2-40B4-BE49-F238E27FC236}">
                      <a16:creationId xmlns:a16="http://schemas.microsoft.com/office/drawing/2014/main" id="{82B7C43A-53C6-9E9E-9896-084E5F47D35B}"/>
                    </a:ext>
                  </a:extLst>
                </p:cNvPr>
                <p:cNvSpPr/>
                <p:nvPr/>
              </p:nvSpPr>
              <p:spPr>
                <a:xfrm>
                  <a:off x="1676969" y="3288678"/>
                  <a:ext cx="88926" cy="88926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88927" h="88927">
                      <a:moveTo>
                        <a:pt x="0" y="44463"/>
                      </a:moveTo>
                      <a:cubicBezTo>
                        <a:pt x="0" y="19907"/>
                        <a:pt x="19907" y="0"/>
                        <a:pt x="44463" y="0"/>
                      </a:cubicBezTo>
                      <a:cubicBezTo>
                        <a:pt x="69019" y="0"/>
                        <a:pt x="88926" y="19907"/>
                        <a:pt x="88926" y="44463"/>
                      </a:cubicBezTo>
                      <a:cubicBezTo>
                        <a:pt x="88926" y="69019"/>
                        <a:pt x="69019" y="88926"/>
                        <a:pt x="44463" y="88926"/>
                      </a:cubicBezTo>
                      <a:cubicBezTo>
                        <a:pt x="19907" y="88926"/>
                        <a:pt x="0" y="69019"/>
                        <a:pt x="0" y="4446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278" name="任意多边形: 形状 277">
                  <a:extLst>
                    <a:ext uri="{FF2B5EF4-FFF2-40B4-BE49-F238E27FC236}">
                      <a16:creationId xmlns:a16="http://schemas.microsoft.com/office/drawing/2014/main" id="{E1A36309-691C-7AD6-BFB3-5F19AE8F6179}"/>
                    </a:ext>
                  </a:extLst>
                </p:cNvPr>
                <p:cNvSpPr/>
                <p:nvPr/>
              </p:nvSpPr>
              <p:spPr>
                <a:xfrm>
                  <a:off x="2072541" y="3288678"/>
                  <a:ext cx="88926" cy="88926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88927" h="88927">
                      <a:moveTo>
                        <a:pt x="0" y="44463"/>
                      </a:moveTo>
                      <a:cubicBezTo>
                        <a:pt x="0" y="19907"/>
                        <a:pt x="19907" y="0"/>
                        <a:pt x="44463" y="0"/>
                      </a:cubicBezTo>
                      <a:cubicBezTo>
                        <a:pt x="69019" y="0"/>
                        <a:pt x="88926" y="19907"/>
                        <a:pt x="88926" y="44463"/>
                      </a:cubicBezTo>
                      <a:cubicBezTo>
                        <a:pt x="88926" y="69019"/>
                        <a:pt x="69019" y="88926"/>
                        <a:pt x="44463" y="88926"/>
                      </a:cubicBezTo>
                      <a:cubicBezTo>
                        <a:pt x="19907" y="88926"/>
                        <a:pt x="0" y="69019"/>
                        <a:pt x="0" y="4446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279" name="任意多边形: 形状 278">
                  <a:extLst>
                    <a:ext uri="{FF2B5EF4-FFF2-40B4-BE49-F238E27FC236}">
                      <a16:creationId xmlns:a16="http://schemas.microsoft.com/office/drawing/2014/main" id="{F33A609F-BC8F-784E-1B24-072F10D1C01E}"/>
                    </a:ext>
                  </a:extLst>
                </p:cNvPr>
                <p:cNvSpPr/>
                <p:nvPr/>
              </p:nvSpPr>
              <p:spPr>
                <a:xfrm>
                  <a:off x="2468113" y="3288678"/>
                  <a:ext cx="88926" cy="88926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88927" h="88927">
                      <a:moveTo>
                        <a:pt x="0" y="44463"/>
                      </a:moveTo>
                      <a:cubicBezTo>
                        <a:pt x="0" y="19907"/>
                        <a:pt x="19907" y="0"/>
                        <a:pt x="44463" y="0"/>
                      </a:cubicBezTo>
                      <a:cubicBezTo>
                        <a:pt x="69019" y="0"/>
                        <a:pt x="88926" y="19907"/>
                        <a:pt x="88926" y="44463"/>
                      </a:cubicBezTo>
                      <a:cubicBezTo>
                        <a:pt x="88926" y="69019"/>
                        <a:pt x="69019" y="88926"/>
                        <a:pt x="44463" y="88926"/>
                      </a:cubicBezTo>
                      <a:cubicBezTo>
                        <a:pt x="19907" y="88926"/>
                        <a:pt x="0" y="69019"/>
                        <a:pt x="0" y="4446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280" name="任意多边形: 形状 279">
                  <a:extLst>
                    <a:ext uri="{FF2B5EF4-FFF2-40B4-BE49-F238E27FC236}">
                      <a16:creationId xmlns:a16="http://schemas.microsoft.com/office/drawing/2014/main" id="{918588A5-809A-469C-8041-E497E614D09A}"/>
                    </a:ext>
                  </a:extLst>
                </p:cNvPr>
                <p:cNvSpPr/>
                <p:nvPr/>
              </p:nvSpPr>
              <p:spPr>
                <a:xfrm>
                  <a:off x="2863685" y="3288678"/>
                  <a:ext cx="88926" cy="88926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88927" h="88927">
                      <a:moveTo>
                        <a:pt x="0" y="44463"/>
                      </a:moveTo>
                      <a:cubicBezTo>
                        <a:pt x="0" y="19907"/>
                        <a:pt x="19907" y="0"/>
                        <a:pt x="44463" y="0"/>
                      </a:cubicBezTo>
                      <a:cubicBezTo>
                        <a:pt x="69020" y="0"/>
                        <a:pt x="88926" y="19907"/>
                        <a:pt x="88926" y="44463"/>
                      </a:cubicBezTo>
                      <a:cubicBezTo>
                        <a:pt x="88926" y="69019"/>
                        <a:pt x="69020" y="88926"/>
                        <a:pt x="44463" y="88926"/>
                      </a:cubicBezTo>
                      <a:cubicBezTo>
                        <a:pt x="19907" y="88926"/>
                        <a:pt x="0" y="69019"/>
                        <a:pt x="0" y="4446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281" name="任意多边形: 形状 280">
                  <a:extLst>
                    <a:ext uri="{FF2B5EF4-FFF2-40B4-BE49-F238E27FC236}">
                      <a16:creationId xmlns:a16="http://schemas.microsoft.com/office/drawing/2014/main" id="{0B31EB5B-9115-9F9B-85BC-3632ED1F5EA5}"/>
                    </a:ext>
                  </a:extLst>
                </p:cNvPr>
                <p:cNvSpPr/>
                <p:nvPr/>
              </p:nvSpPr>
              <p:spPr>
                <a:xfrm>
                  <a:off x="3259258" y="3288678"/>
                  <a:ext cx="88926" cy="88926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88927" h="88927">
                      <a:moveTo>
                        <a:pt x="0" y="44463"/>
                      </a:moveTo>
                      <a:cubicBezTo>
                        <a:pt x="0" y="19907"/>
                        <a:pt x="19907" y="0"/>
                        <a:pt x="44463" y="0"/>
                      </a:cubicBezTo>
                      <a:cubicBezTo>
                        <a:pt x="69019" y="0"/>
                        <a:pt x="88926" y="19907"/>
                        <a:pt x="88926" y="44463"/>
                      </a:cubicBezTo>
                      <a:cubicBezTo>
                        <a:pt x="88926" y="69019"/>
                        <a:pt x="69019" y="88926"/>
                        <a:pt x="44463" y="88926"/>
                      </a:cubicBezTo>
                      <a:cubicBezTo>
                        <a:pt x="19907" y="88926"/>
                        <a:pt x="0" y="69019"/>
                        <a:pt x="0" y="4446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282" name="任意多边形: 形状 281">
                  <a:extLst>
                    <a:ext uri="{FF2B5EF4-FFF2-40B4-BE49-F238E27FC236}">
                      <a16:creationId xmlns:a16="http://schemas.microsoft.com/office/drawing/2014/main" id="{7602D094-8E04-CAFB-41CB-DCE1E83F3C7A}"/>
                    </a:ext>
                  </a:extLst>
                </p:cNvPr>
                <p:cNvSpPr/>
                <p:nvPr/>
              </p:nvSpPr>
              <p:spPr>
                <a:xfrm>
                  <a:off x="3654830" y="3288678"/>
                  <a:ext cx="88926" cy="88926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88927" h="88927">
                      <a:moveTo>
                        <a:pt x="0" y="44463"/>
                      </a:moveTo>
                      <a:cubicBezTo>
                        <a:pt x="0" y="19907"/>
                        <a:pt x="19907" y="0"/>
                        <a:pt x="44463" y="0"/>
                      </a:cubicBezTo>
                      <a:cubicBezTo>
                        <a:pt x="69019" y="0"/>
                        <a:pt x="88926" y="19907"/>
                        <a:pt x="88926" y="44463"/>
                      </a:cubicBezTo>
                      <a:cubicBezTo>
                        <a:pt x="88926" y="69019"/>
                        <a:pt x="69019" y="88926"/>
                        <a:pt x="44463" y="88926"/>
                      </a:cubicBezTo>
                      <a:cubicBezTo>
                        <a:pt x="19907" y="88926"/>
                        <a:pt x="0" y="69019"/>
                        <a:pt x="0" y="4446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283" name="任意多边形: 形状 282">
                  <a:extLst>
                    <a:ext uri="{FF2B5EF4-FFF2-40B4-BE49-F238E27FC236}">
                      <a16:creationId xmlns:a16="http://schemas.microsoft.com/office/drawing/2014/main" id="{A9796EB9-6B43-6973-8A95-387294607E4B}"/>
                    </a:ext>
                  </a:extLst>
                </p:cNvPr>
                <p:cNvSpPr/>
                <p:nvPr/>
              </p:nvSpPr>
              <p:spPr>
                <a:xfrm>
                  <a:off x="4050402" y="3288678"/>
                  <a:ext cx="88926" cy="88926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88927" h="88927">
                      <a:moveTo>
                        <a:pt x="0" y="44463"/>
                      </a:moveTo>
                      <a:cubicBezTo>
                        <a:pt x="0" y="19907"/>
                        <a:pt x="19907" y="0"/>
                        <a:pt x="44463" y="0"/>
                      </a:cubicBezTo>
                      <a:cubicBezTo>
                        <a:pt x="69019" y="0"/>
                        <a:pt x="88926" y="19907"/>
                        <a:pt x="88926" y="44463"/>
                      </a:cubicBezTo>
                      <a:cubicBezTo>
                        <a:pt x="88926" y="69019"/>
                        <a:pt x="69019" y="88926"/>
                        <a:pt x="44463" y="88926"/>
                      </a:cubicBezTo>
                      <a:cubicBezTo>
                        <a:pt x="19907" y="88926"/>
                        <a:pt x="0" y="69019"/>
                        <a:pt x="0" y="4446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284" name="任意多边形: 形状 283">
                  <a:extLst>
                    <a:ext uri="{FF2B5EF4-FFF2-40B4-BE49-F238E27FC236}">
                      <a16:creationId xmlns:a16="http://schemas.microsoft.com/office/drawing/2014/main" id="{ED4E5FFC-398A-9985-70F6-735766FE54A5}"/>
                    </a:ext>
                  </a:extLst>
                </p:cNvPr>
                <p:cNvSpPr/>
                <p:nvPr/>
              </p:nvSpPr>
              <p:spPr>
                <a:xfrm>
                  <a:off x="4445974" y="3288678"/>
                  <a:ext cx="88926" cy="88926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88927" h="88927">
                      <a:moveTo>
                        <a:pt x="0" y="44463"/>
                      </a:moveTo>
                      <a:cubicBezTo>
                        <a:pt x="0" y="19907"/>
                        <a:pt x="19907" y="0"/>
                        <a:pt x="44463" y="0"/>
                      </a:cubicBezTo>
                      <a:cubicBezTo>
                        <a:pt x="69019" y="0"/>
                        <a:pt x="88926" y="19907"/>
                        <a:pt x="88926" y="44463"/>
                      </a:cubicBezTo>
                      <a:cubicBezTo>
                        <a:pt x="88926" y="69019"/>
                        <a:pt x="69019" y="88926"/>
                        <a:pt x="44463" y="88926"/>
                      </a:cubicBezTo>
                      <a:cubicBezTo>
                        <a:pt x="19907" y="88926"/>
                        <a:pt x="0" y="69019"/>
                        <a:pt x="0" y="4446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285" name="椭圆 96">
                  <a:extLst>
                    <a:ext uri="{FF2B5EF4-FFF2-40B4-BE49-F238E27FC236}">
                      <a16:creationId xmlns:a16="http://schemas.microsoft.com/office/drawing/2014/main" id="{2060BE04-B53D-977C-A814-BE6E5C995C15}"/>
                    </a:ext>
                  </a:extLst>
                </p:cNvPr>
                <p:cNvSpPr/>
                <p:nvPr/>
              </p:nvSpPr>
              <p:spPr>
                <a:xfrm>
                  <a:off x="4841546" y="3288678"/>
                  <a:ext cx="88926" cy="88926"/>
                </a:xfrm>
                <a:custGeom>
                  <a:avLst/>
                  <a:gdLst>
                    <a:gd name="connsiteX0" fmla="*/ 0 w 88926"/>
                    <a:gd name="connsiteY0" fmla="*/ 44463 h 88926"/>
                    <a:gd name="connsiteX1" fmla="*/ 44463 w 88926"/>
                    <a:gd name="connsiteY1" fmla="*/ 0 h 88926"/>
                    <a:gd name="connsiteX2" fmla="*/ 88926 w 88926"/>
                    <a:gd name="connsiteY2" fmla="*/ 44463 h 88926"/>
                    <a:gd name="connsiteX3" fmla="*/ 44463 w 88926"/>
                    <a:gd name="connsiteY3" fmla="*/ 88926 h 88926"/>
                    <a:gd name="connsiteX4" fmla="*/ 0 w 88926"/>
                    <a:gd name="connsiteY4" fmla="*/ 44463 h 88926"/>
                    <a:gd name="connsiteX0" fmla="*/ 4841546 w 4930472"/>
                    <a:gd name="connsiteY0" fmla="*/ 3333141 h 3377604"/>
                    <a:gd name="connsiteX1" fmla="*/ 0 w 4930472"/>
                    <a:gd name="connsiteY1" fmla="*/ 0 h 3377604"/>
                    <a:gd name="connsiteX2" fmla="*/ 4886009 w 4930472"/>
                    <a:gd name="connsiteY2" fmla="*/ 3288678 h 3377604"/>
                    <a:gd name="connsiteX3" fmla="*/ 4930472 w 4930472"/>
                    <a:gd name="connsiteY3" fmla="*/ 3333141 h 3377604"/>
                    <a:gd name="connsiteX4" fmla="*/ 4886009 w 4930472"/>
                    <a:gd name="connsiteY4" fmla="*/ 3377604 h 3377604"/>
                    <a:gd name="connsiteX5" fmla="*/ 4841546 w 4930472"/>
                    <a:gd name="connsiteY5" fmla="*/ 3333141 h 3377604"/>
                    <a:gd name="connsiteX0" fmla="*/ 0 w 88926"/>
                    <a:gd name="connsiteY0" fmla="*/ 44463 h 88926"/>
                    <a:gd name="connsiteX1" fmla="*/ 44463 w 88926"/>
                    <a:gd name="connsiteY1" fmla="*/ 0 h 88926"/>
                    <a:gd name="connsiteX2" fmla="*/ 88926 w 88926"/>
                    <a:gd name="connsiteY2" fmla="*/ 44463 h 88926"/>
                    <a:gd name="connsiteX3" fmla="*/ 44463 w 88926"/>
                    <a:gd name="connsiteY3" fmla="*/ 88926 h 88926"/>
                    <a:gd name="connsiteX4" fmla="*/ 0 w 88926"/>
                    <a:gd name="connsiteY4" fmla="*/ 44463 h 889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8926" h="88926">
                      <a:moveTo>
                        <a:pt x="0" y="44463"/>
                      </a:moveTo>
                      <a:cubicBezTo>
                        <a:pt x="0" y="19907"/>
                        <a:pt x="19907" y="0"/>
                        <a:pt x="44463" y="0"/>
                      </a:cubicBezTo>
                      <a:cubicBezTo>
                        <a:pt x="69019" y="0"/>
                        <a:pt x="88926" y="19907"/>
                        <a:pt x="88926" y="44463"/>
                      </a:cubicBezTo>
                      <a:cubicBezTo>
                        <a:pt x="88926" y="69019"/>
                        <a:pt x="69019" y="88926"/>
                        <a:pt x="44463" y="88926"/>
                      </a:cubicBezTo>
                      <a:cubicBezTo>
                        <a:pt x="19907" y="88926"/>
                        <a:pt x="0" y="69019"/>
                        <a:pt x="0" y="4446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7CA46D0D-A6E8-939C-187A-BF7DBEFC1D4F}"/>
              </a:ext>
            </a:extLst>
          </p:cNvPr>
          <p:cNvGrpSpPr/>
          <p:nvPr/>
        </p:nvGrpSpPr>
        <p:grpSpPr>
          <a:xfrm>
            <a:off x="450070" y="492472"/>
            <a:ext cx="6096000" cy="721630"/>
            <a:chOff x="375932" y="321520"/>
            <a:chExt cx="6096000" cy="721630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8B2C8E6C-88D1-22A0-A7C0-2DB0D996B7F0}"/>
                </a:ext>
              </a:extLst>
            </p:cNvPr>
            <p:cNvSpPr txBox="1"/>
            <p:nvPr/>
          </p:nvSpPr>
          <p:spPr>
            <a:xfrm>
              <a:off x="375932" y="321520"/>
              <a:ext cx="6096000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>
                  <a:gradFill flip="none" rotWithShape="1">
                    <a:gsLst>
                      <a:gs pos="0">
                        <a:schemeClr val="bg1"/>
                      </a:gs>
                      <a:gs pos="92000">
                        <a:srgbClr val="33F5FC"/>
                      </a:gs>
                    </a:gsLst>
                    <a:lin ang="5400000" scaled="1"/>
                    <a:tileRect/>
                  </a:gradFill>
                  <a:effectLst/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自动驾驶面临的诸多挑战</a:t>
              </a:r>
              <a:endParaRPr lang="en-US" sz="2000" dirty="0">
                <a:gradFill flip="none" rotWithShape="1">
                  <a:gsLst>
                    <a:gs pos="0">
                      <a:schemeClr val="bg1"/>
                    </a:gs>
                    <a:gs pos="92000">
                      <a:srgbClr val="33F5FC"/>
                    </a:gs>
                  </a:gsLst>
                  <a:lin ang="5400000" scaled="1"/>
                  <a:tileRect/>
                </a:gra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id="{FA8CDEF6-BE18-A4B2-A17C-C85055230B03}"/>
                </a:ext>
              </a:extLst>
            </p:cNvPr>
            <p:cNvGrpSpPr/>
            <p:nvPr/>
          </p:nvGrpSpPr>
          <p:grpSpPr>
            <a:xfrm>
              <a:off x="480707" y="623987"/>
              <a:ext cx="3056348" cy="419163"/>
              <a:chOff x="-1862457" y="446122"/>
              <a:chExt cx="6033424" cy="827454"/>
            </a:xfrm>
          </p:grpSpPr>
          <p:cxnSp>
            <p:nvCxnSpPr>
              <p:cNvPr id="19" name="直接连接符 18">
                <a:extLst>
                  <a:ext uri="{FF2B5EF4-FFF2-40B4-BE49-F238E27FC236}">
                    <a16:creationId xmlns:a16="http://schemas.microsoft.com/office/drawing/2014/main" id="{CEC0BD4B-0B99-63AC-8E0A-E92298C5131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862457" y="757460"/>
                <a:ext cx="4751707" cy="0"/>
              </a:xfrm>
              <a:prstGeom prst="line">
                <a:avLst/>
              </a:prstGeom>
              <a:ln w="19050" cap="rnd">
                <a:gradFill flip="none" rotWithShape="1">
                  <a:gsLst>
                    <a:gs pos="0">
                      <a:schemeClr val="accent1">
                        <a:lumMod val="5000"/>
                        <a:lumOff val="95000"/>
                        <a:alpha val="0"/>
                      </a:schemeClr>
                    </a:gs>
                    <a:gs pos="55000">
                      <a:srgbClr val="33F5FC"/>
                    </a:gs>
                  </a:gsLst>
                  <a:lin ang="0" scaled="1"/>
                  <a:tileRect/>
                </a:gra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直接连接符 19">
                <a:extLst>
                  <a:ext uri="{FF2B5EF4-FFF2-40B4-BE49-F238E27FC236}">
                    <a16:creationId xmlns:a16="http://schemas.microsoft.com/office/drawing/2014/main" id="{B5345650-F4E5-C5D1-7EE4-2E9A0725449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980952" y="757459"/>
                <a:ext cx="221456" cy="0"/>
              </a:xfrm>
              <a:prstGeom prst="line">
                <a:avLst/>
              </a:prstGeom>
              <a:ln w="19050" cap="rnd">
                <a:solidFill>
                  <a:srgbClr val="33F5FC"/>
                </a:solidFill>
                <a:prstDash val="sysDash"/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21" name="组合 20">
                <a:extLst>
                  <a:ext uri="{FF2B5EF4-FFF2-40B4-BE49-F238E27FC236}">
                    <a16:creationId xmlns:a16="http://schemas.microsoft.com/office/drawing/2014/main" id="{C505B56B-D48A-F33A-07A9-4ED7D5ADF31A}"/>
                  </a:ext>
                </a:extLst>
              </p:cNvPr>
              <p:cNvGrpSpPr/>
              <p:nvPr/>
            </p:nvGrpSpPr>
            <p:grpSpPr>
              <a:xfrm>
                <a:off x="3259774" y="446122"/>
                <a:ext cx="911193" cy="311626"/>
                <a:chOff x="3305494" y="446122"/>
                <a:chExt cx="911193" cy="311626"/>
              </a:xfrm>
            </p:grpSpPr>
            <p:cxnSp>
              <p:nvCxnSpPr>
                <p:cNvPr id="36" name="直接连接符 35">
                  <a:extLst>
                    <a:ext uri="{FF2B5EF4-FFF2-40B4-BE49-F238E27FC236}">
                      <a16:creationId xmlns:a16="http://schemas.microsoft.com/office/drawing/2014/main" id="{46A0C91E-601F-AC5B-D487-613169E78B7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305494" y="757460"/>
                  <a:ext cx="590230" cy="0"/>
                </a:xfrm>
                <a:prstGeom prst="line">
                  <a:avLst/>
                </a:prstGeom>
                <a:ln w="19050" cap="rnd">
                  <a:solidFill>
                    <a:srgbClr val="33F5FC"/>
                  </a:solidFill>
                  <a:prstDash val="solid"/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7" name="直接连接符 36">
                  <a:extLst>
                    <a:ext uri="{FF2B5EF4-FFF2-40B4-BE49-F238E27FC236}">
                      <a16:creationId xmlns:a16="http://schemas.microsoft.com/office/drawing/2014/main" id="{44D4DEC7-15CC-1302-9F7B-0AC325EC12C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3905062" y="446122"/>
                  <a:ext cx="311625" cy="311626"/>
                </a:xfrm>
                <a:prstGeom prst="line">
                  <a:avLst/>
                </a:prstGeom>
                <a:ln w="19050" cap="rnd">
                  <a:solidFill>
                    <a:srgbClr val="33F5FC"/>
                  </a:solidFill>
                  <a:prstDash val="solid"/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2" name="组合 21">
                <a:extLst>
                  <a:ext uri="{FF2B5EF4-FFF2-40B4-BE49-F238E27FC236}">
                    <a16:creationId xmlns:a16="http://schemas.microsoft.com/office/drawing/2014/main" id="{98FD9F4D-A80F-B958-233A-3D1BD509702E}"/>
                  </a:ext>
                </a:extLst>
              </p:cNvPr>
              <p:cNvGrpSpPr/>
              <p:nvPr/>
            </p:nvGrpSpPr>
            <p:grpSpPr>
              <a:xfrm>
                <a:off x="1874839" y="889480"/>
                <a:ext cx="1392078" cy="148498"/>
                <a:chOff x="1874839" y="884145"/>
                <a:chExt cx="1392078" cy="148498"/>
              </a:xfrm>
            </p:grpSpPr>
            <p:grpSp>
              <p:nvGrpSpPr>
                <p:cNvPr id="32" name="组合 31">
                  <a:extLst>
                    <a:ext uri="{FF2B5EF4-FFF2-40B4-BE49-F238E27FC236}">
                      <a16:creationId xmlns:a16="http://schemas.microsoft.com/office/drawing/2014/main" id="{E689A992-5C7E-C00C-1C4D-867327541182}"/>
                    </a:ext>
                  </a:extLst>
                </p:cNvPr>
                <p:cNvGrpSpPr/>
                <p:nvPr/>
              </p:nvGrpSpPr>
              <p:grpSpPr>
                <a:xfrm>
                  <a:off x="1874839" y="884145"/>
                  <a:ext cx="874937" cy="148498"/>
                  <a:chOff x="1874839" y="884145"/>
                  <a:chExt cx="874937" cy="148498"/>
                </a:xfrm>
              </p:grpSpPr>
              <p:cxnSp>
                <p:nvCxnSpPr>
                  <p:cNvPr id="34" name="直接连接符 33">
                    <a:extLst>
                      <a:ext uri="{FF2B5EF4-FFF2-40B4-BE49-F238E27FC236}">
                        <a16:creationId xmlns:a16="http://schemas.microsoft.com/office/drawing/2014/main" id="{4B3FF5E6-C25B-DBFA-1BE2-BF167893560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874839" y="884145"/>
                    <a:ext cx="726440" cy="0"/>
                  </a:xfrm>
                  <a:prstGeom prst="line">
                    <a:avLst/>
                  </a:prstGeom>
                  <a:ln w="19050" cap="rnd">
                    <a:solidFill>
                      <a:srgbClr val="33F5FC"/>
                    </a:solidFill>
                    <a:round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5" name="直接连接符 34">
                    <a:extLst>
                      <a:ext uri="{FF2B5EF4-FFF2-40B4-BE49-F238E27FC236}">
                        <a16:creationId xmlns:a16="http://schemas.microsoft.com/office/drawing/2014/main" id="{1DE8ECF4-04BF-0262-5B2E-8FB6C06E1A9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601279" y="884145"/>
                    <a:ext cx="148497" cy="148498"/>
                  </a:xfrm>
                  <a:prstGeom prst="line">
                    <a:avLst/>
                  </a:prstGeom>
                  <a:ln w="19050" cap="rnd">
                    <a:solidFill>
                      <a:srgbClr val="33F5FC"/>
                    </a:solidFill>
                    <a:prstDash val="solid"/>
                    <a:round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33" name="直接连接符 32">
                  <a:extLst>
                    <a:ext uri="{FF2B5EF4-FFF2-40B4-BE49-F238E27FC236}">
                      <a16:creationId xmlns:a16="http://schemas.microsoft.com/office/drawing/2014/main" id="{3E42BB99-4B4D-9989-5154-80962760E2D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747805" y="1032642"/>
                  <a:ext cx="519112" cy="0"/>
                </a:xfrm>
                <a:prstGeom prst="line">
                  <a:avLst/>
                </a:prstGeom>
                <a:ln w="19050" cap="rnd">
                  <a:solidFill>
                    <a:srgbClr val="33F5FC"/>
                  </a:solidFill>
                  <a:prstDash val="solid"/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3" name="组合 22">
                <a:extLst>
                  <a:ext uri="{FF2B5EF4-FFF2-40B4-BE49-F238E27FC236}">
                    <a16:creationId xmlns:a16="http://schemas.microsoft.com/office/drawing/2014/main" id="{2C6B7247-DD6B-683D-1467-37B299A452FE}"/>
                  </a:ext>
                </a:extLst>
              </p:cNvPr>
              <p:cNvGrpSpPr/>
              <p:nvPr/>
            </p:nvGrpSpPr>
            <p:grpSpPr>
              <a:xfrm flipH="1">
                <a:off x="3276390" y="886892"/>
                <a:ext cx="573613" cy="151086"/>
                <a:chOff x="2171862" y="881557"/>
                <a:chExt cx="573613" cy="151086"/>
              </a:xfrm>
            </p:grpSpPr>
            <p:cxnSp>
              <p:nvCxnSpPr>
                <p:cNvPr id="30" name="直接连接符 29">
                  <a:extLst>
                    <a:ext uri="{FF2B5EF4-FFF2-40B4-BE49-F238E27FC236}">
                      <a16:creationId xmlns:a16="http://schemas.microsoft.com/office/drawing/2014/main" id="{AAA9F858-C8B9-93B9-7158-B09A7D1C537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171862" y="883245"/>
                  <a:ext cx="422526" cy="0"/>
                </a:xfrm>
                <a:prstGeom prst="line">
                  <a:avLst/>
                </a:prstGeom>
                <a:ln w="19050" cap="rnd">
                  <a:solidFill>
                    <a:srgbClr val="33F5FC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1" name="直接连接符 30">
                  <a:extLst>
                    <a:ext uri="{FF2B5EF4-FFF2-40B4-BE49-F238E27FC236}">
                      <a16:creationId xmlns:a16="http://schemas.microsoft.com/office/drawing/2014/main" id="{1906B31F-A242-46F0-A078-DD9FE4EC014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594388" y="881557"/>
                  <a:ext cx="151087" cy="151086"/>
                </a:xfrm>
                <a:prstGeom prst="line">
                  <a:avLst/>
                </a:prstGeom>
                <a:ln w="19050" cap="rnd">
                  <a:solidFill>
                    <a:srgbClr val="33F5FC"/>
                  </a:solidFill>
                  <a:prstDash val="solid"/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4" name="平行四边形 23">
                <a:extLst>
                  <a:ext uri="{FF2B5EF4-FFF2-40B4-BE49-F238E27FC236}">
                    <a16:creationId xmlns:a16="http://schemas.microsoft.com/office/drawing/2014/main" id="{E562569E-3C09-CEBC-4878-3997FC831212}"/>
                  </a:ext>
                </a:extLst>
              </p:cNvPr>
              <p:cNvSpPr/>
              <p:nvPr/>
            </p:nvSpPr>
            <p:spPr>
              <a:xfrm flipH="1">
                <a:off x="3641725" y="876620"/>
                <a:ext cx="234950" cy="45719"/>
              </a:xfrm>
              <a:prstGeom prst="parallelogram">
                <a:avLst>
                  <a:gd name="adj" fmla="val 37063"/>
                </a:avLst>
              </a:prstGeom>
              <a:solidFill>
                <a:srgbClr val="33F5FC"/>
              </a:solidFill>
              <a:ln cap="rnd">
                <a:noFill/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>
                <a:extLst>
                  <a:ext uri="{FF2B5EF4-FFF2-40B4-BE49-F238E27FC236}">
                    <a16:creationId xmlns:a16="http://schemas.microsoft.com/office/drawing/2014/main" id="{92EDE7A5-4C50-31B6-B174-40723E885660}"/>
                  </a:ext>
                </a:extLst>
              </p:cNvPr>
              <p:cNvSpPr/>
              <p:nvPr/>
            </p:nvSpPr>
            <p:spPr>
              <a:xfrm flipH="1">
                <a:off x="3696129" y="946867"/>
                <a:ext cx="234950" cy="45719"/>
              </a:xfrm>
              <a:prstGeom prst="parallelogram">
                <a:avLst>
                  <a:gd name="adj" fmla="val 37063"/>
                </a:avLst>
              </a:prstGeom>
              <a:solidFill>
                <a:srgbClr val="33F5FC">
                  <a:alpha val="91000"/>
                </a:srgbClr>
              </a:solidFill>
              <a:ln cap="rnd">
                <a:noFill/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>
                <a:extLst>
                  <a:ext uri="{FF2B5EF4-FFF2-40B4-BE49-F238E27FC236}">
                    <a16:creationId xmlns:a16="http://schemas.microsoft.com/office/drawing/2014/main" id="{B44A3487-7EE7-47B8-F257-8B043D8AA209}"/>
                  </a:ext>
                </a:extLst>
              </p:cNvPr>
              <p:cNvSpPr/>
              <p:nvPr/>
            </p:nvSpPr>
            <p:spPr>
              <a:xfrm flipH="1">
                <a:off x="3750533" y="1017114"/>
                <a:ext cx="234950" cy="45719"/>
              </a:xfrm>
              <a:prstGeom prst="parallelogram">
                <a:avLst>
                  <a:gd name="adj" fmla="val 37063"/>
                </a:avLst>
              </a:prstGeom>
              <a:solidFill>
                <a:srgbClr val="33F5FC">
                  <a:alpha val="67000"/>
                </a:srgbClr>
              </a:solidFill>
              <a:ln cap="rnd">
                <a:noFill/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平行四边形 26">
                <a:extLst>
                  <a:ext uri="{FF2B5EF4-FFF2-40B4-BE49-F238E27FC236}">
                    <a16:creationId xmlns:a16="http://schemas.microsoft.com/office/drawing/2014/main" id="{AC0CC640-0B11-3FBF-3C3F-3D692C8A5482}"/>
                  </a:ext>
                </a:extLst>
              </p:cNvPr>
              <p:cNvSpPr/>
              <p:nvPr/>
            </p:nvSpPr>
            <p:spPr>
              <a:xfrm flipH="1">
                <a:off x="3804937" y="1087361"/>
                <a:ext cx="234950" cy="45719"/>
              </a:xfrm>
              <a:prstGeom prst="parallelogram">
                <a:avLst>
                  <a:gd name="adj" fmla="val 37063"/>
                </a:avLst>
              </a:prstGeom>
              <a:solidFill>
                <a:srgbClr val="33F5FC">
                  <a:alpha val="41000"/>
                </a:srgbClr>
              </a:solidFill>
              <a:ln cap="rnd">
                <a:noFill/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平行四边形 27">
                <a:extLst>
                  <a:ext uri="{FF2B5EF4-FFF2-40B4-BE49-F238E27FC236}">
                    <a16:creationId xmlns:a16="http://schemas.microsoft.com/office/drawing/2014/main" id="{1D7C78D7-31B7-5D8E-F79F-7A61956217A3}"/>
                  </a:ext>
                </a:extLst>
              </p:cNvPr>
              <p:cNvSpPr/>
              <p:nvPr/>
            </p:nvSpPr>
            <p:spPr>
              <a:xfrm flipH="1">
                <a:off x="3859341" y="1157608"/>
                <a:ext cx="234950" cy="45719"/>
              </a:xfrm>
              <a:prstGeom prst="parallelogram">
                <a:avLst>
                  <a:gd name="adj" fmla="val 37063"/>
                </a:avLst>
              </a:prstGeom>
              <a:solidFill>
                <a:srgbClr val="33F5FC">
                  <a:alpha val="23000"/>
                </a:srgbClr>
              </a:solidFill>
              <a:ln cap="rnd">
                <a:noFill/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平行四边形 28">
                <a:extLst>
                  <a:ext uri="{FF2B5EF4-FFF2-40B4-BE49-F238E27FC236}">
                    <a16:creationId xmlns:a16="http://schemas.microsoft.com/office/drawing/2014/main" id="{43839569-1F6A-B3C5-3398-ED8612578E76}"/>
                  </a:ext>
                </a:extLst>
              </p:cNvPr>
              <p:cNvSpPr/>
              <p:nvPr/>
            </p:nvSpPr>
            <p:spPr>
              <a:xfrm flipH="1">
                <a:off x="3913744" y="1227857"/>
                <a:ext cx="234950" cy="45719"/>
              </a:xfrm>
              <a:prstGeom prst="parallelogram">
                <a:avLst>
                  <a:gd name="adj" fmla="val 37063"/>
                </a:avLst>
              </a:prstGeom>
              <a:solidFill>
                <a:srgbClr val="33F5FC">
                  <a:alpha val="13000"/>
                </a:srgbClr>
              </a:solidFill>
              <a:ln cap="rnd">
                <a:noFill/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ED7BFB1D-89AE-4BB6-0F21-8C56D8A0928B}"/>
              </a:ext>
            </a:extLst>
          </p:cNvPr>
          <p:cNvGrpSpPr/>
          <p:nvPr/>
        </p:nvGrpSpPr>
        <p:grpSpPr>
          <a:xfrm>
            <a:off x="10073031" y="492472"/>
            <a:ext cx="1526884" cy="349250"/>
            <a:chOff x="2781300" y="571500"/>
            <a:chExt cx="3914376" cy="895350"/>
          </a:xfrm>
        </p:grpSpPr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DBE7FB3B-6D00-EBAD-C0FC-1F75F4F331E2}"/>
                </a:ext>
              </a:extLst>
            </p:cNvPr>
            <p:cNvSpPr/>
            <p:nvPr/>
          </p:nvSpPr>
          <p:spPr>
            <a:xfrm flipH="1">
              <a:off x="3031330" y="848632"/>
              <a:ext cx="812006" cy="618217"/>
            </a:xfrm>
            <a:custGeom>
              <a:avLst/>
              <a:gdLst>
                <a:gd name="connsiteX0" fmla="*/ 345281 w 812006"/>
                <a:gd name="connsiteY0" fmla="*/ 0 h 618217"/>
                <a:gd name="connsiteX1" fmla="*/ 154555 w 812006"/>
                <a:gd name="connsiteY1" fmla="*/ 0 h 618217"/>
                <a:gd name="connsiteX2" fmla="*/ 0 w 812006"/>
                <a:gd name="connsiteY2" fmla="*/ 618217 h 618217"/>
                <a:gd name="connsiteX3" fmla="*/ 190727 w 812006"/>
                <a:gd name="connsiteY3" fmla="*/ 618217 h 618217"/>
                <a:gd name="connsiteX4" fmla="*/ 812006 w 812006"/>
                <a:gd name="connsiteY4" fmla="*/ 0 h 618217"/>
                <a:gd name="connsiteX5" fmla="*/ 621280 w 812006"/>
                <a:gd name="connsiteY5" fmla="*/ 0 h 618217"/>
                <a:gd name="connsiteX6" fmla="*/ 466725 w 812006"/>
                <a:gd name="connsiteY6" fmla="*/ 618217 h 618217"/>
                <a:gd name="connsiteX7" fmla="*/ 657452 w 812006"/>
                <a:gd name="connsiteY7" fmla="*/ 618217 h 6182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12006" h="618217">
                  <a:moveTo>
                    <a:pt x="345281" y="0"/>
                  </a:moveTo>
                  <a:lnTo>
                    <a:pt x="154555" y="0"/>
                  </a:lnTo>
                  <a:lnTo>
                    <a:pt x="0" y="618217"/>
                  </a:lnTo>
                  <a:lnTo>
                    <a:pt x="190727" y="618217"/>
                  </a:lnTo>
                  <a:close/>
                  <a:moveTo>
                    <a:pt x="812006" y="0"/>
                  </a:moveTo>
                  <a:lnTo>
                    <a:pt x="621280" y="0"/>
                  </a:lnTo>
                  <a:lnTo>
                    <a:pt x="466725" y="618217"/>
                  </a:lnTo>
                  <a:lnTo>
                    <a:pt x="657452" y="618217"/>
                  </a:lnTo>
                  <a:close/>
                </a:path>
              </a:pathLst>
            </a:custGeom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6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5A21A7C6-230A-A3B4-7708-87E0572BEBAE}"/>
                </a:ext>
              </a:extLst>
            </p:cNvPr>
            <p:cNvSpPr/>
            <p:nvPr/>
          </p:nvSpPr>
          <p:spPr>
            <a:xfrm>
              <a:off x="2781300" y="571500"/>
              <a:ext cx="966788" cy="895350"/>
            </a:xfrm>
            <a:custGeom>
              <a:avLst/>
              <a:gdLst>
                <a:gd name="connsiteX0" fmla="*/ 690563 w 966788"/>
                <a:gd name="connsiteY0" fmla="*/ 0 h 895350"/>
                <a:gd name="connsiteX1" fmla="*/ 966788 w 966788"/>
                <a:gd name="connsiteY1" fmla="*/ 0 h 895350"/>
                <a:gd name="connsiteX2" fmla="*/ 742950 w 966788"/>
                <a:gd name="connsiteY2" fmla="*/ 895350 h 895350"/>
                <a:gd name="connsiteX3" fmla="*/ 466725 w 966788"/>
                <a:gd name="connsiteY3" fmla="*/ 895350 h 895350"/>
                <a:gd name="connsiteX4" fmla="*/ 223838 w 966788"/>
                <a:gd name="connsiteY4" fmla="*/ 0 h 895350"/>
                <a:gd name="connsiteX5" fmla="*/ 500063 w 966788"/>
                <a:gd name="connsiteY5" fmla="*/ 0 h 895350"/>
                <a:gd name="connsiteX6" fmla="*/ 276225 w 966788"/>
                <a:gd name="connsiteY6" fmla="*/ 895350 h 895350"/>
                <a:gd name="connsiteX7" fmla="*/ 0 w 966788"/>
                <a:gd name="connsiteY7" fmla="*/ 895350 h 895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66788" h="895350">
                  <a:moveTo>
                    <a:pt x="690563" y="0"/>
                  </a:moveTo>
                  <a:lnTo>
                    <a:pt x="966788" y="0"/>
                  </a:lnTo>
                  <a:lnTo>
                    <a:pt x="742950" y="895350"/>
                  </a:lnTo>
                  <a:lnTo>
                    <a:pt x="466725" y="895350"/>
                  </a:lnTo>
                  <a:close/>
                  <a:moveTo>
                    <a:pt x="223838" y="0"/>
                  </a:moveTo>
                  <a:lnTo>
                    <a:pt x="500063" y="0"/>
                  </a:lnTo>
                  <a:lnTo>
                    <a:pt x="276225" y="895350"/>
                  </a:lnTo>
                  <a:lnTo>
                    <a:pt x="0" y="895350"/>
                  </a:lnTo>
                  <a:close/>
                </a:path>
              </a:pathLst>
            </a:custGeom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08BBFF14-32CB-E3F3-668A-45118F99DB7C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3901741" y="571500"/>
              <a:ext cx="2793935" cy="884640"/>
            </a:xfrm>
            <a:custGeom>
              <a:avLst/>
              <a:gdLst>
                <a:gd name="connsiteX0" fmla="*/ 141895 w 2793935"/>
                <a:gd name="connsiteY0" fmla="*/ 755663 h 884640"/>
                <a:gd name="connsiteX1" fmla="*/ 135720 w 2793935"/>
                <a:gd name="connsiteY1" fmla="*/ 780376 h 884640"/>
                <a:gd name="connsiteX2" fmla="*/ 399804 w 2793935"/>
                <a:gd name="connsiteY2" fmla="*/ 780376 h 884640"/>
                <a:gd name="connsiteX3" fmla="*/ 405963 w 2793935"/>
                <a:gd name="connsiteY3" fmla="*/ 755663 h 884640"/>
                <a:gd name="connsiteX4" fmla="*/ 165224 w 2793935"/>
                <a:gd name="connsiteY4" fmla="*/ 661720 h 884640"/>
                <a:gd name="connsiteX5" fmla="*/ 159735 w 2793935"/>
                <a:gd name="connsiteY5" fmla="*/ 685058 h 884640"/>
                <a:gd name="connsiteX6" fmla="*/ 423756 w 2793935"/>
                <a:gd name="connsiteY6" fmla="*/ 685058 h 884640"/>
                <a:gd name="connsiteX7" fmla="*/ 429231 w 2793935"/>
                <a:gd name="connsiteY7" fmla="*/ 661720 h 884640"/>
                <a:gd name="connsiteX8" fmla="*/ 2560691 w 2793935"/>
                <a:gd name="connsiteY8" fmla="*/ 568459 h 884640"/>
                <a:gd name="connsiteX9" fmla="*/ 2417359 w 2793935"/>
                <a:gd name="connsiteY9" fmla="*/ 578069 h 884640"/>
                <a:gd name="connsiteX10" fmla="*/ 2433647 w 2793935"/>
                <a:gd name="connsiteY10" fmla="*/ 630166 h 884640"/>
                <a:gd name="connsiteX11" fmla="*/ 2457136 w 2793935"/>
                <a:gd name="connsiteY11" fmla="*/ 674035 h 884640"/>
                <a:gd name="connsiteX12" fmla="*/ 2514314 w 2793935"/>
                <a:gd name="connsiteY12" fmla="*/ 623056 h 884640"/>
                <a:gd name="connsiteX13" fmla="*/ 2560691 w 2793935"/>
                <a:gd name="connsiteY13" fmla="*/ 568459 h 884640"/>
                <a:gd name="connsiteX14" fmla="*/ 1162347 w 2793935"/>
                <a:gd name="connsiteY14" fmla="*/ 486854 h 884640"/>
                <a:gd name="connsiteX15" fmla="*/ 1235726 w 2793935"/>
                <a:gd name="connsiteY15" fmla="*/ 501954 h 884640"/>
                <a:gd name="connsiteX16" fmla="*/ 1203241 w 2793935"/>
                <a:gd name="connsiteY16" fmla="*/ 581140 h 884640"/>
                <a:gd name="connsiteX17" fmla="*/ 1169240 w 2793935"/>
                <a:gd name="connsiteY17" fmla="*/ 656200 h 884640"/>
                <a:gd name="connsiteX18" fmla="*/ 1294705 w 2793935"/>
                <a:gd name="connsiteY18" fmla="*/ 650710 h 884640"/>
                <a:gd name="connsiteX19" fmla="*/ 1287933 w 2793935"/>
                <a:gd name="connsiteY19" fmla="*/ 666837 h 884640"/>
                <a:gd name="connsiteX20" fmla="*/ 1277560 w 2793935"/>
                <a:gd name="connsiteY20" fmla="*/ 695316 h 884640"/>
                <a:gd name="connsiteX21" fmla="*/ 1236326 w 2793935"/>
                <a:gd name="connsiteY21" fmla="*/ 804448 h 884640"/>
                <a:gd name="connsiteX22" fmla="*/ 1202808 w 2793935"/>
                <a:gd name="connsiteY22" fmla="*/ 860641 h 884640"/>
                <a:gd name="connsiteX23" fmla="*/ 1173008 w 2793935"/>
                <a:gd name="connsiteY23" fmla="*/ 873177 h 884640"/>
                <a:gd name="connsiteX24" fmla="*/ 1145286 w 2793935"/>
                <a:gd name="connsiteY24" fmla="*/ 879083 h 884640"/>
                <a:gd name="connsiteX25" fmla="*/ 1104456 w 2793935"/>
                <a:gd name="connsiteY25" fmla="*/ 878742 h 884640"/>
                <a:gd name="connsiteX26" fmla="*/ 1057451 w 2793935"/>
                <a:gd name="connsiteY26" fmla="*/ 872233 h 884640"/>
                <a:gd name="connsiteX27" fmla="*/ 1056679 w 2793935"/>
                <a:gd name="connsiteY27" fmla="*/ 840810 h 884640"/>
                <a:gd name="connsiteX28" fmla="*/ 1053333 w 2793935"/>
                <a:gd name="connsiteY28" fmla="*/ 807779 h 884640"/>
                <a:gd name="connsiteX29" fmla="*/ 650139 w 2793935"/>
                <a:gd name="connsiteY29" fmla="*/ 812585 h 884640"/>
                <a:gd name="connsiteX30" fmla="*/ 669341 w 2793935"/>
                <a:gd name="connsiteY30" fmla="*/ 735117 h 884640"/>
                <a:gd name="connsiteX31" fmla="*/ 1108230 w 2793935"/>
                <a:gd name="connsiteY31" fmla="*/ 735117 h 884640"/>
                <a:gd name="connsiteX32" fmla="*/ 1091075 w 2793935"/>
                <a:gd name="connsiteY32" fmla="*/ 802973 h 884640"/>
                <a:gd name="connsiteX33" fmla="*/ 1101368 w 2793935"/>
                <a:gd name="connsiteY33" fmla="*/ 802973 h 884640"/>
                <a:gd name="connsiteX34" fmla="*/ 1116207 w 2793935"/>
                <a:gd name="connsiteY34" fmla="*/ 798596 h 884640"/>
                <a:gd name="connsiteX35" fmla="*/ 1127444 w 2793935"/>
                <a:gd name="connsiteY35" fmla="*/ 786496 h 884640"/>
                <a:gd name="connsiteX36" fmla="*/ 1145785 w 2793935"/>
                <a:gd name="connsiteY36" fmla="*/ 767411 h 884640"/>
                <a:gd name="connsiteX37" fmla="*/ 1169240 w 2793935"/>
                <a:gd name="connsiteY37" fmla="*/ 715903 h 884640"/>
                <a:gd name="connsiteX38" fmla="*/ 743375 w 2793935"/>
                <a:gd name="connsiteY38" fmla="*/ 715903 h 884640"/>
                <a:gd name="connsiteX39" fmla="*/ 774110 w 2793935"/>
                <a:gd name="connsiteY39" fmla="*/ 653057 h 884640"/>
                <a:gd name="connsiteX40" fmla="*/ 804375 w 2793935"/>
                <a:gd name="connsiteY40" fmla="*/ 583544 h 884640"/>
                <a:gd name="connsiteX41" fmla="*/ 903169 w 2793935"/>
                <a:gd name="connsiteY41" fmla="*/ 603456 h 884640"/>
                <a:gd name="connsiteX42" fmla="*/ 880529 w 2793935"/>
                <a:gd name="connsiteY42" fmla="*/ 656200 h 884640"/>
                <a:gd name="connsiteX43" fmla="*/ 1064999 w 2793935"/>
                <a:gd name="connsiteY43" fmla="*/ 645220 h 884640"/>
                <a:gd name="connsiteX44" fmla="*/ 1081983 w 2793935"/>
                <a:gd name="connsiteY44" fmla="*/ 609266 h 884640"/>
                <a:gd name="connsiteX45" fmla="*/ 1097937 w 2793935"/>
                <a:gd name="connsiteY45" fmla="*/ 573245 h 884640"/>
                <a:gd name="connsiteX46" fmla="*/ 767327 w 2793935"/>
                <a:gd name="connsiteY46" fmla="*/ 578738 h 884640"/>
                <a:gd name="connsiteX47" fmla="*/ 789281 w 2793935"/>
                <a:gd name="connsiteY47" fmla="*/ 490286 h 884640"/>
                <a:gd name="connsiteX48" fmla="*/ 1144599 w 2793935"/>
                <a:gd name="connsiteY48" fmla="*/ 490286 h 884640"/>
                <a:gd name="connsiteX49" fmla="*/ 1735747 w 2793935"/>
                <a:gd name="connsiteY49" fmla="*/ 450536 h 884640"/>
                <a:gd name="connsiteX50" fmla="*/ 1783048 w 2793935"/>
                <a:gd name="connsiteY50" fmla="*/ 501455 h 884640"/>
                <a:gd name="connsiteX51" fmla="*/ 1820028 w 2793935"/>
                <a:gd name="connsiteY51" fmla="*/ 553387 h 884640"/>
                <a:gd name="connsiteX52" fmla="*/ 1741921 w 2793935"/>
                <a:gd name="connsiteY52" fmla="*/ 607499 h 884640"/>
                <a:gd name="connsiteX53" fmla="*/ 1710452 w 2793935"/>
                <a:gd name="connsiteY53" fmla="*/ 554306 h 884640"/>
                <a:gd name="connsiteX54" fmla="*/ 1665092 w 2793935"/>
                <a:gd name="connsiteY54" fmla="*/ 500600 h 884640"/>
                <a:gd name="connsiteX55" fmla="*/ 888762 w 2793935"/>
                <a:gd name="connsiteY55" fmla="*/ 408683 h 884640"/>
                <a:gd name="connsiteX56" fmla="*/ 889445 w 2793935"/>
                <a:gd name="connsiteY56" fmla="*/ 412069 h 884640"/>
                <a:gd name="connsiteX57" fmla="*/ 885128 w 2793935"/>
                <a:gd name="connsiteY57" fmla="*/ 412470 h 884640"/>
                <a:gd name="connsiteX58" fmla="*/ 484105 w 2793935"/>
                <a:gd name="connsiteY58" fmla="*/ 363440 h 884640"/>
                <a:gd name="connsiteX59" fmla="*/ 459475 w 2793935"/>
                <a:gd name="connsiteY59" fmla="*/ 462836 h 884640"/>
                <a:gd name="connsiteX60" fmla="*/ 542382 w 2793935"/>
                <a:gd name="connsiteY60" fmla="*/ 462836 h 884640"/>
                <a:gd name="connsiteX61" fmla="*/ 567071 w 2793935"/>
                <a:gd name="connsiteY61" fmla="*/ 363440 h 884640"/>
                <a:gd name="connsiteX62" fmla="*/ 182377 w 2793935"/>
                <a:gd name="connsiteY62" fmla="*/ 353839 h 884640"/>
                <a:gd name="connsiteX63" fmla="*/ 161793 w 2793935"/>
                <a:gd name="connsiteY63" fmla="*/ 358639 h 884640"/>
                <a:gd name="connsiteX64" fmla="*/ 146269 w 2793935"/>
                <a:gd name="connsiteY64" fmla="*/ 375870 h 884640"/>
                <a:gd name="connsiteX65" fmla="*/ 130231 w 2793935"/>
                <a:gd name="connsiteY65" fmla="*/ 391558 h 884640"/>
                <a:gd name="connsiteX66" fmla="*/ 173457 w 2793935"/>
                <a:gd name="connsiteY66" fmla="*/ 387443 h 884640"/>
                <a:gd name="connsiteX67" fmla="*/ 176202 w 2793935"/>
                <a:gd name="connsiteY67" fmla="*/ 377842 h 884640"/>
                <a:gd name="connsiteX68" fmla="*/ 1184981 w 2793935"/>
                <a:gd name="connsiteY68" fmla="*/ 333950 h 884640"/>
                <a:gd name="connsiteX69" fmla="*/ 1168556 w 2793935"/>
                <a:gd name="connsiteY69" fmla="*/ 398348 h 884640"/>
                <a:gd name="connsiteX70" fmla="*/ 1237098 w 2793935"/>
                <a:gd name="connsiteY70" fmla="*/ 398348 h 884640"/>
                <a:gd name="connsiteX71" fmla="*/ 1253557 w 2793935"/>
                <a:gd name="connsiteY71" fmla="*/ 333950 h 884640"/>
                <a:gd name="connsiteX72" fmla="*/ 413491 w 2793935"/>
                <a:gd name="connsiteY72" fmla="*/ 276343 h 884640"/>
                <a:gd name="connsiteX73" fmla="*/ 687772 w 2793935"/>
                <a:gd name="connsiteY73" fmla="*/ 276343 h 884640"/>
                <a:gd name="connsiteX74" fmla="*/ 619192 w 2793935"/>
                <a:gd name="connsiteY74" fmla="*/ 550611 h 884640"/>
                <a:gd name="connsiteX75" fmla="*/ 344909 w 2793935"/>
                <a:gd name="connsiteY75" fmla="*/ 550611 h 884640"/>
                <a:gd name="connsiteX76" fmla="*/ 1805660 w 2793935"/>
                <a:gd name="connsiteY76" fmla="*/ 270171 h 884640"/>
                <a:gd name="connsiteX77" fmla="*/ 1850893 w 2793935"/>
                <a:gd name="connsiteY77" fmla="*/ 321092 h 884640"/>
                <a:gd name="connsiteX78" fmla="*/ 1885864 w 2793935"/>
                <a:gd name="connsiteY78" fmla="*/ 373041 h 884640"/>
                <a:gd name="connsiteX79" fmla="*/ 1806344 w 2793935"/>
                <a:gd name="connsiteY79" fmla="*/ 425162 h 884640"/>
                <a:gd name="connsiteX80" fmla="*/ 1777830 w 2793935"/>
                <a:gd name="connsiteY80" fmla="*/ 372527 h 884640"/>
                <a:gd name="connsiteX81" fmla="*/ 1734375 w 2793935"/>
                <a:gd name="connsiteY81" fmla="*/ 318863 h 884640"/>
                <a:gd name="connsiteX82" fmla="*/ 1116465 w 2793935"/>
                <a:gd name="connsiteY82" fmla="*/ 264684 h 884640"/>
                <a:gd name="connsiteX83" fmla="*/ 1362599 w 2793935"/>
                <a:gd name="connsiteY83" fmla="*/ 264684 h 884640"/>
                <a:gd name="connsiteX84" fmla="*/ 1311850 w 2793935"/>
                <a:gd name="connsiteY84" fmla="*/ 467636 h 884640"/>
                <a:gd name="connsiteX85" fmla="*/ 1065685 w 2793935"/>
                <a:gd name="connsiteY85" fmla="*/ 467636 h 884640"/>
                <a:gd name="connsiteX86" fmla="*/ 1671952 w 2793935"/>
                <a:gd name="connsiteY86" fmla="*/ 231080 h 884640"/>
                <a:gd name="connsiteX87" fmla="*/ 1715168 w 2793935"/>
                <a:gd name="connsiteY87" fmla="*/ 316805 h 884640"/>
                <a:gd name="connsiteX88" fmla="*/ 1669637 w 2793935"/>
                <a:gd name="connsiteY88" fmla="*/ 329835 h 884640"/>
                <a:gd name="connsiteX89" fmla="*/ 1622562 w 2793935"/>
                <a:gd name="connsiteY89" fmla="*/ 340808 h 884640"/>
                <a:gd name="connsiteX90" fmla="*/ 1597868 w 2793935"/>
                <a:gd name="connsiteY90" fmla="*/ 421733 h 884640"/>
                <a:gd name="connsiteX91" fmla="*/ 1682241 w 2793935"/>
                <a:gd name="connsiteY91" fmla="*/ 421733 h 884640"/>
                <a:gd name="connsiteX92" fmla="*/ 1658919 w 2793935"/>
                <a:gd name="connsiteY92" fmla="*/ 514316 h 884640"/>
                <a:gd name="connsiteX93" fmla="*/ 1576603 w 2793935"/>
                <a:gd name="connsiteY93" fmla="*/ 514316 h 884640"/>
                <a:gd name="connsiteX94" fmla="*/ 1569743 w 2793935"/>
                <a:gd name="connsiteY94" fmla="*/ 519802 h 884640"/>
                <a:gd name="connsiteX95" fmla="*/ 1590601 w 2793935"/>
                <a:gd name="connsiteY95" fmla="*/ 546882 h 884640"/>
                <a:gd name="connsiteX96" fmla="*/ 1616338 w 2793935"/>
                <a:gd name="connsiteY96" fmla="*/ 583391 h 884640"/>
                <a:gd name="connsiteX97" fmla="*/ 1634910 w 2793935"/>
                <a:gd name="connsiteY97" fmla="*/ 609556 h 884640"/>
                <a:gd name="connsiteX98" fmla="*/ 1564255 w 2793935"/>
                <a:gd name="connsiteY98" fmla="*/ 678136 h 884640"/>
                <a:gd name="connsiteX99" fmla="*/ 1558596 w 2793935"/>
                <a:gd name="connsiteY99" fmla="*/ 651819 h 884640"/>
                <a:gd name="connsiteX100" fmla="*/ 1549850 w 2793935"/>
                <a:gd name="connsiteY100" fmla="*/ 621901 h 884640"/>
                <a:gd name="connsiteX101" fmla="*/ 1483311 w 2793935"/>
                <a:gd name="connsiteY101" fmla="*/ 880447 h 884640"/>
                <a:gd name="connsiteX102" fmla="*/ 1386688 w 2793935"/>
                <a:gd name="connsiteY102" fmla="*/ 880447 h 884640"/>
                <a:gd name="connsiteX103" fmla="*/ 1440095 w 2793935"/>
                <a:gd name="connsiteY103" fmla="*/ 674021 h 884640"/>
                <a:gd name="connsiteX104" fmla="*/ 1397642 w 2793935"/>
                <a:gd name="connsiteY104" fmla="*/ 731714 h 884640"/>
                <a:gd name="connsiteX105" fmla="*/ 1357198 w 2793935"/>
                <a:gd name="connsiteY105" fmla="*/ 775520 h 884640"/>
                <a:gd name="connsiteX106" fmla="*/ 1347426 w 2793935"/>
                <a:gd name="connsiteY106" fmla="*/ 722456 h 884640"/>
                <a:gd name="connsiteX107" fmla="*/ 1332509 w 2793935"/>
                <a:gd name="connsiteY107" fmla="*/ 671964 h 884640"/>
                <a:gd name="connsiteX108" fmla="*/ 1400115 w 2793935"/>
                <a:gd name="connsiteY108" fmla="*/ 598860 h 884640"/>
                <a:gd name="connsiteX109" fmla="*/ 1464104 w 2793935"/>
                <a:gd name="connsiteY109" fmla="*/ 508829 h 884640"/>
                <a:gd name="connsiteX110" fmla="*/ 1380516 w 2793935"/>
                <a:gd name="connsiteY110" fmla="*/ 514316 h 884640"/>
                <a:gd name="connsiteX111" fmla="*/ 1403831 w 2793935"/>
                <a:gd name="connsiteY111" fmla="*/ 421733 h 884640"/>
                <a:gd name="connsiteX112" fmla="*/ 1500460 w 2793935"/>
                <a:gd name="connsiteY112" fmla="*/ 421733 h 884640"/>
                <a:gd name="connsiteX113" fmla="*/ 1521039 w 2793935"/>
                <a:gd name="connsiteY113" fmla="*/ 358639 h 884640"/>
                <a:gd name="connsiteX114" fmla="*/ 1486741 w 2793935"/>
                <a:gd name="connsiteY114" fmla="*/ 362240 h 884640"/>
                <a:gd name="connsiteX115" fmla="*/ 1454500 w 2793935"/>
                <a:gd name="connsiteY115" fmla="*/ 360697 h 884640"/>
                <a:gd name="connsiteX116" fmla="*/ 1449613 w 2793935"/>
                <a:gd name="connsiteY116" fmla="*/ 322892 h 884640"/>
                <a:gd name="connsiteX117" fmla="*/ 1440095 w 2793935"/>
                <a:gd name="connsiteY117" fmla="*/ 284573 h 884640"/>
                <a:gd name="connsiteX118" fmla="*/ 1561168 w 2793935"/>
                <a:gd name="connsiteY118" fmla="*/ 264256 h 884640"/>
                <a:gd name="connsiteX119" fmla="*/ 1671952 w 2793935"/>
                <a:gd name="connsiteY119" fmla="*/ 231080 h 884640"/>
                <a:gd name="connsiteX120" fmla="*/ 2526401 w 2793935"/>
                <a:gd name="connsiteY120" fmla="*/ 229023 h 884640"/>
                <a:gd name="connsiteX121" fmla="*/ 2625157 w 2793935"/>
                <a:gd name="connsiteY121" fmla="*/ 229023 h 884640"/>
                <a:gd name="connsiteX122" fmla="*/ 2601839 w 2793935"/>
                <a:gd name="connsiteY122" fmla="*/ 321606 h 884640"/>
                <a:gd name="connsiteX123" fmla="*/ 2749972 w 2793935"/>
                <a:gd name="connsiteY123" fmla="*/ 321606 h 884640"/>
                <a:gd name="connsiteX124" fmla="*/ 2727341 w 2793935"/>
                <a:gd name="connsiteY124" fmla="*/ 412817 h 884640"/>
                <a:gd name="connsiteX125" fmla="*/ 2579208 w 2793935"/>
                <a:gd name="connsiteY125" fmla="*/ 412817 h 884640"/>
                <a:gd name="connsiteX126" fmla="*/ 2561377 w 2793935"/>
                <a:gd name="connsiteY126" fmla="*/ 483445 h 884640"/>
                <a:gd name="connsiteX127" fmla="*/ 2629272 w 2793935"/>
                <a:gd name="connsiteY127" fmla="*/ 483445 h 884640"/>
                <a:gd name="connsiteX128" fmla="*/ 2645731 w 2793935"/>
                <a:gd name="connsiteY128" fmla="*/ 480026 h 884640"/>
                <a:gd name="connsiteX129" fmla="*/ 2704709 w 2793935"/>
                <a:gd name="connsiteY129" fmla="*/ 510802 h 884640"/>
                <a:gd name="connsiteX130" fmla="*/ 2623871 w 2793935"/>
                <a:gd name="connsiteY130" fmla="*/ 639859 h 884640"/>
                <a:gd name="connsiteX131" fmla="*/ 2522972 w 2793935"/>
                <a:gd name="connsiteY131" fmla="*/ 742636 h 884640"/>
                <a:gd name="connsiteX132" fmla="*/ 2581351 w 2793935"/>
                <a:gd name="connsiteY132" fmla="*/ 773592 h 884640"/>
                <a:gd name="connsiteX133" fmla="*/ 2656704 w 2793935"/>
                <a:gd name="connsiteY133" fmla="*/ 800947 h 884640"/>
                <a:gd name="connsiteX134" fmla="*/ 2615984 w 2793935"/>
                <a:gd name="connsiteY134" fmla="*/ 840992 h 884640"/>
                <a:gd name="connsiteX135" fmla="*/ 2579894 w 2793935"/>
                <a:gd name="connsiteY135" fmla="*/ 884640 h 884640"/>
                <a:gd name="connsiteX136" fmla="*/ 2499312 w 2793935"/>
                <a:gd name="connsiteY136" fmla="*/ 845966 h 884640"/>
                <a:gd name="connsiteX137" fmla="*/ 2437247 w 2793935"/>
                <a:gd name="connsiteY137" fmla="*/ 801633 h 884640"/>
                <a:gd name="connsiteX138" fmla="*/ 2342584 w 2793935"/>
                <a:gd name="connsiteY138" fmla="*/ 846738 h 884640"/>
                <a:gd name="connsiteX139" fmla="*/ 2245268 w 2793935"/>
                <a:gd name="connsiteY139" fmla="*/ 874350 h 884640"/>
                <a:gd name="connsiteX140" fmla="*/ 2230175 w 2793935"/>
                <a:gd name="connsiteY140" fmla="*/ 827015 h 884640"/>
                <a:gd name="connsiteX141" fmla="*/ 2206851 w 2793935"/>
                <a:gd name="connsiteY141" fmla="*/ 783796 h 884640"/>
                <a:gd name="connsiteX142" fmla="*/ 2291060 w 2793935"/>
                <a:gd name="connsiteY142" fmla="*/ 761844 h 884640"/>
                <a:gd name="connsiteX143" fmla="*/ 2374240 w 2793935"/>
                <a:gd name="connsiteY143" fmla="*/ 723428 h 884640"/>
                <a:gd name="connsiteX144" fmla="*/ 2344827 w 2793935"/>
                <a:gd name="connsiteY144" fmla="*/ 656982 h 884640"/>
                <a:gd name="connsiteX145" fmla="*/ 2324160 w 2793935"/>
                <a:gd name="connsiteY145" fmla="*/ 576696 h 884640"/>
                <a:gd name="connsiteX146" fmla="*/ 2355031 w 2793935"/>
                <a:gd name="connsiteY146" fmla="*/ 573264 h 884640"/>
                <a:gd name="connsiteX147" fmla="*/ 2311812 w 2793935"/>
                <a:gd name="connsiteY147" fmla="*/ 573264 h 884640"/>
                <a:gd name="connsiteX148" fmla="*/ 2333764 w 2793935"/>
                <a:gd name="connsiteY148" fmla="*/ 483445 h 884640"/>
                <a:gd name="connsiteX149" fmla="*/ 2462622 w 2793935"/>
                <a:gd name="connsiteY149" fmla="*/ 483445 h 884640"/>
                <a:gd name="connsiteX150" fmla="*/ 2480453 w 2793935"/>
                <a:gd name="connsiteY150" fmla="*/ 412817 h 884640"/>
                <a:gd name="connsiteX151" fmla="*/ 2340625 w 2793935"/>
                <a:gd name="connsiteY151" fmla="*/ 412817 h 884640"/>
                <a:gd name="connsiteX152" fmla="*/ 2363263 w 2793935"/>
                <a:gd name="connsiteY152" fmla="*/ 321606 h 884640"/>
                <a:gd name="connsiteX153" fmla="*/ 2503084 w 2793935"/>
                <a:gd name="connsiteY153" fmla="*/ 321606 h 884640"/>
                <a:gd name="connsiteX154" fmla="*/ 2217141 w 2793935"/>
                <a:gd name="connsiteY154" fmla="*/ 229023 h 884640"/>
                <a:gd name="connsiteX155" fmla="*/ 2315242 w 2793935"/>
                <a:gd name="connsiteY155" fmla="*/ 229023 h 884640"/>
                <a:gd name="connsiteX156" fmla="*/ 2283685 w 2793935"/>
                <a:gd name="connsiteY156" fmla="*/ 355210 h 884640"/>
                <a:gd name="connsiteX157" fmla="*/ 2346799 w 2793935"/>
                <a:gd name="connsiteY157" fmla="*/ 355210 h 884640"/>
                <a:gd name="connsiteX158" fmla="*/ 2324160 w 2793935"/>
                <a:gd name="connsiteY158" fmla="*/ 447105 h 884640"/>
                <a:gd name="connsiteX159" fmla="*/ 2261046 w 2793935"/>
                <a:gd name="connsiteY159" fmla="*/ 447105 h 884640"/>
                <a:gd name="connsiteX160" fmla="*/ 2239780 w 2793935"/>
                <a:gd name="connsiteY160" fmla="*/ 530708 h 884640"/>
                <a:gd name="connsiteX161" fmla="*/ 2299463 w 2793935"/>
                <a:gd name="connsiteY161" fmla="*/ 517666 h 884640"/>
                <a:gd name="connsiteX162" fmla="*/ 2293289 w 2793935"/>
                <a:gd name="connsiteY162" fmla="*/ 610321 h 884640"/>
                <a:gd name="connsiteX163" fmla="*/ 2257102 w 2793935"/>
                <a:gd name="connsiteY163" fmla="*/ 619209 h 884640"/>
                <a:gd name="connsiteX164" fmla="*/ 2219885 w 2793935"/>
                <a:gd name="connsiteY164" fmla="*/ 628096 h 884640"/>
                <a:gd name="connsiteX165" fmla="*/ 2178038 w 2793935"/>
                <a:gd name="connsiteY165" fmla="*/ 778994 h 884640"/>
                <a:gd name="connsiteX166" fmla="*/ 2160030 w 2793935"/>
                <a:gd name="connsiteY166" fmla="*/ 831817 h 884640"/>
                <a:gd name="connsiteX167" fmla="*/ 2130703 w 2793935"/>
                <a:gd name="connsiteY167" fmla="*/ 864060 h 884640"/>
                <a:gd name="connsiteX168" fmla="*/ 2079140 w 2793935"/>
                <a:gd name="connsiteY168" fmla="*/ 873235 h 884640"/>
                <a:gd name="connsiteX169" fmla="*/ 2016252 w 2793935"/>
                <a:gd name="connsiteY169" fmla="*/ 869548 h 884640"/>
                <a:gd name="connsiteX170" fmla="*/ 2012823 w 2793935"/>
                <a:gd name="connsiteY170" fmla="*/ 825214 h 884640"/>
                <a:gd name="connsiteX171" fmla="*/ 2003222 w 2793935"/>
                <a:gd name="connsiteY171" fmla="*/ 780366 h 884640"/>
                <a:gd name="connsiteX172" fmla="*/ 2035283 w 2793935"/>
                <a:gd name="connsiteY172" fmla="*/ 785168 h 884640"/>
                <a:gd name="connsiteX173" fmla="*/ 2056029 w 2793935"/>
                <a:gd name="connsiteY173" fmla="*/ 785854 h 884640"/>
                <a:gd name="connsiteX174" fmla="*/ 2074019 w 2793935"/>
                <a:gd name="connsiteY174" fmla="*/ 780195 h 884640"/>
                <a:gd name="connsiteX175" fmla="*/ 2082746 w 2793935"/>
                <a:gd name="connsiteY175" fmla="*/ 767332 h 884640"/>
                <a:gd name="connsiteX176" fmla="*/ 2112180 w 2793935"/>
                <a:gd name="connsiteY176" fmla="*/ 650711 h 884640"/>
                <a:gd name="connsiteX177" fmla="*/ 2051914 w 2793935"/>
                <a:gd name="connsiteY177" fmla="*/ 664431 h 884640"/>
                <a:gd name="connsiteX178" fmla="*/ 2045056 w 2793935"/>
                <a:gd name="connsiteY178" fmla="*/ 568459 h 884640"/>
                <a:gd name="connsiteX179" fmla="*/ 2085483 w 2793935"/>
                <a:gd name="connsiteY179" fmla="*/ 560909 h 884640"/>
                <a:gd name="connsiteX180" fmla="*/ 2132075 w 2793935"/>
                <a:gd name="connsiteY180" fmla="*/ 551299 h 884640"/>
                <a:gd name="connsiteX181" fmla="*/ 2162946 w 2793935"/>
                <a:gd name="connsiteY181" fmla="*/ 447105 h 884640"/>
                <a:gd name="connsiteX182" fmla="*/ 2088904 w 2793935"/>
                <a:gd name="connsiteY182" fmla="*/ 447105 h 884640"/>
                <a:gd name="connsiteX183" fmla="*/ 2111494 w 2793935"/>
                <a:gd name="connsiteY183" fmla="*/ 355210 h 884640"/>
                <a:gd name="connsiteX184" fmla="*/ 2185584 w 2793935"/>
                <a:gd name="connsiteY184" fmla="*/ 355210 h 884640"/>
                <a:gd name="connsiteX185" fmla="*/ 1930441 w 2793935"/>
                <a:gd name="connsiteY185" fmla="*/ 228337 h 884640"/>
                <a:gd name="connsiteX186" fmla="*/ 2028511 w 2793935"/>
                <a:gd name="connsiteY186" fmla="*/ 228337 h 884640"/>
                <a:gd name="connsiteX187" fmla="*/ 1932499 w 2793935"/>
                <a:gd name="connsiteY187" fmla="*/ 612985 h 884640"/>
                <a:gd name="connsiteX188" fmla="*/ 1996278 w 2793935"/>
                <a:gd name="connsiteY188" fmla="*/ 602012 h 884640"/>
                <a:gd name="connsiteX189" fmla="*/ 1988049 w 2793935"/>
                <a:gd name="connsiteY189" fmla="*/ 695967 h 884640"/>
                <a:gd name="connsiteX190" fmla="*/ 1908496 w 2793935"/>
                <a:gd name="connsiteY190" fmla="*/ 709683 h 884640"/>
                <a:gd name="connsiteX191" fmla="*/ 1865976 w 2793935"/>
                <a:gd name="connsiteY191" fmla="*/ 879761 h 884640"/>
                <a:gd name="connsiteX192" fmla="*/ 1767987 w 2793935"/>
                <a:gd name="connsiteY192" fmla="*/ 879761 h 884640"/>
                <a:gd name="connsiteX193" fmla="*/ 1806344 w 2793935"/>
                <a:gd name="connsiteY193" fmla="*/ 727514 h 884640"/>
                <a:gd name="connsiteX194" fmla="*/ 1599925 w 2793935"/>
                <a:gd name="connsiteY194" fmla="*/ 763861 h 884640"/>
                <a:gd name="connsiteX195" fmla="*/ 1607471 w 2793935"/>
                <a:gd name="connsiteY195" fmla="*/ 668535 h 884640"/>
                <a:gd name="connsiteX196" fmla="*/ 1830315 w 2793935"/>
                <a:gd name="connsiteY196" fmla="*/ 630130 h 884640"/>
                <a:gd name="connsiteX197" fmla="*/ 879157 w 2793935"/>
                <a:gd name="connsiteY197" fmla="*/ 225594 h 884640"/>
                <a:gd name="connsiteX198" fmla="*/ 967660 w 2793935"/>
                <a:gd name="connsiteY198" fmla="*/ 236567 h 884640"/>
                <a:gd name="connsiteX199" fmla="*/ 960028 w 2793935"/>
                <a:gd name="connsiteY199" fmla="*/ 262113 h 884640"/>
                <a:gd name="connsiteX200" fmla="*/ 951881 w 2793935"/>
                <a:gd name="connsiteY200" fmla="*/ 286630 h 884640"/>
                <a:gd name="connsiteX201" fmla="*/ 1095192 w 2793935"/>
                <a:gd name="connsiteY201" fmla="*/ 281144 h 884640"/>
                <a:gd name="connsiteX202" fmla="*/ 1088759 w 2793935"/>
                <a:gd name="connsiteY202" fmla="*/ 295803 h 884640"/>
                <a:gd name="connsiteX203" fmla="*/ 1078723 w 2793935"/>
                <a:gd name="connsiteY203" fmla="*/ 322292 h 884640"/>
                <a:gd name="connsiteX204" fmla="*/ 1044756 w 2793935"/>
                <a:gd name="connsiteY204" fmla="*/ 415433 h 884640"/>
                <a:gd name="connsiteX205" fmla="*/ 1016964 w 2793935"/>
                <a:gd name="connsiteY205" fmla="*/ 464890 h 884640"/>
                <a:gd name="connsiteX206" fmla="*/ 991197 w 2793935"/>
                <a:gd name="connsiteY206" fmla="*/ 475615 h 884640"/>
                <a:gd name="connsiteX207" fmla="*/ 969032 w 2793935"/>
                <a:gd name="connsiteY207" fmla="*/ 480677 h 884640"/>
                <a:gd name="connsiteX208" fmla="*/ 933271 w 2793935"/>
                <a:gd name="connsiteY208" fmla="*/ 479819 h 884640"/>
                <a:gd name="connsiteX209" fmla="*/ 892878 w 2793935"/>
                <a:gd name="connsiteY209" fmla="*/ 473813 h 884640"/>
                <a:gd name="connsiteX210" fmla="*/ 892621 w 2793935"/>
                <a:gd name="connsiteY210" fmla="*/ 438646 h 884640"/>
                <a:gd name="connsiteX211" fmla="*/ 891431 w 2793935"/>
                <a:gd name="connsiteY211" fmla="*/ 421917 h 884640"/>
                <a:gd name="connsiteX212" fmla="*/ 889445 w 2793935"/>
                <a:gd name="connsiteY212" fmla="*/ 412069 h 884640"/>
                <a:gd name="connsiteX213" fmla="*/ 905742 w 2793935"/>
                <a:gd name="connsiteY213" fmla="*/ 410556 h 884640"/>
                <a:gd name="connsiteX214" fmla="*/ 920321 w 2793935"/>
                <a:gd name="connsiteY214" fmla="*/ 409364 h 884640"/>
                <a:gd name="connsiteX215" fmla="*/ 937473 w 2793935"/>
                <a:gd name="connsiteY215" fmla="*/ 405674 h 884640"/>
                <a:gd name="connsiteX216" fmla="*/ 948450 w 2793935"/>
                <a:gd name="connsiteY216" fmla="*/ 394241 h 884640"/>
                <a:gd name="connsiteX217" fmla="*/ 960371 w 2793935"/>
                <a:gd name="connsiteY217" fmla="*/ 382869 h 884640"/>
                <a:gd name="connsiteX218" fmla="*/ 975893 w 2793935"/>
                <a:gd name="connsiteY218" fmla="*/ 350409 h 884640"/>
                <a:gd name="connsiteX219" fmla="*/ 920321 w 2793935"/>
                <a:gd name="connsiteY219" fmla="*/ 361382 h 884640"/>
                <a:gd name="connsiteX220" fmla="*/ 903941 w 2793935"/>
                <a:gd name="connsiteY220" fmla="*/ 387833 h 884640"/>
                <a:gd name="connsiteX221" fmla="*/ 881901 w 2793935"/>
                <a:gd name="connsiteY221" fmla="*/ 412770 h 884640"/>
                <a:gd name="connsiteX222" fmla="*/ 885128 w 2793935"/>
                <a:gd name="connsiteY222" fmla="*/ 412470 h 884640"/>
                <a:gd name="connsiteX223" fmla="*/ 859830 w 2793935"/>
                <a:gd name="connsiteY223" fmla="*/ 438829 h 884640"/>
                <a:gd name="connsiteX224" fmla="*/ 827622 w 2793935"/>
                <a:gd name="connsiteY224" fmla="*/ 463784 h 884640"/>
                <a:gd name="connsiteX225" fmla="*/ 747477 w 2793935"/>
                <a:gd name="connsiteY225" fmla="*/ 499895 h 884640"/>
                <a:gd name="connsiteX226" fmla="*/ 731116 w 2793935"/>
                <a:gd name="connsiteY226" fmla="*/ 462145 h 884640"/>
                <a:gd name="connsiteX227" fmla="*/ 706979 w 2793935"/>
                <a:gd name="connsiteY227" fmla="*/ 428513 h 884640"/>
                <a:gd name="connsiteX228" fmla="*/ 775136 w 2793935"/>
                <a:gd name="connsiteY228" fmla="*/ 395989 h 884640"/>
                <a:gd name="connsiteX229" fmla="*/ 822213 w 2793935"/>
                <a:gd name="connsiteY229" fmla="*/ 351095 h 884640"/>
                <a:gd name="connsiteX230" fmla="*/ 752264 w 2793935"/>
                <a:gd name="connsiteY230" fmla="*/ 355896 h 884640"/>
                <a:gd name="connsiteX231" fmla="*/ 770758 w 2793935"/>
                <a:gd name="connsiteY231" fmla="*/ 281144 h 884640"/>
                <a:gd name="connsiteX232" fmla="*/ 862691 w 2793935"/>
                <a:gd name="connsiteY232" fmla="*/ 275657 h 884640"/>
                <a:gd name="connsiteX233" fmla="*/ 879157 w 2793935"/>
                <a:gd name="connsiteY233" fmla="*/ 225594 h 884640"/>
                <a:gd name="connsiteX234" fmla="*/ 153560 w 2793935"/>
                <a:gd name="connsiteY234" fmla="*/ 218050 h 884640"/>
                <a:gd name="connsiteX235" fmla="*/ 236581 w 2793935"/>
                <a:gd name="connsiteY235" fmla="*/ 246854 h 884640"/>
                <a:gd name="connsiteX236" fmla="*/ 227146 w 2793935"/>
                <a:gd name="connsiteY236" fmla="*/ 265285 h 884640"/>
                <a:gd name="connsiteX237" fmla="*/ 216683 w 2793935"/>
                <a:gd name="connsiteY237" fmla="*/ 283201 h 884640"/>
                <a:gd name="connsiteX238" fmla="*/ 377175 w 2793935"/>
                <a:gd name="connsiteY238" fmla="*/ 277715 h 884640"/>
                <a:gd name="connsiteX239" fmla="*/ 357953 w 2793935"/>
                <a:gd name="connsiteY239" fmla="*/ 353839 h 884640"/>
                <a:gd name="connsiteX240" fmla="*/ 275690 w 2793935"/>
                <a:gd name="connsiteY240" fmla="*/ 353839 h 884640"/>
                <a:gd name="connsiteX241" fmla="*/ 269515 w 2793935"/>
                <a:gd name="connsiteY241" fmla="*/ 379213 h 884640"/>
                <a:gd name="connsiteX242" fmla="*/ 267456 w 2793935"/>
                <a:gd name="connsiteY242" fmla="*/ 387443 h 884640"/>
                <a:gd name="connsiteX243" fmla="*/ 365504 w 2793935"/>
                <a:gd name="connsiteY243" fmla="*/ 387443 h 884640"/>
                <a:gd name="connsiteX244" fmla="*/ 346282 w 2793935"/>
                <a:gd name="connsiteY244" fmla="*/ 464209 h 884640"/>
                <a:gd name="connsiteX245" fmla="*/ 252361 w 2793935"/>
                <a:gd name="connsiteY245" fmla="*/ 466955 h 884640"/>
                <a:gd name="connsiteX246" fmla="*/ 299915 w 2793935"/>
                <a:gd name="connsiteY246" fmla="*/ 495949 h 884640"/>
                <a:gd name="connsiteX247" fmla="*/ 336671 w 2793935"/>
                <a:gd name="connsiteY247" fmla="*/ 519757 h 884640"/>
                <a:gd name="connsiteX248" fmla="*/ 257851 w 2793935"/>
                <a:gd name="connsiteY248" fmla="*/ 575335 h 884640"/>
                <a:gd name="connsiteX249" fmla="*/ 229548 w 2793935"/>
                <a:gd name="connsiteY249" fmla="*/ 546927 h 884640"/>
                <a:gd name="connsiteX250" fmla="*/ 196099 w 2793935"/>
                <a:gd name="connsiteY250" fmla="*/ 519076 h 884640"/>
                <a:gd name="connsiteX251" fmla="*/ 152702 w 2793935"/>
                <a:gd name="connsiteY251" fmla="*/ 555340 h 884640"/>
                <a:gd name="connsiteX252" fmla="*/ 102100 w 2793935"/>
                <a:gd name="connsiteY252" fmla="*/ 587010 h 884640"/>
                <a:gd name="connsiteX253" fmla="*/ 551983 w 2793935"/>
                <a:gd name="connsiteY253" fmla="*/ 584263 h 884640"/>
                <a:gd name="connsiteX254" fmla="*/ 477948 w 2793935"/>
                <a:gd name="connsiteY254" fmla="*/ 879822 h 884640"/>
                <a:gd name="connsiteX255" fmla="*/ 375115 w 2793935"/>
                <a:gd name="connsiteY255" fmla="*/ 879822 h 884640"/>
                <a:gd name="connsiteX256" fmla="*/ 380608 w 2793935"/>
                <a:gd name="connsiteY256" fmla="*/ 858541 h 884640"/>
                <a:gd name="connsiteX257" fmla="*/ 116509 w 2793935"/>
                <a:gd name="connsiteY257" fmla="*/ 858541 h 884640"/>
                <a:gd name="connsiteX258" fmla="*/ 111020 w 2793935"/>
                <a:gd name="connsiteY258" fmla="*/ 879822 h 884640"/>
                <a:gd name="connsiteX259" fmla="*/ 13030 w 2793935"/>
                <a:gd name="connsiteY259" fmla="*/ 879822 h 884640"/>
                <a:gd name="connsiteX260" fmla="*/ 88411 w 2793935"/>
                <a:gd name="connsiteY260" fmla="*/ 594531 h 884640"/>
                <a:gd name="connsiteX261" fmla="*/ 70838 w 2793935"/>
                <a:gd name="connsiteY261" fmla="*/ 602049 h 884640"/>
                <a:gd name="connsiteX262" fmla="*/ 54803 w 2793935"/>
                <a:gd name="connsiteY262" fmla="*/ 605467 h 884640"/>
                <a:gd name="connsiteX263" fmla="*/ 30757 w 2793935"/>
                <a:gd name="connsiteY263" fmla="*/ 570860 h 884640"/>
                <a:gd name="connsiteX264" fmla="*/ 0 w 2793935"/>
                <a:gd name="connsiteY264" fmla="*/ 538249 h 884640"/>
                <a:gd name="connsiteX265" fmla="*/ 78113 w 2793935"/>
                <a:gd name="connsiteY265" fmla="*/ 502448 h 884640"/>
                <a:gd name="connsiteX266" fmla="*/ 129545 w 2793935"/>
                <a:gd name="connsiteY266" fmla="*/ 459404 h 884640"/>
                <a:gd name="connsiteX267" fmla="*/ 28118 w 2793935"/>
                <a:gd name="connsiteY267" fmla="*/ 464209 h 884640"/>
                <a:gd name="connsiteX268" fmla="*/ 47277 w 2793935"/>
                <a:gd name="connsiteY268" fmla="*/ 387443 h 884640"/>
                <a:gd name="connsiteX269" fmla="*/ 99356 w 2793935"/>
                <a:gd name="connsiteY269" fmla="*/ 384700 h 884640"/>
                <a:gd name="connsiteX270" fmla="*/ 73745 w 2793935"/>
                <a:gd name="connsiteY270" fmla="*/ 366612 h 884640"/>
                <a:gd name="connsiteX271" fmla="*/ 48646 w 2793935"/>
                <a:gd name="connsiteY271" fmla="*/ 349038 h 884640"/>
                <a:gd name="connsiteX272" fmla="*/ 106239 w 2793935"/>
                <a:gd name="connsiteY272" fmla="*/ 292031 h 884640"/>
                <a:gd name="connsiteX273" fmla="*/ 153560 w 2793935"/>
                <a:gd name="connsiteY273" fmla="*/ 218050 h 884640"/>
                <a:gd name="connsiteX274" fmla="*/ 427794 w 2793935"/>
                <a:gd name="connsiteY274" fmla="*/ 21152 h 884640"/>
                <a:gd name="connsiteX275" fmla="*/ 393145 w 2793935"/>
                <a:gd name="connsiteY275" fmla="*/ 80715 h 884640"/>
                <a:gd name="connsiteX276" fmla="*/ 431124 w 2793935"/>
                <a:gd name="connsiteY276" fmla="*/ 80715 h 884640"/>
                <a:gd name="connsiteX277" fmla="*/ 427794 w 2793935"/>
                <a:gd name="connsiteY277" fmla="*/ 21152 h 884640"/>
                <a:gd name="connsiteX278" fmla="*/ 959898 w 2793935"/>
                <a:gd name="connsiteY278" fmla="*/ 14214 h 884640"/>
                <a:gd name="connsiteX279" fmla="*/ 948154 w 2793935"/>
                <a:gd name="connsiteY279" fmla="*/ 58887 h 884640"/>
                <a:gd name="connsiteX280" fmla="*/ 968349 w 2793935"/>
                <a:gd name="connsiteY280" fmla="*/ 58887 h 884640"/>
                <a:gd name="connsiteX281" fmla="*/ 987002 w 2793935"/>
                <a:gd name="connsiteY281" fmla="*/ 52499 h 884640"/>
                <a:gd name="connsiteX282" fmla="*/ 996616 w 2793935"/>
                <a:gd name="connsiteY282" fmla="*/ 36212 h 884640"/>
                <a:gd name="connsiteX283" fmla="*/ 995551 w 2793935"/>
                <a:gd name="connsiteY283" fmla="*/ 20200 h 884640"/>
                <a:gd name="connsiteX284" fmla="*/ 980094 w 2793935"/>
                <a:gd name="connsiteY284" fmla="*/ 14214 h 884640"/>
                <a:gd name="connsiteX285" fmla="*/ 959898 w 2793935"/>
                <a:gd name="connsiteY285" fmla="*/ 14214 h 884640"/>
                <a:gd name="connsiteX286" fmla="*/ 526601 w 2793935"/>
                <a:gd name="connsiteY286" fmla="*/ 14214 h 884640"/>
                <a:gd name="connsiteX287" fmla="*/ 514857 w 2793935"/>
                <a:gd name="connsiteY287" fmla="*/ 58887 h 884640"/>
                <a:gd name="connsiteX288" fmla="*/ 535052 w 2793935"/>
                <a:gd name="connsiteY288" fmla="*/ 58887 h 884640"/>
                <a:gd name="connsiteX289" fmla="*/ 553705 w 2793935"/>
                <a:gd name="connsiteY289" fmla="*/ 52499 h 884640"/>
                <a:gd name="connsiteX290" fmla="*/ 563319 w 2793935"/>
                <a:gd name="connsiteY290" fmla="*/ 36212 h 884640"/>
                <a:gd name="connsiteX291" fmla="*/ 562253 w 2793935"/>
                <a:gd name="connsiteY291" fmla="*/ 20200 h 884640"/>
                <a:gd name="connsiteX292" fmla="*/ 546797 w 2793935"/>
                <a:gd name="connsiteY292" fmla="*/ 14214 h 884640"/>
                <a:gd name="connsiteX293" fmla="*/ 526601 w 2793935"/>
                <a:gd name="connsiteY293" fmla="*/ 14214 h 884640"/>
                <a:gd name="connsiteX294" fmla="*/ 837489 w 2793935"/>
                <a:gd name="connsiteY294" fmla="*/ 14045 h 884640"/>
                <a:gd name="connsiteX295" fmla="*/ 813110 w 2793935"/>
                <a:gd name="connsiteY295" fmla="*/ 106774 h 884640"/>
                <a:gd name="connsiteX296" fmla="*/ 832100 w 2793935"/>
                <a:gd name="connsiteY296" fmla="*/ 106774 h 884640"/>
                <a:gd name="connsiteX297" fmla="*/ 866474 w 2793935"/>
                <a:gd name="connsiteY297" fmla="*/ 94549 h 884640"/>
                <a:gd name="connsiteX298" fmla="*/ 885948 w 2793935"/>
                <a:gd name="connsiteY298" fmla="*/ 60748 h 884640"/>
                <a:gd name="connsiteX299" fmla="*/ 884335 w 2793935"/>
                <a:gd name="connsiteY299" fmla="*/ 26609 h 884640"/>
                <a:gd name="connsiteX300" fmla="*/ 856479 w 2793935"/>
                <a:gd name="connsiteY300" fmla="*/ 14045 h 884640"/>
                <a:gd name="connsiteX301" fmla="*/ 837489 w 2793935"/>
                <a:gd name="connsiteY301" fmla="*/ 14045 h 884640"/>
                <a:gd name="connsiteX302" fmla="*/ 2491688 w 2793935"/>
                <a:gd name="connsiteY302" fmla="*/ 13537 h 884640"/>
                <a:gd name="connsiteX303" fmla="*/ 2460705 w 2793935"/>
                <a:gd name="connsiteY303" fmla="*/ 26123 h 884640"/>
                <a:gd name="connsiteX304" fmla="*/ 2440632 w 2793935"/>
                <a:gd name="connsiteY304" fmla="*/ 60410 h 884640"/>
                <a:gd name="connsiteX305" fmla="*/ 2442693 w 2793935"/>
                <a:gd name="connsiteY305" fmla="*/ 94633 h 884640"/>
                <a:gd name="connsiteX306" fmla="*/ 2467042 w 2793935"/>
                <a:gd name="connsiteY306" fmla="*/ 107282 h 884640"/>
                <a:gd name="connsiteX307" fmla="*/ 2498042 w 2793935"/>
                <a:gd name="connsiteY307" fmla="*/ 94633 h 884640"/>
                <a:gd name="connsiteX308" fmla="*/ 2518098 w 2793935"/>
                <a:gd name="connsiteY308" fmla="*/ 60410 h 884640"/>
                <a:gd name="connsiteX309" fmla="*/ 2516054 w 2793935"/>
                <a:gd name="connsiteY309" fmla="*/ 26123 h 884640"/>
                <a:gd name="connsiteX310" fmla="*/ 2491688 w 2793935"/>
                <a:gd name="connsiteY310" fmla="*/ 13537 h 884640"/>
                <a:gd name="connsiteX311" fmla="*/ 2265620 w 2793935"/>
                <a:gd name="connsiteY311" fmla="*/ 13537 h 884640"/>
                <a:gd name="connsiteX312" fmla="*/ 2234637 w 2793935"/>
                <a:gd name="connsiteY312" fmla="*/ 26123 h 884640"/>
                <a:gd name="connsiteX313" fmla="*/ 2214564 w 2793935"/>
                <a:gd name="connsiteY313" fmla="*/ 60410 h 884640"/>
                <a:gd name="connsiteX314" fmla="*/ 2216625 w 2793935"/>
                <a:gd name="connsiteY314" fmla="*/ 94633 h 884640"/>
                <a:gd name="connsiteX315" fmla="*/ 2240974 w 2793935"/>
                <a:gd name="connsiteY315" fmla="*/ 107282 h 884640"/>
                <a:gd name="connsiteX316" fmla="*/ 2271974 w 2793935"/>
                <a:gd name="connsiteY316" fmla="*/ 94633 h 884640"/>
                <a:gd name="connsiteX317" fmla="*/ 2292030 w 2793935"/>
                <a:gd name="connsiteY317" fmla="*/ 60410 h 884640"/>
                <a:gd name="connsiteX318" fmla="*/ 2289986 w 2793935"/>
                <a:gd name="connsiteY318" fmla="*/ 26123 h 884640"/>
                <a:gd name="connsiteX319" fmla="*/ 2265620 w 2793935"/>
                <a:gd name="connsiteY319" fmla="*/ 13537 h 884640"/>
                <a:gd name="connsiteX320" fmla="*/ 242835 w 2793935"/>
                <a:gd name="connsiteY320" fmla="*/ 2369 h 884640"/>
                <a:gd name="connsiteX321" fmla="*/ 257605 w 2793935"/>
                <a:gd name="connsiteY321" fmla="*/ 2369 h 884640"/>
                <a:gd name="connsiteX322" fmla="*/ 270740 w 2793935"/>
                <a:gd name="connsiteY322" fmla="*/ 99160 h 884640"/>
                <a:gd name="connsiteX323" fmla="*/ 334769 w 2793935"/>
                <a:gd name="connsiteY323" fmla="*/ 2369 h 884640"/>
                <a:gd name="connsiteX324" fmla="*/ 349388 w 2793935"/>
                <a:gd name="connsiteY324" fmla="*/ 2369 h 884640"/>
                <a:gd name="connsiteX325" fmla="*/ 318603 w 2793935"/>
                <a:gd name="connsiteY325" fmla="*/ 119466 h 884640"/>
                <a:gd name="connsiteX326" fmla="*/ 304888 w 2793935"/>
                <a:gd name="connsiteY326" fmla="*/ 119466 h 884640"/>
                <a:gd name="connsiteX327" fmla="*/ 327844 w 2793935"/>
                <a:gd name="connsiteY327" fmla="*/ 32151 h 884640"/>
                <a:gd name="connsiteX328" fmla="*/ 270224 w 2793935"/>
                <a:gd name="connsiteY328" fmla="*/ 119466 h 884640"/>
                <a:gd name="connsiteX329" fmla="*/ 260579 w 2793935"/>
                <a:gd name="connsiteY329" fmla="*/ 119466 h 884640"/>
                <a:gd name="connsiteX330" fmla="*/ 248764 w 2793935"/>
                <a:gd name="connsiteY330" fmla="*/ 31982 h 884640"/>
                <a:gd name="connsiteX331" fmla="*/ 225764 w 2793935"/>
                <a:gd name="connsiteY331" fmla="*/ 119466 h 884640"/>
                <a:gd name="connsiteX332" fmla="*/ 212049 w 2793935"/>
                <a:gd name="connsiteY332" fmla="*/ 119466 h 884640"/>
                <a:gd name="connsiteX333" fmla="*/ 242835 w 2793935"/>
                <a:gd name="connsiteY333" fmla="*/ 2369 h 884640"/>
                <a:gd name="connsiteX334" fmla="*/ 424940 w 2793935"/>
                <a:gd name="connsiteY334" fmla="*/ 2200 h 884640"/>
                <a:gd name="connsiteX335" fmla="*/ 440764 w 2793935"/>
                <a:gd name="connsiteY335" fmla="*/ 2200 h 884640"/>
                <a:gd name="connsiteX336" fmla="*/ 447763 w 2793935"/>
                <a:gd name="connsiteY336" fmla="*/ 119466 h 884640"/>
                <a:gd name="connsiteX337" fmla="*/ 433295 w 2793935"/>
                <a:gd name="connsiteY337" fmla="*/ 119466 h 884640"/>
                <a:gd name="connsiteX338" fmla="*/ 431751 w 2793935"/>
                <a:gd name="connsiteY338" fmla="*/ 93237 h 884640"/>
                <a:gd name="connsiteX339" fmla="*/ 385934 w 2793935"/>
                <a:gd name="connsiteY339" fmla="*/ 93237 h 884640"/>
                <a:gd name="connsiteX340" fmla="*/ 370599 w 2793935"/>
                <a:gd name="connsiteY340" fmla="*/ 119466 h 884640"/>
                <a:gd name="connsiteX341" fmla="*/ 356130 w 2793935"/>
                <a:gd name="connsiteY341" fmla="*/ 119466 h 884640"/>
                <a:gd name="connsiteX342" fmla="*/ 424940 w 2793935"/>
                <a:gd name="connsiteY342" fmla="*/ 2200 h 884640"/>
                <a:gd name="connsiteX343" fmla="*/ 2711646 w 2793935"/>
                <a:gd name="connsiteY343" fmla="*/ 1523 h 884640"/>
                <a:gd name="connsiteX344" fmla="*/ 2726868 w 2793935"/>
                <a:gd name="connsiteY344" fmla="*/ 1523 h 884640"/>
                <a:gd name="connsiteX345" fmla="*/ 2737086 w 2793935"/>
                <a:gd name="connsiteY345" fmla="*/ 61256 h 884640"/>
                <a:gd name="connsiteX346" fmla="*/ 2778713 w 2793935"/>
                <a:gd name="connsiteY346" fmla="*/ 1523 h 884640"/>
                <a:gd name="connsiteX347" fmla="*/ 2793935 w 2793935"/>
                <a:gd name="connsiteY347" fmla="*/ 1523 h 884640"/>
                <a:gd name="connsiteX348" fmla="*/ 2740415 w 2793935"/>
                <a:gd name="connsiteY348" fmla="*/ 74962 h 884640"/>
                <a:gd name="connsiteX349" fmla="*/ 2728715 w 2793935"/>
                <a:gd name="connsiteY349" fmla="*/ 119466 h 884640"/>
                <a:gd name="connsiteX350" fmla="*/ 2715000 w 2793935"/>
                <a:gd name="connsiteY350" fmla="*/ 119466 h 884640"/>
                <a:gd name="connsiteX351" fmla="*/ 2726701 w 2793935"/>
                <a:gd name="connsiteY351" fmla="*/ 74962 h 884640"/>
                <a:gd name="connsiteX352" fmla="*/ 2711646 w 2793935"/>
                <a:gd name="connsiteY352" fmla="*/ 1523 h 884640"/>
                <a:gd name="connsiteX353" fmla="*/ 2362446 w 2793935"/>
                <a:gd name="connsiteY353" fmla="*/ 1523 h 884640"/>
                <a:gd name="connsiteX354" fmla="*/ 2376161 w 2793935"/>
                <a:gd name="connsiteY354" fmla="*/ 1523 h 884640"/>
                <a:gd name="connsiteX355" fmla="*/ 2348445 w 2793935"/>
                <a:gd name="connsiteY355" fmla="*/ 106944 h 884640"/>
                <a:gd name="connsiteX356" fmla="*/ 2385219 w 2793935"/>
                <a:gd name="connsiteY356" fmla="*/ 106944 h 884640"/>
                <a:gd name="connsiteX357" fmla="*/ 2381927 w 2793935"/>
                <a:gd name="connsiteY357" fmla="*/ 119466 h 884640"/>
                <a:gd name="connsiteX358" fmla="*/ 2331438 w 2793935"/>
                <a:gd name="connsiteY358" fmla="*/ 119466 h 884640"/>
                <a:gd name="connsiteX359" fmla="*/ 2362446 w 2793935"/>
                <a:gd name="connsiteY359" fmla="*/ 1523 h 884640"/>
                <a:gd name="connsiteX360" fmla="*/ 1976246 w 2793935"/>
                <a:gd name="connsiteY360" fmla="*/ 1523 h 884640"/>
                <a:gd name="connsiteX361" fmla="*/ 1989961 w 2793935"/>
                <a:gd name="connsiteY361" fmla="*/ 1523 h 884640"/>
                <a:gd name="connsiteX362" fmla="*/ 1976348 w 2793935"/>
                <a:gd name="connsiteY362" fmla="*/ 53303 h 884640"/>
                <a:gd name="connsiteX363" fmla="*/ 2029851 w 2793935"/>
                <a:gd name="connsiteY363" fmla="*/ 53303 h 884640"/>
                <a:gd name="connsiteX364" fmla="*/ 2043464 w 2793935"/>
                <a:gd name="connsiteY364" fmla="*/ 1523 h 884640"/>
                <a:gd name="connsiteX365" fmla="*/ 2057179 w 2793935"/>
                <a:gd name="connsiteY365" fmla="*/ 1523 h 884640"/>
                <a:gd name="connsiteX366" fmla="*/ 2026171 w 2793935"/>
                <a:gd name="connsiteY366" fmla="*/ 119466 h 884640"/>
                <a:gd name="connsiteX367" fmla="*/ 2012456 w 2793935"/>
                <a:gd name="connsiteY367" fmla="*/ 119466 h 884640"/>
                <a:gd name="connsiteX368" fmla="*/ 2026514 w 2793935"/>
                <a:gd name="connsiteY368" fmla="*/ 65994 h 884640"/>
                <a:gd name="connsiteX369" fmla="*/ 1973011 w 2793935"/>
                <a:gd name="connsiteY369" fmla="*/ 65994 h 884640"/>
                <a:gd name="connsiteX370" fmla="*/ 1958953 w 2793935"/>
                <a:gd name="connsiteY370" fmla="*/ 119466 h 884640"/>
                <a:gd name="connsiteX371" fmla="*/ 1945238 w 2793935"/>
                <a:gd name="connsiteY371" fmla="*/ 119466 h 884640"/>
                <a:gd name="connsiteX372" fmla="*/ 1976246 w 2793935"/>
                <a:gd name="connsiteY372" fmla="*/ 1523 h 884640"/>
                <a:gd name="connsiteX373" fmla="*/ 1640083 w 2793935"/>
                <a:gd name="connsiteY373" fmla="*/ 1523 h 884640"/>
                <a:gd name="connsiteX374" fmla="*/ 1711219 w 2793935"/>
                <a:gd name="connsiteY374" fmla="*/ 1523 h 884640"/>
                <a:gd name="connsiteX375" fmla="*/ 1707927 w 2793935"/>
                <a:gd name="connsiteY375" fmla="*/ 14045 h 884640"/>
                <a:gd name="connsiteX376" fmla="*/ 1679292 w 2793935"/>
                <a:gd name="connsiteY376" fmla="*/ 14045 h 884640"/>
                <a:gd name="connsiteX377" fmla="*/ 1651576 w 2793935"/>
                <a:gd name="connsiteY377" fmla="*/ 119466 h 884640"/>
                <a:gd name="connsiteX378" fmla="*/ 1637861 w 2793935"/>
                <a:gd name="connsiteY378" fmla="*/ 119466 h 884640"/>
                <a:gd name="connsiteX379" fmla="*/ 1665577 w 2793935"/>
                <a:gd name="connsiteY379" fmla="*/ 14045 h 884640"/>
                <a:gd name="connsiteX380" fmla="*/ 1636791 w 2793935"/>
                <a:gd name="connsiteY380" fmla="*/ 14045 h 884640"/>
                <a:gd name="connsiteX381" fmla="*/ 1640083 w 2793935"/>
                <a:gd name="connsiteY381" fmla="*/ 1523 h 884640"/>
                <a:gd name="connsiteX382" fmla="*/ 1241525 w 2793935"/>
                <a:gd name="connsiteY382" fmla="*/ 1523 h 884640"/>
                <a:gd name="connsiteX383" fmla="*/ 1255240 w 2793935"/>
                <a:gd name="connsiteY383" fmla="*/ 1523 h 884640"/>
                <a:gd name="connsiteX384" fmla="*/ 1224232 w 2793935"/>
                <a:gd name="connsiteY384" fmla="*/ 119466 h 884640"/>
                <a:gd name="connsiteX385" fmla="*/ 1210517 w 2793935"/>
                <a:gd name="connsiteY385" fmla="*/ 119466 h 884640"/>
                <a:gd name="connsiteX386" fmla="*/ 1241525 w 2793935"/>
                <a:gd name="connsiteY386" fmla="*/ 1523 h 884640"/>
                <a:gd name="connsiteX387" fmla="*/ 1110782 w 2793935"/>
                <a:gd name="connsiteY387" fmla="*/ 1523 h 884640"/>
                <a:gd name="connsiteX388" fmla="*/ 1125401 w 2793935"/>
                <a:gd name="connsiteY388" fmla="*/ 1523 h 884640"/>
                <a:gd name="connsiteX389" fmla="*/ 1131670 w 2793935"/>
                <a:gd name="connsiteY389" fmla="*/ 103221 h 884640"/>
                <a:gd name="connsiteX390" fmla="*/ 1191413 w 2793935"/>
                <a:gd name="connsiteY390" fmla="*/ 1523 h 884640"/>
                <a:gd name="connsiteX391" fmla="*/ 1205881 w 2793935"/>
                <a:gd name="connsiteY391" fmla="*/ 1523 h 884640"/>
                <a:gd name="connsiteX392" fmla="*/ 1135236 w 2793935"/>
                <a:gd name="connsiteY392" fmla="*/ 119466 h 884640"/>
                <a:gd name="connsiteX393" fmla="*/ 1119412 w 2793935"/>
                <a:gd name="connsiteY393" fmla="*/ 119466 h 884640"/>
                <a:gd name="connsiteX394" fmla="*/ 1110782 w 2793935"/>
                <a:gd name="connsiteY394" fmla="*/ 1523 h 884640"/>
                <a:gd name="connsiteX395" fmla="*/ 1062554 w 2793935"/>
                <a:gd name="connsiteY395" fmla="*/ 1523 h 884640"/>
                <a:gd name="connsiteX396" fmla="*/ 1076269 w 2793935"/>
                <a:gd name="connsiteY396" fmla="*/ 1523 h 884640"/>
                <a:gd name="connsiteX397" fmla="*/ 1045261 w 2793935"/>
                <a:gd name="connsiteY397" fmla="*/ 119466 h 884640"/>
                <a:gd name="connsiteX398" fmla="*/ 1031546 w 2793935"/>
                <a:gd name="connsiteY398" fmla="*/ 119466 h 884640"/>
                <a:gd name="connsiteX399" fmla="*/ 1062554 w 2793935"/>
                <a:gd name="connsiteY399" fmla="*/ 1523 h 884640"/>
                <a:gd name="connsiteX400" fmla="*/ 949520 w 2793935"/>
                <a:gd name="connsiteY400" fmla="*/ 1523 h 884640"/>
                <a:gd name="connsiteX401" fmla="*/ 983430 w 2793935"/>
                <a:gd name="connsiteY401" fmla="*/ 1523 h 884640"/>
                <a:gd name="connsiteX402" fmla="*/ 1008277 w 2793935"/>
                <a:gd name="connsiteY402" fmla="*/ 11634 h 884640"/>
                <a:gd name="connsiteX403" fmla="*/ 1010783 w 2793935"/>
                <a:gd name="connsiteY403" fmla="*/ 36212 h 884640"/>
                <a:gd name="connsiteX404" fmla="*/ 999386 w 2793935"/>
                <a:gd name="connsiteY404" fmla="*/ 57131 h 884640"/>
                <a:gd name="connsiteX405" fmla="*/ 976867 w 2793935"/>
                <a:gd name="connsiteY405" fmla="*/ 70055 h 884640"/>
                <a:gd name="connsiteX406" fmla="*/ 990251 w 2793935"/>
                <a:gd name="connsiteY406" fmla="*/ 119466 h 884640"/>
                <a:gd name="connsiteX407" fmla="*/ 973824 w 2793935"/>
                <a:gd name="connsiteY407" fmla="*/ 119466 h 884640"/>
                <a:gd name="connsiteX408" fmla="*/ 961484 w 2793935"/>
                <a:gd name="connsiteY408" fmla="*/ 71239 h 884640"/>
                <a:gd name="connsiteX409" fmla="*/ 944906 w 2793935"/>
                <a:gd name="connsiteY409" fmla="*/ 71239 h 884640"/>
                <a:gd name="connsiteX410" fmla="*/ 932227 w 2793935"/>
                <a:gd name="connsiteY410" fmla="*/ 119466 h 884640"/>
                <a:gd name="connsiteX411" fmla="*/ 918512 w 2793935"/>
                <a:gd name="connsiteY411" fmla="*/ 119466 h 884640"/>
                <a:gd name="connsiteX412" fmla="*/ 949520 w 2793935"/>
                <a:gd name="connsiteY412" fmla="*/ 1523 h 884640"/>
                <a:gd name="connsiteX413" fmla="*/ 827067 w 2793935"/>
                <a:gd name="connsiteY413" fmla="*/ 1523 h 884640"/>
                <a:gd name="connsiteX414" fmla="*/ 859771 w 2793935"/>
                <a:gd name="connsiteY414" fmla="*/ 1523 h 884640"/>
                <a:gd name="connsiteX415" fmla="*/ 896413 w 2793935"/>
                <a:gd name="connsiteY415" fmla="*/ 17429 h 884640"/>
                <a:gd name="connsiteX416" fmla="*/ 899964 w 2793935"/>
                <a:gd name="connsiteY416" fmla="*/ 60748 h 884640"/>
                <a:gd name="connsiteX417" fmla="*/ 873703 w 2793935"/>
                <a:gd name="connsiteY417" fmla="*/ 103813 h 884640"/>
                <a:gd name="connsiteX418" fmla="*/ 828763 w 2793935"/>
                <a:gd name="connsiteY418" fmla="*/ 119466 h 884640"/>
                <a:gd name="connsiteX419" fmla="*/ 796059 w 2793935"/>
                <a:gd name="connsiteY419" fmla="*/ 119466 h 884640"/>
                <a:gd name="connsiteX420" fmla="*/ 827067 w 2793935"/>
                <a:gd name="connsiteY420" fmla="*/ 1523 h 884640"/>
                <a:gd name="connsiteX421" fmla="*/ 622776 w 2793935"/>
                <a:gd name="connsiteY421" fmla="*/ 1523 h 884640"/>
                <a:gd name="connsiteX422" fmla="*/ 693913 w 2793935"/>
                <a:gd name="connsiteY422" fmla="*/ 1523 h 884640"/>
                <a:gd name="connsiteX423" fmla="*/ 690620 w 2793935"/>
                <a:gd name="connsiteY423" fmla="*/ 14045 h 884640"/>
                <a:gd name="connsiteX424" fmla="*/ 661985 w 2793935"/>
                <a:gd name="connsiteY424" fmla="*/ 14045 h 884640"/>
                <a:gd name="connsiteX425" fmla="*/ 634269 w 2793935"/>
                <a:gd name="connsiteY425" fmla="*/ 119466 h 884640"/>
                <a:gd name="connsiteX426" fmla="*/ 620555 w 2793935"/>
                <a:gd name="connsiteY426" fmla="*/ 119466 h 884640"/>
                <a:gd name="connsiteX427" fmla="*/ 648270 w 2793935"/>
                <a:gd name="connsiteY427" fmla="*/ 14045 h 884640"/>
                <a:gd name="connsiteX428" fmla="*/ 619484 w 2793935"/>
                <a:gd name="connsiteY428" fmla="*/ 14045 h 884640"/>
                <a:gd name="connsiteX429" fmla="*/ 622776 w 2793935"/>
                <a:gd name="connsiteY429" fmla="*/ 1523 h 884640"/>
                <a:gd name="connsiteX430" fmla="*/ 516223 w 2793935"/>
                <a:gd name="connsiteY430" fmla="*/ 1523 h 884640"/>
                <a:gd name="connsiteX431" fmla="*/ 550133 w 2793935"/>
                <a:gd name="connsiteY431" fmla="*/ 1523 h 884640"/>
                <a:gd name="connsiteX432" fmla="*/ 574980 w 2793935"/>
                <a:gd name="connsiteY432" fmla="*/ 11634 h 884640"/>
                <a:gd name="connsiteX433" fmla="*/ 577486 w 2793935"/>
                <a:gd name="connsiteY433" fmla="*/ 36212 h 884640"/>
                <a:gd name="connsiteX434" fmla="*/ 566089 w 2793935"/>
                <a:gd name="connsiteY434" fmla="*/ 57131 h 884640"/>
                <a:gd name="connsiteX435" fmla="*/ 543570 w 2793935"/>
                <a:gd name="connsiteY435" fmla="*/ 70055 h 884640"/>
                <a:gd name="connsiteX436" fmla="*/ 556954 w 2793935"/>
                <a:gd name="connsiteY436" fmla="*/ 119466 h 884640"/>
                <a:gd name="connsiteX437" fmla="*/ 540527 w 2793935"/>
                <a:gd name="connsiteY437" fmla="*/ 119466 h 884640"/>
                <a:gd name="connsiteX438" fmla="*/ 528187 w 2793935"/>
                <a:gd name="connsiteY438" fmla="*/ 71239 h 884640"/>
                <a:gd name="connsiteX439" fmla="*/ 511609 w 2793935"/>
                <a:gd name="connsiteY439" fmla="*/ 71239 h 884640"/>
                <a:gd name="connsiteX440" fmla="*/ 498930 w 2793935"/>
                <a:gd name="connsiteY440" fmla="*/ 119466 h 884640"/>
                <a:gd name="connsiteX441" fmla="*/ 485215 w 2793935"/>
                <a:gd name="connsiteY441" fmla="*/ 119466 h 884640"/>
                <a:gd name="connsiteX442" fmla="*/ 516223 w 2793935"/>
                <a:gd name="connsiteY442" fmla="*/ 1523 h 884640"/>
                <a:gd name="connsiteX443" fmla="*/ 2098744 w 2793935"/>
                <a:gd name="connsiteY443" fmla="*/ 1354 h 884640"/>
                <a:gd name="connsiteX444" fmla="*/ 2112459 w 2793935"/>
                <a:gd name="connsiteY444" fmla="*/ 1354 h 884640"/>
                <a:gd name="connsiteX445" fmla="*/ 2142974 w 2793935"/>
                <a:gd name="connsiteY445" fmla="*/ 95099 h 884640"/>
                <a:gd name="connsiteX446" fmla="*/ 2167620 w 2793935"/>
                <a:gd name="connsiteY446" fmla="*/ 1354 h 884640"/>
                <a:gd name="connsiteX447" fmla="*/ 2181335 w 2793935"/>
                <a:gd name="connsiteY447" fmla="*/ 1354 h 884640"/>
                <a:gd name="connsiteX448" fmla="*/ 2150282 w 2793935"/>
                <a:gd name="connsiteY448" fmla="*/ 119466 h 884640"/>
                <a:gd name="connsiteX449" fmla="*/ 2136568 w 2793935"/>
                <a:gd name="connsiteY449" fmla="*/ 119466 h 884640"/>
                <a:gd name="connsiteX450" fmla="*/ 2106098 w 2793935"/>
                <a:gd name="connsiteY450" fmla="*/ 25551 h 884640"/>
                <a:gd name="connsiteX451" fmla="*/ 2081407 w 2793935"/>
                <a:gd name="connsiteY451" fmla="*/ 119466 h 884640"/>
                <a:gd name="connsiteX452" fmla="*/ 2067692 w 2793935"/>
                <a:gd name="connsiteY452" fmla="*/ 119466 h 884640"/>
                <a:gd name="connsiteX453" fmla="*/ 2098744 w 2793935"/>
                <a:gd name="connsiteY453" fmla="*/ 1354 h 884640"/>
                <a:gd name="connsiteX454" fmla="*/ 1750223 w 2793935"/>
                <a:gd name="connsiteY454" fmla="*/ 1354 h 884640"/>
                <a:gd name="connsiteX455" fmla="*/ 1806740 w 2793935"/>
                <a:gd name="connsiteY455" fmla="*/ 1354 h 884640"/>
                <a:gd name="connsiteX456" fmla="*/ 1803403 w 2793935"/>
                <a:gd name="connsiteY456" fmla="*/ 14045 h 884640"/>
                <a:gd name="connsiteX457" fmla="*/ 1760601 w 2793935"/>
                <a:gd name="connsiteY457" fmla="*/ 14045 h 884640"/>
                <a:gd name="connsiteX458" fmla="*/ 1750235 w 2793935"/>
                <a:gd name="connsiteY458" fmla="*/ 53472 h 884640"/>
                <a:gd name="connsiteX459" fmla="*/ 1788516 w 2793935"/>
                <a:gd name="connsiteY459" fmla="*/ 53472 h 884640"/>
                <a:gd name="connsiteX460" fmla="*/ 1785180 w 2793935"/>
                <a:gd name="connsiteY460" fmla="*/ 66163 h 884640"/>
                <a:gd name="connsiteX461" fmla="*/ 1746899 w 2793935"/>
                <a:gd name="connsiteY461" fmla="*/ 66163 h 884640"/>
                <a:gd name="connsiteX462" fmla="*/ 1736222 w 2793935"/>
                <a:gd name="connsiteY462" fmla="*/ 106774 h 884640"/>
                <a:gd name="connsiteX463" fmla="*/ 1779024 w 2793935"/>
                <a:gd name="connsiteY463" fmla="*/ 106774 h 884640"/>
                <a:gd name="connsiteX464" fmla="*/ 1775687 w 2793935"/>
                <a:gd name="connsiteY464" fmla="*/ 119466 h 884640"/>
                <a:gd name="connsiteX465" fmla="*/ 1719170 w 2793935"/>
                <a:gd name="connsiteY465" fmla="*/ 119466 h 884640"/>
                <a:gd name="connsiteX466" fmla="*/ 1750223 w 2793935"/>
                <a:gd name="connsiteY466" fmla="*/ 1354 h 884640"/>
                <a:gd name="connsiteX467" fmla="*/ 1298086 w 2793935"/>
                <a:gd name="connsiteY467" fmla="*/ 1354 h 884640"/>
                <a:gd name="connsiteX468" fmla="*/ 1311801 w 2793935"/>
                <a:gd name="connsiteY468" fmla="*/ 1354 h 884640"/>
                <a:gd name="connsiteX469" fmla="*/ 1342316 w 2793935"/>
                <a:gd name="connsiteY469" fmla="*/ 95099 h 884640"/>
                <a:gd name="connsiteX470" fmla="*/ 1366962 w 2793935"/>
                <a:gd name="connsiteY470" fmla="*/ 1354 h 884640"/>
                <a:gd name="connsiteX471" fmla="*/ 1380677 w 2793935"/>
                <a:gd name="connsiteY471" fmla="*/ 1354 h 884640"/>
                <a:gd name="connsiteX472" fmla="*/ 1349624 w 2793935"/>
                <a:gd name="connsiteY472" fmla="*/ 119466 h 884640"/>
                <a:gd name="connsiteX473" fmla="*/ 1335910 w 2793935"/>
                <a:gd name="connsiteY473" fmla="*/ 119466 h 884640"/>
                <a:gd name="connsiteX474" fmla="*/ 1305439 w 2793935"/>
                <a:gd name="connsiteY474" fmla="*/ 25551 h 884640"/>
                <a:gd name="connsiteX475" fmla="*/ 1280749 w 2793935"/>
                <a:gd name="connsiteY475" fmla="*/ 119466 h 884640"/>
                <a:gd name="connsiteX476" fmla="*/ 1267034 w 2793935"/>
                <a:gd name="connsiteY476" fmla="*/ 119466 h 884640"/>
                <a:gd name="connsiteX477" fmla="*/ 1298086 w 2793935"/>
                <a:gd name="connsiteY477" fmla="*/ 1354 h 884640"/>
                <a:gd name="connsiteX478" fmla="*/ 2636495 w 2793935"/>
                <a:gd name="connsiteY478" fmla="*/ 169 h 884640"/>
                <a:gd name="connsiteX479" fmla="*/ 2663618 w 2793935"/>
                <a:gd name="connsiteY479" fmla="*/ 9434 h 884640"/>
                <a:gd name="connsiteX480" fmla="*/ 2675531 w 2793935"/>
                <a:gd name="connsiteY480" fmla="*/ 35704 h 884640"/>
                <a:gd name="connsiteX481" fmla="*/ 2659104 w 2793935"/>
                <a:gd name="connsiteY481" fmla="*/ 35704 h 884640"/>
                <a:gd name="connsiteX482" fmla="*/ 2650718 w 2793935"/>
                <a:gd name="connsiteY482" fmla="*/ 19735 h 884640"/>
                <a:gd name="connsiteX483" fmla="*/ 2632847 w 2793935"/>
                <a:gd name="connsiteY483" fmla="*/ 14045 h 884640"/>
                <a:gd name="connsiteX484" fmla="*/ 2601881 w 2793935"/>
                <a:gd name="connsiteY484" fmla="*/ 26567 h 884640"/>
                <a:gd name="connsiteX485" fmla="*/ 2581925 w 2793935"/>
                <a:gd name="connsiteY485" fmla="*/ 60410 h 884640"/>
                <a:gd name="connsiteX486" fmla="*/ 2584124 w 2793935"/>
                <a:gd name="connsiteY486" fmla="*/ 94105 h 884640"/>
                <a:gd name="connsiteX487" fmla="*/ 2608512 w 2793935"/>
                <a:gd name="connsiteY487" fmla="*/ 106605 h 884640"/>
                <a:gd name="connsiteX488" fmla="*/ 2636651 w 2793935"/>
                <a:gd name="connsiteY488" fmla="*/ 96241 h 884640"/>
                <a:gd name="connsiteX489" fmla="*/ 2655491 w 2793935"/>
                <a:gd name="connsiteY489" fmla="*/ 68363 h 884640"/>
                <a:gd name="connsiteX490" fmla="*/ 2613593 w 2793935"/>
                <a:gd name="connsiteY490" fmla="*/ 68363 h 884640"/>
                <a:gd name="connsiteX491" fmla="*/ 2616885 w 2793935"/>
                <a:gd name="connsiteY491" fmla="*/ 55841 h 884640"/>
                <a:gd name="connsiteX492" fmla="*/ 2673402 w 2793935"/>
                <a:gd name="connsiteY492" fmla="*/ 55841 h 884640"/>
                <a:gd name="connsiteX493" fmla="*/ 2670288 w 2793935"/>
                <a:gd name="connsiteY493" fmla="*/ 67686 h 884640"/>
                <a:gd name="connsiteX494" fmla="*/ 2655164 w 2793935"/>
                <a:gd name="connsiteY494" fmla="*/ 94384 h 884640"/>
                <a:gd name="connsiteX495" fmla="*/ 2632240 w 2793935"/>
                <a:gd name="connsiteY495" fmla="*/ 113299 h 884640"/>
                <a:gd name="connsiteX496" fmla="*/ 2604864 w 2793935"/>
                <a:gd name="connsiteY496" fmla="*/ 120481 h 884640"/>
                <a:gd name="connsiteX497" fmla="*/ 2580089 w 2793935"/>
                <a:gd name="connsiteY497" fmla="*/ 112766 h 884640"/>
                <a:gd name="connsiteX498" fmla="*/ 2566793 w 2793935"/>
                <a:gd name="connsiteY498" fmla="*/ 91702 h 884640"/>
                <a:gd name="connsiteX499" fmla="*/ 2567908 w 2793935"/>
                <a:gd name="connsiteY499" fmla="*/ 60410 h 884640"/>
                <a:gd name="connsiteX500" fmla="*/ 2583258 w 2793935"/>
                <a:gd name="connsiteY500" fmla="*/ 29074 h 884640"/>
                <a:gd name="connsiteX501" fmla="*/ 2607651 w 2793935"/>
                <a:gd name="connsiteY501" fmla="*/ 7928 h 884640"/>
                <a:gd name="connsiteX502" fmla="*/ 2636495 w 2793935"/>
                <a:gd name="connsiteY502" fmla="*/ 169 h 884640"/>
                <a:gd name="connsiteX503" fmla="*/ 2495202 w 2793935"/>
                <a:gd name="connsiteY503" fmla="*/ 169 h 884640"/>
                <a:gd name="connsiteX504" fmla="*/ 2520034 w 2793935"/>
                <a:gd name="connsiteY504" fmla="*/ 7928 h 884640"/>
                <a:gd name="connsiteX505" fmla="*/ 2533275 w 2793935"/>
                <a:gd name="connsiteY505" fmla="*/ 29074 h 884640"/>
                <a:gd name="connsiteX506" fmla="*/ 2532114 w 2793935"/>
                <a:gd name="connsiteY506" fmla="*/ 60410 h 884640"/>
                <a:gd name="connsiteX507" fmla="*/ 2516798 w 2793935"/>
                <a:gd name="connsiteY507" fmla="*/ 91746 h 884640"/>
                <a:gd name="connsiteX508" fmla="*/ 2492439 w 2793935"/>
                <a:gd name="connsiteY508" fmla="*/ 112891 h 884640"/>
                <a:gd name="connsiteX509" fmla="*/ 2463527 w 2793935"/>
                <a:gd name="connsiteY509" fmla="*/ 120650 h 884640"/>
                <a:gd name="connsiteX510" fmla="*/ 2438763 w 2793935"/>
                <a:gd name="connsiteY510" fmla="*/ 112891 h 884640"/>
                <a:gd name="connsiteX511" fmla="*/ 2425489 w 2793935"/>
                <a:gd name="connsiteY511" fmla="*/ 91746 h 884640"/>
                <a:gd name="connsiteX512" fmla="*/ 2426616 w 2793935"/>
                <a:gd name="connsiteY512" fmla="*/ 60410 h 884640"/>
                <a:gd name="connsiteX513" fmla="*/ 2441965 w 2793935"/>
                <a:gd name="connsiteY513" fmla="*/ 29074 h 884640"/>
                <a:gd name="connsiteX514" fmla="*/ 2466358 w 2793935"/>
                <a:gd name="connsiteY514" fmla="*/ 7928 h 884640"/>
                <a:gd name="connsiteX515" fmla="*/ 2495202 w 2793935"/>
                <a:gd name="connsiteY515" fmla="*/ 169 h 884640"/>
                <a:gd name="connsiteX516" fmla="*/ 2269134 w 2793935"/>
                <a:gd name="connsiteY516" fmla="*/ 169 h 884640"/>
                <a:gd name="connsiteX517" fmla="*/ 2293966 w 2793935"/>
                <a:gd name="connsiteY517" fmla="*/ 7928 h 884640"/>
                <a:gd name="connsiteX518" fmla="*/ 2307207 w 2793935"/>
                <a:gd name="connsiteY518" fmla="*/ 29074 h 884640"/>
                <a:gd name="connsiteX519" fmla="*/ 2306046 w 2793935"/>
                <a:gd name="connsiteY519" fmla="*/ 60410 h 884640"/>
                <a:gd name="connsiteX520" fmla="*/ 2290730 w 2793935"/>
                <a:gd name="connsiteY520" fmla="*/ 91746 h 884640"/>
                <a:gd name="connsiteX521" fmla="*/ 2266371 w 2793935"/>
                <a:gd name="connsiteY521" fmla="*/ 112891 h 884640"/>
                <a:gd name="connsiteX522" fmla="*/ 2237459 w 2793935"/>
                <a:gd name="connsiteY522" fmla="*/ 120650 h 884640"/>
                <a:gd name="connsiteX523" fmla="*/ 2212695 w 2793935"/>
                <a:gd name="connsiteY523" fmla="*/ 112891 h 884640"/>
                <a:gd name="connsiteX524" fmla="*/ 2199420 w 2793935"/>
                <a:gd name="connsiteY524" fmla="*/ 91746 h 884640"/>
                <a:gd name="connsiteX525" fmla="*/ 2200548 w 2793935"/>
                <a:gd name="connsiteY525" fmla="*/ 60410 h 884640"/>
                <a:gd name="connsiteX526" fmla="*/ 2215897 w 2793935"/>
                <a:gd name="connsiteY526" fmla="*/ 29074 h 884640"/>
                <a:gd name="connsiteX527" fmla="*/ 2240290 w 2793935"/>
                <a:gd name="connsiteY527" fmla="*/ 7928 h 884640"/>
                <a:gd name="connsiteX528" fmla="*/ 2269134 w 2793935"/>
                <a:gd name="connsiteY528" fmla="*/ 169 h 884640"/>
                <a:gd name="connsiteX529" fmla="*/ 1468476 w 2793935"/>
                <a:gd name="connsiteY529" fmla="*/ 169 h 884640"/>
                <a:gd name="connsiteX530" fmla="*/ 1495599 w 2793935"/>
                <a:gd name="connsiteY530" fmla="*/ 9434 h 884640"/>
                <a:gd name="connsiteX531" fmla="*/ 1507513 w 2793935"/>
                <a:gd name="connsiteY531" fmla="*/ 35704 h 884640"/>
                <a:gd name="connsiteX532" fmla="*/ 1491085 w 2793935"/>
                <a:gd name="connsiteY532" fmla="*/ 35704 h 884640"/>
                <a:gd name="connsiteX533" fmla="*/ 1482699 w 2793935"/>
                <a:gd name="connsiteY533" fmla="*/ 19735 h 884640"/>
                <a:gd name="connsiteX534" fmla="*/ 1464828 w 2793935"/>
                <a:gd name="connsiteY534" fmla="*/ 14045 h 884640"/>
                <a:gd name="connsiteX535" fmla="*/ 1433862 w 2793935"/>
                <a:gd name="connsiteY535" fmla="*/ 26567 h 884640"/>
                <a:gd name="connsiteX536" fmla="*/ 1413906 w 2793935"/>
                <a:gd name="connsiteY536" fmla="*/ 60410 h 884640"/>
                <a:gd name="connsiteX537" fmla="*/ 1416106 w 2793935"/>
                <a:gd name="connsiteY537" fmla="*/ 94105 h 884640"/>
                <a:gd name="connsiteX538" fmla="*/ 1440494 w 2793935"/>
                <a:gd name="connsiteY538" fmla="*/ 106605 h 884640"/>
                <a:gd name="connsiteX539" fmla="*/ 1468632 w 2793935"/>
                <a:gd name="connsiteY539" fmla="*/ 96241 h 884640"/>
                <a:gd name="connsiteX540" fmla="*/ 1487472 w 2793935"/>
                <a:gd name="connsiteY540" fmla="*/ 68363 h 884640"/>
                <a:gd name="connsiteX541" fmla="*/ 1445574 w 2793935"/>
                <a:gd name="connsiteY541" fmla="*/ 68363 h 884640"/>
                <a:gd name="connsiteX542" fmla="*/ 1448867 w 2793935"/>
                <a:gd name="connsiteY542" fmla="*/ 55841 h 884640"/>
                <a:gd name="connsiteX543" fmla="*/ 1505384 w 2793935"/>
                <a:gd name="connsiteY543" fmla="*/ 55841 h 884640"/>
                <a:gd name="connsiteX544" fmla="*/ 1502270 w 2793935"/>
                <a:gd name="connsiteY544" fmla="*/ 67686 h 884640"/>
                <a:gd name="connsiteX545" fmla="*/ 1487145 w 2793935"/>
                <a:gd name="connsiteY545" fmla="*/ 94384 h 884640"/>
                <a:gd name="connsiteX546" fmla="*/ 1464221 w 2793935"/>
                <a:gd name="connsiteY546" fmla="*/ 113299 h 884640"/>
                <a:gd name="connsiteX547" fmla="*/ 1436846 w 2793935"/>
                <a:gd name="connsiteY547" fmla="*/ 120481 h 884640"/>
                <a:gd name="connsiteX548" fmla="*/ 1412070 w 2793935"/>
                <a:gd name="connsiteY548" fmla="*/ 112766 h 884640"/>
                <a:gd name="connsiteX549" fmla="*/ 1398774 w 2793935"/>
                <a:gd name="connsiteY549" fmla="*/ 91702 h 884640"/>
                <a:gd name="connsiteX550" fmla="*/ 1399890 w 2793935"/>
                <a:gd name="connsiteY550" fmla="*/ 60410 h 884640"/>
                <a:gd name="connsiteX551" fmla="*/ 1415239 w 2793935"/>
                <a:gd name="connsiteY551" fmla="*/ 29074 h 884640"/>
                <a:gd name="connsiteX552" fmla="*/ 1439632 w 2793935"/>
                <a:gd name="connsiteY552" fmla="*/ 7928 h 884640"/>
                <a:gd name="connsiteX553" fmla="*/ 1468476 w 2793935"/>
                <a:gd name="connsiteY553" fmla="*/ 169 h 884640"/>
                <a:gd name="connsiteX554" fmla="*/ 1892097 w 2793935"/>
                <a:gd name="connsiteY554" fmla="*/ 0 h 884640"/>
                <a:gd name="connsiteX555" fmla="*/ 1919591 w 2793935"/>
                <a:gd name="connsiteY555" fmla="*/ 9286 h 884640"/>
                <a:gd name="connsiteX556" fmla="*/ 1931390 w 2793935"/>
                <a:gd name="connsiteY556" fmla="*/ 35704 h 884640"/>
                <a:gd name="connsiteX557" fmla="*/ 1914963 w 2793935"/>
                <a:gd name="connsiteY557" fmla="*/ 35704 h 884640"/>
                <a:gd name="connsiteX558" fmla="*/ 1906769 w 2793935"/>
                <a:gd name="connsiteY558" fmla="*/ 19290 h 884640"/>
                <a:gd name="connsiteX559" fmla="*/ 1888538 w 2793935"/>
                <a:gd name="connsiteY559" fmla="*/ 13537 h 884640"/>
                <a:gd name="connsiteX560" fmla="*/ 1857762 w 2793935"/>
                <a:gd name="connsiteY560" fmla="*/ 26123 h 884640"/>
                <a:gd name="connsiteX561" fmla="*/ 1837784 w 2793935"/>
                <a:gd name="connsiteY561" fmla="*/ 60410 h 884640"/>
                <a:gd name="connsiteX562" fmla="*/ 1839772 w 2793935"/>
                <a:gd name="connsiteY562" fmla="*/ 94549 h 884640"/>
                <a:gd name="connsiteX563" fmla="*/ 1863937 w 2793935"/>
                <a:gd name="connsiteY563" fmla="*/ 107113 h 884640"/>
                <a:gd name="connsiteX564" fmla="*/ 1885187 w 2793935"/>
                <a:gd name="connsiteY564" fmla="*/ 101381 h 884640"/>
                <a:gd name="connsiteX565" fmla="*/ 1901972 w 2793935"/>
                <a:gd name="connsiteY565" fmla="*/ 85115 h 884640"/>
                <a:gd name="connsiteX566" fmla="*/ 1918400 w 2793935"/>
                <a:gd name="connsiteY566" fmla="*/ 85115 h 884640"/>
                <a:gd name="connsiteX567" fmla="*/ 1892771 w 2793935"/>
                <a:gd name="connsiteY567" fmla="*/ 111301 h 884640"/>
                <a:gd name="connsiteX568" fmla="*/ 1860422 w 2793935"/>
                <a:gd name="connsiteY568" fmla="*/ 120481 h 884640"/>
                <a:gd name="connsiteX569" fmla="*/ 1835791 w 2793935"/>
                <a:gd name="connsiteY569" fmla="*/ 112766 h 884640"/>
                <a:gd name="connsiteX570" fmla="*/ 1822607 w 2793935"/>
                <a:gd name="connsiteY570" fmla="*/ 91702 h 884640"/>
                <a:gd name="connsiteX571" fmla="*/ 1823767 w 2793935"/>
                <a:gd name="connsiteY571" fmla="*/ 60410 h 884640"/>
                <a:gd name="connsiteX572" fmla="*/ 1839084 w 2793935"/>
                <a:gd name="connsiteY572" fmla="*/ 29030 h 884640"/>
                <a:gd name="connsiteX573" fmla="*/ 1863387 w 2793935"/>
                <a:gd name="connsiteY573" fmla="*/ 7803 h 884640"/>
                <a:gd name="connsiteX574" fmla="*/ 1892097 w 2793935"/>
                <a:gd name="connsiteY574" fmla="*/ 0 h 884640"/>
                <a:gd name="connsiteX575" fmla="*/ 172246 w 2793935"/>
                <a:gd name="connsiteY575" fmla="*/ 0 h 884640"/>
                <a:gd name="connsiteX576" fmla="*/ 194335 w 2793935"/>
                <a:gd name="connsiteY576" fmla="*/ 8418 h 884640"/>
                <a:gd name="connsiteX577" fmla="*/ 199097 w 2793935"/>
                <a:gd name="connsiteY577" fmla="*/ 30289 h 884640"/>
                <a:gd name="connsiteX578" fmla="*/ 184026 w 2793935"/>
                <a:gd name="connsiteY578" fmla="*/ 30289 h 884640"/>
                <a:gd name="connsiteX579" fmla="*/ 181332 w 2793935"/>
                <a:gd name="connsiteY579" fmla="*/ 18825 h 884640"/>
                <a:gd name="connsiteX580" fmla="*/ 168173 w 2793935"/>
                <a:gd name="connsiteY580" fmla="*/ 13199 h 884640"/>
                <a:gd name="connsiteX581" fmla="*/ 152630 w 2793935"/>
                <a:gd name="connsiteY581" fmla="*/ 17789 h 884640"/>
                <a:gd name="connsiteX582" fmla="*/ 142995 w 2793935"/>
                <a:gd name="connsiteY582" fmla="*/ 32151 h 884640"/>
                <a:gd name="connsiteX583" fmla="*/ 145407 w 2793935"/>
                <a:gd name="connsiteY583" fmla="*/ 45393 h 884640"/>
                <a:gd name="connsiteX584" fmla="*/ 157683 w 2793935"/>
                <a:gd name="connsiteY584" fmla="*/ 52153 h 884640"/>
                <a:gd name="connsiteX585" fmla="*/ 172970 w 2793935"/>
                <a:gd name="connsiteY585" fmla="*/ 57809 h 884640"/>
                <a:gd name="connsiteX586" fmla="*/ 184414 w 2793935"/>
                <a:gd name="connsiteY586" fmla="*/ 67737 h 884640"/>
                <a:gd name="connsiteX587" fmla="*/ 185160 w 2793935"/>
                <a:gd name="connsiteY587" fmla="*/ 87315 h 884640"/>
                <a:gd name="connsiteX588" fmla="*/ 176923 w 2793935"/>
                <a:gd name="connsiteY588" fmla="*/ 103403 h 884640"/>
                <a:gd name="connsiteX589" fmla="*/ 161904 w 2793935"/>
                <a:gd name="connsiteY589" fmla="*/ 115730 h 884640"/>
                <a:gd name="connsiteX590" fmla="*/ 141431 w 2793935"/>
                <a:gd name="connsiteY590" fmla="*/ 120650 h 884640"/>
                <a:gd name="connsiteX591" fmla="*/ 117845 w 2793935"/>
                <a:gd name="connsiteY591" fmla="*/ 111618 h 884640"/>
                <a:gd name="connsiteX592" fmla="*/ 113031 w 2793935"/>
                <a:gd name="connsiteY592" fmla="*/ 101304 h 884640"/>
                <a:gd name="connsiteX593" fmla="*/ 113695 w 2793935"/>
                <a:gd name="connsiteY593" fmla="*/ 87992 h 884640"/>
                <a:gd name="connsiteX594" fmla="*/ 128314 w 2793935"/>
                <a:gd name="connsiteY594" fmla="*/ 87992 h 884640"/>
                <a:gd name="connsiteX595" fmla="*/ 130475 w 2793935"/>
                <a:gd name="connsiteY595" fmla="*/ 101486 h 884640"/>
                <a:gd name="connsiteX596" fmla="*/ 144856 w 2793935"/>
                <a:gd name="connsiteY596" fmla="*/ 107621 h 884640"/>
                <a:gd name="connsiteX597" fmla="*/ 161859 w 2793935"/>
                <a:gd name="connsiteY597" fmla="*/ 101994 h 884640"/>
                <a:gd name="connsiteX598" fmla="*/ 171117 w 2793935"/>
                <a:gd name="connsiteY598" fmla="*/ 87992 h 884640"/>
                <a:gd name="connsiteX599" fmla="*/ 168826 w 2793935"/>
                <a:gd name="connsiteY599" fmla="*/ 74228 h 884640"/>
                <a:gd name="connsiteX600" fmla="*/ 156532 w 2793935"/>
                <a:gd name="connsiteY600" fmla="*/ 67393 h 884640"/>
                <a:gd name="connsiteX601" fmla="*/ 141156 w 2793935"/>
                <a:gd name="connsiteY601" fmla="*/ 61907 h 884640"/>
                <a:gd name="connsiteX602" fmla="*/ 129620 w 2793935"/>
                <a:gd name="connsiteY602" fmla="*/ 52189 h 884640"/>
                <a:gd name="connsiteX603" fmla="*/ 128846 w 2793935"/>
                <a:gd name="connsiteY603" fmla="*/ 32658 h 884640"/>
                <a:gd name="connsiteX604" fmla="*/ 144665 w 2793935"/>
                <a:gd name="connsiteY604" fmla="*/ 9032 h 884640"/>
                <a:gd name="connsiteX605" fmla="*/ 172246 w 2793935"/>
                <a:gd name="connsiteY605" fmla="*/ 0 h 884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</a:cxnLst>
              <a:rect l="l" t="t" r="r" b="b"/>
              <a:pathLst>
                <a:path w="2793935" h="884640">
                  <a:moveTo>
                    <a:pt x="141895" y="755663"/>
                  </a:moveTo>
                  <a:lnTo>
                    <a:pt x="135720" y="780376"/>
                  </a:lnTo>
                  <a:lnTo>
                    <a:pt x="399804" y="780376"/>
                  </a:lnTo>
                  <a:lnTo>
                    <a:pt x="405963" y="755663"/>
                  </a:lnTo>
                  <a:close/>
                  <a:moveTo>
                    <a:pt x="165224" y="661720"/>
                  </a:moveTo>
                  <a:lnTo>
                    <a:pt x="159735" y="685058"/>
                  </a:lnTo>
                  <a:lnTo>
                    <a:pt x="423756" y="685058"/>
                  </a:lnTo>
                  <a:lnTo>
                    <a:pt x="429231" y="661720"/>
                  </a:lnTo>
                  <a:close/>
                  <a:moveTo>
                    <a:pt x="2560691" y="568459"/>
                  </a:moveTo>
                  <a:lnTo>
                    <a:pt x="2417359" y="578069"/>
                  </a:lnTo>
                  <a:cubicBezTo>
                    <a:pt x="2421503" y="596642"/>
                    <a:pt x="2426932" y="614008"/>
                    <a:pt x="2433647" y="630166"/>
                  </a:cubicBezTo>
                  <a:cubicBezTo>
                    <a:pt x="2440362" y="646323"/>
                    <a:pt x="2448192" y="660946"/>
                    <a:pt x="2457136" y="674035"/>
                  </a:cubicBezTo>
                  <a:cubicBezTo>
                    <a:pt x="2478038" y="657332"/>
                    <a:pt x="2497098" y="640339"/>
                    <a:pt x="2514314" y="623056"/>
                  </a:cubicBezTo>
                  <a:cubicBezTo>
                    <a:pt x="2531531" y="605773"/>
                    <a:pt x="2546990" y="587574"/>
                    <a:pt x="2560691" y="568459"/>
                  </a:cubicBezTo>
                  <a:close/>
                  <a:moveTo>
                    <a:pt x="1162347" y="486854"/>
                  </a:moveTo>
                  <a:lnTo>
                    <a:pt x="1235726" y="501954"/>
                  </a:lnTo>
                  <a:cubicBezTo>
                    <a:pt x="1225367" y="528764"/>
                    <a:pt x="1214538" y="555159"/>
                    <a:pt x="1203241" y="581140"/>
                  </a:cubicBezTo>
                  <a:cubicBezTo>
                    <a:pt x="1191943" y="607120"/>
                    <a:pt x="1180610" y="632140"/>
                    <a:pt x="1169240" y="656200"/>
                  </a:cubicBezTo>
                  <a:lnTo>
                    <a:pt x="1294705" y="650710"/>
                  </a:lnTo>
                  <a:cubicBezTo>
                    <a:pt x="1294290" y="651539"/>
                    <a:pt x="1292033" y="656915"/>
                    <a:pt x="1287933" y="666837"/>
                  </a:cubicBezTo>
                  <a:cubicBezTo>
                    <a:pt x="1283832" y="676758"/>
                    <a:pt x="1280374" y="686251"/>
                    <a:pt x="1277560" y="695316"/>
                  </a:cubicBezTo>
                  <a:cubicBezTo>
                    <a:pt x="1261715" y="742096"/>
                    <a:pt x="1247970" y="778473"/>
                    <a:pt x="1236326" y="804448"/>
                  </a:cubicBezTo>
                  <a:cubicBezTo>
                    <a:pt x="1224682" y="830424"/>
                    <a:pt x="1213509" y="849154"/>
                    <a:pt x="1202808" y="860641"/>
                  </a:cubicBezTo>
                  <a:cubicBezTo>
                    <a:pt x="1192270" y="866565"/>
                    <a:pt x="1182337" y="870743"/>
                    <a:pt x="1173008" y="873177"/>
                  </a:cubicBezTo>
                  <a:cubicBezTo>
                    <a:pt x="1163680" y="875610"/>
                    <a:pt x="1154439" y="877579"/>
                    <a:pt x="1145286" y="879083"/>
                  </a:cubicBezTo>
                  <a:cubicBezTo>
                    <a:pt x="1133134" y="879826"/>
                    <a:pt x="1119524" y="879713"/>
                    <a:pt x="1104456" y="878742"/>
                  </a:cubicBezTo>
                  <a:cubicBezTo>
                    <a:pt x="1089388" y="877771"/>
                    <a:pt x="1073720" y="875601"/>
                    <a:pt x="1057451" y="872233"/>
                  </a:cubicBezTo>
                  <a:cubicBezTo>
                    <a:pt x="1056979" y="862762"/>
                    <a:pt x="1056722" y="852287"/>
                    <a:pt x="1056679" y="840810"/>
                  </a:cubicBezTo>
                  <a:cubicBezTo>
                    <a:pt x="1056636" y="829333"/>
                    <a:pt x="1055521" y="818323"/>
                    <a:pt x="1053333" y="807779"/>
                  </a:cubicBezTo>
                  <a:lnTo>
                    <a:pt x="650139" y="812585"/>
                  </a:lnTo>
                  <a:lnTo>
                    <a:pt x="669341" y="735117"/>
                  </a:lnTo>
                  <a:lnTo>
                    <a:pt x="1108230" y="735117"/>
                  </a:lnTo>
                  <a:lnTo>
                    <a:pt x="1091075" y="802973"/>
                  </a:lnTo>
                  <a:lnTo>
                    <a:pt x="1101368" y="802973"/>
                  </a:lnTo>
                  <a:cubicBezTo>
                    <a:pt x="1106357" y="802930"/>
                    <a:pt x="1111304" y="801471"/>
                    <a:pt x="1116207" y="798596"/>
                  </a:cubicBezTo>
                  <a:cubicBezTo>
                    <a:pt x="1121111" y="795721"/>
                    <a:pt x="1124856" y="791688"/>
                    <a:pt x="1127444" y="786496"/>
                  </a:cubicBezTo>
                  <a:cubicBezTo>
                    <a:pt x="1132362" y="785484"/>
                    <a:pt x="1138476" y="779122"/>
                    <a:pt x="1145785" y="767411"/>
                  </a:cubicBezTo>
                  <a:cubicBezTo>
                    <a:pt x="1153094" y="755700"/>
                    <a:pt x="1160913" y="738530"/>
                    <a:pt x="1169240" y="715903"/>
                  </a:cubicBezTo>
                  <a:lnTo>
                    <a:pt x="743375" y="715903"/>
                  </a:lnTo>
                  <a:cubicBezTo>
                    <a:pt x="752879" y="697819"/>
                    <a:pt x="763124" y="676871"/>
                    <a:pt x="774110" y="653057"/>
                  </a:cubicBezTo>
                  <a:cubicBezTo>
                    <a:pt x="785095" y="629244"/>
                    <a:pt x="795183" y="606073"/>
                    <a:pt x="804375" y="583544"/>
                  </a:cubicBezTo>
                  <a:lnTo>
                    <a:pt x="903169" y="603456"/>
                  </a:lnTo>
                  <a:lnTo>
                    <a:pt x="880529" y="656200"/>
                  </a:lnTo>
                  <a:lnTo>
                    <a:pt x="1064999" y="645220"/>
                  </a:lnTo>
                  <a:cubicBezTo>
                    <a:pt x="1070574" y="633506"/>
                    <a:pt x="1076236" y="621521"/>
                    <a:pt x="1081983" y="609266"/>
                  </a:cubicBezTo>
                  <a:cubicBezTo>
                    <a:pt x="1087730" y="597011"/>
                    <a:pt x="1093048" y="585004"/>
                    <a:pt x="1097937" y="573245"/>
                  </a:cubicBezTo>
                  <a:lnTo>
                    <a:pt x="767327" y="578738"/>
                  </a:lnTo>
                  <a:lnTo>
                    <a:pt x="789281" y="490286"/>
                  </a:lnTo>
                  <a:lnTo>
                    <a:pt x="1144599" y="490286"/>
                  </a:lnTo>
                  <a:close/>
                  <a:moveTo>
                    <a:pt x="1735747" y="450536"/>
                  </a:moveTo>
                  <a:cubicBezTo>
                    <a:pt x="1751180" y="465539"/>
                    <a:pt x="1766947" y="482511"/>
                    <a:pt x="1783048" y="501455"/>
                  </a:cubicBezTo>
                  <a:cubicBezTo>
                    <a:pt x="1799148" y="520398"/>
                    <a:pt x="1811475" y="537709"/>
                    <a:pt x="1820028" y="553387"/>
                  </a:cubicBezTo>
                  <a:lnTo>
                    <a:pt x="1741921" y="607499"/>
                  </a:lnTo>
                  <a:cubicBezTo>
                    <a:pt x="1735247" y="591515"/>
                    <a:pt x="1724757" y="573784"/>
                    <a:pt x="1710452" y="554306"/>
                  </a:cubicBezTo>
                  <a:cubicBezTo>
                    <a:pt x="1696147" y="534829"/>
                    <a:pt x="1681027" y="516927"/>
                    <a:pt x="1665092" y="500600"/>
                  </a:cubicBezTo>
                  <a:close/>
                  <a:moveTo>
                    <a:pt x="888762" y="408683"/>
                  </a:moveTo>
                  <a:lnTo>
                    <a:pt x="889445" y="412069"/>
                  </a:lnTo>
                  <a:lnTo>
                    <a:pt x="885128" y="412470"/>
                  </a:lnTo>
                  <a:close/>
                  <a:moveTo>
                    <a:pt x="484105" y="363440"/>
                  </a:moveTo>
                  <a:lnTo>
                    <a:pt x="459475" y="462836"/>
                  </a:lnTo>
                  <a:lnTo>
                    <a:pt x="542382" y="462836"/>
                  </a:lnTo>
                  <a:lnTo>
                    <a:pt x="567071" y="363440"/>
                  </a:lnTo>
                  <a:close/>
                  <a:moveTo>
                    <a:pt x="182377" y="353839"/>
                  </a:moveTo>
                  <a:lnTo>
                    <a:pt x="161793" y="358639"/>
                  </a:lnTo>
                  <a:cubicBezTo>
                    <a:pt x="156661" y="364768"/>
                    <a:pt x="151487" y="370512"/>
                    <a:pt x="146269" y="375870"/>
                  </a:cubicBezTo>
                  <a:cubicBezTo>
                    <a:pt x="141052" y="381228"/>
                    <a:pt x="135706" y="386457"/>
                    <a:pt x="130231" y="391558"/>
                  </a:cubicBezTo>
                  <a:lnTo>
                    <a:pt x="173457" y="387443"/>
                  </a:lnTo>
                  <a:lnTo>
                    <a:pt x="176202" y="377842"/>
                  </a:lnTo>
                  <a:close/>
                  <a:moveTo>
                    <a:pt x="1184981" y="333950"/>
                  </a:moveTo>
                  <a:lnTo>
                    <a:pt x="1168556" y="398348"/>
                  </a:lnTo>
                  <a:lnTo>
                    <a:pt x="1237098" y="398348"/>
                  </a:lnTo>
                  <a:lnTo>
                    <a:pt x="1253557" y="333950"/>
                  </a:lnTo>
                  <a:close/>
                  <a:moveTo>
                    <a:pt x="413491" y="276343"/>
                  </a:moveTo>
                  <a:lnTo>
                    <a:pt x="687772" y="276343"/>
                  </a:lnTo>
                  <a:lnTo>
                    <a:pt x="619192" y="550611"/>
                  </a:lnTo>
                  <a:lnTo>
                    <a:pt x="344909" y="550611"/>
                  </a:lnTo>
                  <a:close/>
                  <a:moveTo>
                    <a:pt x="1805660" y="270171"/>
                  </a:moveTo>
                  <a:cubicBezTo>
                    <a:pt x="1820646" y="285173"/>
                    <a:pt x="1835723" y="302146"/>
                    <a:pt x="1850893" y="321092"/>
                  </a:cubicBezTo>
                  <a:cubicBezTo>
                    <a:pt x="1866063" y="340037"/>
                    <a:pt x="1877720" y="357353"/>
                    <a:pt x="1885864" y="373041"/>
                  </a:cubicBezTo>
                  <a:lnTo>
                    <a:pt x="1806344" y="425162"/>
                  </a:lnTo>
                  <a:cubicBezTo>
                    <a:pt x="1800742" y="409503"/>
                    <a:pt x="1791238" y="391958"/>
                    <a:pt x="1777830" y="372527"/>
                  </a:cubicBezTo>
                  <a:cubicBezTo>
                    <a:pt x="1764422" y="353096"/>
                    <a:pt x="1749937" y="335208"/>
                    <a:pt x="1734375" y="318863"/>
                  </a:cubicBezTo>
                  <a:close/>
                  <a:moveTo>
                    <a:pt x="1116465" y="264684"/>
                  </a:moveTo>
                  <a:lnTo>
                    <a:pt x="1362599" y="264684"/>
                  </a:lnTo>
                  <a:lnTo>
                    <a:pt x="1311850" y="467636"/>
                  </a:lnTo>
                  <a:lnTo>
                    <a:pt x="1065685" y="467636"/>
                  </a:lnTo>
                  <a:close/>
                  <a:moveTo>
                    <a:pt x="1671952" y="231080"/>
                  </a:moveTo>
                  <a:lnTo>
                    <a:pt x="1715168" y="316805"/>
                  </a:lnTo>
                  <a:cubicBezTo>
                    <a:pt x="1700377" y="321577"/>
                    <a:pt x="1685200" y="325921"/>
                    <a:pt x="1669637" y="329835"/>
                  </a:cubicBezTo>
                  <a:cubicBezTo>
                    <a:pt x="1654074" y="333750"/>
                    <a:pt x="1638383" y="337408"/>
                    <a:pt x="1622562" y="340808"/>
                  </a:cubicBezTo>
                  <a:lnTo>
                    <a:pt x="1597868" y="421733"/>
                  </a:lnTo>
                  <a:lnTo>
                    <a:pt x="1682241" y="421733"/>
                  </a:lnTo>
                  <a:lnTo>
                    <a:pt x="1658919" y="514316"/>
                  </a:lnTo>
                  <a:lnTo>
                    <a:pt x="1576603" y="514316"/>
                  </a:lnTo>
                  <a:lnTo>
                    <a:pt x="1569743" y="519802"/>
                  </a:lnTo>
                  <a:cubicBezTo>
                    <a:pt x="1574879" y="525609"/>
                    <a:pt x="1581832" y="534636"/>
                    <a:pt x="1590601" y="546882"/>
                  </a:cubicBezTo>
                  <a:cubicBezTo>
                    <a:pt x="1599371" y="559128"/>
                    <a:pt x="1607950" y="571297"/>
                    <a:pt x="1616338" y="583391"/>
                  </a:cubicBezTo>
                  <a:cubicBezTo>
                    <a:pt x="1624726" y="595485"/>
                    <a:pt x="1630917" y="604206"/>
                    <a:pt x="1634910" y="609556"/>
                  </a:cubicBezTo>
                  <a:lnTo>
                    <a:pt x="1564255" y="678136"/>
                  </a:lnTo>
                  <a:cubicBezTo>
                    <a:pt x="1562883" y="670178"/>
                    <a:pt x="1560997" y="661406"/>
                    <a:pt x="1558596" y="651819"/>
                  </a:cubicBezTo>
                  <a:cubicBezTo>
                    <a:pt x="1556195" y="642232"/>
                    <a:pt x="1553280" y="632259"/>
                    <a:pt x="1549850" y="621901"/>
                  </a:cubicBezTo>
                  <a:lnTo>
                    <a:pt x="1483311" y="880447"/>
                  </a:lnTo>
                  <a:lnTo>
                    <a:pt x="1386688" y="880447"/>
                  </a:lnTo>
                  <a:lnTo>
                    <a:pt x="1440095" y="674021"/>
                  </a:lnTo>
                  <a:cubicBezTo>
                    <a:pt x="1425696" y="695095"/>
                    <a:pt x="1411545" y="714326"/>
                    <a:pt x="1397642" y="731714"/>
                  </a:cubicBezTo>
                  <a:cubicBezTo>
                    <a:pt x="1383739" y="749102"/>
                    <a:pt x="1370258" y="763704"/>
                    <a:pt x="1357198" y="775520"/>
                  </a:cubicBezTo>
                  <a:cubicBezTo>
                    <a:pt x="1355055" y="758646"/>
                    <a:pt x="1351798" y="740958"/>
                    <a:pt x="1347426" y="722456"/>
                  </a:cubicBezTo>
                  <a:cubicBezTo>
                    <a:pt x="1343054" y="703954"/>
                    <a:pt x="1338082" y="687123"/>
                    <a:pt x="1332509" y="671964"/>
                  </a:cubicBezTo>
                  <a:cubicBezTo>
                    <a:pt x="1354239" y="652690"/>
                    <a:pt x="1376774" y="628322"/>
                    <a:pt x="1400115" y="598860"/>
                  </a:cubicBezTo>
                  <a:cubicBezTo>
                    <a:pt x="1423456" y="569398"/>
                    <a:pt x="1444785" y="539388"/>
                    <a:pt x="1464104" y="508829"/>
                  </a:cubicBezTo>
                  <a:lnTo>
                    <a:pt x="1380516" y="514316"/>
                  </a:lnTo>
                  <a:lnTo>
                    <a:pt x="1403831" y="421733"/>
                  </a:lnTo>
                  <a:lnTo>
                    <a:pt x="1500460" y="421733"/>
                  </a:lnTo>
                  <a:lnTo>
                    <a:pt x="1521039" y="358639"/>
                  </a:lnTo>
                  <a:cubicBezTo>
                    <a:pt x="1509349" y="360439"/>
                    <a:pt x="1497916" y="361639"/>
                    <a:pt x="1486741" y="362240"/>
                  </a:cubicBezTo>
                  <a:cubicBezTo>
                    <a:pt x="1475565" y="362840"/>
                    <a:pt x="1464819" y="362325"/>
                    <a:pt x="1454500" y="360697"/>
                  </a:cubicBezTo>
                  <a:cubicBezTo>
                    <a:pt x="1453257" y="349595"/>
                    <a:pt x="1451628" y="336994"/>
                    <a:pt x="1449613" y="322892"/>
                  </a:cubicBezTo>
                  <a:cubicBezTo>
                    <a:pt x="1447598" y="308790"/>
                    <a:pt x="1444425" y="296017"/>
                    <a:pt x="1440095" y="284573"/>
                  </a:cubicBezTo>
                  <a:cubicBezTo>
                    <a:pt x="1479681" y="280844"/>
                    <a:pt x="1520039" y="274071"/>
                    <a:pt x="1561168" y="264256"/>
                  </a:cubicBezTo>
                  <a:cubicBezTo>
                    <a:pt x="1602298" y="254440"/>
                    <a:pt x="1639226" y="243382"/>
                    <a:pt x="1671952" y="231080"/>
                  </a:cubicBezTo>
                  <a:close/>
                  <a:moveTo>
                    <a:pt x="2526401" y="229023"/>
                  </a:moveTo>
                  <a:lnTo>
                    <a:pt x="2625157" y="229023"/>
                  </a:lnTo>
                  <a:lnTo>
                    <a:pt x="2601839" y="321606"/>
                  </a:lnTo>
                  <a:lnTo>
                    <a:pt x="2749972" y="321606"/>
                  </a:lnTo>
                  <a:lnTo>
                    <a:pt x="2727341" y="412817"/>
                  </a:lnTo>
                  <a:lnTo>
                    <a:pt x="2579208" y="412817"/>
                  </a:lnTo>
                  <a:lnTo>
                    <a:pt x="2561377" y="483445"/>
                  </a:lnTo>
                  <a:lnTo>
                    <a:pt x="2629272" y="483445"/>
                  </a:lnTo>
                  <a:lnTo>
                    <a:pt x="2645731" y="480026"/>
                  </a:lnTo>
                  <a:lnTo>
                    <a:pt x="2704709" y="510802"/>
                  </a:lnTo>
                  <a:cubicBezTo>
                    <a:pt x="2680549" y="558945"/>
                    <a:pt x="2653603" y="601964"/>
                    <a:pt x="2623871" y="639859"/>
                  </a:cubicBezTo>
                  <a:cubicBezTo>
                    <a:pt x="2594139" y="677755"/>
                    <a:pt x="2560506" y="712013"/>
                    <a:pt x="2522972" y="742636"/>
                  </a:cubicBezTo>
                  <a:cubicBezTo>
                    <a:pt x="2539732" y="753598"/>
                    <a:pt x="2559191" y="763916"/>
                    <a:pt x="2581351" y="773592"/>
                  </a:cubicBezTo>
                  <a:cubicBezTo>
                    <a:pt x="2603511" y="783268"/>
                    <a:pt x="2628629" y="792386"/>
                    <a:pt x="2656704" y="800947"/>
                  </a:cubicBezTo>
                  <a:cubicBezTo>
                    <a:pt x="2645145" y="811080"/>
                    <a:pt x="2631572" y="824428"/>
                    <a:pt x="2615984" y="840992"/>
                  </a:cubicBezTo>
                  <a:cubicBezTo>
                    <a:pt x="2600396" y="857557"/>
                    <a:pt x="2588366" y="872106"/>
                    <a:pt x="2579894" y="884640"/>
                  </a:cubicBezTo>
                  <a:cubicBezTo>
                    <a:pt x="2550033" y="872906"/>
                    <a:pt x="2523172" y="860015"/>
                    <a:pt x="2499312" y="845966"/>
                  </a:cubicBezTo>
                  <a:cubicBezTo>
                    <a:pt x="2475452" y="831917"/>
                    <a:pt x="2454764" y="817139"/>
                    <a:pt x="2437247" y="801633"/>
                  </a:cubicBezTo>
                  <a:cubicBezTo>
                    <a:pt x="2405841" y="819755"/>
                    <a:pt x="2374287" y="834790"/>
                    <a:pt x="2342584" y="846738"/>
                  </a:cubicBezTo>
                  <a:cubicBezTo>
                    <a:pt x="2310881" y="858686"/>
                    <a:pt x="2278442" y="867890"/>
                    <a:pt x="2245268" y="874350"/>
                  </a:cubicBezTo>
                  <a:cubicBezTo>
                    <a:pt x="2241523" y="859943"/>
                    <a:pt x="2236493" y="844165"/>
                    <a:pt x="2230175" y="827015"/>
                  </a:cubicBezTo>
                  <a:cubicBezTo>
                    <a:pt x="2223858" y="809865"/>
                    <a:pt x="2216084" y="795459"/>
                    <a:pt x="2206851" y="783796"/>
                  </a:cubicBezTo>
                  <a:cubicBezTo>
                    <a:pt x="2235006" y="779309"/>
                    <a:pt x="2263076" y="771991"/>
                    <a:pt x="2291060" y="761844"/>
                  </a:cubicBezTo>
                  <a:cubicBezTo>
                    <a:pt x="2319044" y="751697"/>
                    <a:pt x="2346770" y="738891"/>
                    <a:pt x="2374240" y="723428"/>
                  </a:cubicBezTo>
                  <a:cubicBezTo>
                    <a:pt x="2363192" y="704061"/>
                    <a:pt x="2353387" y="681912"/>
                    <a:pt x="2344827" y="656982"/>
                  </a:cubicBezTo>
                  <a:cubicBezTo>
                    <a:pt x="2336266" y="632051"/>
                    <a:pt x="2329377" y="605289"/>
                    <a:pt x="2324160" y="576696"/>
                  </a:cubicBezTo>
                  <a:lnTo>
                    <a:pt x="2355031" y="573264"/>
                  </a:lnTo>
                  <a:lnTo>
                    <a:pt x="2311812" y="573264"/>
                  </a:lnTo>
                  <a:lnTo>
                    <a:pt x="2333764" y="483445"/>
                  </a:lnTo>
                  <a:lnTo>
                    <a:pt x="2462622" y="483445"/>
                  </a:lnTo>
                  <a:lnTo>
                    <a:pt x="2480453" y="412817"/>
                  </a:lnTo>
                  <a:lnTo>
                    <a:pt x="2340625" y="412817"/>
                  </a:lnTo>
                  <a:lnTo>
                    <a:pt x="2363263" y="321606"/>
                  </a:lnTo>
                  <a:lnTo>
                    <a:pt x="2503084" y="321606"/>
                  </a:lnTo>
                  <a:close/>
                  <a:moveTo>
                    <a:pt x="2217141" y="229023"/>
                  </a:moveTo>
                  <a:lnTo>
                    <a:pt x="2315242" y="229023"/>
                  </a:lnTo>
                  <a:lnTo>
                    <a:pt x="2283685" y="355210"/>
                  </a:lnTo>
                  <a:lnTo>
                    <a:pt x="2346799" y="355210"/>
                  </a:lnTo>
                  <a:lnTo>
                    <a:pt x="2324160" y="447105"/>
                  </a:lnTo>
                  <a:lnTo>
                    <a:pt x="2261046" y="447105"/>
                  </a:lnTo>
                  <a:lnTo>
                    <a:pt x="2239780" y="530708"/>
                  </a:lnTo>
                  <a:lnTo>
                    <a:pt x="2299463" y="517666"/>
                  </a:lnTo>
                  <a:lnTo>
                    <a:pt x="2293289" y="610321"/>
                  </a:lnTo>
                  <a:cubicBezTo>
                    <a:pt x="2281313" y="613369"/>
                    <a:pt x="2269250" y="616332"/>
                    <a:pt x="2257102" y="619209"/>
                  </a:cubicBezTo>
                  <a:cubicBezTo>
                    <a:pt x="2244953" y="622086"/>
                    <a:pt x="2232548" y="625048"/>
                    <a:pt x="2219885" y="628096"/>
                  </a:cubicBezTo>
                  <a:lnTo>
                    <a:pt x="2178038" y="778994"/>
                  </a:lnTo>
                  <a:cubicBezTo>
                    <a:pt x="2172635" y="801232"/>
                    <a:pt x="2166633" y="818840"/>
                    <a:pt x="2160030" y="831817"/>
                  </a:cubicBezTo>
                  <a:cubicBezTo>
                    <a:pt x="2153427" y="844794"/>
                    <a:pt x="2143651" y="855542"/>
                    <a:pt x="2130703" y="864060"/>
                  </a:cubicBezTo>
                  <a:cubicBezTo>
                    <a:pt x="2114795" y="869733"/>
                    <a:pt x="2097607" y="872792"/>
                    <a:pt x="2079140" y="873235"/>
                  </a:cubicBezTo>
                  <a:cubicBezTo>
                    <a:pt x="2060672" y="873678"/>
                    <a:pt x="2039710" y="872449"/>
                    <a:pt x="2016252" y="869548"/>
                  </a:cubicBezTo>
                  <a:cubicBezTo>
                    <a:pt x="2015452" y="856613"/>
                    <a:pt x="2014309" y="841836"/>
                    <a:pt x="2012823" y="825214"/>
                  </a:cubicBezTo>
                  <a:cubicBezTo>
                    <a:pt x="2011337" y="808593"/>
                    <a:pt x="2008137" y="793644"/>
                    <a:pt x="2003222" y="780366"/>
                  </a:cubicBezTo>
                  <a:cubicBezTo>
                    <a:pt x="2013823" y="782996"/>
                    <a:pt x="2024510" y="784597"/>
                    <a:pt x="2035283" y="785168"/>
                  </a:cubicBezTo>
                  <a:cubicBezTo>
                    <a:pt x="2046056" y="785740"/>
                    <a:pt x="2052971" y="785969"/>
                    <a:pt x="2056029" y="785854"/>
                  </a:cubicBezTo>
                  <a:cubicBezTo>
                    <a:pt x="2063314" y="785683"/>
                    <a:pt x="2069311" y="783796"/>
                    <a:pt x="2074019" y="780195"/>
                  </a:cubicBezTo>
                  <a:cubicBezTo>
                    <a:pt x="2078726" y="776593"/>
                    <a:pt x="2081635" y="772306"/>
                    <a:pt x="2082746" y="767332"/>
                  </a:cubicBezTo>
                  <a:lnTo>
                    <a:pt x="2112180" y="650711"/>
                  </a:lnTo>
                  <a:lnTo>
                    <a:pt x="2051914" y="664431"/>
                  </a:lnTo>
                  <a:lnTo>
                    <a:pt x="2045056" y="568459"/>
                  </a:lnTo>
                  <a:cubicBezTo>
                    <a:pt x="2057426" y="566372"/>
                    <a:pt x="2070902" y="563855"/>
                    <a:pt x="2085483" y="560909"/>
                  </a:cubicBezTo>
                  <a:cubicBezTo>
                    <a:pt x="2100064" y="557963"/>
                    <a:pt x="2115594" y="554760"/>
                    <a:pt x="2132075" y="551299"/>
                  </a:cubicBezTo>
                  <a:lnTo>
                    <a:pt x="2162946" y="447105"/>
                  </a:lnTo>
                  <a:lnTo>
                    <a:pt x="2088904" y="447105"/>
                  </a:lnTo>
                  <a:lnTo>
                    <a:pt x="2111494" y="355210"/>
                  </a:lnTo>
                  <a:lnTo>
                    <a:pt x="2185584" y="355210"/>
                  </a:lnTo>
                  <a:close/>
                  <a:moveTo>
                    <a:pt x="1930441" y="228337"/>
                  </a:moveTo>
                  <a:lnTo>
                    <a:pt x="2028511" y="228337"/>
                  </a:lnTo>
                  <a:lnTo>
                    <a:pt x="1932499" y="612985"/>
                  </a:lnTo>
                  <a:lnTo>
                    <a:pt x="1996278" y="602012"/>
                  </a:lnTo>
                  <a:lnTo>
                    <a:pt x="1988049" y="695967"/>
                  </a:lnTo>
                  <a:lnTo>
                    <a:pt x="1908496" y="709683"/>
                  </a:lnTo>
                  <a:lnTo>
                    <a:pt x="1865976" y="879761"/>
                  </a:lnTo>
                  <a:lnTo>
                    <a:pt x="1767987" y="879761"/>
                  </a:lnTo>
                  <a:lnTo>
                    <a:pt x="1806344" y="727514"/>
                  </a:lnTo>
                  <a:lnTo>
                    <a:pt x="1599925" y="763861"/>
                  </a:lnTo>
                  <a:lnTo>
                    <a:pt x="1607471" y="668535"/>
                  </a:lnTo>
                  <a:lnTo>
                    <a:pt x="1830315" y="630130"/>
                  </a:lnTo>
                  <a:close/>
                  <a:moveTo>
                    <a:pt x="879157" y="225594"/>
                  </a:moveTo>
                  <a:lnTo>
                    <a:pt x="967660" y="236567"/>
                  </a:lnTo>
                  <a:cubicBezTo>
                    <a:pt x="965245" y="245168"/>
                    <a:pt x="962700" y="253683"/>
                    <a:pt x="960028" y="262113"/>
                  </a:cubicBezTo>
                  <a:cubicBezTo>
                    <a:pt x="957355" y="270542"/>
                    <a:pt x="954639" y="278715"/>
                    <a:pt x="951881" y="286630"/>
                  </a:cubicBezTo>
                  <a:lnTo>
                    <a:pt x="1095192" y="281144"/>
                  </a:lnTo>
                  <a:cubicBezTo>
                    <a:pt x="1094806" y="281872"/>
                    <a:pt x="1092662" y="286759"/>
                    <a:pt x="1088759" y="295803"/>
                  </a:cubicBezTo>
                  <a:cubicBezTo>
                    <a:pt x="1084856" y="304847"/>
                    <a:pt x="1081511" y="313676"/>
                    <a:pt x="1078723" y="322292"/>
                  </a:cubicBezTo>
                  <a:cubicBezTo>
                    <a:pt x="1065599" y="361952"/>
                    <a:pt x="1054277" y="392999"/>
                    <a:pt x="1044756" y="415433"/>
                  </a:cubicBezTo>
                  <a:cubicBezTo>
                    <a:pt x="1035235" y="437867"/>
                    <a:pt x="1025971" y="454352"/>
                    <a:pt x="1016964" y="464890"/>
                  </a:cubicBezTo>
                  <a:cubicBezTo>
                    <a:pt x="1007726" y="469881"/>
                    <a:pt x="999137" y="473455"/>
                    <a:pt x="991197" y="475615"/>
                  </a:cubicBezTo>
                  <a:cubicBezTo>
                    <a:pt x="983258" y="477774"/>
                    <a:pt x="975869" y="479461"/>
                    <a:pt x="969032" y="480677"/>
                  </a:cubicBezTo>
                  <a:cubicBezTo>
                    <a:pt x="958270" y="481077"/>
                    <a:pt x="946349" y="480791"/>
                    <a:pt x="933271" y="479819"/>
                  </a:cubicBezTo>
                  <a:cubicBezTo>
                    <a:pt x="920193" y="478846"/>
                    <a:pt x="906729" y="476844"/>
                    <a:pt x="892878" y="473813"/>
                  </a:cubicBezTo>
                  <a:cubicBezTo>
                    <a:pt x="893007" y="462686"/>
                    <a:pt x="892921" y="450964"/>
                    <a:pt x="892621" y="438646"/>
                  </a:cubicBezTo>
                  <a:cubicBezTo>
                    <a:pt x="892471" y="432487"/>
                    <a:pt x="892074" y="426911"/>
                    <a:pt x="891431" y="421917"/>
                  </a:cubicBezTo>
                  <a:lnTo>
                    <a:pt x="889445" y="412069"/>
                  </a:lnTo>
                  <a:lnTo>
                    <a:pt x="905742" y="410556"/>
                  </a:lnTo>
                  <a:cubicBezTo>
                    <a:pt x="912832" y="410074"/>
                    <a:pt x="917691" y="409677"/>
                    <a:pt x="920321" y="409364"/>
                  </a:cubicBezTo>
                  <a:cubicBezTo>
                    <a:pt x="926896" y="409635"/>
                    <a:pt x="932613" y="408405"/>
                    <a:pt x="937473" y="405674"/>
                  </a:cubicBezTo>
                  <a:cubicBezTo>
                    <a:pt x="942333" y="402943"/>
                    <a:pt x="945992" y="399132"/>
                    <a:pt x="948450" y="394241"/>
                  </a:cubicBezTo>
                  <a:cubicBezTo>
                    <a:pt x="951352" y="394172"/>
                    <a:pt x="955325" y="390381"/>
                    <a:pt x="960371" y="382869"/>
                  </a:cubicBezTo>
                  <a:cubicBezTo>
                    <a:pt x="965416" y="375357"/>
                    <a:pt x="970590" y="364537"/>
                    <a:pt x="975893" y="350409"/>
                  </a:cubicBezTo>
                  <a:lnTo>
                    <a:pt x="920321" y="361382"/>
                  </a:lnTo>
                  <a:cubicBezTo>
                    <a:pt x="915333" y="370593"/>
                    <a:pt x="909873" y="379410"/>
                    <a:pt x="903941" y="387833"/>
                  </a:cubicBezTo>
                  <a:cubicBezTo>
                    <a:pt x="898010" y="396256"/>
                    <a:pt x="890663" y="404568"/>
                    <a:pt x="881901" y="412770"/>
                  </a:cubicBezTo>
                  <a:lnTo>
                    <a:pt x="885128" y="412470"/>
                  </a:lnTo>
                  <a:lnTo>
                    <a:pt x="859830" y="438829"/>
                  </a:lnTo>
                  <a:cubicBezTo>
                    <a:pt x="849640" y="448013"/>
                    <a:pt x="838904" y="456331"/>
                    <a:pt x="827622" y="463784"/>
                  </a:cubicBezTo>
                  <a:cubicBezTo>
                    <a:pt x="805057" y="478690"/>
                    <a:pt x="778343" y="490727"/>
                    <a:pt x="747477" y="499895"/>
                  </a:cubicBezTo>
                  <a:cubicBezTo>
                    <a:pt x="743361" y="487826"/>
                    <a:pt x="737907" y="475243"/>
                    <a:pt x="731116" y="462145"/>
                  </a:cubicBezTo>
                  <a:cubicBezTo>
                    <a:pt x="724325" y="449047"/>
                    <a:pt x="716280" y="437836"/>
                    <a:pt x="706979" y="428513"/>
                  </a:cubicBezTo>
                  <a:cubicBezTo>
                    <a:pt x="733340" y="420159"/>
                    <a:pt x="756058" y="409318"/>
                    <a:pt x="775136" y="395989"/>
                  </a:cubicBezTo>
                  <a:cubicBezTo>
                    <a:pt x="794214" y="382661"/>
                    <a:pt x="809906" y="367696"/>
                    <a:pt x="822213" y="351095"/>
                  </a:cubicBezTo>
                  <a:lnTo>
                    <a:pt x="752264" y="355896"/>
                  </a:lnTo>
                  <a:lnTo>
                    <a:pt x="770758" y="281144"/>
                  </a:lnTo>
                  <a:lnTo>
                    <a:pt x="862691" y="275657"/>
                  </a:lnTo>
                  <a:cubicBezTo>
                    <a:pt x="868180" y="259998"/>
                    <a:pt x="873668" y="243310"/>
                    <a:pt x="879157" y="225594"/>
                  </a:cubicBezTo>
                  <a:close/>
                  <a:moveTo>
                    <a:pt x="153560" y="218050"/>
                  </a:moveTo>
                  <a:lnTo>
                    <a:pt x="236581" y="246854"/>
                  </a:lnTo>
                  <a:cubicBezTo>
                    <a:pt x="233522" y="253040"/>
                    <a:pt x="230377" y="259184"/>
                    <a:pt x="227146" y="265285"/>
                  </a:cubicBezTo>
                  <a:cubicBezTo>
                    <a:pt x="223916" y="271385"/>
                    <a:pt x="220428" y="277358"/>
                    <a:pt x="216683" y="283201"/>
                  </a:cubicBezTo>
                  <a:lnTo>
                    <a:pt x="377175" y="277715"/>
                  </a:lnTo>
                  <a:lnTo>
                    <a:pt x="357953" y="353839"/>
                  </a:lnTo>
                  <a:lnTo>
                    <a:pt x="275690" y="353839"/>
                  </a:lnTo>
                  <a:lnTo>
                    <a:pt x="269515" y="379213"/>
                  </a:lnTo>
                  <a:lnTo>
                    <a:pt x="267456" y="387443"/>
                  </a:lnTo>
                  <a:lnTo>
                    <a:pt x="365504" y="387443"/>
                  </a:lnTo>
                  <a:lnTo>
                    <a:pt x="346282" y="464209"/>
                  </a:lnTo>
                  <a:lnTo>
                    <a:pt x="252361" y="466955"/>
                  </a:lnTo>
                  <a:cubicBezTo>
                    <a:pt x="267322" y="475765"/>
                    <a:pt x="283173" y="485430"/>
                    <a:pt x="299915" y="495949"/>
                  </a:cubicBezTo>
                  <a:cubicBezTo>
                    <a:pt x="316657" y="506469"/>
                    <a:pt x="328909" y="514405"/>
                    <a:pt x="336671" y="519757"/>
                  </a:cubicBezTo>
                  <a:lnTo>
                    <a:pt x="257851" y="575335"/>
                  </a:lnTo>
                  <a:cubicBezTo>
                    <a:pt x="250046" y="566763"/>
                    <a:pt x="240612" y="557294"/>
                    <a:pt x="229548" y="546927"/>
                  </a:cubicBezTo>
                  <a:cubicBezTo>
                    <a:pt x="218484" y="536560"/>
                    <a:pt x="207335" y="527276"/>
                    <a:pt x="196099" y="519076"/>
                  </a:cubicBezTo>
                  <a:cubicBezTo>
                    <a:pt x="182234" y="532312"/>
                    <a:pt x="167768" y="544400"/>
                    <a:pt x="152702" y="555340"/>
                  </a:cubicBezTo>
                  <a:cubicBezTo>
                    <a:pt x="137636" y="566279"/>
                    <a:pt x="120769" y="576836"/>
                    <a:pt x="102100" y="587010"/>
                  </a:cubicBezTo>
                  <a:lnTo>
                    <a:pt x="551983" y="584263"/>
                  </a:lnTo>
                  <a:lnTo>
                    <a:pt x="477948" y="879822"/>
                  </a:lnTo>
                  <a:lnTo>
                    <a:pt x="375115" y="879822"/>
                  </a:lnTo>
                  <a:lnTo>
                    <a:pt x="380608" y="858541"/>
                  </a:lnTo>
                  <a:lnTo>
                    <a:pt x="116509" y="858541"/>
                  </a:lnTo>
                  <a:lnTo>
                    <a:pt x="111020" y="879822"/>
                  </a:lnTo>
                  <a:lnTo>
                    <a:pt x="13030" y="879822"/>
                  </a:lnTo>
                  <a:lnTo>
                    <a:pt x="88411" y="594531"/>
                  </a:lnTo>
                  <a:cubicBezTo>
                    <a:pt x="82522" y="597635"/>
                    <a:pt x="76665" y="600141"/>
                    <a:pt x="70838" y="602049"/>
                  </a:cubicBezTo>
                  <a:cubicBezTo>
                    <a:pt x="65012" y="603957"/>
                    <a:pt x="59667" y="605097"/>
                    <a:pt x="54803" y="605467"/>
                  </a:cubicBezTo>
                  <a:cubicBezTo>
                    <a:pt x="48204" y="594806"/>
                    <a:pt x="40189" y="583270"/>
                    <a:pt x="30757" y="570860"/>
                  </a:cubicBezTo>
                  <a:cubicBezTo>
                    <a:pt x="21325" y="558450"/>
                    <a:pt x="11072" y="547580"/>
                    <a:pt x="0" y="538249"/>
                  </a:cubicBezTo>
                  <a:cubicBezTo>
                    <a:pt x="30481" y="528377"/>
                    <a:pt x="56519" y="516444"/>
                    <a:pt x="78113" y="502448"/>
                  </a:cubicBezTo>
                  <a:cubicBezTo>
                    <a:pt x="99707" y="488452"/>
                    <a:pt x="116851" y="474104"/>
                    <a:pt x="129545" y="459404"/>
                  </a:cubicBezTo>
                  <a:lnTo>
                    <a:pt x="28118" y="464209"/>
                  </a:lnTo>
                  <a:lnTo>
                    <a:pt x="47277" y="387443"/>
                  </a:lnTo>
                  <a:lnTo>
                    <a:pt x="99356" y="384700"/>
                  </a:lnTo>
                  <a:cubicBezTo>
                    <a:pt x="91300" y="378799"/>
                    <a:pt x="82764" y="372769"/>
                    <a:pt x="73745" y="366612"/>
                  </a:cubicBezTo>
                  <a:cubicBezTo>
                    <a:pt x="64727" y="360454"/>
                    <a:pt x="56360" y="354596"/>
                    <a:pt x="48646" y="349038"/>
                  </a:cubicBezTo>
                  <a:cubicBezTo>
                    <a:pt x="68272" y="334450"/>
                    <a:pt x="87470" y="315448"/>
                    <a:pt x="106239" y="292031"/>
                  </a:cubicBezTo>
                  <a:cubicBezTo>
                    <a:pt x="125008" y="268614"/>
                    <a:pt x="140781" y="243953"/>
                    <a:pt x="153560" y="218050"/>
                  </a:cubicBezTo>
                  <a:close/>
                  <a:moveTo>
                    <a:pt x="427794" y="21152"/>
                  </a:moveTo>
                  <a:cubicBezTo>
                    <a:pt x="416244" y="41006"/>
                    <a:pt x="404694" y="60861"/>
                    <a:pt x="393145" y="80715"/>
                  </a:cubicBezTo>
                  <a:cubicBezTo>
                    <a:pt x="405804" y="80715"/>
                    <a:pt x="418464" y="80715"/>
                    <a:pt x="431124" y="80715"/>
                  </a:cubicBezTo>
                  <a:cubicBezTo>
                    <a:pt x="430014" y="60861"/>
                    <a:pt x="428904" y="41006"/>
                    <a:pt x="427794" y="21152"/>
                  </a:cubicBezTo>
                  <a:close/>
                  <a:moveTo>
                    <a:pt x="959898" y="14214"/>
                  </a:moveTo>
                  <a:cubicBezTo>
                    <a:pt x="955984" y="29105"/>
                    <a:pt x="952069" y="43996"/>
                    <a:pt x="948154" y="58887"/>
                  </a:cubicBezTo>
                  <a:cubicBezTo>
                    <a:pt x="954885" y="58887"/>
                    <a:pt x="961617" y="58887"/>
                    <a:pt x="968349" y="58887"/>
                  </a:cubicBezTo>
                  <a:cubicBezTo>
                    <a:pt x="976101" y="58767"/>
                    <a:pt x="982319" y="56638"/>
                    <a:pt x="987002" y="52499"/>
                  </a:cubicBezTo>
                  <a:cubicBezTo>
                    <a:pt x="991686" y="48360"/>
                    <a:pt x="994890" y="42931"/>
                    <a:pt x="996616" y="36212"/>
                  </a:cubicBezTo>
                  <a:cubicBezTo>
                    <a:pt x="998445" y="29447"/>
                    <a:pt x="998090" y="24110"/>
                    <a:pt x="995551" y="20200"/>
                  </a:cubicBezTo>
                  <a:cubicBezTo>
                    <a:pt x="993012" y="16290"/>
                    <a:pt x="987859" y="14295"/>
                    <a:pt x="980094" y="14214"/>
                  </a:cubicBezTo>
                  <a:cubicBezTo>
                    <a:pt x="973362" y="14214"/>
                    <a:pt x="966630" y="14214"/>
                    <a:pt x="959898" y="14214"/>
                  </a:cubicBezTo>
                  <a:close/>
                  <a:moveTo>
                    <a:pt x="526601" y="14214"/>
                  </a:moveTo>
                  <a:cubicBezTo>
                    <a:pt x="522686" y="29105"/>
                    <a:pt x="518771" y="43996"/>
                    <a:pt x="514857" y="58887"/>
                  </a:cubicBezTo>
                  <a:cubicBezTo>
                    <a:pt x="521588" y="58887"/>
                    <a:pt x="528320" y="58887"/>
                    <a:pt x="535052" y="58887"/>
                  </a:cubicBezTo>
                  <a:cubicBezTo>
                    <a:pt x="542804" y="58767"/>
                    <a:pt x="549022" y="56638"/>
                    <a:pt x="553705" y="52499"/>
                  </a:cubicBezTo>
                  <a:cubicBezTo>
                    <a:pt x="558389" y="48360"/>
                    <a:pt x="561593" y="42931"/>
                    <a:pt x="563319" y="36212"/>
                  </a:cubicBezTo>
                  <a:cubicBezTo>
                    <a:pt x="565147" y="29447"/>
                    <a:pt x="564792" y="24110"/>
                    <a:pt x="562253" y="20200"/>
                  </a:cubicBezTo>
                  <a:cubicBezTo>
                    <a:pt x="559714" y="16290"/>
                    <a:pt x="554562" y="14295"/>
                    <a:pt x="546797" y="14214"/>
                  </a:cubicBezTo>
                  <a:cubicBezTo>
                    <a:pt x="540065" y="14214"/>
                    <a:pt x="533333" y="14214"/>
                    <a:pt x="526601" y="14214"/>
                  </a:cubicBezTo>
                  <a:close/>
                  <a:moveTo>
                    <a:pt x="837489" y="14045"/>
                  </a:moveTo>
                  <a:cubicBezTo>
                    <a:pt x="829363" y="44955"/>
                    <a:pt x="821237" y="75865"/>
                    <a:pt x="813110" y="106774"/>
                  </a:cubicBezTo>
                  <a:cubicBezTo>
                    <a:pt x="819440" y="106774"/>
                    <a:pt x="825770" y="106774"/>
                    <a:pt x="832100" y="106774"/>
                  </a:cubicBezTo>
                  <a:cubicBezTo>
                    <a:pt x="845871" y="106655"/>
                    <a:pt x="857329" y="102579"/>
                    <a:pt x="866474" y="94549"/>
                  </a:cubicBezTo>
                  <a:cubicBezTo>
                    <a:pt x="875618" y="86518"/>
                    <a:pt x="882110" y="75251"/>
                    <a:pt x="885948" y="60748"/>
                  </a:cubicBezTo>
                  <a:cubicBezTo>
                    <a:pt x="889743" y="46217"/>
                    <a:pt x="889206" y="34837"/>
                    <a:pt x="884335" y="26609"/>
                  </a:cubicBezTo>
                  <a:cubicBezTo>
                    <a:pt x="879466" y="18381"/>
                    <a:pt x="870180" y="14193"/>
                    <a:pt x="856479" y="14045"/>
                  </a:cubicBezTo>
                  <a:cubicBezTo>
                    <a:pt x="850149" y="14045"/>
                    <a:pt x="843819" y="14045"/>
                    <a:pt x="837489" y="14045"/>
                  </a:cubicBezTo>
                  <a:close/>
                  <a:moveTo>
                    <a:pt x="2491688" y="13537"/>
                  </a:moveTo>
                  <a:cubicBezTo>
                    <a:pt x="2480343" y="13682"/>
                    <a:pt x="2470016" y="17877"/>
                    <a:pt x="2460705" y="26123"/>
                  </a:cubicBezTo>
                  <a:cubicBezTo>
                    <a:pt x="2451394" y="34368"/>
                    <a:pt x="2444703" y="45797"/>
                    <a:pt x="2440632" y="60410"/>
                  </a:cubicBezTo>
                  <a:cubicBezTo>
                    <a:pt x="2437039" y="74948"/>
                    <a:pt x="2437726" y="86356"/>
                    <a:pt x="2442693" y="94633"/>
                  </a:cubicBezTo>
                  <a:cubicBezTo>
                    <a:pt x="2447660" y="102911"/>
                    <a:pt x="2455776" y="107127"/>
                    <a:pt x="2467042" y="107282"/>
                  </a:cubicBezTo>
                  <a:cubicBezTo>
                    <a:pt x="2478389" y="107127"/>
                    <a:pt x="2488722" y="102911"/>
                    <a:pt x="2498042" y="94633"/>
                  </a:cubicBezTo>
                  <a:cubicBezTo>
                    <a:pt x="2507361" y="86356"/>
                    <a:pt x="2514047" y="74948"/>
                    <a:pt x="2518098" y="60410"/>
                  </a:cubicBezTo>
                  <a:cubicBezTo>
                    <a:pt x="2521710" y="45797"/>
                    <a:pt x="2521029" y="34368"/>
                    <a:pt x="2516054" y="26123"/>
                  </a:cubicBezTo>
                  <a:cubicBezTo>
                    <a:pt x="2511078" y="17877"/>
                    <a:pt x="2502957" y="13682"/>
                    <a:pt x="2491688" y="13537"/>
                  </a:cubicBezTo>
                  <a:close/>
                  <a:moveTo>
                    <a:pt x="2265620" y="13537"/>
                  </a:moveTo>
                  <a:cubicBezTo>
                    <a:pt x="2254275" y="13682"/>
                    <a:pt x="2243947" y="17877"/>
                    <a:pt x="2234637" y="26123"/>
                  </a:cubicBezTo>
                  <a:cubicBezTo>
                    <a:pt x="2225326" y="34368"/>
                    <a:pt x="2218634" y="45797"/>
                    <a:pt x="2214564" y="60410"/>
                  </a:cubicBezTo>
                  <a:cubicBezTo>
                    <a:pt x="2210971" y="74948"/>
                    <a:pt x="2211658" y="86356"/>
                    <a:pt x="2216625" y="94633"/>
                  </a:cubicBezTo>
                  <a:cubicBezTo>
                    <a:pt x="2221592" y="102911"/>
                    <a:pt x="2229708" y="107127"/>
                    <a:pt x="2240974" y="107282"/>
                  </a:cubicBezTo>
                  <a:cubicBezTo>
                    <a:pt x="2252321" y="107127"/>
                    <a:pt x="2262654" y="102911"/>
                    <a:pt x="2271974" y="94633"/>
                  </a:cubicBezTo>
                  <a:cubicBezTo>
                    <a:pt x="2281293" y="86356"/>
                    <a:pt x="2287978" y="74948"/>
                    <a:pt x="2292030" y="60410"/>
                  </a:cubicBezTo>
                  <a:cubicBezTo>
                    <a:pt x="2295642" y="45797"/>
                    <a:pt x="2294961" y="34368"/>
                    <a:pt x="2289986" y="26123"/>
                  </a:cubicBezTo>
                  <a:cubicBezTo>
                    <a:pt x="2285010" y="17877"/>
                    <a:pt x="2276888" y="13682"/>
                    <a:pt x="2265620" y="13537"/>
                  </a:cubicBezTo>
                  <a:close/>
                  <a:moveTo>
                    <a:pt x="242835" y="2369"/>
                  </a:moveTo>
                  <a:cubicBezTo>
                    <a:pt x="247758" y="2369"/>
                    <a:pt x="252681" y="2369"/>
                    <a:pt x="257605" y="2369"/>
                  </a:cubicBezTo>
                  <a:cubicBezTo>
                    <a:pt x="261983" y="34633"/>
                    <a:pt x="266362" y="66896"/>
                    <a:pt x="270740" y="99160"/>
                  </a:cubicBezTo>
                  <a:cubicBezTo>
                    <a:pt x="292083" y="66896"/>
                    <a:pt x="313426" y="34633"/>
                    <a:pt x="334769" y="2369"/>
                  </a:cubicBezTo>
                  <a:cubicBezTo>
                    <a:pt x="339642" y="2369"/>
                    <a:pt x="344515" y="2369"/>
                    <a:pt x="349388" y="2369"/>
                  </a:cubicBezTo>
                  <a:cubicBezTo>
                    <a:pt x="339127" y="41401"/>
                    <a:pt x="328865" y="80433"/>
                    <a:pt x="318603" y="119466"/>
                  </a:cubicBezTo>
                  <a:cubicBezTo>
                    <a:pt x="314031" y="119466"/>
                    <a:pt x="309460" y="119466"/>
                    <a:pt x="304888" y="119466"/>
                  </a:cubicBezTo>
                  <a:cubicBezTo>
                    <a:pt x="312540" y="90361"/>
                    <a:pt x="320192" y="61256"/>
                    <a:pt x="327844" y="32151"/>
                  </a:cubicBezTo>
                  <a:cubicBezTo>
                    <a:pt x="308637" y="61256"/>
                    <a:pt x="289431" y="90361"/>
                    <a:pt x="270224" y="119466"/>
                  </a:cubicBezTo>
                  <a:cubicBezTo>
                    <a:pt x="267009" y="119466"/>
                    <a:pt x="263794" y="119466"/>
                    <a:pt x="260579" y="119466"/>
                  </a:cubicBezTo>
                  <a:cubicBezTo>
                    <a:pt x="256641" y="90304"/>
                    <a:pt x="252702" y="61143"/>
                    <a:pt x="248764" y="31982"/>
                  </a:cubicBezTo>
                  <a:cubicBezTo>
                    <a:pt x="241098" y="61143"/>
                    <a:pt x="233431" y="90304"/>
                    <a:pt x="225764" y="119466"/>
                  </a:cubicBezTo>
                  <a:cubicBezTo>
                    <a:pt x="221193" y="119466"/>
                    <a:pt x="216621" y="119466"/>
                    <a:pt x="212049" y="119466"/>
                  </a:cubicBezTo>
                  <a:cubicBezTo>
                    <a:pt x="222311" y="80433"/>
                    <a:pt x="232573" y="41401"/>
                    <a:pt x="242835" y="2369"/>
                  </a:cubicBezTo>
                  <a:close/>
                  <a:moveTo>
                    <a:pt x="424940" y="2200"/>
                  </a:moveTo>
                  <a:cubicBezTo>
                    <a:pt x="430214" y="2200"/>
                    <a:pt x="435489" y="2200"/>
                    <a:pt x="440764" y="2200"/>
                  </a:cubicBezTo>
                  <a:cubicBezTo>
                    <a:pt x="443097" y="41288"/>
                    <a:pt x="445430" y="80377"/>
                    <a:pt x="447763" y="119466"/>
                  </a:cubicBezTo>
                  <a:cubicBezTo>
                    <a:pt x="442941" y="119466"/>
                    <a:pt x="438118" y="119466"/>
                    <a:pt x="433295" y="119466"/>
                  </a:cubicBezTo>
                  <a:cubicBezTo>
                    <a:pt x="432780" y="110723"/>
                    <a:pt x="432265" y="101980"/>
                    <a:pt x="431751" y="93237"/>
                  </a:cubicBezTo>
                  <a:cubicBezTo>
                    <a:pt x="416478" y="93237"/>
                    <a:pt x="401206" y="93237"/>
                    <a:pt x="385934" y="93237"/>
                  </a:cubicBezTo>
                  <a:cubicBezTo>
                    <a:pt x="380822" y="101980"/>
                    <a:pt x="375710" y="110723"/>
                    <a:pt x="370599" y="119466"/>
                  </a:cubicBezTo>
                  <a:cubicBezTo>
                    <a:pt x="365776" y="119466"/>
                    <a:pt x="360953" y="119466"/>
                    <a:pt x="356130" y="119466"/>
                  </a:cubicBezTo>
                  <a:cubicBezTo>
                    <a:pt x="379067" y="80377"/>
                    <a:pt x="402003" y="41288"/>
                    <a:pt x="424940" y="2200"/>
                  </a:cubicBezTo>
                  <a:close/>
                  <a:moveTo>
                    <a:pt x="2711646" y="1523"/>
                  </a:moveTo>
                  <a:cubicBezTo>
                    <a:pt x="2716720" y="1523"/>
                    <a:pt x="2721794" y="1523"/>
                    <a:pt x="2726868" y="1523"/>
                  </a:cubicBezTo>
                  <a:cubicBezTo>
                    <a:pt x="2730274" y="21434"/>
                    <a:pt x="2733680" y="41345"/>
                    <a:pt x="2737086" y="61256"/>
                  </a:cubicBezTo>
                  <a:cubicBezTo>
                    <a:pt x="2750962" y="41345"/>
                    <a:pt x="2764837" y="21434"/>
                    <a:pt x="2778713" y="1523"/>
                  </a:cubicBezTo>
                  <a:cubicBezTo>
                    <a:pt x="2783787" y="1523"/>
                    <a:pt x="2788861" y="1523"/>
                    <a:pt x="2793935" y="1523"/>
                  </a:cubicBezTo>
                  <a:cubicBezTo>
                    <a:pt x="2776095" y="26003"/>
                    <a:pt x="2758255" y="50482"/>
                    <a:pt x="2740415" y="74962"/>
                  </a:cubicBezTo>
                  <a:cubicBezTo>
                    <a:pt x="2736515" y="89797"/>
                    <a:pt x="2732615" y="104631"/>
                    <a:pt x="2728715" y="119466"/>
                  </a:cubicBezTo>
                  <a:cubicBezTo>
                    <a:pt x="2724143" y="119466"/>
                    <a:pt x="2719572" y="119466"/>
                    <a:pt x="2715000" y="119466"/>
                  </a:cubicBezTo>
                  <a:cubicBezTo>
                    <a:pt x="2718900" y="104631"/>
                    <a:pt x="2722801" y="89797"/>
                    <a:pt x="2726701" y="74962"/>
                  </a:cubicBezTo>
                  <a:cubicBezTo>
                    <a:pt x="2721683" y="50482"/>
                    <a:pt x="2716664" y="26003"/>
                    <a:pt x="2711646" y="1523"/>
                  </a:cubicBezTo>
                  <a:close/>
                  <a:moveTo>
                    <a:pt x="2362446" y="1523"/>
                  </a:moveTo>
                  <a:cubicBezTo>
                    <a:pt x="2367018" y="1523"/>
                    <a:pt x="2371589" y="1523"/>
                    <a:pt x="2376161" y="1523"/>
                  </a:cubicBezTo>
                  <a:cubicBezTo>
                    <a:pt x="2366922" y="36663"/>
                    <a:pt x="2357684" y="71803"/>
                    <a:pt x="2348445" y="106944"/>
                  </a:cubicBezTo>
                  <a:cubicBezTo>
                    <a:pt x="2360703" y="106944"/>
                    <a:pt x="2372961" y="106944"/>
                    <a:pt x="2385219" y="106944"/>
                  </a:cubicBezTo>
                  <a:cubicBezTo>
                    <a:pt x="2384121" y="111118"/>
                    <a:pt x="2383024" y="115292"/>
                    <a:pt x="2381927" y="119466"/>
                  </a:cubicBezTo>
                  <a:cubicBezTo>
                    <a:pt x="2365097" y="119466"/>
                    <a:pt x="2348268" y="119466"/>
                    <a:pt x="2331438" y="119466"/>
                  </a:cubicBezTo>
                  <a:cubicBezTo>
                    <a:pt x="2341774" y="80151"/>
                    <a:pt x="2352110" y="40837"/>
                    <a:pt x="2362446" y="1523"/>
                  </a:cubicBezTo>
                  <a:close/>
                  <a:moveTo>
                    <a:pt x="1976246" y="1523"/>
                  </a:moveTo>
                  <a:cubicBezTo>
                    <a:pt x="1980818" y="1523"/>
                    <a:pt x="1985389" y="1523"/>
                    <a:pt x="1989961" y="1523"/>
                  </a:cubicBezTo>
                  <a:cubicBezTo>
                    <a:pt x="1985423" y="18783"/>
                    <a:pt x="1980886" y="36043"/>
                    <a:pt x="1976348" y="53303"/>
                  </a:cubicBezTo>
                  <a:cubicBezTo>
                    <a:pt x="1994182" y="53303"/>
                    <a:pt x="2012016" y="53303"/>
                    <a:pt x="2029851" y="53303"/>
                  </a:cubicBezTo>
                  <a:cubicBezTo>
                    <a:pt x="2034388" y="36043"/>
                    <a:pt x="2038926" y="18783"/>
                    <a:pt x="2043464" y="1523"/>
                  </a:cubicBezTo>
                  <a:cubicBezTo>
                    <a:pt x="2048035" y="1523"/>
                    <a:pt x="2052607" y="1523"/>
                    <a:pt x="2057179" y="1523"/>
                  </a:cubicBezTo>
                  <a:cubicBezTo>
                    <a:pt x="2046843" y="40837"/>
                    <a:pt x="2036507" y="80151"/>
                    <a:pt x="2026171" y="119466"/>
                  </a:cubicBezTo>
                  <a:cubicBezTo>
                    <a:pt x="2021599" y="119466"/>
                    <a:pt x="2017028" y="119466"/>
                    <a:pt x="2012456" y="119466"/>
                  </a:cubicBezTo>
                  <a:cubicBezTo>
                    <a:pt x="2017142" y="101642"/>
                    <a:pt x="2021828" y="83818"/>
                    <a:pt x="2026514" y="65994"/>
                  </a:cubicBezTo>
                  <a:cubicBezTo>
                    <a:pt x="2008680" y="65994"/>
                    <a:pt x="1990846" y="65994"/>
                    <a:pt x="1973011" y="65994"/>
                  </a:cubicBezTo>
                  <a:cubicBezTo>
                    <a:pt x="1968325" y="83818"/>
                    <a:pt x="1963639" y="101642"/>
                    <a:pt x="1958953" y="119466"/>
                  </a:cubicBezTo>
                  <a:cubicBezTo>
                    <a:pt x="1954382" y="119466"/>
                    <a:pt x="1949810" y="119466"/>
                    <a:pt x="1945238" y="119466"/>
                  </a:cubicBezTo>
                  <a:cubicBezTo>
                    <a:pt x="1955574" y="80151"/>
                    <a:pt x="1965910" y="40837"/>
                    <a:pt x="1976246" y="1523"/>
                  </a:cubicBezTo>
                  <a:close/>
                  <a:moveTo>
                    <a:pt x="1640083" y="1523"/>
                  </a:moveTo>
                  <a:cubicBezTo>
                    <a:pt x="1663795" y="1523"/>
                    <a:pt x="1687507" y="1523"/>
                    <a:pt x="1711219" y="1523"/>
                  </a:cubicBezTo>
                  <a:cubicBezTo>
                    <a:pt x="1710122" y="5697"/>
                    <a:pt x="1709024" y="9871"/>
                    <a:pt x="1707927" y="14045"/>
                  </a:cubicBezTo>
                  <a:cubicBezTo>
                    <a:pt x="1698382" y="14045"/>
                    <a:pt x="1688837" y="14045"/>
                    <a:pt x="1679292" y="14045"/>
                  </a:cubicBezTo>
                  <a:cubicBezTo>
                    <a:pt x="1670053" y="49185"/>
                    <a:pt x="1660815" y="84325"/>
                    <a:pt x="1651576" y="119466"/>
                  </a:cubicBezTo>
                  <a:cubicBezTo>
                    <a:pt x="1647004" y="119466"/>
                    <a:pt x="1642433" y="119466"/>
                    <a:pt x="1637861" y="119466"/>
                  </a:cubicBezTo>
                  <a:cubicBezTo>
                    <a:pt x="1647100" y="84325"/>
                    <a:pt x="1656338" y="49185"/>
                    <a:pt x="1665577" y="14045"/>
                  </a:cubicBezTo>
                  <a:cubicBezTo>
                    <a:pt x="1655982" y="14045"/>
                    <a:pt x="1646386" y="14045"/>
                    <a:pt x="1636791" y="14045"/>
                  </a:cubicBezTo>
                  <a:cubicBezTo>
                    <a:pt x="1637888" y="9871"/>
                    <a:pt x="1638986" y="5697"/>
                    <a:pt x="1640083" y="1523"/>
                  </a:cubicBezTo>
                  <a:close/>
                  <a:moveTo>
                    <a:pt x="1241525" y="1523"/>
                  </a:moveTo>
                  <a:cubicBezTo>
                    <a:pt x="1246096" y="1523"/>
                    <a:pt x="1250668" y="1523"/>
                    <a:pt x="1255240" y="1523"/>
                  </a:cubicBezTo>
                  <a:cubicBezTo>
                    <a:pt x="1244904" y="40837"/>
                    <a:pt x="1234568" y="80151"/>
                    <a:pt x="1224232" y="119466"/>
                  </a:cubicBezTo>
                  <a:cubicBezTo>
                    <a:pt x="1219660" y="119466"/>
                    <a:pt x="1215089" y="119466"/>
                    <a:pt x="1210517" y="119466"/>
                  </a:cubicBezTo>
                  <a:cubicBezTo>
                    <a:pt x="1220853" y="80151"/>
                    <a:pt x="1231189" y="40837"/>
                    <a:pt x="1241525" y="1523"/>
                  </a:cubicBezTo>
                  <a:close/>
                  <a:moveTo>
                    <a:pt x="1110782" y="1523"/>
                  </a:moveTo>
                  <a:cubicBezTo>
                    <a:pt x="1115655" y="1523"/>
                    <a:pt x="1120528" y="1523"/>
                    <a:pt x="1125401" y="1523"/>
                  </a:cubicBezTo>
                  <a:cubicBezTo>
                    <a:pt x="1127491" y="35422"/>
                    <a:pt x="1129581" y="69322"/>
                    <a:pt x="1131670" y="103221"/>
                  </a:cubicBezTo>
                  <a:cubicBezTo>
                    <a:pt x="1151585" y="69322"/>
                    <a:pt x="1171499" y="35422"/>
                    <a:pt x="1191413" y="1523"/>
                  </a:cubicBezTo>
                  <a:cubicBezTo>
                    <a:pt x="1196236" y="1523"/>
                    <a:pt x="1201059" y="1523"/>
                    <a:pt x="1205881" y="1523"/>
                  </a:cubicBezTo>
                  <a:cubicBezTo>
                    <a:pt x="1182333" y="40837"/>
                    <a:pt x="1158785" y="80151"/>
                    <a:pt x="1135236" y="119466"/>
                  </a:cubicBezTo>
                  <a:cubicBezTo>
                    <a:pt x="1129961" y="119466"/>
                    <a:pt x="1124687" y="119466"/>
                    <a:pt x="1119412" y="119466"/>
                  </a:cubicBezTo>
                  <a:cubicBezTo>
                    <a:pt x="1116535" y="80151"/>
                    <a:pt x="1113659" y="40837"/>
                    <a:pt x="1110782" y="1523"/>
                  </a:cubicBezTo>
                  <a:close/>
                  <a:moveTo>
                    <a:pt x="1062554" y="1523"/>
                  </a:moveTo>
                  <a:cubicBezTo>
                    <a:pt x="1067126" y="1523"/>
                    <a:pt x="1071697" y="1523"/>
                    <a:pt x="1076269" y="1523"/>
                  </a:cubicBezTo>
                  <a:cubicBezTo>
                    <a:pt x="1065933" y="40837"/>
                    <a:pt x="1055597" y="80151"/>
                    <a:pt x="1045261" y="119466"/>
                  </a:cubicBezTo>
                  <a:cubicBezTo>
                    <a:pt x="1040690" y="119466"/>
                    <a:pt x="1036118" y="119466"/>
                    <a:pt x="1031546" y="119466"/>
                  </a:cubicBezTo>
                  <a:cubicBezTo>
                    <a:pt x="1041882" y="80151"/>
                    <a:pt x="1052218" y="40837"/>
                    <a:pt x="1062554" y="1523"/>
                  </a:cubicBezTo>
                  <a:close/>
                  <a:moveTo>
                    <a:pt x="949520" y="1523"/>
                  </a:moveTo>
                  <a:cubicBezTo>
                    <a:pt x="960824" y="1523"/>
                    <a:pt x="972127" y="1523"/>
                    <a:pt x="983430" y="1523"/>
                  </a:cubicBezTo>
                  <a:cubicBezTo>
                    <a:pt x="995701" y="1763"/>
                    <a:pt x="1003983" y="5133"/>
                    <a:pt x="1008277" y="11634"/>
                  </a:cubicBezTo>
                  <a:cubicBezTo>
                    <a:pt x="1012572" y="18134"/>
                    <a:pt x="1013407" y="26327"/>
                    <a:pt x="1010783" y="36212"/>
                  </a:cubicBezTo>
                  <a:cubicBezTo>
                    <a:pt x="1008812" y="43936"/>
                    <a:pt x="1005013" y="50909"/>
                    <a:pt x="999386" y="57131"/>
                  </a:cubicBezTo>
                  <a:cubicBezTo>
                    <a:pt x="993760" y="63353"/>
                    <a:pt x="986253" y="67661"/>
                    <a:pt x="976867" y="70055"/>
                  </a:cubicBezTo>
                  <a:cubicBezTo>
                    <a:pt x="981328" y="86525"/>
                    <a:pt x="985790" y="102995"/>
                    <a:pt x="990251" y="119466"/>
                  </a:cubicBezTo>
                  <a:cubicBezTo>
                    <a:pt x="984775" y="119466"/>
                    <a:pt x="979300" y="119466"/>
                    <a:pt x="973824" y="119466"/>
                  </a:cubicBezTo>
                  <a:cubicBezTo>
                    <a:pt x="969711" y="103390"/>
                    <a:pt x="965598" y="87315"/>
                    <a:pt x="961484" y="71239"/>
                  </a:cubicBezTo>
                  <a:cubicBezTo>
                    <a:pt x="955958" y="71239"/>
                    <a:pt x="950432" y="71239"/>
                    <a:pt x="944906" y="71239"/>
                  </a:cubicBezTo>
                  <a:cubicBezTo>
                    <a:pt x="940680" y="87315"/>
                    <a:pt x="936454" y="103390"/>
                    <a:pt x="932227" y="119466"/>
                  </a:cubicBezTo>
                  <a:cubicBezTo>
                    <a:pt x="927656" y="119466"/>
                    <a:pt x="923084" y="119466"/>
                    <a:pt x="918512" y="119466"/>
                  </a:cubicBezTo>
                  <a:cubicBezTo>
                    <a:pt x="928848" y="80151"/>
                    <a:pt x="939184" y="40837"/>
                    <a:pt x="949520" y="1523"/>
                  </a:cubicBezTo>
                  <a:close/>
                  <a:moveTo>
                    <a:pt x="827067" y="1523"/>
                  </a:moveTo>
                  <a:cubicBezTo>
                    <a:pt x="837968" y="1523"/>
                    <a:pt x="848870" y="1523"/>
                    <a:pt x="859771" y="1523"/>
                  </a:cubicBezTo>
                  <a:cubicBezTo>
                    <a:pt x="877146" y="1706"/>
                    <a:pt x="889360" y="7008"/>
                    <a:pt x="896413" y="17429"/>
                  </a:cubicBezTo>
                  <a:cubicBezTo>
                    <a:pt x="903467" y="27850"/>
                    <a:pt x="904650" y="42290"/>
                    <a:pt x="899964" y="60748"/>
                  </a:cubicBezTo>
                  <a:cubicBezTo>
                    <a:pt x="894950" y="79185"/>
                    <a:pt x="886196" y="93540"/>
                    <a:pt x="873703" y="103813"/>
                  </a:cubicBezTo>
                  <a:cubicBezTo>
                    <a:pt x="861209" y="114086"/>
                    <a:pt x="846229" y="119303"/>
                    <a:pt x="828763" y="119466"/>
                  </a:cubicBezTo>
                  <a:cubicBezTo>
                    <a:pt x="817862" y="119466"/>
                    <a:pt x="806960" y="119466"/>
                    <a:pt x="796059" y="119466"/>
                  </a:cubicBezTo>
                  <a:cubicBezTo>
                    <a:pt x="806395" y="80151"/>
                    <a:pt x="816731" y="40837"/>
                    <a:pt x="827067" y="1523"/>
                  </a:cubicBezTo>
                  <a:close/>
                  <a:moveTo>
                    <a:pt x="622776" y="1523"/>
                  </a:moveTo>
                  <a:cubicBezTo>
                    <a:pt x="646488" y="1523"/>
                    <a:pt x="670200" y="1523"/>
                    <a:pt x="693913" y="1523"/>
                  </a:cubicBezTo>
                  <a:cubicBezTo>
                    <a:pt x="692815" y="5697"/>
                    <a:pt x="691718" y="9871"/>
                    <a:pt x="690620" y="14045"/>
                  </a:cubicBezTo>
                  <a:cubicBezTo>
                    <a:pt x="681075" y="14045"/>
                    <a:pt x="671530" y="14045"/>
                    <a:pt x="661985" y="14045"/>
                  </a:cubicBezTo>
                  <a:cubicBezTo>
                    <a:pt x="652747" y="49185"/>
                    <a:pt x="643508" y="84325"/>
                    <a:pt x="634269" y="119466"/>
                  </a:cubicBezTo>
                  <a:cubicBezTo>
                    <a:pt x="629698" y="119466"/>
                    <a:pt x="625126" y="119466"/>
                    <a:pt x="620555" y="119466"/>
                  </a:cubicBezTo>
                  <a:cubicBezTo>
                    <a:pt x="629793" y="84325"/>
                    <a:pt x="639032" y="49185"/>
                    <a:pt x="648270" y="14045"/>
                  </a:cubicBezTo>
                  <a:cubicBezTo>
                    <a:pt x="638675" y="14045"/>
                    <a:pt x="629080" y="14045"/>
                    <a:pt x="619484" y="14045"/>
                  </a:cubicBezTo>
                  <a:cubicBezTo>
                    <a:pt x="620582" y="9871"/>
                    <a:pt x="621679" y="5697"/>
                    <a:pt x="622776" y="1523"/>
                  </a:cubicBezTo>
                  <a:close/>
                  <a:moveTo>
                    <a:pt x="516223" y="1523"/>
                  </a:moveTo>
                  <a:cubicBezTo>
                    <a:pt x="527526" y="1523"/>
                    <a:pt x="538830" y="1523"/>
                    <a:pt x="550133" y="1523"/>
                  </a:cubicBezTo>
                  <a:cubicBezTo>
                    <a:pt x="562403" y="1763"/>
                    <a:pt x="570686" y="5133"/>
                    <a:pt x="574980" y="11634"/>
                  </a:cubicBezTo>
                  <a:cubicBezTo>
                    <a:pt x="579274" y="18134"/>
                    <a:pt x="580110" y="26327"/>
                    <a:pt x="577486" y="36212"/>
                  </a:cubicBezTo>
                  <a:cubicBezTo>
                    <a:pt x="575515" y="43936"/>
                    <a:pt x="571716" y="50909"/>
                    <a:pt x="566089" y="57131"/>
                  </a:cubicBezTo>
                  <a:cubicBezTo>
                    <a:pt x="560463" y="63353"/>
                    <a:pt x="552956" y="67661"/>
                    <a:pt x="543570" y="70055"/>
                  </a:cubicBezTo>
                  <a:cubicBezTo>
                    <a:pt x="548031" y="86525"/>
                    <a:pt x="552493" y="102995"/>
                    <a:pt x="556954" y="119466"/>
                  </a:cubicBezTo>
                  <a:cubicBezTo>
                    <a:pt x="551478" y="119466"/>
                    <a:pt x="546002" y="119466"/>
                    <a:pt x="540527" y="119466"/>
                  </a:cubicBezTo>
                  <a:cubicBezTo>
                    <a:pt x="536413" y="103390"/>
                    <a:pt x="532300" y="87315"/>
                    <a:pt x="528187" y="71239"/>
                  </a:cubicBezTo>
                  <a:cubicBezTo>
                    <a:pt x="522661" y="71239"/>
                    <a:pt x="517135" y="71239"/>
                    <a:pt x="511609" y="71239"/>
                  </a:cubicBezTo>
                  <a:cubicBezTo>
                    <a:pt x="507383" y="87315"/>
                    <a:pt x="503156" y="103390"/>
                    <a:pt x="498930" y="119466"/>
                  </a:cubicBezTo>
                  <a:cubicBezTo>
                    <a:pt x="494358" y="119466"/>
                    <a:pt x="489787" y="119466"/>
                    <a:pt x="485215" y="119466"/>
                  </a:cubicBezTo>
                  <a:cubicBezTo>
                    <a:pt x="495551" y="80151"/>
                    <a:pt x="505887" y="40837"/>
                    <a:pt x="516223" y="1523"/>
                  </a:cubicBezTo>
                  <a:close/>
                  <a:moveTo>
                    <a:pt x="2098744" y="1354"/>
                  </a:moveTo>
                  <a:cubicBezTo>
                    <a:pt x="2103316" y="1354"/>
                    <a:pt x="2107888" y="1354"/>
                    <a:pt x="2112459" y="1354"/>
                  </a:cubicBezTo>
                  <a:cubicBezTo>
                    <a:pt x="2122631" y="32602"/>
                    <a:pt x="2132802" y="63850"/>
                    <a:pt x="2142974" y="95099"/>
                  </a:cubicBezTo>
                  <a:cubicBezTo>
                    <a:pt x="2151189" y="63850"/>
                    <a:pt x="2159404" y="32602"/>
                    <a:pt x="2167620" y="1354"/>
                  </a:cubicBezTo>
                  <a:cubicBezTo>
                    <a:pt x="2172191" y="1354"/>
                    <a:pt x="2176763" y="1354"/>
                    <a:pt x="2181335" y="1354"/>
                  </a:cubicBezTo>
                  <a:cubicBezTo>
                    <a:pt x="2170984" y="40724"/>
                    <a:pt x="2160633" y="80095"/>
                    <a:pt x="2150282" y="119466"/>
                  </a:cubicBezTo>
                  <a:cubicBezTo>
                    <a:pt x="2145711" y="119466"/>
                    <a:pt x="2141139" y="119466"/>
                    <a:pt x="2136568" y="119466"/>
                  </a:cubicBezTo>
                  <a:cubicBezTo>
                    <a:pt x="2126411" y="88161"/>
                    <a:pt x="2116254" y="56856"/>
                    <a:pt x="2106098" y="25551"/>
                  </a:cubicBezTo>
                  <a:cubicBezTo>
                    <a:pt x="2097867" y="56856"/>
                    <a:pt x="2089637" y="88161"/>
                    <a:pt x="2081407" y="119466"/>
                  </a:cubicBezTo>
                  <a:cubicBezTo>
                    <a:pt x="2076835" y="119466"/>
                    <a:pt x="2072264" y="119466"/>
                    <a:pt x="2067692" y="119466"/>
                  </a:cubicBezTo>
                  <a:cubicBezTo>
                    <a:pt x="2078043" y="80095"/>
                    <a:pt x="2088394" y="40724"/>
                    <a:pt x="2098744" y="1354"/>
                  </a:cubicBezTo>
                  <a:close/>
                  <a:moveTo>
                    <a:pt x="1750223" y="1354"/>
                  </a:moveTo>
                  <a:cubicBezTo>
                    <a:pt x="1769062" y="1354"/>
                    <a:pt x="1787901" y="1354"/>
                    <a:pt x="1806740" y="1354"/>
                  </a:cubicBezTo>
                  <a:cubicBezTo>
                    <a:pt x="1805627" y="5584"/>
                    <a:pt x="1804515" y="9814"/>
                    <a:pt x="1803403" y="14045"/>
                  </a:cubicBezTo>
                  <a:cubicBezTo>
                    <a:pt x="1789136" y="14045"/>
                    <a:pt x="1774868" y="14045"/>
                    <a:pt x="1760601" y="14045"/>
                  </a:cubicBezTo>
                  <a:cubicBezTo>
                    <a:pt x="1757146" y="27187"/>
                    <a:pt x="1753691" y="40330"/>
                    <a:pt x="1750235" y="53472"/>
                  </a:cubicBezTo>
                  <a:cubicBezTo>
                    <a:pt x="1762996" y="53472"/>
                    <a:pt x="1775756" y="53472"/>
                    <a:pt x="1788516" y="53472"/>
                  </a:cubicBezTo>
                  <a:cubicBezTo>
                    <a:pt x="1787404" y="57702"/>
                    <a:pt x="1786292" y="61933"/>
                    <a:pt x="1785180" y="66163"/>
                  </a:cubicBezTo>
                  <a:cubicBezTo>
                    <a:pt x="1772419" y="66163"/>
                    <a:pt x="1759659" y="66163"/>
                    <a:pt x="1746899" y="66163"/>
                  </a:cubicBezTo>
                  <a:cubicBezTo>
                    <a:pt x="1743340" y="79700"/>
                    <a:pt x="1739781" y="93237"/>
                    <a:pt x="1736222" y="106774"/>
                  </a:cubicBezTo>
                  <a:cubicBezTo>
                    <a:pt x="1750489" y="106774"/>
                    <a:pt x="1764757" y="106774"/>
                    <a:pt x="1779024" y="106774"/>
                  </a:cubicBezTo>
                  <a:cubicBezTo>
                    <a:pt x="1777912" y="111005"/>
                    <a:pt x="1776800" y="115235"/>
                    <a:pt x="1775687" y="119466"/>
                  </a:cubicBezTo>
                  <a:cubicBezTo>
                    <a:pt x="1756848" y="119466"/>
                    <a:pt x="1738009" y="119466"/>
                    <a:pt x="1719170" y="119466"/>
                  </a:cubicBezTo>
                  <a:cubicBezTo>
                    <a:pt x="1729521" y="80095"/>
                    <a:pt x="1739872" y="40724"/>
                    <a:pt x="1750223" y="1354"/>
                  </a:cubicBezTo>
                  <a:close/>
                  <a:moveTo>
                    <a:pt x="1298086" y="1354"/>
                  </a:moveTo>
                  <a:cubicBezTo>
                    <a:pt x="1302658" y="1354"/>
                    <a:pt x="1307230" y="1354"/>
                    <a:pt x="1311801" y="1354"/>
                  </a:cubicBezTo>
                  <a:cubicBezTo>
                    <a:pt x="1321973" y="32602"/>
                    <a:pt x="1332144" y="63850"/>
                    <a:pt x="1342316" y="95099"/>
                  </a:cubicBezTo>
                  <a:cubicBezTo>
                    <a:pt x="1350531" y="63850"/>
                    <a:pt x="1358746" y="32602"/>
                    <a:pt x="1366962" y="1354"/>
                  </a:cubicBezTo>
                  <a:cubicBezTo>
                    <a:pt x="1371533" y="1354"/>
                    <a:pt x="1376105" y="1354"/>
                    <a:pt x="1380677" y="1354"/>
                  </a:cubicBezTo>
                  <a:cubicBezTo>
                    <a:pt x="1370326" y="40724"/>
                    <a:pt x="1359975" y="80095"/>
                    <a:pt x="1349624" y="119466"/>
                  </a:cubicBezTo>
                  <a:cubicBezTo>
                    <a:pt x="1345053" y="119466"/>
                    <a:pt x="1340481" y="119466"/>
                    <a:pt x="1335910" y="119466"/>
                  </a:cubicBezTo>
                  <a:cubicBezTo>
                    <a:pt x="1325753" y="88161"/>
                    <a:pt x="1315596" y="56856"/>
                    <a:pt x="1305439" y="25551"/>
                  </a:cubicBezTo>
                  <a:cubicBezTo>
                    <a:pt x="1297209" y="56856"/>
                    <a:pt x="1288979" y="88161"/>
                    <a:pt x="1280749" y="119466"/>
                  </a:cubicBezTo>
                  <a:cubicBezTo>
                    <a:pt x="1276177" y="119466"/>
                    <a:pt x="1271606" y="119466"/>
                    <a:pt x="1267034" y="119466"/>
                  </a:cubicBezTo>
                  <a:cubicBezTo>
                    <a:pt x="1277385" y="80095"/>
                    <a:pt x="1287736" y="40724"/>
                    <a:pt x="1298086" y="1354"/>
                  </a:cubicBezTo>
                  <a:close/>
                  <a:moveTo>
                    <a:pt x="2636495" y="169"/>
                  </a:moveTo>
                  <a:cubicBezTo>
                    <a:pt x="2647697" y="233"/>
                    <a:pt x="2656738" y="3321"/>
                    <a:pt x="2663618" y="9434"/>
                  </a:cubicBezTo>
                  <a:cubicBezTo>
                    <a:pt x="2670498" y="15547"/>
                    <a:pt x="2674469" y="24303"/>
                    <a:pt x="2675531" y="35704"/>
                  </a:cubicBezTo>
                  <a:cubicBezTo>
                    <a:pt x="2670055" y="35704"/>
                    <a:pt x="2664580" y="35704"/>
                    <a:pt x="2659104" y="35704"/>
                  </a:cubicBezTo>
                  <a:cubicBezTo>
                    <a:pt x="2658004" y="28805"/>
                    <a:pt x="2655209" y="23482"/>
                    <a:pt x="2650718" y="19735"/>
                  </a:cubicBezTo>
                  <a:cubicBezTo>
                    <a:pt x="2646227" y="15987"/>
                    <a:pt x="2640270" y="14091"/>
                    <a:pt x="2632847" y="14045"/>
                  </a:cubicBezTo>
                  <a:cubicBezTo>
                    <a:pt x="2621499" y="14200"/>
                    <a:pt x="2611178" y="18374"/>
                    <a:pt x="2601881" y="26567"/>
                  </a:cubicBezTo>
                  <a:cubicBezTo>
                    <a:pt x="2592583" y="34760"/>
                    <a:pt x="2585931" y="46041"/>
                    <a:pt x="2581925" y="60410"/>
                  </a:cubicBezTo>
                  <a:cubicBezTo>
                    <a:pt x="2578397" y="74698"/>
                    <a:pt x="2579131" y="85929"/>
                    <a:pt x="2584124" y="94105"/>
                  </a:cubicBezTo>
                  <a:cubicBezTo>
                    <a:pt x="2589118" y="102280"/>
                    <a:pt x="2597247" y="106447"/>
                    <a:pt x="2608512" y="106605"/>
                  </a:cubicBezTo>
                  <a:cubicBezTo>
                    <a:pt x="2618988" y="106471"/>
                    <a:pt x="2628367" y="103016"/>
                    <a:pt x="2636651" y="96241"/>
                  </a:cubicBezTo>
                  <a:cubicBezTo>
                    <a:pt x="2644935" y="89465"/>
                    <a:pt x="2651215" y="80173"/>
                    <a:pt x="2655491" y="68363"/>
                  </a:cubicBezTo>
                  <a:cubicBezTo>
                    <a:pt x="2641525" y="68363"/>
                    <a:pt x="2627559" y="68363"/>
                    <a:pt x="2613593" y="68363"/>
                  </a:cubicBezTo>
                  <a:cubicBezTo>
                    <a:pt x="2614691" y="64189"/>
                    <a:pt x="2615788" y="60015"/>
                    <a:pt x="2616885" y="55841"/>
                  </a:cubicBezTo>
                  <a:cubicBezTo>
                    <a:pt x="2635724" y="55841"/>
                    <a:pt x="2654563" y="55841"/>
                    <a:pt x="2673402" y="55841"/>
                  </a:cubicBezTo>
                  <a:cubicBezTo>
                    <a:pt x="2672364" y="59789"/>
                    <a:pt x="2671326" y="63738"/>
                    <a:pt x="2670288" y="67686"/>
                  </a:cubicBezTo>
                  <a:cubicBezTo>
                    <a:pt x="2666826" y="77554"/>
                    <a:pt x="2661784" y="86453"/>
                    <a:pt x="2655164" y="94384"/>
                  </a:cubicBezTo>
                  <a:cubicBezTo>
                    <a:pt x="2648543" y="102315"/>
                    <a:pt x="2640902" y="108620"/>
                    <a:pt x="2632240" y="113299"/>
                  </a:cubicBezTo>
                  <a:cubicBezTo>
                    <a:pt x="2623577" y="117977"/>
                    <a:pt x="2614452" y="120371"/>
                    <a:pt x="2604864" y="120481"/>
                  </a:cubicBezTo>
                  <a:cubicBezTo>
                    <a:pt x="2594937" y="120394"/>
                    <a:pt x="2586678" y="117822"/>
                    <a:pt x="2580089" y="112766"/>
                  </a:cubicBezTo>
                  <a:cubicBezTo>
                    <a:pt x="2573499" y="107709"/>
                    <a:pt x="2569067" y="100688"/>
                    <a:pt x="2566793" y="91702"/>
                  </a:cubicBezTo>
                  <a:cubicBezTo>
                    <a:pt x="2564518" y="82716"/>
                    <a:pt x="2564890" y="72285"/>
                    <a:pt x="2567908" y="60410"/>
                  </a:cubicBezTo>
                  <a:cubicBezTo>
                    <a:pt x="2571135" y="48532"/>
                    <a:pt x="2576252" y="38087"/>
                    <a:pt x="2583258" y="29074"/>
                  </a:cubicBezTo>
                  <a:cubicBezTo>
                    <a:pt x="2590264" y="20060"/>
                    <a:pt x="2598395" y="13012"/>
                    <a:pt x="2607651" y="7928"/>
                  </a:cubicBezTo>
                  <a:cubicBezTo>
                    <a:pt x="2616906" y="2844"/>
                    <a:pt x="2626521" y="258"/>
                    <a:pt x="2636495" y="169"/>
                  </a:cubicBezTo>
                  <a:close/>
                  <a:moveTo>
                    <a:pt x="2495202" y="169"/>
                  </a:moveTo>
                  <a:cubicBezTo>
                    <a:pt x="2505177" y="258"/>
                    <a:pt x="2513455" y="2844"/>
                    <a:pt x="2520034" y="7928"/>
                  </a:cubicBezTo>
                  <a:cubicBezTo>
                    <a:pt x="2526614" y="13012"/>
                    <a:pt x="2531027" y="20060"/>
                    <a:pt x="2533275" y="29074"/>
                  </a:cubicBezTo>
                  <a:cubicBezTo>
                    <a:pt x="2535522" y="38087"/>
                    <a:pt x="2535135" y="48532"/>
                    <a:pt x="2532114" y="60410"/>
                  </a:cubicBezTo>
                  <a:cubicBezTo>
                    <a:pt x="2528890" y="72287"/>
                    <a:pt x="2523785" y="82732"/>
                    <a:pt x="2516798" y="91746"/>
                  </a:cubicBezTo>
                  <a:cubicBezTo>
                    <a:pt x="2509811" y="100759"/>
                    <a:pt x="2501691" y="107807"/>
                    <a:pt x="2492439" y="112891"/>
                  </a:cubicBezTo>
                  <a:cubicBezTo>
                    <a:pt x="2483186" y="117975"/>
                    <a:pt x="2473549" y="120561"/>
                    <a:pt x="2463527" y="120650"/>
                  </a:cubicBezTo>
                  <a:cubicBezTo>
                    <a:pt x="2453600" y="120561"/>
                    <a:pt x="2445345" y="117975"/>
                    <a:pt x="2438763" y="112891"/>
                  </a:cubicBezTo>
                  <a:cubicBezTo>
                    <a:pt x="2432180" y="107807"/>
                    <a:pt x="2427756" y="100759"/>
                    <a:pt x="2425489" y="91746"/>
                  </a:cubicBezTo>
                  <a:cubicBezTo>
                    <a:pt x="2423222" y="82732"/>
                    <a:pt x="2423597" y="72287"/>
                    <a:pt x="2426616" y="60410"/>
                  </a:cubicBezTo>
                  <a:cubicBezTo>
                    <a:pt x="2429843" y="48532"/>
                    <a:pt x="2434959" y="38087"/>
                    <a:pt x="2441965" y="29074"/>
                  </a:cubicBezTo>
                  <a:cubicBezTo>
                    <a:pt x="2448972" y="20060"/>
                    <a:pt x="2457103" y="13012"/>
                    <a:pt x="2466358" y="7928"/>
                  </a:cubicBezTo>
                  <a:cubicBezTo>
                    <a:pt x="2475614" y="2844"/>
                    <a:pt x="2485228" y="258"/>
                    <a:pt x="2495202" y="169"/>
                  </a:cubicBezTo>
                  <a:close/>
                  <a:moveTo>
                    <a:pt x="2269134" y="169"/>
                  </a:moveTo>
                  <a:cubicBezTo>
                    <a:pt x="2279109" y="258"/>
                    <a:pt x="2287387" y="2844"/>
                    <a:pt x="2293966" y="7928"/>
                  </a:cubicBezTo>
                  <a:cubicBezTo>
                    <a:pt x="2300545" y="13012"/>
                    <a:pt x="2304959" y="20060"/>
                    <a:pt x="2307207" y="29074"/>
                  </a:cubicBezTo>
                  <a:cubicBezTo>
                    <a:pt x="2309454" y="38087"/>
                    <a:pt x="2309067" y="48532"/>
                    <a:pt x="2306046" y="60410"/>
                  </a:cubicBezTo>
                  <a:cubicBezTo>
                    <a:pt x="2302822" y="72287"/>
                    <a:pt x="2297716" y="82732"/>
                    <a:pt x="2290730" y="91746"/>
                  </a:cubicBezTo>
                  <a:cubicBezTo>
                    <a:pt x="2283743" y="100759"/>
                    <a:pt x="2275623" y="107807"/>
                    <a:pt x="2266371" y="112891"/>
                  </a:cubicBezTo>
                  <a:cubicBezTo>
                    <a:pt x="2257118" y="117975"/>
                    <a:pt x="2247481" y="120561"/>
                    <a:pt x="2237459" y="120650"/>
                  </a:cubicBezTo>
                  <a:cubicBezTo>
                    <a:pt x="2227532" y="120561"/>
                    <a:pt x="2219277" y="117975"/>
                    <a:pt x="2212695" y="112891"/>
                  </a:cubicBezTo>
                  <a:cubicBezTo>
                    <a:pt x="2206112" y="107807"/>
                    <a:pt x="2201688" y="100759"/>
                    <a:pt x="2199420" y="91746"/>
                  </a:cubicBezTo>
                  <a:cubicBezTo>
                    <a:pt x="2197153" y="82732"/>
                    <a:pt x="2197529" y="72287"/>
                    <a:pt x="2200548" y="60410"/>
                  </a:cubicBezTo>
                  <a:cubicBezTo>
                    <a:pt x="2203774" y="48532"/>
                    <a:pt x="2208891" y="38087"/>
                    <a:pt x="2215897" y="29074"/>
                  </a:cubicBezTo>
                  <a:cubicBezTo>
                    <a:pt x="2222904" y="20060"/>
                    <a:pt x="2231035" y="13012"/>
                    <a:pt x="2240290" y="7928"/>
                  </a:cubicBezTo>
                  <a:cubicBezTo>
                    <a:pt x="2249546" y="2844"/>
                    <a:pt x="2259160" y="258"/>
                    <a:pt x="2269134" y="169"/>
                  </a:cubicBezTo>
                  <a:close/>
                  <a:moveTo>
                    <a:pt x="1468476" y="169"/>
                  </a:moveTo>
                  <a:cubicBezTo>
                    <a:pt x="1479678" y="233"/>
                    <a:pt x="1488719" y="3321"/>
                    <a:pt x="1495599" y="9434"/>
                  </a:cubicBezTo>
                  <a:cubicBezTo>
                    <a:pt x="1502479" y="15547"/>
                    <a:pt x="1506450" y="24303"/>
                    <a:pt x="1507513" y="35704"/>
                  </a:cubicBezTo>
                  <a:cubicBezTo>
                    <a:pt x="1502037" y="35704"/>
                    <a:pt x="1496561" y="35704"/>
                    <a:pt x="1491085" y="35704"/>
                  </a:cubicBezTo>
                  <a:cubicBezTo>
                    <a:pt x="1489985" y="28805"/>
                    <a:pt x="1487190" y="23482"/>
                    <a:pt x="1482699" y="19735"/>
                  </a:cubicBezTo>
                  <a:cubicBezTo>
                    <a:pt x="1478208" y="15987"/>
                    <a:pt x="1472251" y="14091"/>
                    <a:pt x="1464828" y="14045"/>
                  </a:cubicBezTo>
                  <a:cubicBezTo>
                    <a:pt x="1453481" y="14200"/>
                    <a:pt x="1443159" y="18374"/>
                    <a:pt x="1433862" y="26567"/>
                  </a:cubicBezTo>
                  <a:cubicBezTo>
                    <a:pt x="1424565" y="34760"/>
                    <a:pt x="1417913" y="46041"/>
                    <a:pt x="1413906" y="60410"/>
                  </a:cubicBezTo>
                  <a:cubicBezTo>
                    <a:pt x="1410379" y="74698"/>
                    <a:pt x="1411112" y="85929"/>
                    <a:pt x="1416106" y="94105"/>
                  </a:cubicBezTo>
                  <a:cubicBezTo>
                    <a:pt x="1421100" y="102280"/>
                    <a:pt x="1429229" y="106447"/>
                    <a:pt x="1440494" y="106605"/>
                  </a:cubicBezTo>
                  <a:cubicBezTo>
                    <a:pt x="1450969" y="106471"/>
                    <a:pt x="1460348" y="103016"/>
                    <a:pt x="1468632" y="96241"/>
                  </a:cubicBezTo>
                  <a:cubicBezTo>
                    <a:pt x="1476916" y="89465"/>
                    <a:pt x="1483196" y="80173"/>
                    <a:pt x="1487472" y="68363"/>
                  </a:cubicBezTo>
                  <a:cubicBezTo>
                    <a:pt x="1473506" y="68363"/>
                    <a:pt x="1459540" y="68363"/>
                    <a:pt x="1445574" y="68363"/>
                  </a:cubicBezTo>
                  <a:cubicBezTo>
                    <a:pt x="1446672" y="64189"/>
                    <a:pt x="1447769" y="60015"/>
                    <a:pt x="1448867" y="55841"/>
                  </a:cubicBezTo>
                  <a:cubicBezTo>
                    <a:pt x="1467706" y="55841"/>
                    <a:pt x="1486545" y="55841"/>
                    <a:pt x="1505384" y="55841"/>
                  </a:cubicBezTo>
                  <a:cubicBezTo>
                    <a:pt x="1504346" y="59789"/>
                    <a:pt x="1503308" y="63738"/>
                    <a:pt x="1502270" y="67686"/>
                  </a:cubicBezTo>
                  <a:cubicBezTo>
                    <a:pt x="1498807" y="77554"/>
                    <a:pt x="1493766" y="86453"/>
                    <a:pt x="1487145" y="94384"/>
                  </a:cubicBezTo>
                  <a:cubicBezTo>
                    <a:pt x="1480525" y="102315"/>
                    <a:pt x="1472883" y="108620"/>
                    <a:pt x="1464221" y="113299"/>
                  </a:cubicBezTo>
                  <a:cubicBezTo>
                    <a:pt x="1455559" y="117977"/>
                    <a:pt x="1446434" y="120371"/>
                    <a:pt x="1436846" y="120481"/>
                  </a:cubicBezTo>
                  <a:cubicBezTo>
                    <a:pt x="1426918" y="120394"/>
                    <a:pt x="1418659" y="117822"/>
                    <a:pt x="1412070" y="112766"/>
                  </a:cubicBezTo>
                  <a:cubicBezTo>
                    <a:pt x="1405480" y="107709"/>
                    <a:pt x="1401048" y="100688"/>
                    <a:pt x="1398774" y="91702"/>
                  </a:cubicBezTo>
                  <a:cubicBezTo>
                    <a:pt x="1396500" y="82716"/>
                    <a:pt x="1396872" y="72285"/>
                    <a:pt x="1399890" y="60410"/>
                  </a:cubicBezTo>
                  <a:cubicBezTo>
                    <a:pt x="1403116" y="48532"/>
                    <a:pt x="1408233" y="38087"/>
                    <a:pt x="1415239" y="29074"/>
                  </a:cubicBezTo>
                  <a:cubicBezTo>
                    <a:pt x="1422246" y="20060"/>
                    <a:pt x="1430377" y="13012"/>
                    <a:pt x="1439632" y="7928"/>
                  </a:cubicBezTo>
                  <a:cubicBezTo>
                    <a:pt x="1448888" y="2844"/>
                    <a:pt x="1458502" y="258"/>
                    <a:pt x="1468476" y="169"/>
                  </a:cubicBezTo>
                  <a:close/>
                  <a:moveTo>
                    <a:pt x="1892097" y="0"/>
                  </a:moveTo>
                  <a:cubicBezTo>
                    <a:pt x="1903576" y="60"/>
                    <a:pt x="1912741" y="3155"/>
                    <a:pt x="1919591" y="9286"/>
                  </a:cubicBezTo>
                  <a:cubicBezTo>
                    <a:pt x="1926441" y="15416"/>
                    <a:pt x="1930374" y="24222"/>
                    <a:pt x="1931390" y="35704"/>
                  </a:cubicBezTo>
                  <a:cubicBezTo>
                    <a:pt x="1925914" y="35704"/>
                    <a:pt x="1920439" y="35704"/>
                    <a:pt x="1914963" y="35704"/>
                  </a:cubicBezTo>
                  <a:cubicBezTo>
                    <a:pt x="1913952" y="28562"/>
                    <a:pt x="1911221" y="23091"/>
                    <a:pt x="1906769" y="19290"/>
                  </a:cubicBezTo>
                  <a:cubicBezTo>
                    <a:pt x="1902317" y="15490"/>
                    <a:pt x="1896240" y="13572"/>
                    <a:pt x="1888538" y="13537"/>
                  </a:cubicBezTo>
                  <a:cubicBezTo>
                    <a:pt x="1877272" y="13682"/>
                    <a:pt x="1867013" y="17877"/>
                    <a:pt x="1857762" y="26123"/>
                  </a:cubicBezTo>
                  <a:cubicBezTo>
                    <a:pt x="1848511" y="34368"/>
                    <a:pt x="1841851" y="45797"/>
                    <a:pt x="1837784" y="60410"/>
                  </a:cubicBezTo>
                  <a:cubicBezTo>
                    <a:pt x="1834189" y="74941"/>
                    <a:pt x="1834852" y="86321"/>
                    <a:pt x="1839772" y="94549"/>
                  </a:cubicBezTo>
                  <a:cubicBezTo>
                    <a:pt x="1844693" y="102777"/>
                    <a:pt x="1852747" y="106965"/>
                    <a:pt x="1863937" y="107113"/>
                  </a:cubicBezTo>
                  <a:cubicBezTo>
                    <a:pt x="1871658" y="107074"/>
                    <a:pt x="1878742" y="105163"/>
                    <a:pt x="1885187" y="101381"/>
                  </a:cubicBezTo>
                  <a:cubicBezTo>
                    <a:pt x="1891632" y="97598"/>
                    <a:pt x="1897227" y="92176"/>
                    <a:pt x="1901972" y="85115"/>
                  </a:cubicBezTo>
                  <a:cubicBezTo>
                    <a:pt x="1907448" y="85115"/>
                    <a:pt x="1912924" y="85115"/>
                    <a:pt x="1918400" y="85115"/>
                  </a:cubicBezTo>
                  <a:cubicBezTo>
                    <a:pt x="1911370" y="96509"/>
                    <a:pt x="1902827" y="105237"/>
                    <a:pt x="1892771" y="111301"/>
                  </a:cubicBezTo>
                  <a:cubicBezTo>
                    <a:pt x="1882715" y="117364"/>
                    <a:pt x="1871932" y="120424"/>
                    <a:pt x="1860422" y="120481"/>
                  </a:cubicBezTo>
                  <a:cubicBezTo>
                    <a:pt x="1850545" y="120394"/>
                    <a:pt x="1842335" y="117822"/>
                    <a:pt x="1835791" y="112766"/>
                  </a:cubicBezTo>
                  <a:cubicBezTo>
                    <a:pt x="1829247" y="107709"/>
                    <a:pt x="1824853" y="100688"/>
                    <a:pt x="1822607" y="91702"/>
                  </a:cubicBezTo>
                  <a:cubicBezTo>
                    <a:pt x="1820362" y="82716"/>
                    <a:pt x="1820749" y="72285"/>
                    <a:pt x="1823767" y="60410"/>
                  </a:cubicBezTo>
                  <a:cubicBezTo>
                    <a:pt x="1826994" y="48530"/>
                    <a:pt x="1832099" y="38070"/>
                    <a:pt x="1839084" y="29030"/>
                  </a:cubicBezTo>
                  <a:cubicBezTo>
                    <a:pt x="1846069" y="19989"/>
                    <a:pt x="1854170" y="12914"/>
                    <a:pt x="1863387" y="7803"/>
                  </a:cubicBezTo>
                  <a:cubicBezTo>
                    <a:pt x="1872603" y="2692"/>
                    <a:pt x="1882174" y="91"/>
                    <a:pt x="1892097" y="0"/>
                  </a:cubicBezTo>
                  <a:close/>
                  <a:moveTo>
                    <a:pt x="172246" y="0"/>
                  </a:moveTo>
                  <a:cubicBezTo>
                    <a:pt x="182326" y="141"/>
                    <a:pt x="189689" y="2947"/>
                    <a:pt x="194335" y="8418"/>
                  </a:cubicBezTo>
                  <a:cubicBezTo>
                    <a:pt x="198982" y="13890"/>
                    <a:pt x="200569" y="21180"/>
                    <a:pt x="199097" y="30289"/>
                  </a:cubicBezTo>
                  <a:cubicBezTo>
                    <a:pt x="194074" y="30289"/>
                    <a:pt x="189050" y="30289"/>
                    <a:pt x="184026" y="30289"/>
                  </a:cubicBezTo>
                  <a:cubicBezTo>
                    <a:pt x="184683" y="26108"/>
                    <a:pt x="183785" y="22287"/>
                    <a:pt x="181332" y="18825"/>
                  </a:cubicBezTo>
                  <a:cubicBezTo>
                    <a:pt x="178879" y="15363"/>
                    <a:pt x="174493" y="13488"/>
                    <a:pt x="168173" y="13199"/>
                  </a:cubicBezTo>
                  <a:cubicBezTo>
                    <a:pt x="162426" y="13047"/>
                    <a:pt x="157245" y="14577"/>
                    <a:pt x="152630" y="17789"/>
                  </a:cubicBezTo>
                  <a:cubicBezTo>
                    <a:pt x="148015" y="21000"/>
                    <a:pt x="144803" y="25788"/>
                    <a:pt x="142995" y="32151"/>
                  </a:cubicBezTo>
                  <a:cubicBezTo>
                    <a:pt x="141584" y="38093"/>
                    <a:pt x="142388" y="42507"/>
                    <a:pt x="145407" y="45393"/>
                  </a:cubicBezTo>
                  <a:cubicBezTo>
                    <a:pt x="148426" y="48279"/>
                    <a:pt x="152518" y="50532"/>
                    <a:pt x="157683" y="52153"/>
                  </a:cubicBezTo>
                  <a:cubicBezTo>
                    <a:pt x="162848" y="53775"/>
                    <a:pt x="167944" y="55660"/>
                    <a:pt x="172970" y="57809"/>
                  </a:cubicBezTo>
                  <a:cubicBezTo>
                    <a:pt x="177996" y="59958"/>
                    <a:pt x="181811" y="63268"/>
                    <a:pt x="184414" y="67737"/>
                  </a:cubicBezTo>
                  <a:cubicBezTo>
                    <a:pt x="187016" y="72207"/>
                    <a:pt x="187265" y="78733"/>
                    <a:pt x="185160" y="87315"/>
                  </a:cubicBezTo>
                  <a:cubicBezTo>
                    <a:pt x="183655" y="93000"/>
                    <a:pt x="180909" y="98363"/>
                    <a:pt x="176923" y="103403"/>
                  </a:cubicBezTo>
                  <a:cubicBezTo>
                    <a:pt x="172936" y="108443"/>
                    <a:pt x="167930" y="112552"/>
                    <a:pt x="161904" y="115730"/>
                  </a:cubicBezTo>
                  <a:cubicBezTo>
                    <a:pt x="155878" y="118909"/>
                    <a:pt x="149054" y="120549"/>
                    <a:pt x="141431" y="120650"/>
                  </a:cubicBezTo>
                  <a:cubicBezTo>
                    <a:pt x="130743" y="120505"/>
                    <a:pt x="122881" y="117495"/>
                    <a:pt x="117845" y="111618"/>
                  </a:cubicBezTo>
                  <a:cubicBezTo>
                    <a:pt x="115327" y="108680"/>
                    <a:pt x="113722" y="105242"/>
                    <a:pt x="113031" y="101304"/>
                  </a:cubicBezTo>
                  <a:cubicBezTo>
                    <a:pt x="113252" y="96867"/>
                    <a:pt x="113474" y="92429"/>
                    <a:pt x="113695" y="87992"/>
                  </a:cubicBezTo>
                  <a:cubicBezTo>
                    <a:pt x="118568" y="87992"/>
                    <a:pt x="123441" y="87992"/>
                    <a:pt x="128314" y="87992"/>
                  </a:cubicBezTo>
                  <a:cubicBezTo>
                    <a:pt x="127357" y="93103"/>
                    <a:pt x="128077" y="97602"/>
                    <a:pt x="130475" y="101486"/>
                  </a:cubicBezTo>
                  <a:cubicBezTo>
                    <a:pt x="132873" y="105371"/>
                    <a:pt x="137667" y="107416"/>
                    <a:pt x="144856" y="107621"/>
                  </a:cubicBezTo>
                  <a:cubicBezTo>
                    <a:pt x="151569" y="107501"/>
                    <a:pt x="157237" y="105625"/>
                    <a:pt x="161859" y="101994"/>
                  </a:cubicBezTo>
                  <a:cubicBezTo>
                    <a:pt x="166481" y="98363"/>
                    <a:pt x="169567" y="93696"/>
                    <a:pt x="171117" y="87992"/>
                  </a:cubicBezTo>
                  <a:cubicBezTo>
                    <a:pt x="172597" y="81784"/>
                    <a:pt x="171833" y="77196"/>
                    <a:pt x="168826" y="74228"/>
                  </a:cubicBezTo>
                  <a:cubicBezTo>
                    <a:pt x="165818" y="71260"/>
                    <a:pt x="161720" y="68982"/>
                    <a:pt x="156532" y="67393"/>
                  </a:cubicBezTo>
                  <a:cubicBezTo>
                    <a:pt x="151343" y="65805"/>
                    <a:pt x="146218" y="63976"/>
                    <a:pt x="141156" y="61907"/>
                  </a:cubicBezTo>
                  <a:cubicBezTo>
                    <a:pt x="136094" y="59838"/>
                    <a:pt x="132249" y="56598"/>
                    <a:pt x="129620" y="52189"/>
                  </a:cubicBezTo>
                  <a:cubicBezTo>
                    <a:pt x="126992" y="47779"/>
                    <a:pt x="126733" y="41269"/>
                    <a:pt x="128846" y="32658"/>
                  </a:cubicBezTo>
                  <a:cubicBezTo>
                    <a:pt x="131592" y="22784"/>
                    <a:pt x="136865" y="14909"/>
                    <a:pt x="144665" y="9032"/>
                  </a:cubicBezTo>
                  <a:cubicBezTo>
                    <a:pt x="152465" y="3155"/>
                    <a:pt x="161658" y="145"/>
                    <a:pt x="172246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endParaRPr lang="en-US" dirty="0"/>
            </a:p>
          </p:txBody>
        </p:sp>
      </p:grpSp>
      <p:pic>
        <p:nvPicPr>
          <p:cNvPr id="42" name="图形 41">
            <a:extLst>
              <a:ext uri="{FF2B5EF4-FFF2-40B4-BE49-F238E27FC236}">
                <a16:creationId xmlns:a16="http://schemas.microsoft.com/office/drawing/2014/main" id="{AADDC95F-7754-8BCC-286B-D8751A5DF4BD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7005638" y="0"/>
            <a:ext cx="351938" cy="18562"/>
          </a:xfrm>
          <a:custGeom>
            <a:avLst/>
            <a:gdLst>
              <a:gd name="connsiteX0" fmla="*/ 24749 w 351938"/>
              <a:gd name="connsiteY0" fmla="*/ 0 h 18562"/>
              <a:gd name="connsiteX1" fmla="*/ 349672 w 351938"/>
              <a:gd name="connsiteY1" fmla="*/ 18386 h 18562"/>
              <a:gd name="connsiteX2" fmla="*/ 351938 w 351938"/>
              <a:gd name="connsiteY2" fmla="*/ 18562 h 18562"/>
              <a:gd name="connsiteX3" fmla="*/ 0 w 351938"/>
              <a:gd name="connsiteY3" fmla="*/ 18562 h 18562"/>
              <a:gd name="connsiteX4" fmla="*/ 24749 w 351938"/>
              <a:gd name="connsiteY4" fmla="*/ 0 h 185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1938" h="18562">
                <a:moveTo>
                  <a:pt x="24749" y="0"/>
                </a:moveTo>
                <a:cubicBezTo>
                  <a:pt x="134365" y="5621"/>
                  <a:pt x="243980" y="11243"/>
                  <a:pt x="349672" y="18386"/>
                </a:cubicBezTo>
                <a:lnTo>
                  <a:pt x="351938" y="18562"/>
                </a:lnTo>
                <a:lnTo>
                  <a:pt x="0" y="18562"/>
                </a:lnTo>
                <a:lnTo>
                  <a:pt x="24749" y="0"/>
                </a:lnTo>
                <a:close/>
              </a:path>
            </a:pathLst>
          </a:custGeom>
        </p:spPr>
      </p:pic>
      <p:sp>
        <p:nvSpPr>
          <p:cNvPr id="45" name="文本框 44">
            <a:extLst>
              <a:ext uri="{FF2B5EF4-FFF2-40B4-BE49-F238E27FC236}">
                <a16:creationId xmlns:a16="http://schemas.microsoft.com/office/drawing/2014/main" id="{8365BA03-062A-D8FF-6230-0F0218EF9C1F}"/>
              </a:ext>
            </a:extLst>
          </p:cNvPr>
          <p:cNvSpPr txBox="1"/>
          <p:nvPr/>
        </p:nvSpPr>
        <p:spPr>
          <a:xfrm>
            <a:off x="687370" y="5885569"/>
            <a:ext cx="4828997" cy="6176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b="0" i="0">
                <a:solidFill>
                  <a:srgbClr val="33F5FC"/>
                </a:solidFill>
                <a:effectLst/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技术</a:t>
            </a:r>
            <a:r>
              <a:rPr lang="zh-CN" altLang="en-US" sz="1200" b="0" i="0" dirty="0">
                <a:solidFill>
                  <a:srgbClr val="33F5FC"/>
                </a:solidFill>
                <a:effectLst/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发展到了完全自动驾驶的</a:t>
            </a:r>
            <a:r>
              <a:rPr lang="en-US" altLang="zh-CN" sz="1200" b="0" i="0" dirty="0">
                <a:solidFill>
                  <a:srgbClr val="33F5FC"/>
                </a:solidFill>
                <a:effectLst/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L5</a:t>
            </a:r>
            <a:r>
              <a:rPr lang="zh-CN" altLang="en-US" sz="1200" b="0" i="0" dirty="0">
                <a:solidFill>
                  <a:srgbClr val="33F5FC"/>
                </a:solidFill>
                <a:effectLst/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级后，更重要的是与之关联的社会各项法律法规是否健全、是否支持，以及社会文明。</a:t>
            </a:r>
            <a:endParaRPr lang="en-US" sz="1200" dirty="0">
              <a:solidFill>
                <a:srgbClr val="33F5FC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106" name="椭圆 105">
            <a:extLst>
              <a:ext uri="{FF2B5EF4-FFF2-40B4-BE49-F238E27FC236}">
                <a16:creationId xmlns:a16="http://schemas.microsoft.com/office/drawing/2014/main" id="{384F7800-F35A-47DC-5FD8-7E94E96A739D}"/>
              </a:ext>
            </a:extLst>
          </p:cNvPr>
          <p:cNvSpPr/>
          <p:nvPr/>
        </p:nvSpPr>
        <p:spPr>
          <a:xfrm>
            <a:off x="1003949" y="4768970"/>
            <a:ext cx="4402586" cy="1091243"/>
          </a:xfrm>
          <a:prstGeom prst="ellipse">
            <a:avLst/>
          </a:prstGeom>
          <a:gradFill flip="none" rotWithShape="1">
            <a:gsLst>
              <a:gs pos="0">
                <a:srgbClr val="33F5FC">
                  <a:alpha val="24000"/>
                </a:srgbClr>
              </a:gs>
              <a:gs pos="100000">
                <a:schemeClr val="bg1">
                  <a:alpha val="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" name="任意多边形: 形状 99">
            <a:extLst>
              <a:ext uri="{FF2B5EF4-FFF2-40B4-BE49-F238E27FC236}">
                <a16:creationId xmlns:a16="http://schemas.microsoft.com/office/drawing/2014/main" id="{70FD4ED2-BA3F-AE69-BB26-A995087D600C}"/>
              </a:ext>
            </a:extLst>
          </p:cNvPr>
          <p:cNvSpPr/>
          <p:nvPr/>
        </p:nvSpPr>
        <p:spPr>
          <a:xfrm>
            <a:off x="1274150" y="4847195"/>
            <a:ext cx="3862184" cy="836063"/>
          </a:xfrm>
          <a:custGeom>
            <a:avLst/>
            <a:gdLst>
              <a:gd name="connsiteX0" fmla="*/ 1836057 w 3672114"/>
              <a:gd name="connsiteY0" fmla="*/ 0 h 794918"/>
              <a:gd name="connsiteX1" fmla="*/ 3672114 w 3672114"/>
              <a:gd name="connsiteY1" fmla="*/ 397459 h 794918"/>
              <a:gd name="connsiteX2" fmla="*/ 1836057 w 3672114"/>
              <a:gd name="connsiteY2" fmla="*/ 794918 h 794918"/>
              <a:gd name="connsiteX3" fmla="*/ 0 w 3672114"/>
              <a:gd name="connsiteY3" fmla="*/ 397459 h 794918"/>
              <a:gd name="connsiteX4" fmla="*/ 1836057 w 3672114"/>
              <a:gd name="connsiteY4" fmla="*/ 0 h 794918"/>
              <a:gd name="connsiteX5" fmla="*/ 1836057 w 3672114"/>
              <a:gd name="connsiteY5" fmla="*/ 52190 h 794918"/>
              <a:gd name="connsiteX6" fmla="*/ 134687 w 3672114"/>
              <a:gd name="connsiteY6" fmla="*/ 397459 h 794918"/>
              <a:gd name="connsiteX7" fmla="*/ 1836057 w 3672114"/>
              <a:gd name="connsiteY7" fmla="*/ 742728 h 794918"/>
              <a:gd name="connsiteX8" fmla="*/ 3537427 w 3672114"/>
              <a:gd name="connsiteY8" fmla="*/ 397459 h 794918"/>
              <a:gd name="connsiteX9" fmla="*/ 1836057 w 3672114"/>
              <a:gd name="connsiteY9" fmla="*/ 52190 h 794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672114" h="794918">
                <a:moveTo>
                  <a:pt x="1836057" y="0"/>
                </a:moveTo>
                <a:cubicBezTo>
                  <a:pt x="2850083" y="0"/>
                  <a:pt x="3672114" y="177948"/>
                  <a:pt x="3672114" y="397459"/>
                </a:cubicBezTo>
                <a:cubicBezTo>
                  <a:pt x="3672114" y="616970"/>
                  <a:pt x="2850083" y="794918"/>
                  <a:pt x="1836057" y="794918"/>
                </a:cubicBezTo>
                <a:cubicBezTo>
                  <a:pt x="822031" y="794918"/>
                  <a:pt x="0" y="616970"/>
                  <a:pt x="0" y="397459"/>
                </a:cubicBezTo>
                <a:cubicBezTo>
                  <a:pt x="0" y="177948"/>
                  <a:pt x="822031" y="0"/>
                  <a:pt x="1836057" y="0"/>
                </a:cubicBezTo>
                <a:close/>
                <a:moveTo>
                  <a:pt x="1836057" y="52190"/>
                </a:moveTo>
                <a:cubicBezTo>
                  <a:pt x="896416" y="52190"/>
                  <a:pt x="134687" y="206772"/>
                  <a:pt x="134687" y="397459"/>
                </a:cubicBezTo>
                <a:cubicBezTo>
                  <a:pt x="134687" y="588146"/>
                  <a:pt x="896416" y="742728"/>
                  <a:pt x="1836057" y="742728"/>
                </a:cubicBezTo>
                <a:cubicBezTo>
                  <a:pt x="2775698" y="742728"/>
                  <a:pt x="3537427" y="588146"/>
                  <a:pt x="3537427" y="397459"/>
                </a:cubicBezTo>
                <a:cubicBezTo>
                  <a:pt x="3537427" y="206772"/>
                  <a:pt x="2775698" y="52190"/>
                  <a:pt x="1836057" y="52190"/>
                </a:cubicBezTo>
                <a:close/>
              </a:path>
            </a:pathLst>
          </a:custGeom>
          <a:gradFill flip="none" rotWithShape="1">
            <a:gsLst>
              <a:gs pos="0">
                <a:srgbClr val="33F5FC">
                  <a:alpha val="43000"/>
                </a:srgbClr>
              </a:gs>
              <a:gs pos="100000">
                <a:srgbClr val="33F5FC">
                  <a:alpha val="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2" name="任意多边形: 形状 101">
            <a:extLst>
              <a:ext uri="{FF2B5EF4-FFF2-40B4-BE49-F238E27FC236}">
                <a16:creationId xmlns:a16="http://schemas.microsoft.com/office/drawing/2014/main" id="{74A9BEF9-D174-D628-613C-AEA0C3370580}"/>
              </a:ext>
            </a:extLst>
          </p:cNvPr>
          <p:cNvSpPr/>
          <p:nvPr/>
        </p:nvSpPr>
        <p:spPr>
          <a:xfrm>
            <a:off x="1488837" y="4720036"/>
            <a:ext cx="3432809" cy="743115"/>
          </a:xfrm>
          <a:custGeom>
            <a:avLst/>
            <a:gdLst>
              <a:gd name="connsiteX0" fmla="*/ 1836057 w 3672114"/>
              <a:gd name="connsiteY0" fmla="*/ 0 h 794918"/>
              <a:gd name="connsiteX1" fmla="*/ 3672114 w 3672114"/>
              <a:gd name="connsiteY1" fmla="*/ 397459 h 794918"/>
              <a:gd name="connsiteX2" fmla="*/ 1836057 w 3672114"/>
              <a:gd name="connsiteY2" fmla="*/ 794918 h 794918"/>
              <a:gd name="connsiteX3" fmla="*/ 0 w 3672114"/>
              <a:gd name="connsiteY3" fmla="*/ 397459 h 794918"/>
              <a:gd name="connsiteX4" fmla="*/ 1836057 w 3672114"/>
              <a:gd name="connsiteY4" fmla="*/ 0 h 794918"/>
              <a:gd name="connsiteX5" fmla="*/ 1836057 w 3672114"/>
              <a:gd name="connsiteY5" fmla="*/ 52190 h 794918"/>
              <a:gd name="connsiteX6" fmla="*/ 134687 w 3672114"/>
              <a:gd name="connsiteY6" fmla="*/ 397459 h 794918"/>
              <a:gd name="connsiteX7" fmla="*/ 1836057 w 3672114"/>
              <a:gd name="connsiteY7" fmla="*/ 742728 h 794918"/>
              <a:gd name="connsiteX8" fmla="*/ 3537427 w 3672114"/>
              <a:gd name="connsiteY8" fmla="*/ 397459 h 794918"/>
              <a:gd name="connsiteX9" fmla="*/ 1836057 w 3672114"/>
              <a:gd name="connsiteY9" fmla="*/ 52190 h 794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672114" h="794918">
                <a:moveTo>
                  <a:pt x="1836057" y="0"/>
                </a:moveTo>
                <a:cubicBezTo>
                  <a:pt x="2850083" y="0"/>
                  <a:pt x="3672114" y="177948"/>
                  <a:pt x="3672114" y="397459"/>
                </a:cubicBezTo>
                <a:cubicBezTo>
                  <a:pt x="3672114" y="616970"/>
                  <a:pt x="2850083" y="794918"/>
                  <a:pt x="1836057" y="794918"/>
                </a:cubicBezTo>
                <a:cubicBezTo>
                  <a:pt x="822031" y="794918"/>
                  <a:pt x="0" y="616970"/>
                  <a:pt x="0" y="397459"/>
                </a:cubicBezTo>
                <a:cubicBezTo>
                  <a:pt x="0" y="177948"/>
                  <a:pt x="822031" y="0"/>
                  <a:pt x="1836057" y="0"/>
                </a:cubicBezTo>
                <a:close/>
                <a:moveTo>
                  <a:pt x="1836057" y="52190"/>
                </a:moveTo>
                <a:cubicBezTo>
                  <a:pt x="896416" y="52190"/>
                  <a:pt x="134687" y="206772"/>
                  <a:pt x="134687" y="397459"/>
                </a:cubicBezTo>
                <a:cubicBezTo>
                  <a:pt x="134687" y="588146"/>
                  <a:pt x="896416" y="742728"/>
                  <a:pt x="1836057" y="742728"/>
                </a:cubicBezTo>
                <a:cubicBezTo>
                  <a:pt x="2775698" y="742728"/>
                  <a:pt x="3537427" y="588146"/>
                  <a:pt x="3537427" y="397459"/>
                </a:cubicBezTo>
                <a:cubicBezTo>
                  <a:pt x="3537427" y="206772"/>
                  <a:pt x="2775698" y="52190"/>
                  <a:pt x="1836057" y="52190"/>
                </a:cubicBezTo>
                <a:close/>
              </a:path>
            </a:pathLst>
          </a:custGeom>
          <a:gradFill flip="none" rotWithShape="1">
            <a:gsLst>
              <a:gs pos="0">
                <a:srgbClr val="33F5FC"/>
              </a:gs>
              <a:gs pos="100000">
                <a:srgbClr val="33F5FC">
                  <a:alpha val="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5" name="任意多边形: 形状 104">
            <a:extLst>
              <a:ext uri="{FF2B5EF4-FFF2-40B4-BE49-F238E27FC236}">
                <a16:creationId xmlns:a16="http://schemas.microsoft.com/office/drawing/2014/main" id="{EB9EC533-50A1-19EA-8B95-3A9C1A47F17B}"/>
              </a:ext>
            </a:extLst>
          </p:cNvPr>
          <p:cNvSpPr/>
          <p:nvPr/>
        </p:nvSpPr>
        <p:spPr>
          <a:xfrm flipV="1">
            <a:off x="842675" y="2747245"/>
            <a:ext cx="4725132" cy="2501224"/>
          </a:xfrm>
          <a:custGeom>
            <a:avLst/>
            <a:gdLst>
              <a:gd name="connsiteX0" fmla="*/ 0 w 4191000"/>
              <a:gd name="connsiteY0" fmla="*/ 2691307 h 2691307"/>
              <a:gd name="connsiteX1" fmla="*/ 4191000 w 4191000"/>
              <a:gd name="connsiteY1" fmla="*/ 2691307 h 2691307"/>
              <a:gd name="connsiteX2" fmla="*/ 3820078 w 4191000"/>
              <a:gd name="connsiteY2" fmla="*/ 398265 h 2691307"/>
              <a:gd name="connsiteX3" fmla="*/ 3825615 w 4191000"/>
              <a:gd name="connsiteY3" fmla="*/ 374525 h 2691307"/>
              <a:gd name="connsiteX4" fmla="*/ 2095500 w 4191000"/>
              <a:gd name="connsiteY4" fmla="*/ 0 h 2691307"/>
              <a:gd name="connsiteX5" fmla="*/ 365385 w 4191000"/>
              <a:gd name="connsiteY5" fmla="*/ 374525 h 2691307"/>
              <a:gd name="connsiteX6" fmla="*/ 370923 w 4191000"/>
              <a:gd name="connsiteY6" fmla="*/ 398265 h 2691307"/>
              <a:gd name="connsiteX0" fmla="*/ 0 w 4686300"/>
              <a:gd name="connsiteY0" fmla="*/ 2691307 h 2729407"/>
              <a:gd name="connsiteX1" fmla="*/ 4686300 w 4686300"/>
              <a:gd name="connsiteY1" fmla="*/ 2729407 h 2729407"/>
              <a:gd name="connsiteX2" fmla="*/ 3820078 w 4686300"/>
              <a:gd name="connsiteY2" fmla="*/ 398265 h 2729407"/>
              <a:gd name="connsiteX3" fmla="*/ 3825615 w 4686300"/>
              <a:gd name="connsiteY3" fmla="*/ 374525 h 2729407"/>
              <a:gd name="connsiteX4" fmla="*/ 2095500 w 4686300"/>
              <a:gd name="connsiteY4" fmla="*/ 0 h 2729407"/>
              <a:gd name="connsiteX5" fmla="*/ 365385 w 4686300"/>
              <a:gd name="connsiteY5" fmla="*/ 374525 h 2729407"/>
              <a:gd name="connsiteX6" fmla="*/ 370923 w 4686300"/>
              <a:gd name="connsiteY6" fmla="*/ 398265 h 2729407"/>
              <a:gd name="connsiteX7" fmla="*/ 0 w 4686300"/>
              <a:gd name="connsiteY7" fmla="*/ 2691307 h 2729407"/>
              <a:gd name="connsiteX0" fmla="*/ 0 w 5156200"/>
              <a:gd name="connsiteY0" fmla="*/ 2729407 h 2729407"/>
              <a:gd name="connsiteX1" fmla="*/ 5156200 w 5156200"/>
              <a:gd name="connsiteY1" fmla="*/ 2729407 h 2729407"/>
              <a:gd name="connsiteX2" fmla="*/ 4289978 w 5156200"/>
              <a:gd name="connsiteY2" fmla="*/ 398265 h 2729407"/>
              <a:gd name="connsiteX3" fmla="*/ 4295515 w 5156200"/>
              <a:gd name="connsiteY3" fmla="*/ 374525 h 2729407"/>
              <a:gd name="connsiteX4" fmla="*/ 2565400 w 5156200"/>
              <a:gd name="connsiteY4" fmla="*/ 0 h 2729407"/>
              <a:gd name="connsiteX5" fmla="*/ 835285 w 5156200"/>
              <a:gd name="connsiteY5" fmla="*/ 374525 h 2729407"/>
              <a:gd name="connsiteX6" fmla="*/ 840823 w 5156200"/>
              <a:gd name="connsiteY6" fmla="*/ 398265 h 2729407"/>
              <a:gd name="connsiteX7" fmla="*/ 0 w 5156200"/>
              <a:gd name="connsiteY7" fmla="*/ 2729407 h 2729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156200" h="2729407">
                <a:moveTo>
                  <a:pt x="0" y="2729407"/>
                </a:moveTo>
                <a:lnTo>
                  <a:pt x="5156200" y="2729407"/>
                </a:lnTo>
                <a:lnTo>
                  <a:pt x="4289978" y="398265"/>
                </a:lnTo>
                <a:lnTo>
                  <a:pt x="4295515" y="374525"/>
                </a:lnTo>
                <a:cubicBezTo>
                  <a:pt x="4295515" y="167681"/>
                  <a:pt x="3520916" y="0"/>
                  <a:pt x="2565400" y="0"/>
                </a:cubicBezTo>
                <a:cubicBezTo>
                  <a:pt x="1609884" y="0"/>
                  <a:pt x="835285" y="167681"/>
                  <a:pt x="835285" y="374525"/>
                </a:cubicBezTo>
                <a:lnTo>
                  <a:pt x="840823" y="398265"/>
                </a:lnTo>
                <a:lnTo>
                  <a:pt x="0" y="2729407"/>
                </a:lnTo>
                <a:close/>
              </a:path>
            </a:pathLst>
          </a:custGeom>
          <a:gradFill flip="none" rotWithShape="1">
            <a:gsLst>
              <a:gs pos="0">
                <a:srgbClr val="07326C">
                  <a:alpha val="0"/>
                </a:srgbClr>
              </a:gs>
              <a:gs pos="100000">
                <a:srgbClr val="33F5FC">
                  <a:alpha val="66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96" name="椭圆 195">
            <a:extLst>
              <a:ext uri="{FF2B5EF4-FFF2-40B4-BE49-F238E27FC236}">
                <a16:creationId xmlns:a16="http://schemas.microsoft.com/office/drawing/2014/main" id="{8A9AED32-C5F5-C195-AE7D-C4DE7FD763E9}"/>
              </a:ext>
            </a:extLst>
          </p:cNvPr>
          <p:cNvSpPr/>
          <p:nvPr/>
        </p:nvSpPr>
        <p:spPr>
          <a:xfrm>
            <a:off x="1134070" y="4503332"/>
            <a:ext cx="4142343" cy="1064233"/>
          </a:xfrm>
          <a:prstGeom prst="ellipse">
            <a:avLst/>
          </a:prstGeom>
          <a:noFill/>
          <a:ln w="6350">
            <a:gradFill flip="none" rotWithShape="1">
              <a:gsLst>
                <a:gs pos="1200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rgbClr val="33F5FC"/>
                </a:gs>
              </a:gsLst>
              <a:lin ang="54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7" name="椭圆 196">
            <a:extLst>
              <a:ext uri="{FF2B5EF4-FFF2-40B4-BE49-F238E27FC236}">
                <a16:creationId xmlns:a16="http://schemas.microsoft.com/office/drawing/2014/main" id="{8A7A2DEC-DB97-4E95-95BC-254A97F5E891}"/>
              </a:ext>
            </a:extLst>
          </p:cNvPr>
          <p:cNvSpPr/>
          <p:nvPr/>
        </p:nvSpPr>
        <p:spPr>
          <a:xfrm>
            <a:off x="1041296" y="3898988"/>
            <a:ext cx="4400134" cy="1130464"/>
          </a:xfrm>
          <a:prstGeom prst="ellipse">
            <a:avLst/>
          </a:prstGeom>
          <a:noFill/>
          <a:ln w="6350">
            <a:gradFill flip="none" rotWithShape="1">
              <a:gsLst>
                <a:gs pos="1800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rgbClr val="33F5FC"/>
                </a:gs>
              </a:gsLst>
              <a:lin ang="54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9" name="组合 208">
            <a:extLst>
              <a:ext uri="{FF2B5EF4-FFF2-40B4-BE49-F238E27FC236}">
                <a16:creationId xmlns:a16="http://schemas.microsoft.com/office/drawing/2014/main" id="{8C0338AA-BFC5-E866-DBFE-1D4CE2D2118A}"/>
              </a:ext>
            </a:extLst>
          </p:cNvPr>
          <p:cNvGrpSpPr/>
          <p:nvPr/>
        </p:nvGrpSpPr>
        <p:grpSpPr>
          <a:xfrm>
            <a:off x="3081701" y="4256348"/>
            <a:ext cx="731565" cy="733346"/>
            <a:chOff x="1527912" y="2612136"/>
            <a:chExt cx="1104129" cy="1106817"/>
          </a:xfrm>
          <a:effectLst/>
        </p:grpSpPr>
        <p:grpSp>
          <p:nvGrpSpPr>
            <p:cNvPr id="206" name="组合 205">
              <a:extLst>
                <a:ext uri="{FF2B5EF4-FFF2-40B4-BE49-F238E27FC236}">
                  <a16:creationId xmlns:a16="http://schemas.microsoft.com/office/drawing/2014/main" id="{2262FA9F-157D-66E2-1999-27F2C99FA900}"/>
                </a:ext>
              </a:extLst>
            </p:cNvPr>
            <p:cNvGrpSpPr/>
            <p:nvPr/>
          </p:nvGrpSpPr>
          <p:grpSpPr>
            <a:xfrm>
              <a:off x="1527912" y="2612136"/>
              <a:ext cx="1104129" cy="1106817"/>
              <a:chOff x="1527912" y="2612136"/>
              <a:chExt cx="1104129" cy="1106817"/>
            </a:xfrm>
          </p:grpSpPr>
          <p:pic>
            <p:nvPicPr>
              <p:cNvPr id="205" name="图片 204">
                <a:extLst>
                  <a:ext uri="{FF2B5EF4-FFF2-40B4-BE49-F238E27FC236}">
                    <a16:creationId xmlns:a16="http://schemas.microsoft.com/office/drawing/2014/main" id="{8A19E6E3-2179-FDBD-B03E-218DB6DE8CD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screen">
                <a:biLevel thresh="25000"/>
                <a:extLst>
                  <a:ext uri="{BEBA8EAE-BF5A-486C-A8C5-ECC9F3942E4B}">
                    <a14:imgProps xmlns:a14="http://schemas.microsoft.com/office/drawing/2010/main">
                      <a14:imgLayer r:embed="rId7">
                        <a14:imgEffect>
                          <a14:artisticBlur radius="14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529319" y="2612136"/>
                <a:ext cx="1102614" cy="1102614"/>
              </a:xfrm>
              <a:prstGeom prst="rect">
                <a:avLst/>
              </a:prstGeom>
            </p:spPr>
          </p:pic>
          <p:grpSp>
            <p:nvGrpSpPr>
              <p:cNvPr id="201" name="组合 200">
                <a:extLst>
                  <a:ext uri="{FF2B5EF4-FFF2-40B4-BE49-F238E27FC236}">
                    <a16:creationId xmlns:a16="http://schemas.microsoft.com/office/drawing/2014/main" id="{A77FBCBC-890E-D713-93D8-1A104C3909C4}"/>
                  </a:ext>
                </a:extLst>
              </p:cNvPr>
              <p:cNvGrpSpPr/>
              <p:nvPr/>
            </p:nvGrpSpPr>
            <p:grpSpPr>
              <a:xfrm>
                <a:off x="1527912" y="2614824"/>
                <a:ext cx="1104129" cy="1104129"/>
                <a:chOff x="635477" y="2076215"/>
                <a:chExt cx="1652702" cy="1652702"/>
              </a:xfrm>
            </p:grpSpPr>
            <p:sp>
              <p:nvSpPr>
                <p:cNvPr id="199" name="椭圆 198">
                  <a:extLst>
                    <a:ext uri="{FF2B5EF4-FFF2-40B4-BE49-F238E27FC236}">
                      <a16:creationId xmlns:a16="http://schemas.microsoft.com/office/drawing/2014/main" id="{6A61352C-1C9C-2AB4-B443-B939CABBDE34}"/>
                    </a:ext>
                  </a:extLst>
                </p:cNvPr>
                <p:cNvSpPr/>
                <p:nvPr/>
              </p:nvSpPr>
              <p:spPr>
                <a:xfrm>
                  <a:off x="635477" y="2076215"/>
                  <a:ext cx="1652702" cy="1652702"/>
                </a:xfrm>
                <a:prstGeom prst="ellipse">
                  <a:avLst/>
                </a:prstGeom>
                <a:gradFill flip="none" rotWithShape="1">
                  <a:gsLst>
                    <a:gs pos="53000">
                      <a:srgbClr val="33F5FC">
                        <a:alpha val="0"/>
                      </a:srgbClr>
                    </a:gs>
                    <a:gs pos="84000">
                      <a:srgbClr val="33F5FC"/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600"/>
                </a:p>
              </p:txBody>
            </p:sp>
            <p:sp>
              <p:nvSpPr>
                <p:cNvPr id="200" name="椭圆 199">
                  <a:extLst>
                    <a:ext uri="{FF2B5EF4-FFF2-40B4-BE49-F238E27FC236}">
                      <a16:creationId xmlns:a16="http://schemas.microsoft.com/office/drawing/2014/main" id="{6AA8D982-273F-D9FF-0BB7-96064DDE8522}"/>
                    </a:ext>
                  </a:extLst>
                </p:cNvPr>
                <p:cNvSpPr/>
                <p:nvPr/>
              </p:nvSpPr>
              <p:spPr>
                <a:xfrm>
                  <a:off x="635477" y="2076215"/>
                  <a:ext cx="1652702" cy="1652702"/>
                </a:xfrm>
                <a:prstGeom prst="ellipse">
                  <a:avLst/>
                </a:prstGeom>
                <a:gradFill flip="none" rotWithShape="1">
                  <a:gsLst>
                    <a:gs pos="28000">
                      <a:srgbClr val="33F5FC">
                        <a:alpha val="0"/>
                      </a:srgbClr>
                    </a:gs>
                    <a:gs pos="96000">
                      <a:srgbClr val="33F5FC"/>
                    </a:gs>
                  </a:gsLst>
                  <a:lin ang="135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600"/>
                </a:p>
              </p:txBody>
            </p:sp>
          </p:grpSp>
        </p:grpSp>
        <p:sp>
          <p:nvSpPr>
            <p:cNvPr id="208" name="文本框 207">
              <a:extLst>
                <a:ext uri="{FF2B5EF4-FFF2-40B4-BE49-F238E27FC236}">
                  <a16:creationId xmlns:a16="http://schemas.microsoft.com/office/drawing/2014/main" id="{76D14BD8-5BF4-064E-CD76-2851BF189D64}"/>
                </a:ext>
              </a:extLst>
            </p:cNvPr>
            <p:cNvSpPr txBox="1"/>
            <p:nvPr/>
          </p:nvSpPr>
          <p:spPr>
            <a:xfrm>
              <a:off x="1558351" y="2819573"/>
              <a:ext cx="1003828" cy="60037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400" i="0">
                  <a:solidFill>
                    <a:schemeClr val="bg1"/>
                  </a:solidFill>
                  <a:effectLst/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技术</a:t>
              </a:r>
              <a:endParaRPr lang="en-US" sz="1400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</p:grpSp>
      <p:grpSp>
        <p:nvGrpSpPr>
          <p:cNvPr id="210" name="组合 209">
            <a:extLst>
              <a:ext uri="{FF2B5EF4-FFF2-40B4-BE49-F238E27FC236}">
                <a16:creationId xmlns:a16="http://schemas.microsoft.com/office/drawing/2014/main" id="{A76498B6-AF83-D55C-3138-D06C3147EE84}"/>
              </a:ext>
            </a:extLst>
          </p:cNvPr>
          <p:cNvGrpSpPr/>
          <p:nvPr/>
        </p:nvGrpSpPr>
        <p:grpSpPr>
          <a:xfrm>
            <a:off x="2766843" y="3356094"/>
            <a:ext cx="688963" cy="690640"/>
            <a:chOff x="1527912" y="2612136"/>
            <a:chExt cx="1104129" cy="1106817"/>
          </a:xfrm>
          <a:effectLst/>
        </p:grpSpPr>
        <p:grpSp>
          <p:nvGrpSpPr>
            <p:cNvPr id="211" name="组合 210">
              <a:extLst>
                <a:ext uri="{FF2B5EF4-FFF2-40B4-BE49-F238E27FC236}">
                  <a16:creationId xmlns:a16="http://schemas.microsoft.com/office/drawing/2014/main" id="{500209BF-D440-0DE4-5EA3-518C884A79B8}"/>
                </a:ext>
              </a:extLst>
            </p:cNvPr>
            <p:cNvGrpSpPr/>
            <p:nvPr/>
          </p:nvGrpSpPr>
          <p:grpSpPr>
            <a:xfrm>
              <a:off x="1527912" y="2612136"/>
              <a:ext cx="1104129" cy="1106817"/>
              <a:chOff x="1527912" y="2612136"/>
              <a:chExt cx="1104129" cy="1106817"/>
            </a:xfrm>
          </p:grpSpPr>
          <p:pic>
            <p:nvPicPr>
              <p:cNvPr id="213" name="图片 212">
                <a:extLst>
                  <a:ext uri="{FF2B5EF4-FFF2-40B4-BE49-F238E27FC236}">
                    <a16:creationId xmlns:a16="http://schemas.microsoft.com/office/drawing/2014/main" id="{D8209CDD-FCB2-5D80-AB21-19FB447C5AE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screen">
                <a:biLevel thresh="25000"/>
                <a:extLst>
                  <a:ext uri="{BEBA8EAE-BF5A-486C-A8C5-ECC9F3942E4B}">
                    <a14:imgProps xmlns:a14="http://schemas.microsoft.com/office/drawing/2010/main">
                      <a14:imgLayer r:embed="rId9">
                        <a14:imgEffect>
                          <a14:artisticBlur radius="14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529319" y="2612136"/>
                <a:ext cx="1102614" cy="1102614"/>
              </a:xfrm>
              <a:prstGeom prst="rect">
                <a:avLst/>
              </a:prstGeom>
            </p:spPr>
          </p:pic>
          <p:grpSp>
            <p:nvGrpSpPr>
              <p:cNvPr id="214" name="组合 213">
                <a:extLst>
                  <a:ext uri="{FF2B5EF4-FFF2-40B4-BE49-F238E27FC236}">
                    <a16:creationId xmlns:a16="http://schemas.microsoft.com/office/drawing/2014/main" id="{158C2258-676D-A627-BD3F-17680A29E148}"/>
                  </a:ext>
                </a:extLst>
              </p:cNvPr>
              <p:cNvGrpSpPr/>
              <p:nvPr/>
            </p:nvGrpSpPr>
            <p:grpSpPr>
              <a:xfrm>
                <a:off x="1527912" y="2614824"/>
                <a:ext cx="1104129" cy="1104129"/>
                <a:chOff x="635477" y="2076215"/>
                <a:chExt cx="1652702" cy="1652702"/>
              </a:xfrm>
            </p:grpSpPr>
            <p:sp>
              <p:nvSpPr>
                <p:cNvPr id="215" name="椭圆 214">
                  <a:extLst>
                    <a:ext uri="{FF2B5EF4-FFF2-40B4-BE49-F238E27FC236}">
                      <a16:creationId xmlns:a16="http://schemas.microsoft.com/office/drawing/2014/main" id="{77F97683-1FB1-DF4F-C1BC-D5003AF7CB60}"/>
                    </a:ext>
                  </a:extLst>
                </p:cNvPr>
                <p:cNvSpPr/>
                <p:nvPr/>
              </p:nvSpPr>
              <p:spPr>
                <a:xfrm>
                  <a:off x="635477" y="2076215"/>
                  <a:ext cx="1652702" cy="1652702"/>
                </a:xfrm>
                <a:prstGeom prst="ellipse">
                  <a:avLst/>
                </a:prstGeom>
                <a:gradFill flip="none" rotWithShape="1">
                  <a:gsLst>
                    <a:gs pos="53000">
                      <a:srgbClr val="33F5FC">
                        <a:alpha val="0"/>
                      </a:srgbClr>
                    </a:gs>
                    <a:gs pos="84000">
                      <a:srgbClr val="33F5FC"/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600"/>
                </a:p>
              </p:txBody>
            </p:sp>
            <p:sp>
              <p:nvSpPr>
                <p:cNvPr id="216" name="椭圆 215">
                  <a:extLst>
                    <a:ext uri="{FF2B5EF4-FFF2-40B4-BE49-F238E27FC236}">
                      <a16:creationId xmlns:a16="http://schemas.microsoft.com/office/drawing/2014/main" id="{89730A60-E159-81AC-E861-4B1E7FF9B3AC}"/>
                    </a:ext>
                  </a:extLst>
                </p:cNvPr>
                <p:cNvSpPr/>
                <p:nvPr/>
              </p:nvSpPr>
              <p:spPr>
                <a:xfrm>
                  <a:off x="635477" y="2076215"/>
                  <a:ext cx="1652702" cy="1652702"/>
                </a:xfrm>
                <a:prstGeom prst="ellipse">
                  <a:avLst/>
                </a:prstGeom>
                <a:gradFill flip="none" rotWithShape="1">
                  <a:gsLst>
                    <a:gs pos="28000">
                      <a:srgbClr val="33F5FC">
                        <a:alpha val="0"/>
                      </a:srgbClr>
                    </a:gs>
                    <a:gs pos="96000">
                      <a:srgbClr val="33F5FC"/>
                    </a:gs>
                  </a:gsLst>
                  <a:lin ang="135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600"/>
                </a:p>
              </p:txBody>
            </p:sp>
          </p:grpSp>
        </p:grpSp>
        <p:sp>
          <p:nvSpPr>
            <p:cNvPr id="212" name="文本框 211">
              <a:extLst>
                <a:ext uri="{FF2B5EF4-FFF2-40B4-BE49-F238E27FC236}">
                  <a16:creationId xmlns:a16="http://schemas.microsoft.com/office/drawing/2014/main" id="{4C593BCC-84ED-43A9-14A7-983EBBAEAB89}"/>
                </a:ext>
              </a:extLst>
            </p:cNvPr>
            <p:cNvSpPr txBox="1"/>
            <p:nvPr/>
          </p:nvSpPr>
          <p:spPr>
            <a:xfrm>
              <a:off x="1542007" y="2816220"/>
              <a:ext cx="1013555" cy="61172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400">
                  <a:solidFill>
                    <a:schemeClr val="bg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成本</a:t>
              </a:r>
              <a:endParaRPr lang="en-US" sz="1400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</p:grpSp>
      <p:grpSp>
        <p:nvGrpSpPr>
          <p:cNvPr id="217" name="组合 216">
            <a:extLst>
              <a:ext uri="{FF2B5EF4-FFF2-40B4-BE49-F238E27FC236}">
                <a16:creationId xmlns:a16="http://schemas.microsoft.com/office/drawing/2014/main" id="{019FCC06-ADC3-5304-CAE7-8CCBB6260953}"/>
              </a:ext>
            </a:extLst>
          </p:cNvPr>
          <p:cNvGrpSpPr/>
          <p:nvPr/>
        </p:nvGrpSpPr>
        <p:grpSpPr>
          <a:xfrm>
            <a:off x="2005967" y="3947518"/>
            <a:ext cx="843208" cy="845261"/>
            <a:chOff x="1527912" y="2612136"/>
            <a:chExt cx="1104129" cy="1106817"/>
          </a:xfrm>
          <a:effectLst/>
        </p:grpSpPr>
        <p:grpSp>
          <p:nvGrpSpPr>
            <p:cNvPr id="218" name="组合 217">
              <a:extLst>
                <a:ext uri="{FF2B5EF4-FFF2-40B4-BE49-F238E27FC236}">
                  <a16:creationId xmlns:a16="http://schemas.microsoft.com/office/drawing/2014/main" id="{58BAA943-B1F5-9E1B-4A41-25E86F14FB09}"/>
                </a:ext>
              </a:extLst>
            </p:cNvPr>
            <p:cNvGrpSpPr/>
            <p:nvPr/>
          </p:nvGrpSpPr>
          <p:grpSpPr>
            <a:xfrm>
              <a:off x="1527912" y="2612136"/>
              <a:ext cx="1104129" cy="1106817"/>
              <a:chOff x="1527912" y="2612136"/>
              <a:chExt cx="1104129" cy="1106817"/>
            </a:xfrm>
          </p:grpSpPr>
          <p:pic>
            <p:nvPicPr>
              <p:cNvPr id="220" name="图片 219">
                <a:extLst>
                  <a:ext uri="{FF2B5EF4-FFF2-40B4-BE49-F238E27FC236}">
                    <a16:creationId xmlns:a16="http://schemas.microsoft.com/office/drawing/2014/main" id="{2CCE8FD2-C7E4-0B42-F0DD-D222CC1D3A6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 cstate="screen">
                <a:biLevel thresh="25000"/>
                <a:extLst>
                  <a:ext uri="{BEBA8EAE-BF5A-486C-A8C5-ECC9F3942E4B}">
                    <a14:imgProps xmlns:a14="http://schemas.microsoft.com/office/drawing/2010/main">
                      <a14:imgLayer r:embed="rId11">
                        <a14:imgEffect>
                          <a14:artisticBlur radius="14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529319" y="2612136"/>
                <a:ext cx="1102614" cy="1102614"/>
              </a:xfrm>
              <a:prstGeom prst="rect">
                <a:avLst/>
              </a:prstGeom>
            </p:spPr>
          </p:pic>
          <p:grpSp>
            <p:nvGrpSpPr>
              <p:cNvPr id="221" name="组合 220">
                <a:extLst>
                  <a:ext uri="{FF2B5EF4-FFF2-40B4-BE49-F238E27FC236}">
                    <a16:creationId xmlns:a16="http://schemas.microsoft.com/office/drawing/2014/main" id="{BDB34A2A-E122-078D-BA4A-359327048403}"/>
                  </a:ext>
                </a:extLst>
              </p:cNvPr>
              <p:cNvGrpSpPr/>
              <p:nvPr/>
            </p:nvGrpSpPr>
            <p:grpSpPr>
              <a:xfrm>
                <a:off x="1527912" y="2614824"/>
                <a:ext cx="1104129" cy="1104129"/>
                <a:chOff x="635477" y="2076215"/>
                <a:chExt cx="1652702" cy="1652702"/>
              </a:xfrm>
            </p:grpSpPr>
            <p:sp>
              <p:nvSpPr>
                <p:cNvPr id="222" name="椭圆 221">
                  <a:extLst>
                    <a:ext uri="{FF2B5EF4-FFF2-40B4-BE49-F238E27FC236}">
                      <a16:creationId xmlns:a16="http://schemas.microsoft.com/office/drawing/2014/main" id="{0BD06518-930A-AD21-73AA-FC72ED18DE12}"/>
                    </a:ext>
                  </a:extLst>
                </p:cNvPr>
                <p:cNvSpPr/>
                <p:nvPr/>
              </p:nvSpPr>
              <p:spPr>
                <a:xfrm>
                  <a:off x="635477" y="2076215"/>
                  <a:ext cx="1652702" cy="1652702"/>
                </a:xfrm>
                <a:prstGeom prst="ellipse">
                  <a:avLst/>
                </a:prstGeom>
                <a:gradFill flip="none" rotWithShape="1">
                  <a:gsLst>
                    <a:gs pos="53000">
                      <a:srgbClr val="33F5FC">
                        <a:alpha val="0"/>
                      </a:srgbClr>
                    </a:gs>
                    <a:gs pos="84000">
                      <a:srgbClr val="33F5FC"/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600"/>
                </a:p>
              </p:txBody>
            </p:sp>
            <p:sp>
              <p:nvSpPr>
                <p:cNvPr id="223" name="椭圆 222">
                  <a:extLst>
                    <a:ext uri="{FF2B5EF4-FFF2-40B4-BE49-F238E27FC236}">
                      <a16:creationId xmlns:a16="http://schemas.microsoft.com/office/drawing/2014/main" id="{B629843F-C6B8-4566-0F20-0FBCD8EFB474}"/>
                    </a:ext>
                  </a:extLst>
                </p:cNvPr>
                <p:cNvSpPr/>
                <p:nvPr/>
              </p:nvSpPr>
              <p:spPr>
                <a:xfrm>
                  <a:off x="635477" y="2076215"/>
                  <a:ext cx="1652702" cy="1652702"/>
                </a:xfrm>
                <a:prstGeom prst="ellipse">
                  <a:avLst/>
                </a:prstGeom>
                <a:gradFill flip="none" rotWithShape="1">
                  <a:gsLst>
                    <a:gs pos="28000">
                      <a:srgbClr val="33F5FC">
                        <a:alpha val="0"/>
                      </a:srgbClr>
                    </a:gs>
                    <a:gs pos="96000">
                      <a:srgbClr val="33F5FC"/>
                    </a:gs>
                  </a:gsLst>
                  <a:lin ang="135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600"/>
                </a:p>
              </p:txBody>
            </p:sp>
          </p:grpSp>
        </p:grpSp>
        <p:sp>
          <p:nvSpPr>
            <p:cNvPr id="219" name="文本框 218">
              <a:extLst>
                <a:ext uri="{FF2B5EF4-FFF2-40B4-BE49-F238E27FC236}">
                  <a16:creationId xmlns:a16="http://schemas.microsoft.com/office/drawing/2014/main" id="{8BBEF2C4-F26D-2FC8-93F8-658290C1DB36}"/>
                </a:ext>
              </a:extLst>
            </p:cNvPr>
            <p:cNvSpPr txBox="1"/>
            <p:nvPr/>
          </p:nvSpPr>
          <p:spPr>
            <a:xfrm>
              <a:off x="1622510" y="2812844"/>
              <a:ext cx="903739" cy="70171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>
                  <a:solidFill>
                    <a:schemeClr val="bg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产品质量</a:t>
              </a:r>
              <a:endParaRPr lang="en-US" sz="1400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</p:grpSp>
      <p:grpSp>
        <p:nvGrpSpPr>
          <p:cNvPr id="224" name="组合 223">
            <a:extLst>
              <a:ext uri="{FF2B5EF4-FFF2-40B4-BE49-F238E27FC236}">
                <a16:creationId xmlns:a16="http://schemas.microsoft.com/office/drawing/2014/main" id="{62510EDF-BAEC-879A-B3AA-2AD812BA049A}"/>
              </a:ext>
            </a:extLst>
          </p:cNvPr>
          <p:cNvGrpSpPr/>
          <p:nvPr/>
        </p:nvGrpSpPr>
        <p:grpSpPr>
          <a:xfrm>
            <a:off x="3834058" y="3503918"/>
            <a:ext cx="843208" cy="845261"/>
            <a:chOff x="1527912" y="2612136"/>
            <a:chExt cx="1104129" cy="1106817"/>
          </a:xfrm>
          <a:effectLst/>
        </p:grpSpPr>
        <p:grpSp>
          <p:nvGrpSpPr>
            <p:cNvPr id="225" name="组合 224">
              <a:extLst>
                <a:ext uri="{FF2B5EF4-FFF2-40B4-BE49-F238E27FC236}">
                  <a16:creationId xmlns:a16="http://schemas.microsoft.com/office/drawing/2014/main" id="{A301058E-41B2-DCAB-5A72-0B8911FE3813}"/>
                </a:ext>
              </a:extLst>
            </p:cNvPr>
            <p:cNvGrpSpPr/>
            <p:nvPr/>
          </p:nvGrpSpPr>
          <p:grpSpPr>
            <a:xfrm>
              <a:off x="1527912" y="2612136"/>
              <a:ext cx="1104129" cy="1106817"/>
              <a:chOff x="1527912" y="2612136"/>
              <a:chExt cx="1104129" cy="1106817"/>
            </a:xfrm>
          </p:grpSpPr>
          <p:pic>
            <p:nvPicPr>
              <p:cNvPr id="227" name="图片 226">
                <a:extLst>
                  <a:ext uri="{FF2B5EF4-FFF2-40B4-BE49-F238E27FC236}">
                    <a16:creationId xmlns:a16="http://schemas.microsoft.com/office/drawing/2014/main" id="{7F54CF32-A734-527A-9001-CBA1C35870C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 cstate="screen">
                <a:biLevel thresh="25000"/>
                <a:extLst>
                  <a:ext uri="{BEBA8EAE-BF5A-486C-A8C5-ECC9F3942E4B}">
                    <a14:imgProps xmlns:a14="http://schemas.microsoft.com/office/drawing/2010/main">
                      <a14:imgLayer r:embed="rId11">
                        <a14:imgEffect>
                          <a14:artisticBlur radius="14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529319" y="2612136"/>
                <a:ext cx="1102614" cy="1102614"/>
              </a:xfrm>
              <a:prstGeom prst="rect">
                <a:avLst/>
              </a:prstGeom>
            </p:spPr>
          </p:pic>
          <p:grpSp>
            <p:nvGrpSpPr>
              <p:cNvPr id="228" name="组合 227">
                <a:extLst>
                  <a:ext uri="{FF2B5EF4-FFF2-40B4-BE49-F238E27FC236}">
                    <a16:creationId xmlns:a16="http://schemas.microsoft.com/office/drawing/2014/main" id="{91A29E05-BB5D-4E74-2591-24A22C325660}"/>
                  </a:ext>
                </a:extLst>
              </p:cNvPr>
              <p:cNvGrpSpPr/>
              <p:nvPr/>
            </p:nvGrpSpPr>
            <p:grpSpPr>
              <a:xfrm>
                <a:off x="1527912" y="2614824"/>
                <a:ext cx="1104129" cy="1104129"/>
                <a:chOff x="635477" y="2076215"/>
                <a:chExt cx="1652702" cy="1652702"/>
              </a:xfrm>
            </p:grpSpPr>
            <p:sp>
              <p:nvSpPr>
                <p:cNvPr id="229" name="椭圆 228">
                  <a:extLst>
                    <a:ext uri="{FF2B5EF4-FFF2-40B4-BE49-F238E27FC236}">
                      <a16:creationId xmlns:a16="http://schemas.microsoft.com/office/drawing/2014/main" id="{611D05D5-BA5F-4F30-2B97-DE18A954690C}"/>
                    </a:ext>
                  </a:extLst>
                </p:cNvPr>
                <p:cNvSpPr/>
                <p:nvPr/>
              </p:nvSpPr>
              <p:spPr>
                <a:xfrm>
                  <a:off x="635477" y="2076215"/>
                  <a:ext cx="1652702" cy="1652702"/>
                </a:xfrm>
                <a:prstGeom prst="ellipse">
                  <a:avLst/>
                </a:prstGeom>
                <a:gradFill flip="none" rotWithShape="1">
                  <a:gsLst>
                    <a:gs pos="53000">
                      <a:srgbClr val="33F5FC">
                        <a:alpha val="0"/>
                      </a:srgbClr>
                    </a:gs>
                    <a:gs pos="84000">
                      <a:srgbClr val="33F5FC"/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/>
                </a:p>
              </p:txBody>
            </p:sp>
            <p:sp>
              <p:nvSpPr>
                <p:cNvPr id="230" name="椭圆 229">
                  <a:extLst>
                    <a:ext uri="{FF2B5EF4-FFF2-40B4-BE49-F238E27FC236}">
                      <a16:creationId xmlns:a16="http://schemas.microsoft.com/office/drawing/2014/main" id="{EB41871A-6863-45A8-DE05-7B25967C6E59}"/>
                    </a:ext>
                  </a:extLst>
                </p:cNvPr>
                <p:cNvSpPr/>
                <p:nvPr/>
              </p:nvSpPr>
              <p:spPr>
                <a:xfrm>
                  <a:off x="635477" y="2076215"/>
                  <a:ext cx="1652702" cy="1652702"/>
                </a:xfrm>
                <a:prstGeom prst="ellipse">
                  <a:avLst/>
                </a:prstGeom>
                <a:gradFill flip="none" rotWithShape="1">
                  <a:gsLst>
                    <a:gs pos="28000">
                      <a:srgbClr val="33F5FC">
                        <a:alpha val="0"/>
                      </a:srgbClr>
                    </a:gs>
                    <a:gs pos="96000">
                      <a:srgbClr val="33F5FC"/>
                    </a:gs>
                  </a:gsLst>
                  <a:lin ang="135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/>
                </a:p>
              </p:txBody>
            </p:sp>
          </p:grpSp>
        </p:grpSp>
        <p:sp>
          <p:nvSpPr>
            <p:cNvPr id="226" name="文本框 225">
              <a:extLst>
                <a:ext uri="{FF2B5EF4-FFF2-40B4-BE49-F238E27FC236}">
                  <a16:creationId xmlns:a16="http://schemas.microsoft.com/office/drawing/2014/main" id="{E9CC3846-E965-B89D-7CC1-29B8820343F0}"/>
                </a:ext>
              </a:extLst>
            </p:cNvPr>
            <p:cNvSpPr txBox="1"/>
            <p:nvPr/>
          </p:nvSpPr>
          <p:spPr>
            <a:xfrm>
              <a:off x="1588078" y="2913805"/>
              <a:ext cx="983507" cy="62784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>
                  <a:solidFill>
                    <a:schemeClr val="bg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公众接受度</a:t>
              </a:r>
              <a:endParaRPr lang="en-US" sz="1200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</p:grpSp>
      <p:grpSp>
        <p:nvGrpSpPr>
          <p:cNvPr id="231" name="组合 230">
            <a:extLst>
              <a:ext uri="{FF2B5EF4-FFF2-40B4-BE49-F238E27FC236}">
                <a16:creationId xmlns:a16="http://schemas.microsoft.com/office/drawing/2014/main" id="{54CCA84C-EECC-A1C7-012B-1FA1FD6C2F47}"/>
              </a:ext>
            </a:extLst>
          </p:cNvPr>
          <p:cNvGrpSpPr/>
          <p:nvPr/>
        </p:nvGrpSpPr>
        <p:grpSpPr>
          <a:xfrm>
            <a:off x="1637621" y="2458450"/>
            <a:ext cx="1130762" cy="1133515"/>
            <a:chOff x="1527912" y="2612136"/>
            <a:chExt cx="1104129" cy="1106817"/>
          </a:xfrm>
          <a:effectLst/>
        </p:grpSpPr>
        <p:grpSp>
          <p:nvGrpSpPr>
            <p:cNvPr id="232" name="组合 231">
              <a:extLst>
                <a:ext uri="{FF2B5EF4-FFF2-40B4-BE49-F238E27FC236}">
                  <a16:creationId xmlns:a16="http://schemas.microsoft.com/office/drawing/2014/main" id="{50C637F6-8E3E-622F-03F0-848BE3B1F56F}"/>
                </a:ext>
              </a:extLst>
            </p:cNvPr>
            <p:cNvGrpSpPr/>
            <p:nvPr/>
          </p:nvGrpSpPr>
          <p:grpSpPr>
            <a:xfrm>
              <a:off x="1527912" y="2612136"/>
              <a:ext cx="1104129" cy="1106817"/>
              <a:chOff x="1527912" y="2612136"/>
              <a:chExt cx="1104129" cy="1106817"/>
            </a:xfrm>
          </p:grpSpPr>
          <p:pic>
            <p:nvPicPr>
              <p:cNvPr id="234" name="图片 233">
                <a:extLst>
                  <a:ext uri="{FF2B5EF4-FFF2-40B4-BE49-F238E27FC236}">
                    <a16:creationId xmlns:a16="http://schemas.microsoft.com/office/drawing/2014/main" id="{62872FF8-8869-E9C8-54BE-42DC77FAC5E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2" cstate="screen">
                <a:biLevel thresh="25000"/>
                <a:extLst>
                  <a:ext uri="{BEBA8EAE-BF5A-486C-A8C5-ECC9F3942E4B}">
                    <a14:imgProps xmlns:a14="http://schemas.microsoft.com/office/drawing/2010/main">
                      <a14:imgLayer r:embed="rId13">
                        <a14:imgEffect>
                          <a14:artisticBlur radius="14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529319" y="2612136"/>
                <a:ext cx="1102614" cy="1102614"/>
              </a:xfrm>
              <a:prstGeom prst="rect">
                <a:avLst/>
              </a:prstGeom>
            </p:spPr>
          </p:pic>
          <p:grpSp>
            <p:nvGrpSpPr>
              <p:cNvPr id="235" name="组合 234">
                <a:extLst>
                  <a:ext uri="{FF2B5EF4-FFF2-40B4-BE49-F238E27FC236}">
                    <a16:creationId xmlns:a16="http://schemas.microsoft.com/office/drawing/2014/main" id="{632060A0-5A5E-9BF1-521E-BAE5E381BAEE}"/>
                  </a:ext>
                </a:extLst>
              </p:cNvPr>
              <p:cNvGrpSpPr/>
              <p:nvPr/>
            </p:nvGrpSpPr>
            <p:grpSpPr>
              <a:xfrm>
                <a:off x="1527912" y="2614824"/>
                <a:ext cx="1104129" cy="1104129"/>
                <a:chOff x="635477" y="2076215"/>
                <a:chExt cx="1652702" cy="1652702"/>
              </a:xfrm>
            </p:grpSpPr>
            <p:sp>
              <p:nvSpPr>
                <p:cNvPr id="236" name="椭圆 235">
                  <a:extLst>
                    <a:ext uri="{FF2B5EF4-FFF2-40B4-BE49-F238E27FC236}">
                      <a16:creationId xmlns:a16="http://schemas.microsoft.com/office/drawing/2014/main" id="{832AABD7-6A8A-6CFC-F48C-BCC995A0C396}"/>
                    </a:ext>
                  </a:extLst>
                </p:cNvPr>
                <p:cNvSpPr/>
                <p:nvPr/>
              </p:nvSpPr>
              <p:spPr>
                <a:xfrm>
                  <a:off x="635477" y="2076215"/>
                  <a:ext cx="1652702" cy="1652702"/>
                </a:xfrm>
                <a:prstGeom prst="ellipse">
                  <a:avLst/>
                </a:prstGeom>
                <a:gradFill flip="none" rotWithShape="1">
                  <a:gsLst>
                    <a:gs pos="53000">
                      <a:srgbClr val="33F5FC">
                        <a:alpha val="0"/>
                      </a:srgbClr>
                    </a:gs>
                    <a:gs pos="84000">
                      <a:srgbClr val="33F5FC"/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/>
                </a:p>
              </p:txBody>
            </p:sp>
            <p:sp>
              <p:nvSpPr>
                <p:cNvPr id="237" name="椭圆 236">
                  <a:extLst>
                    <a:ext uri="{FF2B5EF4-FFF2-40B4-BE49-F238E27FC236}">
                      <a16:creationId xmlns:a16="http://schemas.microsoft.com/office/drawing/2014/main" id="{71904539-F9F7-4A36-3B82-D5768626BF6A}"/>
                    </a:ext>
                  </a:extLst>
                </p:cNvPr>
                <p:cNvSpPr/>
                <p:nvPr/>
              </p:nvSpPr>
              <p:spPr>
                <a:xfrm>
                  <a:off x="635477" y="2076215"/>
                  <a:ext cx="1652702" cy="1652702"/>
                </a:xfrm>
                <a:prstGeom prst="ellipse">
                  <a:avLst/>
                </a:prstGeom>
                <a:gradFill flip="none" rotWithShape="1">
                  <a:gsLst>
                    <a:gs pos="28000">
                      <a:srgbClr val="33F5FC">
                        <a:alpha val="0"/>
                      </a:srgbClr>
                    </a:gs>
                    <a:gs pos="96000">
                      <a:srgbClr val="33F5FC"/>
                    </a:gs>
                  </a:gsLst>
                  <a:lin ang="135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/>
                </a:p>
              </p:txBody>
            </p:sp>
          </p:grpSp>
        </p:grpSp>
        <p:sp>
          <p:nvSpPr>
            <p:cNvPr id="233" name="文本框 232">
              <a:extLst>
                <a:ext uri="{FF2B5EF4-FFF2-40B4-BE49-F238E27FC236}">
                  <a16:creationId xmlns:a16="http://schemas.microsoft.com/office/drawing/2014/main" id="{C714FCEE-2497-8A42-8FB2-9262693CED67}"/>
                </a:ext>
              </a:extLst>
            </p:cNvPr>
            <p:cNvSpPr txBox="1"/>
            <p:nvPr/>
          </p:nvSpPr>
          <p:spPr>
            <a:xfrm>
              <a:off x="1588222" y="2846713"/>
              <a:ext cx="983507" cy="633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>
                  <a:gradFill flip="none" rotWithShape="1">
                    <a:gsLst>
                      <a:gs pos="0">
                        <a:schemeClr val="bg1"/>
                      </a:gs>
                      <a:gs pos="90000">
                        <a:srgbClr val="33F5FC"/>
                      </a:gs>
                    </a:gsLst>
                    <a:lin ang="5400000" scaled="1"/>
                    <a:tileRect/>
                  </a:gradFill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法律</a:t>
              </a:r>
              <a:endParaRPr lang="en-US" altLang="zh-CN" sz="2000">
                <a:gradFill flip="none" rotWithShape="1">
                  <a:gsLst>
                    <a:gs pos="0">
                      <a:schemeClr val="bg1"/>
                    </a:gs>
                    <a:gs pos="90000">
                      <a:srgbClr val="33F5FC"/>
                    </a:gs>
                  </a:gsLst>
                  <a:lin ang="5400000" scaled="1"/>
                  <a:tileRect/>
                </a:gradFill>
                <a:latin typeface="锐字真言体免费商用" panose="02010600030101010101" pitchFamily="2" charset="-122"/>
                <a:ea typeface="锐字真言体免费商用" panose="02010600030101010101" pitchFamily="2" charset="-122"/>
              </a:endParaRPr>
            </a:p>
            <a:p>
              <a:pPr algn="ctr"/>
              <a:r>
                <a:rPr lang="zh-CN" altLang="en-US" sz="2000">
                  <a:gradFill flip="none" rotWithShape="1">
                    <a:gsLst>
                      <a:gs pos="0">
                        <a:schemeClr val="bg1"/>
                      </a:gs>
                      <a:gs pos="90000">
                        <a:srgbClr val="33F5FC"/>
                      </a:gs>
                    </a:gsLst>
                    <a:lin ang="5400000" scaled="1"/>
                    <a:tileRect/>
                  </a:gradFill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法规</a:t>
              </a:r>
              <a:endParaRPr lang="en-US" sz="2000" dirty="0">
                <a:gradFill flip="none" rotWithShape="1">
                  <a:gsLst>
                    <a:gs pos="0">
                      <a:schemeClr val="bg1"/>
                    </a:gs>
                    <a:gs pos="90000">
                      <a:srgbClr val="33F5FC"/>
                    </a:gs>
                  </a:gsLst>
                  <a:lin ang="5400000" scaled="1"/>
                  <a:tileRect/>
                </a:gradFill>
                <a:latin typeface="锐字真言体免费商用" panose="02010600030101010101" pitchFamily="2" charset="-122"/>
                <a:ea typeface="锐字真言体免费商用" panose="02010600030101010101" pitchFamily="2" charset="-122"/>
              </a:endParaRPr>
            </a:p>
          </p:txBody>
        </p:sp>
      </p:grpSp>
      <p:grpSp>
        <p:nvGrpSpPr>
          <p:cNvPr id="238" name="组合 237">
            <a:extLst>
              <a:ext uri="{FF2B5EF4-FFF2-40B4-BE49-F238E27FC236}">
                <a16:creationId xmlns:a16="http://schemas.microsoft.com/office/drawing/2014/main" id="{A2C142EE-E455-760B-72BB-A851FCB828B9}"/>
              </a:ext>
            </a:extLst>
          </p:cNvPr>
          <p:cNvGrpSpPr/>
          <p:nvPr/>
        </p:nvGrpSpPr>
        <p:grpSpPr>
          <a:xfrm>
            <a:off x="3390827" y="2246911"/>
            <a:ext cx="1130762" cy="1133515"/>
            <a:chOff x="1527912" y="2612136"/>
            <a:chExt cx="1104129" cy="1106817"/>
          </a:xfrm>
          <a:effectLst/>
        </p:grpSpPr>
        <p:grpSp>
          <p:nvGrpSpPr>
            <p:cNvPr id="239" name="组合 238">
              <a:extLst>
                <a:ext uri="{FF2B5EF4-FFF2-40B4-BE49-F238E27FC236}">
                  <a16:creationId xmlns:a16="http://schemas.microsoft.com/office/drawing/2014/main" id="{F030BCAF-C87D-C36D-8255-8CF2E2B79944}"/>
                </a:ext>
              </a:extLst>
            </p:cNvPr>
            <p:cNvGrpSpPr/>
            <p:nvPr/>
          </p:nvGrpSpPr>
          <p:grpSpPr>
            <a:xfrm>
              <a:off x="1527912" y="2612136"/>
              <a:ext cx="1104129" cy="1106817"/>
              <a:chOff x="1527912" y="2612136"/>
              <a:chExt cx="1104129" cy="1106817"/>
            </a:xfrm>
          </p:grpSpPr>
          <p:pic>
            <p:nvPicPr>
              <p:cNvPr id="241" name="图片 240">
                <a:extLst>
                  <a:ext uri="{FF2B5EF4-FFF2-40B4-BE49-F238E27FC236}">
                    <a16:creationId xmlns:a16="http://schemas.microsoft.com/office/drawing/2014/main" id="{BEFB7810-D691-ADB6-3B9E-1A3BB5690A7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2" cstate="screen">
                <a:biLevel thresh="25000"/>
                <a:extLst>
                  <a:ext uri="{BEBA8EAE-BF5A-486C-A8C5-ECC9F3942E4B}">
                    <a14:imgProps xmlns:a14="http://schemas.microsoft.com/office/drawing/2010/main">
                      <a14:imgLayer r:embed="rId13">
                        <a14:imgEffect>
                          <a14:artisticBlur radius="14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529319" y="2612136"/>
                <a:ext cx="1102614" cy="1102614"/>
              </a:xfrm>
              <a:prstGeom prst="rect">
                <a:avLst/>
              </a:prstGeom>
            </p:spPr>
          </p:pic>
          <p:grpSp>
            <p:nvGrpSpPr>
              <p:cNvPr id="242" name="组合 241">
                <a:extLst>
                  <a:ext uri="{FF2B5EF4-FFF2-40B4-BE49-F238E27FC236}">
                    <a16:creationId xmlns:a16="http://schemas.microsoft.com/office/drawing/2014/main" id="{219EC9D1-D7B7-0C97-9C86-D8496F531E00}"/>
                  </a:ext>
                </a:extLst>
              </p:cNvPr>
              <p:cNvGrpSpPr/>
              <p:nvPr/>
            </p:nvGrpSpPr>
            <p:grpSpPr>
              <a:xfrm>
                <a:off x="1527912" y="2614824"/>
                <a:ext cx="1104129" cy="1104129"/>
                <a:chOff x="635477" y="2076215"/>
                <a:chExt cx="1652702" cy="1652702"/>
              </a:xfrm>
            </p:grpSpPr>
            <p:sp>
              <p:nvSpPr>
                <p:cNvPr id="243" name="椭圆 242">
                  <a:extLst>
                    <a:ext uri="{FF2B5EF4-FFF2-40B4-BE49-F238E27FC236}">
                      <a16:creationId xmlns:a16="http://schemas.microsoft.com/office/drawing/2014/main" id="{7FE7A87A-B746-935E-45D2-4DF307AED4B2}"/>
                    </a:ext>
                  </a:extLst>
                </p:cNvPr>
                <p:cNvSpPr/>
                <p:nvPr/>
              </p:nvSpPr>
              <p:spPr>
                <a:xfrm>
                  <a:off x="635477" y="2076215"/>
                  <a:ext cx="1652702" cy="1652702"/>
                </a:xfrm>
                <a:prstGeom prst="ellipse">
                  <a:avLst/>
                </a:prstGeom>
                <a:gradFill flip="none" rotWithShape="1">
                  <a:gsLst>
                    <a:gs pos="53000">
                      <a:srgbClr val="33F5FC">
                        <a:alpha val="0"/>
                      </a:srgbClr>
                    </a:gs>
                    <a:gs pos="84000">
                      <a:srgbClr val="33F5FC"/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/>
                </a:p>
              </p:txBody>
            </p:sp>
            <p:sp>
              <p:nvSpPr>
                <p:cNvPr id="244" name="椭圆 243">
                  <a:extLst>
                    <a:ext uri="{FF2B5EF4-FFF2-40B4-BE49-F238E27FC236}">
                      <a16:creationId xmlns:a16="http://schemas.microsoft.com/office/drawing/2014/main" id="{F5EAA2F3-94DF-0232-B7E7-8FB997F87B8D}"/>
                    </a:ext>
                  </a:extLst>
                </p:cNvPr>
                <p:cNvSpPr/>
                <p:nvPr/>
              </p:nvSpPr>
              <p:spPr>
                <a:xfrm>
                  <a:off x="635477" y="2076215"/>
                  <a:ext cx="1652702" cy="1652702"/>
                </a:xfrm>
                <a:prstGeom prst="ellipse">
                  <a:avLst/>
                </a:prstGeom>
                <a:gradFill flip="none" rotWithShape="1">
                  <a:gsLst>
                    <a:gs pos="28000">
                      <a:srgbClr val="33F5FC">
                        <a:alpha val="0"/>
                      </a:srgbClr>
                    </a:gs>
                    <a:gs pos="96000">
                      <a:srgbClr val="33F5FC"/>
                    </a:gs>
                  </a:gsLst>
                  <a:lin ang="135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/>
                </a:p>
              </p:txBody>
            </p:sp>
          </p:grpSp>
        </p:grpSp>
        <p:sp>
          <p:nvSpPr>
            <p:cNvPr id="240" name="文本框 239">
              <a:extLst>
                <a:ext uri="{FF2B5EF4-FFF2-40B4-BE49-F238E27FC236}">
                  <a16:creationId xmlns:a16="http://schemas.microsoft.com/office/drawing/2014/main" id="{0766000A-E4C0-2F2F-55C6-87F9694791B8}"/>
                </a:ext>
              </a:extLst>
            </p:cNvPr>
            <p:cNvSpPr txBox="1"/>
            <p:nvPr/>
          </p:nvSpPr>
          <p:spPr>
            <a:xfrm>
              <a:off x="1667030" y="2866107"/>
              <a:ext cx="811194" cy="633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>
                  <a:gradFill flip="none" rotWithShape="1">
                    <a:gsLst>
                      <a:gs pos="0">
                        <a:schemeClr val="bg1"/>
                      </a:gs>
                      <a:gs pos="90000">
                        <a:srgbClr val="33F5FC"/>
                      </a:gs>
                    </a:gsLst>
                    <a:lin ang="5400000" scaled="1"/>
                    <a:tileRect/>
                  </a:gradFill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伦理考量</a:t>
              </a:r>
              <a:endParaRPr lang="en-US" sz="2000" dirty="0">
                <a:gradFill flip="none" rotWithShape="1">
                  <a:gsLst>
                    <a:gs pos="0">
                      <a:schemeClr val="bg1"/>
                    </a:gs>
                    <a:gs pos="90000">
                      <a:srgbClr val="33F5FC"/>
                    </a:gs>
                  </a:gsLst>
                  <a:lin ang="5400000" scaled="1"/>
                  <a:tileRect/>
                </a:gradFill>
                <a:latin typeface="锐字真言体免费商用" panose="02010600030101010101" pitchFamily="2" charset="-122"/>
                <a:ea typeface="锐字真言体免费商用" panose="02010600030101010101" pitchFamily="2" charset="-122"/>
              </a:endParaRPr>
            </a:p>
          </p:txBody>
        </p:sp>
      </p:grpSp>
      <p:grpSp>
        <p:nvGrpSpPr>
          <p:cNvPr id="246" name="组合 245">
            <a:extLst>
              <a:ext uri="{FF2B5EF4-FFF2-40B4-BE49-F238E27FC236}">
                <a16:creationId xmlns:a16="http://schemas.microsoft.com/office/drawing/2014/main" id="{2B54F321-9476-D519-20F0-B0A6D9512AB2}"/>
              </a:ext>
            </a:extLst>
          </p:cNvPr>
          <p:cNvGrpSpPr/>
          <p:nvPr/>
        </p:nvGrpSpPr>
        <p:grpSpPr>
          <a:xfrm>
            <a:off x="1642354" y="3810862"/>
            <a:ext cx="252617" cy="253233"/>
            <a:chOff x="1527912" y="2612136"/>
            <a:chExt cx="1104129" cy="1106817"/>
          </a:xfrm>
          <a:effectLst/>
        </p:grpSpPr>
        <p:pic>
          <p:nvPicPr>
            <p:cNvPr id="248" name="图片 247">
              <a:extLst>
                <a:ext uri="{FF2B5EF4-FFF2-40B4-BE49-F238E27FC236}">
                  <a16:creationId xmlns:a16="http://schemas.microsoft.com/office/drawing/2014/main" id="{E6196A48-0D18-9BBC-DE18-26BA023BAFB3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screen">
              <a:biLevel thresh="25000"/>
              <a:extLst>
                <a:ext uri="{BEBA8EAE-BF5A-486C-A8C5-ECC9F3942E4B}">
                  <a14:imgProps xmlns:a14="http://schemas.microsoft.com/office/drawing/2010/main">
                    <a14:imgLayer r:embed="rId15">
                      <a14:imgEffect>
                        <a14:artisticBlur radius="14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29319" y="2612136"/>
              <a:ext cx="1102614" cy="1102614"/>
            </a:xfrm>
            <a:prstGeom prst="rect">
              <a:avLst/>
            </a:prstGeom>
          </p:spPr>
        </p:pic>
        <p:grpSp>
          <p:nvGrpSpPr>
            <p:cNvPr id="249" name="组合 248">
              <a:extLst>
                <a:ext uri="{FF2B5EF4-FFF2-40B4-BE49-F238E27FC236}">
                  <a16:creationId xmlns:a16="http://schemas.microsoft.com/office/drawing/2014/main" id="{749FBB74-1F50-D26B-6ACE-5653C2FBCE23}"/>
                </a:ext>
              </a:extLst>
            </p:cNvPr>
            <p:cNvGrpSpPr/>
            <p:nvPr/>
          </p:nvGrpSpPr>
          <p:grpSpPr>
            <a:xfrm>
              <a:off x="1527912" y="2614824"/>
              <a:ext cx="1104129" cy="1104129"/>
              <a:chOff x="635477" y="2076215"/>
              <a:chExt cx="1652702" cy="1652702"/>
            </a:xfrm>
          </p:grpSpPr>
          <p:sp>
            <p:nvSpPr>
              <p:cNvPr id="250" name="椭圆 249">
                <a:extLst>
                  <a:ext uri="{FF2B5EF4-FFF2-40B4-BE49-F238E27FC236}">
                    <a16:creationId xmlns:a16="http://schemas.microsoft.com/office/drawing/2014/main" id="{4D11B1B2-4EEA-75EA-82F9-C8CA14C15D2A}"/>
                  </a:ext>
                </a:extLst>
              </p:cNvPr>
              <p:cNvSpPr/>
              <p:nvPr/>
            </p:nvSpPr>
            <p:spPr>
              <a:xfrm>
                <a:off x="635477" y="2076215"/>
                <a:ext cx="1652702" cy="1652702"/>
              </a:xfrm>
              <a:prstGeom prst="ellipse">
                <a:avLst/>
              </a:prstGeom>
              <a:gradFill flip="none" rotWithShape="1">
                <a:gsLst>
                  <a:gs pos="53000">
                    <a:srgbClr val="33F5FC">
                      <a:alpha val="0"/>
                    </a:srgbClr>
                  </a:gs>
                  <a:gs pos="84000">
                    <a:srgbClr val="33F5FC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251" name="椭圆 250">
                <a:extLst>
                  <a:ext uri="{FF2B5EF4-FFF2-40B4-BE49-F238E27FC236}">
                    <a16:creationId xmlns:a16="http://schemas.microsoft.com/office/drawing/2014/main" id="{BBAC5744-6B2D-2BEF-FF3D-9C658698FF4A}"/>
                  </a:ext>
                </a:extLst>
              </p:cNvPr>
              <p:cNvSpPr/>
              <p:nvPr/>
            </p:nvSpPr>
            <p:spPr>
              <a:xfrm>
                <a:off x="635477" y="2076215"/>
                <a:ext cx="1652702" cy="1652702"/>
              </a:xfrm>
              <a:prstGeom prst="ellipse">
                <a:avLst/>
              </a:prstGeom>
              <a:gradFill flip="none" rotWithShape="1">
                <a:gsLst>
                  <a:gs pos="28000">
                    <a:srgbClr val="33F5FC">
                      <a:alpha val="0"/>
                    </a:srgbClr>
                  </a:gs>
                  <a:gs pos="96000">
                    <a:srgbClr val="33F5FC"/>
                  </a:gs>
                </a:gsLst>
                <a:lin ang="135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</p:grpSp>
      </p:grpSp>
      <p:grpSp>
        <p:nvGrpSpPr>
          <p:cNvPr id="252" name="组合 251">
            <a:extLst>
              <a:ext uri="{FF2B5EF4-FFF2-40B4-BE49-F238E27FC236}">
                <a16:creationId xmlns:a16="http://schemas.microsoft.com/office/drawing/2014/main" id="{994DF5EA-B1C7-74A8-E0BD-5512947BEAEF}"/>
              </a:ext>
            </a:extLst>
          </p:cNvPr>
          <p:cNvGrpSpPr/>
          <p:nvPr/>
        </p:nvGrpSpPr>
        <p:grpSpPr>
          <a:xfrm flipV="1">
            <a:off x="4045502" y="4489421"/>
            <a:ext cx="200691" cy="201180"/>
            <a:chOff x="1527912" y="2612136"/>
            <a:chExt cx="1104129" cy="1106817"/>
          </a:xfrm>
          <a:effectLst/>
        </p:grpSpPr>
        <p:pic>
          <p:nvPicPr>
            <p:cNvPr id="253" name="图片 252">
              <a:extLst>
                <a:ext uri="{FF2B5EF4-FFF2-40B4-BE49-F238E27FC236}">
                  <a16:creationId xmlns:a16="http://schemas.microsoft.com/office/drawing/2014/main" id="{29016531-4F35-90E4-5695-2DB383BB0208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 cstate="screen">
              <a:biLevel thresh="25000"/>
              <a:extLst>
                <a:ext uri="{BEBA8EAE-BF5A-486C-A8C5-ECC9F3942E4B}">
                  <a14:imgProps xmlns:a14="http://schemas.microsoft.com/office/drawing/2010/main">
                    <a14:imgLayer r:embed="rId17">
                      <a14:imgEffect>
                        <a14:artisticBlur radius="14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29319" y="2612136"/>
              <a:ext cx="1102614" cy="1102614"/>
            </a:xfrm>
            <a:prstGeom prst="rect">
              <a:avLst/>
            </a:prstGeom>
          </p:spPr>
        </p:pic>
        <p:grpSp>
          <p:nvGrpSpPr>
            <p:cNvPr id="254" name="组合 253">
              <a:extLst>
                <a:ext uri="{FF2B5EF4-FFF2-40B4-BE49-F238E27FC236}">
                  <a16:creationId xmlns:a16="http://schemas.microsoft.com/office/drawing/2014/main" id="{B2D40B59-FD5A-BA2E-105B-0945CA9087C1}"/>
                </a:ext>
              </a:extLst>
            </p:cNvPr>
            <p:cNvGrpSpPr/>
            <p:nvPr/>
          </p:nvGrpSpPr>
          <p:grpSpPr>
            <a:xfrm>
              <a:off x="1527912" y="2614824"/>
              <a:ext cx="1104129" cy="1104129"/>
              <a:chOff x="635477" y="2076215"/>
              <a:chExt cx="1652702" cy="1652702"/>
            </a:xfrm>
          </p:grpSpPr>
          <p:sp>
            <p:nvSpPr>
              <p:cNvPr id="255" name="椭圆 254">
                <a:extLst>
                  <a:ext uri="{FF2B5EF4-FFF2-40B4-BE49-F238E27FC236}">
                    <a16:creationId xmlns:a16="http://schemas.microsoft.com/office/drawing/2014/main" id="{80D67F47-DE64-9E72-B4AF-EAE8556F3D08}"/>
                  </a:ext>
                </a:extLst>
              </p:cNvPr>
              <p:cNvSpPr/>
              <p:nvPr/>
            </p:nvSpPr>
            <p:spPr>
              <a:xfrm>
                <a:off x="635477" y="2076215"/>
                <a:ext cx="1652702" cy="1652702"/>
              </a:xfrm>
              <a:prstGeom prst="ellipse">
                <a:avLst/>
              </a:prstGeom>
              <a:gradFill flip="none" rotWithShape="1">
                <a:gsLst>
                  <a:gs pos="53000">
                    <a:srgbClr val="33F5FC">
                      <a:alpha val="0"/>
                    </a:srgbClr>
                  </a:gs>
                  <a:gs pos="84000">
                    <a:srgbClr val="33F5FC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256" name="椭圆 255">
                <a:extLst>
                  <a:ext uri="{FF2B5EF4-FFF2-40B4-BE49-F238E27FC236}">
                    <a16:creationId xmlns:a16="http://schemas.microsoft.com/office/drawing/2014/main" id="{47BCAF4A-0577-B3A3-0844-CF186566EB95}"/>
                  </a:ext>
                </a:extLst>
              </p:cNvPr>
              <p:cNvSpPr/>
              <p:nvPr/>
            </p:nvSpPr>
            <p:spPr>
              <a:xfrm>
                <a:off x="635477" y="2076215"/>
                <a:ext cx="1652702" cy="1652702"/>
              </a:xfrm>
              <a:prstGeom prst="ellipse">
                <a:avLst/>
              </a:prstGeom>
              <a:gradFill flip="none" rotWithShape="1">
                <a:gsLst>
                  <a:gs pos="28000">
                    <a:srgbClr val="33F5FC">
                      <a:alpha val="0"/>
                    </a:srgbClr>
                  </a:gs>
                  <a:gs pos="96000">
                    <a:srgbClr val="33F5FC"/>
                  </a:gs>
                </a:gsLst>
                <a:lin ang="135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</p:grpSp>
      </p:grpSp>
      <p:sp>
        <p:nvSpPr>
          <p:cNvPr id="257" name="文本框 256">
            <a:extLst>
              <a:ext uri="{FF2B5EF4-FFF2-40B4-BE49-F238E27FC236}">
                <a16:creationId xmlns:a16="http://schemas.microsoft.com/office/drawing/2014/main" id="{53FD57D1-0380-3E5C-9E44-5D09D2C58328}"/>
              </a:ext>
            </a:extLst>
          </p:cNvPr>
          <p:cNvSpPr txBox="1"/>
          <p:nvPr/>
        </p:nvSpPr>
        <p:spPr>
          <a:xfrm>
            <a:off x="1710336" y="1602005"/>
            <a:ext cx="279088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400">
                <a:gradFill flip="none" rotWithShape="1">
                  <a:gsLst>
                    <a:gs pos="0">
                      <a:schemeClr val="bg1"/>
                    </a:gs>
                    <a:gs pos="90000">
                      <a:srgbClr val="33F5FC"/>
                    </a:gs>
                  </a:gsLst>
                  <a:lin ang="5400000" scaled="1"/>
                  <a:tileRect/>
                </a:gradFill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面临的挑战</a:t>
            </a:r>
            <a:endParaRPr lang="en-US" sz="2400" dirty="0">
              <a:gradFill flip="none" rotWithShape="1">
                <a:gsLst>
                  <a:gs pos="0">
                    <a:schemeClr val="bg1"/>
                  </a:gs>
                  <a:gs pos="90000">
                    <a:srgbClr val="33F5FC"/>
                  </a:gs>
                </a:gsLst>
                <a:lin ang="5400000" scaled="1"/>
                <a:tileRect/>
              </a:gradFill>
              <a:latin typeface="锐字真言体免费商用" panose="02010600030101010101" pitchFamily="2" charset="-122"/>
              <a:ea typeface="锐字真言体免费商用" panose="02010600030101010101" pitchFamily="2" charset="-122"/>
            </a:endParaRPr>
          </a:p>
        </p:txBody>
      </p:sp>
      <p:sp>
        <p:nvSpPr>
          <p:cNvPr id="260" name="椭圆 259">
            <a:extLst>
              <a:ext uri="{FF2B5EF4-FFF2-40B4-BE49-F238E27FC236}">
                <a16:creationId xmlns:a16="http://schemas.microsoft.com/office/drawing/2014/main" id="{6D0E3B72-2277-BECF-340F-16AB48186458}"/>
              </a:ext>
            </a:extLst>
          </p:cNvPr>
          <p:cNvSpPr/>
          <p:nvPr/>
        </p:nvSpPr>
        <p:spPr>
          <a:xfrm>
            <a:off x="489366" y="1707774"/>
            <a:ext cx="5431750" cy="434333"/>
          </a:xfrm>
          <a:prstGeom prst="ellipse">
            <a:avLst/>
          </a:prstGeom>
          <a:noFill/>
          <a:ln w="6350">
            <a:gradFill flip="none" rotWithShape="1">
              <a:gsLst>
                <a:gs pos="18000">
                  <a:schemeClr val="accent1">
                    <a:lumMod val="5000"/>
                    <a:lumOff val="95000"/>
                    <a:alpha val="0"/>
                  </a:schemeClr>
                </a:gs>
                <a:gs pos="90000">
                  <a:srgbClr val="33F5FC"/>
                </a:gs>
              </a:gsLst>
              <a:lin ang="54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68" name="组合 267">
            <a:extLst>
              <a:ext uri="{FF2B5EF4-FFF2-40B4-BE49-F238E27FC236}">
                <a16:creationId xmlns:a16="http://schemas.microsoft.com/office/drawing/2014/main" id="{EF3BA2DA-023D-DD80-A6BE-31E9878B2EF2}"/>
              </a:ext>
            </a:extLst>
          </p:cNvPr>
          <p:cNvGrpSpPr/>
          <p:nvPr/>
        </p:nvGrpSpPr>
        <p:grpSpPr>
          <a:xfrm rot="5400000" flipH="1">
            <a:off x="6436266" y="1157146"/>
            <a:ext cx="4926101" cy="5606633"/>
            <a:chOff x="637461" y="1631164"/>
            <a:chExt cx="4732119" cy="2026435"/>
          </a:xfrm>
        </p:grpSpPr>
        <p:sp>
          <p:nvSpPr>
            <p:cNvPr id="345" name="矩形: 剪去左右顶角 344">
              <a:extLst>
                <a:ext uri="{FF2B5EF4-FFF2-40B4-BE49-F238E27FC236}">
                  <a16:creationId xmlns:a16="http://schemas.microsoft.com/office/drawing/2014/main" id="{9092ED89-C694-E7A8-AD9C-3BD3150ECF62}"/>
                </a:ext>
              </a:extLst>
            </p:cNvPr>
            <p:cNvSpPr/>
            <p:nvPr/>
          </p:nvSpPr>
          <p:spPr>
            <a:xfrm>
              <a:off x="644499" y="1631164"/>
              <a:ext cx="4725081" cy="2026435"/>
            </a:xfrm>
            <a:prstGeom prst="snip2SameRect">
              <a:avLst>
                <a:gd name="adj1" fmla="val 4586"/>
                <a:gd name="adj2" fmla="val 5910"/>
              </a:avLst>
            </a:prstGeom>
            <a:solidFill>
              <a:srgbClr val="33F5FC">
                <a:alpha val="6000"/>
              </a:srgbClr>
            </a:solidFill>
            <a:ln>
              <a:solidFill>
                <a:srgbClr val="33F5F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6" name="平行四边形 345">
              <a:extLst>
                <a:ext uri="{FF2B5EF4-FFF2-40B4-BE49-F238E27FC236}">
                  <a16:creationId xmlns:a16="http://schemas.microsoft.com/office/drawing/2014/main" id="{56EFE38C-4933-B657-A743-BC906A1E385B}"/>
                </a:ext>
              </a:extLst>
            </p:cNvPr>
            <p:cNvSpPr/>
            <p:nvPr/>
          </p:nvSpPr>
          <p:spPr>
            <a:xfrm rot="5400000">
              <a:off x="-184851" y="2598368"/>
              <a:ext cx="1733550" cy="88926"/>
            </a:xfrm>
            <a:prstGeom prst="parallelogram">
              <a:avLst>
                <a:gd name="adj" fmla="val 62553"/>
              </a:avLst>
            </a:prstGeom>
            <a:gradFill flip="none" rotWithShape="1">
              <a:gsLst>
                <a:gs pos="10000">
                  <a:srgbClr val="33F5FC">
                    <a:alpha val="0"/>
                  </a:srgbClr>
                </a:gs>
                <a:gs pos="100000">
                  <a:srgbClr val="33F5FC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7" name="平行四边形 346">
              <a:extLst>
                <a:ext uri="{FF2B5EF4-FFF2-40B4-BE49-F238E27FC236}">
                  <a16:creationId xmlns:a16="http://schemas.microsoft.com/office/drawing/2014/main" id="{938B420D-AB40-39C5-71B8-FD0F916E95C9}"/>
                </a:ext>
              </a:extLst>
            </p:cNvPr>
            <p:cNvSpPr/>
            <p:nvPr/>
          </p:nvSpPr>
          <p:spPr>
            <a:xfrm rot="5400000" flipH="1" flipV="1">
              <a:off x="4448033" y="2598368"/>
              <a:ext cx="1733550" cy="88926"/>
            </a:xfrm>
            <a:prstGeom prst="parallelogram">
              <a:avLst>
                <a:gd name="adj" fmla="val 62553"/>
              </a:avLst>
            </a:prstGeom>
            <a:gradFill flip="none" rotWithShape="1">
              <a:gsLst>
                <a:gs pos="10000">
                  <a:srgbClr val="33F5FC">
                    <a:alpha val="0"/>
                  </a:srgbClr>
                </a:gs>
                <a:gs pos="100000">
                  <a:srgbClr val="33F5FC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55" name="组合 354">
            <a:extLst>
              <a:ext uri="{FF2B5EF4-FFF2-40B4-BE49-F238E27FC236}">
                <a16:creationId xmlns:a16="http://schemas.microsoft.com/office/drawing/2014/main" id="{300963F0-90CD-F772-AE7E-74470E499FD1}"/>
              </a:ext>
            </a:extLst>
          </p:cNvPr>
          <p:cNvGrpSpPr/>
          <p:nvPr/>
        </p:nvGrpSpPr>
        <p:grpSpPr>
          <a:xfrm>
            <a:off x="5877470" y="2020104"/>
            <a:ext cx="5590327" cy="4107636"/>
            <a:chOff x="5967131" y="2130846"/>
            <a:chExt cx="5116574" cy="4107636"/>
          </a:xfrm>
        </p:grpSpPr>
        <p:sp>
          <p:nvSpPr>
            <p:cNvPr id="356" name="文本框 355">
              <a:extLst>
                <a:ext uri="{FF2B5EF4-FFF2-40B4-BE49-F238E27FC236}">
                  <a16:creationId xmlns:a16="http://schemas.microsoft.com/office/drawing/2014/main" id="{59849025-F1E8-3F3F-8E00-BA46E4FD7695}"/>
                </a:ext>
              </a:extLst>
            </p:cNvPr>
            <p:cNvSpPr txBox="1"/>
            <p:nvPr/>
          </p:nvSpPr>
          <p:spPr>
            <a:xfrm>
              <a:off x="5967131" y="2130846"/>
              <a:ext cx="827287" cy="37752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250000"/>
                </a:lnSpc>
              </a:pPr>
              <a:r>
                <a:rPr lang="en-US" altLang="zh-CN" sz="1400" b="0" i="0">
                  <a:solidFill>
                    <a:srgbClr val="33F5FC"/>
                  </a:solidFill>
                  <a:effectLst/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12%</a:t>
              </a:r>
            </a:p>
            <a:p>
              <a:pPr algn="r">
                <a:lnSpc>
                  <a:spcPct val="250000"/>
                </a:lnSpc>
              </a:pPr>
              <a:r>
                <a:rPr lang="en-US" sz="1400">
                  <a:solidFill>
                    <a:srgbClr val="33F5FC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10</a:t>
              </a:r>
              <a:r>
                <a:rPr lang="en-US" altLang="zh-CN" sz="1400">
                  <a:solidFill>
                    <a:srgbClr val="33F5FC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%</a:t>
              </a:r>
            </a:p>
            <a:p>
              <a:pPr algn="r">
                <a:lnSpc>
                  <a:spcPct val="250000"/>
                </a:lnSpc>
              </a:pPr>
              <a:r>
                <a:rPr lang="en-US" sz="1400">
                  <a:solidFill>
                    <a:srgbClr val="33F5FC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8</a:t>
              </a:r>
              <a:r>
                <a:rPr lang="en-US" altLang="zh-CN" sz="1400">
                  <a:solidFill>
                    <a:srgbClr val="33F5FC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%</a:t>
              </a:r>
            </a:p>
            <a:p>
              <a:pPr algn="r">
                <a:lnSpc>
                  <a:spcPct val="250000"/>
                </a:lnSpc>
              </a:pPr>
              <a:r>
                <a:rPr lang="en-US" sz="1400">
                  <a:solidFill>
                    <a:srgbClr val="33F5FC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6</a:t>
              </a:r>
              <a:r>
                <a:rPr lang="en-US" altLang="zh-CN" sz="1400">
                  <a:solidFill>
                    <a:srgbClr val="33F5FC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%</a:t>
              </a:r>
            </a:p>
            <a:p>
              <a:pPr algn="r">
                <a:lnSpc>
                  <a:spcPct val="250000"/>
                </a:lnSpc>
              </a:pPr>
              <a:r>
                <a:rPr lang="en-US" sz="1400">
                  <a:solidFill>
                    <a:srgbClr val="33F5FC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4</a:t>
              </a:r>
              <a:r>
                <a:rPr lang="en-US" altLang="zh-CN" sz="1400">
                  <a:solidFill>
                    <a:srgbClr val="33F5FC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%</a:t>
              </a:r>
            </a:p>
            <a:p>
              <a:pPr algn="r">
                <a:lnSpc>
                  <a:spcPct val="250000"/>
                </a:lnSpc>
              </a:pPr>
              <a:r>
                <a:rPr lang="en-US" sz="1400">
                  <a:solidFill>
                    <a:srgbClr val="33F5FC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2</a:t>
              </a:r>
              <a:r>
                <a:rPr lang="en-US" altLang="zh-CN" sz="1400">
                  <a:solidFill>
                    <a:srgbClr val="33F5FC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%</a:t>
              </a:r>
            </a:p>
            <a:p>
              <a:pPr algn="r">
                <a:lnSpc>
                  <a:spcPct val="250000"/>
                </a:lnSpc>
              </a:pPr>
              <a:r>
                <a:rPr lang="en-US" sz="1400">
                  <a:solidFill>
                    <a:srgbClr val="33F5FC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0</a:t>
              </a:r>
              <a:r>
                <a:rPr lang="en-US" altLang="zh-CN" sz="1400">
                  <a:solidFill>
                    <a:srgbClr val="33F5FC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%</a:t>
              </a:r>
              <a:endParaRPr lang="en-US" sz="1400" dirty="0">
                <a:solidFill>
                  <a:srgbClr val="33F5FC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grpSp>
          <p:nvGrpSpPr>
            <p:cNvPr id="357" name="组合 356">
              <a:extLst>
                <a:ext uri="{FF2B5EF4-FFF2-40B4-BE49-F238E27FC236}">
                  <a16:creationId xmlns:a16="http://schemas.microsoft.com/office/drawing/2014/main" id="{AD7A9333-BE9E-7B22-F719-7E76E92239E9}"/>
                </a:ext>
              </a:extLst>
            </p:cNvPr>
            <p:cNvGrpSpPr/>
            <p:nvPr/>
          </p:nvGrpSpPr>
          <p:grpSpPr>
            <a:xfrm>
              <a:off x="6597999" y="5723803"/>
              <a:ext cx="4485706" cy="514679"/>
              <a:chOff x="6597999" y="5723803"/>
              <a:chExt cx="4485706" cy="514679"/>
            </a:xfrm>
          </p:grpSpPr>
          <p:cxnSp>
            <p:nvCxnSpPr>
              <p:cNvPr id="358" name="直接连接符 357">
                <a:extLst>
                  <a:ext uri="{FF2B5EF4-FFF2-40B4-BE49-F238E27FC236}">
                    <a16:creationId xmlns:a16="http://schemas.microsoft.com/office/drawing/2014/main" id="{70E33F47-0749-F7CE-D8FD-D2A4008DED53}"/>
                  </a:ext>
                </a:extLst>
              </p:cNvPr>
              <p:cNvCxnSpPr/>
              <p:nvPr/>
            </p:nvCxnSpPr>
            <p:spPr>
              <a:xfrm>
                <a:off x="6778562" y="5723803"/>
                <a:ext cx="4305143" cy="0"/>
              </a:xfrm>
              <a:prstGeom prst="line">
                <a:avLst/>
              </a:prstGeom>
              <a:ln>
                <a:solidFill>
                  <a:srgbClr val="33F5F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359" name="组合 358">
                <a:extLst>
                  <a:ext uri="{FF2B5EF4-FFF2-40B4-BE49-F238E27FC236}">
                    <a16:creationId xmlns:a16="http://schemas.microsoft.com/office/drawing/2014/main" id="{9729BB34-CEE1-8DC7-AB69-4D788B920A84}"/>
                  </a:ext>
                </a:extLst>
              </p:cNvPr>
              <p:cNvGrpSpPr/>
              <p:nvPr/>
            </p:nvGrpSpPr>
            <p:grpSpPr>
              <a:xfrm>
                <a:off x="6597999" y="5775663"/>
                <a:ext cx="4419423" cy="462819"/>
                <a:chOff x="6597999" y="5775663"/>
                <a:chExt cx="4419423" cy="462819"/>
              </a:xfrm>
            </p:grpSpPr>
            <p:sp>
              <p:nvSpPr>
                <p:cNvPr id="360" name="文本框 359">
                  <a:extLst>
                    <a:ext uri="{FF2B5EF4-FFF2-40B4-BE49-F238E27FC236}">
                      <a16:creationId xmlns:a16="http://schemas.microsoft.com/office/drawing/2014/main" id="{4B37CED0-29EE-E3E3-F67D-B76479A73E53}"/>
                    </a:ext>
                  </a:extLst>
                </p:cNvPr>
                <p:cNvSpPr txBox="1"/>
                <p:nvPr/>
              </p:nvSpPr>
              <p:spPr>
                <a:xfrm rot="19902986">
                  <a:off x="6597999" y="5775663"/>
                  <a:ext cx="827287" cy="462819"/>
                </a:xfrm>
                <a:prstGeom prst="rect">
                  <a:avLst/>
                </a:prstGeom>
                <a:noFill/>
              </p:spPr>
              <p:txBody>
                <a:bodyPr wrap="square" anchor="t">
                  <a:spAutoFit/>
                </a:bodyPr>
                <a:lstStyle/>
                <a:p>
                  <a:pPr algn="ctr">
                    <a:lnSpc>
                      <a:spcPct val="200000"/>
                    </a:lnSpc>
                  </a:pPr>
                  <a:r>
                    <a:rPr lang="en-US" altLang="zh-CN" sz="1400" b="0" i="0">
                      <a:solidFill>
                        <a:srgbClr val="33F5FC"/>
                      </a:solidFill>
                      <a:effectLst/>
                      <a:latin typeface="思源黑体 CN Normal" panose="020B0400000000000000" pitchFamily="34" charset="-122"/>
                      <a:ea typeface="思源黑体 CN Normal" panose="020B0400000000000000" pitchFamily="34" charset="-122"/>
                    </a:rPr>
                    <a:t>2018</a:t>
                  </a:r>
                </a:p>
              </p:txBody>
            </p:sp>
            <p:sp>
              <p:nvSpPr>
                <p:cNvPr id="361" name="文本框 360">
                  <a:extLst>
                    <a:ext uri="{FF2B5EF4-FFF2-40B4-BE49-F238E27FC236}">
                      <a16:creationId xmlns:a16="http://schemas.microsoft.com/office/drawing/2014/main" id="{DEB8EBB4-EC6E-E391-5B60-374C22B04811}"/>
                    </a:ext>
                  </a:extLst>
                </p:cNvPr>
                <p:cNvSpPr txBox="1"/>
                <p:nvPr/>
              </p:nvSpPr>
              <p:spPr>
                <a:xfrm rot="19902986">
                  <a:off x="7111161" y="5775663"/>
                  <a:ext cx="827287" cy="462819"/>
                </a:xfrm>
                <a:prstGeom prst="rect">
                  <a:avLst/>
                </a:prstGeom>
                <a:noFill/>
              </p:spPr>
              <p:txBody>
                <a:bodyPr wrap="square" anchor="t">
                  <a:spAutoFit/>
                </a:bodyPr>
                <a:lstStyle/>
                <a:p>
                  <a:pPr algn="ctr">
                    <a:lnSpc>
                      <a:spcPct val="200000"/>
                    </a:lnSpc>
                  </a:pPr>
                  <a:r>
                    <a:rPr lang="en-US" altLang="zh-CN" sz="1400" b="0" i="0">
                      <a:solidFill>
                        <a:srgbClr val="33F5FC"/>
                      </a:solidFill>
                      <a:effectLst/>
                      <a:latin typeface="思源黑体 CN Normal" panose="020B0400000000000000" pitchFamily="34" charset="-122"/>
                      <a:ea typeface="思源黑体 CN Normal" panose="020B0400000000000000" pitchFamily="34" charset="-122"/>
                    </a:rPr>
                    <a:t>2019</a:t>
                  </a:r>
                </a:p>
              </p:txBody>
            </p:sp>
            <p:sp>
              <p:nvSpPr>
                <p:cNvPr id="362" name="文本框 361">
                  <a:extLst>
                    <a:ext uri="{FF2B5EF4-FFF2-40B4-BE49-F238E27FC236}">
                      <a16:creationId xmlns:a16="http://schemas.microsoft.com/office/drawing/2014/main" id="{A038C3D1-F092-8E97-3A0C-6EA73B662D24}"/>
                    </a:ext>
                  </a:extLst>
                </p:cNvPr>
                <p:cNvSpPr txBox="1"/>
                <p:nvPr/>
              </p:nvSpPr>
              <p:spPr>
                <a:xfrm rot="19902986">
                  <a:off x="7624323" y="5775663"/>
                  <a:ext cx="827287" cy="462819"/>
                </a:xfrm>
                <a:prstGeom prst="rect">
                  <a:avLst/>
                </a:prstGeom>
                <a:noFill/>
              </p:spPr>
              <p:txBody>
                <a:bodyPr wrap="square" anchor="t">
                  <a:spAutoFit/>
                </a:bodyPr>
                <a:lstStyle/>
                <a:p>
                  <a:pPr algn="ctr">
                    <a:lnSpc>
                      <a:spcPct val="200000"/>
                    </a:lnSpc>
                  </a:pPr>
                  <a:r>
                    <a:rPr lang="en-US" altLang="zh-CN" sz="1400" b="0" i="0">
                      <a:solidFill>
                        <a:srgbClr val="33F5FC"/>
                      </a:solidFill>
                      <a:effectLst/>
                      <a:latin typeface="思源黑体 CN Normal" panose="020B0400000000000000" pitchFamily="34" charset="-122"/>
                      <a:ea typeface="思源黑体 CN Normal" panose="020B0400000000000000" pitchFamily="34" charset="-122"/>
                    </a:rPr>
                    <a:t>2020</a:t>
                  </a:r>
                </a:p>
              </p:txBody>
            </p:sp>
            <p:sp>
              <p:nvSpPr>
                <p:cNvPr id="363" name="文本框 362">
                  <a:extLst>
                    <a:ext uri="{FF2B5EF4-FFF2-40B4-BE49-F238E27FC236}">
                      <a16:creationId xmlns:a16="http://schemas.microsoft.com/office/drawing/2014/main" id="{C4871B32-8313-818A-F278-E409EB3C5047}"/>
                    </a:ext>
                  </a:extLst>
                </p:cNvPr>
                <p:cNvSpPr txBox="1"/>
                <p:nvPr/>
              </p:nvSpPr>
              <p:spPr>
                <a:xfrm rot="19902986">
                  <a:off x="8137485" y="5775663"/>
                  <a:ext cx="827287" cy="462819"/>
                </a:xfrm>
                <a:prstGeom prst="rect">
                  <a:avLst/>
                </a:prstGeom>
                <a:noFill/>
              </p:spPr>
              <p:txBody>
                <a:bodyPr wrap="square" anchor="t">
                  <a:spAutoFit/>
                </a:bodyPr>
                <a:lstStyle/>
                <a:p>
                  <a:pPr algn="ctr">
                    <a:lnSpc>
                      <a:spcPct val="200000"/>
                    </a:lnSpc>
                  </a:pPr>
                  <a:r>
                    <a:rPr lang="en-US" altLang="zh-CN" sz="1400" b="0" i="0">
                      <a:solidFill>
                        <a:srgbClr val="33F5FC"/>
                      </a:solidFill>
                      <a:effectLst/>
                      <a:latin typeface="思源黑体 CN Normal" panose="020B0400000000000000" pitchFamily="34" charset="-122"/>
                      <a:ea typeface="思源黑体 CN Normal" panose="020B0400000000000000" pitchFamily="34" charset="-122"/>
                    </a:rPr>
                    <a:t>2021</a:t>
                  </a:r>
                </a:p>
              </p:txBody>
            </p:sp>
            <p:sp>
              <p:nvSpPr>
                <p:cNvPr id="364" name="文本框 363">
                  <a:extLst>
                    <a:ext uri="{FF2B5EF4-FFF2-40B4-BE49-F238E27FC236}">
                      <a16:creationId xmlns:a16="http://schemas.microsoft.com/office/drawing/2014/main" id="{8739650D-9D27-7FC8-B55E-610FE6DB4246}"/>
                    </a:ext>
                  </a:extLst>
                </p:cNvPr>
                <p:cNvSpPr txBox="1"/>
                <p:nvPr/>
              </p:nvSpPr>
              <p:spPr>
                <a:xfrm rot="19902986">
                  <a:off x="8650647" y="5775663"/>
                  <a:ext cx="827287" cy="462819"/>
                </a:xfrm>
                <a:prstGeom prst="rect">
                  <a:avLst/>
                </a:prstGeom>
                <a:noFill/>
              </p:spPr>
              <p:txBody>
                <a:bodyPr wrap="square" anchor="t">
                  <a:spAutoFit/>
                </a:bodyPr>
                <a:lstStyle/>
                <a:p>
                  <a:pPr algn="ctr">
                    <a:lnSpc>
                      <a:spcPct val="200000"/>
                    </a:lnSpc>
                  </a:pPr>
                  <a:r>
                    <a:rPr lang="en-US" altLang="zh-CN" sz="1400" b="0" i="0">
                      <a:solidFill>
                        <a:srgbClr val="33F5FC"/>
                      </a:solidFill>
                      <a:effectLst/>
                      <a:latin typeface="思源黑体 CN Normal" panose="020B0400000000000000" pitchFamily="34" charset="-122"/>
                      <a:ea typeface="思源黑体 CN Normal" panose="020B0400000000000000" pitchFamily="34" charset="-122"/>
                    </a:rPr>
                    <a:t>2022</a:t>
                  </a:r>
                </a:p>
              </p:txBody>
            </p:sp>
            <p:sp>
              <p:nvSpPr>
                <p:cNvPr id="365" name="文本框 364">
                  <a:extLst>
                    <a:ext uri="{FF2B5EF4-FFF2-40B4-BE49-F238E27FC236}">
                      <a16:creationId xmlns:a16="http://schemas.microsoft.com/office/drawing/2014/main" id="{10FD2A90-4E46-52F6-83EA-1177C626EF55}"/>
                    </a:ext>
                  </a:extLst>
                </p:cNvPr>
                <p:cNvSpPr txBox="1"/>
                <p:nvPr/>
              </p:nvSpPr>
              <p:spPr>
                <a:xfrm rot="19902986">
                  <a:off x="9163809" y="5775663"/>
                  <a:ext cx="827287" cy="462819"/>
                </a:xfrm>
                <a:prstGeom prst="rect">
                  <a:avLst/>
                </a:prstGeom>
                <a:noFill/>
              </p:spPr>
              <p:txBody>
                <a:bodyPr wrap="square" anchor="t">
                  <a:spAutoFit/>
                </a:bodyPr>
                <a:lstStyle/>
                <a:p>
                  <a:pPr algn="ctr">
                    <a:lnSpc>
                      <a:spcPct val="200000"/>
                    </a:lnSpc>
                  </a:pPr>
                  <a:r>
                    <a:rPr lang="en-US" altLang="zh-CN" sz="1400" b="0" i="0">
                      <a:solidFill>
                        <a:srgbClr val="33F5FC"/>
                      </a:solidFill>
                      <a:effectLst/>
                      <a:latin typeface="思源黑体 CN Normal" panose="020B0400000000000000" pitchFamily="34" charset="-122"/>
                      <a:ea typeface="思源黑体 CN Normal" panose="020B0400000000000000" pitchFamily="34" charset="-122"/>
                    </a:rPr>
                    <a:t>2023</a:t>
                  </a:r>
                </a:p>
              </p:txBody>
            </p:sp>
            <p:sp>
              <p:nvSpPr>
                <p:cNvPr id="366" name="文本框 365">
                  <a:extLst>
                    <a:ext uri="{FF2B5EF4-FFF2-40B4-BE49-F238E27FC236}">
                      <a16:creationId xmlns:a16="http://schemas.microsoft.com/office/drawing/2014/main" id="{089B29E7-3AB9-707E-D91E-5D1B142D24F7}"/>
                    </a:ext>
                  </a:extLst>
                </p:cNvPr>
                <p:cNvSpPr txBox="1"/>
                <p:nvPr/>
              </p:nvSpPr>
              <p:spPr>
                <a:xfrm rot="19902986">
                  <a:off x="9676971" y="5775663"/>
                  <a:ext cx="827287" cy="462819"/>
                </a:xfrm>
                <a:prstGeom prst="rect">
                  <a:avLst/>
                </a:prstGeom>
                <a:noFill/>
              </p:spPr>
              <p:txBody>
                <a:bodyPr wrap="square" anchor="t">
                  <a:spAutoFit/>
                </a:bodyPr>
                <a:lstStyle/>
                <a:p>
                  <a:pPr algn="ctr">
                    <a:lnSpc>
                      <a:spcPct val="200000"/>
                    </a:lnSpc>
                  </a:pPr>
                  <a:r>
                    <a:rPr lang="en-US" altLang="zh-CN" sz="1400" b="0" i="0">
                      <a:solidFill>
                        <a:srgbClr val="33F5FC"/>
                      </a:solidFill>
                      <a:effectLst/>
                      <a:latin typeface="思源黑体 CN Normal" panose="020B0400000000000000" pitchFamily="34" charset="-122"/>
                      <a:ea typeface="思源黑体 CN Normal" panose="020B0400000000000000" pitchFamily="34" charset="-122"/>
                    </a:rPr>
                    <a:t>2024</a:t>
                  </a:r>
                </a:p>
              </p:txBody>
            </p:sp>
            <p:sp>
              <p:nvSpPr>
                <p:cNvPr id="367" name="文本框 366">
                  <a:extLst>
                    <a:ext uri="{FF2B5EF4-FFF2-40B4-BE49-F238E27FC236}">
                      <a16:creationId xmlns:a16="http://schemas.microsoft.com/office/drawing/2014/main" id="{8AB81C52-1C32-9F1E-716D-3F166106DBD9}"/>
                    </a:ext>
                  </a:extLst>
                </p:cNvPr>
                <p:cNvSpPr txBox="1"/>
                <p:nvPr/>
              </p:nvSpPr>
              <p:spPr>
                <a:xfrm rot="19902986">
                  <a:off x="10190135" y="5775663"/>
                  <a:ext cx="827287" cy="462819"/>
                </a:xfrm>
                <a:prstGeom prst="rect">
                  <a:avLst/>
                </a:prstGeom>
                <a:noFill/>
              </p:spPr>
              <p:txBody>
                <a:bodyPr wrap="square" anchor="t">
                  <a:spAutoFit/>
                </a:bodyPr>
                <a:lstStyle/>
                <a:p>
                  <a:pPr algn="ctr">
                    <a:lnSpc>
                      <a:spcPct val="200000"/>
                    </a:lnSpc>
                  </a:pPr>
                  <a:r>
                    <a:rPr lang="en-US" altLang="zh-CN" sz="1400" b="0" i="0">
                      <a:solidFill>
                        <a:srgbClr val="33F5FC"/>
                      </a:solidFill>
                      <a:effectLst/>
                      <a:latin typeface="思源黑体 CN Normal" panose="020B0400000000000000" pitchFamily="34" charset="-122"/>
                      <a:ea typeface="思源黑体 CN Normal" panose="020B0400000000000000" pitchFamily="34" charset="-122"/>
                    </a:rPr>
                    <a:t>2025</a:t>
                  </a:r>
                </a:p>
              </p:txBody>
            </p:sp>
          </p:grpSp>
        </p:grpSp>
      </p:grpSp>
      <p:sp>
        <p:nvSpPr>
          <p:cNvPr id="374" name="任意多边形: 形状 373">
            <a:extLst>
              <a:ext uri="{FF2B5EF4-FFF2-40B4-BE49-F238E27FC236}">
                <a16:creationId xmlns:a16="http://schemas.microsoft.com/office/drawing/2014/main" id="{BCE3711C-036A-34C4-D6E0-00E729B29C28}"/>
              </a:ext>
            </a:extLst>
          </p:cNvPr>
          <p:cNvSpPr/>
          <p:nvPr/>
        </p:nvSpPr>
        <p:spPr>
          <a:xfrm>
            <a:off x="6894458" y="2855333"/>
            <a:ext cx="4168473" cy="2687576"/>
          </a:xfrm>
          <a:custGeom>
            <a:avLst/>
            <a:gdLst>
              <a:gd name="connsiteX0" fmla="*/ 4150155 w 4168473"/>
              <a:gd name="connsiteY0" fmla="*/ 2683232 h 2687576"/>
              <a:gd name="connsiteX1" fmla="*/ 4168473 w 4168473"/>
              <a:gd name="connsiteY1" fmla="*/ 2687576 h 2687576"/>
              <a:gd name="connsiteX2" fmla="*/ 4157123 w 4168473"/>
              <a:gd name="connsiteY2" fmla="*/ 2687576 h 2687576"/>
              <a:gd name="connsiteX3" fmla="*/ 4153167 w 4168473"/>
              <a:gd name="connsiteY3" fmla="*/ 2686794 h 2687576"/>
              <a:gd name="connsiteX4" fmla="*/ 8431 w 4168473"/>
              <a:gd name="connsiteY4" fmla="*/ 32 h 2687576"/>
              <a:gd name="connsiteX5" fmla="*/ 27860 w 4168473"/>
              <a:gd name="connsiteY5" fmla="*/ 29973 h 2687576"/>
              <a:gd name="connsiteX6" fmla="*/ 702418 w 4168473"/>
              <a:gd name="connsiteY6" fmla="*/ 629580 h 2687576"/>
              <a:gd name="connsiteX7" fmla="*/ 1317015 w 4168473"/>
              <a:gd name="connsiteY7" fmla="*/ 1349108 h 2687576"/>
              <a:gd name="connsiteX8" fmla="*/ 1811690 w 4168473"/>
              <a:gd name="connsiteY8" fmla="*/ 1558970 h 2687576"/>
              <a:gd name="connsiteX9" fmla="*/ 2381316 w 4168473"/>
              <a:gd name="connsiteY9" fmla="*/ 1993685 h 2687576"/>
              <a:gd name="connsiteX10" fmla="*/ 2905972 w 4168473"/>
              <a:gd name="connsiteY10" fmla="*/ 2353449 h 2687576"/>
              <a:gd name="connsiteX11" fmla="*/ 3550549 w 4168473"/>
              <a:gd name="connsiteY11" fmla="*/ 2563311 h 2687576"/>
              <a:gd name="connsiteX12" fmla="*/ 4135165 w 4168473"/>
              <a:gd name="connsiteY12" fmla="*/ 2683232 h 2687576"/>
              <a:gd name="connsiteX13" fmla="*/ 4153167 w 4168473"/>
              <a:gd name="connsiteY13" fmla="*/ 2686794 h 2687576"/>
              <a:gd name="connsiteX14" fmla="*/ 4153654 w 4168473"/>
              <a:gd name="connsiteY14" fmla="*/ 2687369 h 2687576"/>
              <a:gd name="connsiteX15" fmla="*/ 4153812 w 4168473"/>
              <a:gd name="connsiteY15" fmla="*/ 2687576 h 2687576"/>
              <a:gd name="connsiteX16" fmla="*/ 0 w 4168473"/>
              <a:gd name="connsiteY16" fmla="*/ 2687576 h 2687576"/>
              <a:gd name="connsiteX17" fmla="*/ 0 w 4168473"/>
              <a:gd name="connsiteY17" fmla="*/ 31929 h 2687576"/>
              <a:gd name="connsiteX18" fmla="*/ 4419 w 4168473"/>
              <a:gd name="connsiteY18" fmla="*/ 14706 h 2687576"/>
              <a:gd name="connsiteX19" fmla="*/ 8431 w 4168473"/>
              <a:gd name="connsiteY19" fmla="*/ 32 h 2687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4168473" h="2687576">
                <a:moveTo>
                  <a:pt x="4150155" y="2683232"/>
                </a:moveTo>
                <a:lnTo>
                  <a:pt x="4168473" y="2687576"/>
                </a:lnTo>
                <a:lnTo>
                  <a:pt x="4157123" y="2687576"/>
                </a:lnTo>
                <a:lnTo>
                  <a:pt x="4153167" y="2686794"/>
                </a:lnTo>
                <a:close/>
                <a:moveTo>
                  <a:pt x="8431" y="32"/>
                </a:moveTo>
                <a:lnTo>
                  <a:pt x="27860" y="29973"/>
                </a:lnTo>
                <a:cubicBezTo>
                  <a:pt x="257709" y="219848"/>
                  <a:pt x="487559" y="409724"/>
                  <a:pt x="702418" y="629580"/>
                </a:cubicBezTo>
                <a:cubicBezTo>
                  <a:pt x="917277" y="849436"/>
                  <a:pt x="1132136" y="1194210"/>
                  <a:pt x="1317015" y="1349108"/>
                </a:cubicBezTo>
                <a:cubicBezTo>
                  <a:pt x="1501894" y="1504006"/>
                  <a:pt x="1634307" y="1451541"/>
                  <a:pt x="1811690" y="1558970"/>
                </a:cubicBezTo>
                <a:cubicBezTo>
                  <a:pt x="1989073" y="1666399"/>
                  <a:pt x="2198936" y="1861272"/>
                  <a:pt x="2381316" y="1993685"/>
                </a:cubicBezTo>
                <a:cubicBezTo>
                  <a:pt x="2563696" y="2126098"/>
                  <a:pt x="2711100" y="2258511"/>
                  <a:pt x="2905972" y="2353449"/>
                </a:cubicBezTo>
                <a:cubicBezTo>
                  <a:pt x="3100844" y="2448387"/>
                  <a:pt x="3345684" y="2508347"/>
                  <a:pt x="3550549" y="2563311"/>
                </a:cubicBezTo>
                <a:cubicBezTo>
                  <a:pt x="3755414" y="2618275"/>
                  <a:pt x="4135165" y="2683232"/>
                  <a:pt x="4135165" y="2683232"/>
                </a:cubicBezTo>
                <a:lnTo>
                  <a:pt x="4153167" y="2686794"/>
                </a:lnTo>
                <a:lnTo>
                  <a:pt x="4153654" y="2687369"/>
                </a:lnTo>
                <a:lnTo>
                  <a:pt x="4153812" y="2687576"/>
                </a:lnTo>
                <a:lnTo>
                  <a:pt x="0" y="2687576"/>
                </a:lnTo>
                <a:lnTo>
                  <a:pt x="0" y="31929"/>
                </a:lnTo>
                <a:lnTo>
                  <a:pt x="4419" y="14706"/>
                </a:lnTo>
                <a:cubicBezTo>
                  <a:pt x="7055" y="4552"/>
                  <a:pt x="8431" y="-456"/>
                  <a:pt x="8431" y="32"/>
                </a:cubicBezTo>
                <a:close/>
              </a:path>
            </a:pathLst>
          </a:custGeom>
          <a:gradFill flip="none" rotWithShape="1">
            <a:gsLst>
              <a:gs pos="26000">
                <a:srgbClr val="33F5FC">
                  <a:alpha val="1000"/>
                </a:srgbClr>
              </a:gs>
              <a:gs pos="100000">
                <a:srgbClr val="33F5FC"/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70" name="任意多边形: 形状 369">
            <a:extLst>
              <a:ext uri="{FF2B5EF4-FFF2-40B4-BE49-F238E27FC236}">
                <a16:creationId xmlns:a16="http://schemas.microsoft.com/office/drawing/2014/main" id="{74173112-40BC-3337-85E9-5CB7755E0AA3}"/>
              </a:ext>
            </a:extLst>
          </p:cNvPr>
          <p:cNvSpPr/>
          <p:nvPr/>
        </p:nvSpPr>
        <p:spPr>
          <a:xfrm>
            <a:off x="6895475" y="2878111"/>
            <a:ext cx="4168684" cy="2664798"/>
          </a:xfrm>
          <a:custGeom>
            <a:avLst/>
            <a:gdLst>
              <a:gd name="connsiteX0" fmla="*/ 0 w 4168684"/>
              <a:gd name="connsiteY0" fmla="*/ 0 h 2664798"/>
              <a:gd name="connsiteX1" fmla="*/ 674558 w 4168684"/>
              <a:gd name="connsiteY1" fmla="*/ 599607 h 2664798"/>
              <a:gd name="connsiteX2" fmla="*/ 1289155 w 4168684"/>
              <a:gd name="connsiteY2" fmla="*/ 1319135 h 2664798"/>
              <a:gd name="connsiteX3" fmla="*/ 1783830 w 4168684"/>
              <a:gd name="connsiteY3" fmla="*/ 1528997 h 2664798"/>
              <a:gd name="connsiteX4" fmla="*/ 2353456 w 4168684"/>
              <a:gd name="connsiteY4" fmla="*/ 1963712 h 2664798"/>
              <a:gd name="connsiteX5" fmla="*/ 2878112 w 4168684"/>
              <a:gd name="connsiteY5" fmla="*/ 2323476 h 2664798"/>
              <a:gd name="connsiteX6" fmla="*/ 3522689 w 4168684"/>
              <a:gd name="connsiteY6" fmla="*/ 2533338 h 2664798"/>
              <a:gd name="connsiteX7" fmla="*/ 4107305 w 4168684"/>
              <a:gd name="connsiteY7" fmla="*/ 2653259 h 2664798"/>
              <a:gd name="connsiteX8" fmla="*/ 4122295 w 4168684"/>
              <a:gd name="connsiteY8" fmla="*/ 2653259 h 26647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168684" h="2664798">
                <a:moveTo>
                  <a:pt x="0" y="0"/>
                </a:moveTo>
                <a:cubicBezTo>
                  <a:pt x="229849" y="189875"/>
                  <a:pt x="459699" y="379751"/>
                  <a:pt x="674558" y="599607"/>
                </a:cubicBezTo>
                <a:cubicBezTo>
                  <a:pt x="889417" y="819463"/>
                  <a:pt x="1104276" y="1164237"/>
                  <a:pt x="1289155" y="1319135"/>
                </a:cubicBezTo>
                <a:cubicBezTo>
                  <a:pt x="1474034" y="1474033"/>
                  <a:pt x="1606447" y="1421568"/>
                  <a:pt x="1783830" y="1528997"/>
                </a:cubicBezTo>
                <a:cubicBezTo>
                  <a:pt x="1961213" y="1636426"/>
                  <a:pt x="2171076" y="1831299"/>
                  <a:pt x="2353456" y="1963712"/>
                </a:cubicBezTo>
                <a:cubicBezTo>
                  <a:pt x="2535836" y="2096125"/>
                  <a:pt x="2683240" y="2228538"/>
                  <a:pt x="2878112" y="2323476"/>
                </a:cubicBezTo>
                <a:cubicBezTo>
                  <a:pt x="3072984" y="2418414"/>
                  <a:pt x="3317824" y="2478374"/>
                  <a:pt x="3522689" y="2533338"/>
                </a:cubicBezTo>
                <a:cubicBezTo>
                  <a:pt x="3727554" y="2588302"/>
                  <a:pt x="4107305" y="2653259"/>
                  <a:pt x="4107305" y="2653259"/>
                </a:cubicBezTo>
                <a:cubicBezTo>
                  <a:pt x="4207239" y="2673246"/>
                  <a:pt x="4164767" y="2663252"/>
                  <a:pt x="4122295" y="2653259"/>
                </a:cubicBezTo>
              </a:path>
            </a:pathLst>
          </a:custGeom>
          <a:noFill/>
          <a:ln>
            <a:solidFill>
              <a:srgbClr val="33F5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76" name="图片 375">
            <a:extLst>
              <a:ext uri="{FF2B5EF4-FFF2-40B4-BE49-F238E27FC236}">
                <a16:creationId xmlns:a16="http://schemas.microsoft.com/office/drawing/2014/main" id="{028EA963-9CD7-888E-EE1B-636A51FA790F}"/>
              </a:ext>
            </a:extLst>
          </p:cNvPr>
          <p:cNvPicPr>
            <a:picLocks noChangeAspect="1"/>
          </p:cNvPicPr>
          <p:nvPr/>
        </p:nvPicPr>
        <p:blipFill rotWithShape="1">
          <a:blip r:embed="rId18" cstate="screen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806821" y="2641629"/>
            <a:ext cx="4343883" cy="3041583"/>
          </a:xfrm>
          <a:prstGeom prst="rect">
            <a:avLst/>
          </a:prstGeom>
        </p:spPr>
      </p:pic>
      <p:sp>
        <p:nvSpPr>
          <p:cNvPr id="385" name="文本框 384">
            <a:extLst>
              <a:ext uri="{FF2B5EF4-FFF2-40B4-BE49-F238E27FC236}">
                <a16:creationId xmlns:a16="http://schemas.microsoft.com/office/drawing/2014/main" id="{EDE9608B-617A-0E53-A017-977A8C8AB664}"/>
              </a:ext>
            </a:extLst>
          </p:cNvPr>
          <p:cNvSpPr txBox="1"/>
          <p:nvPr/>
        </p:nvSpPr>
        <p:spPr>
          <a:xfrm>
            <a:off x="6717940" y="2581403"/>
            <a:ext cx="808394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100">
                <a:gradFill flip="none" rotWithShape="1">
                  <a:gsLst>
                    <a:gs pos="0">
                      <a:schemeClr val="bg1"/>
                    </a:gs>
                    <a:gs pos="90000">
                      <a:srgbClr val="33F5FC"/>
                    </a:gs>
                  </a:gsLst>
                  <a:lin ang="5400000" scaled="1"/>
                  <a:tileRect/>
                </a:gradFill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10.05%</a:t>
            </a:r>
            <a:endParaRPr lang="en-US" sz="1100" dirty="0">
              <a:gradFill flip="none" rotWithShape="1">
                <a:gsLst>
                  <a:gs pos="0">
                    <a:schemeClr val="bg1"/>
                  </a:gs>
                  <a:gs pos="90000">
                    <a:srgbClr val="33F5FC"/>
                  </a:gs>
                </a:gsLst>
                <a:lin ang="5400000" scaled="1"/>
                <a:tileRect/>
              </a:gradFill>
              <a:latin typeface="锐字真言体免费商用" panose="02010600030101010101" pitchFamily="2" charset="-122"/>
              <a:ea typeface="锐字真言体免费商用" panose="02010600030101010101" pitchFamily="2" charset="-122"/>
            </a:endParaRPr>
          </a:p>
        </p:txBody>
      </p:sp>
      <p:sp>
        <p:nvSpPr>
          <p:cNvPr id="386" name="文本框 385">
            <a:extLst>
              <a:ext uri="{FF2B5EF4-FFF2-40B4-BE49-F238E27FC236}">
                <a16:creationId xmlns:a16="http://schemas.microsoft.com/office/drawing/2014/main" id="{AFADF300-9B39-242F-AA3F-7567E0ED1DFE}"/>
              </a:ext>
            </a:extLst>
          </p:cNvPr>
          <p:cNvSpPr txBox="1"/>
          <p:nvPr/>
        </p:nvSpPr>
        <p:spPr>
          <a:xfrm>
            <a:off x="7579372" y="3196716"/>
            <a:ext cx="649464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100">
                <a:gradFill flip="none" rotWithShape="1">
                  <a:gsLst>
                    <a:gs pos="0">
                      <a:schemeClr val="bg1"/>
                    </a:gs>
                    <a:gs pos="90000">
                      <a:srgbClr val="33F5FC"/>
                    </a:gs>
                  </a:gsLst>
                  <a:lin ang="5400000" scaled="1"/>
                  <a:tileRect/>
                </a:gradFill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8.43%</a:t>
            </a:r>
            <a:endParaRPr lang="en-US" sz="1100" dirty="0">
              <a:gradFill flip="none" rotWithShape="1">
                <a:gsLst>
                  <a:gs pos="0">
                    <a:schemeClr val="bg1"/>
                  </a:gs>
                  <a:gs pos="90000">
                    <a:srgbClr val="33F5FC"/>
                  </a:gs>
                </a:gsLst>
                <a:lin ang="5400000" scaled="1"/>
                <a:tileRect/>
              </a:gradFill>
              <a:latin typeface="锐字真言体免费商用" panose="02010600030101010101" pitchFamily="2" charset="-122"/>
              <a:ea typeface="锐字真言体免费商用" panose="02010600030101010101" pitchFamily="2" charset="-122"/>
            </a:endParaRPr>
          </a:p>
        </p:txBody>
      </p:sp>
      <p:sp>
        <p:nvSpPr>
          <p:cNvPr id="387" name="文本框 386">
            <a:extLst>
              <a:ext uri="{FF2B5EF4-FFF2-40B4-BE49-F238E27FC236}">
                <a16:creationId xmlns:a16="http://schemas.microsoft.com/office/drawing/2014/main" id="{C8FBE5B4-3758-6D35-2A08-67A36BC27724}"/>
              </a:ext>
            </a:extLst>
          </p:cNvPr>
          <p:cNvSpPr txBox="1"/>
          <p:nvPr/>
        </p:nvSpPr>
        <p:spPr>
          <a:xfrm>
            <a:off x="7984802" y="3776931"/>
            <a:ext cx="829237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100">
                <a:gradFill flip="none" rotWithShape="1">
                  <a:gsLst>
                    <a:gs pos="0">
                      <a:schemeClr val="bg1"/>
                    </a:gs>
                    <a:gs pos="90000">
                      <a:srgbClr val="33F5FC"/>
                    </a:gs>
                  </a:gsLst>
                  <a:lin ang="5400000" scaled="1"/>
                  <a:tileRect/>
                </a:gradFill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5.89%</a:t>
            </a:r>
            <a:endParaRPr lang="en-US" sz="1100" dirty="0">
              <a:gradFill flip="none" rotWithShape="1">
                <a:gsLst>
                  <a:gs pos="0">
                    <a:schemeClr val="bg1"/>
                  </a:gs>
                  <a:gs pos="90000">
                    <a:srgbClr val="33F5FC"/>
                  </a:gs>
                </a:gsLst>
                <a:lin ang="5400000" scaled="1"/>
                <a:tileRect/>
              </a:gradFill>
              <a:latin typeface="锐字真言体免费商用" panose="02010600030101010101" pitchFamily="2" charset="-122"/>
              <a:ea typeface="锐字真言体免费商用" panose="02010600030101010101" pitchFamily="2" charset="-122"/>
            </a:endParaRPr>
          </a:p>
        </p:txBody>
      </p:sp>
      <p:sp>
        <p:nvSpPr>
          <p:cNvPr id="388" name="文本框 387">
            <a:extLst>
              <a:ext uri="{FF2B5EF4-FFF2-40B4-BE49-F238E27FC236}">
                <a16:creationId xmlns:a16="http://schemas.microsoft.com/office/drawing/2014/main" id="{6CC84A3E-9D24-667A-A4A8-4A99FC6F3EB6}"/>
              </a:ext>
            </a:extLst>
          </p:cNvPr>
          <p:cNvSpPr txBox="1"/>
          <p:nvPr/>
        </p:nvSpPr>
        <p:spPr>
          <a:xfrm>
            <a:off x="8564075" y="4147225"/>
            <a:ext cx="829237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100">
                <a:gradFill flip="none" rotWithShape="1">
                  <a:gsLst>
                    <a:gs pos="0">
                      <a:schemeClr val="bg1"/>
                    </a:gs>
                    <a:gs pos="90000">
                      <a:srgbClr val="33F5FC"/>
                    </a:gs>
                  </a:gsLst>
                  <a:lin ang="5400000" scaled="1"/>
                  <a:tileRect/>
                </a:gradFill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4.22%</a:t>
            </a:r>
            <a:endParaRPr lang="en-US" sz="1100" dirty="0">
              <a:gradFill flip="none" rotWithShape="1">
                <a:gsLst>
                  <a:gs pos="0">
                    <a:schemeClr val="bg1"/>
                  </a:gs>
                  <a:gs pos="90000">
                    <a:srgbClr val="33F5FC"/>
                  </a:gs>
                </a:gsLst>
                <a:lin ang="5400000" scaled="1"/>
                <a:tileRect/>
              </a:gradFill>
              <a:latin typeface="锐字真言体免费商用" panose="02010600030101010101" pitchFamily="2" charset="-122"/>
              <a:ea typeface="锐字真言体免费商用" panose="02010600030101010101" pitchFamily="2" charset="-122"/>
            </a:endParaRPr>
          </a:p>
        </p:txBody>
      </p:sp>
      <p:sp>
        <p:nvSpPr>
          <p:cNvPr id="389" name="文本框 388">
            <a:extLst>
              <a:ext uri="{FF2B5EF4-FFF2-40B4-BE49-F238E27FC236}">
                <a16:creationId xmlns:a16="http://schemas.microsoft.com/office/drawing/2014/main" id="{8EFA5348-EC7F-5CB1-50EB-49BBB0AECE4B}"/>
              </a:ext>
            </a:extLst>
          </p:cNvPr>
          <p:cNvSpPr txBox="1"/>
          <p:nvPr/>
        </p:nvSpPr>
        <p:spPr>
          <a:xfrm>
            <a:off x="9118451" y="4529968"/>
            <a:ext cx="829237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100">
                <a:gradFill flip="none" rotWithShape="1">
                  <a:gsLst>
                    <a:gs pos="0">
                      <a:schemeClr val="bg1"/>
                    </a:gs>
                    <a:gs pos="90000">
                      <a:srgbClr val="33F5FC"/>
                    </a:gs>
                  </a:gsLst>
                  <a:lin ang="5400000" scaled="1"/>
                  <a:tileRect/>
                </a:gradFill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3.12%</a:t>
            </a:r>
            <a:endParaRPr lang="en-US" sz="1100" dirty="0">
              <a:gradFill flip="none" rotWithShape="1">
                <a:gsLst>
                  <a:gs pos="0">
                    <a:schemeClr val="bg1"/>
                  </a:gs>
                  <a:gs pos="90000">
                    <a:srgbClr val="33F5FC"/>
                  </a:gs>
                </a:gsLst>
                <a:lin ang="5400000" scaled="1"/>
                <a:tileRect/>
              </a:gradFill>
              <a:latin typeface="锐字真言体免费商用" panose="02010600030101010101" pitchFamily="2" charset="-122"/>
              <a:ea typeface="锐字真言体免费商用" panose="02010600030101010101" pitchFamily="2" charset="-122"/>
            </a:endParaRPr>
          </a:p>
        </p:txBody>
      </p:sp>
      <p:sp>
        <p:nvSpPr>
          <p:cNvPr id="390" name="文本框 389">
            <a:extLst>
              <a:ext uri="{FF2B5EF4-FFF2-40B4-BE49-F238E27FC236}">
                <a16:creationId xmlns:a16="http://schemas.microsoft.com/office/drawing/2014/main" id="{0C594550-D02D-F27C-E799-F6A72B050E06}"/>
              </a:ext>
            </a:extLst>
          </p:cNvPr>
          <p:cNvSpPr txBox="1"/>
          <p:nvPr/>
        </p:nvSpPr>
        <p:spPr>
          <a:xfrm>
            <a:off x="9735218" y="4940561"/>
            <a:ext cx="829237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100">
                <a:gradFill flip="none" rotWithShape="1">
                  <a:gsLst>
                    <a:gs pos="0">
                      <a:schemeClr val="bg1"/>
                    </a:gs>
                    <a:gs pos="90000">
                      <a:srgbClr val="33F5FC"/>
                    </a:gs>
                  </a:gsLst>
                  <a:lin ang="5400000" scaled="1"/>
                  <a:tileRect/>
                </a:gradFill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1.89%</a:t>
            </a:r>
            <a:endParaRPr lang="en-US" sz="1100" dirty="0">
              <a:gradFill flip="none" rotWithShape="1">
                <a:gsLst>
                  <a:gs pos="0">
                    <a:schemeClr val="bg1"/>
                  </a:gs>
                  <a:gs pos="90000">
                    <a:srgbClr val="33F5FC"/>
                  </a:gs>
                </a:gsLst>
                <a:lin ang="5400000" scaled="1"/>
                <a:tileRect/>
              </a:gradFill>
              <a:latin typeface="锐字真言体免费商用" panose="02010600030101010101" pitchFamily="2" charset="-122"/>
              <a:ea typeface="锐字真言体免费商用" panose="02010600030101010101" pitchFamily="2" charset="-122"/>
            </a:endParaRPr>
          </a:p>
        </p:txBody>
      </p:sp>
      <p:sp>
        <p:nvSpPr>
          <p:cNvPr id="391" name="文本框 390">
            <a:extLst>
              <a:ext uri="{FF2B5EF4-FFF2-40B4-BE49-F238E27FC236}">
                <a16:creationId xmlns:a16="http://schemas.microsoft.com/office/drawing/2014/main" id="{745F3375-4E26-C0C6-B10F-E71AF13FBAF0}"/>
              </a:ext>
            </a:extLst>
          </p:cNvPr>
          <p:cNvSpPr txBox="1"/>
          <p:nvPr/>
        </p:nvSpPr>
        <p:spPr>
          <a:xfrm>
            <a:off x="10272058" y="5141518"/>
            <a:ext cx="829237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100">
                <a:gradFill flip="none" rotWithShape="1">
                  <a:gsLst>
                    <a:gs pos="0">
                      <a:schemeClr val="bg1"/>
                    </a:gs>
                    <a:gs pos="90000">
                      <a:srgbClr val="33F5FC"/>
                    </a:gs>
                  </a:gsLst>
                  <a:lin ang="5400000" scaled="1"/>
                  <a:tileRect/>
                </a:gradFill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1.03%</a:t>
            </a:r>
            <a:endParaRPr lang="en-US" sz="1100" dirty="0">
              <a:gradFill flip="none" rotWithShape="1">
                <a:gsLst>
                  <a:gs pos="0">
                    <a:schemeClr val="bg1"/>
                  </a:gs>
                  <a:gs pos="90000">
                    <a:srgbClr val="33F5FC"/>
                  </a:gs>
                </a:gsLst>
                <a:lin ang="5400000" scaled="1"/>
                <a:tileRect/>
              </a:gradFill>
              <a:latin typeface="锐字真言体免费商用" panose="02010600030101010101" pitchFamily="2" charset="-122"/>
              <a:ea typeface="锐字真言体免费商用" panose="02010600030101010101" pitchFamily="2" charset="-122"/>
            </a:endParaRPr>
          </a:p>
        </p:txBody>
      </p:sp>
      <p:sp>
        <p:nvSpPr>
          <p:cNvPr id="392" name="文本框 391">
            <a:extLst>
              <a:ext uri="{FF2B5EF4-FFF2-40B4-BE49-F238E27FC236}">
                <a16:creationId xmlns:a16="http://schemas.microsoft.com/office/drawing/2014/main" id="{3E139A2E-B454-5176-026A-AAD49FEA8BBA}"/>
              </a:ext>
            </a:extLst>
          </p:cNvPr>
          <p:cNvSpPr txBox="1"/>
          <p:nvPr/>
        </p:nvSpPr>
        <p:spPr>
          <a:xfrm>
            <a:off x="10897847" y="5293536"/>
            <a:ext cx="829237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100">
                <a:gradFill flip="none" rotWithShape="1">
                  <a:gsLst>
                    <a:gs pos="0">
                      <a:schemeClr val="bg1"/>
                    </a:gs>
                    <a:gs pos="90000">
                      <a:srgbClr val="33F5FC"/>
                    </a:gs>
                  </a:gsLst>
                  <a:lin ang="5400000" scaled="1"/>
                  <a:tileRect/>
                </a:gradFill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0.45%</a:t>
            </a:r>
            <a:endParaRPr lang="en-US" sz="1100" dirty="0">
              <a:gradFill flip="none" rotWithShape="1">
                <a:gsLst>
                  <a:gs pos="0">
                    <a:schemeClr val="bg1"/>
                  </a:gs>
                  <a:gs pos="90000">
                    <a:srgbClr val="33F5FC"/>
                  </a:gs>
                </a:gsLst>
                <a:lin ang="5400000" scaled="1"/>
                <a:tileRect/>
              </a:gradFill>
              <a:latin typeface="锐字真言体免费商用" panose="02010600030101010101" pitchFamily="2" charset="-122"/>
              <a:ea typeface="锐字真言体免费商用" panose="02010600030101010101" pitchFamily="2" charset="-122"/>
            </a:endParaRPr>
          </a:p>
        </p:txBody>
      </p:sp>
      <p:grpSp>
        <p:nvGrpSpPr>
          <p:cNvPr id="440" name="组合 439">
            <a:extLst>
              <a:ext uri="{FF2B5EF4-FFF2-40B4-BE49-F238E27FC236}">
                <a16:creationId xmlns:a16="http://schemas.microsoft.com/office/drawing/2014/main" id="{6D218AF1-DF9F-ADF9-7CC1-F52D6114C3E1}"/>
              </a:ext>
            </a:extLst>
          </p:cNvPr>
          <p:cNvGrpSpPr/>
          <p:nvPr/>
        </p:nvGrpSpPr>
        <p:grpSpPr>
          <a:xfrm>
            <a:off x="7397515" y="1635608"/>
            <a:ext cx="3183185" cy="716671"/>
            <a:chOff x="7274872" y="1620400"/>
            <a:chExt cx="3183185" cy="716671"/>
          </a:xfrm>
        </p:grpSpPr>
        <p:sp>
          <p:nvSpPr>
            <p:cNvPr id="393" name="文本框 392">
              <a:extLst>
                <a:ext uri="{FF2B5EF4-FFF2-40B4-BE49-F238E27FC236}">
                  <a16:creationId xmlns:a16="http://schemas.microsoft.com/office/drawing/2014/main" id="{F5D9B0B1-B37E-F226-E7C7-E01390888E24}"/>
                </a:ext>
              </a:extLst>
            </p:cNvPr>
            <p:cNvSpPr txBox="1"/>
            <p:nvPr/>
          </p:nvSpPr>
          <p:spPr>
            <a:xfrm>
              <a:off x="7590876" y="1808932"/>
              <a:ext cx="2551176" cy="36933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>
                  <a:gradFill flip="none" rotWithShape="1">
                    <a:gsLst>
                      <a:gs pos="0">
                        <a:schemeClr val="bg1"/>
                      </a:gs>
                      <a:gs pos="90000">
                        <a:srgbClr val="33F5FC"/>
                      </a:gs>
                    </a:gsLst>
                    <a:lin ang="5400000" scaled="1"/>
                    <a:tileRect/>
                  </a:gradFill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自动驾驶出现的错误率</a:t>
              </a:r>
              <a:endParaRPr lang="en-US" dirty="0">
                <a:gradFill flip="none" rotWithShape="1">
                  <a:gsLst>
                    <a:gs pos="0">
                      <a:schemeClr val="bg1"/>
                    </a:gs>
                    <a:gs pos="90000">
                      <a:srgbClr val="33F5FC"/>
                    </a:gs>
                  </a:gsLst>
                  <a:lin ang="5400000" scaled="1"/>
                  <a:tileRect/>
                </a:gradFill>
                <a:latin typeface="锐字真言体免费商用" panose="02010600030101010101" pitchFamily="2" charset="-122"/>
                <a:ea typeface="锐字真言体免费商用" panose="02010600030101010101" pitchFamily="2" charset="-122"/>
              </a:endParaRPr>
            </a:p>
          </p:txBody>
        </p:sp>
        <p:grpSp>
          <p:nvGrpSpPr>
            <p:cNvPr id="439" name="组合 438">
              <a:extLst>
                <a:ext uri="{FF2B5EF4-FFF2-40B4-BE49-F238E27FC236}">
                  <a16:creationId xmlns:a16="http://schemas.microsoft.com/office/drawing/2014/main" id="{82BBF42B-5190-6600-B873-E5878A43972B}"/>
                </a:ext>
              </a:extLst>
            </p:cNvPr>
            <p:cNvGrpSpPr/>
            <p:nvPr/>
          </p:nvGrpSpPr>
          <p:grpSpPr>
            <a:xfrm>
              <a:off x="7274872" y="1620400"/>
              <a:ext cx="3183185" cy="716671"/>
              <a:chOff x="7274872" y="1620400"/>
              <a:chExt cx="3183185" cy="716671"/>
            </a:xfrm>
          </p:grpSpPr>
          <p:grpSp>
            <p:nvGrpSpPr>
              <p:cNvPr id="396" name="组合 395">
                <a:extLst>
                  <a:ext uri="{FF2B5EF4-FFF2-40B4-BE49-F238E27FC236}">
                    <a16:creationId xmlns:a16="http://schemas.microsoft.com/office/drawing/2014/main" id="{5FF0C9E9-134A-3036-9E27-DABEB2A038C0}"/>
                  </a:ext>
                </a:extLst>
              </p:cNvPr>
              <p:cNvGrpSpPr/>
              <p:nvPr/>
            </p:nvGrpSpPr>
            <p:grpSpPr>
              <a:xfrm>
                <a:off x="8399615" y="2054766"/>
                <a:ext cx="2058442" cy="282305"/>
                <a:chOff x="-1862457" y="446122"/>
                <a:chExt cx="6033424" cy="827454"/>
              </a:xfrm>
            </p:grpSpPr>
            <p:cxnSp>
              <p:nvCxnSpPr>
                <p:cNvPr id="397" name="直接连接符 396">
                  <a:extLst>
                    <a:ext uri="{FF2B5EF4-FFF2-40B4-BE49-F238E27FC236}">
                      <a16:creationId xmlns:a16="http://schemas.microsoft.com/office/drawing/2014/main" id="{F7114BD2-5D6A-3B74-EDEC-69E93A6241C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-1862457" y="757460"/>
                  <a:ext cx="4751707" cy="0"/>
                </a:xfrm>
                <a:prstGeom prst="line">
                  <a:avLst/>
                </a:prstGeom>
                <a:ln w="19050" cap="rnd">
                  <a:gradFill flip="none" rotWithShape="1">
                    <a:gsLst>
                      <a:gs pos="0">
                        <a:schemeClr val="accent1">
                          <a:lumMod val="5000"/>
                          <a:lumOff val="95000"/>
                          <a:alpha val="0"/>
                        </a:schemeClr>
                      </a:gs>
                      <a:gs pos="55000">
                        <a:srgbClr val="33F5FC"/>
                      </a:gs>
                    </a:gsLst>
                    <a:lin ang="0" scaled="1"/>
                    <a:tileRect/>
                  </a:gra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98" name="直接连接符 397">
                  <a:extLst>
                    <a:ext uri="{FF2B5EF4-FFF2-40B4-BE49-F238E27FC236}">
                      <a16:creationId xmlns:a16="http://schemas.microsoft.com/office/drawing/2014/main" id="{3D2DB5C0-DA31-EF65-4126-451AB6B9032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980952" y="757459"/>
                  <a:ext cx="221456" cy="0"/>
                </a:xfrm>
                <a:prstGeom prst="line">
                  <a:avLst/>
                </a:prstGeom>
                <a:ln w="19050" cap="rnd">
                  <a:solidFill>
                    <a:srgbClr val="33F5FC"/>
                  </a:solidFill>
                  <a:prstDash val="sysDash"/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399" name="组合 398">
                  <a:extLst>
                    <a:ext uri="{FF2B5EF4-FFF2-40B4-BE49-F238E27FC236}">
                      <a16:creationId xmlns:a16="http://schemas.microsoft.com/office/drawing/2014/main" id="{5A4A06C3-14A7-7C0C-C104-4C029189FDA9}"/>
                    </a:ext>
                  </a:extLst>
                </p:cNvPr>
                <p:cNvGrpSpPr/>
                <p:nvPr/>
              </p:nvGrpSpPr>
              <p:grpSpPr>
                <a:xfrm>
                  <a:off x="3259774" y="446122"/>
                  <a:ext cx="911193" cy="311626"/>
                  <a:chOff x="3305494" y="446122"/>
                  <a:chExt cx="911193" cy="311626"/>
                </a:xfrm>
              </p:grpSpPr>
              <p:cxnSp>
                <p:nvCxnSpPr>
                  <p:cNvPr id="414" name="直接连接符 413">
                    <a:extLst>
                      <a:ext uri="{FF2B5EF4-FFF2-40B4-BE49-F238E27FC236}">
                        <a16:creationId xmlns:a16="http://schemas.microsoft.com/office/drawing/2014/main" id="{F2B32627-2BDF-B156-0623-058CAC83D7D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305494" y="757460"/>
                    <a:ext cx="590230" cy="0"/>
                  </a:xfrm>
                  <a:prstGeom prst="line">
                    <a:avLst/>
                  </a:prstGeom>
                  <a:ln w="19050" cap="rnd">
                    <a:solidFill>
                      <a:srgbClr val="33F5FC"/>
                    </a:solidFill>
                    <a:prstDash val="solid"/>
                    <a:round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15" name="直接连接符 414">
                    <a:extLst>
                      <a:ext uri="{FF2B5EF4-FFF2-40B4-BE49-F238E27FC236}">
                        <a16:creationId xmlns:a16="http://schemas.microsoft.com/office/drawing/2014/main" id="{3E65E270-1DB8-CA93-12EB-C18AB92045C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3905062" y="446122"/>
                    <a:ext cx="311625" cy="311626"/>
                  </a:xfrm>
                  <a:prstGeom prst="line">
                    <a:avLst/>
                  </a:prstGeom>
                  <a:ln w="19050" cap="rnd">
                    <a:solidFill>
                      <a:srgbClr val="33F5FC"/>
                    </a:solidFill>
                    <a:prstDash val="solid"/>
                    <a:round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400" name="组合 399">
                  <a:extLst>
                    <a:ext uri="{FF2B5EF4-FFF2-40B4-BE49-F238E27FC236}">
                      <a16:creationId xmlns:a16="http://schemas.microsoft.com/office/drawing/2014/main" id="{FDE890BD-1E12-28B7-0AA2-F8A8CDF8B08F}"/>
                    </a:ext>
                  </a:extLst>
                </p:cNvPr>
                <p:cNvGrpSpPr/>
                <p:nvPr/>
              </p:nvGrpSpPr>
              <p:grpSpPr>
                <a:xfrm>
                  <a:off x="1874839" y="889480"/>
                  <a:ext cx="1392078" cy="148498"/>
                  <a:chOff x="1874839" y="884145"/>
                  <a:chExt cx="1392078" cy="148498"/>
                </a:xfrm>
              </p:grpSpPr>
              <p:grpSp>
                <p:nvGrpSpPr>
                  <p:cNvPr id="410" name="组合 409">
                    <a:extLst>
                      <a:ext uri="{FF2B5EF4-FFF2-40B4-BE49-F238E27FC236}">
                        <a16:creationId xmlns:a16="http://schemas.microsoft.com/office/drawing/2014/main" id="{4B10CD3C-E1BA-19F4-D6EE-52CB540B85D5}"/>
                      </a:ext>
                    </a:extLst>
                  </p:cNvPr>
                  <p:cNvGrpSpPr/>
                  <p:nvPr/>
                </p:nvGrpSpPr>
                <p:grpSpPr>
                  <a:xfrm>
                    <a:off x="1874839" y="884145"/>
                    <a:ext cx="874937" cy="148498"/>
                    <a:chOff x="1874839" y="884145"/>
                    <a:chExt cx="874937" cy="148498"/>
                  </a:xfrm>
                </p:grpSpPr>
                <p:cxnSp>
                  <p:nvCxnSpPr>
                    <p:cNvPr id="412" name="直接连接符 411">
                      <a:extLst>
                        <a:ext uri="{FF2B5EF4-FFF2-40B4-BE49-F238E27FC236}">
                          <a16:creationId xmlns:a16="http://schemas.microsoft.com/office/drawing/2014/main" id="{FC3B8DD0-BF1E-BC8A-1C2B-0CFE8B262860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874839" y="884145"/>
                      <a:ext cx="726440" cy="0"/>
                    </a:xfrm>
                    <a:prstGeom prst="line">
                      <a:avLst/>
                    </a:prstGeom>
                    <a:ln w="19050" cap="rnd">
                      <a:solidFill>
                        <a:srgbClr val="33F5FC"/>
                      </a:solidFill>
                      <a:round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13" name="直接连接符 412">
                      <a:extLst>
                        <a:ext uri="{FF2B5EF4-FFF2-40B4-BE49-F238E27FC236}">
                          <a16:creationId xmlns:a16="http://schemas.microsoft.com/office/drawing/2014/main" id="{2895E812-E2F0-CE12-B68C-6200AE8E93E1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2601279" y="884145"/>
                      <a:ext cx="148497" cy="148498"/>
                    </a:xfrm>
                    <a:prstGeom prst="line">
                      <a:avLst/>
                    </a:prstGeom>
                    <a:ln w="19050" cap="rnd">
                      <a:solidFill>
                        <a:srgbClr val="33F5FC"/>
                      </a:solidFill>
                      <a:prstDash val="solid"/>
                      <a:round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411" name="直接连接符 410">
                    <a:extLst>
                      <a:ext uri="{FF2B5EF4-FFF2-40B4-BE49-F238E27FC236}">
                        <a16:creationId xmlns:a16="http://schemas.microsoft.com/office/drawing/2014/main" id="{FF2F45E0-629A-5A6D-38E2-358A2730C0E9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747805" y="1032642"/>
                    <a:ext cx="519112" cy="0"/>
                  </a:xfrm>
                  <a:prstGeom prst="line">
                    <a:avLst/>
                  </a:prstGeom>
                  <a:ln w="19050" cap="rnd">
                    <a:solidFill>
                      <a:srgbClr val="33F5FC"/>
                    </a:solidFill>
                    <a:prstDash val="solid"/>
                    <a:round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401" name="组合 400">
                  <a:extLst>
                    <a:ext uri="{FF2B5EF4-FFF2-40B4-BE49-F238E27FC236}">
                      <a16:creationId xmlns:a16="http://schemas.microsoft.com/office/drawing/2014/main" id="{5E093979-FDCB-2698-7593-57169E705AB4}"/>
                    </a:ext>
                  </a:extLst>
                </p:cNvPr>
                <p:cNvGrpSpPr/>
                <p:nvPr/>
              </p:nvGrpSpPr>
              <p:grpSpPr>
                <a:xfrm flipH="1">
                  <a:off x="3276390" y="886892"/>
                  <a:ext cx="573613" cy="151086"/>
                  <a:chOff x="2171862" y="881557"/>
                  <a:chExt cx="573613" cy="151086"/>
                </a:xfrm>
              </p:grpSpPr>
              <p:cxnSp>
                <p:nvCxnSpPr>
                  <p:cNvPr id="408" name="直接连接符 407">
                    <a:extLst>
                      <a:ext uri="{FF2B5EF4-FFF2-40B4-BE49-F238E27FC236}">
                        <a16:creationId xmlns:a16="http://schemas.microsoft.com/office/drawing/2014/main" id="{79893B5F-4E35-F0D5-2524-28EDDEC9D228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171862" y="883245"/>
                    <a:ext cx="422526" cy="0"/>
                  </a:xfrm>
                  <a:prstGeom prst="line">
                    <a:avLst/>
                  </a:prstGeom>
                  <a:ln w="19050" cap="rnd">
                    <a:solidFill>
                      <a:srgbClr val="33F5FC"/>
                    </a:solidFill>
                    <a:round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09" name="直接连接符 408">
                    <a:extLst>
                      <a:ext uri="{FF2B5EF4-FFF2-40B4-BE49-F238E27FC236}">
                        <a16:creationId xmlns:a16="http://schemas.microsoft.com/office/drawing/2014/main" id="{7B5AB61B-B78A-D396-DEBB-CDE5B0E4722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594388" y="881557"/>
                    <a:ext cx="151087" cy="151086"/>
                  </a:xfrm>
                  <a:prstGeom prst="line">
                    <a:avLst/>
                  </a:prstGeom>
                  <a:ln w="19050" cap="rnd">
                    <a:solidFill>
                      <a:srgbClr val="33F5FC"/>
                    </a:solidFill>
                    <a:prstDash val="solid"/>
                    <a:round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402" name="平行四边形 401">
                  <a:extLst>
                    <a:ext uri="{FF2B5EF4-FFF2-40B4-BE49-F238E27FC236}">
                      <a16:creationId xmlns:a16="http://schemas.microsoft.com/office/drawing/2014/main" id="{65986B28-6B45-A42F-A6E2-0FAEE53297EC}"/>
                    </a:ext>
                  </a:extLst>
                </p:cNvPr>
                <p:cNvSpPr/>
                <p:nvPr/>
              </p:nvSpPr>
              <p:spPr>
                <a:xfrm flipH="1">
                  <a:off x="3641725" y="876620"/>
                  <a:ext cx="234950" cy="45719"/>
                </a:xfrm>
                <a:prstGeom prst="parallelogram">
                  <a:avLst>
                    <a:gd name="adj" fmla="val 37063"/>
                  </a:avLst>
                </a:prstGeom>
                <a:solidFill>
                  <a:srgbClr val="33F5FC"/>
                </a:solidFill>
                <a:ln cap="rnd">
                  <a:noFill/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03" name="平行四边形 402">
                  <a:extLst>
                    <a:ext uri="{FF2B5EF4-FFF2-40B4-BE49-F238E27FC236}">
                      <a16:creationId xmlns:a16="http://schemas.microsoft.com/office/drawing/2014/main" id="{8101C74D-D755-22D3-D839-98891356360F}"/>
                    </a:ext>
                  </a:extLst>
                </p:cNvPr>
                <p:cNvSpPr/>
                <p:nvPr/>
              </p:nvSpPr>
              <p:spPr>
                <a:xfrm flipH="1">
                  <a:off x="3696129" y="946867"/>
                  <a:ext cx="234950" cy="45719"/>
                </a:xfrm>
                <a:prstGeom prst="parallelogram">
                  <a:avLst>
                    <a:gd name="adj" fmla="val 37063"/>
                  </a:avLst>
                </a:prstGeom>
                <a:solidFill>
                  <a:srgbClr val="33F5FC">
                    <a:alpha val="91000"/>
                  </a:srgbClr>
                </a:solidFill>
                <a:ln cap="rnd">
                  <a:noFill/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04" name="平行四边形 403">
                  <a:extLst>
                    <a:ext uri="{FF2B5EF4-FFF2-40B4-BE49-F238E27FC236}">
                      <a16:creationId xmlns:a16="http://schemas.microsoft.com/office/drawing/2014/main" id="{E53F16F4-F3EC-4029-1FA2-FA67858FC5D3}"/>
                    </a:ext>
                  </a:extLst>
                </p:cNvPr>
                <p:cNvSpPr/>
                <p:nvPr/>
              </p:nvSpPr>
              <p:spPr>
                <a:xfrm flipH="1">
                  <a:off x="3750533" y="1017114"/>
                  <a:ext cx="234950" cy="45719"/>
                </a:xfrm>
                <a:prstGeom prst="parallelogram">
                  <a:avLst>
                    <a:gd name="adj" fmla="val 37063"/>
                  </a:avLst>
                </a:prstGeom>
                <a:solidFill>
                  <a:srgbClr val="33F5FC">
                    <a:alpha val="67000"/>
                  </a:srgbClr>
                </a:solidFill>
                <a:ln cap="rnd">
                  <a:noFill/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05" name="平行四边形 404">
                  <a:extLst>
                    <a:ext uri="{FF2B5EF4-FFF2-40B4-BE49-F238E27FC236}">
                      <a16:creationId xmlns:a16="http://schemas.microsoft.com/office/drawing/2014/main" id="{534864DE-127F-9089-BB30-37B82792808C}"/>
                    </a:ext>
                  </a:extLst>
                </p:cNvPr>
                <p:cNvSpPr/>
                <p:nvPr/>
              </p:nvSpPr>
              <p:spPr>
                <a:xfrm flipH="1">
                  <a:off x="3804937" y="1087361"/>
                  <a:ext cx="234950" cy="45719"/>
                </a:xfrm>
                <a:prstGeom prst="parallelogram">
                  <a:avLst>
                    <a:gd name="adj" fmla="val 37063"/>
                  </a:avLst>
                </a:prstGeom>
                <a:solidFill>
                  <a:srgbClr val="33F5FC">
                    <a:alpha val="41000"/>
                  </a:srgbClr>
                </a:solidFill>
                <a:ln cap="rnd">
                  <a:noFill/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06" name="平行四边形 405">
                  <a:extLst>
                    <a:ext uri="{FF2B5EF4-FFF2-40B4-BE49-F238E27FC236}">
                      <a16:creationId xmlns:a16="http://schemas.microsoft.com/office/drawing/2014/main" id="{7CCA834C-EE71-A950-2CDA-1623E7143960}"/>
                    </a:ext>
                  </a:extLst>
                </p:cNvPr>
                <p:cNvSpPr/>
                <p:nvPr/>
              </p:nvSpPr>
              <p:spPr>
                <a:xfrm flipH="1">
                  <a:off x="3859341" y="1157608"/>
                  <a:ext cx="234950" cy="45719"/>
                </a:xfrm>
                <a:prstGeom prst="parallelogram">
                  <a:avLst>
                    <a:gd name="adj" fmla="val 37063"/>
                  </a:avLst>
                </a:prstGeom>
                <a:solidFill>
                  <a:srgbClr val="33F5FC">
                    <a:alpha val="23000"/>
                  </a:srgbClr>
                </a:solidFill>
                <a:ln cap="rnd">
                  <a:noFill/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07" name="平行四边形 406">
                  <a:extLst>
                    <a:ext uri="{FF2B5EF4-FFF2-40B4-BE49-F238E27FC236}">
                      <a16:creationId xmlns:a16="http://schemas.microsoft.com/office/drawing/2014/main" id="{875A8C9F-BEC6-8D37-39FA-596F317C6629}"/>
                    </a:ext>
                  </a:extLst>
                </p:cNvPr>
                <p:cNvSpPr/>
                <p:nvPr/>
              </p:nvSpPr>
              <p:spPr>
                <a:xfrm flipH="1">
                  <a:off x="3913744" y="1227857"/>
                  <a:ext cx="234950" cy="45719"/>
                </a:xfrm>
                <a:prstGeom prst="parallelogram">
                  <a:avLst>
                    <a:gd name="adj" fmla="val 37063"/>
                  </a:avLst>
                </a:prstGeom>
                <a:solidFill>
                  <a:srgbClr val="33F5FC">
                    <a:alpha val="13000"/>
                  </a:srgbClr>
                </a:solidFill>
                <a:ln cap="rnd">
                  <a:noFill/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416" name="组合 415">
                <a:extLst>
                  <a:ext uri="{FF2B5EF4-FFF2-40B4-BE49-F238E27FC236}">
                    <a16:creationId xmlns:a16="http://schemas.microsoft.com/office/drawing/2014/main" id="{940C2C94-A1AD-FC66-6863-E72EFAD962D3}"/>
                  </a:ext>
                </a:extLst>
              </p:cNvPr>
              <p:cNvGrpSpPr/>
              <p:nvPr/>
            </p:nvGrpSpPr>
            <p:grpSpPr>
              <a:xfrm flipH="1" flipV="1">
                <a:off x="7274872" y="1620400"/>
                <a:ext cx="2058442" cy="282305"/>
                <a:chOff x="-1862457" y="446122"/>
                <a:chExt cx="6033424" cy="827454"/>
              </a:xfrm>
            </p:grpSpPr>
            <p:cxnSp>
              <p:nvCxnSpPr>
                <p:cNvPr id="417" name="直接连接符 416">
                  <a:extLst>
                    <a:ext uri="{FF2B5EF4-FFF2-40B4-BE49-F238E27FC236}">
                      <a16:creationId xmlns:a16="http://schemas.microsoft.com/office/drawing/2014/main" id="{91D8DB54-691C-B8FD-02C8-049B67B2476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-1862457" y="757460"/>
                  <a:ext cx="4751707" cy="0"/>
                </a:xfrm>
                <a:prstGeom prst="line">
                  <a:avLst/>
                </a:prstGeom>
                <a:ln w="19050" cap="rnd">
                  <a:gradFill flip="none" rotWithShape="1">
                    <a:gsLst>
                      <a:gs pos="0">
                        <a:schemeClr val="accent1">
                          <a:lumMod val="5000"/>
                          <a:lumOff val="95000"/>
                          <a:alpha val="0"/>
                        </a:schemeClr>
                      </a:gs>
                      <a:gs pos="55000">
                        <a:srgbClr val="33F5FC"/>
                      </a:gs>
                    </a:gsLst>
                    <a:lin ang="0" scaled="1"/>
                    <a:tileRect/>
                  </a:gra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18" name="直接连接符 417">
                  <a:extLst>
                    <a:ext uri="{FF2B5EF4-FFF2-40B4-BE49-F238E27FC236}">
                      <a16:creationId xmlns:a16="http://schemas.microsoft.com/office/drawing/2014/main" id="{800177E4-3D22-A98E-33DC-30DFC7E4DF5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980952" y="757459"/>
                  <a:ext cx="221456" cy="0"/>
                </a:xfrm>
                <a:prstGeom prst="line">
                  <a:avLst/>
                </a:prstGeom>
                <a:ln w="19050" cap="rnd">
                  <a:solidFill>
                    <a:srgbClr val="33F5FC"/>
                  </a:solidFill>
                  <a:prstDash val="sysDash"/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419" name="组合 418">
                  <a:extLst>
                    <a:ext uri="{FF2B5EF4-FFF2-40B4-BE49-F238E27FC236}">
                      <a16:creationId xmlns:a16="http://schemas.microsoft.com/office/drawing/2014/main" id="{F478D4FA-B8FD-1E43-7285-008486E201A2}"/>
                    </a:ext>
                  </a:extLst>
                </p:cNvPr>
                <p:cNvGrpSpPr/>
                <p:nvPr/>
              </p:nvGrpSpPr>
              <p:grpSpPr>
                <a:xfrm>
                  <a:off x="3259774" y="446122"/>
                  <a:ext cx="911193" cy="311626"/>
                  <a:chOff x="3305494" y="446122"/>
                  <a:chExt cx="911193" cy="311626"/>
                </a:xfrm>
              </p:grpSpPr>
              <p:cxnSp>
                <p:nvCxnSpPr>
                  <p:cNvPr id="434" name="直接连接符 433">
                    <a:extLst>
                      <a:ext uri="{FF2B5EF4-FFF2-40B4-BE49-F238E27FC236}">
                        <a16:creationId xmlns:a16="http://schemas.microsoft.com/office/drawing/2014/main" id="{31C18A47-04A8-9D62-D21D-8DC0D839A00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305494" y="757460"/>
                    <a:ext cx="590230" cy="0"/>
                  </a:xfrm>
                  <a:prstGeom prst="line">
                    <a:avLst/>
                  </a:prstGeom>
                  <a:ln w="19050" cap="rnd">
                    <a:solidFill>
                      <a:srgbClr val="33F5FC"/>
                    </a:solidFill>
                    <a:prstDash val="solid"/>
                    <a:round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35" name="直接连接符 434">
                    <a:extLst>
                      <a:ext uri="{FF2B5EF4-FFF2-40B4-BE49-F238E27FC236}">
                        <a16:creationId xmlns:a16="http://schemas.microsoft.com/office/drawing/2014/main" id="{550F69C8-5BBF-2D51-02AE-9FF60E3B9E1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3905062" y="446122"/>
                    <a:ext cx="311625" cy="311626"/>
                  </a:xfrm>
                  <a:prstGeom prst="line">
                    <a:avLst/>
                  </a:prstGeom>
                  <a:ln w="19050" cap="rnd">
                    <a:solidFill>
                      <a:srgbClr val="33F5FC"/>
                    </a:solidFill>
                    <a:prstDash val="solid"/>
                    <a:round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420" name="组合 419">
                  <a:extLst>
                    <a:ext uri="{FF2B5EF4-FFF2-40B4-BE49-F238E27FC236}">
                      <a16:creationId xmlns:a16="http://schemas.microsoft.com/office/drawing/2014/main" id="{EDE014EE-CB12-3DD0-7230-0BA002188BC9}"/>
                    </a:ext>
                  </a:extLst>
                </p:cNvPr>
                <p:cNvGrpSpPr/>
                <p:nvPr/>
              </p:nvGrpSpPr>
              <p:grpSpPr>
                <a:xfrm>
                  <a:off x="1874839" y="889480"/>
                  <a:ext cx="1392078" cy="148498"/>
                  <a:chOff x="1874839" y="884145"/>
                  <a:chExt cx="1392078" cy="148498"/>
                </a:xfrm>
              </p:grpSpPr>
              <p:grpSp>
                <p:nvGrpSpPr>
                  <p:cNvPr id="430" name="组合 429">
                    <a:extLst>
                      <a:ext uri="{FF2B5EF4-FFF2-40B4-BE49-F238E27FC236}">
                        <a16:creationId xmlns:a16="http://schemas.microsoft.com/office/drawing/2014/main" id="{A9904D1E-CBEC-0456-A535-B45BF247C7B9}"/>
                      </a:ext>
                    </a:extLst>
                  </p:cNvPr>
                  <p:cNvGrpSpPr/>
                  <p:nvPr/>
                </p:nvGrpSpPr>
                <p:grpSpPr>
                  <a:xfrm>
                    <a:off x="1874839" y="884145"/>
                    <a:ext cx="874937" cy="148498"/>
                    <a:chOff x="1874839" y="884145"/>
                    <a:chExt cx="874937" cy="148498"/>
                  </a:xfrm>
                </p:grpSpPr>
                <p:cxnSp>
                  <p:nvCxnSpPr>
                    <p:cNvPr id="432" name="直接连接符 431">
                      <a:extLst>
                        <a:ext uri="{FF2B5EF4-FFF2-40B4-BE49-F238E27FC236}">
                          <a16:creationId xmlns:a16="http://schemas.microsoft.com/office/drawing/2014/main" id="{BED95014-A193-5683-F20C-A7F83E4F62E2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874839" y="884145"/>
                      <a:ext cx="726440" cy="0"/>
                    </a:xfrm>
                    <a:prstGeom prst="line">
                      <a:avLst/>
                    </a:prstGeom>
                    <a:ln w="19050" cap="rnd">
                      <a:solidFill>
                        <a:srgbClr val="33F5FC"/>
                      </a:solidFill>
                      <a:round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33" name="直接连接符 432">
                      <a:extLst>
                        <a:ext uri="{FF2B5EF4-FFF2-40B4-BE49-F238E27FC236}">
                          <a16:creationId xmlns:a16="http://schemas.microsoft.com/office/drawing/2014/main" id="{FD72429B-CB40-11CA-27A2-45DE321C00DC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2601279" y="884145"/>
                      <a:ext cx="148497" cy="148498"/>
                    </a:xfrm>
                    <a:prstGeom prst="line">
                      <a:avLst/>
                    </a:prstGeom>
                    <a:ln w="19050" cap="rnd">
                      <a:solidFill>
                        <a:srgbClr val="33F5FC"/>
                      </a:solidFill>
                      <a:prstDash val="solid"/>
                      <a:round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431" name="直接连接符 430">
                    <a:extLst>
                      <a:ext uri="{FF2B5EF4-FFF2-40B4-BE49-F238E27FC236}">
                        <a16:creationId xmlns:a16="http://schemas.microsoft.com/office/drawing/2014/main" id="{CED630EF-45D5-5EA5-0DA6-0168BEC40B2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747805" y="1032642"/>
                    <a:ext cx="519112" cy="0"/>
                  </a:xfrm>
                  <a:prstGeom prst="line">
                    <a:avLst/>
                  </a:prstGeom>
                  <a:ln w="19050" cap="rnd">
                    <a:solidFill>
                      <a:srgbClr val="33F5FC"/>
                    </a:solidFill>
                    <a:prstDash val="solid"/>
                    <a:round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421" name="组合 420">
                  <a:extLst>
                    <a:ext uri="{FF2B5EF4-FFF2-40B4-BE49-F238E27FC236}">
                      <a16:creationId xmlns:a16="http://schemas.microsoft.com/office/drawing/2014/main" id="{0E8162E4-B9AA-4058-F897-5215865E0987}"/>
                    </a:ext>
                  </a:extLst>
                </p:cNvPr>
                <p:cNvGrpSpPr/>
                <p:nvPr/>
              </p:nvGrpSpPr>
              <p:grpSpPr>
                <a:xfrm flipH="1">
                  <a:off x="3276390" y="886892"/>
                  <a:ext cx="573613" cy="151086"/>
                  <a:chOff x="2171862" y="881557"/>
                  <a:chExt cx="573613" cy="151086"/>
                </a:xfrm>
              </p:grpSpPr>
              <p:cxnSp>
                <p:nvCxnSpPr>
                  <p:cNvPr id="428" name="直接连接符 427">
                    <a:extLst>
                      <a:ext uri="{FF2B5EF4-FFF2-40B4-BE49-F238E27FC236}">
                        <a16:creationId xmlns:a16="http://schemas.microsoft.com/office/drawing/2014/main" id="{E23D9DC6-C5E0-F71E-7136-FF010BF97D3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171862" y="883245"/>
                    <a:ext cx="422526" cy="0"/>
                  </a:xfrm>
                  <a:prstGeom prst="line">
                    <a:avLst/>
                  </a:prstGeom>
                  <a:ln w="19050" cap="rnd">
                    <a:solidFill>
                      <a:srgbClr val="33F5FC"/>
                    </a:solidFill>
                    <a:round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29" name="直接连接符 428">
                    <a:extLst>
                      <a:ext uri="{FF2B5EF4-FFF2-40B4-BE49-F238E27FC236}">
                        <a16:creationId xmlns:a16="http://schemas.microsoft.com/office/drawing/2014/main" id="{145C1EE0-BE50-8BBC-5675-2248A4CDF2A7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594388" y="881557"/>
                    <a:ext cx="151087" cy="151086"/>
                  </a:xfrm>
                  <a:prstGeom prst="line">
                    <a:avLst/>
                  </a:prstGeom>
                  <a:ln w="19050" cap="rnd">
                    <a:solidFill>
                      <a:srgbClr val="33F5FC"/>
                    </a:solidFill>
                    <a:prstDash val="solid"/>
                    <a:round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422" name="平行四边形 421">
                  <a:extLst>
                    <a:ext uri="{FF2B5EF4-FFF2-40B4-BE49-F238E27FC236}">
                      <a16:creationId xmlns:a16="http://schemas.microsoft.com/office/drawing/2014/main" id="{50A4735F-4FFC-7A50-4A12-A6DE1C1624B0}"/>
                    </a:ext>
                  </a:extLst>
                </p:cNvPr>
                <p:cNvSpPr/>
                <p:nvPr/>
              </p:nvSpPr>
              <p:spPr>
                <a:xfrm flipH="1">
                  <a:off x="3641725" y="876620"/>
                  <a:ext cx="234950" cy="45719"/>
                </a:xfrm>
                <a:prstGeom prst="parallelogram">
                  <a:avLst>
                    <a:gd name="adj" fmla="val 37063"/>
                  </a:avLst>
                </a:prstGeom>
                <a:solidFill>
                  <a:srgbClr val="33F5FC"/>
                </a:solidFill>
                <a:ln cap="rnd">
                  <a:noFill/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23" name="平行四边形 422">
                  <a:extLst>
                    <a:ext uri="{FF2B5EF4-FFF2-40B4-BE49-F238E27FC236}">
                      <a16:creationId xmlns:a16="http://schemas.microsoft.com/office/drawing/2014/main" id="{539EFC94-2D2E-C064-C6A1-5D29164CD5B9}"/>
                    </a:ext>
                  </a:extLst>
                </p:cNvPr>
                <p:cNvSpPr/>
                <p:nvPr/>
              </p:nvSpPr>
              <p:spPr>
                <a:xfrm flipH="1">
                  <a:off x="3696129" y="946867"/>
                  <a:ext cx="234950" cy="45719"/>
                </a:xfrm>
                <a:prstGeom prst="parallelogram">
                  <a:avLst>
                    <a:gd name="adj" fmla="val 37063"/>
                  </a:avLst>
                </a:prstGeom>
                <a:solidFill>
                  <a:srgbClr val="33F5FC">
                    <a:alpha val="91000"/>
                  </a:srgbClr>
                </a:solidFill>
                <a:ln cap="rnd">
                  <a:noFill/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24" name="平行四边形 423">
                  <a:extLst>
                    <a:ext uri="{FF2B5EF4-FFF2-40B4-BE49-F238E27FC236}">
                      <a16:creationId xmlns:a16="http://schemas.microsoft.com/office/drawing/2014/main" id="{6C9EBAD8-4C99-4E23-2B0F-665C02DC1B4E}"/>
                    </a:ext>
                  </a:extLst>
                </p:cNvPr>
                <p:cNvSpPr/>
                <p:nvPr/>
              </p:nvSpPr>
              <p:spPr>
                <a:xfrm flipH="1">
                  <a:off x="3750533" y="1017114"/>
                  <a:ext cx="234950" cy="45719"/>
                </a:xfrm>
                <a:prstGeom prst="parallelogram">
                  <a:avLst>
                    <a:gd name="adj" fmla="val 37063"/>
                  </a:avLst>
                </a:prstGeom>
                <a:solidFill>
                  <a:srgbClr val="33F5FC">
                    <a:alpha val="67000"/>
                  </a:srgbClr>
                </a:solidFill>
                <a:ln cap="rnd">
                  <a:noFill/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25" name="平行四边形 424">
                  <a:extLst>
                    <a:ext uri="{FF2B5EF4-FFF2-40B4-BE49-F238E27FC236}">
                      <a16:creationId xmlns:a16="http://schemas.microsoft.com/office/drawing/2014/main" id="{B752B4B2-3A76-B205-4C98-74C23D0B595E}"/>
                    </a:ext>
                  </a:extLst>
                </p:cNvPr>
                <p:cNvSpPr/>
                <p:nvPr/>
              </p:nvSpPr>
              <p:spPr>
                <a:xfrm flipH="1">
                  <a:off x="3804937" y="1087361"/>
                  <a:ext cx="234950" cy="45719"/>
                </a:xfrm>
                <a:prstGeom prst="parallelogram">
                  <a:avLst>
                    <a:gd name="adj" fmla="val 37063"/>
                  </a:avLst>
                </a:prstGeom>
                <a:solidFill>
                  <a:srgbClr val="33F5FC">
                    <a:alpha val="41000"/>
                  </a:srgbClr>
                </a:solidFill>
                <a:ln cap="rnd">
                  <a:noFill/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26" name="平行四边形 425">
                  <a:extLst>
                    <a:ext uri="{FF2B5EF4-FFF2-40B4-BE49-F238E27FC236}">
                      <a16:creationId xmlns:a16="http://schemas.microsoft.com/office/drawing/2014/main" id="{2FC70596-2184-D8F0-2DDC-E2FC348DCD30}"/>
                    </a:ext>
                  </a:extLst>
                </p:cNvPr>
                <p:cNvSpPr/>
                <p:nvPr/>
              </p:nvSpPr>
              <p:spPr>
                <a:xfrm flipH="1">
                  <a:off x="3859341" y="1157608"/>
                  <a:ext cx="234950" cy="45719"/>
                </a:xfrm>
                <a:prstGeom prst="parallelogram">
                  <a:avLst>
                    <a:gd name="adj" fmla="val 37063"/>
                  </a:avLst>
                </a:prstGeom>
                <a:solidFill>
                  <a:srgbClr val="33F5FC">
                    <a:alpha val="23000"/>
                  </a:srgbClr>
                </a:solidFill>
                <a:ln cap="rnd">
                  <a:noFill/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27" name="平行四边形 426">
                  <a:extLst>
                    <a:ext uri="{FF2B5EF4-FFF2-40B4-BE49-F238E27FC236}">
                      <a16:creationId xmlns:a16="http://schemas.microsoft.com/office/drawing/2014/main" id="{D38B6853-BF82-701B-6072-0646B510F75C}"/>
                    </a:ext>
                  </a:extLst>
                </p:cNvPr>
                <p:cNvSpPr/>
                <p:nvPr/>
              </p:nvSpPr>
              <p:spPr>
                <a:xfrm flipH="1">
                  <a:off x="3913744" y="1227857"/>
                  <a:ext cx="234950" cy="45719"/>
                </a:xfrm>
                <a:prstGeom prst="parallelogram">
                  <a:avLst>
                    <a:gd name="adj" fmla="val 37063"/>
                  </a:avLst>
                </a:prstGeom>
                <a:solidFill>
                  <a:srgbClr val="33F5FC">
                    <a:alpha val="13000"/>
                  </a:srgbClr>
                </a:solidFill>
                <a:ln cap="rnd">
                  <a:noFill/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  <p:sp>
        <p:nvSpPr>
          <p:cNvPr id="441" name="文本框 440">
            <a:extLst>
              <a:ext uri="{FF2B5EF4-FFF2-40B4-BE49-F238E27FC236}">
                <a16:creationId xmlns:a16="http://schemas.microsoft.com/office/drawing/2014/main" id="{AE44BC80-6CA8-A0A4-42DD-700AFE612AD0}"/>
              </a:ext>
            </a:extLst>
          </p:cNvPr>
          <p:cNvSpPr txBox="1"/>
          <p:nvPr/>
        </p:nvSpPr>
        <p:spPr>
          <a:xfrm>
            <a:off x="8482208" y="3745031"/>
            <a:ext cx="1100719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>
                <a:gradFill flip="none" rotWithShape="1">
                  <a:gsLst>
                    <a:gs pos="0">
                      <a:srgbClr val="33F5FC">
                        <a:alpha val="1000"/>
                      </a:srgbClr>
                    </a:gs>
                    <a:gs pos="100000">
                      <a:srgbClr val="33F5FC"/>
                    </a:gs>
                  </a:gsLst>
                  <a:lin ang="16200000" scaled="1"/>
                  <a:tileRect/>
                </a:gradFill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超过人眼</a:t>
            </a:r>
            <a:endParaRPr lang="en-US" sz="1400" dirty="0">
              <a:gradFill flip="none" rotWithShape="1">
                <a:gsLst>
                  <a:gs pos="0">
                    <a:srgbClr val="33F5FC">
                      <a:alpha val="1000"/>
                    </a:srgbClr>
                  </a:gs>
                  <a:gs pos="100000">
                    <a:srgbClr val="33F5FC"/>
                  </a:gs>
                </a:gsLst>
                <a:lin ang="16200000" scaled="1"/>
                <a:tileRect/>
              </a:gradFill>
              <a:latin typeface="锐字真言体免费商用" panose="02010600030101010101" pitchFamily="2" charset="-122"/>
              <a:ea typeface="锐字真言体免费商用" panose="02010600030101010101" pitchFamily="2" charset="-122"/>
            </a:endParaRPr>
          </a:p>
        </p:txBody>
      </p:sp>
      <p:sp>
        <p:nvSpPr>
          <p:cNvPr id="442" name="文本框 441">
            <a:extLst>
              <a:ext uri="{FF2B5EF4-FFF2-40B4-BE49-F238E27FC236}">
                <a16:creationId xmlns:a16="http://schemas.microsoft.com/office/drawing/2014/main" id="{1B1A8A69-86B5-FCB1-2CAF-7910B68C0731}"/>
              </a:ext>
            </a:extLst>
          </p:cNvPr>
          <p:cNvSpPr txBox="1"/>
          <p:nvPr/>
        </p:nvSpPr>
        <p:spPr>
          <a:xfrm>
            <a:off x="9619882" y="4498748"/>
            <a:ext cx="177085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400">
                <a:gradFill flip="none" rotWithShape="1">
                  <a:gsLst>
                    <a:gs pos="0">
                      <a:srgbClr val="33F5FC">
                        <a:alpha val="1000"/>
                      </a:srgbClr>
                    </a:gs>
                    <a:gs pos="100000">
                      <a:srgbClr val="33F5FC"/>
                    </a:gs>
                  </a:gsLst>
                  <a:lin ang="16200000" scaled="1"/>
                  <a:tileRect/>
                </a:gradFill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TBGII </a:t>
            </a:r>
            <a:r>
              <a:rPr lang="zh-CN" altLang="en-US" sz="1400">
                <a:gradFill flip="none" rotWithShape="1">
                  <a:gsLst>
                    <a:gs pos="0">
                      <a:srgbClr val="33F5FC">
                        <a:alpha val="1000"/>
                      </a:srgbClr>
                    </a:gs>
                    <a:gs pos="100000">
                      <a:srgbClr val="33F5FC"/>
                    </a:gs>
                  </a:gsLst>
                  <a:lin ang="16200000" scaled="1"/>
                  <a:tileRect/>
                </a:gradFill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学习架构</a:t>
            </a:r>
            <a:endParaRPr lang="en-US" sz="1400" dirty="0">
              <a:gradFill flip="none" rotWithShape="1">
                <a:gsLst>
                  <a:gs pos="0">
                    <a:srgbClr val="33F5FC">
                      <a:alpha val="1000"/>
                    </a:srgbClr>
                  </a:gs>
                  <a:gs pos="100000">
                    <a:srgbClr val="33F5FC"/>
                  </a:gs>
                </a:gsLst>
                <a:lin ang="16200000" scaled="1"/>
                <a:tileRect/>
              </a:gradFill>
              <a:latin typeface="锐字真言体免费商用" panose="02010600030101010101" pitchFamily="2" charset="-122"/>
              <a:ea typeface="锐字真言体免费商用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859621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矩形 35">
            <a:extLst>
              <a:ext uri="{FF2B5EF4-FFF2-40B4-BE49-F238E27FC236}">
                <a16:creationId xmlns:a16="http://schemas.microsoft.com/office/drawing/2014/main" id="{AA5E393B-B2AD-B2E0-99F2-A1BEAF75AD80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063978">
                  <a:alpha val="89000"/>
                </a:srgbClr>
              </a:gs>
              <a:gs pos="100000">
                <a:srgbClr val="041F44">
                  <a:alpha val="96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FAD6D7A9-225C-B47C-1903-9ADE38FC36F2}"/>
              </a:ext>
            </a:extLst>
          </p:cNvPr>
          <p:cNvGrpSpPr/>
          <p:nvPr/>
        </p:nvGrpSpPr>
        <p:grpSpPr>
          <a:xfrm>
            <a:off x="318727" y="1473979"/>
            <a:ext cx="11586876" cy="2510162"/>
            <a:chOff x="450070" y="1664479"/>
            <a:chExt cx="11157670" cy="2510162"/>
          </a:xfrm>
        </p:grpSpPr>
        <p:grpSp>
          <p:nvGrpSpPr>
            <p:cNvPr id="44" name="组合 43">
              <a:extLst>
                <a:ext uri="{FF2B5EF4-FFF2-40B4-BE49-F238E27FC236}">
                  <a16:creationId xmlns:a16="http://schemas.microsoft.com/office/drawing/2014/main" id="{499AAECA-BD77-49EC-9EA0-770825CA7986}"/>
                </a:ext>
              </a:extLst>
            </p:cNvPr>
            <p:cNvGrpSpPr/>
            <p:nvPr/>
          </p:nvGrpSpPr>
          <p:grpSpPr>
            <a:xfrm>
              <a:off x="891582" y="1740159"/>
              <a:ext cx="10440982" cy="2239733"/>
              <a:chOff x="891582" y="1740159"/>
              <a:chExt cx="10440982" cy="2239733"/>
            </a:xfrm>
          </p:grpSpPr>
          <p:grpSp>
            <p:nvGrpSpPr>
              <p:cNvPr id="37" name="组合 36">
                <a:extLst>
                  <a:ext uri="{FF2B5EF4-FFF2-40B4-BE49-F238E27FC236}">
                    <a16:creationId xmlns:a16="http://schemas.microsoft.com/office/drawing/2014/main" id="{26B177F7-13FC-3552-1124-D7ACE64ADB32}"/>
                  </a:ext>
                </a:extLst>
              </p:cNvPr>
              <p:cNvGrpSpPr/>
              <p:nvPr/>
            </p:nvGrpSpPr>
            <p:grpSpPr>
              <a:xfrm rot="5400000" flipH="1">
                <a:off x="4993495" y="-2185770"/>
                <a:ext cx="2237157" cy="10094166"/>
                <a:chOff x="259953" y="1631164"/>
                <a:chExt cx="5466768" cy="2026435"/>
              </a:xfrm>
            </p:grpSpPr>
            <p:sp>
              <p:nvSpPr>
                <p:cNvPr id="38" name="矩形: 剪去左右顶角 37">
                  <a:extLst>
                    <a:ext uri="{FF2B5EF4-FFF2-40B4-BE49-F238E27FC236}">
                      <a16:creationId xmlns:a16="http://schemas.microsoft.com/office/drawing/2014/main" id="{37BF94DA-5F97-8FAA-6A40-DF9CAD5C66EA}"/>
                    </a:ext>
                  </a:extLst>
                </p:cNvPr>
                <p:cNvSpPr/>
                <p:nvPr/>
              </p:nvSpPr>
              <p:spPr>
                <a:xfrm>
                  <a:off x="644499" y="1631164"/>
                  <a:ext cx="4725081" cy="2026435"/>
                </a:xfrm>
                <a:prstGeom prst="snip2SameRect">
                  <a:avLst>
                    <a:gd name="adj1" fmla="val 4586"/>
                    <a:gd name="adj2" fmla="val 5910"/>
                  </a:avLst>
                </a:prstGeom>
                <a:solidFill>
                  <a:srgbClr val="33F5FC">
                    <a:alpha val="6000"/>
                  </a:srgbClr>
                </a:solidFill>
                <a:ln>
                  <a:solidFill>
                    <a:srgbClr val="33F5FC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9" name="平行四边形 38">
                  <a:extLst>
                    <a:ext uri="{FF2B5EF4-FFF2-40B4-BE49-F238E27FC236}">
                      <a16:creationId xmlns:a16="http://schemas.microsoft.com/office/drawing/2014/main" id="{7DF89AA3-0558-8DD3-EE69-68A865F31AF9}"/>
                    </a:ext>
                  </a:extLst>
                </p:cNvPr>
                <p:cNvSpPr/>
                <p:nvPr/>
              </p:nvSpPr>
              <p:spPr>
                <a:xfrm rot="5400000" flipV="1">
                  <a:off x="-443895" y="2443977"/>
                  <a:ext cx="1775043" cy="367347"/>
                </a:xfrm>
                <a:prstGeom prst="parallelogram">
                  <a:avLst>
                    <a:gd name="adj" fmla="val 62553"/>
                  </a:avLst>
                </a:prstGeom>
                <a:gradFill flip="none" rotWithShape="1">
                  <a:gsLst>
                    <a:gs pos="10000">
                      <a:srgbClr val="33F5FC">
                        <a:alpha val="0"/>
                      </a:srgbClr>
                    </a:gs>
                    <a:gs pos="100000">
                      <a:srgbClr val="33F5FC"/>
                    </a:gs>
                  </a:gsLst>
                  <a:lin ang="108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0" name="平行四边形 39">
                  <a:extLst>
                    <a:ext uri="{FF2B5EF4-FFF2-40B4-BE49-F238E27FC236}">
                      <a16:creationId xmlns:a16="http://schemas.microsoft.com/office/drawing/2014/main" id="{0A66171D-9457-882E-8896-087ECC5993A8}"/>
                    </a:ext>
                  </a:extLst>
                </p:cNvPr>
                <p:cNvSpPr/>
                <p:nvPr/>
              </p:nvSpPr>
              <p:spPr>
                <a:xfrm rot="5400000" flipH="1">
                  <a:off x="4641437" y="2488210"/>
                  <a:ext cx="1803221" cy="367347"/>
                </a:xfrm>
                <a:prstGeom prst="parallelogram">
                  <a:avLst>
                    <a:gd name="adj" fmla="val 62553"/>
                  </a:avLst>
                </a:prstGeom>
                <a:gradFill flip="none" rotWithShape="1">
                  <a:gsLst>
                    <a:gs pos="10000">
                      <a:srgbClr val="33F5FC">
                        <a:alpha val="0"/>
                      </a:srgbClr>
                    </a:gs>
                    <a:gs pos="100000">
                      <a:srgbClr val="33F5FC"/>
                    </a:gs>
                  </a:gsLst>
                  <a:lin ang="108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43" name="矩形: 剪去左右顶角 42">
                <a:extLst>
                  <a:ext uri="{FF2B5EF4-FFF2-40B4-BE49-F238E27FC236}">
                    <a16:creationId xmlns:a16="http://schemas.microsoft.com/office/drawing/2014/main" id="{43855AB9-2BA7-7798-3017-1238ECFE5FA8}"/>
                  </a:ext>
                </a:extLst>
              </p:cNvPr>
              <p:cNvSpPr/>
              <p:nvPr/>
            </p:nvSpPr>
            <p:spPr>
              <a:xfrm rot="5400000" flipH="1">
                <a:off x="4992206" y="-2360465"/>
                <a:ext cx="2239733" cy="10440982"/>
              </a:xfrm>
              <a:prstGeom prst="snip2SameRect">
                <a:avLst>
                  <a:gd name="adj1" fmla="val 4586"/>
                  <a:gd name="adj2" fmla="val 5910"/>
                </a:avLst>
              </a:prstGeom>
              <a:noFill/>
              <a:ln>
                <a:solidFill>
                  <a:srgbClr val="33F5F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48" name="图片 47">
              <a:extLst>
                <a:ext uri="{FF2B5EF4-FFF2-40B4-BE49-F238E27FC236}">
                  <a16:creationId xmlns:a16="http://schemas.microsoft.com/office/drawing/2014/main" id="{49425A0A-52CE-FBA5-74E2-065F6CE3082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biLevel thresh="25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5400000" flipH="1" flipV="1">
              <a:off x="2386408" y="-271859"/>
              <a:ext cx="555520" cy="4428196"/>
            </a:xfrm>
            <a:prstGeom prst="rect">
              <a:avLst/>
            </a:prstGeom>
          </p:spPr>
        </p:pic>
        <p:pic>
          <p:nvPicPr>
            <p:cNvPr id="49" name="图片 48">
              <a:extLst>
                <a:ext uri="{FF2B5EF4-FFF2-40B4-BE49-F238E27FC236}">
                  <a16:creationId xmlns:a16="http://schemas.microsoft.com/office/drawing/2014/main" id="{B02058EB-E011-2980-1AB9-99880D40963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biLevel thresh="25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5400000" flipH="1" flipV="1">
              <a:off x="9115882" y="1682783"/>
              <a:ext cx="555520" cy="4428196"/>
            </a:xfrm>
            <a:prstGeom prst="rect">
              <a:avLst/>
            </a:prstGeom>
          </p:spPr>
        </p:pic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C651E3CB-131A-B751-6090-F3D12944D079}"/>
              </a:ext>
            </a:extLst>
          </p:cNvPr>
          <p:cNvGrpSpPr/>
          <p:nvPr/>
        </p:nvGrpSpPr>
        <p:grpSpPr>
          <a:xfrm>
            <a:off x="450070" y="492472"/>
            <a:ext cx="6096000" cy="721630"/>
            <a:chOff x="375932" y="321520"/>
            <a:chExt cx="6096000" cy="721630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1D04DC3A-9624-1170-7B8C-EADDF4F8B231}"/>
                </a:ext>
              </a:extLst>
            </p:cNvPr>
            <p:cNvSpPr txBox="1"/>
            <p:nvPr/>
          </p:nvSpPr>
          <p:spPr>
            <a:xfrm>
              <a:off x="375932" y="321520"/>
              <a:ext cx="6096000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>
                  <a:gradFill flip="none" rotWithShape="1">
                    <a:gsLst>
                      <a:gs pos="0">
                        <a:schemeClr val="bg1"/>
                      </a:gs>
                      <a:gs pos="92000">
                        <a:srgbClr val="33F5FC"/>
                      </a:gs>
                    </a:gsLst>
                    <a:lin ang="5400000" scaled="1"/>
                    <a:tileRect/>
                  </a:gra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自动驾驶部署与规划</a:t>
              </a:r>
              <a:endParaRPr lang="en-US" sz="2000" dirty="0">
                <a:gradFill flip="none" rotWithShape="1">
                  <a:gsLst>
                    <a:gs pos="0">
                      <a:schemeClr val="bg1"/>
                    </a:gs>
                    <a:gs pos="92000">
                      <a:srgbClr val="33F5FC"/>
                    </a:gs>
                  </a:gsLst>
                  <a:lin ang="5400000" scaled="1"/>
                  <a:tileRect/>
                </a:gra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1488294D-5021-007E-604D-45F3CA8256D0}"/>
                </a:ext>
              </a:extLst>
            </p:cNvPr>
            <p:cNvGrpSpPr/>
            <p:nvPr/>
          </p:nvGrpSpPr>
          <p:grpSpPr>
            <a:xfrm>
              <a:off x="480707" y="623987"/>
              <a:ext cx="3056348" cy="419163"/>
              <a:chOff x="-1862457" y="446122"/>
              <a:chExt cx="6033424" cy="827454"/>
            </a:xfrm>
          </p:grpSpPr>
          <p:cxnSp>
            <p:nvCxnSpPr>
              <p:cNvPr id="11" name="直接连接符 10">
                <a:extLst>
                  <a:ext uri="{FF2B5EF4-FFF2-40B4-BE49-F238E27FC236}">
                    <a16:creationId xmlns:a16="http://schemas.microsoft.com/office/drawing/2014/main" id="{E6C3308E-7FC7-2DEB-5AAC-B791ACECC3A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862457" y="757460"/>
                <a:ext cx="4751707" cy="0"/>
              </a:xfrm>
              <a:prstGeom prst="line">
                <a:avLst/>
              </a:prstGeom>
              <a:ln w="19050" cap="rnd">
                <a:gradFill flip="none" rotWithShape="1">
                  <a:gsLst>
                    <a:gs pos="0">
                      <a:schemeClr val="accent1">
                        <a:lumMod val="5000"/>
                        <a:lumOff val="95000"/>
                        <a:alpha val="0"/>
                      </a:schemeClr>
                    </a:gs>
                    <a:gs pos="55000">
                      <a:srgbClr val="33F5FC"/>
                    </a:gs>
                  </a:gsLst>
                  <a:lin ang="0" scaled="1"/>
                  <a:tileRect/>
                </a:gra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>
                <a:extLst>
                  <a:ext uri="{FF2B5EF4-FFF2-40B4-BE49-F238E27FC236}">
                    <a16:creationId xmlns:a16="http://schemas.microsoft.com/office/drawing/2014/main" id="{FC081371-B598-3683-02D7-61131C3A11F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980952" y="757459"/>
                <a:ext cx="221456" cy="0"/>
              </a:xfrm>
              <a:prstGeom prst="line">
                <a:avLst/>
              </a:prstGeom>
              <a:ln w="19050" cap="rnd">
                <a:solidFill>
                  <a:srgbClr val="33F5FC"/>
                </a:solidFill>
                <a:prstDash val="sysDash"/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3" name="组合 12">
                <a:extLst>
                  <a:ext uri="{FF2B5EF4-FFF2-40B4-BE49-F238E27FC236}">
                    <a16:creationId xmlns:a16="http://schemas.microsoft.com/office/drawing/2014/main" id="{479048BF-0096-A24A-94F7-C3857B737C34}"/>
                  </a:ext>
                </a:extLst>
              </p:cNvPr>
              <p:cNvGrpSpPr/>
              <p:nvPr/>
            </p:nvGrpSpPr>
            <p:grpSpPr>
              <a:xfrm>
                <a:off x="3259774" y="446122"/>
                <a:ext cx="911193" cy="311626"/>
                <a:chOff x="3305494" y="446122"/>
                <a:chExt cx="911193" cy="311626"/>
              </a:xfrm>
            </p:grpSpPr>
            <p:cxnSp>
              <p:nvCxnSpPr>
                <p:cNvPr id="28" name="直接连接符 27">
                  <a:extLst>
                    <a:ext uri="{FF2B5EF4-FFF2-40B4-BE49-F238E27FC236}">
                      <a16:creationId xmlns:a16="http://schemas.microsoft.com/office/drawing/2014/main" id="{1A6979C7-035C-CA00-554C-05CB349FCF1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305494" y="757460"/>
                  <a:ext cx="590230" cy="0"/>
                </a:xfrm>
                <a:prstGeom prst="line">
                  <a:avLst/>
                </a:prstGeom>
                <a:ln w="19050" cap="rnd">
                  <a:solidFill>
                    <a:srgbClr val="33F5FC"/>
                  </a:solidFill>
                  <a:prstDash val="solid"/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9" name="直接连接符 28">
                  <a:extLst>
                    <a:ext uri="{FF2B5EF4-FFF2-40B4-BE49-F238E27FC236}">
                      <a16:creationId xmlns:a16="http://schemas.microsoft.com/office/drawing/2014/main" id="{AF01ABAD-77CF-80A6-FD8A-F138A633213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3905062" y="446122"/>
                  <a:ext cx="311625" cy="311626"/>
                </a:xfrm>
                <a:prstGeom prst="line">
                  <a:avLst/>
                </a:prstGeom>
                <a:ln w="19050" cap="rnd">
                  <a:solidFill>
                    <a:srgbClr val="33F5FC"/>
                  </a:solidFill>
                  <a:prstDash val="solid"/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84E59D93-979C-925D-6A16-04F78A07856A}"/>
                  </a:ext>
                </a:extLst>
              </p:cNvPr>
              <p:cNvGrpSpPr/>
              <p:nvPr/>
            </p:nvGrpSpPr>
            <p:grpSpPr>
              <a:xfrm>
                <a:off x="1874839" y="889480"/>
                <a:ext cx="1392078" cy="148498"/>
                <a:chOff x="1874839" y="884145"/>
                <a:chExt cx="1392078" cy="148498"/>
              </a:xfrm>
            </p:grpSpPr>
            <p:grpSp>
              <p:nvGrpSpPr>
                <p:cNvPr id="24" name="组合 23">
                  <a:extLst>
                    <a:ext uri="{FF2B5EF4-FFF2-40B4-BE49-F238E27FC236}">
                      <a16:creationId xmlns:a16="http://schemas.microsoft.com/office/drawing/2014/main" id="{44972953-829F-A38B-44D6-9AA4CD8DD475}"/>
                    </a:ext>
                  </a:extLst>
                </p:cNvPr>
                <p:cNvGrpSpPr/>
                <p:nvPr/>
              </p:nvGrpSpPr>
              <p:grpSpPr>
                <a:xfrm>
                  <a:off x="1874839" y="884145"/>
                  <a:ext cx="874937" cy="148498"/>
                  <a:chOff x="1874839" y="884145"/>
                  <a:chExt cx="874937" cy="148498"/>
                </a:xfrm>
              </p:grpSpPr>
              <p:cxnSp>
                <p:nvCxnSpPr>
                  <p:cNvPr id="26" name="直接连接符 25">
                    <a:extLst>
                      <a:ext uri="{FF2B5EF4-FFF2-40B4-BE49-F238E27FC236}">
                        <a16:creationId xmlns:a16="http://schemas.microsoft.com/office/drawing/2014/main" id="{29A9053D-0B95-C090-1B7E-3EDB2301003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874839" y="884145"/>
                    <a:ext cx="726440" cy="0"/>
                  </a:xfrm>
                  <a:prstGeom prst="line">
                    <a:avLst/>
                  </a:prstGeom>
                  <a:ln w="19050" cap="rnd">
                    <a:solidFill>
                      <a:srgbClr val="33F5FC"/>
                    </a:solidFill>
                    <a:round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7" name="直接连接符 26">
                    <a:extLst>
                      <a:ext uri="{FF2B5EF4-FFF2-40B4-BE49-F238E27FC236}">
                        <a16:creationId xmlns:a16="http://schemas.microsoft.com/office/drawing/2014/main" id="{A8113855-7180-9227-341A-DF35A47F9C5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601279" y="884145"/>
                    <a:ext cx="148497" cy="148498"/>
                  </a:xfrm>
                  <a:prstGeom prst="line">
                    <a:avLst/>
                  </a:prstGeom>
                  <a:ln w="19050" cap="rnd">
                    <a:solidFill>
                      <a:srgbClr val="33F5FC"/>
                    </a:solidFill>
                    <a:prstDash val="solid"/>
                    <a:round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25" name="直接连接符 24">
                  <a:extLst>
                    <a:ext uri="{FF2B5EF4-FFF2-40B4-BE49-F238E27FC236}">
                      <a16:creationId xmlns:a16="http://schemas.microsoft.com/office/drawing/2014/main" id="{A65DCE5B-89CA-AFA4-EAD3-44FD348090E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747805" y="1032642"/>
                  <a:ext cx="519112" cy="0"/>
                </a:xfrm>
                <a:prstGeom prst="line">
                  <a:avLst/>
                </a:prstGeom>
                <a:ln w="19050" cap="rnd">
                  <a:solidFill>
                    <a:srgbClr val="33F5FC"/>
                  </a:solidFill>
                  <a:prstDash val="solid"/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408B0866-CA80-3D75-EA61-331562124097}"/>
                  </a:ext>
                </a:extLst>
              </p:cNvPr>
              <p:cNvGrpSpPr/>
              <p:nvPr/>
            </p:nvGrpSpPr>
            <p:grpSpPr>
              <a:xfrm flipH="1">
                <a:off x="3276390" y="886892"/>
                <a:ext cx="573613" cy="151086"/>
                <a:chOff x="2171862" y="881557"/>
                <a:chExt cx="573613" cy="151086"/>
              </a:xfrm>
            </p:grpSpPr>
            <p:cxnSp>
              <p:nvCxnSpPr>
                <p:cNvPr id="22" name="直接连接符 21">
                  <a:extLst>
                    <a:ext uri="{FF2B5EF4-FFF2-40B4-BE49-F238E27FC236}">
                      <a16:creationId xmlns:a16="http://schemas.microsoft.com/office/drawing/2014/main" id="{B400494C-9963-4E3A-D87D-EEEFF8F599D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171862" y="883245"/>
                  <a:ext cx="422526" cy="0"/>
                </a:xfrm>
                <a:prstGeom prst="line">
                  <a:avLst/>
                </a:prstGeom>
                <a:ln w="19050" cap="rnd">
                  <a:solidFill>
                    <a:srgbClr val="33F5FC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3" name="直接连接符 22">
                  <a:extLst>
                    <a:ext uri="{FF2B5EF4-FFF2-40B4-BE49-F238E27FC236}">
                      <a16:creationId xmlns:a16="http://schemas.microsoft.com/office/drawing/2014/main" id="{71038591-5C9C-2C7D-9C27-39153ED888A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594388" y="881557"/>
                  <a:ext cx="151087" cy="151086"/>
                </a:xfrm>
                <a:prstGeom prst="line">
                  <a:avLst/>
                </a:prstGeom>
                <a:ln w="19050" cap="rnd">
                  <a:solidFill>
                    <a:srgbClr val="33F5FC"/>
                  </a:solidFill>
                  <a:prstDash val="solid"/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6" name="平行四边形 15">
                <a:extLst>
                  <a:ext uri="{FF2B5EF4-FFF2-40B4-BE49-F238E27FC236}">
                    <a16:creationId xmlns:a16="http://schemas.microsoft.com/office/drawing/2014/main" id="{54C2D2F8-3BDD-FAC4-4064-8CD530B1D923}"/>
                  </a:ext>
                </a:extLst>
              </p:cNvPr>
              <p:cNvSpPr/>
              <p:nvPr/>
            </p:nvSpPr>
            <p:spPr>
              <a:xfrm flipH="1">
                <a:off x="3641725" y="876620"/>
                <a:ext cx="234950" cy="45719"/>
              </a:xfrm>
              <a:prstGeom prst="parallelogram">
                <a:avLst>
                  <a:gd name="adj" fmla="val 37063"/>
                </a:avLst>
              </a:prstGeom>
              <a:solidFill>
                <a:srgbClr val="33F5FC"/>
              </a:solidFill>
              <a:ln cap="rnd">
                <a:noFill/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平行四边形 16">
                <a:extLst>
                  <a:ext uri="{FF2B5EF4-FFF2-40B4-BE49-F238E27FC236}">
                    <a16:creationId xmlns:a16="http://schemas.microsoft.com/office/drawing/2014/main" id="{CFCB309C-16CF-E362-4355-D6673C676BA0}"/>
                  </a:ext>
                </a:extLst>
              </p:cNvPr>
              <p:cNvSpPr/>
              <p:nvPr/>
            </p:nvSpPr>
            <p:spPr>
              <a:xfrm flipH="1">
                <a:off x="3696129" y="946867"/>
                <a:ext cx="234950" cy="45719"/>
              </a:xfrm>
              <a:prstGeom prst="parallelogram">
                <a:avLst>
                  <a:gd name="adj" fmla="val 37063"/>
                </a:avLst>
              </a:prstGeom>
              <a:solidFill>
                <a:srgbClr val="33F5FC">
                  <a:alpha val="91000"/>
                </a:srgbClr>
              </a:solidFill>
              <a:ln cap="rnd">
                <a:noFill/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平行四边形 17">
                <a:extLst>
                  <a:ext uri="{FF2B5EF4-FFF2-40B4-BE49-F238E27FC236}">
                    <a16:creationId xmlns:a16="http://schemas.microsoft.com/office/drawing/2014/main" id="{0D6027D5-467A-8A03-317E-FBE064889849}"/>
                  </a:ext>
                </a:extLst>
              </p:cNvPr>
              <p:cNvSpPr/>
              <p:nvPr/>
            </p:nvSpPr>
            <p:spPr>
              <a:xfrm flipH="1">
                <a:off x="3750533" y="1017114"/>
                <a:ext cx="234950" cy="45719"/>
              </a:xfrm>
              <a:prstGeom prst="parallelogram">
                <a:avLst>
                  <a:gd name="adj" fmla="val 37063"/>
                </a:avLst>
              </a:prstGeom>
              <a:solidFill>
                <a:srgbClr val="33F5FC">
                  <a:alpha val="67000"/>
                </a:srgbClr>
              </a:solidFill>
              <a:ln cap="rnd">
                <a:noFill/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平行四边形 18">
                <a:extLst>
                  <a:ext uri="{FF2B5EF4-FFF2-40B4-BE49-F238E27FC236}">
                    <a16:creationId xmlns:a16="http://schemas.microsoft.com/office/drawing/2014/main" id="{6A2D5EF7-10F2-61C5-BE26-B5658144FC4F}"/>
                  </a:ext>
                </a:extLst>
              </p:cNvPr>
              <p:cNvSpPr/>
              <p:nvPr/>
            </p:nvSpPr>
            <p:spPr>
              <a:xfrm flipH="1">
                <a:off x="3804937" y="1087361"/>
                <a:ext cx="234950" cy="45719"/>
              </a:xfrm>
              <a:prstGeom prst="parallelogram">
                <a:avLst>
                  <a:gd name="adj" fmla="val 37063"/>
                </a:avLst>
              </a:prstGeom>
              <a:solidFill>
                <a:srgbClr val="33F5FC">
                  <a:alpha val="41000"/>
                </a:srgbClr>
              </a:solidFill>
              <a:ln cap="rnd">
                <a:noFill/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平行四边形 19">
                <a:extLst>
                  <a:ext uri="{FF2B5EF4-FFF2-40B4-BE49-F238E27FC236}">
                    <a16:creationId xmlns:a16="http://schemas.microsoft.com/office/drawing/2014/main" id="{28427163-066B-F7C2-8B16-D39350D213DF}"/>
                  </a:ext>
                </a:extLst>
              </p:cNvPr>
              <p:cNvSpPr/>
              <p:nvPr/>
            </p:nvSpPr>
            <p:spPr>
              <a:xfrm flipH="1">
                <a:off x="3859341" y="1157608"/>
                <a:ext cx="234950" cy="45719"/>
              </a:xfrm>
              <a:prstGeom prst="parallelogram">
                <a:avLst>
                  <a:gd name="adj" fmla="val 37063"/>
                </a:avLst>
              </a:prstGeom>
              <a:solidFill>
                <a:srgbClr val="33F5FC">
                  <a:alpha val="23000"/>
                </a:srgbClr>
              </a:solidFill>
              <a:ln cap="rnd">
                <a:noFill/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平行四边形 20">
                <a:extLst>
                  <a:ext uri="{FF2B5EF4-FFF2-40B4-BE49-F238E27FC236}">
                    <a16:creationId xmlns:a16="http://schemas.microsoft.com/office/drawing/2014/main" id="{145238E1-2AE1-DDA6-E66C-041AD86E12AD}"/>
                  </a:ext>
                </a:extLst>
              </p:cNvPr>
              <p:cNvSpPr/>
              <p:nvPr/>
            </p:nvSpPr>
            <p:spPr>
              <a:xfrm flipH="1">
                <a:off x="3913744" y="1227857"/>
                <a:ext cx="234950" cy="45719"/>
              </a:xfrm>
              <a:prstGeom prst="parallelogram">
                <a:avLst>
                  <a:gd name="adj" fmla="val 37063"/>
                </a:avLst>
              </a:prstGeom>
              <a:solidFill>
                <a:srgbClr val="33F5FC">
                  <a:alpha val="13000"/>
                </a:srgbClr>
              </a:solidFill>
              <a:ln cap="rnd">
                <a:noFill/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ED0255C1-2661-DAA1-2988-BA2C3E667A39}"/>
              </a:ext>
            </a:extLst>
          </p:cNvPr>
          <p:cNvGrpSpPr/>
          <p:nvPr/>
        </p:nvGrpSpPr>
        <p:grpSpPr>
          <a:xfrm>
            <a:off x="10073031" y="492472"/>
            <a:ext cx="1526884" cy="349250"/>
            <a:chOff x="2781300" y="571500"/>
            <a:chExt cx="3914376" cy="895350"/>
          </a:xfrm>
        </p:grpSpPr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7D521EB3-B2CC-20E0-6E95-2BAF17035DD0}"/>
                </a:ext>
              </a:extLst>
            </p:cNvPr>
            <p:cNvSpPr/>
            <p:nvPr/>
          </p:nvSpPr>
          <p:spPr>
            <a:xfrm flipH="1">
              <a:off x="3031330" y="848632"/>
              <a:ext cx="812006" cy="618217"/>
            </a:xfrm>
            <a:custGeom>
              <a:avLst/>
              <a:gdLst>
                <a:gd name="connsiteX0" fmla="*/ 345281 w 812006"/>
                <a:gd name="connsiteY0" fmla="*/ 0 h 618217"/>
                <a:gd name="connsiteX1" fmla="*/ 154555 w 812006"/>
                <a:gd name="connsiteY1" fmla="*/ 0 h 618217"/>
                <a:gd name="connsiteX2" fmla="*/ 0 w 812006"/>
                <a:gd name="connsiteY2" fmla="*/ 618217 h 618217"/>
                <a:gd name="connsiteX3" fmla="*/ 190727 w 812006"/>
                <a:gd name="connsiteY3" fmla="*/ 618217 h 618217"/>
                <a:gd name="connsiteX4" fmla="*/ 812006 w 812006"/>
                <a:gd name="connsiteY4" fmla="*/ 0 h 618217"/>
                <a:gd name="connsiteX5" fmla="*/ 621280 w 812006"/>
                <a:gd name="connsiteY5" fmla="*/ 0 h 618217"/>
                <a:gd name="connsiteX6" fmla="*/ 466725 w 812006"/>
                <a:gd name="connsiteY6" fmla="*/ 618217 h 618217"/>
                <a:gd name="connsiteX7" fmla="*/ 657452 w 812006"/>
                <a:gd name="connsiteY7" fmla="*/ 618217 h 6182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12006" h="618217">
                  <a:moveTo>
                    <a:pt x="345281" y="0"/>
                  </a:moveTo>
                  <a:lnTo>
                    <a:pt x="154555" y="0"/>
                  </a:lnTo>
                  <a:lnTo>
                    <a:pt x="0" y="618217"/>
                  </a:lnTo>
                  <a:lnTo>
                    <a:pt x="190727" y="618217"/>
                  </a:lnTo>
                  <a:close/>
                  <a:moveTo>
                    <a:pt x="812006" y="0"/>
                  </a:moveTo>
                  <a:lnTo>
                    <a:pt x="621280" y="0"/>
                  </a:lnTo>
                  <a:lnTo>
                    <a:pt x="466725" y="618217"/>
                  </a:lnTo>
                  <a:lnTo>
                    <a:pt x="657452" y="618217"/>
                  </a:lnTo>
                  <a:close/>
                </a:path>
              </a:pathLst>
            </a:custGeom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6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14370C74-7F79-129C-CA80-B19C57A3CB33}"/>
                </a:ext>
              </a:extLst>
            </p:cNvPr>
            <p:cNvSpPr/>
            <p:nvPr/>
          </p:nvSpPr>
          <p:spPr>
            <a:xfrm>
              <a:off x="2781300" y="571500"/>
              <a:ext cx="966788" cy="895350"/>
            </a:xfrm>
            <a:custGeom>
              <a:avLst/>
              <a:gdLst>
                <a:gd name="connsiteX0" fmla="*/ 690563 w 966788"/>
                <a:gd name="connsiteY0" fmla="*/ 0 h 895350"/>
                <a:gd name="connsiteX1" fmla="*/ 966788 w 966788"/>
                <a:gd name="connsiteY1" fmla="*/ 0 h 895350"/>
                <a:gd name="connsiteX2" fmla="*/ 742950 w 966788"/>
                <a:gd name="connsiteY2" fmla="*/ 895350 h 895350"/>
                <a:gd name="connsiteX3" fmla="*/ 466725 w 966788"/>
                <a:gd name="connsiteY3" fmla="*/ 895350 h 895350"/>
                <a:gd name="connsiteX4" fmla="*/ 223838 w 966788"/>
                <a:gd name="connsiteY4" fmla="*/ 0 h 895350"/>
                <a:gd name="connsiteX5" fmla="*/ 500063 w 966788"/>
                <a:gd name="connsiteY5" fmla="*/ 0 h 895350"/>
                <a:gd name="connsiteX6" fmla="*/ 276225 w 966788"/>
                <a:gd name="connsiteY6" fmla="*/ 895350 h 895350"/>
                <a:gd name="connsiteX7" fmla="*/ 0 w 966788"/>
                <a:gd name="connsiteY7" fmla="*/ 895350 h 895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66788" h="895350">
                  <a:moveTo>
                    <a:pt x="690563" y="0"/>
                  </a:moveTo>
                  <a:lnTo>
                    <a:pt x="966788" y="0"/>
                  </a:lnTo>
                  <a:lnTo>
                    <a:pt x="742950" y="895350"/>
                  </a:lnTo>
                  <a:lnTo>
                    <a:pt x="466725" y="895350"/>
                  </a:lnTo>
                  <a:close/>
                  <a:moveTo>
                    <a:pt x="223838" y="0"/>
                  </a:moveTo>
                  <a:lnTo>
                    <a:pt x="500063" y="0"/>
                  </a:lnTo>
                  <a:lnTo>
                    <a:pt x="276225" y="895350"/>
                  </a:lnTo>
                  <a:lnTo>
                    <a:pt x="0" y="895350"/>
                  </a:lnTo>
                  <a:close/>
                </a:path>
              </a:pathLst>
            </a:custGeom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24B121D0-3013-90BF-1F37-566D6D155374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3901741" y="571500"/>
              <a:ext cx="2793935" cy="884640"/>
            </a:xfrm>
            <a:custGeom>
              <a:avLst/>
              <a:gdLst>
                <a:gd name="connsiteX0" fmla="*/ 141895 w 2793935"/>
                <a:gd name="connsiteY0" fmla="*/ 755663 h 884640"/>
                <a:gd name="connsiteX1" fmla="*/ 135720 w 2793935"/>
                <a:gd name="connsiteY1" fmla="*/ 780376 h 884640"/>
                <a:gd name="connsiteX2" fmla="*/ 399804 w 2793935"/>
                <a:gd name="connsiteY2" fmla="*/ 780376 h 884640"/>
                <a:gd name="connsiteX3" fmla="*/ 405963 w 2793935"/>
                <a:gd name="connsiteY3" fmla="*/ 755663 h 884640"/>
                <a:gd name="connsiteX4" fmla="*/ 165224 w 2793935"/>
                <a:gd name="connsiteY4" fmla="*/ 661720 h 884640"/>
                <a:gd name="connsiteX5" fmla="*/ 159735 w 2793935"/>
                <a:gd name="connsiteY5" fmla="*/ 685058 h 884640"/>
                <a:gd name="connsiteX6" fmla="*/ 423756 w 2793935"/>
                <a:gd name="connsiteY6" fmla="*/ 685058 h 884640"/>
                <a:gd name="connsiteX7" fmla="*/ 429231 w 2793935"/>
                <a:gd name="connsiteY7" fmla="*/ 661720 h 884640"/>
                <a:gd name="connsiteX8" fmla="*/ 2560691 w 2793935"/>
                <a:gd name="connsiteY8" fmla="*/ 568459 h 884640"/>
                <a:gd name="connsiteX9" fmla="*/ 2417359 w 2793935"/>
                <a:gd name="connsiteY9" fmla="*/ 578069 h 884640"/>
                <a:gd name="connsiteX10" fmla="*/ 2433647 w 2793935"/>
                <a:gd name="connsiteY10" fmla="*/ 630166 h 884640"/>
                <a:gd name="connsiteX11" fmla="*/ 2457136 w 2793935"/>
                <a:gd name="connsiteY11" fmla="*/ 674035 h 884640"/>
                <a:gd name="connsiteX12" fmla="*/ 2514314 w 2793935"/>
                <a:gd name="connsiteY12" fmla="*/ 623056 h 884640"/>
                <a:gd name="connsiteX13" fmla="*/ 2560691 w 2793935"/>
                <a:gd name="connsiteY13" fmla="*/ 568459 h 884640"/>
                <a:gd name="connsiteX14" fmla="*/ 1162347 w 2793935"/>
                <a:gd name="connsiteY14" fmla="*/ 486854 h 884640"/>
                <a:gd name="connsiteX15" fmla="*/ 1235726 w 2793935"/>
                <a:gd name="connsiteY15" fmla="*/ 501954 h 884640"/>
                <a:gd name="connsiteX16" fmla="*/ 1203241 w 2793935"/>
                <a:gd name="connsiteY16" fmla="*/ 581140 h 884640"/>
                <a:gd name="connsiteX17" fmla="*/ 1169240 w 2793935"/>
                <a:gd name="connsiteY17" fmla="*/ 656200 h 884640"/>
                <a:gd name="connsiteX18" fmla="*/ 1294705 w 2793935"/>
                <a:gd name="connsiteY18" fmla="*/ 650710 h 884640"/>
                <a:gd name="connsiteX19" fmla="*/ 1287933 w 2793935"/>
                <a:gd name="connsiteY19" fmla="*/ 666837 h 884640"/>
                <a:gd name="connsiteX20" fmla="*/ 1277560 w 2793935"/>
                <a:gd name="connsiteY20" fmla="*/ 695316 h 884640"/>
                <a:gd name="connsiteX21" fmla="*/ 1236326 w 2793935"/>
                <a:gd name="connsiteY21" fmla="*/ 804448 h 884640"/>
                <a:gd name="connsiteX22" fmla="*/ 1202808 w 2793935"/>
                <a:gd name="connsiteY22" fmla="*/ 860641 h 884640"/>
                <a:gd name="connsiteX23" fmla="*/ 1173008 w 2793935"/>
                <a:gd name="connsiteY23" fmla="*/ 873177 h 884640"/>
                <a:gd name="connsiteX24" fmla="*/ 1145286 w 2793935"/>
                <a:gd name="connsiteY24" fmla="*/ 879083 h 884640"/>
                <a:gd name="connsiteX25" fmla="*/ 1104456 w 2793935"/>
                <a:gd name="connsiteY25" fmla="*/ 878742 h 884640"/>
                <a:gd name="connsiteX26" fmla="*/ 1057451 w 2793935"/>
                <a:gd name="connsiteY26" fmla="*/ 872233 h 884640"/>
                <a:gd name="connsiteX27" fmla="*/ 1056679 w 2793935"/>
                <a:gd name="connsiteY27" fmla="*/ 840810 h 884640"/>
                <a:gd name="connsiteX28" fmla="*/ 1053333 w 2793935"/>
                <a:gd name="connsiteY28" fmla="*/ 807779 h 884640"/>
                <a:gd name="connsiteX29" fmla="*/ 650139 w 2793935"/>
                <a:gd name="connsiteY29" fmla="*/ 812585 h 884640"/>
                <a:gd name="connsiteX30" fmla="*/ 669341 w 2793935"/>
                <a:gd name="connsiteY30" fmla="*/ 735117 h 884640"/>
                <a:gd name="connsiteX31" fmla="*/ 1108230 w 2793935"/>
                <a:gd name="connsiteY31" fmla="*/ 735117 h 884640"/>
                <a:gd name="connsiteX32" fmla="*/ 1091075 w 2793935"/>
                <a:gd name="connsiteY32" fmla="*/ 802973 h 884640"/>
                <a:gd name="connsiteX33" fmla="*/ 1101368 w 2793935"/>
                <a:gd name="connsiteY33" fmla="*/ 802973 h 884640"/>
                <a:gd name="connsiteX34" fmla="*/ 1116207 w 2793935"/>
                <a:gd name="connsiteY34" fmla="*/ 798596 h 884640"/>
                <a:gd name="connsiteX35" fmla="*/ 1127444 w 2793935"/>
                <a:gd name="connsiteY35" fmla="*/ 786496 h 884640"/>
                <a:gd name="connsiteX36" fmla="*/ 1145785 w 2793935"/>
                <a:gd name="connsiteY36" fmla="*/ 767411 h 884640"/>
                <a:gd name="connsiteX37" fmla="*/ 1169240 w 2793935"/>
                <a:gd name="connsiteY37" fmla="*/ 715903 h 884640"/>
                <a:gd name="connsiteX38" fmla="*/ 743375 w 2793935"/>
                <a:gd name="connsiteY38" fmla="*/ 715903 h 884640"/>
                <a:gd name="connsiteX39" fmla="*/ 774110 w 2793935"/>
                <a:gd name="connsiteY39" fmla="*/ 653057 h 884640"/>
                <a:gd name="connsiteX40" fmla="*/ 804375 w 2793935"/>
                <a:gd name="connsiteY40" fmla="*/ 583544 h 884640"/>
                <a:gd name="connsiteX41" fmla="*/ 903169 w 2793935"/>
                <a:gd name="connsiteY41" fmla="*/ 603456 h 884640"/>
                <a:gd name="connsiteX42" fmla="*/ 880529 w 2793935"/>
                <a:gd name="connsiteY42" fmla="*/ 656200 h 884640"/>
                <a:gd name="connsiteX43" fmla="*/ 1064999 w 2793935"/>
                <a:gd name="connsiteY43" fmla="*/ 645220 h 884640"/>
                <a:gd name="connsiteX44" fmla="*/ 1081983 w 2793935"/>
                <a:gd name="connsiteY44" fmla="*/ 609266 h 884640"/>
                <a:gd name="connsiteX45" fmla="*/ 1097937 w 2793935"/>
                <a:gd name="connsiteY45" fmla="*/ 573245 h 884640"/>
                <a:gd name="connsiteX46" fmla="*/ 767327 w 2793935"/>
                <a:gd name="connsiteY46" fmla="*/ 578738 h 884640"/>
                <a:gd name="connsiteX47" fmla="*/ 789281 w 2793935"/>
                <a:gd name="connsiteY47" fmla="*/ 490286 h 884640"/>
                <a:gd name="connsiteX48" fmla="*/ 1144599 w 2793935"/>
                <a:gd name="connsiteY48" fmla="*/ 490286 h 884640"/>
                <a:gd name="connsiteX49" fmla="*/ 1735747 w 2793935"/>
                <a:gd name="connsiteY49" fmla="*/ 450536 h 884640"/>
                <a:gd name="connsiteX50" fmla="*/ 1783048 w 2793935"/>
                <a:gd name="connsiteY50" fmla="*/ 501455 h 884640"/>
                <a:gd name="connsiteX51" fmla="*/ 1820028 w 2793935"/>
                <a:gd name="connsiteY51" fmla="*/ 553387 h 884640"/>
                <a:gd name="connsiteX52" fmla="*/ 1741921 w 2793935"/>
                <a:gd name="connsiteY52" fmla="*/ 607499 h 884640"/>
                <a:gd name="connsiteX53" fmla="*/ 1710452 w 2793935"/>
                <a:gd name="connsiteY53" fmla="*/ 554306 h 884640"/>
                <a:gd name="connsiteX54" fmla="*/ 1665092 w 2793935"/>
                <a:gd name="connsiteY54" fmla="*/ 500600 h 884640"/>
                <a:gd name="connsiteX55" fmla="*/ 888762 w 2793935"/>
                <a:gd name="connsiteY55" fmla="*/ 408683 h 884640"/>
                <a:gd name="connsiteX56" fmla="*/ 889445 w 2793935"/>
                <a:gd name="connsiteY56" fmla="*/ 412069 h 884640"/>
                <a:gd name="connsiteX57" fmla="*/ 885128 w 2793935"/>
                <a:gd name="connsiteY57" fmla="*/ 412470 h 884640"/>
                <a:gd name="connsiteX58" fmla="*/ 484105 w 2793935"/>
                <a:gd name="connsiteY58" fmla="*/ 363440 h 884640"/>
                <a:gd name="connsiteX59" fmla="*/ 459475 w 2793935"/>
                <a:gd name="connsiteY59" fmla="*/ 462836 h 884640"/>
                <a:gd name="connsiteX60" fmla="*/ 542382 w 2793935"/>
                <a:gd name="connsiteY60" fmla="*/ 462836 h 884640"/>
                <a:gd name="connsiteX61" fmla="*/ 567071 w 2793935"/>
                <a:gd name="connsiteY61" fmla="*/ 363440 h 884640"/>
                <a:gd name="connsiteX62" fmla="*/ 182377 w 2793935"/>
                <a:gd name="connsiteY62" fmla="*/ 353839 h 884640"/>
                <a:gd name="connsiteX63" fmla="*/ 161793 w 2793935"/>
                <a:gd name="connsiteY63" fmla="*/ 358639 h 884640"/>
                <a:gd name="connsiteX64" fmla="*/ 146269 w 2793935"/>
                <a:gd name="connsiteY64" fmla="*/ 375870 h 884640"/>
                <a:gd name="connsiteX65" fmla="*/ 130231 w 2793935"/>
                <a:gd name="connsiteY65" fmla="*/ 391558 h 884640"/>
                <a:gd name="connsiteX66" fmla="*/ 173457 w 2793935"/>
                <a:gd name="connsiteY66" fmla="*/ 387443 h 884640"/>
                <a:gd name="connsiteX67" fmla="*/ 176202 w 2793935"/>
                <a:gd name="connsiteY67" fmla="*/ 377842 h 884640"/>
                <a:gd name="connsiteX68" fmla="*/ 1184981 w 2793935"/>
                <a:gd name="connsiteY68" fmla="*/ 333950 h 884640"/>
                <a:gd name="connsiteX69" fmla="*/ 1168556 w 2793935"/>
                <a:gd name="connsiteY69" fmla="*/ 398348 h 884640"/>
                <a:gd name="connsiteX70" fmla="*/ 1237098 w 2793935"/>
                <a:gd name="connsiteY70" fmla="*/ 398348 h 884640"/>
                <a:gd name="connsiteX71" fmla="*/ 1253557 w 2793935"/>
                <a:gd name="connsiteY71" fmla="*/ 333950 h 884640"/>
                <a:gd name="connsiteX72" fmla="*/ 413491 w 2793935"/>
                <a:gd name="connsiteY72" fmla="*/ 276343 h 884640"/>
                <a:gd name="connsiteX73" fmla="*/ 687772 w 2793935"/>
                <a:gd name="connsiteY73" fmla="*/ 276343 h 884640"/>
                <a:gd name="connsiteX74" fmla="*/ 619192 w 2793935"/>
                <a:gd name="connsiteY74" fmla="*/ 550611 h 884640"/>
                <a:gd name="connsiteX75" fmla="*/ 344909 w 2793935"/>
                <a:gd name="connsiteY75" fmla="*/ 550611 h 884640"/>
                <a:gd name="connsiteX76" fmla="*/ 1805660 w 2793935"/>
                <a:gd name="connsiteY76" fmla="*/ 270171 h 884640"/>
                <a:gd name="connsiteX77" fmla="*/ 1850893 w 2793935"/>
                <a:gd name="connsiteY77" fmla="*/ 321092 h 884640"/>
                <a:gd name="connsiteX78" fmla="*/ 1885864 w 2793935"/>
                <a:gd name="connsiteY78" fmla="*/ 373041 h 884640"/>
                <a:gd name="connsiteX79" fmla="*/ 1806344 w 2793935"/>
                <a:gd name="connsiteY79" fmla="*/ 425162 h 884640"/>
                <a:gd name="connsiteX80" fmla="*/ 1777830 w 2793935"/>
                <a:gd name="connsiteY80" fmla="*/ 372527 h 884640"/>
                <a:gd name="connsiteX81" fmla="*/ 1734375 w 2793935"/>
                <a:gd name="connsiteY81" fmla="*/ 318863 h 884640"/>
                <a:gd name="connsiteX82" fmla="*/ 1116465 w 2793935"/>
                <a:gd name="connsiteY82" fmla="*/ 264684 h 884640"/>
                <a:gd name="connsiteX83" fmla="*/ 1362599 w 2793935"/>
                <a:gd name="connsiteY83" fmla="*/ 264684 h 884640"/>
                <a:gd name="connsiteX84" fmla="*/ 1311850 w 2793935"/>
                <a:gd name="connsiteY84" fmla="*/ 467636 h 884640"/>
                <a:gd name="connsiteX85" fmla="*/ 1065685 w 2793935"/>
                <a:gd name="connsiteY85" fmla="*/ 467636 h 884640"/>
                <a:gd name="connsiteX86" fmla="*/ 1671952 w 2793935"/>
                <a:gd name="connsiteY86" fmla="*/ 231080 h 884640"/>
                <a:gd name="connsiteX87" fmla="*/ 1715168 w 2793935"/>
                <a:gd name="connsiteY87" fmla="*/ 316805 h 884640"/>
                <a:gd name="connsiteX88" fmla="*/ 1669637 w 2793935"/>
                <a:gd name="connsiteY88" fmla="*/ 329835 h 884640"/>
                <a:gd name="connsiteX89" fmla="*/ 1622562 w 2793935"/>
                <a:gd name="connsiteY89" fmla="*/ 340808 h 884640"/>
                <a:gd name="connsiteX90" fmla="*/ 1597868 w 2793935"/>
                <a:gd name="connsiteY90" fmla="*/ 421733 h 884640"/>
                <a:gd name="connsiteX91" fmla="*/ 1682241 w 2793935"/>
                <a:gd name="connsiteY91" fmla="*/ 421733 h 884640"/>
                <a:gd name="connsiteX92" fmla="*/ 1658919 w 2793935"/>
                <a:gd name="connsiteY92" fmla="*/ 514316 h 884640"/>
                <a:gd name="connsiteX93" fmla="*/ 1576603 w 2793935"/>
                <a:gd name="connsiteY93" fmla="*/ 514316 h 884640"/>
                <a:gd name="connsiteX94" fmla="*/ 1569743 w 2793935"/>
                <a:gd name="connsiteY94" fmla="*/ 519802 h 884640"/>
                <a:gd name="connsiteX95" fmla="*/ 1590601 w 2793935"/>
                <a:gd name="connsiteY95" fmla="*/ 546882 h 884640"/>
                <a:gd name="connsiteX96" fmla="*/ 1616338 w 2793935"/>
                <a:gd name="connsiteY96" fmla="*/ 583391 h 884640"/>
                <a:gd name="connsiteX97" fmla="*/ 1634910 w 2793935"/>
                <a:gd name="connsiteY97" fmla="*/ 609556 h 884640"/>
                <a:gd name="connsiteX98" fmla="*/ 1564255 w 2793935"/>
                <a:gd name="connsiteY98" fmla="*/ 678136 h 884640"/>
                <a:gd name="connsiteX99" fmla="*/ 1558596 w 2793935"/>
                <a:gd name="connsiteY99" fmla="*/ 651819 h 884640"/>
                <a:gd name="connsiteX100" fmla="*/ 1549850 w 2793935"/>
                <a:gd name="connsiteY100" fmla="*/ 621901 h 884640"/>
                <a:gd name="connsiteX101" fmla="*/ 1483311 w 2793935"/>
                <a:gd name="connsiteY101" fmla="*/ 880447 h 884640"/>
                <a:gd name="connsiteX102" fmla="*/ 1386688 w 2793935"/>
                <a:gd name="connsiteY102" fmla="*/ 880447 h 884640"/>
                <a:gd name="connsiteX103" fmla="*/ 1440095 w 2793935"/>
                <a:gd name="connsiteY103" fmla="*/ 674021 h 884640"/>
                <a:gd name="connsiteX104" fmla="*/ 1397642 w 2793935"/>
                <a:gd name="connsiteY104" fmla="*/ 731714 h 884640"/>
                <a:gd name="connsiteX105" fmla="*/ 1357198 w 2793935"/>
                <a:gd name="connsiteY105" fmla="*/ 775520 h 884640"/>
                <a:gd name="connsiteX106" fmla="*/ 1347426 w 2793935"/>
                <a:gd name="connsiteY106" fmla="*/ 722456 h 884640"/>
                <a:gd name="connsiteX107" fmla="*/ 1332509 w 2793935"/>
                <a:gd name="connsiteY107" fmla="*/ 671964 h 884640"/>
                <a:gd name="connsiteX108" fmla="*/ 1400115 w 2793935"/>
                <a:gd name="connsiteY108" fmla="*/ 598860 h 884640"/>
                <a:gd name="connsiteX109" fmla="*/ 1464104 w 2793935"/>
                <a:gd name="connsiteY109" fmla="*/ 508829 h 884640"/>
                <a:gd name="connsiteX110" fmla="*/ 1380516 w 2793935"/>
                <a:gd name="connsiteY110" fmla="*/ 514316 h 884640"/>
                <a:gd name="connsiteX111" fmla="*/ 1403831 w 2793935"/>
                <a:gd name="connsiteY111" fmla="*/ 421733 h 884640"/>
                <a:gd name="connsiteX112" fmla="*/ 1500460 w 2793935"/>
                <a:gd name="connsiteY112" fmla="*/ 421733 h 884640"/>
                <a:gd name="connsiteX113" fmla="*/ 1521039 w 2793935"/>
                <a:gd name="connsiteY113" fmla="*/ 358639 h 884640"/>
                <a:gd name="connsiteX114" fmla="*/ 1486741 w 2793935"/>
                <a:gd name="connsiteY114" fmla="*/ 362240 h 884640"/>
                <a:gd name="connsiteX115" fmla="*/ 1454500 w 2793935"/>
                <a:gd name="connsiteY115" fmla="*/ 360697 h 884640"/>
                <a:gd name="connsiteX116" fmla="*/ 1449613 w 2793935"/>
                <a:gd name="connsiteY116" fmla="*/ 322892 h 884640"/>
                <a:gd name="connsiteX117" fmla="*/ 1440095 w 2793935"/>
                <a:gd name="connsiteY117" fmla="*/ 284573 h 884640"/>
                <a:gd name="connsiteX118" fmla="*/ 1561168 w 2793935"/>
                <a:gd name="connsiteY118" fmla="*/ 264256 h 884640"/>
                <a:gd name="connsiteX119" fmla="*/ 1671952 w 2793935"/>
                <a:gd name="connsiteY119" fmla="*/ 231080 h 884640"/>
                <a:gd name="connsiteX120" fmla="*/ 2526401 w 2793935"/>
                <a:gd name="connsiteY120" fmla="*/ 229023 h 884640"/>
                <a:gd name="connsiteX121" fmla="*/ 2625157 w 2793935"/>
                <a:gd name="connsiteY121" fmla="*/ 229023 h 884640"/>
                <a:gd name="connsiteX122" fmla="*/ 2601839 w 2793935"/>
                <a:gd name="connsiteY122" fmla="*/ 321606 h 884640"/>
                <a:gd name="connsiteX123" fmla="*/ 2749972 w 2793935"/>
                <a:gd name="connsiteY123" fmla="*/ 321606 h 884640"/>
                <a:gd name="connsiteX124" fmla="*/ 2727341 w 2793935"/>
                <a:gd name="connsiteY124" fmla="*/ 412817 h 884640"/>
                <a:gd name="connsiteX125" fmla="*/ 2579208 w 2793935"/>
                <a:gd name="connsiteY125" fmla="*/ 412817 h 884640"/>
                <a:gd name="connsiteX126" fmla="*/ 2561377 w 2793935"/>
                <a:gd name="connsiteY126" fmla="*/ 483445 h 884640"/>
                <a:gd name="connsiteX127" fmla="*/ 2629272 w 2793935"/>
                <a:gd name="connsiteY127" fmla="*/ 483445 h 884640"/>
                <a:gd name="connsiteX128" fmla="*/ 2645731 w 2793935"/>
                <a:gd name="connsiteY128" fmla="*/ 480026 h 884640"/>
                <a:gd name="connsiteX129" fmla="*/ 2704709 w 2793935"/>
                <a:gd name="connsiteY129" fmla="*/ 510802 h 884640"/>
                <a:gd name="connsiteX130" fmla="*/ 2623871 w 2793935"/>
                <a:gd name="connsiteY130" fmla="*/ 639859 h 884640"/>
                <a:gd name="connsiteX131" fmla="*/ 2522972 w 2793935"/>
                <a:gd name="connsiteY131" fmla="*/ 742636 h 884640"/>
                <a:gd name="connsiteX132" fmla="*/ 2581351 w 2793935"/>
                <a:gd name="connsiteY132" fmla="*/ 773592 h 884640"/>
                <a:gd name="connsiteX133" fmla="*/ 2656704 w 2793935"/>
                <a:gd name="connsiteY133" fmla="*/ 800947 h 884640"/>
                <a:gd name="connsiteX134" fmla="*/ 2615984 w 2793935"/>
                <a:gd name="connsiteY134" fmla="*/ 840992 h 884640"/>
                <a:gd name="connsiteX135" fmla="*/ 2579894 w 2793935"/>
                <a:gd name="connsiteY135" fmla="*/ 884640 h 884640"/>
                <a:gd name="connsiteX136" fmla="*/ 2499312 w 2793935"/>
                <a:gd name="connsiteY136" fmla="*/ 845966 h 884640"/>
                <a:gd name="connsiteX137" fmla="*/ 2437247 w 2793935"/>
                <a:gd name="connsiteY137" fmla="*/ 801633 h 884640"/>
                <a:gd name="connsiteX138" fmla="*/ 2342584 w 2793935"/>
                <a:gd name="connsiteY138" fmla="*/ 846738 h 884640"/>
                <a:gd name="connsiteX139" fmla="*/ 2245268 w 2793935"/>
                <a:gd name="connsiteY139" fmla="*/ 874350 h 884640"/>
                <a:gd name="connsiteX140" fmla="*/ 2230175 w 2793935"/>
                <a:gd name="connsiteY140" fmla="*/ 827015 h 884640"/>
                <a:gd name="connsiteX141" fmla="*/ 2206851 w 2793935"/>
                <a:gd name="connsiteY141" fmla="*/ 783796 h 884640"/>
                <a:gd name="connsiteX142" fmla="*/ 2291060 w 2793935"/>
                <a:gd name="connsiteY142" fmla="*/ 761844 h 884640"/>
                <a:gd name="connsiteX143" fmla="*/ 2374240 w 2793935"/>
                <a:gd name="connsiteY143" fmla="*/ 723428 h 884640"/>
                <a:gd name="connsiteX144" fmla="*/ 2344827 w 2793935"/>
                <a:gd name="connsiteY144" fmla="*/ 656982 h 884640"/>
                <a:gd name="connsiteX145" fmla="*/ 2324160 w 2793935"/>
                <a:gd name="connsiteY145" fmla="*/ 576696 h 884640"/>
                <a:gd name="connsiteX146" fmla="*/ 2355031 w 2793935"/>
                <a:gd name="connsiteY146" fmla="*/ 573264 h 884640"/>
                <a:gd name="connsiteX147" fmla="*/ 2311812 w 2793935"/>
                <a:gd name="connsiteY147" fmla="*/ 573264 h 884640"/>
                <a:gd name="connsiteX148" fmla="*/ 2333764 w 2793935"/>
                <a:gd name="connsiteY148" fmla="*/ 483445 h 884640"/>
                <a:gd name="connsiteX149" fmla="*/ 2462622 w 2793935"/>
                <a:gd name="connsiteY149" fmla="*/ 483445 h 884640"/>
                <a:gd name="connsiteX150" fmla="*/ 2480453 w 2793935"/>
                <a:gd name="connsiteY150" fmla="*/ 412817 h 884640"/>
                <a:gd name="connsiteX151" fmla="*/ 2340625 w 2793935"/>
                <a:gd name="connsiteY151" fmla="*/ 412817 h 884640"/>
                <a:gd name="connsiteX152" fmla="*/ 2363263 w 2793935"/>
                <a:gd name="connsiteY152" fmla="*/ 321606 h 884640"/>
                <a:gd name="connsiteX153" fmla="*/ 2503084 w 2793935"/>
                <a:gd name="connsiteY153" fmla="*/ 321606 h 884640"/>
                <a:gd name="connsiteX154" fmla="*/ 2217141 w 2793935"/>
                <a:gd name="connsiteY154" fmla="*/ 229023 h 884640"/>
                <a:gd name="connsiteX155" fmla="*/ 2315242 w 2793935"/>
                <a:gd name="connsiteY155" fmla="*/ 229023 h 884640"/>
                <a:gd name="connsiteX156" fmla="*/ 2283685 w 2793935"/>
                <a:gd name="connsiteY156" fmla="*/ 355210 h 884640"/>
                <a:gd name="connsiteX157" fmla="*/ 2346799 w 2793935"/>
                <a:gd name="connsiteY157" fmla="*/ 355210 h 884640"/>
                <a:gd name="connsiteX158" fmla="*/ 2324160 w 2793935"/>
                <a:gd name="connsiteY158" fmla="*/ 447105 h 884640"/>
                <a:gd name="connsiteX159" fmla="*/ 2261046 w 2793935"/>
                <a:gd name="connsiteY159" fmla="*/ 447105 h 884640"/>
                <a:gd name="connsiteX160" fmla="*/ 2239780 w 2793935"/>
                <a:gd name="connsiteY160" fmla="*/ 530708 h 884640"/>
                <a:gd name="connsiteX161" fmla="*/ 2299463 w 2793935"/>
                <a:gd name="connsiteY161" fmla="*/ 517666 h 884640"/>
                <a:gd name="connsiteX162" fmla="*/ 2293289 w 2793935"/>
                <a:gd name="connsiteY162" fmla="*/ 610321 h 884640"/>
                <a:gd name="connsiteX163" fmla="*/ 2257102 w 2793935"/>
                <a:gd name="connsiteY163" fmla="*/ 619209 h 884640"/>
                <a:gd name="connsiteX164" fmla="*/ 2219885 w 2793935"/>
                <a:gd name="connsiteY164" fmla="*/ 628096 h 884640"/>
                <a:gd name="connsiteX165" fmla="*/ 2178038 w 2793935"/>
                <a:gd name="connsiteY165" fmla="*/ 778994 h 884640"/>
                <a:gd name="connsiteX166" fmla="*/ 2160030 w 2793935"/>
                <a:gd name="connsiteY166" fmla="*/ 831817 h 884640"/>
                <a:gd name="connsiteX167" fmla="*/ 2130703 w 2793935"/>
                <a:gd name="connsiteY167" fmla="*/ 864060 h 884640"/>
                <a:gd name="connsiteX168" fmla="*/ 2079140 w 2793935"/>
                <a:gd name="connsiteY168" fmla="*/ 873235 h 884640"/>
                <a:gd name="connsiteX169" fmla="*/ 2016252 w 2793935"/>
                <a:gd name="connsiteY169" fmla="*/ 869548 h 884640"/>
                <a:gd name="connsiteX170" fmla="*/ 2012823 w 2793935"/>
                <a:gd name="connsiteY170" fmla="*/ 825214 h 884640"/>
                <a:gd name="connsiteX171" fmla="*/ 2003222 w 2793935"/>
                <a:gd name="connsiteY171" fmla="*/ 780366 h 884640"/>
                <a:gd name="connsiteX172" fmla="*/ 2035283 w 2793935"/>
                <a:gd name="connsiteY172" fmla="*/ 785168 h 884640"/>
                <a:gd name="connsiteX173" fmla="*/ 2056029 w 2793935"/>
                <a:gd name="connsiteY173" fmla="*/ 785854 h 884640"/>
                <a:gd name="connsiteX174" fmla="*/ 2074019 w 2793935"/>
                <a:gd name="connsiteY174" fmla="*/ 780195 h 884640"/>
                <a:gd name="connsiteX175" fmla="*/ 2082746 w 2793935"/>
                <a:gd name="connsiteY175" fmla="*/ 767332 h 884640"/>
                <a:gd name="connsiteX176" fmla="*/ 2112180 w 2793935"/>
                <a:gd name="connsiteY176" fmla="*/ 650711 h 884640"/>
                <a:gd name="connsiteX177" fmla="*/ 2051914 w 2793935"/>
                <a:gd name="connsiteY177" fmla="*/ 664431 h 884640"/>
                <a:gd name="connsiteX178" fmla="*/ 2045056 w 2793935"/>
                <a:gd name="connsiteY178" fmla="*/ 568459 h 884640"/>
                <a:gd name="connsiteX179" fmla="*/ 2085483 w 2793935"/>
                <a:gd name="connsiteY179" fmla="*/ 560909 h 884640"/>
                <a:gd name="connsiteX180" fmla="*/ 2132075 w 2793935"/>
                <a:gd name="connsiteY180" fmla="*/ 551299 h 884640"/>
                <a:gd name="connsiteX181" fmla="*/ 2162946 w 2793935"/>
                <a:gd name="connsiteY181" fmla="*/ 447105 h 884640"/>
                <a:gd name="connsiteX182" fmla="*/ 2088904 w 2793935"/>
                <a:gd name="connsiteY182" fmla="*/ 447105 h 884640"/>
                <a:gd name="connsiteX183" fmla="*/ 2111494 w 2793935"/>
                <a:gd name="connsiteY183" fmla="*/ 355210 h 884640"/>
                <a:gd name="connsiteX184" fmla="*/ 2185584 w 2793935"/>
                <a:gd name="connsiteY184" fmla="*/ 355210 h 884640"/>
                <a:gd name="connsiteX185" fmla="*/ 1930441 w 2793935"/>
                <a:gd name="connsiteY185" fmla="*/ 228337 h 884640"/>
                <a:gd name="connsiteX186" fmla="*/ 2028511 w 2793935"/>
                <a:gd name="connsiteY186" fmla="*/ 228337 h 884640"/>
                <a:gd name="connsiteX187" fmla="*/ 1932499 w 2793935"/>
                <a:gd name="connsiteY187" fmla="*/ 612985 h 884640"/>
                <a:gd name="connsiteX188" fmla="*/ 1996278 w 2793935"/>
                <a:gd name="connsiteY188" fmla="*/ 602012 h 884640"/>
                <a:gd name="connsiteX189" fmla="*/ 1988049 w 2793935"/>
                <a:gd name="connsiteY189" fmla="*/ 695967 h 884640"/>
                <a:gd name="connsiteX190" fmla="*/ 1908496 w 2793935"/>
                <a:gd name="connsiteY190" fmla="*/ 709683 h 884640"/>
                <a:gd name="connsiteX191" fmla="*/ 1865976 w 2793935"/>
                <a:gd name="connsiteY191" fmla="*/ 879761 h 884640"/>
                <a:gd name="connsiteX192" fmla="*/ 1767987 w 2793935"/>
                <a:gd name="connsiteY192" fmla="*/ 879761 h 884640"/>
                <a:gd name="connsiteX193" fmla="*/ 1806344 w 2793935"/>
                <a:gd name="connsiteY193" fmla="*/ 727514 h 884640"/>
                <a:gd name="connsiteX194" fmla="*/ 1599925 w 2793935"/>
                <a:gd name="connsiteY194" fmla="*/ 763861 h 884640"/>
                <a:gd name="connsiteX195" fmla="*/ 1607471 w 2793935"/>
                <a:gd name="connsiteY195" fmla="*/ 668535 h 884640"/>
                <a:gd name="connsiteX196" fmla="*/ 1830315 w 2793935"/>
                <a:gd name="connsiteY196" fmla="*/ 630130 h 884640"/>
                <a:gd name="connsiteX197" fmla="*/ 879157 w 2793935"/>
                <a:gd name="connsiteY197" fmla="*/ 225594 h 884640"/>
                <a:gd name="connsiteX198" fmla="*/ 967660 w 2793935"/>
                <a:gd name="connsiteY198" fmla="*/ 236567 h 884640"/>
                <a:gd name="connsiteX199" fmla="*/ 960028 w 2793935"/>
                <a:gd name="connsiteY199" fmla="*/ 262113 h 884640"/>
                <a:gd name="connsiteX200" fmla="*/ 951881 w 2793935"/>
                <a:gd name="connsiteY200" fmla="*/ 286630 h 884640"/>
                <a:gd name="connsiteX201" fmla="*/ 1095192 w 2793935"/>
                <a:gd name="connsiteY201" fmla="*/ 281144 h 884640"/>
                <a:gd name="connsiteX202" fmla="*/ 1088759 w 2793935"/>
                <a:gd name="connsiteY202" fmla="*/ 295803 h 884640"/>
                <a:gd name="connsiteX203" fmla="*/ 1078723 w 2793935"/>
                <a:gd name="connsiteY203" fmla="*/ 322292 h 884640"/>
                <a:gd name="connsiteX204" fmla="*/ 1044756 w 2793935"/>
                <a:gd name="connsiteY204" fmla="*/ 415433 h 884640"/>
                <a:gd name="connsiteX205" fmla="*/ 1016964 w 2793935"/>
                <a:gd name="connsiteY205" fmla="*/ 464890 h 884640"/>
                <a:gd name="connsiteX206" fmla="*/ 991197 w 2793935"/>
                <a:gd name="connsiteY206" fmla="*/ 475615 h 884640"/>
                <a:gd name="connsiteX207" fmla="*/ 969032 w 2793935"/>
                <a:gd name="connsiteY207" fmla="*/ 480677 h 884640"/>
                <a:gd name="connsiteX208" fmla="*/ 933271 w 2793935"/>
                <a:gd name="connsiteY208" fmla="*/ 479819 h 884640"/>
                <a:gd name="connsiteX209" fmla="*/ 892878 w 2793935"/>
                <a:gd name="connsiteY209" fmla="*/ 473813 h 884640"/>
                <a:gd name="connsiteX210" fmla="*/ 892621 w 2793935"/>
                <a:gd name="connsiteY210" fmla="*/ 438646 h 884640"/>
                <a:gd name="connsiteX211" fmla="*/ 891431 w 2793935"/>
                <a:gd name="connsiteY211" fmla="*/ 421917 h 884640"/>
                <a:gd name="connsiteX212" fmla="*/ 889445 w 2793935"/>
                <a:gd name="connsiteY212" fmla="*/ 412069 h 884640"/>
                <a:gd name="connsiteX213" fmla="*/ 905742 w 2793935"/>
                <a:gd name="connsiteY213" fmla="*/ 410556 h 884640"/>
                <a:gd name="connsiteX214" fmla="*/ 920321 w 2793935"/>
                <a:gd name="connsiteY214" fmla="*/ 409364 h 884640"/>
                <a:gd name="connsiteX215" fmla="*/ 937473 w 2793935"/>
                <a:gd name="connsiteY215" fmla="*/ 405674 h 884640"/>
                <a:gd name="connsiteX216" fmla="*/ 948450 w 2793935"/>
                <a:gd name="connsiteY216" fmla="*/ 394241 h 884640"/>
                <a:gd name="connsiteX217" fmla="*/ 960371 w 2793935"/>
                <a:gd name="connsiteY217" fmla="*/ 382869 h 884640"/>
                <a:gd name="connsiteX218" fmla="*/ 975893 w 2793935"/>
                <a:gd name="connsiteY218" fmla="*/ 350409 h 884640"/>
                <a:gd name="connsiteX219" fmla="*/ 920321 w 2793935"/>
                <a:gd name="connsiteY219" fmla="*/ 361382 h 884640"/>
                <a:gd name="connsiteX220" fmla="*/ 903941 w 2793935"/>
                <a:gd name="connsiteY220" fmla="*/ 387833 h 884640"/>
                <a:gd name="connsiteX221" fmla="*/ 881901 w 2793935"/>
                <a:gd name="connsiteY221" fmla="*/ 412770 h 884640"/>
                <a:gd name="connsiteX222" fmla="*/ 885128 w 2793935"/>
                <a:gd name="connsiteY222" fmla="*/ 412470 h 884640"/>
                <a:gd name="connsiteX223" fmla="*/ 859830 w 2793935"/>
                <a:gd name="connsiteY223" fmla="*/ 438829 h 884640"/>
                <a:gd name="connsiteX224" fmla="*/ 827622 w 2793935"/>
                <a:gd name="connsiteY224" fmla="*/ 463784 h 884640"/>
                <a:gd name="connsiteX225" fmla="*/ 747477 w 2793935"/>
                <a:gd name="connsiteY225" fmla="*/ 499895 h 884640"/>
                <a:gd name="connsiteX226" fmla="*/ 731116 w 2793935"/>
                <a:gd name="connsiteY226" fmla="*/ 462145 h 884640"/>
                <a:gd name="connsiteX227" fmla="*/ 706979 w 2793935"/>
                <a:gd name="connsiteY227" fmla="*/ 428513 h 884640"/>
                <a:gd name="connsiteX228" fmla="*/ 775136 w 2793935"/>
                <a:gd name="connsiteY228" fmla="*/ 395989 h 884640"/>
                <a:gd name="connsiteX229" fmla="*/ 822213 w 2793935"/>
                <a:gd name="connsiteY229" fmla="*/ 351095 h 884640"/>
                <a:gd name="connsiteX230" fmla="*/ 752264 w 2793935"/>
                <a:gd name="connsiteY230" fmla="*/ 355896 h 884640"/>
                <a:gd name="connsiteX231" fmla="*/ 770758 w 2793935"/>
                <a:gd name="connsiteY231" fmla="*/ 281144 h 884640"/>
                <a:gd name="connsiteX232" fmla="*/ 862691 w 2793935"/>
                <a:gd name="connsiteY232" fmla="*/ 275657 h 884640"/>
                <a:gd name="connsiteX233" fmla="*/ 879157 w 2793935"/>
                <a:gd name="connsiteY233" fmla="*/ 225594 h 884640"/>
                <a:gd name="connsiteX234" fmla="*/ 153560 w 2793935"/>
                <a:gd name="connsiteY234" fmla="*/ 218050 h 884640"/>
                <a:gd name="connsiteX235" fmla="*/ 236581 w 2793935"/>
                <a:gd name="connsiteY235" fmla="*/ 246854 h 884640"/>
                <a:gd name="connsiteX236" fmla="*/ 227146 w 2793935"/>
                <a:gd name="connsiteY236" fmla="*/ 265285 h 884640"/>
                <a:gd name="connsiteX237" fmla="*/ 216683 w 2793935"/>
                <a:gd name="connsiteY237" fmla="*/ 283201 h 884640"/>
                <a:gd name="connsiteX238" fmla="*/ 377175 w 2793935"/>
                <a:gd name="connsiteY238" fmla="*/ 277715 h 884640"/>
                <a:gd name="connsiteX239" fmla="*/ 357953 w 2793935"/>
                <a:gd name="connsiteY239" fmla="*/ 353839 h 884640"/>
                <a:gd name="connsiteX240" fmla="*/ 275690 w 2793935"/>
                <a:gd name="connsiteY240" fmla="*/ 353839 h 884640"/>
                <a:gd name="connsiteX241" fmla="*/ 269515 w 2793935"/>
                <a:gd name="connsiteY241" fmla="*/ 379213 h 884640"/>
                <a:gd name="connsiteX242" fmla="*/ 267456 w 2793935"/>
                <a:gd name="connsiteY242" fmla="*/ 387443 h 884640"/>
                <a:gd name="connsiteX243" fmla="*/ 365504 w 2793935"/>
                <a:gd name="connsiteY243" fmla="*/ 387443 h 884640"/>
                <a:gd name="connsiteX244" fmla="*/ 346282 w 2793935"/>
                <a:gd name="connsiteY244" fmla="*/ 464209 h 884640"/>
                <a:gd name="connsiteX245" fmla="*/ 252361 w 2793935"/>
                <a:gd name="connsiteY245" fmla="*/ 466955 h 884640"/>
                <a:gd name="connsiteX246" fmla="*/ 299915 w 2793935"/>
                <a:gd name="connsiteY246" fmla="*/ 495949 h 884640"/>
                <a:gd name="connsiteX247" fmla="*/ 336671 w 2793935"/>
                <a:gd name="connsiteY247" fmla="*/ 519757 h 884640"/>
                <a:gd name="connsiteX248" fmla="*/ 257851 w 2793935"/>
                <a:gd name="connsiteY248" fmla="*/ 575335 h 884640"/>
                <a:gd name="connsiteX249" fmla="*/ 229548 w 2793935"/>
                <a:gd name="connsiteY249" fmla="*/ 546927 h 884640"/>
                <a:gd name="connsiteX250" fmla="*/ 196099 w 2793935"/>
                <a:gd name="connsiteY250" fmla="*/ 519076 h 884640"/>
                <a:gd name="connsiteX251" fmla="*/ 152702 w 2793935"/>
                <a:gd name="connsiteY251" fmla="*/ 555340 h 884640"/>
                <a:gd name="connsiteX252" fmla="*/ 102100 w 2793935"/>
                <a:gd name="connsiteY252" fmla="*/ 587010 h 884640"/>
                <a:gd name="connsiteX253" fmla="*/ 551983 w 2793935"/>
                <a:gd name="connsiteY253" fmla="*/ 584263 h 884640"/>
                <a:gd name="connsiteX254" fmla="*/ 477948 w 2793935"/>
                <a:gd name="connsiteY254" fmla="*/ 879822 h 884640"/>
                <a:gd name="connsiteX255" fmla="*/ 375115 w 2793935"/>
                <a:gd name="connsiteY255" fmla="*/ 879822 h 884640"/>
                <a:gd name="connsiteX256" fmla="*/ 380608 w 2793935"/>
                <a:gd name="connsiteY256" fmla="*/ 858541 h 884640"/>
                <a:gd name="connsiteX257" fmla="*/ 116509 w 2793935"/>
                <a:gd name="connsiteY257" fmla="*/ 858541 h 884640"/>
                <a:gd name="connsiteX258" fmla="*/ 111020 w 2793935"/>
                <a:gd name="connsiteY258" fmla="*/ 879822 h 884640"/>
                <a:gd name="connsiteX259" fmla="*/ 13030 w 2793935"/>
                <a:gd name="connsiteY259" fmla="*/ 879822 h 884640"/>
                <a:gd name="connsiteX260" fmla="*/ 88411 w 2793935"/>
                <a:gd name="connsiteY260" fmla="*/ 594531 h 884640"/>
                <a:gd name="connsiteX261" fmla="*/ 70838 w 2793935"/>
                <a:gd name="connsiteY261" fmla="*/ 602049 h 884640"/>
                <a:gd name="connsiteX262" fmla="*/ 54803 w 2793935"/>
                <a:gd name="connsiteY262" fmla="*/ 605467 h 884640"/>
                <a:gd name="connsiteX263" fmla="*/ 30757 w 2793935"/>
                <a:gd name="connsiteY263" fmla="*/ 570860 h 884640"/>
                <a:gd name="connsiteX264" fmla="*/ 0 w 2793935"/>
                <a:gd name="connsiteY264" fmla="*/ 538249 h 884640"/>
                <a:gd name="connsiteX265" fmla="*/ 78113 w 2793935"/>
                <a:gd name="connsiteY265" fmla="*/ 502448 h 884640"/>
                <a:gd name="connsiteX266" fmla="*/ 129545 w 2793935"/>
                <a:gd name="connsiteY266" fmla="*/ 459404 h 884640"/>
                <a:gd name="connsiteX267" fmla="*/ 28118 w 2793935"/>
                <a:gd name="connsiteY267" fmla="*/ 464209 h 884640"/>
                <a:gd name="connsiteX268" fmla="*/ 47277 w 2793935"/>
                <a:gd name="connsiteY268" fmla="*/ 387443 h 884640"/>
                <a:gd name="connsiteX269" fmla="*/ 99356 w 2793935"/>
                <a:gd name="connsiteY269" fmla="*/ 384700 h 884640"/>
                <a:gd name="connsiteX270" fmla="*/ 73745 w 2793935"/>
                <a:gd name="connsiteY270" fmla="*/ 366612 h 884640"/>
                <a:gd name="connsiteX271" fmla="*/ 48646 w 2793935"/>
                <a:gd name="connsiteY271" fmla="*/ 349038 h 884640"/>
                <a:gd name="connsiteX272" fmla="*/ 106239 w 2793935"/>
                <a:gd name="connsiteY272" fmla="*/ 292031 h 884640"/>
                <a:gd name="connsiteX273" fmla="*/ 153560 w 2793935"/>
                <a:gd name="connsiteY273" fmla="*/ 218050 h 884640"/>
                <a:gd name="connsiteX274" fmla="*/ 427794 w 2793935"/>
                <a:gd name="connsiteY274" fmla="*/ 21152 h 884640"/>
                <a:gd name="connsiteX275" fmla="*/ 393145 w 2793935"/>
                <a:gd name="connsiteY275" fmla="*/ 80715 h 884640"/>
                <a:gd name="connsiteX276" fmla="*/ 431124 w 2793935"/>
                <a:gd name="connsiteY276" fmla="*/ 80715 h 884640"/>
                <a:gd name="connsiteX277" fmla="*/ 427794 w 2793935"/>
                <a:gd name="connsiteY277" fmla="*/ 21152 h 884640"/>
                <a:gd name="connsiteX278" fmla="*/ 959898 w 2793935"/>
                <a:gd name="connsiteY278" fmla="*/ 14214 h 884640"/>
                <a:gd name="connsiteX279" fmla="*/ 948154 w 2793935"/>
                <a:gd name="connsiteY279" fmla="*/ 58887 h 884640"/>
                <a:gd name="connsiteX280" fmla="*/ 968349 w 2793935"/>
                <a:gd name="connsiteY280" fmla="*/ 58887 h 884640"/>
                <a:gd name="connsiteX281" fmla="*/ 987002 w 2793935"/>
                <a:gd name="connsiteY281" fmla="*/ 52499 h 884640"/>
                <a:gd name="connsiteX282" fmla="*/ 996616 w 2793935"/>
                <a:gd name="connsiteY282" fmla="*/ 36212 h 884640"/>
                <a:gd name="connsiteX283" fmla="*/ 995551 w 2793935"/>
                <a:gd name="connsiteY283" fmla="*/ 20200 h 884640"/>
                <a:gd name="connsiteX284" fmla="*/ 980094 w 2793935"/>
                <a:gd name="connsiteY284" fmla="*/ 14214 h 884640"/>
                <a:gd name="connsiteX285" fmla="*/ 959898 w 2793935"/>
                <a:gd name="connsiteY285" fmla="*/ 14214 h 884640"/>
                <a:gd name="connsiteX286" fmla="*/ 526601 w 2793935"/>
                <a:gd name="connsiteY286" fmla="*/ 14214 h 884640"/>
                <a:gd name="connsiteX287" fmla="*/ 514857 w 2793935"/>
                <a:gd name="connsiteY287" fmla="*/ 58887 h 884640"/>
                <a:gd name="connsiteX288" fmla="*/ 535052 w 2793935"/>
                <a:gd name="connsiteY288" fmla="*/ 58887 h 884640"/>
                <a:gd name="connsiteX289" fmla="*/ 553705 w 2793935"/>
                <a:gd name="connsiteY289" fmla="*/ 52499 h 884640"/>
                <a:gd name="connsiteX290" fmla="*/ 563319 w 2793935"/>
                <a:gd name="connsiteY290" fmla="*/ 36212 h 884640"/>
                <a:gd name="connsiteX291" fmla="*/ 562253 w 2793935"/>
                <a:gd name="connsiteY291" fmla="*/ 20200 h 884640"/>
                <a:gd name="connsiteX292" fmla="*/ 546797 w 2793935"/>
                <a:gd name="connsiteY292" fmla="*/ 14214 h 884640"/>
                <a:gd name="connsiteX293" fmla="*/ 526601 w 2793935"/>
                <a:gd name="connsiteY293" fmla="*/ 14214 h 884640"/>
                <a:gd name="connsiteX294" fmla="*/ 837489 w 2793935"/>
                <a:gd name="connsiteY294" fmla="*/ 14045 h 884640"/>
                <a:gd name="connsiteX295" fmla="*/ 813110 w 2793935"/>
                <a:gd name="connsiteY295" fmla="*/ 106774 h 884640"/>
                <a:gd name="connsiteX296" fmla="*/ 832100 w 2793935"/>
                <a:gd name="connsiteY296" fmla="*/ 106774 h 884640"/>
                <a:gd name="connsiteX297" fmla="*/ 866474 w 2793935"/>
                <a:gd name="connsiteY297" fmla="*/ 94549 h 884640"/>
                <a:gd name="connsiteX298" fmla="*/ 885948 w 2793935"/>
                <a:gd name="connsiteY298" fmla="*/ 60748 h 884640"/>
                <a:gd name="connsiteX299" fmla="*/ 884335 w 2793935"/>
                <a:gd name="connsiteY299" fmla="*/ 26609 h 884640"/>
                <a:gd name="connsiteX300" fmla="*/ 856479 w 2793935"/>
                <a:gd name="connsiteY300" fmla="*/ 14045 h 884640"/>
                <a:gd name="connsiteX301" fmla="*/ 837489 w 2793935"/>
                <a:gd name="connsiteY301" fmla="*/ 14045 h 884640"/>
                <a:gd name="connsiteX302" fmla="*/ 2491688 w 2793935"/>
                <a:gd name="connsiteY302" fmla="*/ 13537 h 884640"/>
                <a:gd name="connsiteX303" fmla="*/ 2460705 w 2793935"/>
                <a:gd name="connsiteY303" fmla="*/ 26123 h 884640"/>
                <a:gd name="connsiteX304" fmla="*/ 2440632 w 2793935"/>
                <a:gd name="connsiteY304" fmla="*/ 60410 h 884640"/>
                <a:gd name="connsiteX305" fmla="*/ 2442693 w 2793935"/>
                <a:gd name="connsiteY305" fmla="*/ 94633 h 884640"/>
                <a:gd name="connsiteX306" fmla="*/ 2467042 w 2793935"/>
                <a:gd name="connsiteY306" fmla="*/ 107282 h 884640"/>
                <a:gd name="connsiteX307" fmla="*/ 2498042 w 2793935"/>
                <a:gd name="connsiteY307" fmla="*/ 94633 h 884640"/>
                <a:gd name="connsiteX308" fmla="*/ 2518098 w 2793935"/>
                <a:gd name="connsiteY308" fmla="*/ 60410 h 884640"/>
                <a:gd name="connsiteX309" fmla="*/ 2516054 w 2793935"/>
                <a:gd name="connsiteY309" fmla="*/ 26123 h 884640"/>
                <a:gd name="connsiteX310" fmla="*/ 2491688 w 2793935"/>
                <a:gd name="connsiteY310" fmla="*/ 13537 h 884640"/>
                <a:gd name="connsiteX311" fmla="*/ 2265620 w 2793935"/>
                <a:gd name="connsiteY311" fmla="*/ 13537 h 884640"/>
                <a:gd name="connsiteX312" fmla="*/ 2234637 w 2793935"/>
                <a:gd name="connsiteY312" fmla="*/ 26123 h 884640"/>
                <a:gd name="connsiteX313" fmla="*/ 2214564 w 2793935"/>
                <a:gd name="connsiteY313" fmla="*/ 60410 h 884640"/>
                <a:gd name="connsiteX314" fmla="*/ 2216625 w 2793935"/>
                <a:gd name="connsiteY314" fmla="*/ 94633 h 884640"/>
                <a:gd name="connsiteX315" fmla="*/ 2240974 w 2793935"/>
                <a:gd name="connsiteY315" fmla="*/ 107282 h 884640"/>
                <a:gd name="connsiteX316" fmla="*/ 2271974 w 2793935"/>
                <a:gd name="connsiteY316" fmla="*/ 94633 h 884640"/>
                <a:gd name="connsiteX317" fmla="*/ 2292030 w 2793935"/>
                <a:gd name="connsiteY317" fmla="*/ 60410 h 884640"/>
                <a:gd name="connsiteX318" fmla="*/ 2289986 w 2793935"/>
                <a:gd name="connsiteY318" fmla="*/ 26123 h 884640"/>
                <a:gd name="connsiteX319" fmla="*/ 2265620 w 2793935"/>
                <a:gd name="connsiteY319" fmla="*/ 13537 h 884640"/>
                <a:gd name="connsiteX320" fmla="*/ 242835 w 2793935"/>
                <a:gd name="connsiteY320" fmla="*/ 2369 h 884640"/>
                <a:gd name="connsiteX321" fmla="*/ 257605 w 2793935"/>
                <a:gd name="connsiteY321" fmla="*/ 2369 h 884640"/>
                <a:gd name="connsiteX322" fmla="*/ 270740 w 2793935"/>
                <a:gd name="connsiteY322" fmla="*/ 99160 h 884640"/>
                <a:gd name="connsiteX323" fmla="*/ 334769 w 2793935"/>
                <a:gd name="connsiteY323" fmla="*/ 2369 h 884640"/>
                <a:gd name="connsiteX324" fmla="*/ 349388 w 2793935"/>
                <a:gd name="connsiteY324" fmla="*/ 2369 h 884640"/>
                <a:gd name="connsiteX325" fmla="*/ 318603 w 2793935"/>
                <a:gd name="connsiteY325" fmla="*/ 119466 h 884640"/>
                <a:gd name="connsiteX326" fmla="*/ 304888 w 2793935"/>
                <a:gd name="connsiteY326" fmla="*/ 119466 h 884640"/>
                <a:gd name="connsiteX327" fmla="*/ 327844 w 2793935"/>
                <a:gd name="connsiteY327" fmla="*/ 32151 h 884640"/>
                <a:gd name="connsiteX328" fmla="*/ 270224 w 2793935"/>
                <a:gd name="connsiteY328" fmla="*/ 119466 h 884640"/>
                <a:gd name="connsiteX329" fmla="*/ 260579 w 2793935"/>
                <a:gd name="connsiteY329" fmla="*/ 119466 h 884640"/>
                <a:gd name="connsiteX330" fmla="*/ 248764 w 2793935"/>
                <a:gd name="connsiteY330" fmla="*/ 31982 h 884640"/>
                <a:gd name="connsiteX331" fmla="*/ 225764 w 2793935"/>
                <a:gd name="connsiteY331" fmla="*/ 119466 h 884640"/>
                <a:gd name="connsiteX332" fmla="*/ 212049 w 2793935"/>
                <a:gd name="connsiteY332" fmla="*/ 119466 h 884640"/>
                <a:gd name="connsiteX333" fmla="*/ 242835 w 2793935"/>
                <a:gd name="connsiteY333" fmla="*/ 2369 h 884640"/>
                <a:gd name="connsiteX334" fmla="*/ 424940 w 2793935"/>
                <a:gd name="connsiteY334" fmla="*/ 2200 h 884640"/>
                <a:gd name="connsiteX335" fmla="*/ 440764 w 2793935"/>
                <a:gd name="connsiteY335" fmla="*/ 2200 h 884640"/>
                <a:gd name="connsiteX336" fmla="*/ 447763 w 2793935"/>
                <a:gd name="connsiteY336" fmla="*/ 119466 h 884640"/>
                <a:gd name="connsiteX337" fmla="*/ 433295 w 2793935"/>
                <a:gd name="connsiteY337" fmla="*/ 119466 h 884640"/>
                <a:gd name="connsiteX338" fmla="*/ 431751 w 2793935"/>
                <a:gd name="connsiteY338" fmla="*/ 93237 h 884640"/>
                <a:gd name="connsiteX339" fmla="*/ 385934 w 2793935"/>
                <a:gd name="connsiteY339" fmla="*/ 93237 h 884640"/>
                <a:gd name="connsiteX340" fmla="*/ 370599 w 2793935"/>
                <a:gd name="connsiteY340" fmla="*/ 119466 h 884640"/>
                <a:gd name="connsiteX341" fmla="*/ 356130 w 2793935"/>
                <a:gd name="connsiteY341" fmla="*/ 119466 h 884640"/>
                <a:gd name="connsiteX342" fmla="*/ 424940 w 2793935"/>
                <a:gd name="connsiteY342" fmla="*/ 2200 h 884640"/>
                <a:gd name="connsiteX343" fmla="*/ 2711646 w 2793935"/>
                <a:gd name="connsiteY343" fmla="*/ 1523 h 884640"/>
                <a:gd name="connsiteX344" fmla="*/ 2726868 w 2793935"/>
                <a:gd name="connsiteY344" fmla="*/ 1523 h 884640"/>
                <a:gd name="connsiteX345" fmla="*/ 2737086 w 2793935"/>
                <a:gd name="connsiteY345" fmla="*/ 61256 h 884640"/>
                <a:gd name="connsiteX346" fmla="*/ 2778713 w 2793935"/>
                <a:gd name="connsiteY346" fmla="*/ 1523 h 884640"/>
                <a:gd name="connsiteX347" fmla="*/ 2793935 w 2793935"/>
                <a:gd name="connsiteY347" fmla="*/ 1523 h 884640"/>
                <a:gd name="connsiteX348" fmla="*/ 2740415 w 2793935"/>
                <a:gd name="connsiteY348" fmla="*/ 74962 h 884640"/>
                <a:gd name="connsiteX349" fmla="*/ 2728715 w 2793935"/>
                <a:gd name="connsiteY349" fmla="*/ 119466 h 884640"/>
                <a:gd name="connsiteX350" fmla="*/ 2715000 w 2793935"/>
                <a:gd name="connsiteY350" fmla="*/ 119466 h 884640"/>
                <a:gd name="connsiteX351" fmla="*/ 2726701 w 2793935"/>
                <a:gd name="connsiteY351" fmla="*/ 74962 h 884640"/>
                <a:gd name="connsiteX352" fmla="*/ 2711646 w 2793935"/>
                <a:gd name="connsiteY352" fmla="*/ 1523 h 884640"/>
                <a:gd name="connsiteX353" fmla="*/ 2362446 w 2793935"/>
                <a:gd name="connsiteY353" fmla="*/ 1523 h 884640"/>
                <a:gd name="connsiteX354" fmla="*/ 2376161 w 2793935"/>
                <a:gd name="connsiteY354" fmla="*/ 1523 h 884640"/>
                <a:gd name="connsiteX355" fmla="*/ 2348445 w 2793935"/>
                <a:gd name="connsiteY355" fmla="*/ 106944 h 884640"/>
                <a:gd name="connsiteX356" fmla="*/ 2385219 w 2793935"/>
                <a:gd name="connsiteY356" fmla="*/ 106944 h 884640"/>
                <a:gd name="connsiteX357" fmla="*/ 2381927 w 2793935"/>
                <a:gd name="connsiteY357" fmla="*/ 119466 h 884640"/>
                <a:gd name="connsiteX358" fmla="*/ 2331438 w 2793935"/>
                <a:gd name="connsiteY358" fmla="*/ 119466 h 884640"/>
                <a:gd name="connsiteX359" fmla="*/ 2362446 w 2793935"/>
                <a:gd name="connsiteY359" fmla="*/ 1523 h 884640"/>
                <a:gd name="connsiteX360" fmla="*/ 1976246 w 2793935"/>
                <a:gd name="connsiteY360" fmla="*/ 1523 h 884640"/>
                <a:gd name="connsiteX361" fmla="*/ 1989961 w 2793935"/>
                <a:gd name="connsiteY361" fmla="*/ 1523 h 884640"/>
                <a:gd name="connsiteX362" fmla="*/ 1976348 w 2793935"/>
                <a:gd name="connsiteY362" fmla="*/ 53303 h 884640"/>
                <a:gd name="connsiteX363" fmla="*/ 2029851 w 2793935"/>
                <a:gd name="connsiteY363" fmla="*/ 53303 h 884640"/>
                <a:gd name="connsiteX364" fmla="*/ 2043464 w 2793935"/>
                <a:gd name="connsiteY364" fmla="*/ 1523 h 884640"/>
                <a:gd name="connsiteX365" fmla="*/ 2057179 w 2793935"/>
                <a:gd name="connsiteY365" fmla="*/ 1523 h 884640"/>
                <a:gd name="connsiteX366" fmla="*/ 2026171 w 2793935"/>
                <a:gd name="connsiteY366" fmla="*/ 119466 h 884640"/>
                <a:gd name="connsiteX367" fmla="*/ 2012456 w 2793935"/>
                <a:gd name="connsiteY367" fmla="*/ 119466 h 884640"/>
                <a:gd name="connsiteX368" fmla="*/ 2026514 w 2793935"/>
                <a:gd name="connsiteY368" fmla="*/ 65994 h 884640"/>
                <a:gd name="connsiteX369" fmla="*/ 1973011 w 2793935"/>
                <a:gd name="connsiteY369" fmla="*/ 65994 h 884640"/>
                <a:gd name="connsiteX370" fmla="*/ 1958953 w 2793935"/>
                <a:gd name="connsiteY370" fmla="*/ 119466 h 884640"/>
                <a:gd name="connsiteX371" fmla="*/ 1945238 w 2793935"/>
                <a:gd name="connsiteY371" fmla="*/ 119466 h 884640"/>
                <a:gd name="connsiteX372" fmla="*/ 1976246 w 2793935"/>
                <a:gd name="connsiteY372" fmla="*/ 1523 h 884640"/>
                <a:gd name="connsiteX373" fmla="*/ 1640083 w 2793935"/>
                <a:gd name="connsiteY373" fmla="*/ 1523 h 884640"/>
                <a:gd name="connsiteX374" fmla="*/ 1711219 w 2793935"/>
                <a:gd name="connsiteY374" fmla="*/ 1523 h 884640"/>
                <a:gd name="connsiteX375" fmla="*/ 1707927 w 2793935"/>
                <a:gd name="connsiteY375" fmla="*/ 14045 h 884640"/>
                <a:gd name="connsiteX376" fmla="*/ 1679292 w 2793935"/>
                <a:gd name="connsiteY376" fmla="*/ 14045 h 884640"/>
                <a:gd name="connsiteX377" fmla="*/ 1651576 w 2793935"/>
                <a:gd name="connsiteY377" fmla="*/ 119466 h 884640"/>
                <a:gd name="connsiteX378" fmla="*/ 1637861 w 2793935"/>
                <a:gd name="connsiteY378" fmla="*/ 119466 h 884640"/>
                <a:gd name="connsiteX379" fmla="*/ 1665577 w 2793935"/>
                <a:gd name="connsiteY379" fmla="*/ 14045 h 884640"/>
                <a:gd name="connsiteX380" fmla="*/ 1636791 w 2793935"/>
                <a:gd name="connsiteY380" fmla="*/ 14045 h 884640"/>
                <a:gd name="connsiteX381" fmla="*/ 1640083 w 2793935"/>
                <a:gd name="connsiteY381" fmla="*/ 1523 h 884640"/>
                <a:gd name="connsiteX382" fmla="*/ 1241525 w 2793935"/>
                <a:gd name="connsiteY382" fmla="*/ 1523 h 884640"/>
                <a:gd name="connsiteX383" fmla="*/ 1255240 w 2793935"/>
                <a:gd name="connsiteY383" fmla="*/ 1523 h 884640"/>
                <a:gd name="connsiteX384" fmla="*/ 1224232 w 2793935"/>
                <a:gd name="connsiteY384" fmla="*/ 119466 h 884640"/>
                <a:gd name="connsiteX385" fmla="*/ 1210517 w 2793935"/>
                <a:gd name="connsiteY385" fmla="*/ 119466 h 884640"/>
                <a:gd name="connsiteX386" fmla="*/ 1241525 w 2793935"/>
                <a:gd name="connsiteY386" fmla="*/ 1523 h 884640"/>
                <a:gd name="connsiteX387" fmla="*/ 1110782 w 2793935"/>
                <a:gd name="connsiteY387" fmla="*/ 1523 h 884640"/>
                <a:gd name="connsiteX388" fmla="*/ 1125401 w 2793935"/>
                <a:gd name="connsiteY388" fmla="*/ 1523 h 884640"/>
                <a:gd name="connsiteX389" fmla="*/ 1131670 w 2793935"/>
                <a:gd name="connsiteY389" fmla="*/ 103221 h 884640"/>
                <a:gd name="connsiteX390" fmla="*/ 1191413 w 2793935"/>
                <a:gd name="connsiteY390" fmla="*/ 1523 h 884640"/>
                <a:gd name="connsiteX391" fmla="*/ 1205881 w 2793935"/>
                <a:gd name="connsiteY391" fmla="*/ 1523 h 884640"/>
                <a:gd name="connsiteX392" fmla="*/ 1135236 w 2793935"/>
                <a:gd name="connsiteY392" fmla="*/ 119466 h 884640"/>
                <a:gd name="connsiteX393" fmla="*/ 1119412 w 2793935"/>
                <a:gd name="connsiteY393" fmla="*/ 119466 h 884640"/>
                <a:gd name="connsiteX394" fmla="*/ 1110782 w 2793935"/>
                <a:gd name="connsiteY394" fmla="*/ 1523 h 884640"/>
                <a:gd name="connsiteX395" fmla="*/ 1062554 w 2793935"/>
                <a:gd name="connsiteY395" fmla="*/ 1523 h 884640"/>
                <a:gd name="connsiteX396" fmla="*/ 1076269 w 2793935"/>
                <a:gd name="connsiteY396" fmla="*/ 1523 h 884640"/>
                <a:gd name="connsiteX397" fmla="*/ 1045261 w 2793935"/>
                <a:gd name="connsiteY397" fmla="*/ 119466 h 884640"/>
                <a:gd name="connsiteX398" fmla="*/ 1031546 w 2793935"/>
                <a:gd name="connsiteY398" fmla="*/ 119466 h 884640"/>
                <a:gd name="connsiteX399" fmla="*/ 1062554 w 2793935"/>
                <a:gd name="connsiteY399" fmla="*/ 1523 h 884640"/>
                <a:gd name="connsiteX400" fmla="*/ 949520 w 2793935"/>
                <a:gd name="connsiteY400" fmla="*/ 1523 h 884640"/>
                <a:gd name="connsiteX401" fmla="*/ 983430 w 2793935"/>
                <a:gd name="connsiteY401" fmla="*/ 1523 h 884640"/>
                <a:gd name="connsiteX402" fmla="*/ 1008277 w 2793935"/>
                <a:gd name="connsiteY402" fmla="*/ 11634 h 884640"/>
                <a:gd name="connsiteX403" fmla="*/ 1010783 w 2793935"/>
                <a:gd name="connsiteY403" fmla="*/ 36212 h 884640"/>
                <a:gd name="connsiteX404" fmla="*/ 999386 w 2793935"/>
                <a:gd name="connsiteY404" fmla="*/ 57131 h 884640"/>
                <a:gd name="connsiteX405" fmla="*/ 976867 w 2793935"/>
                <a:gd name="connsiteY405" fmla="*/ 70055 h 884640"/>
                <a:gd name="connsiteX406" fmla="*/ 990251 w 2793935"/>
                <a:gd name="connsiteY406" fmla="*/ 119466 h 884640"/>
                <a:gd name="connsiteX407" fmla="*/ 973824 w 2793935"/>
                <a:gd name="connsiteY407" fmla="*/ 119466 h 884640"/>
                <a:gd name="connsiteX408" fmla="*/ 961484 w 2793935"/>
                <a:gd name="connsiteY408" fmla="*/ 71239 h 884640"/>
                <a:gd name="connsiteX409" fmla="*/ 944906 w 2793935"/>
                <a:gd name="connsiteY409" fmla="*/ 71239 h 884640"/>
                <a:gd name="connsiteX410" fmla="*/ 932227 w 2793935"/>
                <a:gd name="connsiteY410" fmla="*/ 119466 h 884640"/>
                <a:gd name="connsiteX411" fmla="*/ 918512 w 2793935"/>
                <a:gd name="connsiteY411" fmla="*/ 119466 h 884640"/>
                <a:gd name="connsiteX412" fmla="*/ 949520 w 2793935"/>
                <a:gd name="connsiteY412" fmla="*/ 1523 h 884640"/>
                <a:gd name="connsiteX413" fmla="*/ 827067 w 2793935"/>
                <a:gd name="connsiteY413" fmla="*/ 1523 h 884640"/>
                <a:gd name="connsiteX414" fmla="*/ 859771 w 2793935"/>
                <a:gd name="connsiteY414" fmla="*/ 1523 h 884640"/>
                <a:gd name="connsiteX415" fmla="*/ 896413 w 2793935"/>
                <a:gd name="connsiteY415" fmla="*/ 17429 h 884640"/>
                <a:gd name="connsiteX416" fmla="*/ 899964 w 2793935"/>
                <a:gd name="connsiteY416" fmla="*/ 60748 h 884640"/>
                <a:gd name="connsiteX417" fmla="*/ 873703 w 2793935"/>
                <a:gd name="connsiteY417" fmla="*/ 103813 h 884640"/>
                <a:gd name="connsiteX418" fmla="*/ 828763 w 2793935"/>
                <a:gd name="connsiteY418" fmla="*/ 119466 h 884640"/>
                <a:gd name="connsiteX419" fmla="*/ 796059 w 2793935"/>
                <a:gd name="connsiteY419" fmla="*/ 119466 h 884640"/>
                <a:gd name="connsiteX420" fmla="*/ 827067 w 2793935"/>
                <a:gd name="connsiteY420" fmla="*/ 1523 h 884640"/>
                <a:gd name="connsiteX421" fmla="*/ 622776 w 2793935"/>
                <a:gd name="connsiteY421" fmla="*/ 1523 h 884640"/>
                <a:gd name="connsiteX422" fmla="*/ 693913 w 2793935"/>
                <a:gd name="connsiteY422" fmla="*/ 1523 h 884640"/>
                <a:gd name="connsiteX423" fmla="*/ 690620 w 2793935"/>
                <a:gd name="connsiteY423" fmla="*/ 14045 h 884640"/>
                <a:gd name="connsiteX424" fmla="*/ 661985 w 2793935"/>
                <a:gd name="connsiteY424" fmla="*/ 14045 h 884640"/>
                <a:gd name="connsiteX425" fmla="*/ 634269 w 2793935"/>
                <a:gd name="connsiteY425" fmla="*/ 119466 h 884640"/>
                <a:gd name="connsiteX426" fmla="*/ 620555 w 2793935"/>
                <a:gd name="connsiteY426" fmla="*/ 119466 h 884640"/>
                <a:gd name="connsiteX427" fmla="*/ 648270 w 2793935"/>
                <a:gd name="connsiteY427" fmla="*/ 14045 h 884640"/>
                <a:gd name="connsiteX428" fmla="*/ 619484 w 2793935"/>
                <a:gd name="connsiteY428" fmla="*/ 14045 h 884640"/>
                <a:gd name="connsiteX429" fmla="*/ 622776 w 2793935"/>
                <a:gd name="connsiteY429" fmla="*/ 1523 h 884640"/>
                <a:gd name="connsiteX430" fmla="*/ 516223 w 2793935"/>
                <a:gd name="connsiteY430" fmla="*/ 1523 h 884640"/>
                <a:gd name="connsiteX431" fmla="*/ 550133 w 2793935"/>
                <a:gd name="connsiteY431" fmla="*/ 1523 h 884640"/>
                <a:gd name="connsiteX432" fmla="*/ 574980 w 2793935"/>
                <a:gd name="connsiteY432" fmla="*/ 11634 h 884640"/>
                <a:gd name="connsiteX433" fmla="*/ 577486 w 2793935"/>
                <a:gd name="connsiteY433" fmla="*/ 36212 h 884640"/>
                <a:gd name="connsiteX434" fmla="*/ 566089 w 2793935"/>
                <a:gd name="connsiteY434" fmla="*/ 57131 h 884640"/>
                <a:gd name="connsiteX435" fmla="*/ 543570 w 2793935"/>
                <a:gd name="connsiteY435" fmla="*/ 70055 h 884640"/>
                <a:gd name="connsiteX436" fmla="*/ 556954 w 2793935"/>
                <a:gd name="connsiteY436" fmla="*/ 119466 h 884640"/>
                <a:gd name="connsiteX437" fmla="*/ 540527 w 2793935"/>
                <a:gd name="connsiteY437" fmla="*/ 119466 h 884640"/>
                <a:gd name="connsiteX438" fmla="*/ 528187 w 2793935"/>
                <a:gd name="connsiteY438" fmla="*/ 71239 h 884640"/>
                <a:gd name="connsiteX439" fmla="*/ 511609 w 2793935"/>
                <a:gd name="connsiteY439" fmla="*/ 71239 h 884640"/>
                <a:gd name="connsiteX440" fmla="*/ 498930 w 2793935"/>
                <a:gd name="connsiteY440" fmla="*/ 119466 h 884640"/>
                <a:gd name="connsiteX441" fmla="*/ 485215 w 2793935"/>
                <a:gd name="connsiteY441" fmla="*/ 119466 h 884640"/>
                <a:gd name="connsiteX442" fmla="*/ 516223 w 2793935"/>
                <a:gd name="connsiteY442" fmla="*/ 1523 h 884640"/>
                <a:gd name="connsiteX443" fmla="*/ 2098744 w 2793935"/>
                <a:gd name="connsiteY443" fmla="*/ 1354 h 884640"/>
                <a:gd name="connsiteX444" fmla="*/ 2112459 w 2793935"/>
                <a:gd name="connsiteY444" fmla="*/ 1354 h 884640"/>
                <a:gd name="connsiteX445" fmla="*/ 2142974 w 2793935"/>
                <a:gd name="connsiteY445" fmla="*/ 95099 h 884640"/>
                <a:gd name="connsiteX446" fmla="*/ 2167620 w 2793935"/>
                <a:gd name="connsiteY446" fmla="*/ 1354 h 884640"/>
                <a:gd name="connsiteX447" fmla="*/ 2181335 w 2793935"/>
                <a:gd name="connsiteY447" fmla="*/ 1354 h 884640"/>
                <a:gd name="connsiteX448" fmla="*/ 2150282 w 2793935"/>
                <a:gd name="connsiteY448" fmla="*/ 119466 h 884640"/>
                <a:gd name="connsiteX449" fmla="*/ 2136568 w 2793935"/>
                <a:gd name="connsiteY449" fmla="*/ 119466 h 884640"/>
                <a:gd name="connsiteX450" fmla="*/ 2106098 w 2793935"/>
                <a:gd name="connsiteY450" fmla="*/ 25551 h 884640"/>
                <a:gd name="connsiteX451" fmla="*/ 2081407 w 2793935"/>
                <a:gd name="connsiteY451" fmla="*/ 119466 h 884640"/>
                <a:gd name="connsiteX452" fmla="*/ 2067692 w 2793935"/>
                <a:gd name="connsiteY452" fmla="*/ 119466 h 884640"/>
                <a:gd name="connsiteX453" fmla="*/ 2098744 w 2793935"/>
                <a:gd name="connsiteY453" fmla="*/ 1354 h 884640"/>
                <a:gd name="connsiteX454" fmla="*/ 1750223 w 2793935"/>
                <a:gd name="connsiteY454" fmla="*/ 1354 h 884640"/>
                <a:gd name="connsiteX455" fmla="*/ 1806740 w 2793935"/>
                <a:gd name="connsiteY455" fmla="*/ 1354 h 884640"/>
                <a:gd name="connsiteX456" fmla="*/ 1803403 w 2793935"/>
                <a:gd name="connsiteY456" fmla="*/ 14045 h 884640"/>
                <a:gd name="connsiteX457" fmla="*/ 1760601 w 2793935"/>
                <a:gd name="connsiteY457" fmla="*/ 14045 h 884640"/>
                <a:gd name="connsiteX458" fmla="*/ 1750235 w 2793935"/>
                <a:gd name="connsiteY458" fmla="*/ 53472 h 884640"/>
                <a:gd name="connsiteX459" fmla="*/ 1788516 w 2793935"/>
                <a:gd name="connsiteY459" fmla="*/ 53472 h 884640"/>
                <a:gd name="connsiteX460" fmla="*/ 1785180 w 2793935"/>
                <a:gd name="connsiteY460" fmla="*/ 66163 h 884640"/>
                <a:gd name="connsiteX461" fmla="*/ 1746899 w 2793935"/>
                <a:gd name="connsiteY461" fmla="*/ 66163 h 884640"/>
                <a:gd name="connsiteX462" fmla="*/ 1736222 w 2793935"/>
                <a:gd name="connsiteY462" fmla="*/ 106774 h 884640"/>
                <a:gd name="connsiteX463" fmla="*/ 1779024 w 2793935"/>
                <a:gd name="connsiteY463" fmla="*/ 106774 h 884640"/>
                <a:gd name="connsiteX464" fmla="*/ 1775687 w 2793935"/>
                <a:gd name="connsiteY464" fmla="*/ 119466 h 884640"/>
                <a:gd name="connsiteX465" fmla="*/ 1719170 w 2793935"/>
                <a:gd name="connsiteY465" fmla="*/ 119466 h 884640"/>
                <a:gd name="connsiteX466" fmla="*/ 1750223 w 2793935"/>
                <a:gd name="connsiteY466" fmla="*/ 1354 h 884640"/>
                <a:gd name="connsiteX467" fmla="*/ 1298086 w 2793935"/>
                <a:gd name="connsiteY467" fmla="*/ 1354 h 884640"/>
                <a:gd name="connsiteX468" fmla="*/ 1311801 w 2793935"/>
                <a:gd name="connsiteY468" fmla="*/ 1354 h 884640"/>
                <a:gd name="connsiteX469" fmla="*/ 1342316 w 2793935"/>
                <a:gd name="connsiteY469" fmla="*/ 95099 h 884640"/>
                <a:gd name="connsiteX470" fmla="*/ 1366962 w 2793935"/>
                <a:gd name="connsiteY470" fmla="*/ 1354 h 884640"/>
                <a:gd name="connsiteX471" fmla="*/ 1380677 w 2793935"/>
                <a:gd name="connsiteY471" fmla="*/ 1354 h 884640"/>
                <a:gd name="connsiteX472" fmla="*/ 1349624 w 2793935"/>
                <a:gd name="connsiteY472" fmla="*/ 119466 h 884640"/>
                <a:gd name="connsiteX473" fmla="*/ 1335910 w 2793935"/>
                <a:gd name="connsiteY473" fmla="*/ 119466 h 884640"/>
                <a:gd name="connsiteX474" fmla="*/ 1305439 w 2793935"/>
                <a:gd name="connsiteY474" fmla="*/ 25551 h 884640"/>
                <a:gd name="connsiteX475" fmla="*/ 1280749 w 2793935"/>
                <a:gd name="connsiteY475" fmla="*/ 119466 h 884640"/>
                <a:gd name="connsiteX476" fmla="*/ 1267034 w 2793935"/>
                <a:gd name="connsiteY476" fmla="*/ 119466 h 884640"/>
                <a:gd name="connsiteX477" fmla="*/ 1298086 w 2793935"/>
                <a:gd name="connsiteY477" fmla="*/ 1354 h 884640"/>
                <a:gd name="connsiteX478" fmla="*/ 2636495 w 2793935"/>
                <a:gd name="connsiteY478" fmla="*/ 169 h 884640"/>
                <a:gd name="connsiteX479" fmla="*/ 2663618 w 2793935"/>
                <a:gd name="connsiteY479" fmla="*/ 9434 h 884640"/>
                <a:gd name="connsiteX480" fmla="*/ 2675531 w 2793935"/>
                <a:gd name="connsiteY480" fmla="*/ 35704 h 884640"/>
                <a:gd name="connsiteX481" fmla="*/ 2659104 w 2793935"/>
                <a:gd name="connsiteY481" fmla="*/ 35704 h 884640"/>
                <a:gd name="connsiteX482" fmla="*/ 2650718 w 2793935"/>
                <a:gd name="connsiteY482" fmla="*/ 19735 h 884640"/>
                <a:gd name="connsiteX483" fmla="*/ 2632847 w 2793935"/>
                <a:gd name="connsiteY483" fmla="*/ 14045 h 884640"/>
                <a:gd name="connsiteX484" fmla="*/ 2601881 w 2793935"/>
                <a:gd name="connsiteY484" fmla="*/ 26567 h 884640"/>
                <a:gd name="connsiteX485" fmla="*/ 2581925 w 2793935"/>
                <a:gd name="connsiteY485" fmla="*/ 60410 h 884640"/>
                <a:gd name="connsiteX486" fmla="*/ 2584124 w 2793935"/>
                <a:gd name="connsiteY486" fmla="*/ 94105 h 884640"/>
                <a:gd name="connsiteX487" fmla="*/ 2608512 w 2793935"/>
                <a:gd name="connsiteY487" fmla="*/ 106605 h 884640"/>
                <a:gd name="connsiteX488" fmla="*/ 2636651 w 2793935"/>
                <a:gd name="connsiteY488" fmla="*/ 96241 h 884640"/>
                <a:gd name="connsiteX489" fmla="*/ 2655491 w 2793935"/>
                <a:gd name="connsiteY489" fmla="*/ 68363 h 884640"/>
                <a:gd name="connsiteX490" fmla="*/ 2613593 w 2793935"/>
                <a:gd name="connsiteY490" fmla="*/ 68363 h 884640"/>
                <a:gd name="connsiteX491" fmla="*/ 2616885 w 2793935"/>
                <a:gd name="connsiteY491" fmla="*/ 55841 h 884640"/>
                <a:gd name="connsiteX492" fmla="*/ 2673402 w 2793935"/>
                <a:gd name="connsiteY492" fmla="*/ 55841 h 884640"/>
                <a:gd name="connsiteX493" fmla="*/ 2670288 w 2793935"/>
                <a:gd name="connsiteY493" fmla="*/ 67686 h 884640"/>
                <a:gd name="connsiteX494" fmla="*/ 2655164 w 2793935"/>
                <a:gd name="connsiteY494" fmla="*/ 94384 h 884640"/>
                <a:gd name="connsiteX495" fmla="*/ 2632240 w 2793935"/>
                <a:gd name="connsiteY495" fmla="*/ 113299 h 884640"/>
                <a:gd name="connsiteX496" fmla="*/ 2604864 w 2793935"/>
                <a:gd name="connsiteY496" fmla="*/ 120481 h 884640"/>
                <a:gd name="connsiteX497" fmla="*/ 2580089 w 2793935"/>
                <a:gd name="connsiteY497" fmla="*/ 112766 h 884640"/>
                <a:gd name="connsiteX498" fmla="*/ 2566793 w 2793935"/>
                <a:gd name="connsiteY498" fmla="*/ 91702 h 884640"/>
                <a:gd name="connsiteX499" fmla="*/ 2567908 w 2793935"/>
                <a:gd name="connsiteY499" fmla="*/ 60410 h 884640"/>
                <a:gd name="connsiteX500" fmla="*/ 2583258 w 2793935"/>
                <a:gd name="connsiteY500" fmla="*/ 29074 h 884640"/>
                <a:gd name="connsiteX501" fmla="*/ 2607651 w 2793935"/>
                <a:gd name="connsiteY501" fmla="*/ 7928 h 884640"/>
                <a:gd name="connsiteX502" fmla="*/ 2636495 w 2793935"/>
                <a:gd name="connsiteY502" fmla="*/ 169 h 884640"/>
                <a:gd name="connsiteX503" fmla="*/ 2495202 w 2793935"/>
                <a:gd name="connsiteY503" fmla="*/ 169 h 884640"/>
                <a:gd name="connsiteX504" fmla="*/ 2520034 w 2793935"/>
                <a:gd name="connsiteY504" fmla="*/ 7928 h 884640"/>
                <a:gd name="connsiteX505" fmla="*/ 2533275 w 2793935"/>
                <a:gd name="connsiteY505" fmla="*/ 29074 h 884640"/>
                <a:gd name="connsiteX506" fmla="*/ 2532114 w 2793935"/>
                <a:gd name="connsiteY506" fmla="*/ 60410 h 884640"/>
                <a:gd name="connsiteX507" fmla="*/ 2516798 w 2793935"/>
                <a:gd name="connsiteY507" fmla="*/ 91746 h 884640"/>
                <a:gd name="connsiteX508" fmla="*/ 2492439 w 2793935"/>
                <a:gd name="connsiteY508" fmla="*/ 112891 h 884640"/>
                <a:gd name="connsiteX509" fmla="*/ 2463527 w 2793935"/>
                <a:gd name="connsiteY509" fmla="*/ 120650 h 884640"/>
                <a:gd name="connsiteX510" fmla="*/ 2438763 w 2793935"/>
                <a:gd name="connsiteY510" fmla="*/ 112891 h 884640"/>
                <a:gd name="connsiteX511" fmla="*/ 2425489 w 2793935"/>
                <a:gd name="connsiteY511" fmla="*/ 91746 h 884640"/>
                <a:gd name="connsiteX512" fmla="*/ 2426616 w 2793935"/>
                <a:gd name="connsiteY512" fmla="*/ 60410 h 884640"/>
                <a:gd name="connsiteX513" fmla="*/ 2441965 w 2793935"/>
                <a:gd name="connsiteY513" fmla="*/ 29074 h 884640"/>
                <a:gd name="connsiteX514" fmla="*/ 2466358 w 2793935"/>
                <a:gd name="connsiteY514" fmla="*/ 7928 h 884640"/>
                <a:gd name="connsiteX515" fmla="*/ 2495202 w 2793935"/>
                <a:gd name="connsiteY515" fmla="*/ 169 h 884640"/>
                <a:gd name="connsiteX516" fmla="*/ 2269134 w 2793935"/>
                <a:gd name="connsiteY516" fmla="*/ 169 h 884640"/>
                <a:gd name="connsiteX517" fmla="*/ 2293966 w 2793935"/>
                <a:gd name="connsiteY517" fmla="*/ 7928 h 884640"/>
                <a:gd name="connsiteX518" fmla="*/ 2307207 w 2793935"/>
                <a:gd name="connsiteY518" fmla="*/ 29074 h 884640"/>
                <a:gd name="connsiteX519" fmla="*/ 2306046 w 2793935"/>
                <a:gd name="connsiteY519" fmla="*/ 60410 h 884640"/>
                <a:gd name="connsiteX520" fmla="*/ 2290730 w 2793935"/>
                <a:gd name="connsiteY520" fmla="*/ 91746 h 884640"/>
                <a:gd name="connsiteX521" fmla="*/ 2266371 w 2793935"/>
                <a:gd name="connsiteY521" fmla="*/ 112891 h 884640"/>
                <a:gd name="connsiteX522" fmla="*/ 2237459 w 2793935"/>
                <a:gd name="connsiteY522" fmla="*/ 120650 h 884640"/>
                <a:gd name="connsiteX523" fmla="*/ 2212695 w 2793935"/>
                <a:gd name="connsiteY523" fmla="*/ 112891 h 884640"/>
                <a:gd name="connsiteX524" fmla="*/ 2199420 w 2793935"/>
                <a:gd name="connsiteY524" fmla="*/ 91746 h 884640"/>
                <a:gd name="connsiteX525" fmla="*/ 2200548 w 2793935"/>
                <a:gd name="connsiteY525" fmla="*/ 60410 h 884640"/>
                <a:gd name="connsiteX526" fmla="*/ 2215897 w 2793935"/>
                <a:gd name="connsiteY526" fmla="*/ 29074 h 884640"/>
                <a:gd name="connsiteX527" fmla="*/ 2240290 w 2793935"/>
                <a:gd name="connsiteY527" fmla="*/ 7928 h 884640"/>
                <a:gd name="connsiteX528" fmla="*/ 2269134 w 2793935"/>
                <a:gd name="connsiteY528" fmla="*/ 169 h 884640"/>
                <a:gd name="connsiteX529" fmla="*/ 1468476 w 2793935"/>
                <a:gd name="connsiteY529" fmla="*/ 169 h 884640"/>
                <a:gd name="connsiteX530" fmla="*/ 1495599 w 2793935"/>
                <a:gd name="connsiteY530" fmla="*/ 9434 h 884640"/>
                <a:gd name="connsiteX531" fmla="*/ 1507513 w 2793935"/>
                <a:gd name="connsiteY531" fmla="*/ 35704 h 884640"/>
                <a:gd name="connsiteX532" fmla="*/ 1491085 w 2793935"/>
                <a:gd name="connsiteY532" fmla="*/ 35704 h 884640"/>
                <a:gd name="connsiteX533" fmla="*/ 1482699 w 2793935"/>
                <a:gd name="connsiteY533" fmla="*/ 19735 h 884640"/>
                <a:gd name="connsiteX534" fmla="*/ 1464828 w 2793935"/>
                <a:gd name="connsiteY534" fmla="*/ 14045 h 884640"/>
                <a:gd name="connsiteX535" fmla="*/ 1433862 w 2793935"/>
                <a:gd name="connsiteY535" fmla="*/ 26567 h 884640"/>
                <a:gd name="connsiteX536" fmla="*/ 1413906 w 2793935"/>
                <a:gd name="connsiteY536" fmla="*/ 60410 h 884640"/>
                <a:gd name="connsiteX537" fmla="*/ 1416106 w 2793935"/>
                <a:gd name="connsiteY537" fmla="*/ 94105 h 884640"/>
                <a:gd name="connsiteX538" fmla="*/ 1440494 w 2793935"/>
                <a:gd name="connsiteY538" fmla="*/ 106605 h 884640"/>
                <a:gd name="connsiteX539" fmla="*/ 1468632 w 2793935"/>
                <a:gd name="connsiteY539" fmla="*/ 96241 h 884640"/>
                <a:gd name="connsiteX540" fmla="*/ 1487472 w 2793935"/>
                <a:gd name="connsiteY540" fmla="*/ 68363 h 884640"/>
                <a:gd name="connsiteX541" fmla="*/ 1445574 w 2793935"/>
                <a:gd name="connsiteY541" fmla="*/ 68363 h 884640"/>
                <a:gd name="connsiteX542" fmla="*/ 1448867 w 2793935"/>
                <a:gd name="connsiteY542" fmla="*/ 55841 h 884640"/>
                <a:gd name="connsiteX543" fmla="*/ 1505384 w 2793935"/>
                <a:gd name="connsiteY543" fmla="*/ 55841 h 884640"/>
                <a:gd name="connsiteX544" fmla="*/ 1502270 w 2793935"/>
                <a:gd name="connsiteY544" fmla="*/ 67686 h 884640"/>
                <a:gd name="connsiteX545" fmla="*/ 1487145 w 2793935"/>
                <a:gd name="connsiteY545" fmla="*/ 94384 h 884640"/>
                <a:gd name="connsiteX546" fmla="*/ 1464221 w 2793935"/>
                <a:gd name="connsiteY546" fmla="*/ 113299 h 884640"/>
                <a:gd name="connsiteX547" fmla="*/ 1436846 w 2793935"/>
                <a:gd name="connsiteY547" fmla="*/ 120481 h 884640"/>
                <a:gd name="connsiteX548" fmla="*/ 1412070 w 2793935"/>
                <a:gd name="connsiteY548" fmla="*/ 112766 h 884640"/>
                <a:gd name="connsiteX549" fmla="*/ 1398774 w 2793935"/>
                <a:gd name="connsiteY549" fmla="*/ 91702 h 884640"/>
                <a:gd name="connsiteX550" fmla="*/ 1399890 w 2793935"/>
                <a:gd name="connsiteY550" fmla="*/ 60410 h 884640"/>
                <a:gd name="connsiteX551" fmla="*/ 1415239 w 2793935"/>
                <a:gd name="connsiteY551" fmla="*/ 29074 h 884640"/>
                <a:gd name="connsiteX552" fmla="*/ 1439632 w 2793935"/>
                <a:gd name="connsiteY552" fmla="*/ 7928 h 884640"/>
                <a:gd name="connsiteX553" fmla="*/ 1468476 w 2793935"/>
                <a:gd name="connsiteY553" fmla="*/ 169 h 884640"/>
                <a:gd name="connsiteX554" fmla="*/ 1892097 w 2793935"/>
                <a:gd name="connsiteY554" fmla="*/ 0 h 884640"/>
                <a:gd name="connsiteX555" fmla="*/ 1919591 w 2793935"/>
                <a:gd name="connsiteY555" fmla="*/ 9286 h 884640"/>
                <a:gd name="connsiteX556" fmla="*/ 1931390 w 2793935"/>
                <a:gd name="connsiteY556" fmla="*/ 35704 h 884640"/>
                <a:gd name="connsiteX557" fmla="*/ 1914963 w 2793935"/>
                <a:gd name="connsiteY557" fmla="*/ 35704 h 884640"/>
                <a:gd name="connsiteX558" fmla="*/ 1906769 w 2793935"/>
                <a:gd name="connsiteY558" fmla="*/ 19290 h 884640"/>
                <a:gd name="connsiteX559" fmla="*/ 1888538 w 2793935"/>
                <a:gd name="connsiteY559" fmla="*/ 13537 h 884640"/>
                <a:gd name="connsiteX560" fmla="*/ 1857762 w 2793935"/>
                <a:gd name="connsiteY560" fmla="*/ 26123 h 884640"/>
                <a:gd name="connsiteX561" fmla="*/ 1837784 w 2793935"/>
                <a:gd name="connsiteY561" fmla="*/ 60410 h 884640"/>
                <a:gd name="connsiteX562" fmla="*/ 1839772 w 2793935"/>
                <a:gd name="connsiteY562" fmla="*/ 94549 h 884640"/>
                <a:gd name="connsiteX563" fmla="*/ 1863937 w 2793935"/>
                <a:gd name="connsiteY563" fmla="*/ 107113 h 884640"/>
                <a:gd name="connsiteX564" fmla="*/ 1885187 w 2793935"/>
                <a:gd name="connsiteY564" fmla="*/ 101381 h 884640"/>
                <a:gd name="connsiteX565" fmla="*/ 1901972 w 2793935"/>
                <a:gd name="connsiteY565" fmla="*/ 85115 h 884640"/>
                <a:gd name="connsiteX566" fmla="*/ 1918400 w 2793935"/>
                <a:gd name="connsiteY566" fmla="*/ 85115 h 884640"/>
                <a:gd name="connsiteX567" fmla="*/ 1892771 w 2793935"/>
                <a:gd name="connsiteY567" fmla="*/ 111301 h 884640"/>
                <a:gd name="connsiteX568" fmla="*/ 1860422 w 2793935"/>
                <a:gd name="connsiteY568" fmla="*/ 120481 h 884640"/>
                <a:gd name="connsiteX569" fmla="*/ 1835791 w 2793935"/>
                <a:gd name="connsiteY569" fmla="*/ 112766 h 884640"/>
                <a:gd name="connsiteX570" fmla="*/ 1822607 w 2793935"/>
                <a:gd name="connsiteY570" fmla="*/ 91702 h 884640"/>
                <a:gd name="connsiteX571" fmla="*/ 1823767 w 2793935"/>
                <a:gd name="connsiteY571" fmla="*/ 60410 h 884640"/>
                <a:gd name="connsiteX572" fmla="*/ 1839084 w 2793935"/>
                <a:gd name="connsiteY572" fmla="*/ 29030 h 884640"/>
                <a:gd name="connsiteX573" fmla="*/ 1863387 w 2793935"/>
                <a:gd name="connsiteY573" fmla="*/ 7803 h 884640"/>
                <a:gd name="connsiteX574" fmla="*/ 1892097 w 2793935"/>
                <a:gd name="connsiteY574" fmla="*/ 0 h 884640"/>
                <a:gd name="connsiteX575" fmla="*/ 172246 w 2793935"/>
                <a:gd name="connsiteY575" fmla="*/ 0 h 884640"/>
                <a:gd name="connsiteX576" fmla="*/ 194335 w 2793935"/>
                <a:gd name="connsiteY576" fmla="*/ 8418 h 884640"/>
                <a:gd name="connsiteX577" fmla="*/ 199097 w 2793935"/>
                <a:gd name="connsiteY577" fmla="*/ 30289 h 884640"/>
                <a:gd name="connsiteX578" fmla="*/ 184026 w 2793935"/>
                <a:gd name="connsiteY578" fmla="*/ 30289 h 884640"/>
                <a:gd name="connsiteX579" fmla="*/ 181332 w 2793935"/>
                <a:gd name="connsiteY579" fmla="*/ 18825 h 884640"/>
                <a:gd name="connsiteX580" fmla="*/ 168173 w 2793935"/>
                <a:gd name="connsiteY580" fmla="*/ 13199 h 884640"/>
                <a:gd name="connsiteX581" fmla="*/ 152630 w 2793935"/>
                <a:gd name="connsiteY581" fmla="*/ 17789 h 884640"/>
                <a:gd name="connsiteX582" fmla="*/ 142995 w 2793935"/>
                <a:gd name="connsiteY582" fmla="*/ 32151 h 884640"/>
                <a:gd name="connsiteX583" fmla="*/ 145407 w 2793935"/>
                <a:gd name="connsiteY583" fmla="*/ 45393 h 884640"/>
                <a:gd name="connsiteX584" fmla="*/ 157683 w 2793935"/>
                <a:gd name="connsiteY584" fmla="*/ 52153 h 884640"/>
                <a:gd name="connsiteX585" fmla="*/ 172970 w 2793935"/>
                <a:gd name="connsiteY585" fmla="*/ 57809 h 884640"/>
                <a:gd name="connsiteX586" fmla="*/ 184414 w 2793935"/>
                <a:gd name="connsiteY586" fmla="*/ 67737 h 884640"/>
                <a:gd name="connsiteX587" fmla="*/ 185160 w 2793935"/>
                <a:gd name="connsiteY587" fmla="*/ 87315 h 884640"/>
                <a:gd name="connsiteX588" fmla="*/ 176923 w 2793935"/>
                <a:gd name="connsiteY588" fmla="*/ 103403 h 884640"/>
                <a:gd name="connsiteX589" fmla="*/ 161904 w 2793935"/>
                <a:gd name="connsiteY589" fmla="*/ 115730 h 884640"/>
                <a:gd name="connsiteX590" fmla="*/ 141431 w 2793935"/>
                <a:gd name="connsiteY590" fmla="*/ 120650 h 884640"/>
                <a:gd name="connsiteX591" fmla="*/ 117845 w 2793935"/>
                <a:gd name="connsiteY591" fmla="*/ 111618 h 884640"/>
                <a:gd name="connsiteX592" fmla="*/ 113031 w 2793935"/>
                <a:gd name="connsiteY592" fmla="*/ 101304 h 884640"/>
                <a:gd name="connsiteX593" fmla="*/ 113695 w 2793935"/>
                <a:gd name="connsiteY593" fmla="*/ 87992 h 884640"/>
                <a:gd name="connsiteX594" fmla="*/ 128314 w 2793935"/>
                <a:gd name="connsiteY594" fmla="*/ 87992 h 884640"/>
                <a:gd name="connsiteX595" fmla="*/ 130475 w 2793935"/>
                <a:gd name="connsiteY595" fmla="*/ 101486 h 884640"/>
                <a:gd name="connsiteX596" fmla="*/ 144856 w 2793935"/>
                <a:gd name="connsiteY596" fmla="*/ 107621 h 884640"/>
                <a:gd name="connsiteX597" fmla="*/ 161859 w 2793935"/>
                <a:gd name="connsiteY597" fmla="*/ 101994 h 884640"/>
                <a:gd name="connsiteX598" fmla="*/ 171117 w 2793935"/>
                <a:gd name="connsiteY598" fmla="*/ 87992 h 884640"/>
                <a:gd name="connsiteX599" fmla="*/ 168826 w 2793935"/>
                <a:gd name="connsiteY599" fmla="*/ 74228 h 884640"/>
                <a:gd name="connsiteX600" fmla="*/ 156532 w 2793935"/>
                <a:gd name="connsiteY600" fmla="*/ 67393 h 884640"/>
                <a:gd name="connsiteX601" fmla="*/ 141156 w 2793935"/>
                <a:gd name="connsiteY601" fmla="*/ 61907 h 884640"/>
                <a:gd name="connsiteX602" fmla="*/ 129620 w 2793935"/>
                <a:gd name="connsiteY602" fmla="*/ 52189 h 884640"/>
                <a:gd name="connsiteX603" fmla="*/ 128846 w 2793935"/>
                <a:gd name="connsiteY603" fmla="*/ 32658 h 884640"/>
                <a:gd name="connsiteX604" fmla="*/ 144665 w 2793935"/>
                <a:gd name="connsiteY604" fmla="*/ 9032 h 884640"/>
                <a:gd name="connsiteX605" fmla="*/ 172246 w 2793935"/>
                <a:gd name="connsiteY605" fmla="*/ 0 h 884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</a:cxnLst>
              <a:rect l="l" t="t" r="r" b="b"/>
              <a:pathLst>
                <a:path w="2793935" h="884640">
                  <a:moveTo>
                    <a:pt x="141895" y="755663"/>
                  </a:moveTo>
                  <a:lnTo>
                    <a:pt x="135720" y="780376"/>
                  </a:lnTo>
                  <a:lnTo>
                    <a:pt x="399804" y="780376"/>
                  </a:lnTo>
                  <a:lnTo>
                    <a:pt x="405963" y="755663"/>
                  </a:lnTo>
                  <a:close/>
                  <a:moveTo>
                    <a:pt x="165224" y="661720"/>
                  </a:moveTo>
                  <a:lnTo>
                    <a:pt x="159735" y="685058"/>
                  </a:lnTo>
                  <a:lnTo>
                    <a:pt x="423756" y="685058"/>
                  </a:lnTo>
                  <a:lnTo>
                    <a:pt x="429231" y="661720"/>
                  </a:lnTo>
                  <a:close/>
                  <a:moveTo>
                    <a:pt x="2560691" y="568459"/>
                  </a:moveTo>
                  <a:lnTo>
                    <a:pt x="2417359" y="578069"/>
                  </a:lnTo>
                  <a:cubicBezTo>
                    <a:pt x="2421503" y="596642"/>
                    <a:pt x="2426932" y="614008"/>
                    <a:pt x="2433647" y="630166"/>
                  </a:cubicBezTo>
                  <a:cubicBezTo>
                    <a:pt x="2440362" y="646323"/>
                    <a:pt x="2448192" y="660946"/>
                    <a:pt x="2457136" y="674035"/>
                  </a:cubicBezTo>
                  <a:cubicBezTo>
                    <a:pt x="2478038" y="657332"/>
                    <a:pt x="2497098" y="640339"/>
                    <a:pt x="2514314" y="623056"/>
                  </a:cubicBezTo>
                  <a:cubicBezTo>
                    <a:pt x="2531531" y="605773"/>
                    <a:pt x="2546990" y="587574"/>
                    <a:pt x="2560691" y="568459"/>
                  </a:cubicBezTo>
                  <a:close/>
                  <a:moveTo>
                    <a:pt x="1162347" y="486854"/>
                  </a:moveTo>
                  <a:lnTo>
                    <a:pt x="1235726" y="501954"/>
                  </a:lnTo>
                  <a:cubicBezTo>
                    <a:pt x="1225367" y="528764"/>
                    <a:pt x="1214538" y="555159"/>
                    <a:pt x="1203241" y="581140"/>
                  </a:cubicBezTo>
                  <a:cubicBezTo>
                    <a:pt x="1191943" y="607120"/>
                    <a:pt x="1180610" y="632140"/>
                    <a:pt x="1169240" y="656200"/>
                  </a:cubicBezTo>
                  <a:lnTo>
                    <a:pt x="1294705" y="650710"/>
                  </a:lnTo>
                  <a:cubicBezTo>
                    <a:pt x="1294290" y="651539"/>
                    <a:pt x="1292033" y="656915"/>
                    <a:pt x="1287933" y="666837"/>
                  </a:cubicBezTo>
                  <a:cubicBezTo>
                    <a:pt x="1283832" y="676758"/>
                    <a:pt x="1280374" y="686251"/>
                    <a:pt x="1277560" y="695316"/>
                  </a:cubicBezTo>
                  <a:cubicBezTo>
                    <a:pt x="1261715" y="742096"/>
                    <a:pt x="1247970" y="778473"/>
                    <a:pt x="1236326" y="804448"/>
                  </a:cubicBezTo>
                  <a:cubicBezTo>
                    <a:pt x="1224682" y="830424"/>
                    <a:pt x="1213509" y="849154"/>
                    <a:pt x="1202808" y="860641"/>
                  </a:cubicBezTo>
                  <a:cubicBezTo>
                    <a:pt x="1192270" y="866565"/>
                    <a:pt x="1182337" y="870743"/>
                    <a:pt x="1173008" y="873177"/>
                  </a:cubicBezTo>
                  <a:cubicBezTo>
                    <a:pt x="1163680" y="875610"/>
                    <a:pt x="1154439" y="877579"/>
                    <a:pt x="1145286" y="879083"/>
                  </a:cubicBezTo>
                  <a:cubicBezTo>
                    <a:pt x="1133134" y="879826"/>
                    <a:pt x="1119524" y="879713"/>
                    <a:pt x="1104456" y="878742"/>
                  </a:cubicBezTo>
                  <a:cubicBezTo>
                    <a:pt x="1089388" y="877771"/>
                    <a:pt x="1073720" y="875601"/>
                    <a:pt x="1057451" y="872233"/>
                  </a:cubicBezTo>
                  <a:cubicBezTo>
                    <a:pt x="1056979" y="862762"/>
                    <a:pt x="1056722" y="852287"/>
                    <a:pt x="1056679" y="840810"/>
                  </a:cubicBezTo>
                  <a:cubicBezTo>
                    <a:pt x="1056636" y="829333"/>
                    <a:pt x="1055521" y="818323"/>
                    <a:pt x="1053333" y="807779"/>
                  </a:cubicBezTo>
                  <a:lnTo>
                    <a:pt x="650139" y="812585"/>
                  </a:lnTo>
                  <a:lnTo>
                    <a:pt x="669341" y="735117"/>
                  </a:lnTo>
                  <a:lnTo>
                    <a:pt x="1108230" y="735117"/>
                  </a:lnTo>
                  <a:lnTo>
                    <a:pt x="1091075" y="802973"/>
                  </a:lnTo>
                  <a:lnTo>
                    <a:pt x="1101368" y="802973"/>
                  </a:lnTo>
                  <a:cubicBezTo>
                    <a:pt x="1106357" y="802930"/>
                    <a:pt x="1111304" y="801471"/>
                    <a:pt x="1116207" y="798596"/>
                  </a:cubicBezTo>
                  <a:cubicBezTo>
                    <a:pt x="1121111" y="795721"/>
                    <a:pt x="1124856" y="791688"/>
                    <a:pt x="1127444" y="786496"/>
                  </a:cubicBezTo>
                  <a:cubicBezTo>
                    <a:pt x="1132362" y="785484"/>
                    <a:pt x="1138476" y="779122"/>
                    <a:pt x="1145785" y="767411"/>
                  </a:cubicBezTo>
                  <a:cubicBezTo>
                    <a:pt x="1153094" y="755700"/>
                    <a:pt x="1160913" y="738530"/>
                    <a:pt x="1169240" y="715903"/>
                  </a:cubicBezTo>
                  <a:lnTo>
                    <a:pt x="743375" y="715903"/>
                  </a:lnTo>
                  <a:cubicBezTo>
                    <a:pt x="752879" y="697819"/>
                    <a:pt x="763124" y="676871"/>
                    <a:pt x="774110" y="653057"/>
                  </a:cubicBezTo>
                  <a:cubicBezTo>
                    <a:pt x="785095" y="629244"/>
                    <a:pt x="795183" y="606073"/>
                    <a:pt x="804375" y="583544"/>
                  </a:cubicBezTo>
                  <a:lnTo>
                    <a:pt x="903169" y="603456"/>
                  </a:lnTo>
                  <a:lnTo>
                    <a:pt x="880529" y="656200"/>
                  </a:lnTo>
                  <a:lnTo>
                    <a:pt x="1064999" y="645220"/>
                  </a:lnTo>
                  <a:cubicBezTo>
                    <a:pt x="1070574" y="633506"/>
                    <a:pt x="1076236" y="621521"/>
                    <a:pt x="1081983" y="609266"/>
                  </a:cubicBezTo>
                  <a:cubicBezTo>
                    <a:pt x="1087730" y="597011"/>
                    <a:pt x="1093048" y="585004"/>
                    <a:pt x="1097937" y="573245"/>
                  </a:cubicBezTo>
                  <a:lnTo>
                    <a:pt x="767327" y="578738"/>
                  </a:lnTo>
                  <a:lnTo>
                    <a:pt x="789281" y="490286"/>
                  </a:lnTo>
                  <a:lnTo>
                    <a:pt x="1144599" y="490286"/>
                  </a:lnTo>
                  <a:close/>
                  <a:moveTo>
                    <a:pt x="1735747" y="450536"/>
                  </a:moveTo>
                  <a:cubicBezTo>
                    <a:pt x="1751180" y="465539"/>
                    <a:pt x="1766947" y="482511"/>
                    <a:pt x="1783048" y="501455"/>
                  </a:cubicBezTo>
                  <a:cubicBezTo>
                    <a:pt x="1799148" y="520398"/>
                    <a:pt x="1811475" y="537709"/>
                    <a:pt x="1820028" y="553387"/>
                  </a:cubicBezTo>
                  <a:lnTo>
                    <a:pt x="1741921" y="607499"/>
                  </a:lnTo>
                  <a:cubicBezTo>
                    <a:pt x="1735247" y="591515"/>
                    <a:pt x="1724757" y="573784"/>
                    <a:pt x="1710452" y="554306"/>
                  </a:cubicBezTo>
                  <a:cubicBezTo>
                    <a:pt x="1696147" y="534829"/>
                    <a:pt x="1681027" y="516927"/>
                    <a:pt x="1665092" y="500600"/>
                  </a:cubicBezTo>
                  <a:close/>
                  <a:moveTo>
                    <a:pt x="888762" y="408683"/>
                  </a:moveTo>
                  <a:lnTo>
                    <a:pt x="889445" y="412069"/>
                  </a:lnTo>
                  <a:lnTo>
                    <a:pt x="885128" y="412470"/>
                  </a:lnTo>
                  <a:close/>
                  <a:moveTo>
                    <a:pt x="484105" y="363440"/>
                  </a:moveTo>
                  <a:lnTo>
                    <a:pt x="459475" y="462836"/>
                  </a:lnTo>
                  <a:lnTo>
                    <a:pt x="542382" y="462836"/>
                  </a:lnTo>
                  <a:lnTo>
                    <a:pt x="567071" y="363440"/>
                  </a:lnTo>
                  <a:close/>
                  <a:moveTo>
                    <a:pt x="182377" y="353839"/>
                  </a:moveTo>
                  <a:lnTo>
                    <a:pt x="161793" y="358639"/>
                  </a:lnTo>
                  <a:cubicBezTo>
                    <a:pt x="156661" y="364768"/>
                    <a:pt x="151487" y="370512"/>
                    <a:pt x="146269" y="375870"/>
                  </a:cubicBezTo>
                  <a:cubicBezTo>
                    <a:pt x="141052" y="381228"/>
                    <a:pt x="135706" y="386457"/>
                    <a:pt x="130231" y="391558"/>
                  </a:cubicBezTo>
                  <a:lnTo>
                    <a:pt x="173457" y="387443"/>
                  </a:lnTo>
                  <a:lnTo>
                    <a:pt x="176202" y="377842"/>
                  </a:lnTo>
                  <a:close/>
                  <a:moveTo>
                    <a:pt x="1184981" y="333950"/>
                  </a:moveTo>
                  <a:lnTo>
                    <a:pt x="1168556" y="398348"/>
                  </a:lnTo>
                  <a:lnTo>
                    <a:pt x="1237098" y="398348"/>
                  </a:lnTo>
                  <a:lnTo>
                    <a:pt x="1253557" y="333950"/>
                  </a:lnTo>
                  <a:close/>
                  <a:moveTo>
                    <a:pt x="413491" y="276343"/>
                  </a:moveTo>
                  <a:lnTo>
                    <a:pt x="687772" y="276343"/>
                  </a:lnTo>
                  <a:lnTo>
                    <a:pt x="619192" y="550611"/>
                  </a:lnTo>
                  <a:lnTo>
                    <a:pt x="344909" y="550611"/>
                  </a:lnTo>
                  <a:close/>
                  <a:moveTo>
                    <a:pt x="1805660" y="270171"/>
                  </a:moveTo>
                  <a:cubicBezTo>
                    <a:pt x="1820646" y="285173"/>
                    <a:pt x="1835723" y="302146"/>
                    <a:pt x="1850893" y="321092"/>
                  </a:cubicBezTo>
                  <a:cubicBezTo>
                    <a:pt x="1866063" y="340037"/>
                    <a:pt x="1877720" y="357353"/>
                    <a:pt x="1885864" y="373041"/>
                  </a:cubicBezTo>
                  <a:lnTo>
                    <a:pt x="1806344" y="425162"/>
                  </a:lnTo>
                  <a:cubicBezTo>
                    <a:pt x="1800742" y="409503"/>
                    <a:pt x="1791238" y="391958"/>
                    <a:pt x="1777830" y="372527"/>
                  </a:cubicBezTo>
                  <a:cubicBezTo>
                    <a:pt x="1764422" y="353096"/>
                    <a:pt x="1749937" y="335208"/>
                    <a:pt x="1734375" y="318863"/>
                  </a:cubicBezTo>
                  <a:close/>
                  <a:moveTo>
                    <a:pt x="1116465" y="264684"/>
                  </a:moveTo>
                  <a:lnTo>
                    <a:pt x="1362599" y="264684"/>
                  </a:lnTo>
                  <a:lnTo>
                    <a:pt x="1311850" y="467636"/>
                  </a:lnTo>
                  <a:lnTo>
                    <a:pt x="1065685" y="467636"/>
                  </a:lnTo>
                  <a:close/>
                  <a:moveTo>
                    <a:pt x="1671952" y="231080"/>
                  </a:moveTo>
                  <a:lnTo>
                    <a:pt x="1715168" y="316805"/>
                  </a:lnTo>
                  <a:cubicBezTo>
                    <a:pt x="1700377" y="321577"/>
                    <a:pt x="1685200" y="325921"/>
                    <a:pt x="1669637" y="329835"/>
                  </a:cubicBezTo>
                  <a:cubicBezTo>
                    <a:pt x="1654074" y="333750"/>
                    <a:pt x="1638383" y="337408"/>
                    <a:pt x="1622562" y="340808"/>
                  </a:cubicBezTo>
                  <a:lnTo>
                    <a:pt x="1597868" y="421733"/>
                  </a:lnTo>
                  <a:lnTo>
                    <a:pt x="1682241" y="421733"/>
                  </a:lnTo>
                  <a:lnTo>
                    <a:pt x="1658919" y="514316"/>
                  </a:lnTo>
                  <a:lnTo>
                    <a:pt x="1576603" y="514316"/>
                  </a:lnTo>
                  <a:lnTo>
                    <a:pt x="1569743" y="519802"/>
                  </a:lnTo>
                  <a:cubicBezTo>
                    <a:pt x="1574879" y="525609"/>
                    <a:pt x="1581832" y="534636"/>
                    <a:pt x="1590601" y="546882"/>
                  </a:cubicBezTo>
                  <a:cubicBezTo>
                    <a:pt x="1599371" y="559128"/>
                    <a:pt x="1607950" y="571297"/>
                    <a:pt x="1616338" y="583391"/>
                  </a:cubicBezTo>
                  <a:cubicBezTo>
                    <a:pt x="1624726" y="595485"/>
                    <a:pt x="1630917" y="604206"/>
                    <a:pt x="1634910" y="609556"/>
                  </a:cubicBezTo>
                  <a:lnTo>
                    <a:pt x="1564255" y="678136"/>
                  </a:lnTo>
                  <a:cubicBezTo>
                    <a:pt x="1562883" y="670178"/>
                    <a:pt x="1560997" y="661406"/>
                    <a:pt x="1558596" y="651819"/>
                  </a:cubicBezTo>
                  <a:cubicBezTo>
                    <a:pt x="1556195" y="642232"/>
                    <a:pt x="1553280" y="632259"/>
                    <a:pt x="1549850" y="621901"/>
                  </a:cubicBezTo>
                  <a:lnTo>
                    <a:pt x="1483311" y="880447"/>
                  </a:lnTo>
                  <a:lnTo>
                    <a:pt x="1386688" y="880447"/>
                  </a:lnTo>
                  <a:lnTo>
                    <a:pt x="1440095" y="674021"/>
                  </a:lnTo>
                  <a:cubicBezTo>
                    <a:pt x="1425696" y="695095"/>
                    <a:pt x="1411545" y="714326"/>
                    <a:pt x="1397642" y="731714"/>
                  </a:cubicBezTo>
                  <a:cubicBezTo>
                    <a:pt x="1383739" y="749102"/>
                    <a:pt x="1370258" y="763704"/>
                    <a:pt x="1357198" y="775520"/>
                  </a:cubicBezTo>
                  <a:cubicBezTo>
                    <a:pt x="1355055" y="758646"/>
                    <a:pt x="1351798" y="740958"/>
                    <a:pt x="1347426" y="722456"/>
                  </a:cubicBezTo>
                  <a:cubicBezTo>
                    <a:pt x="1343054" y="703954"/>
                    <a:pt x="1338082" y="687123"/>
                    <a:pt x="1332509" y="671964"/>
                  </a:cubicBezTo>
                  <a:cubicBezTo>
                    <a:pt x="1354239" y="652690"/>
                    <a:pt x="1376774" y="628322"/>
                    <a:pt x="1400115" y="598860"/>
                  </a:cubicBezTo>
                  <a:cubicBezTo>
                    <a:pt x="1423456" y="569398"/>
                    <a:pt x="1444785" y="539388"/>
                    <a:pt x="1464104" y="508829"/>
                  </a:cubicBezTo>
                  <a:lnTo>
                    <a:pt x="1380516" y="514316"/>
                  </a:lnTo>
                  <a:lnTo>
                    <a:pt x="1403831" y="421733"/>
                  </a:lnTo>
                  <a:lnTo>
                    <a:pt x="1500460" y="421733"/>
                  </a:lnTo>
                  <a:lnTo>
                    <a:pt x="1521039" y="358639"/>
                  </a:lnTo>
                  <a:cubicBezTo>
                    <a:pt x="1509349" y="360439"/>
                    <a:pt x="1497916" y="361639"/>
                    <a:pt x="1486741" y="362240"/>
                  </a:cubicBezTo>
                  <a:cubicBezTo>
                    <a:pt x="1475565" y="362840"/>
                    <a:pt x="1464819" y="362325"/>
                    <a:pt x="1454500" y="360697"/>
                  </a:cubicBezTo>
                  <a:cubicBezTo>
                    <a:pt x="1453257" y="349595"/>
                    <a:pt x="1451628" y="336994"/>
                    <a:pt x="1449613" y="322892"/>
                  </a:cubicBezTo>
                  <a:cubicBezTo>
                    <a:pt x="1447598" y="308790"/>
                    <a:pt x="1444425" y="296017"/>
                    <a:pt x="1440095" y="284573"/>
                  </a:cubicBezTo>
                  <a:cubicBezTo>
                    <a:pt x="1479681" y="280844"/>
                    <a:pt x="1520039" y="274071"/>
                    <a:pt x="1561168" y="264256"/>
                  </a:cubicBezTo>
                  <a:cubicBezTo>
                    <a:pt x="1602298" y="254440"/>
                    <a:pt x="1639226" y="243382"/>
                    <a:pt x="1671952" y="231080"/>
                  </a:cubicBezTo>
                  <a:close/>
                  <a:moveTo>
                    <a:pt x="2526401" y="229023"/>
                  </a:moveTo>
                  <a:lnTo>
                    <a:pt x="2625157" y="229023"/>
                  </a:lnTo>
                  <a:lnTo>
                    <a:pt x="2601839" y="321606"/>
                  </a:lnTo>
                  <a:lnTo>
                    <a:pt x="2749972" y="321606"/>
                  </a:lnTo>
                  <a:lnTo>
                    <a:pt x="2727341" y="412817"/>
                  </a:lnTo>
                  <a:lnTo>
                    <a:pt x="2579208" y="412817"/>
                  </a:lnTo>
                  <a:lnTo>
                    <a:pt x="2561377" y="483445"/>
                  </a:lnTo>
                  <a:lnTo>
                    <a:pt x="2629272" y="483445"/>
                  </a:lnTo>
                  <a:lnTo>
                    <a:pt x="2645731" y="480026"/>
                  </a:lnTo>
                  <a:lnTo>
                    <a:pt x="2704709" y="510802"/>
                  </a:lnTo>
                  <a:cubicBezTo>
                    <a:pt x="2680549" y="558945"/>
                    <a:pt x="2653603" y="601964"/>
                    <a:pt x="2623871" y="639859"/>
                  </a:cubicBezTo>
                  <a:cubicBezTo>
                    <a:pt x="2594139" y="677755"/>
                    <a:pt x="2560506" y="712013"/>
                    <a:pt x="2522972" y="742636"/>
                  </a:cubicBezTo>
                  <a:cubicBezTo>
                    <a:pt x="2539732" y="753598"/>
                    <a:pt x="2559191" y="763916"/>
                    <a:pt x="2581351" y="773592"/>
                  </a:cubicBezTo>
                  <a:cubicBezTo>
                    <a:pt x="2603511" y="783268"/>
                    <a:pt x="2628629" y="792386"/>
                    <a:pt x="2656704" y="800947"/>
                  </a:cubicBezTo>
                  <a:cubicBezTo>
                    <a:pt x="2645145" y="811080"/>
                    <a:pt x="2631572" y="824428"/>
                    <a:pt x="2615984" y="840992"/>
                  </a:cubicBezTo>
                  <a:cubicBezTo>
                    <a:pt x="2600396" y="857557"/>
                    <a:pt x="2588366" y="872106"/>
                    <a:pt x="2579894" y="884640"/>
                  </a:cubicBezTo>
                  <a:cubicBezTo>
                    <a:pt x="2550033" y="872906"/>
                    <a:pt x="2523172" y="860015"/>
                    <a:pt x="2499312" y="845966"/>
                  </a:cubicBezTo>
                  <a:cubicBezTo>
                    <a:pt x="2475452" y="831917"/>
                    <a:pt x="2454764" y="817139"/>
                    <a:pt x="2437247" y="801633"/>
                  </a:cubicBezTo>
                  <a:cubicBezTo>
                    <a:pt x="2405841" y="819755"/>
                    <a:pt x="2374287" y="834790"/>
                    <a:pt x="2342584" y="846738"/>
                  </a:cubicBezTo>
                  <a:cubicBezTo>
                    <a:pt x="2310881" y="858686"/>
                    <a:pt x="2278442" y="867890"/>
                    <a:pt x="2245268" y="874350"/>
                  </a:cubicBezTo>
                  <a:cubicBezTo>
                    <a:pt x="2241523" y="859943"/>
                    <a:pt x="2236493" y="844165"/>
                    <a:pt x="2230175" y="827015"/>
                  </a:cubicBezTo>
                  <a:cubicBezTo>
                    <a:pt x="2223858" y="809865"/>
                    <a:pt x="2216084" y="795459"/>
                    <a:pt x="2206851" y="783796"/>
                  </a:cubicBezTo>
                  <a:cubicBezTo>
                    <a:pt x="2235006" y="779309"/>
                    <a:pt x="2263076" y="771991"/>
                    <a:pt x="2291060" y="761844"/>
                  </a:cubicBezTo>
                  <a:cubicBezTo>
                    <a:pt x="2319044" y="751697"/>
                    <a:pt x="2346770" y="738891"/>
                    <a:pt x="2374240" y="723428"/>
                  </a:cubicBezTo>
                  <a:cubicBezTo>
                    <a:pt x="2363192" y="704061"/>
                    <a:pt x="2353387" y="681912"/>
                    <a:pt x="2344827" y="656982"/>
                  </a:cubicBezTo>
                  <a:cubicBezTo>
                    <a:pt x="2336266" y="632051"/>
                    <a:pt x="2329377" y="605289"/>
                    <a:pt x="2324160" y="576696"/>
                  </a:cubicBezTo>
                  <a:lnTo>
                    <a:pt x="2355031" y="573264"/>
                  </a:lnTo>
                  <a:lnTo>
                    <a:pt x="2311812" y="573264"/>
                  </a:lnTo>
                  <a:lnTo>
                    <a:pt x="2333764" y="483445"/>
                  </a:lnTo>
                  <a:lnTo>
                    <a:pt x="2462622" y="483445"/>
                  </a:lnTo>
                  <a:lnTo>
                    <a:pt x="2480453" y="412817"/>
                  </a:lnTo>
                  <a:lnTo>
                    <a:pt x="2340625" y="412817"/>
                  </a:lnTo>
                  <a:lnTo>
                    <a:pt x="2363263" y="321606"/>
                  </a:lnTo>
                  <a:lnTo>
                    <a:pt x="2503084" y="321606"/>
                  </a:lnTo>
                  <a:close/>
                  <a:moveTo>
                    <a:pt x="2217141" y="229023"/>
                  </a:moveTo>
                  <a:lnTo>
                    <a:pt x="2315242" y="229023"/>
                  </a:lnTo>
                  <a:lnTo>
                    <a:pt x="2283685" y="355210"/>
                  </a:lnTo>
                  <a:lnTo>
                    <a:pt x="2346799" y="355210"/>
                  </a:lnTo>
                  <a:lnTo>
                    <a:pt x="2324160" y="447105"/>
                  </a:lnTo>
                  <a:lnTo>
                    <a:pt x="2261046" y="447105"/>
                  </a:lnTo>
                  <a:lnTo>
                    <a:pt x="2239780" y="530708"/>
                  </a:lnTo>
                  <a:lnTo>
                    <a:pt x="2299463" y="517666"/>
                  </a:lnTo>
                  <a:lnTo>
                    <a:pt x="2293289" y="610321"/>
                  </a:lnTo>
                  <a:cubicBezTo>
                    <a:pt x="2281313" y="613369"/>
                    <a:pt x="2269250" y="616332"/>
                    <a:pt x="2257102" y="619209"/>
                  </a:cubicBezTo>
                  <a:cubicBezTo>
                    <a:pt x="2244953" y="622086"/>
                    <a:pt x="2232548" y="625048"/>
                    <a:pt x="2219885" y="628096"/>
                  </a:cubicBezTo>
                  <a:lnTo>
                    <a:pt x="2178038" y="778994"/>
                  </a:lnTo>
                  <a:cubicBezTo>
                    <a:pt x="2172635" y="801232"/>
                    <a:pt x="2166633" y="818840"/>
                    <a:pt x="2160030" y="831817"/>
                  </a:cubicBezTo>
                  <a:cubicBezTo>
                    <a:pt x="2153427" y="844794"/>
                    <a:pt x="2143651" y="855542"/>
                    <a:pt x="2130703" y="864060"/>
                  </a:cubicBezTo>
                  <a:cubicBezTo>
                    <a:pt x="2114795" y="869733"/>
                    <a:pt x="2097607" y="872792"/>
                    <a:pt x="2079140" y="873235"/>
                  </a:cubicBezTo>
                  <a:cubicBezTo>
                    <a:pt x="2060672" y="873678"/>
                    <a:pt x="2039710" y="872449"/>
                    <a:pt x="2016252" y="869548"/>
                  </a:cubicBezTo>
                  <a:cubicBezTo>
                    <a:pt x="2015452" y="856613"/>
                    <a:pt x="2014309" y="841836"/>
                    <a:pt x="2012823" y="825214"/>
                  </a:cubicBezTo>
                  <a:cubicBezTo>
                    <a:pt x="2011337" y="808593"/>
                    <a:pt x="2008137" y="793644"/>
                    <a:pt x="2003222" y="780366"/>
                  </a:cubicBezTo>
                  <a:cubicBezTo>
                    <a:pt x="2013823" y="782996"/>
                    <a:pt x="2024510" y="784597"/>
                    <a:pt x="2035283" y="785168"/>
                  </a:cubicBezTo>
                  <a:cubicBezTo>
                    <a:pt x="2046056" y="785740"/>
                    <a:pt x="2052971" y="785969"/>
                    <a:pt x="2056029" y="785854"/>
                  </a:cubicBezTo>
                  <a:cubicBezTo>
                    <a:pt x="2063314" y="785683"/>
                    <a:pt x="2069311" y="783796"/>
                    <a:pt x="2074019" y="780195"/>
                  </a:cubicBezTo>
                  <a:cubicBezTo>
                    <a:pt x="2078726" y="776593"/>
                    <a:pt x="2081635" y="772306"/>
                    <a:pt x="2082746" y="767332"/>
                  </a:cubicBezTo>
                  <a:lnTo>
                    <a:pt x="2112180" y="650711"/>
                  </a:lnTo>
                  <a:lnTo>
                    <a:pt x="2051914" y="664431"/>
                  </a:lnTo>
                  <a:lnTo>
                    <a:pt x="2045056" y="568459"/>
                  </a:lnTo>
                  <a:cubicBezTo>
                    <a:pt x="2057426" y="566372"/>
                    <a:pt x="2070902" y="563855"/>
                    <a:pt x="2085483" y="560909"/>
                  </a:cubicBezTo>
                  <a:cubicBezTo>
                    <a:pt x="2100064" y="557963"/>
                    <a:pt x="2115594" y="554760"/>
                    <a:pt x="2132075" y="551299"/>
                  </a:cubicBezTo>
                  <a:lnTo>
                    <a:pt x="2162946" y="447105"/>
                  </a:lnTo>
                  <a:lnTo>
                    <a:pt x="2088904" y="447105"/>
                  </a:lnTo>
                  <a:lnTo>
                    <a:pt x="2111494" y="355210"/>
                  </a:lnTo>
                  <a:lnTo>
                    <a:pt x="2185584" y="355210"/>
                  </a:lnTo>
                  <a:close/>
                  <a:moveTo>
                    <a:pt x="1930441" y="228337"/>
                  </a:moveTo>
                  <a:lnTo>
                    <a:pt x="2028511" y="228337"/>
                  </a:lnTo>
                  <a:lnTo>
                    <a:pt x="1932499" y="612985"/>
                  </a:lnTo>
                  <a:lnTo>
                    <a:pt x="1996278" y="602012"/>
                  </a:lnTo>
                  <a:lnTo>
                    <a:pt x="1988049" y="695967"/>
                  </a:lnTo>
                  <a:lnTo>
                    <a:pt x="1908496" y="709683"/>
                  </a:lnTo>
                  <a:lnTo>
                    <a:pt x="1865976" y="879761"/>
                  </a:lnTo>
                  <a:lnTo>
                    <a:pt x="1767987" y="879761"/>
                  </a:lnTo>
                  <a:lnTo>
                    <a:pt x="1806344" y="727514"/>
                  </a:lnTo>
                  <a:lnTo>
                    <a:pt x="1599925" y="763861"/>
                  </a:lnTo>
                  <a:lnTo>
                    <a:pt x="1607471" y="668535"/>
                  </a:lnTo>
                  <a:lnTo>
                    <a:pt x="1830315" y="630130"/>
                  </a:lnTo>
                  <a:close/>
                  <a:moveTo>
                    <a:pt x="879157" y="225594"/>
                  </a:moveTo>
                  <a:lnTo>
                    <a:pt x="967660" y="236567"/>
                  </a:lnTo>
                  <a:cubicBezTo>
                    <a:pt x="965245" y="245168"/>
                    <a:pt x="962700" y="253683"/>
                    <a:pt x="960028" y="262113"/>
                  </a:cubicBezTo>
                  <a:cubicBezTo>
                    <a:pt x="957355" y="270542"/>
                    <a:pt x="954639" y="278715"/>
                    <a:pt x="951881" y="286630"/>
                  </a:cubicBezTo>
                  <a:lnTo>
                    <a:pt x="1095192" y="281144"/>
                  </a:lnTo>
                  <a:cubicBezTo>
                    <a:pt x="1094806" y="281872"/>
                    <a:pt x="1092662" y="286759"/>
                    <a:pt x="1088759" y="295803"/>
                  </a:cubicBezTo>
                  <a:cubicBezTo>
                    <a:pt x="1084856" y="304847"/>
                    <a:pt x="1081511" y="313676"/>
                    <a:pt x="1078723" y="322292"/>
                  </a:cubicBezTo>
                  <a:cubicBezTo>
                    <a:pt x="1065599" y="361952"/>
                    <a:pt x="1054277" y="392999"/>
                    <a:pt x="1044756" y="415433"/>
                  </a:cubicBezTo>
                  <a:cubicBezTo>
                    <a:pt x="1035235" y="437867"/>
                    <a:pt x="1025971" y="454352"/>
                    <a:pt x="1016964" y="464890"/>
                  </a:cubicBezTo>
                  <a:cubicBezTo>
                    <a:pt x="1007726" y="469881"/>
                    <a:pt x="999137" y="473455"/>
                    <a:pt x="991197" y="475615"/>
                  </a:cubicBezTo>
                  <a:cubicBezTo>
                    <a:pt x="983258" y="477774"/>
                    <a:pt x="975869" y="479461"/>
                    <a:pt x="969032" y="480677"/>
                  </a:cubicBezTo>
                  <a:cubicBezTo>
                    <a:pt x="958270" y="481077"/>
                    <a:pt x="946349" y="480791"/>
                    <a:pt x="933271" y="479819"/>
                  </a:cubicBezTo>
                  <a:cubicBezTo>
                    <a:pt x="920193" y="478846"/>
                    <a:pt x="906729" y="476844"/>
                    <a:pt x="892878" y="473813"/>
                  </a:cubicBezTo>
                  <a:cubicBezTo>
                    <a:pt x="893007" y="462686"/>
                    <a:pt x="892921" y="450964"/>
                    <a:pt x="892621" y="438646"/>
                  </a:cubicBezTo>
                  <a:cubicBezTo>
                    <a:pt x="892471" y="432487"/>
                    <a:pt x="892074" y="426911"/>
                    <a:pt x="891431" y="421917"/>
                  </a:cubicBezTo>
                  <a:lnTo>
                    <a:pt x="889445" y="412069"/>
                  </a:lnTo>
                  <a:lnTo>
                    <a:pt x="905742" y="410556"/>
                  </a:lnTo>
                  <a:cubicBezTo>
                    <a:pt x="912832" y="410074"/>
                    <a:pt x="917691" y="409677"/>
                    <a:pt x="920321" y="409364"/>
                  </a:cubicBezTo>
                  <a:cubicBezTo>
                    <a:pt x="926896" y="409635"/>
                    <a:pt x="932613" y="408405"/>
                    <a:pt x="937473" y="405674"/>
                  </a:cubicBezTo>
                  <a:cubicBezTo>
                    <a:pt x="942333" y="402943"/>
                    <a:pt x="945992" y="399132"/>
                    <a:pt x="948450" y="394241"/>
                  </a:cubicBezTo>
                  <a:cubicBezTo>
                    <a:pt x="951352" y="394172"/>
                    <a:pt x="955325" y="390381"/>
                    <a:pt x="960371" y="382869"/>
                  </a:cubicBezTo>
                  <a:cubicBezTo>
                    <a:pt x="965416" y="375357"/>
                    <a:pt x="970590" y="364537"/>
                    <a:pt x="975893" y="350409"/>
                  </a:cubicBezTo>
                  <a:lnTo>
                    <a:pt x="920321" y="361382"/>
                  </a:lnTo>
                  <a:cubicBezTo>
                    <a:pt x="915333" y="370593"/>
                    <a:pt x="909873" y="379410"/>
                    <a:pt x="903941" y="387833"/>
                  </a:cubicBezTo>
                  <a:cubicBezTo>
                    <a:pt x="898010" y="396256"/>
                    <a:pt x="890663" y="404568"/>
                    <a:pt x="881901" y="412770"/>
                  </a:cubicBezTo>
                  <a:lnTo>
                    <a:pt x="885128" y="412470"/>
                  </a:lnTo>
                  <a:lnTo>
                    <a:pt x="859830" y="438829"/>
                  </a:lnTo>
                  <a:cubicBezTo>
                    <a:pt x="849640" y="448013"/>
                    <a:pt x="838904" y="456331"/>
                    <a:pt x="827622" y="463784"/>
                  </a:cubicBezTo>
                  <a:cubicBezTo>
                    <a:pt x="805057" y="478690"/>
                    <a:pt x="778343" y="490727"/>
                    <a:pt x="747477" y="499895"/>
                  </a:cubicBezTo>
                  <a:cubicBezTo>
                    <a:pt x="743361" y="487826"/>
                    <a:pt x="737907" y="475243"/>
                    <a:pt x="731116" y="462145"/>
                  </a:cubicBezTo>
                  <a:cubicBezTo>
                    <a:pt x="724325" y="449047"/>
                    <a:pt x="716280" y="437836"/>
                    <a:pt x="706979" y="428513"/>
                  </a:cubicBezTo>
                  <a:cubicBezTo>
                    <a:pt x="733340" y="420159"/>
                    <a:pt x="756058" y="409318"/>
                    <a:pt x="775136" y="395989"/>
                  </a:cubicBezTo>
                  <a:cubicBezTo>
                    <a:pt x="794214" y="382661"/>
                    <a:pt x="809906" y="367696"/>
                    <a:pt x="822213" y="351095"/>
                  </a:cubicBezTo>
                  <a:lnTo>
                    <a:pt x="752264" y="355896"/>
                  </a:lnTo>
                  <a:lnTo>
                    <a:pt x="770758" y="281144"/>
                  </a:lnTo>
                  <a:lnTo>
                    <a:pt x="862691" y="275657"/>
                  </a:lnTo>
                  <a:cubicBezTo>
                    <a:pt x="868180" y="259998"/>
                    <a:pt x="873668" y="243310"/>
                    <a:pt x="879157" y="225594"/>
                  </a:cubicBezTo>
                  <a:close/>
                  <a:moveTo>
                    <a:pt x="153560" y="218050"/>
                  </a:moveTo>
                  <a:lnTo>
                    <a:pt x="236581" y="246854"/>
                  </a:lnTo>
                  <a:cubicBezTo>
                    <a:pt x="233522" y="253040"/>
                    <a:pt x="230377" y="259184"/>
                    <a:pt x="227146" y="265285"/>
                  </a:cubicBezTo>
                  <a:cubicBezTo>
                    <a:pt x="223916" y="271385"/>
                    <a:pt x="220428" y="277358"/>
                    <a:pt x="216683" y="283201"/>
                  </a:cubicBezTo>
                  <a:lnTo>
                    <a:pt x="377175" y="277715"/>
                  </a:lnTo>
                  <a:lnTo>
                    <a:pt x="357953" y="353839"/>
                  </a:lnTo>
                  <a:lnTo>
                    <a:pt x="275690" y="353839"/>
                  </a:lnTo>
                  <a:lnTo>
                    <a:pt x="269515" y="379213"/>
                  </a:lnTo>
                  <a:lnTo>
                    <a:pt x="267456" y="387443"/>
                  </a:lnTo>
                  <a:lnTo>
                    <a:pt x="365504" y="387443"/>
                  </a:lnTo>
                  <a:lnTo>
                    <a:pt x="346282" y="464209"/>
                  </a:lnTo>
                  <a:lnTo>
                    <a:pt x="252361" y="466955"/>
                  </a:lnTo>
                  <a:cubicBezTo>
                    <a:pt x="267322" y="475765"/>
                    <a:pt x="283173" y="485430"/>
                    <a:pt x="299915" y="495949"/>
                  </a:cubicBezTo>
                  <a:cubicBezTo>
                    <a:pt x="316657" y="506469"/>
                    <a:pt x="328909" y="514405"/>
                    <a:pt x="336671" y="519757"/>
                  </a:cubicBezTo>
                  <a:lnTo>
                    <a:pt x="257851" y="575335"/>
                  </a:lnTo>
                  <a:cubicBezTo>
                    <a:pt x="250046" y="566763"/>
                    <a:pt x="240612" y="557294"/>
                    <a:pt x="229548" y="546927"/>
                  </a:cubicBezTo>
                  <a:cubicBezTo>
                    <a:pt x="218484" y="536560"/>
                    <a:pt x="207335" y="527276"/>
                    <a:pt x="196099" y="519076"/>
                  </a:cubicBezTo>
                  <a:cubicBezTo>
                    <a:pt x="182234" y="532312"/>
                    <a:pt x="167768" y="544400"/>
                    <a:pt x="152702" y="555340"/>
                  </a:cubicBezTo>
                  <a:cubicBezTo>
                    <a:pt x="137636" y="566279"/>
                    <a:pt x="120769" y="576836"/>
                    <a:pt x="102100" y="587010"/>
                  </a:cubicBezTo>
                  <a:lnTo>
                    <a:pt x="551983" y="584263"/>
                  </a:lnTo>
                  <a:lnTo>
                    <a:pt x="477948" y="879822"/>
                  </a:lnTo>
                  <a:lnTo>
                    <a:pt x="375115" y="879822"/>
                  </a:lnTo>
                  <a:lnTo>
                    <a:pt x="380608" y="858541"/>
                  </a:lnTo>
                  <a:lnTo>
                    <a:pt x="116509" y="858541"/>
                  </a:lnTo>
                  <a:lnTo>
                    <a:pt x="111020" y="879822"/>
                  </a:lnTo>
                  <a:lnTo>
                    <a:pt x="13030" y="879822"/>
                  </a:lnTo>
                  <a:lnTo>
                    <a:pt x="88411" y="594531"/>
                  </a:lnTo>
                  <a:cubicBezTo>
                    <a:pt x="82522" y="597635"/>
                    <a:pt x="76665" y="600141"/>
                    <a:pt x="70838" y="602049"/>
                  </a:cubicBezTo>
                  <a:cubicBezTo>
                    <a:pt x="65012" y="603957"/>
                    <a:pt x="59667" y="605097"/>
                    <a:pt x="54803" y="605467"/>
                  </a:cubicBezTo>
                  <a:cubicBezTo>
                    <a:pt x="48204" y="594806"/>
                    <a:pt x="40189" y="583270"/>
                    <a:pt x="30757" y="570860"/>
                  </a:cubicBezTo>
                  <a:cubicBezTo>
                    <a:pt x="21325" y="558450"/>
                    <a:pt x="11072" y="547580"/>
                    <a:pt x="0" y="538249"/>
                  </a:cubicBezTo>
                  <a:cubicBezTo>
                    <a:pt x="30481" y="528377"/>
                    <a:pt x="56519" y="516444"/>
                    <a:pt x="78113" y="502448"/>
                  </a:cubicBezTo>
                  <a:cubicBezTo>
                    <a:pt x="99707" y="488452"/>
                    <a:pt x="116851" y="474104"/>
                    <a:pt x="129545" y="459404"/>
                  </a:cubicBezTo>
                  <a:lnTo>
                    <a:pt x="28118" y="464209"/>
                  </a:lnTo>
                  <a:lnTo>
                    <a:pt x="47277" y="387443"/>
                  </a:lnTo>
                  <a:lnTo>
                    <a:pt x="99356" y="384700"/>
                  </a:lnTo>
                  <a:cubicBezTo>
                    <a:pt x="91300" y="378799"/>
                    <a:pt x="82764" y="372769"/>
                    <a:pt x="73745" y="366612"/>
                  </a:cubicBezTo>
                  <a:cubicBezTo>
                    <a:pt x="64727" y="360454"/>
                    <a:pt x="56360" y="354596"/>
                    <a:pt x="48646" y="349038"/>
                  </a:cubicBezTo>
                  <a:cubicBezTo>
                    <a:pt x="68272" y="334450"/>
                    <a:pt x="87470" y="315448"/>
                    <a:pt x="106239" y="292031"/>
                  </a:cubicBezTo>
                  <a:cubicBezTo>
                    <a:pt x="125008" y="268614"/>
                    <a:pt x="140781" y="243953"/>
                    <a:pt x="153560" y="218050"/>
                  </a:cubicBezTo>
                  <a:close/>
                  <a:moveTo>
                    <a:pt x="427794" y="21152"/>
                  </a:moveTo>
                  <a:cubicBezTo>
                    <a:pt x="416244" y="41006"/>
                    <a:pt x="404694" y="60861"/>
                    <a:pt x="393145" y="80715"/>
                  </a:cubicBezTo>
                  <a:cubicBezTo>
                    <a:pt x="405804" y="80715"/>
                    <a:pt x="418464" y="80715"/>
                    <a:pt x="431124" y="80715"/>
                  </a:cubicBezTo>
                  <a:cubicBezTo>
                    <a:pt x="430014" y="60861"/>
                    <a:pt x="428904" y="41006"/>
                    <a:pt x="427794" y="21152"/>
                  </a:cubicBezTo>
                  <a:close/>
                  <a:moveTo>
                    <a:pt x="959898" y="14214"/>
                  </a:moveTo>
                  <a:cubicBezTo>
                    <a:pt x="955984" y="29105"/>
                    <a:pt x="952069" y="43996"/>
                    <a:pt x="948154" y="58887"/>
                  </a:cubicBezTo>
                  <a:cubicBezTo>
                    <a:pt x="954885" y="58887"/>
                    <a:pt x="961617" y="58887"/>
                    <a:pt x="968349" y="58887"/>
                  </a:cubicBezTo>
                  <a:cubicBezTo>
                    <a:pt x="976101" y="58767"/>
                    <a:pt x="982319" y="56638"/>
                    <a:pt x="987002" y="52499"/>
                  </a:cubicBezTo>
                  <a:cubicBezTo>
                    <a:pt x="991686" y="48360"/>
                    <a:pt x="994890" y="42931"/>
                    <a:pt x="996616" y="36212"/>
                  </a:cubicBezTo>
                  <a:cubicBezTo>
                    <a:pt x="998445" y="29447"/>
                    <a:pt x="998090" y="24110"/>
                    <a:pt x="995551" y="20200"/>
                  </a:cubicBezTo>
                  <a:cubicBezTo>
                    <a:pt x="993012" y="16290"/>
                    <a:pt x="987859" y="14295"/>
                    <a:pt x="980094" y="14214"/>
                  </a:cubicBezTo>
                  <a:cubicBezTo>
                    <a:pt x="973362" y="14214"/>
                    <a:pt x="966630" y="14214"/>
                    <a:pt x="959898" y="14214"/>
                  </a:cubicBezTo>
                  <a:close/>
                  <a:moveTo>
                    <a:pt x="526601" y="14214"/>
                  </a:moveTo>
                  <a:cubicBezTo>
                    <a:pt x="522686" y="29105"/>
                    <a:pt x="518771" y="43996"/>
                    <a:pt x="514857" y="58887"/>
                  </a:cubicBezTo>
                  <a:cubicBezTo>
                    <a:pt x="521588" y="58887"/>
                    <a:pt x="528320" y="58887"/>
                    <a:pt x="535052" y="58887"/>
                  </a:cubicBezTo>
                  <a:cubicBezTo>
                    <a:pt x="542804" y="58767"/>
                    <a:pt x="549022" y="56638"/>
                    <a:pt x="553705" y="52499"/>
                  </a:cubicBezTo>
                  <a:cubicBezTo>
                    <a:pt x="558389" y="48360"/>
                    <a:pt x="561593" y="42931"/>
                    <a:pt x="563319" y="36212"/>
                  </a:cubicBezTo>
                  <a:cubicBezTo>
                    <a:pt x="565147" y="29447"/>
                    <a:pt x="564792" y="24110"/>
                    <a:pt x="562253" y="20200"/>
                  </a:cubicBezTo>
                  <a:cubicBezTo>
                    <a:pt x="559714" y="16290"/>
                    <a:pt x="554562" y="14295"/>
                    <a:pt x="546797" y="14214"/>
                  </a:cubicBezTo>
                  <a:cubicBezTo>
                    <a:pt x="540065" y="14214"/>
                    <a:pt x="533333" y="14214"/>
                    <a:pt x="526601" y="14214"/>
                  </a:cubicBezTo>
                  <a:close/>
                  <a:moveTo>
                    <a:pt x="837489" y="14045"/>
                  </a:moveTo>
                  <a:cubicBezTo>
                    <a:pt x="829363" y="44955"/>
                    <a:pt x="821237" y="75865"/>
                    <a:pt x="813110" y="106774"/>
                  </a:cubicBezTo>
                  <a:cubicBezTo>
                    <a:pt x="819440" y="106774"/>
                    <a:pt x="825770" y="106774"/>
                    <a:pt x="832100" y="106774"/>
                  </a:cubicBezTo>
                  <a:cubicBezTo>
                    <a:pt x="845871" y="106655"/>
                    <a:pt x="857329" y="102579"/>
                    <a:pt x="866474" y="94549"/>
                  </a:cubicBezTo>
                  <a:cubicBezTo>
                    <a:pt x="875618" y="86518"/>
                    <a:pt x="882110" y="75251"/>
                    <a:pt x="885948" y="60748"/>
                  </a:cubicBezTo>
                  <a:cubicBezTo>
                    <a:pt x="889743" y="46217"/>
                    <a:pt x="889206" y="34837"/>
                    <a:pt x="884335" y="26609"/>
                  </a:cubicBezTo>
                  <a:cubicBezTo>
                    <a:pt x="879466" y="18381"/>
                    <a:pt x="870180" y="14193"/>
                    <a:pt x="856479" y="14045"/>
                  </a:cubicBezTo>
                  <a:cubicBezTo>
                    <a:pt x="850149" y="14045"/>
                    <a:pt x="843819" y="14045"/>
                    <a:pt x="837489" y="14045"/>
                  </a:cubicBezTo>
                  <a:close/>
                  <a:moveTo>
                    <a:pt x="2491688" y="13537"/>
                  </a:moveTo>
                  <a:cubicBezTo>
                    <a:pt x="2480343" y="13682"/>
                    <a:pt x="2470016" y="17877"/>
                    <a:pt x="2460705" y="26123"/>
                  </a:cubicBezTo>
                  <a:cubicBezTo>
                    <a:pt x="2451394" y="34368"/>
                    <a:pt x="2444703" y="45797"/>
                    <a:pt x="2440632" y="60410"/>
                  </a:cubicBezTo>
                  <a:cubicBezTo>
                    <a:pt x="2437039" y="74948"/>
                    <a:pt x="2437726" y="86356"/>
                    <a:pt x="2442693" y="94633"/>
                  </a:cubicBezTo>
                  <a:cubicBezTo>
                    <a:pt x="2447660" y="102911"/>
                    <a:pt x="2455776" y="107127"/>
                    <a:pt x="2467042" y="107282"/>
                  </a:cubicBezTo>
                  <a:cubicBezTo>
                    <a:pt x="2478389" y="107127"/>
                    <a:pt x="2488722" y="102911"/>
                    <a:pt x="2498042" y="94633"/>
                  </a:cubicBezTo>
                  <a:cubicBezTo>
                    <a:pt x="2507361" y="86356"/>
                    <a:pt x="2514047" y="74948"/>
                    <a:pt x="2518098" y="60410"/>
                  </a:cubicBezTo>
                  <a:cubicBezTo>
                    <a:pt x="2521710" y="45797"/>
                    <a:pt x="2521029" y="34368"/>
                    <a:pt x="2516054" y="26123"/>
                  </a:cubicBezTo>
                  <a:cubicBezTo>
                    <a:pt x="2511078" y="17877"/>
                    <a:pt x="2502957" y="13682"/>
                    <a:pt x="2491688" y="13537"/>
                  </a:cubicBezTo>
                  <a:close/>
                  <a:moveTo>
                    <a:pt x="2265620" y="13537"/>
                  </a:moveTo>
                  <a:cubicBezTo>
                    <a:pt x="2254275" y="13682"/>
                    <a:pt x="2243947" y="17877"/>
                    <a:pt x="2234637" y="26123"/>
                  </a:cubicBezTo>
                  <a:cubicBezTo>
                    <a:pt x="2225326" y="34368"/>
                    <a:pt x="2218634" y="45797"/>
                    <a:pt x="2214564" y="60410"/>
                  </a:cubicBezTo>
                  <a:cubicBezTo>
                    <a:pt x="2210971" y="74948"/>
                    <a:pt x="2211658" y="86356"/>
                    <a:pt x="2216625" y="94633"/>
                  </a:cubicBezTo>
                  <a:cubicBezTo>
                    <a:pt x="2221592" y="102911"/>
                    <a:pt x="2229708" y="107127"/>
                    <a:pt x="2240974" y="107282"/>
                  </a:cubicBezTo>
                  <a:cubicBezTo>
                    <a:pt x="2252321" y="107127"/>
                    <a:pt x="2262654" y="102911"/>
                    <a:pt x="2271974" y="94633"/>
                  </a:cubicBezTo>
                  <a:cubicBezTo>
                    <a:pt x="2281293" y="86356"/>
                    <a:pt x="2287978" y="74948"/>
                    <a:pt x="2292030" y="60410"/>
                  </a:cubicBezTo>
                  <a:cubicBezTo>
                    <a:pt x="2295642" y="45797"/>
                    <a:pt x="2294961" y="34368"/>
                    <a:pt x="2289986" y="26123"/>
                  </a:cubicBezTo>
                  <a:cubicBezTo>
                    <a:pt x="2285010" y="17877"/>
                    <a:pt x="2276888" y="13682"/>
                    <a:pt x="2265620" y="13537"/>
                  </a:cubicBezTo>
                  <a:close/>
                  <a:moveTo>
                    <a:pt x="242835" y="2369"/>
                  </a:moveTo>
                  <a:cubicBezTo>
                    <a:pt x="247758" y="2369"/>
                    <a:pt x="252681" y="2369"/>
                    <a:pt x="257605" y="2369"/>
                  </a:cubicBezTo>
                  <a:cubicBezTo>
                    <a:pt x="261983" y="34633"/>
                    <a:pt x="266362" y="66896"/>
                    <a:pt x="270740" y="99160"/>
                  </a:cubicBezTo>
                  <a:cubicBezTo>
                    <a:pt x="292083" y="66896"/>
                    <a:pt x="313426" y="34633"/>
                    <a:pt x="334769" y="2369"/>
                  </a:cubicBezTo>
                  <a:cubicBezTo>
                    <a:pt x="339642" y="2369"/>
                    <a:pt x="344515" y="2369"/>
                    <a:pt x="349388" y="2369"/>
                  </a:cubicBezTo>
                  <a:cubicBezTo>
                    <a:pt x="339127" y="41401"/>
                    <a:pt x="328865" y="80433"/>
                    <a:pt x="318603" y="119466"/>
                  </a:cubicBezTo>
                  <a:cubicBezTo>
                    <a:pt x="314031" y="119466"/>
                    <a:pt x="309460" y="119466"/>
                    <a:pt x="304888" y="119466"/>
                  </a:cubicBezTo>
                  <a:cubicBezTo>
                    <a:pt x="312540" y="90361"/>
                    <a:pt x="320192" y="61256"/>
                    <a:pt x="327844" y="32151"/>
                  </a:cubicBezTo>
                  <a:cubicBezTo>
                    <a:pt x="308637" y="61256"/>
                    <a:pt x="289431" y="90361"/>
                    <a:pt x="270224" y="119466"/>
                  </a:cubicBezTo>
                  <a:cubicBezTo>
                    <a:pt x="267009" y="119466"/>
                    <a:pt x="263794" y="119466"/>
                    <a:pt x="260579" y="119466"/>
                  </a:cubicBezTo>
                  <a:cubicBezTo>
                    <a:pt x="256641" y="90304"/>
                    <a:pt x="252702" y="61143"/>
                    <a:pt x="248764" y="31982"/>
                  </a:cubicBezTo>
                  <a:cubicBezTo>
                    <a:pt x="241098" y="61143"/>
                    <a:pt x="233431" y="90304"/>
                    <a:pt x="225764" y="119466"/>
                  </a:cubicBezTo>
                  <a:cubicBezTo>
                    <a:pt x="221193" y="119466"/>
                    <a:pt x="216621" y="119466"/>
                    <a:pt x="212049" y="119466"/>
                  </a:cubicBezTo>
                  <a:cubicBezTo>
                    <a:pt x="222311" y="80433"/>
                    <a:pt x="232573" y="41401"/>
                    <a:pt x="242835" y="2369"/>
                  </a:cubicBezTo>
                  <a:close/>
                  <a:moveTo>
                    <a:pt x="424940" y="2200"/>
                  </a:moveTo>
                  <a:cubicBezTo>
                    <a:pt x="430214" y="2200"/>
                    <a:pt x="435489" y="2200"/>
                    <a:pt x="440764" y="2200"/>
                  </a:cubicBezTo>
                  <a:cubicBezTo>
                    <a:pt x="443097" y="41288"/>
                    <a:pt x="445430" y="80377"/>
                    <a:pt x="447763" y="119466"/>
                  </a:cubicBezTo>
                  <a:cubicBezTo>
                    <a:pt x="442941" y="119466"/>
                    <a:pt x="438118" y="119466"/>
                    <a:pt x="433295" y="119466"/>
                  </a:cubicBezTo>
                  <a:cubicBezTo>
                    <a:pt x="432780" y="110723"/>
                    <a:pt x="432265" y="101980"/>
                    <a:pt x="431751" y="93237"/>
                  </a:cubicBezTo>
                  <a:cubicBezTo>
                    <a:pt x="416478" y="93237"/>
                    <a:pt x="401206" y="93237"/>
                    <a:pt x="385934" y="93237"/>
                  </a:cubicBezTo>
                  <a:cubicBezTo>
                    <a:pt x="380822" y="101980"/>
                    <a:pt x="375710" y="110723"/>
                    <a:pt x="370599" y="119466"/>
                  </a:cubicBezTo>
                  <a:cubicBezTo>
                    <a:pt x="365776" y="119466"/>
                    <a:pt x="360953" y="119466"/>
                    <a:pt x="356130" y="119466"/>
                  </a:cubicBezTo>
                  <a:cubicBezTo>
                    <a:pt x="379067" y="80377"/>
                    <a:pt x="402003" y="41288"/>
                    <a:pt x="424940" y="2200"/>
                  </a:cubicBezTo>
                  <a:close/>
                  <a:moveTo>
                    <a:pt x="2711646" y="1523"/>
                  </a:moveTo>
                  <a:cubicBezTo>
                    <a:pt x="2716720" y="1523"/>
                    <a:pt x="2721794" y="1523"/>
                    <a:pt x="2726868" y="1523"/>
                  </a:cubicBezTo>
                  <a:cubicBezTo>
                    <a:pt x="2730274" y="21434"/>
                    <a:pt x="2733680" y="41345"/>
                    <a:pt x="2737086" y="61256"/>
                  </a:cubicBezTo>
                  <a:cubicBezTo>
                    <a:pt x="2750962" y="41345"/>
                    <a:pt x="2764837" y="21434"/>
                    <a:pt x="2778713" y="1523"/>
                  </a:cubicBezTo>
                  <a:cubicBezTo>
                    <a:pt x="2783787" y="1523"/>
                    <a:pt x="2788861" y="1523"/>
                    <a:pt x="2793935" y="1523"/>
                  </a:cubicBezTo>
                  <a:cubicBezTo>
                    <a:pt x="2776095" y="26003"/>
                    <a:pt x="2758255" y="50482"/>
                    <a:pt x="2740415" y="74962"/>
                  </a:cubicBezTo>
                  <a:cubicBezTo>
                    <a:pt x="2736515" y="89797"/>
                    <a:pt x="2732615" y="104631"/>
                    <a:pt x="2728715" y="119466"/>
                  </a:cubicBezTo>
                  <a:cubicBezTo>
                    <a:pt x="2724143" y="119466"/>
                    <a:pt x="2719572" y="119466"/>
                    <a:pt x="2715000" y="119466"/>
                  </a:cubicBezTo>
                  <a:cubicBezTo>
                    <a:pt x="2718900" y="104631"/>
                    <a:pt x="2722801" y="89797"/>
                    <a:pt x="2726701" y="74962"/>
                  </a:cubicBezTo>
                  <a:cubicBezTo>
                    <a:pt x="2721683" y="50482"/>
                    <a:pt x="2716664" y="26003"/>
                    <a:pt x="2711646" y="1523"/>
                  </a:cubicBezTo>
                  <a:close/>
                  <a:moveTo>
                    <a:pt x="2362446" y="1523"/>
                  </a:moveTo>
                  <a:cubicBezTo>
                    <a:pt x="2367018" y="1523"/>
                    <a:pt x="2371589" y="1523"/>
                    <a:pt x="2376161" y="1523"/>
                  </a:cubicBezTo>
                  <a:cubicBezTo>
                    <a:pt x="2366922" y="36663"/>
                    <a:pt x="2357684" y="71803"/>
                    <a:pt x="2348445" y="106944"/>
                  </a:cubicBezTo>
                  <a:cubicBezTo>
                    <a:pt x="2360703" y="106944"/>
                    <a:pt x="2372961" y="106944"/>
                    <a:pt x="2385219" y="106944"/>
                  </a:cubicBezTo>
                  <a:cubicBezTo>
                    <a:pt x="2384121" y="111118"/>
                    <a:pt x="2383024" y="115292"/>
                    <a:pt x="2381927" y="119466"/>
                  </a:cubicBezTo>
                  <a:cubicBezTo>
                    <a:pt x="2365097" y="119466"/>
                    <a:pt x="2348268" y="119466"/>
                    <a:pt x="2331438" y="119466"/>
                  </a:cubicBezTo>
                  <a:cubicBezTo>
                    <a:pt x="2341774" y="80151"/>
                    <a:pt x="2352110" y="40837"/>
                    <a:pt x="2362446" y="1523"/>
                  </a:cubicBezTo>
                  <a:close/>
                  <a:moveTo>
                    <a:pt x="1976246" y="1523"/>
                  </a:moveTo>
                  <a:cubicBezTo>
                    <a:pt x="1980818" y="1523"/>
                    <a:pt x="1985389" y="1523"/>
                    <a:pt x="1989961" y="1523"/>
                  </a:cubicBezTo>
                  <a:cubicBezTo>
                    <a:pt x="1985423" y="18783"/>
                    <a:pt x="1980886" y="36043"/>
                    <a:pt x="1976348" y="53303"/>
                  </a:cubicBezTo>
                  <a:cubicBezTo>
                    <a:pt x="1994182" y="53303"/>
                    <a:pt x="2012016" y="53303"/>
                    <a:pt x="2029851" y="53303"/>
                  </a:cubicBezTo>
                  <a:cubicBezTo>
                    <a:pt x="2034388" y="36043"/>
                    <a:pt x="2038926" y="18783"/>
                    <a:pt x="2043464" y="1523"/>
                  </a:cubicBezTo>
                  <a:cubicBezTo>
                    <a:pt x="2048035" y="1523"/>
                    <a:pt x="2052607" y="1523"/>
                    <a:pt x="2057179" y="1523"/>
                  </a:cubicBezTo>
                  <a:cubicBezTo>
                    <a:pt x="2046843" y="40837"/>
                    <a:pt x="2036507" y="80151"/>
                    <a:pt x="2026171" y="119466"/>
                  </a:cubicBezTo>
                  <a:cubicBezTo>
                    <a:pt x="2021599" y="119466"/>
                    <a:pt x="2017028" y="119466"/>
                    <a:pt x="2012456" y="119466"/>
                  </a:cubicBezTo>
                  <a:cubicBezTo>
                    <a:pt x="2017142" y="101642"/>
                    <a:pt x="2021828" y="83818"/>
                    <a:pt x="2026514" y="65994"/>
                  </a:cubicBezTo>
                  <a:cubicBezTo>
                    <a:pt x="2008680" y="65994"/>
                    <a:pt x="1990846" y="65994"/>
                    <a:pt x="1973011" y="65994"/>
                  </a:cubicBezTo>
                  <a:cubicBezTo>
                    <a:pt x="1968325" y="83818"/>
                    <a:pt x="1963639" y="101642"/>
                    <a:pt x="1958953" y="119466"/>
                  </a:cubicBezTo>
                  <a:cubicBezTo>
                    <a:pt x="1954382" y="119466"/>
                    <a:pt x="1949810" y="119466"/>
                    <a:pt x="1945238" y="119466"/>
                  </a:cubicBezTo>
                  <a:cubicBezTo>
                    <a:pt x="1955574" y="80151"/>
                    <a:pt x="1965910" y="40837"/>
                    <a:pt x="1976246" y="1523"/>
                  </a:cubicBezTo>
                  <a:close/>
                  <a:moveTo>
                    <a:pt x="1640083" y="1523"/>
                  </a:moveTo>
                  <a:cubicBezTo>
                    <a:pt x="1663795" y="1523"/>
                    <a:pt x="1687507" y="1523"/>
                    <a:pt x="1711219" y="1523"/>
                  </a:cubicBezTo>
                  <a:cubicBezTo>
                    <a:pt x="1710122" y="5697"/>
                    <a:pt x="1709024" y="9871"/>
                    <a:pt x="1707927" y="14045"/>
                  </a:cubicBezTo>
                  <a:cubicBezTo>
                    <a:pt x="1698382" y="14045"/>
                    <a:pt x="1688837" y="14045"/>
                    <a:pt x="1679292" y="14045"/>
                  </a:cubicBezTo>
                  <a:cubicBezTo>
                    <a:pt x="1670053" y="49185"/>
                    <a:pt x="1660815" y="84325"/>
                    <a:pt x="1651576" y="119466"/>
                  </a:cubicBezTo>
                  <a:cubicBezTo>
                    <a:pt x="1647004" y="119466"/>
                    <a:pt x="1642433" y="119466"/>
                    <a:pt x="1637861" y="119466"/>
                  </a:cubicBezTo>
                  <a:cubicBezTo>
                    <a:pt x="1647100" y="84325"/>
                    <a:pt x="1656338" y="49185"/>
                    <a:pt x="1665577" y="14045"/>
                  </a:cubicBezTo>
                  <a:cubicBezTo>
                    <a:pt x="1655982" y="14045"/>
                    <a:pt x="1646386" y="14045"/>
                    <a:pt x="1636791" y="14045"/>
                  </a:cubicBezTo>
                  <a:cubicBezTo>
                    <a:pt x="1637888" y="9871"/>
                    <a:pt x="1638986" y="5697"/>
                    <a:pt x="1640083" y="1523"/>
                  </a:cubicBezTo>
                  <a:close/>
                  <a:moveTo>
                    <a:pt x="1241525" y="1523"/>
                  </a:moveTo>
                  <a:cubicBezTo>
                    <a:pt x="1246096" y="1523"/>
                    <a:pt x="1250668" y="1523"/>
                    <a:pt x="1255240" y="1523"/>
                  </a:cubicBezTo>
                  <a:cubicBezTo>
                    <a:pt x="1244904" y="40837"/>
                    <a:pt x="1234568" y="80151"/>
                    <a:pt x="1224232" y="119466"/>
                  </a:cubicBezTo>
                  <a:cubicBezTo>
                    <a:pt x="1219660" y="119466"/>
                    <a:pt x="1215089" y="119466"/>
                    <a:pt x="1210517" y="119466"/>
                  </a:cubicBezTo>
                  <a:cubicBezTo>
                    <a:pt x="1220853" y="80151"/>
                    <a:pt x="1231189" y="40837"/>
                    <a:pt x="1241525" y="1523"/>
                  </a:cubicBezTo>
                  <a:close/>
                  <a:moveTo>
                    <a:pt x="1110782" y="1523"/>
                  </a:moveTo>
                  <a:cubicBezTo>
                    <a:pt x="1115655" y="1523"/>
                    <a:pt x="1120528" y="1523"/>
                    <a:pt x="1125401" y="1523"/>
                  </a:cubicBezTo>
                  <a:cubicBezTo>
                    <a:pt x="1127491" y="35422"/>
                    <a:pt x="1129581" y="69322"/>
                    <a:pt x="1131670" y="103221"/>
                  </a:cubicBezTo>
                  <a:cubicBezTo>
                    <a:pt x="1151585" y="69322"/>
                    <a:pt x="1171499" y="35422"/>
                    <a:pt x="1191413" y="1523"/>
                  </a:cubicBezTo>
                  <a:cubicBezTo>
                    <a:pt x="1196236" y="1523"/>
                    <a:pt x="1201059" y="1523"/>
                    <a:pt x="1205881" y="1523"/>
                  </a:cubicBezTo>
                  <a:cubicBezTo>
                    <a:pt x="1182333" y="40837"/>
                    <a:pt x="1158785" y="80151"/>
                    <a:pt x="1135236" y="119466"/>
                  </a:cubicBezTo>
                  <a:cubicBezTo>
                    <a:pt x="1129961" y="119466"/>
                    <a:pt x="1124687" y="119466"/>
                    <a:pt x="1119412" y="119466"/>
                  </a:cubicBezTo>
                  <a:cubicBezTo>
                    <a:pt x="1116535" y="80151"/>
                    <a:pt x="1113659" y="40837"/>
                    <a:pt x="1110782" y="1523"/>
                  </a:cubicBezTo>
                  <a:close/>
                  <a:moveTo>
                    <a:pt x="1062554" y="1523"/>
                  </a:moveTo>
                  <a:cubicBezTo>
                    <a:pt x="1067126" y="1523"/>
                    <a:pt x="1071697" y="1523"/>
                    <a:pt x="1076269" y="1523"/>
                  </a:cubicBezTo>
                  <a:cubicBezTo>
                    <a:pt x="1065933" y="40837"/>
                    <a:pt x="1055597" y="80151"/>
                    <a:pt x="1045261" y="119466"/>
                  </a:cubicBezTo>
                  <a:cubicBezTo>
                    <a:pt x="1040690" y="119466"/>
                    <a:pt x="1036118" y="119466"/>
                    <a:pt x="1031546" y="119466"/>
                  </a:cubicBezTo>
                  <a:cubicBezTo>
                    <a:pt x="1041882" y="80151"/>
                    <a:pt x="1052218" y="40837"/>
                    <a:pt x="1062554" y="1523"/>
                  </a:cubicBezTo>
                  <a:close/>
                  <a:moveTo>
                    <a:pt x="949520" y="1523"/>
                  </a:moveTo>
                  <a:cubicBezTo>
                    <a:pt x="960824" y="1523"/>
                    <a:pt x="972127" y="1523"/>
                    <a:pt x="983430" y="1523"/>
                  </a:cubicBezTo>
                  <a:cubicBezTo>
                    <a:pt x="995701" y="1763"/>
                    <a:pt x="1003983" y="5133"/>
                    <a:pt x="1008277" y="11634"/>
                  </a:cubicBezTo>
                  <a:cubicBezTo>
                    <a:pt x="1012572" y="18134"/>
                    <a:pt x="1013407" y="26327"/>
                    <a:pt x="1010783" y="36212"/>
                  </a:cubicBezTo>
                  <a:cubicBezTo>
                    <a:pt x="1008812" y="43936"/>
                    <a:pt x="1005013" y="50909"/>
                    <a:pt x="999386" y="57131"/>
                  </a:cubicBezTo>
                  <a:cubicBezTo>
                    <a:pt x="993760" y="63353"/>
                    <a:pt x="986253" y="67661"/>
                    <a:pt x="976867" y="70055"/>
                  </a:cubicBezTo>
                  <a:cubicBezTo>
                    <a:pt x="981328" y="86525"/>
                    <a:pt x="985790" y="102995"/>
                    <a:pt x="990251" y="119466"/>
                  </a:cubicBezTo>
                  <a:cubicBezTo>
                    <a:pt x="984775" y="119466"/>
                    <a:pt x="979300" y="119466"/>
                    <a:pt x="973824" y="119466"/>
                  </a:cubicBezTo>
                  <a:cubicBezTo>
                    <a:pt x="969711" y="103390"/>
                    <a:pt x="965598" y="87315"/>
                    <a:pt x="961484" y="71239"/>
                  </a:cubicBezTo>
                  <a:cubicBezTo>
                    <a:pt x="955958" y="71239"/>
                    <a:pt x="950432" y="71239"/>
                    <a:pt x="944906" y="71239"/>
                  </a:cubicBezTo>
                  <a:cubicBezTo>
                    <a:pt x="940680" y="87315"/>
                    <a:pt x="936454" y="103390"/>
                    <a:pt x="932227" y="119466"/>
                  </a:cubicBezTo>
                  <a:cubicBezTo>
                    <a:pt x="927656" y="119466"/>
                    <a:pt x="923084" y="119466"/>
                    <a:pt x="918512" y="119466"/>
                  </a:cubicBezTo>
                  <a:cubicBezTo>
                    <a:pt x="928848" y="80151"/>
                    <a:pt x="939184" y="40837"/>
                    <a:pt x="949520" y="1523"/>
                  </a:cubicBezTo>
                  <a:close/>
                  <a:moveTo>
                    <a:pt x="827067" y="1523"/>
                  </a:moveTo>
                  <a:cubicBezTo>
                    <a:pt x="837968" y="1523"/>
                    <a:pt x="848870" y="1523"/>
                    <a:pt x="859771" y="1523"/>
                  </a:cubicBezTo>
                  <a:cubicBezTo>
                    <a:pt x="877146" y="1706"/>
                    <a:pt x="889360" y="7008"/>
                    <a:pt x="896413" y="17429"/>
                  </a:cubicBezTo>
                  <a:cubicBezTo>
                    <a:pt x="903467" y="27850"/>
                    <a:pt x="904650" y="42290"/>
                    <a:pt x="899964" y="60748"/>
                  </a:cubicBezTo>
                  <a:cubicBezTo>
                    <a:pt x="894950" y="79185"/>
                    <a:pt x="886196" y="93540"/>
                    <a:pt x="873703" y="103813"/>
                  </a:cubicBezTo>
                  <a:cubicBezTo>
                    <a:pt x="861209" y="114086"/>
                    <a:pt x="846229" y="119303"/>
                    <a:pt x="828763" y="119466"/>
                  </a:cubicBezTo>
                  <a:cubicBezTo>
                    <a:pt x="817862" y="119466"/>
                    <a:pt x="806960" y="119466"/>
                    <a:pt x="796059" y="119466"/>
                  </a:cubicBezTo>
                  <a:cubicBezTo>
                    <a:pt x="806395" y="80151"/>
                    <a:pt x="816731" y="40837"/>
                    <a:pt x="827067" y="1523"/>
                  </a:cubicBezTo>
                  <a:close/>
                  <a:moveTo>
                    <a:pt x="622776" y="1523"/>
                  </a:moveTo>
                  <a:cubicBezTo>
                    <a:pt x="646488" y="1523"/>
                    <a:pt x="670200" y="1523"/>
                    <a:pt x="693913" y="1523"/>
                  </a:cubicBezTo>
                  <a:cubicBezTo>
                    <a:pt x="692815" y="5697"/>
                    <a:pt x="691718" y="9871"/>
                    <a:pt x="690620" y="14045"/>
                  </a:cubicBezTo>
                  <a:cubicBezTo>
                    <a:pt x="681075" y="14045"/>
                    <a:pt x="671530" y="14045"/>
                    <a:pt x="661985" y="14045"/>
                  </a:cubicBezTo>
                  <a:cubicBezTo>
                    <a:pt x="652747" y="49185"/>
                    <a:pt x="643508" y="84325"/>
                    <a:pt x="634269" y="119466"/>
                  </a:cubicBezTo>
                  <a:cubicBezTo>
                    <a:pt x="629698" y="119466"/>
                    <a:pt x="625126" y="119466"/>
                    <a:pt x="620555" y="119466"/>
                  </a:cubicBezTo>
                  <a:cubicBezTo>
                    <a:pt x="629793" y="84325"/>
                    <a:pt x="639032" y="49185"/>
                    <a:pt x="648270" y="14045"/>
                  </a:cubicBezTo>
                  <a:cubicBezTo>
                    <a:pt x="638675" y="14045"/>
                    <a:pt x="629080" y="14045"/>
                    <a:pt x="619484" y="14045"/>
                  </a:cubicBezTo>
                  <a:cubicBezTo>
                    <a:pt x="620582" y="9871"/>
                    <a:pt x="621679" y="5697"/>
                    <a:pt x="622776" y="1523"/>
                  </a:cubicBezTo>
                  <a:close/>
                  <a:moveTo>
                    <a:pt x="516223" y="1523"/>
                  </a:moveTo>
                  <a:cubicBezTo>
                    <a:pt x="527526" y="1523"/>
                    <a:pt x="538830" y="1523"/>
                    <a:pt x="550133" y="1523"/>
                  </a:cubicBezTo>
                  <a:cubicBezTo>
                    <a:pt x="562403" y="1763"/>
                    <a:pt x="570686" y="5133"/>
                    <a:pt x="574980" y="11634"/>
                  </a:cubicBezTo>
                  <a:cubicBezTo>
                    <a:pt x="579274" y="18134"/>
                    <a:pt x="580110" y="26327"/>
                    <a:pt x="577486" y="36212"/>
                  </a:cubicBezTo>
                  <a:cubicBezTo>
                    <a:pt x="575515" y="43936"/>
                    <a:pt x="571716" y="50909"/>
                    <a:pt x="566089" y="57131"/>
                  </a:cubicBezTo>
                  <a:cubicBezTo>
                    <a:pt x="560463" y="63353"/>
                    <a:pt x="552956" y="67661"/>
                    <a:pt x="543570" y="70055"/>
                  </a:cubicBezTo>
                  <a:cubicBezTo>
                    <a:pt x="548031" y="86525"/>
                    <a:pt x="552493" y="102995"/>
                    <a:pt x="556954" y="119466"/>
                  </a:cubicBezTo>
                  <a:cubicBezTo>
                    <a:pt x="551478" y="119466"/>
                    <a:pt x="546002" y="119466"/>
                    <a:pt x="540527" y="119466"/>
                  </a:cubicBezTo>
                  <a:cubicBezTo>
                    <a:pt x="536413" y="103390"/>
                    <a:pt x="532300" y="87315"/>
                    <a:pt x="528187" y="71239"/>
                  </a:cubicBezTo>
                  <a:cubicBezTo>
                    <a:pt x="522661" y="71239"/>
                    <a:pt x="517135" y="71239"/>
                    <a:pt x="511609" y="71239"/>
                  </a:cubicBezTo>
                  <a:cubicBezTo>
                    <a:pt x="507383" y="87315"/>
                    <a:pt x="503156" y="103390"/>
                    <a:pt x="498930" y="119466"/>
                  </a:cubicBezTo>
                  <a:cubicBezTo>
                    <a:pt x="494358" y="119466"/>
                    <a:pt x="489787" y="119466"/>
                    <a:pt x="485215" y="119466"/>
                  </a:cubicBezTo>
                  <a:cubicBezTo>
                    <a:pt x="495551" y="80151"/>
                    <a:pt x="505887" y="40837"/>
                    <a:pt x="516223" y="1523"/>
                  </a:cubicBezTo>
                  <a:close/>
                  <a:moveTo>
                    <a:pt x="2098744" y="1354"/>
                  </a:moveTo>
                  <a:cubicBezTo>
                    <a:pt x="2103316" y="1354"/>
                    <a:pt x="2107888" y="1354"/>
                    <a:pt x="2112459" y="1354"/>
                  </a:cubicBezTo>
                  <a:cubicBezTo>
                    <a:pt x="2122631" y="32602"/>
                    <a:pt x="2132802" y="63850"/>
                    <a:pt x="2142974" y="95099"/>
                  </a:cubicBezTo>
                  <a:cubicBezTo>
                    <a:pt x="2151189" y="63850"/>
                    <a:pt x="2159404" y="32602"/>
                    <a:pt x="2167620" y="1354"/>
                  </a:cubicBezTo>
                  <a:cubicBezTo>
                    <a:pt x="2172191" y="1354"/>
                    <a:pt x="2176763" y="1354"/>
                    <a:pt x="2181335" y="1354"/>
                  </a:cubicBezTo>
                  <a:cubicBezTo>
                    <a:pt x="2170984" y="40724"/>
                    <a:pt x="2160633" y="80095"/>
                    <a:pt x="2150282" y="119466"/>
                  </a:cubicBezTo>
                  <a:cubicBezTo>
                    <a:pt x="2145711" y="119466"/>
                    <a:pt x="2141139" y="119466"/>
                    <a:pt x="2136568" y="119466"/>
                  </a:cubicBezTo>
                  <a:cubicBezTo>
                    <a:pt x="2126411" y="88161"/>
                    <a:pt x="2116254" y="56856"/>
                    <a:pt x="2106098" y="25551"/>
                  </a:cubicBezTo>
                  <a:cubicBezTo>
                    <a:pt x="2097867" y="56856"/>
                    <a:pt x="2089637" y="88161"/>
                    <a:pt x="2081407" y="119466"/>
                  </a:cubicBezTo>
                  <a:cubicBezTo>
                    <a:pt x="2076835" y="119466"/>
                    <a:pt x="2072264" y="119466"/>
                    <a:pt x="2067692" y="119466"/>
                  </a:cubicBezTo>
                  <a:cubicBezTo>
                    <a:pt x="2078043" y="80095"/>
                    <a:pt x="2088394" y="40724"/>
                    <a:pt x="2098744" y="1354"/>
                  </a:cubicBezTo>
                  <a:close/>
                  <a:moveTo>
                    <a:pt x="1750223" y="1354"/>
                  </a:moveTo>
                  <a:cubicBezTo>
                    <a:pt x="1769062" y="1354"/>
                    <a:pt x="1787901" y="1354"/>
                    <a:pt x="1806740" y="1354"/>
                  </a:cubicBezTo>
                  <a:cubicBezTo>
                    <a:pt x="1805627" y="5584"/>
                    <a:pt x="1804515" y="9814"/>
                    <a:pt x="1803403" y="14045"/>
                  </a:cubicBezTo>
                  <a:cubicBezTo>
                    <a:pt x="1789136" y="14045"/>
                    <a:pt x="1774868" y="14045"/>
                    <a:pt x="1760601" y="14045"/>
                  </a:cubicBezTo>
                  <a:cubicBezTo>
                    <a:pt x="1757146" y="27187"/>
                    <a:pt x="1753691" y="40330"/>
                    <a:pt x="1750235" y="53472"/>
                  </a:cubicBezTo>
                  <a:cubicBezTo>
                    <a:pt x="1762996" y="53472"/>
                    <a:pt x="1775756" y="53472"/>
                    <a:pt x="1788516" y="53472"/>
                  </a:cubicBezTo>
                  <a:cubicBezTo>
                    <a:pt x="1787404" y="57702"/>
                    <a:pt x="1786292" y="61933"/>
                    <a:pt x="1785180" y="66163"/>
                  </a:cubicBezTo>
                  <a:cubicBezTo>
                    <a:pt x="1772419" y="66163"/>
                    <a:pt x="1759659" y="66163"/>
                    <a:pt x="1746899" y="66163"/>
                  </a:cubicBezTo>
                  <a:cubicBezTo>
                    <a:pt x="1743340" y="79700"/>
                    <a:pt x="1739781" y="93237"/>
                    <a:pt x="1736222" y="106774"/>
                  </a:cubicBezTo>
                  <a:cubicBezTo>
                    <a:pt x="1750489" y="106774"/>
                    <a:pt x="1764757" y="106774"/>
                    <a:pt x="1779024" y="106774"/>
                  </a:cubicBezTo>
                  <a:cubicBezTo>
                    <a:pt x="1777912" y="111005"/>
                    <a:pt x="1776800" y="115235"/>
                    <a:pt x="1775687" y="119466"/>
                  </a:cubicBezTo>
                  <a:cubicBezTo>
                    <a:pt x="1756848" y="119466"/>
                    <a:pt x="1738009" y="119466"/>
                    <a:pt x="1719170" y="119466"/>
                  </a:cubicBezTo>
                  <a:cubicBezTo>
                    <a:pt x="1729521" y="80095"/>
                    <a:pt x="1739872" y="40724"/>
                    <a:pt x="1750223" y="1354"/>
                  </a:cubicBezTo>
                  <a:close/>
                  <a:moveTo>
                    <a:pt x="1298086" y="1354"/>
                  </a:moveTo>
                  <a:cubicBezTo>
                    <a:pt x="1302658" y="1354"/>
                    <a:pt x="1307230" y="1354"/>
                    <a:pt x="1311801" y="1354"/>
                  </a:cubicBezTo>
                  <a:cubicBezTo>
                    <a:pt x="1321973" y="32602"/>
                    <a:pt x="1332144" y="63850"/>
                    <a:pt x="1342316" y="95099"/>
                  </a:cubicBezTo>
                  <a:cubicBezTo>
                    <a:pt x="1350531" y="63850"/>
                    <a:pt x="1358746" y="32602"/>
                    <a:pt x="1366962" y="1354"/>
                  </a:cubicBezTo>
                  <a:cubicBezTo>
                    <a:pt x="1371533" y="1354"/>
                    <a:pt x="1376105" y="1354"/>
                    <a:pt x="1380677" y="1354"/>
                  </a:cubicBezTo>
                  <a:cubicBezTo>
                    <a:pt x="1370326" y="40724"/>
                    <a:pt x="1359975" y="80095"/>
                    <a:pt x="1349624" y="119466"/>
                  </a:cubicBezTo>
                  <a:cubicBezTo>
                    <a:pt x="1345053" y="119466"/>
                    <a:pt x="1340481" y="119466"/>
                    <a:pt x="1335910" y="119466"/>
                  </a:cubicBezTo>
                  <a:cubicBezTo>
                    <a:pt x="1325753" y="88161"/>
                    <a:pt x="1315596" y="56856"/>
                    <a:pt x="1305439" y="25551"/>
                  </a:cubicBezTo>
                  <a:cubicBezTo>
                    <a:pt x="1297209" y="56856"/>
                    <a:pt x="1288979" y="88161"/>
                    <a:pt x="1280749" y="119466"/>
                  </a:cubicBezTo>
                  <a:cubicBezTo>
                    <a:pt x="1276177" y="119466"/>
                    <a:pt x="1271606" y="119466"/>
                    <a:pt x="1267034" y="119466"/>
                  </a:cubicBezTo>
                  <a:cubicBezTo>
                    <a:pt x="1277385" y="80095"/>
                    <a:pt x="1287736" y="40724"/>
                    <a:pt x="1298086" y="1354"/>
                  </a:cubicBezTo>
                  <a:close/>
                  <a:moveTo>
                    <a:pt x="2636495" y="169"/>
                  </a:moveTo>
                  <a:cubicBezTo>
                    <a:pt x="2647697" y="233"/>
                    <a:pt x="2656738" y="3321"/>
                    <a:pt x="2663618" y="9434"/>
                  </a:cubicBezTo>
                  <a:cubicBezTo>
                    <a:pt x="2670498" y="15547"/>
                    <a:pt x="2674469" y="24303"/>
                    <a:pt x="2675531" y="35704"/>
                  </a:cubicBezTo>
                  <a:cubicBezTo>
                    <a:pt x="2670055" y="35704"/>
                    <a:pt x="2664580" y="35704"/>
                    <a:pt x="2659104" y="35704"/>
                  </a:cubicBezTo>
                  <a:cubicBezTo>
                    <a:pt x="2658004" y="28805"/>
                    <a:pt x="2655209" y="23482"/>
                    <a:pt x="2650718" y="19735"/>
                  </a:cubicBezTo>
                  <a:cubicBezTo>
                    <a:pt x="2646227" y="15987"/>
                    <a:pt x="2640270" y="14091"/>
                    <a:pt x="2632847" y="14045"/>
                  </a:cubicBezTo>
                  <a:cubicBezTo>
                    <a:pt x="2621499" y="14200"/>
                    <a:pt x="2611178" y="18374"/>
                    <a:pt x="2601881" y="26567"/>
                  </a:cubicBezTo>
                  <a:cubicBezTo>
                    <a:pt x="2592583" y="34760"/>
                    <a:pt x="2585931" y="46041"/>
                    <a:pt x="2581925" y="60410"/>
                  </a:cubicBezTo>
                  <a:cubicBezTo>
                    <a:pt x="2578397" y="74698"/>
                    <a:pt x="2579131" y="85929"/>
                    <a:pt x="2584124" y="94105"/>
                  </a:cubicBezTo>
                  <a:cubicBezTo>
                    <a:pt x="2589118" y="102280"/>
                    <a:pt x="2597247" y="106447"/>
                    <a:pt x="2608512" y="106605"/>
                  </a:cubicBezTo>
                  <a:cubicBezTo>
                    <a:pt x="2618988" y="106471"/>
                    <a:pt x="2628367" y="103016"/>
                    <a:pt x="2636651" y="96241"/>
                  </a:cubicBezTo>
                  <a:cubicBezTo>
                    <a:pt x="2644935" y="89465"/>
                    <a:pt x="2651215" y="80173"/>
                    <a:pt x="2655491" y="68363"/>
                  </a:cubicBezTo>
                  <a:cubicBezTo>
                    <a:pt x="2641525" y="68363"/>
                    <a:pt x="2627559" y="68363"/>
                    <a:pt x="2613593" y="68363"/>
                  </a:cubicBezTo>
                  <a:cubicBezTo>
                    <a:pt x="2614691" y="64189"/>
                    <a:pt x="2615788" y="60015"/>
                    <a:pt x="2616885" y="55841"/>
                  </a:cubicBezTo>
                  <a:cubicBezTo>
                    <a:pt x="2635724" y="55841"/>
                    <a:pt x="2654563" y="55841"/>
                    <a:pt x="2673402" y="55841"/>
                  </a:cubicBezTo>
                  <a:cubicBezTo>
                    <a:pt x="2672364" y="59789"/>
                    <a:pt x="2671326" y="63738"/>
                    <a:pt x="2670288" y="67686"/>
                  </a:cubicBezTo>
                  <a:cubicBezTo>
                    <a:pt x="2666826" y="77554"/>
                    <a:pt x="2661784" y="86453"/>
                    <a:pt x="2655164" y="94384"/>
                  </a:cubicBezTo>
                  <a:cubicBezTo>
                    <a:pt x="2648543" y="102315"/>
                    <a:pt x="2640902" y="108620"/>
                    <a:pt x="2632240" y="113299"/>
                  </a:cubicBezTo>
                  <a:cubicBezTo>
                    <a:pt x="2623577" y="117977"/>
                    <a:pt x="2614452" y="120371"/>
                    <a:pt x="2604864" y="120481"/>
                  </a:cubicBezTo>
                  <a:cubicBezTo>
                    <a:pt x="2594937" y="120394"/>
                    <a:pt x="2586678" y="117822"/>
                    <a:pt x="2580089" y="112766"/>
                  </a:cubicBezTo>
                  <a:cubicBezTo>
                    <a:pt x="2573499" y="107709"/>
                    <a:pt x="2569067" y="100688"/>
                    <a:pt x="2566793" y="91702"/>
                  </a:cubicBezTo>
                  <a:cubicBezTo>
                    <a:pt x="2564518" y="82716"/>
                    <a:pt x="2564890" y="72285"/>
                    <a:pt x="2567908" y="60410"/>
                  </a:cubicBezTo>
                  <a:cubicBezTo>
                    <a:pt x="2571135" y="48532"/>
                    <a:pt x="2576252" y="38087"/>
                    <a:pt x="2583258" y="29074"/>
                  </a:cubicBezTo>
                  <a:cubicBezTo>
                    <a:pt x="2590264" y="20060"/>
                    <a:pt x="2598395" y="13012"/>
                    <a:pt x="2607651" y="7928"/>
                  </a:cubicBezTo>
                  <a:cubicBezTo>
                    <a:pt x="2616906" y="2844"/>
                    <a:pt x="2626521" y="258"/>
                    <a:pt x="2636495" y="169"/>
                  </a:cubicBezTo>
                  <a:close/>
                  <a:moveTo>
                    <a:pt x="2495202" y="169"/>
                  </a:moveTo>
                  <a:cubicBezTo>
                    <a:pt x="2505177" y="258"/>
                    <a:pt x="2513455" y="2844"/>
                    <a:pt x="2520034" y="7928"/>
                  </a:cubicBezTo>
                  <a:cubicBezTo>
                    <a:pt x="2526614" y="13012"/>
                    <a:pt x="2531027" y="20060"/>
                    <a:pt x="2533275" y="29074"/>
                  </a:cubicBezTo>
                  <a:cubicBezTo>
                    <a:pt x="2535522" y="38087"/>
                    <a:pt x="2535135" y="48532"/>
                    <a:pt x="2532114" y="60410"/>
                  </a:cubicBezTo>
                  <a:cubicBezTo>
                    <a:pt x="2528890" y="72287"/>
                    <a:pt x="2523785" y="82732"/>
                    <a:pt x="2516798" y="91746"/>
                  </a:cubicBezTo>
                  <a:cubicBezTo>
                    <a:pt x="2509811" y="100759"/>
                    <a:pt x="2501691" y="107807"/>
                    <a:pt x="2492439" y="112891"/>
                  </a:cubicBezTo>
                  <a:cubicBezTo>
                    <a:pt x="2483186" y="117975"/>
                    <a:pt x="2473549" y="120561"/>
                    <a:pt x="2463527" y="120650"/>
                  </a:cubicBezTo>
                  <a:cubicBezTo>
                    <a:pt x="2453600" y="120561"/>
                    <a:pt x="2445345" y="117975"/>
                    <a:pt x="2438763" y="112891"/>
                  </a:cubicBezTo>
                  <a:cubicBezTo>
                    <a:pt x="2432180" y="107807"/>
                    <a:pt x="2427756" y="100759"/>
                    <a:pt x="2425489" y="91746"/>
                  </a:cubicBezTo>
                  <a:cubicBezTo>
                    <a:pt x="2423222" y="82732"/>
                    <a:pt x="2423597" y="72287"/>
                    <a:pt x="2426616" y="60410"/>
                  </a:cubicBezTo>
                  <a:cubicBezTo>
                    <a:pt x="2429843" y="48532"/>
                    <a:pt x="2434959" y="38087"/>
                    <a:pt x="2441965" y="29074"/>
                  </a:cubicBezTo>
                  <a:cubicBezTo>
                    <a:pt x="2448972" y="20060"/>
                    <a:pt x="2457103" y="13012"/>
                    <a:pt x="2466358" y="7928"/>
                  </a:cubicBezTo>
                  <a:cubicBezTo>
                    <a:pt x="2475614" y="2844"/>
                    <a:pt x="2485228" y="258"/>
                    <a:pt x="2495202" y="169"/>
                  </a:cubicBezTo>
                  <a:close/>
                  <a:moveTo>
                    <a:pt x="2269134" y="169"/>
                  </a:moveTo>
                  <a:cubicBezTo>
                    <a:pt x="2279109" y="258"/>
                    <a:pt x="2287387" y="2844"/>
                    <a:pt x="2293966" y="7928"/>
                  </a:cubicBezTo>
                  <a:cubicBezTo>
                    <a:pt x="2300545" y="13012"/>
                    <a:pt x="2304959" y="20060"/>
                    <a:pt x="2307207" y="29074"/>
                  </a:cubicBezTo>
                  <a:cubicBezTo>
                    <a:pt x="2309454" y="38087"/>
                    <a:pt x="2309067" y="48532"/>
                    <a:pt x="2306046" y="60410"/>
                  </a:cubicBezTo>
                  <a:cubicBezTo>
                    <a:pt x="2302822" y="72287"/>
                    <a:pt x="2297716" y="82732"/>
                    <a:pt x="2290730" y="91746"/>
                  </a:cubicBezTo>
                  <a:cubicBezTo>
                    <a:pt x="2283743" y="100759"/>
                    <a:pt x="2275623" y="107807"/>
                    <a:pt x="2266371" y="112891"/>
                  </a:cubicBezTo>
                  <a:cubicBezTo>
                    <a:pt x="2257118" y="117975"/>
                    <a:pt x="2247481" y="120561"/>
                    <a:pt x="2237459" y="120650"/>
                  </a:cubicBezTo>
                  <a:cubicBezTo>
                    <a:pt x="2227532" y="120561"/>
                    <a:pt x="2219277" y="117975"/>
                    <a:pt x="2212695" y="112891"/>
                  </a:cubicBezTo>
                  <a:cubicBezTo>
                    <a:pt x="2206112" y="107807"/>
                    <a:pt x="2201688" y="100759"/>
                    <a:pt x="2199420" y="91746"/>
                  </a:cubicBezTo>
                  <a:cubicBezTo>
                    <a:pt x="2197153" y="82732"/>
                    <a:pt x="2197529" y="72287"/>
                    <a:pt x="2200548" y="60410"/>
                  </a:cubicBezTo>
                  <a:cubicBezTo>
                    <a:pt x="2203774" y="48532"/>
                    <a:pt x="2208891" y="38087"/>
                    <a:pt x="2215897" y="29074"/>
                  </a:cubicBezTo>
                  <a:cubicBezTo>
                    <a:pt x="2222904" y="20060"/>
                    <a:pt x="2231035" y="13012"/>
                    <a:pt x="2240290" y="7928"/>
                  </a:cubicBezTo>
                  <a:cubicBezTo>
                    <a:pt x="2249546" y="2844"/>
                    <a:pt x="2259160" y="258"/>
                    <a:pt x="2269134" y="169"/>
                  </a:cubicBezTo>
                  <a:close/>
                  <a:moveTo>
                    <a:pt x="1468476" y="169"/>
                  </a:moveTo>
                  <a:cubicBezTo>
                    <a:pt x="1479678" y="233"/>
                    <a:pt x="1488719" y="3321"/>
                    <a:pt x="1495599" y="9434"/>
                  </a:cubicBezTo>
                  <a:cubicBezTo>
                    <a:pt x="1502479" y="15547"/>
                    <a:pt x="1506450" y="24303"/>
                    <a:pt x="1507513" y="35704"/>
                  </a:cubicBezTo>
                  <a:cubicBezTo>
                    <a:pt x="1502037" y="35704"/>
                    <a:pt x="1496561" y="35704"/>
                    <a:pt x="1491085" y="35704"/>
                  </a:cubicBezTo>
                  <a:cubicBezTo>
                    <a:pt x="1489985" y="28805"/>
                    <a:pt x="1487190" y="23482"/>
                    <a:pt x="1482699" y="19735"/>
                  </a:cubicBezTo>
                  <a:cubicBezTo>
                    <a:pt x="1478208" y="15987"/>
                    <a:pt x="1472251" y="14091"/>
                    <a:pt x="1464828" y="14045"/>
                  </a:cubicBezTo>
                  <a:cubicBezTo>
                    <a:pt x="1453481" y="14200"/>
                    <a:pt x="1443159" y="18374"/>
                    <a:pt x="1433862" y="26567"/>
                  </a:cubicBezTo>
                  <a:cubicBezTo>
                    <a:pt x="1424565" y="34760"/>
                    <a:pt x="1417913" y="46041"/>
                    <a:pt x="1413906" y="60410"/>
                  </a:cubicBezTo>
                  <a:cubicBezTo>
                    <a:pt x="1410379" y="74698"/>
                    <a:pt x="1411112" y="85929"/>
                    <a:pt x="1416106" y="94105"/>
                  </a:cubicBezTo>
                  <a:cubicBezTo>
                    <a:pt x="1421100" y="102280"/>
                    <a:pt x="1429229" y="106447"/>
                    <a:pt x="1440494" y="106605"/>
                  </a:cubicBezTo>
                  <a:cubicBezTo>
                    <a:pt x="1450969" y="106471"/>
                    <a:pt x="1460348" y="103016"/>
                    <a:pt x="1468632" y="96241"/>
                  </a:cubicBezTo>
                  <a:cubicBezTo>
                    <a:pt x="1476916" y="89465"/>
                    <a:pt x="1483196" y="80173"/>
                    <a:pt x="1487472" y="68363"/>
                  </a:cubicBezTo>
                  <a:cubicBezTo>
                    <a:pt x="1473506" y="68363"/>
                    <a:pt x="1459540" y="68363"/>
                    <a:pt x="1445574" y="68363"/>
                  </a:cubicBezTo>
                  <a:cubicBezTo>
                    <a:pt x="1446672" y="64189"/>
                    <a:pt x="1447769" y="60015"/>
                    <a:pt x="1448867" y="55841"/>
                  </a:cubicBezTo>
                  <a:cubicBezTo>
                    <a:pt x="1467706" y="55841"/>
                    <a:pt x="1486545" y="55841"/>
                    <a:pt x="1505384" y="55841"/>
                  </a:cubicBezTo>
                  <a:cubicBezTo>
                    <a:pt x="1504346" y="59789"/>
                    <a:pt x="1503308" y="63738"/>
                    <a:pt x="1502270" y="67686"/>
                  </a:cubicBezTo>
                  <a:cubicBezTo>
                    <a:pt x="1498807" y="77554"/>
                    <a:pt x="1493766" y="86453"/>
                    <a:pt x="1487145" y="94384"/>
                  </a:cubicBezTo>
                  <a:cubicBezTo>
                    <a:pt x="1480525" y="102315"/>
                    <a:pt x="1472883" y="108620"/>
                    <a:pt x="1464221" y="113299"/>
                  </a:cubicBezTo>
                  <a:cubicBezTo>
                    <a:pt x="1455559" y="117977"/>
                    <a:pt x="1446434" y="120371"/>
                    <a:pt x="1436846" y="120481"/>
                  </a:cubicBezTo>
                  <a:cubicBezTo>
                    <a:pt x="1426918" y="120394"/>
                    <a:pt x="1418659" y="117822"/>
                    <a:pt x="1412070" y="112766"/>
                  </a:cubicBezTo>
                  <a:cubicBezTo>
                    <a:pt x="1405480" y="107709"/>
                    <a:pt x="1401048" y="100688"/>
                    <a:pt x="1398774" y="91702"/>
                  </a:cubicBezTo>
                  <a:cubicBezTo>
                    <a:pt x="1396500" y="82716"/>
                    <a:pt x="1396872" y="72285"/>
                    <a:pt x="1399890" y="60410"/>
                  </a:cubicBezTo>
                  <a:cubicBezTo>
                    <a:pt x="1403116" y="48532"/>
                    <a:pt x="1408233" y="38087"/>
                    <a:pt x="1415239" y="29074"/>
                  </a:cubicBezTo>
                  <a:cubicBezTo>
                    <a:pt x="1422246" y="20060"/>
                    <a:pt x="1430377" y="13012"/>
                    <a:pt x="1439632" y="7928"/>
                  </a:cubicBezTo>
                  <a:cubicBezTo>
                    <a:pt x="1448888" y="2844"/>
                    <a:pt x="1458502" y="258"/>
                    <a:pt x="1468476" y="169"/>
                  </a:cubicBezTo>
                  <a:close/>
                  <a:moveTo>
                    <a:pt x="1892097" y="0"/>
                  </a:moveTo>
                  <a:cubicBezTo>
                    <a:pt x="1903576" y="60"/>
                    <a:pt x="1912741" y="3155"/>
                    <a:pt x="1919591" y="9286"/>
                  </a:cubicBezTo>
                  <a:cubicBezTo>
                    <a:pt x="1926441" y="15416"/>
                    <a:pt x="1930374" y="24222"/>
                    <a:pt x="1931390" y="35704"/>
                  </a:cubicBezTo>
                  <a:cubicBezTo>
                    <a:pt x="1925914" y="35704"/>
                    <a:pt x="1920439" y="35704"/>
                    <a:pt x="1914963" y="35704"/>
                  </a:cubicBezTo>
                  <a:cubicBezTo>
                    <a:pt x="1913952" y="28562"/>
                    <a:pt x="1911221" y="23091"/>
                    <a:pt x="1906769" y="19290"/>
                  </a:cubicBezTo>
                  <a:cubicBezTo>
                    <a:pt x="1902317" y="15490"/>
                    <a:pt x="1896240" y="13572"/>
                    <a:pt x="1888538" y="13537"/>
                  </a:cubicBezTo>
                  <a:cubicBezTo>
                    <a:pt x="1877272" y="13682"/>
                    <a:pt x="1867013" y="17877"/>
                    <a:pt x="1857762" y="26123"/>
                  </a:cubicBezTo>
                  <a:cubicBezTo>
                    <a:pt x="1848511" y="34368"/>
                    <a:pt x="1841851" y="45797"/>
                    <a:pt x="1837784" y="60410"/>
                  </a:cubicBezTo>
                  <a:cubicBezTo>
                    <a:pt x="1834189" y="74941"/>
                    <a:pt x="1834852" y="86321"/>
                    <a:pt x="1839772" y="94549"/>
                  </a:cubicBezTo>
                  <a:cubicBezTo>
                    <a:pt x="1844693" y="102777"/>
                    <a:pt x="1852747" y="106965"/>
                    <a:pt x="1863937" y="107113"/>
                  </a:cubicBezTo>
                  <a:cubicBezTo>
                    <a:pt x="1871658" y="107074"/>
                    <a:pt x="1878742" y="105163"/>
                    <a:pt x="1885187" y="101381"/>
                  </a:cubicBezTo>
                  <a:cubicBezTo>
                    <a:pt x="1891632" y="97598"/>
                    <a:pt x="1897227" y="92176"/>
                    <a:pt x="1901972" y="85115"/>
                  </a:cubicBezTo>
                  <a:cubicBezTo>
                    <a:pt x="1907448" y="85115"/>
                    <a:pt x="1912924" y="85115"/>
                    <a:pt x="1918400" y="85115"/>
                  </a:cubicBezTo>
                  <a:cubicBezTo>
                    <a:pt x="1911370" y="96509"/>
                    <a:pt x="1902827" y="105237"/>
                    <a:pt x="1892771" y="111301"/>
                  </a:cubicBezTo>
                  <a:cubicBezTo>
                    <a:pt x="1882715" y="117364"/>
                    <a:pt x="1871932" y="120424"/>
                    <a:pt x="1860422" y="120481"/>
                  </a:cubicBezTo>
                  <a:cubicBezTo>
                    <a:pt x="1850545" y="120394"/>
                    <a:pt x="1842335" y="117822"/>
                    <a:pt x="1835791" y="112766"/>
                  </a:cubicBezTo>
                  <a:cubicBezTo>
                    <a:pt x="1829247" y="107709"/>
                    <a:pt x="1824853" y="100688"/>
                    <a:pt x="1822607" y="91702"/>
                  </a:cubicBezTo>
                  <a:cubicBezTo>
                    <a:pt x="1820362" y="82716"/>
                    <a:pt x="1820749" y="72285"/>
                    <a:pt x="1823767" y="60410"/>
                  </a:cubicBezTo>
                  <a:cubicBezTo>
                    <a:pt x="1826994" y="48530"/>
                    <a:pt x="1832099" y="38070"/>
                    <a:pt x="1839084" y="29030"/>
                  </a:cubicBezTo>
                  <a:cubicBezTo>
                    <a:pt x="1846069" y="19989"/>
                    <a:pt x="1854170" y="12914"/>
                    <a:pt x="1863387" y="7803"/>
                  </a:cubicBezTo>
                  <a:cubicBezTo>
                    <a:pt x="1872603" y="2692"/>
                    <a:pt x="1882174" y="91"/>
                    <a:pt x="1892097" y="0"/>
                  </a:cubicBezTo>
                  <a:close/>
                  <a:moveTo>
                    <a:pt x="172246" y="0"/>
                  </a:moveTo>
                  <a:cubicBezTo>
                    <a:pt x="182326" y="141"/>
                    <a:pt x="189689" y="2947"/>
                    <a:pt x="194335" y="8418"/>
                  </a:cubicBezTo>
                  <a:cubicBezTo>
                    <a:pt x="198982" y="13890"/>
                    <a:pt x="200569" y="21180"/>
                    <a:pt x="199097" y="30289"/>
                  </a:cubicBezTo>
                  <a:cubicBezTo>
                    <a:pt x="194074" y="30289"/>
                    <a:pt x="189050" y="30289"/>
                    <a:pt x="184026" y="30289"/>
                  </a:cubicBezTo>
                  <a:cubicBezTo>
                    <a:pt x="184683" y="26108"/>
                    <a:pt x="183785" y="22287"/>
                    <a:pt x="181332" y="18825"/>
                  </a:cubicBezTo>
                  <a:cubicBezTo>
                    <a:pt x="178879" y="15363"/>
                    <a:pt x="174493" y="13488"/>
                    <a:pt x="168173" y="13199"/>
                  </a:cubicBezTo>
                  <a:cubicBezTo>
                    <a:pt x="162426" y="13047"/>
                    <a:pt x="157245" y="14577"/>
                    <a:pt x="152630" y="17789"/>
                  </a:cubicBezTo>
                  <a:cubicBezTo>
                    <a:pt x="148015" y="21000"/>
                    <a:pt x="144803" y="25788"/>
                    <a:pt x="142995" y="32151"/>
                  </a:cubicBezTo>
                  <a:cubicBezTo>
                    <a:pt x="141584" y="38093"/>
                    <a:pt x="142388" y="42507"/>
                    <a:pt x="145407" y="45393"/>
                  </a:cubicBezTo>
                  <a:cubicBezTo>
                    <a:pt x="148426" y="48279"/>
                    <a:pt x="152518" y="50532"/>
                    <a:pt x="157683" y="52153"/>
                  </a:cubicBezTo>
                  <a:cubicBezTo>
                    <a:pt x="162848" y="53775"/>
                    <a:pt x="167944" y="55660"/>
                    <a:pt x="172970" y="57809"/>
                  </a:cubicBezTo>
                  <a:cubicBezTo>
                    <a:pt x="177996" y="59958"/>
                    <a:pt x="181811" y="63268"/>
                    <a:pt x="184414" y="67737"/>
                  </a:cubicBezTo>
                  <a:cubicBezTo>
                    <a:pt x="187016" y="72207"/>
                    <a:pt x="187265" y="78733"/>
                    <a:pt x="185160" y="87315"/>
                  </a:cubicBezTo>
                  <a:cubicBezTo>
                    <a:pt x="183655" y="93000"/>
                    <a:pt x="180909" y="98363"/>
                    <a:pt x="176923" y="103403"/>
                  </a:cubicBezTo>
                  <a:cubicBezTo>
                    <a:pt x="172936" y="108443"/>
                    <a:pt x="167930" y="112552"/>
                    <a:pt x="161904" y="115730"/>
                  </a:cubicBezTo>
                  <a:cubicBezTo>
                    <a:pt x="155878" y="118909"/>
                    <a:pt x="149054" y="120549"/>
                    <a:pt x="141431" y="120650"/>
                  </a:cubicBezTo>
                  <a:cubicBezTo>
                    <a:pt x="130743" y="120505"/>
                    <a:pt x="122881" y="117495"/>
                    <a:pt x="117845" y="111618"/>
                  </a:cubicBezTo>
                  <a:cubicBezTo>
                    <a:pt x="115327" y="108680"/>
                    <a:pt x="113722" y="105242"/>
                    <a:pt x="113031" y="101304"/>
                  </a:cubicBezTo>
                  <a:cubicBezTo>
                    <a:pt x="113252" y="96867"/>
                    <a:pt x="113474" y="92429"/>
                    <a:pt x="113695" y="87992"/>
                  </a:cubicBezTo>
                  <a:cubicBezTo>
                    <a:pt x="118568" y="87992"/>
                    <a:pt x="123441" y="87992"/>
                    <a:pt x="128314" y="87992"/>
                  </a:cubicBezTo>
                  <a:cubicBezTo>
                    <a:pt x="127357" y="93103"/>
                    <a:pt x="128077" y="97602"/>
                    <a:pt x="130475" y="101486"/>
                  </a:cubicBezTo>
                  <a:cubicBezTo>
                    <a:pt x="132873" y="105371"/>
                    <a:pt x="137667" y="107416"/>
                    <a:pt x="144856" y="107621"/>
                  </a:cubicBezTo>
                  <a:cubicBezTo>
                    <a:pt x="151569" y="107501"/>
                    <a:pt x="157237" y="105625"/>
                    <a:pt x="161859" y="101994"/>
                  </a:cubicBezTo>
                  <a:cubicBezTo>
                    <a:pt x="166481" y="98363"/>
                    <a:pt x="169567" y="93696"/>
                    <a:pt x="171117" y="87992"/>
                  </a:cubicBezTo>
                  <a:cubicBezTo>
                    <a:pt x="172597" y="81784"/>
                    <a:pt x="171833" y="77196"/>
                    <a:pt x="168826" y="74228"/>
                  </a:cubicBezTo>
                  <a:cubicBezTo>
                    <a:pt x="165818" y="71260"/>
                    <a:pt x="161720" y="68982"/>
                    <a:pt x="156532" y="67393"/>
                  </a:cubicBezTo>
                  <a:cubicBezTo>
                    <a:pt x="151343" y="65805"/>
                    <a:pt x="146218" y="63976"/>
                    <a:pt x="141156" y="61907"/>
                  </a:cubicBezTo>
                  <a:cubicBezTo>
                    <a:pt x="136094" y="59838"/>
                    <a:pt x="132249" y="56598"/>
                    <a:pt x="129620" y="52189"/>
                  </a:cubicBezTo>
                  <a:cubicBezTo>
                    <a:pt x="126992" y="47779"/>
                    <a:pt x="126733" y="41269"/>
                    <a:pt x="128846" y="32658"/>
                  </a:cubicBezTo>
                  <a:cubicBezTo>
                    <a:pt x="131592" y="22784"/>
                    <a:pt x="136865" y="14909"/>
                    <a:pt x="144665" y="9032"/>
                  </a:cubicBezTo>
                  <a:cubicBezTo>
                    <a:pt x="152465" y="3155"/>
                    <a:pt x="161658" y="145"/>
                    <a:pt x="172246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endParaRPr lang="en-US" dirty="0"/>
            </a:p>
          </p:txBody>
        </p:sp>
      </p:grpSp>
      <p:sp>
        <p:nvSpPr>
          <p:cNvPr id="42" name="文本框 41">
            <a:extLst>
              <a:ext uri="{FF2B5EF4-FFF2-40B4-BE49-F238E27FC236}">
                <a16:creationId xmlns:a16="http://schemas.microsoft.com/office/drawing/2014/main" id="{4074EBCC-5410-6440-F5A5-F505190B7CD7}"/>
              </a:ext>
            </a:extLst>
          </p:cNvPr>
          <p:cNvSpPr txBox="1"/>
          <p:nvPr/>
        </p:nvSpPr>
        <p:spPr>
          <a:xfrm>
            <a:off x="1230083" y="2030803"/>
            <a:ext cx="3780067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>
                <a:gradFill flip="none" rotWithShape="1">
                  <a:gsLst>
                    <a:gs pos="0">
                      <a:schemeClr val="bg1"/>
                    </a:gs>
                    <a:gs pos="90000">
                      <a:srgbClr val="33F5FC"/>
                    </a:gs>
                  </a:gsLst>
                  <a:lin ang="5400000" scaled="1"/>
                  <a:tileRect/>
                </a:gradFill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推动第一批自动驾驶典型项目</a:t>
            </a:r>
            <a:endParaRPr lang="en-US" sz="2000" dirty="0">
              <a:gradFill flip="none" rotWithShape="1">
                <a:gsLst>
                  <a:gs pos="0">
                    <a:schemeClr val="bg1"/>
                  </a:gs>
                  <a:gs pos="90000">
                    <a:srgbClr val="33F5FC"/>
                  </a:gs>
                </a:gsLst>
                <a:lin ang="5400000" scaled="1"/>
                <a:tileRect/>
              </a:gradFill>
              <a:latin typeface="锐字真言体免费商用" panose="02010600030101010101" pitchFamily="2" charset="-122"/>
              <a:ea typeface="锐字真言体免费商用" panose="02010600030101010101" pitchFamily="2" charset="-122"/>
            </a:endParaRP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96120A40-E144-FAA4-BB2D-8F6BD002C319}"/>
              </a:ext>
            </a:extLst>
          </p:cNvPr>
          <p:cNvSpPr txBox="1"/>
          <p:nvPr/>
        </p:nvSpPr>
        <p:spPr>
          <a:xfrm>
            <a:off x="1230083" y="2382553"/>
            <a:ext cx="4677287" cy="10283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>
                <a:solidFill>
                  <a:srgbClr val="33F5FC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统筹</a:t>
            </a:r>
            <a:r>
              <a:rPr lang="zh-CN" altLang="en-US" sz="1400" dirty="0">
                <a:solidFill>
                  <a:srgbClr val="33F5FC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科研资源，结合交通强国建设试点工作，指导地方谋划和组织试点示范，开展自动驾驶先导应用示范工程，形成一批与业务融合度高、可推广的典型</a:t>
            </a:r>
            <a:r>
              <a:rPr lang="zh-CN" altLang="en-US" sz="1400">
                <a:solidFill>
                  <a:srgbClr val="33F5FC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项目。</a:t>
            </a:r>
            <a:endParaRPr lang="en-US" altLang="zh-CN" sz="1400" dirty="0">
              <a:solidFill>
                <a:srgbClr val="33F5FC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74" name="文本框 73">
            <a:extLst>
              <a:ext uri="{FF2B5EF4-FFF2-40B4-BE49-F238E27FC236}">
                <a16:creationId xmlns:a16="http://schemas.microsoft.com/office/drawing/2014/main" id="{60337D7F-7773-C18A-A178-CDDF7ABACC48}"/>
              </a:ext>
            </a:extLst>
          </p:cNvPr>
          <p:cNvSpPr txBox="1"/>
          <p:nvPr/>
        </p:nvSpPr>
        <p:spPr>
          <a:xfrm>
            <a:off x="6444436" y="3054295"/>
            <a:ext cx="4502883" cy="3817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>
                <a:solidFill>
                  <a:srgbClr val="33F5FC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加强</a:t>
            </a:r>
            <a:r>
              <a:rPr lang="zh-CN" altLang="en-US" sz="1400" dirty="0">
                <a:solidFill>
                  <a:srgbClr val="33F5FC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技术、管理、标准、伦理等方面的交流与</a:t>
            </a:r>
            <a:r>
              <a:rPr lang="zh-CN" altLang="en-US" sz="1400">
                <a:solidFill>
                  <a:srgbClr val="33F5FC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国际合作</a:t>
            </a:r>
            <a:endParaRPr lang="en-US" altLang="zh-CN" sz="1400" dirty="0">
              <a:solidFill>
                <a:srgbClr val="33F5FC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grpSp>
        <p:nvGrpSpPr>
          <p:cNvPr id="87" name="组合 86">
            <a:extLst>
              <a:ext uri="{FF2B5EF4-FFF2-40B4-BE49-F238E27FC236}">
                <a16:creationId xmlns:a16="http://schemas.microsoft.com/office/drawing/2014/main" id="{7F0CFAB8-A2BE-AA7D-A6BD-4C513EBB3EA5}"/>
              </a:ext>
            </a:extLst>
          </p:cNvPr>
          <p:cNvGrpSpPr/>
          <p:nvPr/>
        </p:nvGrpSpPr>
        <p:grpSpPr>
          <a:xfrm>
            <a:off x="6507726" y="2031350"/>
            <a:ext cx="944930" cy="944928"/>
            <a:chOff x="6847994" y="2236422"/>
            <a:chExt cx="944930" cy="944928"/>
          </a:xfrm>
        </p:grpSpPr>
        <p:sp>
          <p:nvSpPr>
            <p:cNvPr id="83" name="椭圆 82">
              <a:extLst>
                <a:ext uri="{FF2B5EF4-FFF2-40B4-BE49-F238E27FC236}">
                  <a16:creationId xmlns:a16="http://schemas.microsoft.com/office/drawing/2014/main" id="{B9C9121E-3EBE-3F0A-8386-2D472B5FAC5C}"/>
                </a:ext>
              </a:extLst>
            </p:cNvPr>
            <p:cNvSpPr/>
            <p:nvPr/>
          </p:nvSpPr>
          <p:spPr>
            <a:xfrm>
              <a:off x="6847994" y="2236422"/>
              <a:ext cx="944930" cy="944928"/>
            </a:xfrm>
            <a:prstGeom prst="ellipse">
              <a:avLst/>
            </a:prstGeom>
            <a:gradFill flip="none" rotWithShape="1">
              <a:gsLst>
                <a:gs pos="53000">
                  <a:srgbClr val="33F5FC">
                    <a:alpha val="0"/>
                  </a:srgbClr>
                </a:gs>
                <a:gs pos="84000">
                  <a:srgbClr val="33F5FC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grpSp>
          <p:nvGrpSpPr>
            <p:cNvPr id="52" name="组合 51">
              <a:extLst>
                <a:ext uri="{FF2B5EF4-FFF2-40B4-BE49-F238E27FC236}">
                  <a16:creationId xmlns:a16="http://schemas.microsoft.com/office/drawing/2014/main" id="{77D60973-5412-64DD-9832-2F581CBCCBE9}"/>
                </a:ext>
              </a:extLst>
            </p:cNvPr>
            <p:cNvGrpSpPr/>
            <p:nvPr/>
          </p:nvGrpSpPr>
          <p:grpSpPr>
            <a:xfrm>
              <a:off x="6949777" y="2338204"/>
              <a:ext cx="741365" cy="741365"/>
              <a:chOff x="1691193" y="2913389"/>
              <a:chExt cx="1104130" cy="1104130"/>
            </a:xfrm>
            <a:effectLst/>
          </p:grpSpPr>
          <p:grpSp>
            <p:nvGrpSpPr>
              <p:cNvPr id="56" name="组合 55">
                <a:extLst>
                  <a:ext uri="{FF2B5EF4-FFF2-40B4-BE49-F238E27FC236}">
                    <a16:creationId xmlns:a16="http://schemas.microsoft.com/office/drawing/2014/main" id="{6230A8A6-918F-25C0-3A30-FE189D4A30BF}"/>
                  </a:ext>
                </a:extLst>
              </p:cNvPr>
              <p:cNvGrpSpPr/>
              <p:nvPr/>
            </p:nvGrpSpPr>
            <p:grpSpPr>
              <a:xfrm>
                <a:off x="1691193" y="2913389"/>
                <a:ext cx="1104130" cy="1104130"/>
                <a:chOff x="879881" y="2523119"/>
                <a:chExt cx="1652703" cy="1652704"/>
              </a:xfrm>
            </p:grpSpPr>
            <p:sp>
              <p:nvSpPr>
                <p:cNvPr id="57" name="椭圆 56">
                  <a:extLst>
                    <a:ext uri="{FF2B5EF4-FFF2-40B4-BE49-F238E27FC236}">
                      <a16:creationId xmlns:a16="http://schemas.microsoft.com/office/drawing/2014/main" id="{F52425EA-8FF2-76DA-9AB9-09AE39EBC17C}"/>
                    </a:ext>
                  </a:extLst>
                </p:cNvPr>
                <p:cNvSpPr/>
                <p:nvPr/>
              </p:nvSpPr>
              <p:spPr>
                <a:xfrm>
                  <a:off x="879882" y="2523119"/>
                  <a:ext cx="1652702" cy="1652702"/>
                </a:xfrm>
                <a:prstGeom prst="ellipse">
                  <a:avLst/>
                </a:prstGeom>
                <a:gradFill flip="none" rotWithShape="1">
                  <a:gsLst>
                    <a:gs pos="53000">
                      <a:srgbClr val="33F5FC">
                        <a:alpha val="0"/>
                      </a:srgbClr>
                    </a:gs>
                    <a:gs pos="84000">
                      <a:srgbClr val="33F5FC"/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600"/>
                </a:p>
              </p:txBody>
            </p:sp>
            <p:sp>
              <p:nvSpPr>
                <p:cNvPr id="58" name="椭圆 57">
                  <a:extLst>
                    <a:ext uri="{FF2B5EF4-FFF2-40B4-BE49-F238E27FC236}">
                      <a16:creationId xmlns:a16="http://schemas.microsoft.com/office/drawing/2014/main" id="{D31F2F03-469A-2FBD-8518-956A96D384FF}"/>
                    </a:ext>
                  </a:extLst>
                </p:cNvPr>
                <p:cNvSpPr/>
                <p:nvPr/>
              </p:nvSpPr>
              <p:spPr>
                <a:xfrm>
                  <a:off x="879881" y="2523121"/>
                  <a:ext cx="1652702" cy="1652702"/>
                </a:xfrm>
                <a:prstGeom prst="ellipse">
                  <a:avLst/>
                </a:prstGeom>
                <a:gradFill flip="none" rotWithShape="1">
                  <a:gsLst>
                    <a:gs pos="28000">
                      <a:srgbClr val="33F5FC">
                        <a:alpha val="0"/>
                      </a:srgbClr>
                    </a:gs>
                    <a:gs pos="96000">
                      <a:srgbClr val="33F5FC"/>
                    </a:gs>
                  </a:gsLst>
                  <a:lin ang="135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600"/>
                </a:p>
              </p:txBody>
            </p:sp>
          </p:grpSp>
          <p:sp>
            <p:nvSpPr>
              <p:cNvPr id="54" name="文本框 53">
                <a:extLst>
                  <a:ext uri="{FF2B5EF4-FFF2-40B4-BE49-F238E27FC236}">
                    <a16:creationId xmlns:a16="http://schemas.microsoft.com/office/drawing/2014/main" id="{69D89581-8B58-7415-6788-42024C9AC8EE}"/>
                  </a:ext>
                </a:extLst>
              </p:cNvPr>
              <p:cNvSpPr txBox="1"/>
              <p:nvPr/>
            </p:nvSpPr>
            <p:spPr>
              <a:xfrm>
                <a:off x="1791739" y="3146255"/>
                <a:ext cx="957661" cy="68756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2400">
                    <a:gradFill flip="none" rotWithShape="1">
                      <a:gsLst>
                        <a:gs pos="0">
                          <a:schemeClr val="bg1"/>
                        </a:gs>
                        <a:gs pos="90000">
                          <a:srgbClr val="33F5FC"/>
                        </a:gs>
                      </a:gsLst>
                      <a:lin ang="5400000" scaled="1"/>
                      <a:tileRect/>
                    </a:gradFill>
                    <a:latin typeface="锐字真言体免费商用" panose="02010600030101010101" pitchFamily="2" charset="-122"/>
                    <a:ea typeface="锐字真言体免费商用" panose="02010600030101010101" pitchFamily="2" charset="-122"/>
                  </a:rPr>
                  <a:t>产</a:t>
                </a:r>
                <a:endParaRPr lang="en-US" sz="2400" dirty="0">
                  <a:gradFill flip="none" rotWithShape="1">
                    <a:gsLst>
                      <a:gs pos="0">
                        <a:schemeClr val="bg1"/>
                      </a:gs>
                      <a:gs pos="90000">
                        <a:srgbClr val="33F5FC"/>
                      </a:gs>
                    </a:gsLst>
                    <a:lin ang="5400000" scaled="1"/>
                    <a:tileRect/>
                  </a:gradFill>
                  <a:latin typeface="锐字真言体免费商用" panose="02010600030101010101" pitchFamily="2" charset="-122"/>
                  <a:ea typeface="锐字真言体免费商用" panose="02010600030101010101" pitchFamily="2" charset="-122"/>
                </a:endParaRPr>
              </a:p>
            </p:txBody>
          </p:sp>
        </p:grpSp>
      </p:grpSp>
      <p:grpSp>
        <p:nvGrpSpPr>
          <p:cNvPr id="86" name="组合 85">
            <a:extLst>
              <a:ext uri="{FF2B5EF4-FFF2-40B4-BE49-F238E27FC236}">
                <a16:creationId xmlns:a16="http://schemas.microsoft.com/office/drawing/2014/main" id="{E01A2EF1-EDF8-7581-3EE9-76B8FE905FC2}"/>
              </a:ext>
            </a:extLst>
          </p:cNvPr>
          <p:cNvGrpSpPr/>
          <p:nvPr/>
        </p:nvGrpSpPr>
        <p:grpSpPr>
          <a:xfrm>
            <a:off x="7641316" y="2031350"/>
            <a:ext cx="944930" cy="944928"/>
            <a:chOff x="7851763" y="2236422"/>
            <a:chExt cx="944930" cy="944928"/>
          </a:xfrm>
        </p:grpSpPr>
        <p:sp>
          <p:nvSpPr>
            <p:cNvPr id="82" name="椭圆 81">
              <a:extLst>
                <a:ext uri="{FF2B5EF4-FFF2-40B4-BE49-F238E27FC236}">
                  <a16:creationId xmlns:a16="http://schemas.microsoft.com/office/drawing/2014/main" id="{6BC8F39B-6F85-FE11-67F4-2805BCC4D6AF}"/>
                </a:ext>
              </a:extLst>
            </p:cNvPr>
            <p:cNvSpPr/>
            <p:nvPr/>
          </p:nvSpPr>
          <p:spPr>
            <a:xfrm>
              <a:off x="7851763" y="2236422"/>
              <a:ext cx="944930" cy="944928"/>
            </a:xfrm>
            <a:prstGeom prst="ellipse">
              <a:avLst/>
            </a:prstGeom>
            <a:gradFill flip="none" rotWithShape="1">
              <a:gsLst>
                <a:gs pos="53000">
                  <a:srgbClr val="33F5FC">
                    <a:alpha val="0"/>
                  </a:srgbClr>
                </a:gs>
                <a:gs pos="84000">
                  <a:srgbClr val="33F5FC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grpSp>
          <p:nvGrpSpPr>
            <p:cNvPr id="59" name="组合 58">
              <a:extLst>
                <a:ext uri="{FF2B5EF4-FFF2-40B4-BE49-F238E27FC236}">
                  <a16:creationId xmlns:a16="http://schemas.microsoft.com/office/drawing/2014/main" id="{F17A5C51-EB32-56FF-46C2-AB89554F4B14}"/>
                </a:ext>
              </a:extLst>
            </p:cNvPr>
            <p:cNvGrpSpPr/>
            <p:nvPr/>
          </p:nvGrpSpPr>
          <p:grpSpPr>
            <a:xfrm>
              <a:off x="7953546" y="2338204"/>
              <a:ext cx="741365" cy="741365"/>
              <a:chOff x="1691193" y="2913389"/>
              <a:chExt cx="1104130" cy="1104130"/>
            </a:xfrm>
            <a:effectLst/>
          </p:grpSpPr>
          <p:grpSp>
            <p:nvGrpSpPr>
              <p:cNvPr id="60" name="组合 59">
                <a:extLst>
                  <a:ext uri="{FF2B5EF4-FFF2-40B4-BE49-F238E27FC236}">
                    <a16:creationId xmlns:a16="http://schemas.microsoft.com/office/drawing/2014/main" id="{64B06855-CCDC-627F-97A7-481FF4499538}"/>
                  </a:ext>
                </a:extLst>
              </p:cNvPr>
              <p:cNvGrpSpPr/>
              <p:nvPr/>
            </p:nvGrpSpPr>
            <p:grpSpPr>
              <a:xfrm>
                <a:off x="1691193" y="2913389"/>
                <a:ext cx="1104130" cy="1104130"/>
                <a:chOff x="879881" y="2523119"/>
                <a:chExt cx="1652703" cy="1652704"/>
              </a:xfrm>
            </p:grpSpPr>
            <p:sp>
              <p:nvSpPr>
                <p:cNvPr id="62" name="椭圆 61">
                  <a:extLst>
                    <a:ext uri="{FF2B5EF4-FFF2-40B4-BE49-F238E27FC236}">
                      <a16:creationId xmlns:a16="http://schemas.microsoft.com/office/drawing/2014/main" id="{327750E5-F380-8D37-ADA4-30DA7D13591D}"/>
                    </a:ext>
                  </a:extLst>
                </p:cNvPr>
                <p:cNvSpPr/>
                <p:nvPr/>
              </p:nvSpPr>
              <p:spPr>
                <a:xfrm>
                  <a:off x="879882" y="2523119"/>
                  <a:ext cx="1652702" cy="1652702"/>
                </a:xfrm>
                <a:prstGeom prst="ellipse">
                  <a:avLst/>
                </a:prstGeom>
                <a:gradFill flip="none" rotWithShape="1">
                  <a:gsLst>
                    <a:gs pos="53000">
                      <a:srgbClr val="33F5FC">
                        <a:alpha val="0"/>
                      </a:srgbClr>
                    </a:gs>
                    <a:gs pos="84000">
                      <a:srgbClr val="33F5FC"/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600"/>
                </a:p>
              </p:txBody>
            </p:sp>
            <p:sp>
              <p:nvSpPr>
                <p:cNvPr id="63" name="椭圆 62">
                  <a:extLst>
                    <a:ext uri="{FF2B5EF4-FFF2-40B4-BE49-F238E27FC236}">
                      <a16:creationId xmlns:a16="http://schemas.microsoft.com/office/drawing/2014/main" id="{D21D938C-0221-BD54-7EAF-CC0F507FC455}"/>
                    </a:ext>
                  </a:extLst>
                </p:cNvPr>
                <p:cNvSpPr/>
                <p:nvPr/>
              </p:nvSpPr>
              <p:spPr>
                <a:xfrm>
                  <a:off x="879881" y="2523121"/>
                  <a:ext cx="1652702" cy="1652702"/>
                </a:xfrm>
                <a:prstGeom prst="ellipse">
                  <a:avLst/>
                </a:prstGeom>
                <a:gradFill flip="none" rotWithShape="1">
                  <a:gsLst>
                    <a:gs pos="28000">
                      <a:srgbClr val="33F5FC">
                        <a:alpha val="0"/>
                      </a:srgbClr>
                    </a:gs>
                    <a:gs pos="96000">
                      <a:srgbClr val="33F5FC"/>
                    </a:gs>
                  </a:gsLst>
                  <a:lin ang="135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600"/>
                </a:p>
              </p:txBody>
            </p:sp>
          </p:grpSp>
          <p:sp>
            <p:nvSpPr>
              <p:cNvPr id="61" name="文本框 60">
                <a:extLst>
                  <a:ext uri="{FF2B5EF4-FFF2-40B4-BE49-F238E27FC236}">
                    <a16:creationId xmlns:a16="http://schemas.microsoft.com/office/drawing/2014/main" id="{E2CB43E4-26FE-5A3B-9971-D271442C4228}"/>
                  </a:ext>
                </a:extLst>
              </p:cNvPr>
              <p:cNvSpPr txBox="1"/>
              <p:nvPr/>
            </p:nvSpPr>
            <p:spPr>
              <a:xfrm>
                <a:off x="1766268" y="3146255"/>
                <a:ext cx="957661" cy="68756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2400">
                    <a:gradFill flip="none" rotWithShape="1">
                      <a:gsLst>
                        <a:gs pos="0">
                          <a:schemeClr val="bg1"/>
                        </a:gs>
                        <a:gs pos="90000">
                          <a:srgbClr val="33F5FC"/>
                        </a:gs>
                      </a:gsLst>
                      <a:lin ang="5400000" scaled="1"/>
                      <a:tileRect/>
                    </a:gradFill>
                    <a:latin typeface="锐字真言体免费商用" panose="02010600030101010101" pitchFamily="2" charset="-122"/>
                    <a:ea typeface="锐字真言体免费商用" panose="02010600030101010101" pitchFamily="2" charset="-122"/>
                  </a:rPr>
                  <a:t>学</a:t>
                </a:r>
                <a:endParaRPr lang="en-US" sz="2400" dirty="0">
                  <a:gradFill flip="none" rotWithShape="1">
                    <a:gsLst>
                      <a:gs pos="0">
                        <a:schemeClr val="bg1"/>
                      </a:gs>
                      <a:gs pos="90000">
                        <a:srgbClr val="33F5FC"/>
                      </a:gs>
                    </a:gsLst>
                    <a:lin ang="5400000" scaled="1"/>
                    <a:tileRect/>
                  </a:gradFill>
                  <a:latin typeface="锐字真言体免费商用" panose="02010600030101010101" pitchFamily="2" charset="-122"/>
                  <a:ea typeface="锐字真言体免费商用" panose="02010600030101010101" pitchFamily="2" charset="-122"/>
                </a:endParaRPr>
              </a:p>
            </p:txBody>
          </p:sp>
        </p:grpSp>
      </p:grpSp>
      <p:grpSp>
        <p:nvGrpSpPr>
          <p:cNvPr id="85" name="组合 84">
            <a:extLst>
              <a:ext uri="{FF2B5EF4-FFF2-40B4-BE49-F238E27FC236}">
                <a16:creationId xmlns:a16="http://schemas.microsoft.com/office/drawing/2014/main" id="{F5E332D0-A660-C89D-DBEE-5265E132B612}"/>
              </a:ext>
            </a:extLst>
          </p:cNvPr>
          <p:cNvGrpSpPr/>
          <p:nvPr/>
        </p:nvGrpSpPr>
        <p:grpSpPr>
          <a:xfrm>
            <a:off x="8774906" y="2031350"/>
            <a:ext cx="944930" cy="944928"/>
            <a:chOff x="8855532" y="2236422"/>
            <a:chExt cx="944930" cy="944928"/>
          </a:xfrm>
        </p:grpSpPr>
        <p:sp>
          <p:nvSpPr>
            <p:cNvPr id="81" name="椭圆 80">
              <a:extLst>
                <a:ext uri="{FF2B5EF4-FFF2-40B4-BE49-F238E27FC236}">
                  <a16:creationId xmlns:a16="http://schemas.microsoft.com/office/drawing/2014/main" id="{EFD4E381-C442-FC08-8D6D-F7BDF431A0BD}"/>
                </a:ext>
              </a:extLst>
            </p:cNvPr>
            <p:cNvSpPr/>
            <p:nvPr/>
          </p:nvSpPr>
          <p:spPr>
            <a:xfrm>
              <a:off x="8855532" y="2236422"/>
              <a:ext cx="944930" cy="944928"/>
            </a:xfrm>
            <a:prstGeom prst="ellipse">
              <a:avLst/>
            </a:prstGeom>
            <a:gradFill flip="none" rotWithShape="1">
              <a:gsLst>
                <a:gs pos="53000">
                  <a:srgbClr val="33F5FC">
                    <a:alpha val="0"/>
                  </a:srgbClr>
                </a:gs>
                <a:gs pos="84000">
                  <a:srgbClr val="33F5FC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grpSp>
          <p:nvGrpSpPr>
            <p:cNvPr id="64" name="组合 63">
              <a:extLst>
                <a:ext uri="{FF2B5EF4-FFF2-40B4-BE49-F238E27FC236}">
                  <a16:creationId xmlns:a16="http://schemas.microsoft.com/office/drawing/2014/main" id="{F728E286-5ED4-AD9B-3E8F-F0CA7D8DCF6C}"/>
                </a:ext>
              </a:extLst>
            </p:cNvPr>
            <p:cNvGrpSpPr/>
            <p:nvPr/>
          </p:nvGrpSpPr>
          <p:grpSpPr>
            <a:xfrm>
              <a:off x="8957315" y="2338204"/>
              <a:ext cx="741365" cy="741365"/>
              <a:chOff x="1691193" y="2913389"/>
              <a:chExt cx="1104130" cy="1104130"/>
            </a:xfrm>
            <a:effectLst/>
          </p:grpSpPr>
          <p:grpSp>
            <p:nvGrpSpPr>
              <p:cNvPr id="65" name="组合 64">
                <a:extLst>
                  <a:ext uri="{FF2B5EF4-FFF2-40B4-BE49-F238E27FC236}">
                    <a16:creationId xmlns:a16="http://schemas.microsoft.com/office/drawing/2014/main" id="{94204F40-CA3D-C297-B997-6CE89A3B077B}"/>
                  </a:ext>
                </a:extLst>
              </p:cNvPr>
              <p:cNvGrpSpPr/>
              <p:nvPr/>
            </p:nvGrpSpPr>
            <p:grpSpPr>
              <a:xfrm>
                <a:off x="1691193" y="2913389"/>
                <a:ext cx="1104130" cy="1104130"/>
                <a:chOff x="879881" y="2523119"/>
                <a:chExt cx="1652703" cy="1652704"/>
              </a:xfrm>
            </p:grpSpPr>
            <p:sp>
              <p:nvSpPr>
                <p:cNvPr id="67" name="椭圆 66">
                  <a:extLst>
                    <a:ext uri="{FF2B5EF4-FFF2-40B4-BE49-F238E27FC236}">
                      <a16:creationId xmlns:a16="http://schemas.microsoft.com/office/drawing/2014/main" id="{868035B9-48F0-4ED2-5477-521134074181}"/>
                    </a:ext>
                  </a:extLst>
                </p:cNvPr>
                <p:cNvSpPr/>
                <p:nvPr/>
              </p:nvSpPr>
              <p:spPr>
                <a:xfrm>
                  <a:off x="879882" y="2523119"/>
                  <a:ext cx="1652702" cy="1652702"/>
                </a:xfrm>
                <a:prstGeom prst="ellipse">
                  <a:avLst/>
                </a:prstGeom>
                <a:gradFill flip="none" rotWithShape="1">
                  <a:gsLst>
                    <a:gs pos="53000">
                      <a:srgbClr val="33F5FC">
                        <a:alpha val="0"/>
                      </a:srgbClr>
                    </a:gs>
                    <a:gs pos="84000">
                      <a:srgbClr val="33F5FC"/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600"/>
                </a:p>
              </p:txBody>
            </p:sp>
            <p:sp>
              <p:nvSpPr>
                <p:cNvPr id="68" name="椭圆 67">
                  <a:extLst>
                    <a:ext uri="{FF2B5EF4-FFF2-40B4-BE49-F238E27FC236}">
                      <a16:creationId xmlns:a16="http://schemas.microsoft.com/office/drawing/2014/main" id="{C6D7A719-67C2-86F6-D3ED-0E803D191623}"/>
                    </a:ext>
                  </a:extLst>
                </p:cNvPr>
                <p:cNvSpPr/>
                <p:nvPr/>
              </p:nvSpPr>
              <p:spPr>
                <a:xfrm>
                  <a:off x="879881" y="2523121"/>
                  <a:ext cx="1652702" cy="1652702"/>
                </a:xfrm>
                <a:prstGeom prst="ellipse">
                  <a:avLst/>
                </a:prstGeom>
                <a:gradFill flip="none" rotWithShape="1">
                  <a:gsLst>
                    <a:gs pos="28000">
                      <a:srgbClr val="33F5FC">
                        <a:alpha val="0"/>
                      </a:srgbClr>
                    </a:gs>
                    <a:gs pos="96000">
                      <a:srgbClr val="33F5FC"/>
                    </a:gs>
                  </a:gsLst>
                  <a:lin ang="135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600"/>
                </a:p>
              </p:txBody>
            </p:sp>
          </p:grpSp>
          <p:sp>
            <p:nvSpPr>
              <p:cNvPr id="66" name="文本框 65">
                <a:extLst>
                  <a:ext uri="{FF2B5EF4-FFF2-40B4-BE49-F238E27FC236}">
                    <a16:creationId xmlns:a16="http://schemas.microsoft.com/office/drawing/2014/main" id="{07B06C8D-076F-F410-BD3E-0D5F7A2D504C}"/>
                  </a:ext>
                </a:extLst>
              </p:cNvPr>
              <p:cNvSpPr txBox="1"/>
              <p:nvPr/>
            </p:nvSpPr>
            <p:spPr>
              <a:xfrm>
                <a:off x="1766268" y="3146255"/>
                <a:ext cx="957661" cy="68756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2400">
                    <a:gradFill flip="none" rotWithShape="1">
                      <a:gsLst>
                        <a:gs pos="0">
                          <a:schemeClr val="bg1"/>
                        </a:gs>
                        <a:gs pos="90000">
                          <a:srgbClr val="33F5FC"/>
                        </a:gs>
                      </a:gsLst>
                      <a:lin ang="5400000" scaled="1"/>
                      <a:tileRect/>
                    </a:gradFill>
                    <a:latin typeface="锐字真言体免费商用" panose="02010600030101010101" pitchFamily="2" charset="-122"/>
                    <a:ea typeface="锐字真言体免费商用" panose="02010600030101010101" pitchFamily="2" charset="-122"/>
                  </a:rPr>
                  <a:t>研</a:t>
                </a:r>
                <a:endParaRPr lang="en-US" sz="2400" dirty="0">
                  <a:gradFill flip="none" rotWithShape="1">
                    <a:gsLst>
                      <a:gs pos="0">
                        <a:schemeClr val="bg1"/>
                      </a:gs>
                      <a:gs pos="90000">
                        <a:srgbClr val="33F5FC"/>
                      </a:gs>
                    </a:gsLst>
                    <a:lin ang="5400000" scaled="1"/>
                    <a:tileRect/>
                  </a:gradFill>
                  <a:latin typeface="锐字真言体免费商用" panose="02010600030101010101" pitchFamily="2" charset="-122"/>
                  <a:ea typeface="锐字真言体免费商用" panose="02010600030101010101" pitchFamily="2" charset="-122"/>
                </a:endParaRPr>
              </a:p>
            </p:txBody>
          </p:sp>
        </p:grpSp>
      </p:grpSp>
      <p:grpSp>
        <p:nvGrpSpPr>
          <p:cNvPr id="84" name="组合 83">
            <a:extLst>
              <a:ext uri="{FF2B5EF4-FFF2-40B4-BE49-F238E27FC236}">
                <a16:creationId xmlns:a16="http://schemas.microsoft.com/office/drawing/2014/main" id="{50237514-08DF-269A-6618-EB26B2AFC31A}"/>
              </a:ext>
            </a:extLst>
          </p:cNvPr>
          <p:cNvGrpSpPr/>
          <p:nvPr/>
        </p:nvGrpSpPr>
        <p:grpSpPr>
          <a:xfrm>
            <a:off x="9908496" y="2031350"/>
            <a:ext cx="944930" cy="944928"/>
            <a:chOff x="9859302" y="2236422"/>
            <a:chExt cx="944930" cy="944928"/>
          </a:xfrm>
        </p:grpSpPr>
        <p:sp>
          <p:nvSpPr>
            <p:cNvPr id="78" name="椭圆 77">
              <a:extLst>
                <a:ext uri="{FF2B5EF4-FFF2-40B4-BE49-F238E27FC236}">
                  <a16:creationId xmlns:a16="http://schemas.microsoft.com/office/drawing/2014/main" id="{C05249C2-F0DF-87C2-D35C-961235E1E1F4}"/>
                </a:ext>
              </a:extLst>
            </p:cNvPr>
            <p:cNvSpPr/>
            <p:nvPr/>
          </p:nvSpPr>
          <p:spPr>
            <a:xfrm>
              <a:off x="9859302" y="2236422"/>
              <a:ext cx="944930" cy="944928"/>
            </a:xfrm>
            <a:prstGeom prst="ellipse">
              <a:avLst/>
            </a:prstGeom>
            <a:gradFill flip="none" rotWithShape="1">
              <a:gsLst>
                <a:gs pos="53000">
                  <a:srgbClr val="33F5FC">
                    <a:alpha val="0"/>
                  </a:srgbClr>
                </a:gs>
                <a:gs pos="84000">
                  <a:srgbClr val="33F5FC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grpSp>
          <p:nvGrpSpPr>
            <p:cNvPr id="69" name="组合 68">
              <a:extLst>
                <a:ext uri="{FF2B5EF4-FFF2-40B4-BE49-F238E27FC236}">
                  <a16:creationId xmlns:a16="http://schemas.microsoft.com/office/drawing/2014/main" id="{5C1B7BD3-E58D-7AF5-CC05-958D7AC0FB16}"/>
                </a:ext>
              </a:extLst>
            </p:cNvPr>
            <p:cNvGrpSpPr/>
            <p:nvPr/>
          </p:nvGrpSpPr>
          <p:grpSpPr>
            <a:xfrm>
              <a:off x="9961085" y="2338204"/>
              <a:ext cx="741365" cy="741365"/>
              <a:chOff x="1691193" y="2913389"/>
              <a:chExt cx="1104130" cy="1104130"/>
            </a:xfrm>
            <a:effectLst/>
          </p:grpSpPr>
          <p:grpSp>
            <p:nvGrpSpPr>
              <p:cNvPr id="70" name="组合 69">
                <a:extLst>
                  <a:ext uri="{FF2B5EF4-FFF2-40B4-BE49-F238E27FC236}">
                    <a16:creationId xmlns:a16="http://schemas.microsoft.com/office/drawing/2014/main" id="{188480D4-7C43-DBDD-7A23-AE46429A8E8B}"/>
                  </a:ext>
                </a:extLst>
              </p:cNvPr>
              <p:cNvGrpSpPr/>
              <p:nvPr/>
            </p:nvGrpSpPr>
            <p:grpSpPr>
              <a:xfrm>
                <a:off x="1691193" y="2913389"/>
                <a:ext cx="1104130" cy="1104130"/>
                <a:chOff x="879881" y="2523119"/>
                <a:chExt cx="1652703" cy="1652704"/>
              </a:xfrm>
            </p:grpSpPr>
            <p:sp>
              <p:nvSpPr>
                <p:cNvPr id="72" name="椭圆 71">
                  <a:extLst>
                    <a:ext uri="{FF2B5EF4-FFF2-40B4-BE49-F238E27FC236}">
                      <a16:creationId xmlns:a16="http://schemas.microsoft.com/office/drawing/2014/main" id="{6C0C15F8-6E46-9EEE-6DE5-5A4E6A97BDDC}"/>
                    </a:ext>
                  </a:extLst>
                </p:cNvPr>
                <p:cNvSpPr/>
                <p:nvPr/>
              </p:nvSpPr>
              <p:spPr>
                <a:xfrm>
                  <a:off x="879882" y="2523119"/>
                  <a:ext cx="1652702" cy="1652702"/>
                </a:xfrm>
                <a:prstGeom prst="ellipse">
                  <a:avLst/>
                </a:prstGeom>
                <a:gradFill flip="none" rotWithShape="1">
                  <a:gsLst>
                    <a:gs pos="53000">
                      <a:srgbClr val="33F5FC">
                        <a:alpha val="0"/>
                      </a:srgbClr>
                    </a:gs>
                    <a:gs pos="84000">
                      <a:srgbClr val="33F5FC"/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600"/>
                </a:p>
              </p:txBody>
            </p:sp>
            <p:sp>
              <p:nvSpPr>
                <p:cNvPr id="73" name="椭圆 72">
                  <a:extLst>
                    <a:ext uri="{FF2B5EF4-FFF2-40B4-BE49-F238E27FC236}">
                      <a16:creationId xmlns:a16="http://schemas.microsoft.com/office/drawing/2014/main" id="{8A24E50A-B973-A759-A061-107F3781FDE9}"/>
                    </a:ext>
                  </a:extLst>
                </p:cNvPr>
                <p:cNvSpPr/>
                <p:nvPr/>
              </p:nvSpPr>
              <p:spPr>
                <a:xfrm>
                  <a:off x="879881" y="2523121"/>
                  <a:ext cx="1652702" cy="1652702"/>
                </a:xfrm>
                <a:prstGeom prst="ellipse">
                  <a:avLst/>
                </a:prstGeom>
                <a:gradFill flip="none" rotWithShape="1">
                  <a:gsLst>
                    <a:gs pos="28000">
                      <a:srgbClr val="33F5FC">
                        <a:alpha val="0"/>
                      </a:srgbClr>
                    </a:gs>
                    <a:gs pos="96000">
                      <a:srgbClr val="33F5FC"/>
                    </a:gs>
                  </a:gsLst>
                  <a:lin ang="135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600"/>
                </a:p>
              </p:txBody>
            </p:sp>
          </p:grpSp>
          <p:sp>
            <p:nvSpPr>
              <p:cNvPr id="71" name="文本框 70">
                <a:extLst>
                  <a:ext uri="{FF2B5EF4-FFF2-40B4-BE49-F238E27FC236}">
                    <a16:creationId xmlns:a16="http://schemas.microsoft.com/office/drawing/2014/main" id="{BE9CB888-A5F9-357D-0C62-249F8AF0DF31}"/>
                  </a:ext>
                </a:extLst>
              </p:cNvPr>
              <p:cNvSpPr txBox="1"/>
              <p:nvPr/>
            </p:nvSpPr>
            <p:spPr>
              <a:xfrm>
                <a:off x="1801508" y="3125607"/>
                <a:ext cx="957661" cy="68756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2400">
                    <a:gradFill flip="none" rotWithShape="1">
                      <a:gsLst>
                        <a:gs pos="0">
                          <a:schemeClr val="bg1"/>
                        </a:gs>
                        <a:gs pos="90000">
                          <a:srgbClr val="33F5FC"/>
                        </a:gs>
                      </a:gsLst>
                      <a:lin ang="5400000" scaled="1"/>
                      <a:tileRect/>
                    </a:gradFill>
                    <a:latin typeface="锐字真言体免费商用" panose="02010600030101010101" pitchFamily="2" charset="-122"/>
                    <a:ea typeface="锐字真言体免费商用" panose="02010600030101010101" pitchFamily="2" charset="-122"/>
                  </a:rPr>
                  <a:t>用</a:t>
                </a:r>
                <a:endParaRPr lang="en-US" sz="2400" dirty="0">
                  <a:gradFill flip="none" rotWithShape="1">
                    <a:gsLst>
                      <a:gs pos="0">
                        <a:schemeClr val="bg1"/>
                      </a:gs>
                      <a:gs pos="90000">
                        <a:srgbClr val="33F5FC"/>
                      </a:gs>
                    </a:gsLst>
                    <a:lin ang="5400000" scaled="1"/>
                    <a:tileRect/>
                  </a:gradFill>
                  <a:latin typeface="锐字真言体免费商用" panose="02010600030101010101" pitchFamily="2" charset="-122"/>
                  <a:ea typeface="锐字真言体免费商用" panose="02010600030101010101" pitchFamily="2" charset="-122"/>
                </a:endParaRPr>
              </a:p>
            </p:txBody>
          </p:sp>
        </p:grpSp>
      </p:grpSp>
      <p:cxnSp>
        <p:nvCxnSpPr>
          <p:cNvPr id="89" name="直接连接符 88">
            <a:extLst>
              <a:ext uri="{FF2B5EF4-FFF2-40B4-BE49-F238E27FC236}">
                <a16:creationId xmlns:a16="http://schemas.microsoft.com/office/drawing/2014/main" id="{2A6110A5-F605-90D2-182C-2730502D1CD3}"/>
              </a:ext>
            </a:extLst>
          </p:cNvPr>
          <p:cNvCxnSpPr>
            <a:cxnSpLocks/>
          </p:cNvCxnSpPr>
          <p:nvPr/>
        </p:nvCxnSpPr>
        <p:spPr>
          <a:xfrm>
            <a:off x="6087447" y="2091523"/>
            <a:ext cx="0" cy="1320678"/>
          </a:xfrm>
          <a:prstGeom prst="line">
            <a:avLst/>
          </a:prstGeom>
          <a:ln>
            <a:solidFill>
              <a:srgbClr val="33F5F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1" name="组合 90">
            <a:extLst>
              <a:ext uri="{FF2B5EF4-FFF2-40B4-BE49-F238E27FC236}">
                <a16:creationId xmlns:a16="http://schemas.microsoft.com/office/drawing/2014/main" id="{5A8435B6-316F-FA06-1002-8ECAABAB647F}"/>
              </a:ext>
            </a:extLst>
          </p:cNvPr>
          <p:cNvGrpSpPr/>
          <p:nvPr/>
        </p:nvGrpSpPr>
        <p:grpSpPr>
          <a:xfrm>
            <a:off x="318727" y="4001851"/>
            <a:ext cx="11586876" cy="2510162"/>
            <a:chOff x="450070" y="1664479"/>
            <a:chExt cx="11157670" cy="2510162"/>
          </a:xfrm>
        </p:grpSpPr>
        <p:grpSp>
          <p:nvGrpSpPr>
            <p:cNvPr id="92" name="组合 91">
              <a:extLst>
                <a:ext uri="{FF2B5EF4-FFF2-40B4-BE49-F238E27FC236}">
                  <a16:creationId xmlns:a16="http://schemas.microsoft.com/office/drawing/2014/main" id="{11BF24D7-60FB-EDBF-36A6-A4E1223EBC2E}"/>
                </a:ext>
              </a:extLst>
            </p:cNvPr>
            <p:cNvGrpSpPr/>
            <p:nvPr/>
          </p:nvGrpSpPr>
          <p:grpSpPr>
            <a:xfrm>
              <a:off x="891582" y="1740159"/>
              <a:ext cx="10440982" cy="2239733"/>
              <a:chOff x="891582" y="1740159"/>
              <a:chExt cx="10440982" cy="2239733"/>
            </a:xfrm>
          </p:grpSpPr>
          <p:grpSp>
            <p:nvGrpSpPr>
              <p:cNvPr id="95" name="组合 94">
                <a:extLst>
                  <a:ext uri="{FF2B5EF4-FFF2-40B4-BE49-F238E27FC236}">
                    <a16:creationId xmlns:a16="http://schemas.microsoft.com/office/drawing/2014/main" id="{3388720D-3A6E-31DF-B4CB-DA6318854F5F}"/>
                  </a:ext>
                </a:extLst>
              </p:cNvPr>
              <p:cNvGrpSpPr/>
              <p:nvPr/>
            </p:nvGrpSpPr>
            <p:grpSpPr>
              <a:xfrm rot="5400000" flipH="1">
                <a:off x="4993495" y="-2185770"/>
                <a:ext cx="2237157" cy="10094166"/>
                <a:chOff x="259953" y="1631164"/>
                <a:chExt cx="5466768" cy="2026435"/>
              </a:xfrm>
            </p:grpSpPr>
            <p:sp>
              <p:nvSpPr>
                <p:cNvPr id="97" name="矩形: 剪去左右顶角 96">
                  <a:extLst>
                    <a:ext uri="{FF2B5EF4-FFF2-40B4-BE49-F238E27FC236}">
                      <a16:creationId xmlns:a16="http://schemas.microsoft.com/office/drawing/2014/main" id="{392A75F0-F36D-B150-B83D-0C85FD15FCF7}"/>
                    </a:ext>
                  </a:extLst>
                </p:cNvPr>
                <p:cNvSpPr/>
                <p:nvPr/>
              </p:nvSpPr>
              <p:spPr>
                <a:xfrm>
                  <a:off x="644499" y="1631164"/>
                  <a:ext cx="4725081" cy="2026435"/>
                </a:xfrm>
                <a:prstGeom prst="snip2SameRect">
                  <a:avLst>
                    <a:gd name="adj1" fmla="val 4586"/>
                    <a:gd name="adj2" fmla="val 5910"/>
                  </a:avLst>
                </a:prstGeom>
                <a:solidFill>
                  <a:srgbClr val="33F5FC">
                    <a:alpha val="6000"/>
                  </a:srgbClr>
                </a:solidFill>
                <a:ln>
                  <a:solidFill>
                    <a:srgbClr val="33F5FC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8" name="平行四边形 97">
                  <a:extLst>
                    <a:ext uri="{FF2B5EF4-FFF2-40B4-BE49-F238E27FC236}">
                      <a16:creationId xmlns:a16="http://schemas.microsoft.com/office/drawing/2014/main" id="{B36DD433-D2D4-A9D4-05CD-24ED8A8227B3}"/>
                    </a:ext>
                  </a:extLst>
                </p:cNvPr>
                <p:cNvSpPr/>
                <p:nvPr/>
              </p:nvSpPr>
              <p:spPr>
                <a:xfrm rot="5400000" flipV="1">
                  <a:off x="-443895" y="2443977"/>
                  <a:ext cx="1775043" cy="367347"/>
                </a:xfrm>
                <a:prstGeom prst="parallelogram">
                  <a:avLst>
                    <a:gd name="adj" fmla="val 62553"/>
                  </a:avLst>
                </a:prstGeom>
                <a:gradFill flip="none" rotWithShape="1">
                  <a:gsLst>
                    <a:gs pos="10000">
                      <a:srgbClr val="33F5FC">
                        <a:alpha val="0"/>
                      </a:srgbClr>
                    </a:gs>
                    <a:gs pos="100000">
                      <a:srgbClr val="33F5FC"/>
                    </a:gs>
                  </a:gsLst>
                  <a:lin ang="108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9" name="平行四边形 98">
                  <a:extLst>
                    <a:ext uri="{FF2B5EF4-FFF2-40B4-BE49-F238E27FC236}">
                      <a16:creationId xmlns:a16="http://schemas.microsoft.com/office/drawing/2014/main" id="{478D3422-F1A2-4057-563F-989D7385EEE8}"/>
                    </a:ext>
                  </a:extLst>
                </p:cNvPr>
                <p:cNvSpPr/>
                <p:nvPr/>
              </p:nvSpPr>
              <p:spPr>
                <a:xfrm rot="5400000" flipH="1">
                  <a:off x="4641437" y="2488210"/>
                  <a:ext cx="1803221" cy="367347"/>
                </a:xfrm>
                <a:prstGeom prst="parallelogram">
                  <a:avLst>
                    <a:gd name="adj" fmla="val 62553"/>
                  </a:avLst>
                </a:prstGeom>
                <a:gradFill flip="none" rotWithShape="1">
                  <a:gsLst>
                    <a:gs pos="10000">
                      <a:srgbClr val="33F5FC">
                        <a:alpha val="0"/>
                      </a:srgbClr>
                    </a:gs>
                    <a:gs pos="100000">
                      <a:srgbClr val="33F5FC"/>
                    </a:gs>
                  </a:gsLst>
                  <a:lin ang="108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96" name="矩形: 剪去左右顶角 95">
                <a:extLst>
                  <a:ext uri="{FF2B5EF4-FFF2-40B4-BE49-F238E27FC236}">
                    <a16:creationId xmlns:a16="http://schemas.microsoft.com/office/drawing/2014/main" id="{A11721AF-39EE-F6FE-CDBC-564F41B37626}"/>
                  </a:ext>
                </a:extLst>
              </p:cNvPr>
              <p:cNvSpPr/>
              <p:nvPr/>
            </p:nvSpPr>
            <p:spPr>
              <a:xfrm rot="5400000" flipH="1">
                <a:off x="4992206" y="-2360465"/>
                <a:ext cx="2239733" cy="10440982"/>
              </a:xfrm>
              <a:prstGeom prst="snip2SameRect">
                <a:avLst>
                  <a:gd name="adj1" fmla="val 4586"/>
                  <a:gd name="adj2" fmla="val 5910"/>
                </a:avLst>
              </a:prstGeom>
              <a:noFill/>
              <a:ln>
                <a:solidFill>
                  <a:srgbClr val="33F5F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93" name="图片 92">
              <a:extLst>
                <a:ext uri="{FF2B5EF4-FFF2-40B4-BE49-F238E27FC236}">
                  <a16:creationId xmlns:a16="http://schemas.microsoft.com/office/drawing/2014/main" id="{E994F692-4EBC-75E3-79CF-7A077847137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biLevel thresh="25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5400000" flipH="1" flipV="1">
              <a:off x="2386408" y="-271859"/>
              <a:ext cx="555520" cy="4428196"/>
            </a:xfrm>
            <a:prstGeom prst="rect">
              <a:avLst/>
            </a:prstGeom>
          </p:spPr>
        </p:pic>
        <p:pic>
          <p:nvPicPr>
            <p:cNvPr id="94" name="图片 93">
              <a:extLst>
                <a:ext uri="{FF2B5EF4-FFF2-40B4-BE49-F238E27FC236}">
                  <a16:creationId xmlns:a16="http://schemas.microsoft.com/office/drawing/2014/main" id="{DEEC6898-4505-C0DA-025D-27931B02D1D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biLevel thresh="25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5400000" flipH="1" flipV="1">
              <a:off x="9115882" y="1682783"/>
              <a:ext cx="555520" cy="4428196"/>
            </a:xfrm>
            <a:prstGeom prst="rect">
              <a:avLst/>
            </a:prstGeom>
          </p:spPr>
        </p:pic>
      </p:grpSp>
      <p:sp>
        <p:nvSpPr>
          <p:cNvPr id="100" name="文本框 99">
            <a:extLst>
              <a:ext uri="{FF2B5EF4-FFF2-40B4-BE49-F238E27FC236}">
                <a16:creationId xmlns:a16="http://schemas.microsoft.com/office/drawing/2014/main" id="{57FC13C9-9E40-7728-5ABF-79837B8C0D8F}"/>
              </a:ext>
            </a:extLst>
          </p:cNvPr>
          <p:cNvSpPr txBox="1"/>
          <p:nvPr/>
        </p:nvSpPr>
        <p:spPr>
          <a:xfrm>
            <a:off x="1230083" y="4523276"/>
            <a:ext cx="437759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>
                <a:gradFill flip="none" rotWithShape="1">
                  <a:gsLst>
                    <a:gs pos="0">
                      <a:schemeClr val="bg1"/>
                    </a:gs>
                    <a:gs pos="90000">
                      <a:srgbClr val="33F5FC"/>
                    </a:gs>
                  </a:gsLst>
                  <a:lin ang="5400000" scaled="1"/>
                  <a:tileRect/>
                </a:gradFill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实现</a:t>
            </a:r>
            <a:r>
              <a:rPr lang="en-US" altLang="zh-CN" sz="2000">
                <a:gradFill flip="none" rotWithShape="1">
                  <a:gsLst>
                    <a:gs pos="0">
                      <a:schemeClr val="bg1"/>
                    </a:gs>
                    <a:gs pos="90000">
                      <a:srgbClr val="33F5FC"/>
                    </a:gs>
                  </a:gsLst>
                  <a:lin ang="5400000" scaled="1"/>
                  <a:tileRect/>
                </a:gradFill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L3</a:t>
            </a:r>
            <a:r>
              <a:rPr lang="zh-CN" altLang="en-US" sz="2000">
                <a:gradFill flip="none" rotWithShape="1">
                  <a:gsLst>
                    <a:gs pos="0">
                      <a:schemeClr val="bg1"/>
                    </a:gs>
                    <a:gs pos="90000">
                      <a:srgbClr val="33F5FC"/>
                    </a:gs>
                  </a:gsLst>
                  <a:lin ang="5400000" scaled="1"/>
                  <a:tileRect/>
                </a:gradFill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级以上高级自动驾驶应用</a:t>
            </a:r>
            <a:endParaRPr lang="en-US" sz="2000" dirty="0">
              <a:gradFill flip="none" rotWithShape="1">
                <a:gsLst>
                  <a:gs pos="0">
                    <a:schemeClr val="bg1"/>
                  </a:gs>
                  <a:gs pos="90000">
                    <a:srgbClr val="33F5FC"/>
                  </a:gs>
                </a:gsLst>
                <a:lin ang="5400000" scaled="1"/>
                <a:tileRect/>
              </a:gradFill>
              <a:latin typeface="锐字真言体免费商用" panose="02010600030101010101" pitchFamily="2" charset="-122"/>
              <a:ea typeface="锐字真言体免费商用" panose="02010600030101010101" pitchFamily="2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984D765-122E-3F2C-3D6F-B167D78A8E10}"/>
              </a:ext>
            </a:extLst>
          </p:cNvPr>
          <p:cNvSpPr txBox="1"/>
          <p:nvPr/>
        </p:nvSpPr>
        <p:spPr>
          <a:xfrm>
            <a:off x="1230083" y="4846775"/>
            <a:ext cx="4665187" cy="10273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>
                <a:solidFill>
                  <a:srgbClr val="33F5FC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在</a:t>
            </a:r>
            <a:r>
              <a:rPr lang="zh-CN" altLang="en-US" sz="1400" dirty="0">
                <a:solidFill>
                  <a:srgbClr val="33F5FC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“智能网联”设施建设和应用推广工程方面，开展车联网应用创新</a:t>
            </a:r>
            <a:r>
              <a:rPr lang="zh-CN" altLang="en-US" sz="1400">
                <a:solidFill>
                  <a:srgbClr val="33F5FC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示范。打造国家级车联网先导区，加快智能网联汽车道路基础设施建设、</a:t>
            </a:r>
            <a:r>
              <a:rPr lang="en-US" altLang="zh-CN" sz="1400">
                <a:solidFill>
                  <a:srgbClr val="33F5FC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5G-V2X </a:t>
            </a:r>
            <a:r>
              <a:rPr lang="zh-CN" altLang="en-US" sz="1400">
                <a:solidFill>
                  <a:srgbClr val="33F5FC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车联网示范网络建设。</a:t>
            </a:r>
            <a:endParaRPr lang="zh-CN" altLang="en-US" sz="1400"/>
          </a:p>
        </p:txBody>
      </p:sp>
      <p:grpSp>
        <p:nvGrpSpPr>
          <p:cNvPr id="401" name="组合 400">
            <a:extLst>
              <a:ext uri="{FF2B5EF4-FFF2-40B4-BE49-F238E27FC236}">
                <a16:creationId xmlns:a16="http://schemas.microsoft.com/office/drawing/2014/main" id="{06225853-1485-7095-9420-473FDCDD0C40}"/>
              </a:ext>
            </a:extLst>
          </p:cNvPr>
          <p:cNvGrpSpPr/>
          <p:nvPr/>
        </p:nvGrpSpPr>
        <p:grpSpPr>
          <a:xfrm>
            <a:off x="5867612" y="4402309"/>
            <a:ext cx="5559830" cy="1681831"/>
            <a:chOff x="5693571" y="4402307"/>
            <a:chExt cx="5559830" cy="1681831"/>
          </a:xfrm>
        </p:grpSpPr>
        <p:grpSp>
          <p:nvGrpSpPr>
            <p:cNvPr id="398" name="组合 397">
              <a:extLst>
                <a:ext uri="{FF2B5EF4-FFF2-40B4-BE49-F238E27FC236}">
                  <a16:creationId xmlns:a16="http://schemas.microsoft.com/office/drawing/2014/main" id="{44FFCA36-9F7A-93C3-94A5-18F15DE1FED1}"/>
                </a:ext>
              </a:extLst>
            </p:cNvPr>
            <p:cNvGrpSpPr/>
            <p:nvPr/>
          </p:nvGrpSpPr>
          <p:grpSpPr>
            <a:xfrm>
              <a:off x="5693571" y="4402307"/>
              <a:ext cx="5559830" cy="1681831"/>
              <a:chOff x="6006822" y="4407691"/>
              <a:chExt cx="5247511" cy="1683173"/>
            </a:xfrm>
          </p:grpSpPr>
          <p:sp>
            <p:nvSpPr>
              <p:cNvPr id="396" name="梯形 395">
                <a:extLst>
                  <a:ext uri="{FF2B5EF4-FFF2-40B4-BE49-F238E27FC236}">
                    <a16:creationId xmlns:a16="http://schemas.microsoft.com/office/drawing/2014/main" id="{86FABC60-F89C-FAD8-AA44-9A148EEC27D8}"/>
                  </a:ext>
                </a:extLst>
              </p:cNvPr>
              <p:cNvSpPr/>
              <p:nvPr/>
            </p:nvSpPr>
            <p:spPr>
              <a:xfrm flipV="1">
                <a:off x="6006822" y="4407691"/>
                <a:ext cx="5247511" cy="1003895"/>
              </a:xfrm>
              <a:prstGeom prst="trapezoid">
                <a:avLst>
                  <a:gd name="adj" fmla="val 38305"/>
                </a:avLst>
              </a:prstGeom>
              <a:gradFill flip="none" rotWithShape="1">
                <a:gsLst>
                  <a:gs pos="0">
                    <a:srgbClr val="33F5FC">
                      <a:alpha val="41000"/>
                    </a:srgb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effectLst>
                    <a:outerShdw blurRad="50800" dist="38100" dir="13500000" algn="br" rotWithShape="0">
                      <a:prstClr val="black">
                        <a:alpha val="40000"/>
                      </a:prstClr>
                    </a:outerShdw>
                  </a:effectLst>
                </a:endParaRPr>
              </a:p>
            </p:txBody>
          </p:sp>
          <p:sp>
            <p:nvSpPr>
              <p:cNvPr id="397" name="梯形 396">
                <a:extLst>
                  <a:ext uri="{FF2B5EF4-FFF2-40B4-BE49-F238E27FC236}">
                    <a16:creationId xmlns:a16="http://schemas.microsoft.com/office/drawing/2014/main" id="{CD706D97-5239-6100-4E62-695F7947CEE8}"/>
                  </a:ext>
                </a:extLst>
              </p:cNvPr>
              <p:cNvSpPr/>
              <p:nvPr/>
            </p:nvSpPr>
            <p:spPr>
              <a:xfrm>
                <a:off x="6006822" y="5115345"/>
                <a:ext cx="5247511" cy="975519"/>
              </a:xfrm>
              <a:prstGeom prst="trapezoid">
                <a:avLst>
                  <a:gd name="adj" fmla="val 37418"/>
                </a:avLst>
              </a:prstGeom>
              <a:gradFill flip="none" rotWithShape="1">
                <a:gsLst>
                  <a:gs pos="0">
                    <a:srgbClr val="33F5FC">
                      <a:alpha val="45000"/>
                    </a:srgb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effectLst>
                    <a:outerShdw blurRad="50800" dist="38100" dir="13500000" algn="br" rotWithShape="0">
                      <a:prstClr val="black">
                        <a:alpha val="40000"/>
                      </a:prstClr>
                    </a:outerShdw>
                  </a:effectLst>
                </a:endParaRPr>
              </a:p>
            </p:txBody>
          </p:sp>
        </p:grpSp>
        <p:grpSp>
          <p:nvGrpSpPr>
            <p:cNvPr id="399" name="组合 398">
              <a:extLst>
                <a:ext uri="{FF2B5EF4-FFF2-40B4-BE49-F238E27FC236}">
                  <a16:creationId xmlns:a16="http://schemas.microsoft.com/office/drawing/2014/main" id="{B14BA257-E258-01C7-05B2-1CD93564E6A7}"/>
                </a:ext>
              </a:extLst>
            </p:cNvPr>
            <p:cNvGrpSpPr/>
            <p:nvPr/>
          </p:nvGrpSpPr>
          <p:grpSpPr>
            <a:xfrm>
              <a:off x="5998378" y="4467524"/>
              <a:ext cx="4979589" cy="498160"/>
              <a:chOff x="6163180" y="4466529"/>
              <a:chExt cx="4979589" cy="498160"/>
            </a:xfrm>
          </p:grpSpPr>
          <p:grpSp>
            <p:nvGrpSpPr>
              <p:cNvPr id="151" name="组合 150">
                <a:extLst>
                  <a:ext uri="{FF2B5EF4-FFF2-40B4-BE49-F238E27FC236}">
                    <a16:creationId xmlns:a16="http://schemas.microsoft.com/office/drawing/2014/main" id="{C2960D6C-B6AB-5688-A657-3DA2F4679F18}"/>
                  </a:ext>
                </a:extLst>
              </p:cNvPr>
              <p:cNvGrpSpPr/>
              <p:nvPr/>
            </p:nvGrpSpPr>
            <p:grpSpPr>
              <a:xfrm>
                <a:off x="6163180" y="4466529"/>
                <a:ext cx="1141890" cy="498160"/>
                <a:chOff x="7123902" y="4425622"/>
                <a:chExt cx="1422545" cy="559772"/>
              </a:xfrm>
            </p:grpSpPr>
            <p:grpSp>
              <p:nvGrpSpPr>
                <p:cNvPr id="127" name="组合 126">
                  <a:extLst>
                    <a:ext uri="{FF2B5EF4-FFF2-40B4-BE49-F238E27FC236}">
                      <a16:creationId xmlns:a16="http://schemas.microsoft.com/office/drawing/2014/main" id="{921C2B71-F3E1-D2AF-93D5-8DF148726020}"/>
                    </a:ext>
                  </a:extLst>
                </p:cNvPr>
                <p:cNvGrpSpPr/>
                <p:nvPr/>
              </p:nvGrpSpPr>
              <p:grpSpPr>
                <a:xfrm>
                  <a:off x="7136663" y="4425622"/>
                  <a:ext cx="1397024" cy="559772"/>
                  <a:chOff x="6379583" y="4363081"/>
                  <a:chExt cx="1731926" cy="693963"/>
                </a:xfrm>
              </p:grpSpPr>
              <p:sp>
                <p:nvSpPr>
                  <p:cNvPr id="128" name="任意多边形: 形状 127">
                    <a:extLst>
                      <a:ext uri="{FF2B5EF4-FFF2-40B4-BE49-F238E27FC236}">
                        <a16:creationId xmlns:a16="http://schemas.microsoft.com/office/drawing/2014/main" id="{34A4A6FB-AE1C-988A-7F37-51E25B0A7B71}"/>
                      </a:ext>
                    </a:extLst>
                  </p:cNvPr>
                  <p:cNvSpPr/>
                  <p:nvPr/>
                </p:nvSpPr>
                <p:spPr>
                  <a:xfrm rot="16200000" flipH="1">
                    <a:off x="6898564" y="3844100"/>
                    <a:ext cx="693963" cy="1731926"/>
                  </a:xfrm>
                  <a:custGeom>
                    <a:avLst/>
                    <a:gdLst>
                      <a:gd name="connsiteX0" fmla="*/ 0 w 2216150"/>
                      <a:gd name="connsiteY0" fmla="*/ 369366 h 5537200"/>
                      <a:gd name="connsiteX1" fmla="*/ 0 w 2216150"/>
                      <a:gd name="connsiteY1" fmla="*/ 2768600 h 5537200"/>
                      <a:gd name="connsiteX2" fmla="*/ 0 w 2216150"/>
                      <a:gd name="connsiteY2" fmla="*/ 5167834 h 5537200"/>
                      <a:gd name="connsiteX3" fmla="*/ 369366 w 2216150"/>
                      <a:gd name="connsiteY3" fmla="*/ 5537200 h 5537200"/>
                      <a:gd name="connsiteX4" fmla="*/ 1846784 w 2216150"/>
                      <a:gd name="connsiteY4" fmla="*/ 5537200 h 5537200"/>
                      <a:gd name="connsiteX5" fmla="*/ 2216150 w 2216150"/>
                      <a:gd name="connsiteY5" fmla="*/ 5167834 h 5537200"/>
                      <a:gd name="connsiteX6" fmla="*/ 2216150 w 2216150"/>
                      <a:gd name="connsiteY6" fmla="*/ 2768600 h 5537200"/>
                      <a:gd name="connsiteX7" fmla="*/ 2216150 w 2216150"/>
                      <a:gd name="connsiteY7" fmla="*/ 369366 h 5537200"/>
                      <a:gd name="connsiteX8" fmla="*/ 1846784 w 2216150"/>
                      <a:gd name="connsiteY8" fmla="*/ 0 h 5537200"/>
                      <a:gd name="connsiteX9" fmla="*/ 369366 w 2216150"/>
                      <a:gd name="connsiteY9" fmla="*/ 0 h 55372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2216150" h="5537200">
                        <a:moveTo>
                          <a:pt x="0" y="369366"/>
                        </a:moveTo>
                        <a:lnTo>
                          <a:pt x="0" y="2768600"/>
                        </a:lnTo>
                        <a:lnTo>
                          <a:pt x="0" y="5167834"/>
                        </a:lnTo>
                        <a:lnTo>
                          <a:pt x="369366" y="5537200"/>
                        </a:lnTo>
                        <a:lnTo>
                          <a:pt x="1846784" y="5537200"/>
                        </a:lnTo>
                        <a:lnTo>
                          <a:pt x="2216150" y="5167834"/>
                        </a:lnTo>
                        <a:lnTo>
                          <a:pt x="2216150" y="2768600"/>
                        </a:lnTo>
                        <a:lnTo>
                          <a:pt x="2216150" y="369366"/>
                        </a:lnTo>
                        <a:lnTo>
                          <a:pt x="1846784" y="0"/>
                        </a:lnTo>
                        <a:lnTo>
                          <a:pt x="369366" y="0"/>
                        </a:lnTo>
                        <a:close/>
                      </a:path>
                    </a:pathLst>
                  </a:custGeom>
                  <a:gradFill>
                    <a:gsLst>
                      <a:gs pos="55000">
                        <a:srgbClr val="041E43">
                          <a:alpha val="0"/>
                        </a:srgbClr>
                      </a:gs>
                      <a:gs pos="0">
                        <a:srgbClr val="33F5FC">
                          <a:alpha val="44000"/>
                        </a:srgbClr>
                      </a:gs>
                      <a:gs pos="100000">
                        <a:srgbClr val="33F5FC">
                          <a:alpha val="39000"/>
                        </a:srgbClr>
                      </a:gs>
                    </a:gsLst>
                    <a:lin ang="10800000" scaled="1"/>
                  </a:gradFill>
                  <a:ln w="6350">
                    <a:solidFill>
                      <a:srgbClr val="33F5FC"/>
                    </a:solidFill>
                    <a:round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zh-CN" altLang="en-US" sz="1200">
                      <a:effectLst>
                        <a:outerShdw blurRad="50800" dist="38100" dir="13500000" algn="br" rotWithShape="0">
                          <a:prstClr val="black">
                            <a:alpha val="40000"/>
                          </a:prstClr>
                        </a:outerShdw>
                      </a:effectLst>
                    </a:endParaRPr>
                  </a:p>
                </p:txBody>
              </p:sp>
              <p:sp>
                <p:nvSpPr>
                  <p:cNvPr id="129" name="直角三角形 128">
                    <a:extLst>
                      <a:ext uri="{FF2B5EF4-FFF2-40B4-BE49-F238E27FC236}">
                        <a16:creationId xmlns:a16="http://schemas.microsoft.com/office/drawing/2014/main" id="{1E44A87D-7592-0FDD-3D41-ECE72D95389D}"/>
                      </a:ext>
                    </a:extLst>
                  </p:cNvPr>
                  <p:cNvSpPr/>
                  <p:nvPr/>
                </p:nvSpPr>
                <p:spPr>
                  <a:xfrm>
                    <a:off x="6388084" y="4987740"/>
                    <a:ext cx="53266" cy="53266"/>
                  </a:xfrm>
                  <a:prstGeom prst="rtTriangle">
                    <a:avLst/>
                  </a:prstGeom>
                  <a:solidFill>
                    <a:srgbClr val="33F5FC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200">
                      <a:effectLst>
                        <a:outerShdw blurRad="50800" dist="38100" dir="13500000" algn="br" rotWithShape="0">
                          <a:prstClr val="black">
                            <a:alpha val="40000"/>
                          </a:prstClr>
                        </a:outerShdw>
                      </a:effectLst>
                    </a:endParaRPr>
                  </a:p>
                </p:txBody>
              </p:sp>
              <p:sp>
                <p:nvSpPr>
                  <p:cNvPr id="130" name="直角三角形 129">
                    <a:extLst>
                      <a:ext uri="{FF2B5EF4-FFF2-40B4-BE49-F238E27FC236}">
                        <a16:creationId xmlns:a16="http://schemas.microsoft.com/office/drawing/2014/main" id="{6B3C0B7E-41ED-C77E-7FEF-6225C3C099E7}"/>
                      </a:ext>
                    </a:extLst>
                  </p:cNvPr>
                  <p:cNvSpPr/>
                  <p:nvPr/>
                </p:nvSpPr>
                <p:spPr>
                  <a:xfrm flipV="1">
                    <a:off x="6388084" y="4379119"/>
                    <a:ext cx="53266" cy="53266"/>
                  </a:xfrm>
                  <a:prstGeom prst="rtTriangle">
                    <a:avLst/>
                  </a:prstGeom>
                  <a:solidFill>
                    <a:srgbClr val="33F5FC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200">
                      <a:effectLst>
                        <a:outerShdw blurRad="50800" dist="38100" dir="13500000" algn="br" rotWithShape="0">
                          <a:prstClr val="black">
                            <a:alpha val="40000"/>
                          </a:prstClr>
                        </a:outerShdw>
                      </a:effectLst>
                    </a:endParaRPr>
                  </a:p>
                </p:txBody>
              </p:sp>
              <p:sp>
                <p:nvSpPr>
                  <p:cNvPr id="131" name="直角三角形 130">
                    <a:extLst>
                      <a:ext uri="{FF2B5EF4-FFF2-40B4-BE49-F238E27FC236}">
                        <a16:creationId xmlns:a16="http://schemas.microsoft.com/office/drawing/2014/main" id="{D6811231-C277-2C3C-D0A9-E475814752BC}"/>
                      </a:ext>
                    </a:extLst>
                  </p:cNvPr>
                  <p:cNvSpPr/>
                  <p:nvPr/>
                </p:nvSpPr>
                <p:spPr>
                  <a:xfrm flipH="1" flipV="1">
                    <a:off x="8048753" y="4379119"/>
                    <a:ext cx="53266" cy="53266"/>
                  </a:xfrm>
                  <a:prstGeom prst="rtTriangle">
                    <a:avLst/>
                  </a:prstGeom>
                  <a:solidFill>
                    <a:srgbClr val="33F5FC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200">
                      <a:effectLst>
                        <a:outerShdw blurRad="50800" dist="38100" dir="13500000" algn="br" rotWithShape="0">
                          <a:prstClr val="black">
                            <a:alpha val="40000"/>
                          </a:prstClr>
                        </a:outerShdw>
                      </a:effectLst>
                    </a:endParaRPr>
                  </a:p>
                </p:txBody>
              </p:sp>
              <p:sp>
                <p:nvSpPr>
                  <p:cNvPr id="132" name="直角三角形 131">
                    <a:extLst>
                      <a:ext uri="{FF2B5EF4-FFF2-40B4-BE49-F238E27FC236}">
                        <a16:creationId xmlns:a16="http://schemas.microsoft.com/office/drawing/2014/main" id="{6BB7DD5A-30AD-93DF-3563-9D3C845C62C8}"/>
                      </a:ext>
                    </a:extLst>
                  </p:cNvPr>
                  <p:cNvSpPr/>
                  <p:nvPr/>
                </p:nvSpPr>
                <p:spPr>
                  <a:xfrm flipH="1">
                    <a:off x="8048753" y="4987740"/>
                    <a:ext cx="53266" cy="53266"/>
                  </a:xfrm>
                  <a:prstGeom prst="rtTriangle">
                    <a:avLst/>
                  </a:prstGeom>
                  <a:solidFill>
                    <a:srgbClr val="33F5FC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200">
                      <a:effectLst>
                        <a:outerShdw blurRad="50800" dist="38100" dir="13500000" algn="br" rotWithShape="0">
                          <a:prstClr val="black">
                            <a:alpha val="40000"/>
                          </a:prstClr>
                        </a:outerShdw>
                      </a:effectLst>
                    </a:endParaRPr>
                  </a:p>
                </p:txBody>
              </p:sp>
              <p:grpSp>
                <p:nvGrpSpPr>
                  <p:cNvPr id="133" name="组合 132">
                    <a:extLst>
                      <a:ext uri="{FF2B5EF4-FFF2-40B4-BE49-F238E27FC236}">
                        <a16:creationId xmlns:a16="http://schemas.microsoft.com/office/drawing/2014/main" id="{56AB8E81-2044-DD0B-D32B-E370F2F47603}"/>
                      </a:ext>
                    </a:extLst>
                  </p:cNvPr>
                  <p:cNvGrpSpPr/>
                  <p:nvPr/>
                </p:nvGrpSpPr>
                <p:grpSpPr>
                  <a:xfrm>
                    <a:off x="6432003" y="4363081"/>
                    <a:ext cx="1629272" cy="65618"/>
                    <a:chOff x="3506787" y="2424111"/>
                    <a:chExt cx="5203029" cy="209550"/>
                  </a:xfrm>
                </p:grpSpPr>
                <p:grpSp>
                  <p:nvGrpSpPr>
                    <p:cNvPr id="143" name="组合 142">
                      <a:extLst>
                        <a:ext uri="{FF2B5EF4-FFF2-40B4-BE49-F238E27FC236}">
                          <a16:creationId xmlns:a16="http://schemas.microsoft.com/office/drawing/2014/main" id="{80FD0836-9E61-3BEF-60BD-60AC748CC73D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3506787" y="2424111"/>
                      <a:ext cx="2139633" cy="209550"/>
                      <a:chOff x="3506787" y="2424111"/>
                      <a:chExt cx="2139633" cy="209550"/>
                    </a:xfrm>
                  </p:grpSpPr>
                  <p:cxnSp>
                    <p:nvCxnSpPr>
                      <p:cNvPr id="147" name="直接连接符 146">
                        <a:extLst>
                          <a:ext uri="{FF2B5EF4-FFF2-40B4-BE49-F238E27FC236}">
                            <a16:creationId xmlns:a16="http://schemas.microsoft.com/office/drawing/2014/main" id="{EE0C1593-B850-E222-84F5-58656A8ED4A9}"/>
                          </a:ext>
                        </a:extLst>
                      </p:cNvPr>
                      <p:cNvCxnSpPr>
                        <a:cxnSpLocks/>
                      </p:cNvCxnSpPr>
                      <p:nvPr/>
                    </p:nvCxnSpPr>
                    <p:spPr>
                      <a:xfrm>
                        <a:off x="3506787" y="2633661"/>
                        <a:ext cx="1827213" cy="0"/>
                      </a:xfrm>
                      <a:prstGeom prst="line">
                        <a:avLst/>
                      </a:prstGeom>
                      <a:ln w="6350" cap="rnd">
                        <a:solidFill>
                          <a:srgbClr val="33F5FC"/>
                        </a:solidFill>
                        <a:round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48" name="直接连接符 147">
                        <a:extLst>
                          <a:ext uri="{FF2B5EF4-FFF2-40B4-BE49-F238E27FC236}">
                            <a16:creationId xmlns:a16="http://schemas.microsoft.com/office/drawing/2014/main" id="{E6F2C2A0-29A8-26CC-5500-AF85D2BF9DD6}"/>
                          </a:ext>
                        </a:extLst>
                      </p:cNvPr>
                      <p:cNvCxnSpPr>
                        <a:cxnSpLocks/>
                      </p:cNvCxnSpPr>
                      <p:nvPr/>
                    </p:nvCxnSpPr>
                    <p:spPr>
                      <a:xfrm flipV="1">
                        <a:off x="5334000" y="2424111"/>
                        <a:ext cx="312420" cy="209550"/>
                      </a:xfrm>
                      <a:prstGeom prst="line">
                        <a:avLst/>
                      </a:prstGeom>
                      <a:ln w="6350" cap="rnd">
                        <a:solidFill>
                          <a:srgbClr val="33F5FC"/>
                        </a:solidFill>
                        <a:round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  <p:grpSp>
                  <p:nvGrpSpPr>
                    <p:cNvPr id="144" name="组合 143">
                      <a:extLst>
                        <a:ext uri="{FF2B5EF4-FFF2-40B4-BE49-F238E27FC236}">
                          <a16:creationId xmlns:a16="http://schemas.microsoft.com/office/drawing/2014/main" id="{14D50F09-79B2-C059-482A-07AC6A9DB615}"/>
                        </a:ext>
                      </a:extLst>
                    </p:cNvPr>
                    <p:cNvGrpSpPr/>
                    <p:nvPr/>
                  </p:nvGrpSpPr>
                  <p:grpSpPr>
                    <a:xfrm flipH="1">
                      <a:off x="6570183" y="2424111"/>
                      <a:ext cx="2139633" cy="209550"/>
                      <a:chOff x="3506787" y="2424111"/>
                      <a:chExt cx="2139633" cy="209550"/>
                    </a:xfrm>
                  </p:grpSpPr>
                  <p:cxnSp>
                    <p:nvCxnSpPr>
                      <p:cNvPr id="145" name="直接连接符 144">
                        <a:extLst>
                          <a:ext uri="{FF2B5EF4-FFF2-40B4-BE49-F238E27FC236}">
                            <a16:creationId xmlns:a16="http://schemas.microsoft.com/office/drawing/2014/main" id="{835AAEE2-F1C6-D521-0E4D-7661784F0870}"/>
                          </a:ext>
                        </a:extLst>
                      </p:cNvPr>
                      <p:cNvCxnSpPr>
                        <a:cxnSpLocks/>
                      </p:cNvCxnSpPr>
                      <p:nvPr/>
                    </p:nvCxnSpPr>
                    <p:spPr>
                      <a:xfrm>
                        <a:off x="3506787" y="2633661"/>
                        <a:ext cx="1827213" cy="0"/>
                      </a:xfrm>
                      <a:prstGeom prst="line">
                        <a:avLst/>
                      </a:prstGeom>
                      <a:ln w="6350" cap="rnd">
                        <a:solidFill>
                          <a:srgbClr val="33F5FC"/>
                        </a:solidFill>
                        <a:round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46" name="直接连接符 145">
                        <a:extLst>
                          <a:ext uri="{FF2B5EF4-FFF2-40B4-BE49-F238E27FC236}">
                            <a16:creationId xmlns:a16="http://schemas.microsoft.com/office/drawing/2014/main" id="{DCA54FAB-B37C-F1E1-6C7D-E9FB5574F8EF}"/>
                          </a:ext>
                        </a:extLst>
                      </p:cNvPr>
                      <p:cNvCxnSpPr>
                        <a:cxnSpLocks/>
                      </p:cNvCxnSpPr>
                      <p:nvPr/>
                    </p:nvCxnSpPr>
                    <p:spPr>
                      <a:xfrm flipV="1">
                        <a:off x="5334000" y="2424111"/>
                        <a:ext cx="312420" cy="209550"/>
                      </a:xfrm>
                      <a:prstGeom prst="line">
                        <a:avLst/>
                      </a:prstGeom>
                      <a:ln w="6350" cap="rnd">
                        <a:solidFill>
                          <a:srgbClr val="33F5FC"/>
                        </a:solidFill>
                        <a:round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</p:grpSp>
              <p:grpSp>
                <p:nvGrpSpPr>
                  <p:cNvPr id="134" name="组合 133">
                    <a:extLst>
                      <a:ext uri="{FF2B5EF4-FFF2-40B4-BE49-F238E27FC236}">
                        <a16:creationId xmlns:a16="http://schemas.microsoft.com/office/drawing/2014/main" id="{7A3800D7-7F0B-31B6-9B7C-E1A14956713A}"/>
                      </a:ext>
                    </a:extLst>
                  </p:cNvPr>
                  <p:cNvGrpSpPr/>
                  <p:nvPr/>
                </p:nvGrpSpPr>
                <p:grpSpPr>
                  <a:xfrm flipV="1">
                    <a:off x="6432003" y="4988026"/>
                    <a:ext cx="1629272" cy="65618"/>
                    <a:chOff x="3506787" y="2393695"/>
                    <a:chExt cx="5203029" cy="209550"/>
                  </a:xfrm>
                </p:grpSpPr>
                <p:grpSp>
                  <p:nvGrpSpPr>
                    <p:cNvPr id="137" name="组合 136">
                      <a:extLst>
                        <a:ext uri="{FF2B5EF4-FFF2-40B4-BE49-F238E27FC236}">
                          <a16:creationId xmlns:a16="http://schemas.microsoft.com/office/drawing/2014/main" id="{055F462E-2A79-9A55-BD92-D708E32103FA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3506787" y="2393695"/>
                      <a:ext cx="2139633" cy="209550"/>
                      <a:chOff x="3506787" y="2393695"/>
                      <a:chExt cx="2139633" cy="209550"/>
                    </a:xfrm>
                  </p:grpSpPr>
                  <p:cxnSp>
                    <p:nvCxnSpPr>
                      <p:cNvPr id="141" name="直接连接符 140">
                        <a:extLst>
                          <a:ext uri="{FF2B5EF4-FFF2-40B4-BE49-F238E27FC236}">
                            <a16:creationId xmlns:a16="http://schemas.microsoft.com/office/drawing/2014/main" id="{133E5B7E-022F-F41A-5A0F-87490827886C}"/>
                          </a:ext>
                        </a:extLst>
                      </p:cNvPr>
                      <p:cNvCxnSpPr>
                        <a:cxnSpLocks/>
                      </p:cNvCxnSpPr>
                      <p:nvPr/>
                    </p:nvCxnSpPr>
                    <p:spPr>
                      <a:xfrm>
                        <a:off x="3506787" y="2603245"/>
                        <a:ext cx="1827213" cy="0"/>
                      </a:xfrm>
                      <a:prstGeom prst="line">
                        <a:avLst/>
                      </a:prstGeom>
                      <a:ln w="6350" cap="rnd">
                        <a:solidFill>
                          <a:srgbClr val="33F5FC"/>
                        </a:solidFill>
                        <a:round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42" name="直接连接符 141">
                        <a:extLst>
                          <a:ext uri="{FF2B5EF4-FFF2-40B4-BE49-F238E27FC236}">
                            <a16:creationId xmlns:a16="http://schemas.microsoft.com/office/drawing/2014/main" id="{CFCA0FF3-6BC2-0D94-F7C8-B73B59E7B10B}"/>
                          </a:ext>
                        </a:extLst>
                      </p:cNvPr>
                      <p:cNvCxnSpPr>
                        <a:cxnSpLocks/>
                      </p:cNvCxnSpPr>
                      <p:nvPr/>
                    </p:nvCxnSpPr>
                    <p:spPr>
                      <a:xfrm flipV="1">
                        <a:off x="5334000" y="2393695"/>
                        <a:ext cx="312420" cy="209550"/>
                      </a:xfrm>
                      <a:prstGeom prst="line">
                        <a:avLst/>
                      </a:prstGeom>
                      <a:ln w="6350" cap="rnd">
                        <a:solidFill>
                          <a:srgbClr val="33F5FC"/>
                        </a:solidFill>
                        <a:round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  <p:grpSp>
                  <p:nvGrpSpPr>
                    <p:cNvPr id="138" name="组合 137">
                      <a:extLst>
                        <a:ext uri="{FF2B5EF4-FFF2-40B4-BE49-F238E27FC236}">
                          <a16:creationId xmlns:a16="http://schemas.microsoft.com/office/drawing/2014/main" id="{DFD4915C-2EA8-85BD-9529-2E6FC5FAF9BD}"/>
                        </a:ext>
                      </a:extLst>
                    </p:cNvPr>
                    <p:cNvGrpSpPr/>
                    <p:nvPr/>
                  </p:nvGrpSpPr>
                  <p:grpSpPr>
                    <a:xfrm flipH="1">
                      <a:off x="6570183" y="2393695"/>
                      <a:ext cx="2139633" cy="209550"/>
                      <a:chOff x="3506787" y="2393695"/>
                      <a:chExt cx="2139633" cy="209550"/>
                    </a:xfrm>
                  </p:grpSpPr>
                  <p:cxnSp>
                    <p:nvCxnSpPr>
                      <p:cNvPr id="139" name="直接连接符 138">
                        <a:extLst>
                          <a:ext uri="{FF2B5EF4-FFF2-40B4-BE49-F238E27FC236}">
                            <a16:creationId xmlns:a16="http://schemas.microsoft.com/office/drawing/2014/main" id="{A6DF7F77-8CB6-9EE1-0AA0-81E8C0D87FC7}"/>
                          </a:ext>
                        </a:extLst>
                      </p:cNvPr>
                      <p:cNvCxnSpPr>
                        <a:cxnSpLocks/>
                      </p:cNvCxnSpPr>
                      <p:nvPr/>
                    </p:nvCxnSpPr>
                    <p:spPr>
                      <a:xfrm>
                        <a:off x="3506787" y="2603245"/>
                        <a:ext cx="1827213" cy="0"/>
                      </a:xfrm>
                      <a:prstGeom prst="line">
                        <a:avLst/>
                      </a:prstGeom>
                      <a:ln w="6350" cap="rnd">
                        <a:solidFill>
                          <a:srgbClr val="33F5FC"/>
                        </a:solidFill>
                        <a:round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40" name="直接连接符 139">
                        <a:extLst>
                          <a:ext uri="{FF2B5EF4-FFF2-40B4-BE49-F238E27FC236}">
                            <a16:creationId xmlns:a16="http://schemas.microsoft.com/office/drawing/2014/main" id="{01B22C6A-F4F6-9819-4D77-681D3B07D947}"/>
                          </a:ext>
                        </a:extLst>
                      </p:cNvPr>
                      <p:cNvCxnSpPr>
                        <a:cxnSpLocks/>
                      </p:cNvCxnSpPr>
                      <p:nvPr/>
                    </p:nvCxnSpPr>
                    <p:spPr>
                      <a:xfrm flipV="1">
                        <a:off x="5334000" y="2393695"/>
                        <a:ext cx="312420" cy="209550"/>
                      </a:xfrm>
                      <a:prstGeom prst="line">
                        <a:avLst/>
                      </a:prstGeom>
                      <a:ln w="6350" cap="rnd">
                        <a:solidFill>
                          <a:srgbClr val="33F5FC"/>
                        </a:solidFill>
                        <a:round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</p:grpSp>
              <p:sp>
                <p:nvSpPr>
                  <p:cNvPr id="135" name="梯形 134">
                    <a:extLst>
                      <a:ext uri="{FF2B5EF4-FFF2-40B4-BE49-F238E27FC236}">
                        <a16:creationId xmlns:a16="http://schemas.microsoft.com/office/drawing/2014/main" id="{68B5322D-FB26-EB49-66A3-4B9406DBF9A1}"/>
                      </a:ext>
                    </a:extLst>
                  </p:cNvPr>
                  <p:cNvSpPr/>
                  <p:nvPr/>
                </p:nvSpPr>
                <p:spPr>
                  <a:xfrm>
                    <a:off x="7091293" y="4388931"/>
                    <a:ext cx="310692" cy="32809"/>
                  </a:xfrm>
                  <a:prstGeom prst="trapezoid">
                    <a:avLst>
                      <a:gd name="adj" fmla="val 115519"/>
                    </a:avLst>
                  </a:prstGeom>
                  <a:gradFill>
                    <a:gsLst>
                      <a:gs pos="0">
                        <a:srgbClr val="33F5FC"/>
                      </a:gs>
                      <a:gs pos="100000">
                        <a:srgbClr val="33F5FC"/>
                      </a:gs>
                    </a:gsLst>
                    <a:lin ang="10800000" scaled="1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200">
                      <a:effectLst>
                        <a:outerShdw blurRad="50800" dist="38100" dir="13500000" algn="br" rotWithShape="0">
                          <a:prstClr val="black">
                            <a:alpha val="40000"/>
                          </a:prstClr>
                        </a:outerShdw>
                      </a:effectLst>
                    </a:endParaRPr>
                  </a:p>
                </p:txBody>
              </p:sp>
              <p:sp>
                <p:nvSpPr>
                  <p:cNvPr id="136" name="梯形 135">
                    <a:extLst>
                      <a:ext uri="{FF2B5EF4-FFF2-40B4-BE49-F238E27FC236}">
                        <a16:creationId xmlns:a16="http://schemas.microsoft.com/office/drawing/2014/main" id="{886AD504-452C-B5D6-FD56-1E3E37A0A066}"/>
                      </a:ext>
                    </a:extLst>
                  </p:cNvPr>
                  <p:cNvSpPr/>
                  <p:nvPr/>
                </p:nvSpPr>
                <p:spPr>
                  <a:xfrm flipV="1">
                    <a:off x="7091293" y="4997391"/>
                    <a:ext cx="310692" cy="32809"/>
                  </a:xfrm>
                  <a:prstGeom prst="trapezoid">
                    <a:avLst>
                      <a:gd name="adj" fmla="val 115519"/>
                    </a:avLst>
                  </a:prstGeom>
                  <a:solidFill>
                    <a:srgbClr val="33F5FC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200">
                      <a:effectLst>
                        <a:outerShdw blurRad="50800" dist="38100" dir="13500000" algn="br" rotWithShape="0">
                          <a:prstClr val="black">
                            <a:alpha val="40000"/>
                          </a:prstClr>
                        </a:outerShdw>
                      </a:effectLst>
                    </a:endParaRPr>
                  </a:p>
                </p:txBody>
              </p:sp>
            </p:grpSp>
            <p:sp>
              <p:nvSpPr>
                <p:cNvPr id="150" name="文本框 149">
                  <a:extLst>
                    <a:ext uri="{FF2B5EF4-FFF2-40B4-BE49-F238E27FC236}">
                      <a16:creationId xmlns:a16="http://schemas.microsoft.com/office/drawing/2014/main" id="{6B39F089-9FE7-F3B5-DAD2-A2CE056BC93A}"/>
                    </a:ext>
                  </a:extLst>
                </p:cNvPr>
                <p:cNvSpPr txBox="1"/>
                <p:nvPr/>
              </p:nvSpPr>
              <p:spPr>
                <a:xfrm>
                  <a:off x="7123902" y="4557206"/>
                  <a:ext cx="1422545" cy="311258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zh-CN" altLang="en-US" sz="1200">
                      <a:gradFill flip="none" rotWithShape="1">
                        <a:gsLst>
                          <a:gs pos="0">
                            <a:schemeClr val="bg1"/>
                          </a:gs>
                          <a:gs pos="90000">
                            <a:srgbClr val="33F5FC"/>
                          </a:gs>
                        </a:gsLst>
                        <a:lin ang="5400000" scaled="1"/>
                        <a:tileRect/>
                      </a:gradFill>
                      <a:effectLst>
                        <a:outerShdw blurRad="50800" dist="38100" dir="13500000" algn="br" rotWithShape="0">
                          <a:prstClr val="black">
                            <a:alpha val="40000"/>
                          </a:prstClr>
                        </a:outerShdw>
                      </a:effectLst>
                      <a:latin typeface="锐字真言体免费商用" panose="02010600030101010101" pitchFamily="2" charset="-122"/>
                      <a:ea typeface="锐字真言体免费商用" panose="02010600030101010101" pitchFamily="2" charset="-122"/>
                    </a:rPr>
                    <a:t>车载智能设备</a:t>
                  </a:r>
                  <a:endParaRPr lang="en-US" sz="1200" dirty="0">
                    <a:gradFill flip="none" rotWithShape="1">
                      <a:gsLst>
                        <a:gs pos="0">
                          <a:schemeClr val="bg1"/>
                        </a:gs>
                        <a:gs pos="90000">
                          <a:srgbClr val="33F5FC"/>
                        </a:gs>
                      </a:gsLst>
                      <a:lin ang="5400000" scaled="1"/>
                      <a:tileRect/>
                    </a:gradFill>
                    <a:effectLst>
                      <a:outerShdw blurRad="50800" dist="38100" dir="13500000" algn="br" rotWithShape="0">
                        <a:prstClr val="black">
                          <a:alpha val="40000"/>
                        </a:prstClr>
                      </a:outerShdw>
                    </a:effectLst>
                    <a:latin typeface="锐字真言体免费商用" panose="02010600030101010101" pitchFamily="2" charset="-122"/>
                    <a:ea typeface="锐字真言体免费商用" panose="02010600030101010101" pitchFamily="2" charset="-122"/>
                  </a:endParaRPr>
                </a:p>
              </p:txBody>
            </p:sp>
          </p:grpSp>
          <p:grpSp>
            <p:nvGrpSpPr>
              <p:cNvPr id="176" name="组合 175">
                <a:extLst>
                  <a:ext uri="{FF2B5EF4-FFF2-40B4-BE49-F238E27FC236}">
                    <a16:creationId xmlns:a16="http://schemas.microsoft.com/office/drawing/2014/main" id="{58CA8530-BA05-2063-12D0-7E563F215DE7}"/>
                  </a:ext>
                </a:extLst>
              </p:cNvPr>
              <p:cNvGrpSpPr/>
              <p:nvPr/>
            </p:nvGrpSpPr>
            <p:grpSpPr>
              <a:xfrm>
                <a:off x="7442413" y="4466529"/>
                <a:ext cx="1141890" cy="498160"/>
                <a:chOff x="7123902" y="4425622"/>
                <a:chExt cx="1422545" cy="559772"/>
              </a:xfrm>
            </p:grpSpPr>
            <p:grpSp>
              <p:nvGrpSpPr>
                <p:cNvPr id="177" name="组合 176">
                  <a:extLst>
                    <a:ext uri="{FF2B5EF4-FFF2-40B4-BE49-F238E27FC236}">
                      <a16:creationId xmlns:a16="http://schemas.microsoft.com/office/drawing/2014/main" id="{95B96415-6207-5C35-C647-90293487824B}"/>
                    </a:ext>
                  </a:extLst>
                </p:cNvPr>
                <p:cNvGrpSpPr/>
                <p:nvPr/>
              </p:nvGrpSpPr>
              <p:grpSpPr>
                <a:xfrm>
                  <a:off x="7136663" y="4425622"/>
                  <a:ext cx="1397024" cy="559772"/>
                  <a:chOff x="6379583" y="4363081"/>
                  <a:chExt cx="1731926" cy="693963"/>
                </a:xfrm>
              </p:grpSpPr>
              <p:sp>
                <p:nvSpPr>
                  <p:cNvPr id="179" name="任意多边形: 形状 178">
                    <a:extLst>
                      <a:ext uri="{FF2B5EF4-FFF2-40B4-BE49-F238E27FC236}">
                        <a16:creationId xmlns:a16="http://schemas.microsoft.com/office/drawing/2014/main" id="{7D5A33F4-B707-4111-52FF-F5AA4F7684EF}"/>
                      </a:ext>
                    </a:extLst>
                  </p:cNvPr>
                  <p:cNvSpPr/>
                  <p:nvPr/>
                </p:nvSpPr>
                <p:spPr>
                  <a:xfrm rot="16200000" flipH="1">
                    <a:off x="6898564" y="3844100"/>
                    <a:ext cx="693963" cy="1731926"/>
                  </a:xfrm>
                  <a:custGeom>
                    <a:avLst/>
                    <a:gdLst>
                      <a:gd name="connsiteX0" fmla="*/ 0 w 2216150"/>
                      <a:gd name="connsiteY0" fmla="*/ 369366 h 5537200"/>
                      <a:gd name="connsiteX1" fmla="*/ 0 w 2216150"/>
                      <a:gd name="connsiteY1" fmla="*/ 2768600 h 5537200"/>
                      <a:gd name="connsiteX2" fmla="*/ 0 w 2216150"/>
                      <a:gd name="connsiteY2" fmla="*/ 5167834 h 5537200"/>
                      <a:gd name="connsiteX3" fmla="*/ 369366 w 2216150"/>
                      <a:gd name="connsiteY3" fmla="*/ 5537200 h 5537200"/>
                      <a:gd name="connsiteX4" fmla="*/ 1846784 w 2216150"/>
                      <a:gd name="connsiteY4" fmla="*/ 5537200 h 5537200"/>
                      <a:gd name="connsiteX5" fmla="*/ 2216150 w 2216150"/>
                      <a:gd name="connsiteY5" fmla="*/ 5167834 h 5537200"/>
                      <a:gd name="connsiteX6" fmla="*/ 2216150 w 2216150"/>
                      <a:gd name="connsiteY6" fmla="*/ 2768600 h 5537200"/>
                      <a:gd name="connsiteX7" fmla="*/ 2216150 w 2216150"/>
                      <a:gd name="connsiteY7" fmla="*/ 369366 h 5537200"/>
                      <a:gd name="connsiteX8" fmla="*/ 1846784 w 2216150"/>
                      <a:gd name="connsiteY8" fmla="*/ 0 h 5537200"/>
                      <a:gd name="connsiteX9" fmla="*/ 369366 w 2216150"/>
                      <a:gd name="connsiteY9" fmla="*/ 0 h 55372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2216150" h="5537200">
                        <a:moveTo>
                          <a:pt x="0" y="369366"/>
                        </a:moveTo>
                        <a:lnTo>
                          <a:pt x="0" y="2768600"/>
                        </a:lnTo>
                        <a:lnTo>
                          <a:pt x="0" y="5167834"/>
                        </a:lnTo>
                        <a:lnTo>
                          <a:pt x="369366" y="5537200"/>
                        </a:lnTo>
                        <a:lnTo>
                          <a:pt x="1846784" y="5537200"/>
                        </a:lnTo>
                        <a:lnTo>
                          <a:pt x="2216150" y="5167834"/>
                        </a:lnTo>
                        <a:lnTo>
                          <a:pt x="2216150" y="2768600"/>
                        </a:lnTo>
                        <a:lnTo>
                          <a:pt x="2216150" y="369366"/>
                        </a:lnTo>
                        <a:lnTo>
                          <a:pt x="1846784" y="0"/>
                        </a:lnTo>
                        <a:lnTo>
                          <a:pt x="369366" y="0"/>
                        </a:lnTo>
                        <a:close/>
                      </a:path>
                    </a:pathLst>
                  </a:custGeom>
                  <a:gradFill>
                    <a:gsLst>
                      <a:gs pos="55000">
                        <a:srgbClr val="041E43">
                          <a:alpha val="0"/>
                        </a:srgbClr>
                      </a:gs>
                      <a:gs pos="0">
                        <a:srgbClr val="33F5FC">
                          <a:alpha val="44000"/>
                        </a:srgbClr>
                      </a:gs>
                      <a:gs pos="100000">
                        <a:srgbClr val="33F5FC">
                          <a:alpha val="39000"/>
                        </a:srgbClr>
                      </a:gs>
                    </a:gsLst>
                    <a:lin ang="10800000" scaled="1"/>
                  </a:gradFill>
                  <a:ln w="6350">
                    <a:solidFill>
                      <a:srgbClr val="33F5FC"/>
                    </a:solidFill>
                    <a:round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zh-CN" altLang="en-US" sz="1200">
                      <a:effectLst>
                        <a:outerShdw blurRad="50800" dist="38100" dir="13500000" algn="br" rotWithShape="0">
                          <a:prstClr val="black">
                            <a:alpha val="40000"/>
                          </a:prstClr>
                        </a:outerShdw>
                      </a:effectLst>
                    </a:endParaRPr>
                  </a:p>
                </p:txBody>
              </p:sp>
              <p:sp>
                <p:nvSpPr>
                  <p:cNvPr id="180" name="直角三角形 179">
                    <a:extLst>
                      <a:ext uri="{FF2B5EF4-FFF2-40B4-BE49-F238E27FC236}">
                        <a16:creationId xmlns:a16="http://schemas.microsoft.com/office/drawing/2014/main" id="{27F26562-A941-87A2-C289-0C71224AE831}"/>
                      </a:ext>
                    </a:extLst>
                  </p:cNvPr>
                  <p:cNvSpPr/>
                  <p:nvPr/>
                </p:nvSpPr>
                <p:spPr>
                  <a:xfrm>
                    <a:off x="6388084" y="4987740"/>
                    <a:ext cx="53266" cy="53266"/>
                  </a:xfrm>
                  <a:prstGeom prst="rtTriangle">
                    <a:avLst/>
                  </a:prstGeom>
                  <a:solidFill>
                    <a:srgbClr val="33F5FC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200">
                      <a:effectLst>
                        <a:outerShdw blurRad="50800" dist="38100" dir="13500000" algn="br" rotWithShape="0">
                          <a:prstClr val="black">
                            <a:alpha val="40000"/>
                          </a:prstClr>
                        </a:outerShdw>
                      </a:effectLst>
                    </a:endParaRPr>
                  </a:p>
                </p:txBody>
              </p:sp>
              <p:sp>
                <p:nvSpPr>
                  <p:cNvPr id="181" name="直角三角形 180">
                    <a:extLst>
                      <a:ext uri="{FF2B5EF4-FFF2-40B4-BE49-F238E27FC236}">
                        <a16:creationId xmlns:a16="http://schemas.microsoft.com/office/drawing/2014/main" id="{B914DC8A-7F13-F2C4-7836-6982373A97D6}"/>
                      </a:ext>
                    </a:extLst>
                  </p:cNvPr>
                  <p:cNvSpPr/>
                  <p:nvPr/>
                </p:nvSpPr>
                <p:spPr>
                  <a:xfrm flipV="1">
                    <a:off x="6388084" y="4379119"/>
                    <a:ext cx="53266" cy="53266"/>
                  </a:xfrm>
                  <a:prstGeom prst="rtTriangle">
                    <a:avLst/>
                  </a:prstGeom>
                  <a:solidFill>
                    <a:srgbClr val="33F5FC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200">
                      <a:effectLst>
                        <a:outerShdw blurRad="50800" dist="38100" dir="13500000" algn="br" rotWithShape="0">
                          <a:prstClr val="black">
                            <a:alpha val="40000"/>
                          </a:prstClr>
                        </a:outerShdw>
                      </a:effectLst>
                    </a:endParaRPr>
                  </a:p>
                </p:txBody>
              </p:sp>
              <p:sp>
                <p:nvSpPr>
                  <p:cNvPr id="182" name="直角三角形 181">
                    <a:extLst>
                      <a:ext uri="{FF2B5EF4-FFF2-40B4-BE49-F238E27FC236}">
                        <a16:creationId xmlns:a16="http://schemas.microsoft.com/office/drawing/2014/main" id="{29F05D98-A500-2D64-53D0-563BC4F2AED2}"/>
                      </a:ext>
                    </a:extLst>
                  </p:cNvPr>
                  <p:cNvSpPr/>
                  <p:nvPr/>
                </p:nvSpPr>
                <p:spPr>
                  <a:xfrm flipH="1" flipV="1">
                    <a:off x="8048753" y="4379119"/>
                    <a:ext cx="53266" cy="53266"/>
                  </a:xfrm>
                  <a:prstGeom prst="rtTriangle">
                    <a:avLst/>
                  </a:prstGeom>
                  <a:solidFill>
                    <a:srgbClr val="33F5FC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200">
                      <a:effectLst>
                        <a:outerShdw blurRad="50800" dist="38100" dir="13500000" algn="br" rotWithShape="0">
                          <a:prstClr val="black">
                            <a:alpha val="40000"/>
                          </a:prstClr>
                        </a:outerShdw>
                      </a:effectLst>
                    </a:endParaRPr>
                  </a:p>
                </p:txBody>
              </p:sp>
              <p:sp>
                <p:nvSpPr>
                  <p:cNvPr id="183" name="直角三角形 182">
                    <a:extLst>
                      <a:ext uri="{FF2B5EF4-FFF2-40B4-BE49-F238E27FC236}">
                        <a16:creationId xmlns:a16="http://schemas.microsoft.com/office/drawing/2014/main" id="{F49AA784-7E1F-6980-B46D-AC4B76B01205}"/>
                      </a:ext>
                    </a:extLst>
                  </p:cNvPr>
                  <p:cNvSpPr/>
                  <p:nvPr/>
                </p:nvSpPr>
                <p:spPr>
                  <a:xfrm flipH="1">
                    <a:off x="8048753" y="4987740"/>
                    <a:ext cx="53266" cy="53266"/>
                  </a:xfrm>
                  <a:prstGeom prst="rtTriangle">
                    <a:avLst/>
                  </a:prstGeom>
                  <a:solidFill>
                    <a:srgbClr val="33F5FC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200">
                      <a:effectLst>
                        <a:outerShdw blurRad="50800" dist="38100" dir="13500000" algn="br" rotWithShape="0">
                          <a:prstClr val="black">
                            <a:alpha val="40000"/>
                          </a:prstClr>
                        </a:outerShdw>
                      </a:effectLst>
                    </a:endParaRPr>
                  </a:p>
                </p:txBody>
              </p:sp>
              <p:grpSp>
                <p:nvGrpSpPr>
                  <p:cNvPr id="184" name="组合 183">
                    <a:extLst>
                      <a:ext uri="{FF2B5EF4-FFF2-40B4-BE49-F238E27FC236}">
                        <a16:creationId xmlns:a16="http://schemas.microsoft.com/office/drawing/2014/main" id="{6154F33A-A9D6-DEB8-8F07-D3D07F835B90}"/>
                      </a:ext>
                    </a:extLst>
                  </p:cNvPr>
                  <p:cNvGrpSpPr/>
                  <p:nvPr/>
                </p:nvGrpSpPr>
                <p:grpSpPr>
                  <a:xfrm>
                    <a:off x="6432003" y="4363081"/>
                    <a:ext cx="1629272" cy="65618"/>
                    <a:chOff x="3506787" y="2424111"/>
                    <a:chExt cx="5203029" cy="209550"/>
                  </a:xfrm>
                </p:grpSpPr>
                <p:grpSp>
                  <p:nvGrpSpPr>
                    <p:cNvPr id="194" name="组合 193">
                      <a:extLst>
                        <a:ext uri="{FF2B5EF4-FFF2-40B4-BE49-F238E27FC236}">
                          <a16:creationId xmlns:a16="http://schemas.microsoft.com/office/drawing/2014/main" id="{73CA9B3E-13F5-A7AB-0F57-A406B0A3E36E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3506787" y="2424111"/>
                      <a:ext cx="2139633" cy="209550"/>
                      <a:chOff x="3506787" y="2424111"/>
                      <a:chExt cx="2139633" cy="209550"/>
                    </a:xfrm>
                  </p:grpSpPr>
                  <p:cxnSp>
                    <p:nvCxnSpPr>
                      <p:cNvPr id="198" name="直接连接符 197">
                        <a:extLst>
                          <a:ext uri="{FF2B5EF4-FFF2-40B4-BE49-F238E27FC236}">
                            <a16:creationId xmlns:a16="http://schemas.microsoft.com/office/drawing/2014/main" id="{15B09BA2-A02F-7B1C-A607-0DC84EEB7B37}"/>
                          </a:ext>
                        </a:extLst>
                      </p:cNvPr>
                      <p:cNvCxnSpPr>
                        <a:cxnSpLocks/>
                      </p:cNvCxnSpPr>
                      <p:nvPr/>
                    </p:nvCxnSpPr>
                    <p:spPr>
                      <a:xfrm>
                        <a:off x="3506787" y="2633661"/>
                        <a:ext cx="1827213" cy="0"/>
                      </a:xfrm>
                      <a:prstGeom prst="line">
                        <a:avLst/>
                      </a:prstGeom>
                      <a:ln w="6350" cap="rnd">
                        <a:solidFill>
                          <a:srgbClr val="33F5FC"/>
                        </a:solidFill>
                        <a:round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99" name="直接连接符 198">
                        <a:extLst>
                          <a:ext uri="{FF2B5EF4-FFF2-40B4-BE49-F238E27FC236}">
                            <a16:creationId xmlns:a16="http://schemas.microsoft.com/office/drawing/2014/main" id="{DD567D52-2E6E-D32D-450F-C4A34028EB90}"/>
                          </a:ext>
                        </a:extLst>
                      </p:cNvPr>
                      <p:cNvCxnSpPr>
                        <a:cxnSpLocks/>
                      </p:cNvCxnSpPr>
                      <p:nvPr/>
                    </p:nvCxnSpPr>
                    <p:spPr>
                      <a:xfrm flipV="1">
                        <a:off x="5334000" y="2424111"/>
                        <a:ext cx="312420" cy="209550"/>
                      </a:xfrm>
                      <a:prstGeom prst="line">
                        <a:avLst/>
                      </a:prstGeom>
                      <a:ln w="6350" cap="rnd">
                        <a:solidFill>
                          <a:srgbClr val="33F5FC"/>
                        </a:solidFill>
                        <a:round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  <p:grpSp>
                  <p:nvGrpSpPr>
                    <p:cNvPr id="195" name="组合 194">
                      <a:extLst>
                        <a:ext uri="{FF2B5EF4-FFF2-40B4-BE49-F238E27FC236}">
                          <a16:creationId xmlns:a16="http://schemas.microsoft.com/office/drawing/2014/main" id="{89150F24-8988-107F-8048-C2A67360CDE0}"/>
                        </a:ext>
                      </a:extLst>
                    </p:cNvPr>
                    <p:cNvGrpSpPr/>
                    <p:nvPr/>
                  </p:nvGrpSpPr>
                  <p:grpSpPr>
                    <a:xfrm flipH="1">
                      <a:off x="6570183" y="2424111"/>
                      <a:ext cx="2139633" cy="209550"/>
                      <a:chOff x="3506787" y="2424111"/>
                      <a:chExt cx="2139633" cy="209550"/>
                    </a:xfrm>
                  </p:grpSpPr>
                  <p:cxnSp>
                    <p:nvCxnSpPr>
                      <p:cNvPr id="196" name="直接连接符 195">
                        <a:extLst>
                          <a:ext uri="{FF2B5EF4-FFF2-40B4-BE49-F238E27FC236}">
                            <a16:creationId xmlns:a16="http://schemas.microsoft.com/office/drawing/2014/main" id="{90F1BDD4-50D7-409A-DDBF-0A445FBC5A2E}"/>
                          </a:ext>
                        </a:extLst>
                      </p:cNvPr>
                      <p:cNvCxnSpPr>
                        <a:cxnSpLocks/>
                      </p:cNvCxnSpPr>
                      <p:nvPr/>
                    </p:nvCxnSpPr>
                    <p:spPr>
                      <a:xfrm>
                        <a:off x="3506787" y="2633661"/>
                        <a:ext cx="1827213" cy="0"/>
                      </a:xfrm>
                      <a:prstGeom prst="line">
                        <a:avLst/>
                      </a:prstGeom>
                      <a:ln w="6350" cap="rnd">
                        <a:solidFill>
                          <a:srgbClr val="33F5FC"/>
                        </a:solidFill>
                        <a:round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97" name="直接连接符 196">
                        <a:extLst>
                          <a:ext uri="{FF2B5EF4-FFF2-40B4-BE49-F238E27FC236}">
                            <a16:creationId xmlns:a16="http://schemas.microsoft.com/office/drawing/2014/main" id="{25AF54DE-1277-179D-E6FB-65D9E4A053A3}"/>
                          </a:ext>
                        </a:extLst>
                      </p:cNvPr>
                      <p:cNvCxnSpPr>
                        <a:cxnSpLocks/>
                      </p:cNvCxnSpPr>
                      <p:nvPr/>
                    </p:nvCxnSpPr>
                    <p:spPr>
                      <a:xfrm flipV="1">
                        <a:off x="5334000" y="2424111"/>
                        <a:ext cx="312420" cy="209550"/>
                      </a:xfrm>
                      <a:prstGeom prst="line">
                        <a:avLst/>
                      </a:prstGeom>
                      <a:ln w="6350" cap="rnd">
                        <a:solidFill>
                          <a:srgbClr val="33F5FC"/>
                        </a:solidFill>
                        <a:round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</p:grpSp>
              <p:grpSp>
                <p:nvGrpSpPr>
                  <p:cNvPr id="185" name="组合 184">
                    <a:extLst>
                      <a:ext uri="{FF2B5EF4-FFF2-40B4-BE49-F238E27FC236}">
                        <a16:creationId xmlns:a16="http://schemas.microsoft.com/office/drawing/2014/main" id="{7313F945-7A2C-766B-99BC-CEA0C77E285E}"/>
                      </a:ext>
                    </a:extLst>
                  </p:cNvPr>
                  <p:cNvGrpSpPr/>
                  <p:nvPr/>
                </p:nvGrpSpPr>
                <p:grpSpPr>
                  <a:xfrm flipV="1">
                    <a:off x="6432003" y="4988026"/>
                    <a:ext cx="1629272" cy="65618"/>
                    <a:chOff x="3506787" y="2393695"/>
                    <a:chExt cx="5203029" cy="209550"/>
                  </a:xfrm>
                </p:grpSpPr>
                <p:grpSp>
                  <p:nvGrpSpPr>
                    <p:cNvPr id="188" name="组合 187">
                      <a:extLst>
                        <a:ext uri="{FF2B5EF4-FFF2-40B4-BE49-F238E27FC236}">
                          <a16:creationId xmlns:a16="http://schemas.microsoft.com/office/drawing/2014/main" id="{7E6F5333-A06C-FBDA-781A-78AA180F08E8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3506787" y="2393695"/>
                      <a:ext cx="2139633" cy="209550"/>
                      <a:chOff x="3506787" y="2393695"/>
                      <a:chExt cx="2139633" cy="209550"/>
                    </a:xfrm>
                  </p:grpSpPr>
                  <p:cxnSp>
                    <p:nvCxnSpPr>
                      <p:cNvPr id="192" name="直接连接符 191">
                        <a:extLst>
                          <a:ext uri="{FF2B5EF4-FFF2-40B4-BE49-F238E27FC236}">
                            <a16:creationId xmlns:a16="http://schemas.microsoft.com/office/drawing/2014/main" id="{C03EC774-4630-06AD-8A05-8C5051FB63D6}"/>
                          </a:ext>
                        </a:extLst>
                      </p:cNvPr>
                      <p:cNvCxnSpPr>
                        <a:cxnSpLocks/>
                      </p:cNvCxnSpPr>
                      <p:nvPr/>
                    </p:nvCxnSpPr>
                    <p:spPr>
                      <a:xfrm>
                        <a:off x="3506787" y="2603245"/>
                        <a:ext cx="1827213" cy="0"/>
                      </a:xfrm>
                      <a:prstGeom prst="line">
                        <a:avLst/>
                      </a:prstGeom>
                      <a:ln w="6350" cap="rnd">
                        <a:solidFill>
                          <a:srgbClr val="33F5FC"/>
                        </a:solidFill>
                        <a:round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93" name="直接连接符 192">
                        <a:extLst>
                          <a:ext uri="{FF2B5EF4-FFF2-40B4-BE49-F238E27FC236}">
                            <a16:creationId xmlns:a16="http://schemas.microsoft.com/office/drawing/2014/main" id="{79F0E88A-B0A0-B68E-4FF7-5435C6A76A55}"/>
                          </a:ext>
                        </a:extLst>
                      </p:cNvPr>
                      <p:cNvCxnSpPr>
                        <a:cxnSpLocks/>
                      </p:cNvCxnSpPr>
                      <p:nvPr/>
                    </p:nvCxnSpPr>
                    <p:spPr>
                      <a:xfrm flipV="1">
                        <a:off x="5334000" y="2393695"/>
                        <a:ext cx="312420" cy="209550"/>
                      </a:xfrm>
                      <a:prstGeom prst="line">
                        <a:avLst/>
                      </a:prstGeom>
                      <a:ln w="6350" cap="rnd">
                        <a:solidFill>
                          <a:srgbClr val="33F5FC"/>
                        </a:solidFill>
                        <a:round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  <p:grpSp>
                  <p:nvGrpSpPr>
                    <p:cNvPr id="189" name="组合 188">
                      <a:extLst>
                        <a:ext uri="{FF2B5EF4-FFF2-40B4-BE49-F238E27FC236}">
                          <a16:creationId xmlns:a16="http://schemas.microsoft.com/office/drawing/2014/main" id="{1E31DED3-6EBF-D66D-CB93-33D95CCD6820}"/>
                        </a:ext>
                      </a:extLst>
                    </p:cNvPr>
                    <p:cNvGrpSpPr/>
                    <p:nvPr/>
                  </p:nvGrpSpPr>
                  <p:grpSpPr>
                    <a:xfrm flipH="1">
                      <a:off x="6570183" y="2393695"/>
                      <a:ext cx="2139633" cy="209550"/>
                      <a:chOff x="3506787" y="2393695"/>
                      <a:chExt cx="2139633" cy="209550"/>
                    </a:xfrm>
                  </p:grpSpPr>
                  <p:cxnSp>
                    <p:nvCxnSpPr>
                      <p:cNvPr id="190" name="直接连接符 189">
                        <a:extLst>
                          <a:ext uri="{FF2B5EF4-FFF2-40B4-BE49-F238E27FC236}">
                            <a16:creationId xmlns:a16="http://schemas.microsoft.com/office/drawing/2014/main" id="{2D3F29B3-A669-CF74-6CBE-1F8EA2880294}"/>
                          </a:ext>
                        </a:extLst>
                      </p:cNvPr>
                      <p:cNvCxnSpPr>
                        <a:cxnSpLocks/>
                      </p:cNvCxnSpPr>
                      <p:nvPr/>
                    </p:nvCxnSpPr>
                    <p:spPr>
                      <a:xfrm>
                        <a:off x="3506787" y="2603245"/>
                        <a:ext cx="1827213" cy="0"/>
                      </a:xfrm>
                      <a:prstGeom prst="line">
                        <a:avLst/>
                      </a:prstGeom>
                      <a:ln w="6350" cap="rnd">
                        <a:solidFill>
                          <a:srgbClr val="33F5FC"/>
                        </a:solidFill>
                        <a:round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91" name="直接连接符 190">
                        <a:extLst>
                          <a:ext uri="{FF2B5EF4-FFF2-40B4-BE49-F238E27FC236}">
                            <a16:creationId xmlns:a16="http://schemas.microsoft.com/office/drawing/2014/main" id="{F83CDF5D-5FA7-7976-FA20-9CBB8A4D23F0}"/>
                          </a:ext>
                        </a:extLst>
                      </p:cNvPr>
                      <p:cNvCxnSpPr>
                        <a:cxnSpLocks/>
                      </p:cNvCxnSpPr>
                      <p:nvPr/>
                    </p:nvCxnSpPr>
                    <p:spPr>
                      <a:xfrm flipV="1">
                        <a:off x="5334000" y="2393695"/>
                        <a:ext cx="312420" cy="209550"/>
                      </a:xfrm>
                      <a:prstGeom prst="line">
                        <a:avLst/>
                      </a:prstGeom>
                      <a:ln w="6350" cap="rnd">
                        <a:solidFill>
                          <a:srgbClr val="33F5FC"/>
                        </a:solidFill>
                        <a:round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</p:grpSp>
              <p:sp>
                <p:nvSpPr>
                  <p:cNvPr id="186" name="梯形 185">
                    <a:extLst>
                      <a:ext uri="{FF2B5EF4-FFF2-40B4-BE49-F238E27FC236}">
                        <a16:creationId xmlns:a16="http://schemas.microsoft.com/office/drawing/2014/main" id="{AF35CCEC-6597-A082-457F-E495FF4F3EF1}"/>
                      </a:ext>
                    </a:extLst>
                  </p:cNvPr>
                  <p:cNvSpPr/>
                  <p:nvPr/>
                </p:nvSpPr>
                <p:spPr>
                  <a:xfrm>
                    <a:off x="7091293" y="4388931"/>
                    <a:ext cx="310692" cy="32809"/>
                  </a:xfrm>
                  <a:prstGeom prst="trapezoid">
                    <a:avLst>
                      <a:gd name="adj" fmla="val 115519"/>
                    </a:avLst>
                  </a:prstGeom>
                  <a:gradFill>
                    <a:gsLst>
                      <a:gs pos="0">
                        <a:srgbClr val="33F5FC"/>
                      </a:gs>
                      <a:gs pos="100000">
                        <a:srgbClr val="33F5FC"/>
                      </a:gs>
                    </a:gsLst>
                    <a:lin ang="10800000" scaled="1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200">
                      <a:effectLst>
                        <a:outerShdw blurRad="50800" dist="38100" dir="13500000" algn="br" rotWithShape="0">
                          <a:prstClr val="black">
                            <a:alpha val="40000"/>
                          </a:prstClr>
                        </a:outerShdw>
                      </a:effectLst>
                    </a:endParaRPr>
                  </a:p>
                </p:txBody>
              </p:sp>
              <p:sp>
                <p:nvSpPr>
                  <p:cNvPr id="187" name="梯形 186">
                    <a:extLst>
                      <a:ext uri="{FF2B5EF4-FFF2-40B4-BE49-F238E27FC236}">
                        <a16:creationId xmlns:a16="http://schemas.microsoft.com/office/drawing/2014/main" id="{2D218D12-9134-6EE8-ED12-C960821CAA80}"/>
                      </a:ext>
                    </a:extLst>
                  </p:cNvPr>
                  <p:cNvSpPr/>
                  <p:nvPr/>
                </p:nvSpPr>
                <p:spPr>
                  <a:xfrm flipV="1">
                    <a:off x="7091293" y="4997391"/>
                    <a:ext cx="310692" cy="32809"/>
                  </a:xfrm>
                  <a:prstGeom prst="trapezoid">
                    <a:avLst>
                      <a:gd name="adj" fmla="val 115519"/>
                    </a:avLst>
                  </a:prstGeom>
                  <a:solidFill>
                    <a:srgbClr val="33F5FC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200">
                      <a:effectLst>
                        <a:outerShdw blurRad="50800" dist="38100" dir="13500000" algn="br" rotWithShape="0">
                          <a:prstClr val="black">
                            <a:alpha val="40000"/>
                          </a:prstClr>
                        </a:outerShdw>
                      </a:effectLst>
                    </a:endParaRPr>
                  </a:p>
                </p:txBody>
              </p:sp>
            </p:grpSp>
            <p:sp>
              <p:nvSpPr>
                <p:cNvPr id="178" name="文本框 177">
                  <a:extLst>
                    <a:ext uri="{FF2B5EF4-FFF2-40B4-BE49-F238E27FC236}">
                      <a16:creationId xmlns:a16="http://schemas.microsoft.com/office/drawing/2014/main" id="{52C473DC-C8B5-FB5D-DD61-059254377F60}"/>
                    </a:ext>
                  </a:extLst>
                </p:cNvPr>
                <p:cNvSpPr txBox="1"/>
                <p:nvPr/>
              </p:nvSpPr>
              <p:spPr>
                <a:xfrm>
                  <a:off x="7123902" y="4557206"/>
                  <a:ext cx="1422545" cy="311258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zh-CN" altLang="en-US" sz="1200">
                      <a:gradFill flip="none" rotWithShape="1">
                        <a:gsLst>
                          <a:gs pos="0">
                            <a:schemeClr val="bg1"/>
                          </a:gs>
                          <a:gs pos="90000">
                            <a:srgbClr val="33F5FC"/>
                          </a:gs>
                        </a:gsLst>
                        <a:lin ang="5400000" scaled="1"/>
                        <a:tileRect/>
                      </a:gradFill>
                      <a:effectLst>
                        <a:outerShdw blurRad="50800" dist="38100" dir="13500000" algn="br" rotWithShape="0">
                          <a:prstClr val="black">
                            <a:alpha val="40000"/>
                          </a:prstClr>
                        </a:outerShdw>
                      </a:effectLst>
                      <a:latin typeface="锐字真言体免费商用" panose="02010600030101010101" pitchFamily="2" charset="-122"/>
                      <a:ea typeface="锐字真言体免费商用" panose="02010600030101010101" pitchFamily="2" charset="-122"/>
                    </a:rPr>
                    <a:t>路测通信设备</a:t>
                  </a:r>
                  <a:endParaRPr lang="en-US" sz="1200" dirty="0">
                    <a:gradFill flip="none" rotWithShape="1">
                      <a:gsLst>
                        <a:gs pos="0">
                          <a:schemeClr val="bg1"/>
                        </a:gs>
                        <a:gs pos="90000">
                          <a:srgbClr val="33F5FC"/>
                        </a:gs>
                      </a:gsLst>
                      <a:lin ang="5400000" scaled="1"/>
                      <a:tileRect/>
                    </a:gradFill>
                    <a:effectLst>
                      <a:outerShdw blurRad="50800" dist="38100" dir="13500000" algn="br" rotWithShape="0">
                        <a:prstClr val="black">
                          <a:alpha val="40000"/>
                        </a:prstClr>
                      </a:outerShdw>
                    </a:effectLst>
                    <a:latin typeface="锐字真言体免费商用" panose="02010600030101010101" pitchFamily="2" charset="-122"/>
                    <a:ea typeface="锐字真言体免费商用" panose="02010600030101010101" pitchFamily="2" charset="-122"/>
                  </a:endParaRPr>
                </a:p>
              </p:txBody>
            </p:sp>
          </p:grpSp>
          <p:grpSp>
            <p:nvGrpSpPr>
              <p:cNvPr id="200" name="组合 199">
                <a:extLst>
                  <a:ext uri="{FF2B5EF4-FFF2-40B4-BE49-F238E27FC236}">
                    <a16:creationId xmlns:a16="http://schemas.microsoft.com/office/drawing/2014/main" id="{31A85A62-AFE3-4DD2-53ED-B95D9169C4AB}"/>
                  </a:ext>
                </a:extLst>
              </p:cNvPr>
              <p:cNvGrpSpPr/>
              <p:nvPr/>
            </p:nvGrpSpPr>
            <p:grpSpPr>
              <a:xfrm>
                <a:off x="10000879" y="4466529"/>
                <a:ext cx="1141890" cy="498160"/>
                <a:chOff x="7123902" y="4425622"/>
                <a:chExt cx="1422545" cy="559772"/>
              </a:xfrm>
            </p:grpSpPr>
            <p:grpSp>
              <p:nvGrpSpPr>
                <p:cNvPr id="201" name="组合 200">
                  <a:extLst>
                    <a:ext uri="{FF2B5EF4-FFF2-40B4-BE49-F238E27FC236}">
                      <a16:creationId xmlns:a16="http://schemas.microsoft.com/office/drawing/2014/main" id="{8A3F89C6-D934-E218-5CAB-550FDE03511C}"/>
                    </a:ext>
                  </a:extLst>
                </p:cNvPr>
                <p:cNvGrpSpPr/>
                <p:nvPr/>
              </p:nvGrpSpPr>
              <p:grpSpPr>
                <a:xfrm>
                  <a:off x="7136663" y="4425622"/>
                  <a:ext cx="1397024" cy="559772"/>
                  <a:chOff x="6379583" y="4363081"/>
                  <a:chExt cx="1731926" cy="693963"/>
                </a:xfrm>
              </p:grpSpPr>
              <p:sp>
                <p:nvSpPr>
                  <p:cNvPr id="203" name="任意多边形: 形状 202">
                    <a:extLst>
                      <a:ext uri="{FF2B5EF4-FFF2-40B4-BE49-F238E27FC236}">
                        <a16:creationId xmlns:a16="http://schemas.microsoft.com/office/drawing/2014/main" id="{643B05EE-4EE3-7D74-D564-202CE1047DE5}"/>
                      </a:ext>
                    </a:extLst>
                  </p:cNvPr>
                  <p:cNvSpPr/>
                  <p:nvPr/>
                </p:nvSpPr>
                <p:spPr>
                  <a:xfrm rot="16200000" flipH="1">
                    <a:off x="6898564" y="3844100"/>
                    <a:ext cx="693963" cy="1731926"/>
                  </a:xfrm>
                  <a:custGeom>
                    <a:avLst/>
                    <a:gdLst>
                      <a:gd name="connsiteX0" fmla="*/ 0 w 2216150"/>
                      <a:gd name="connsiteY0" fmla="*/ 369366 h 5537200"/>
                      <a:gd name="connsiteX1" fmla="*/ 0 w 2216150"/>
                      <a:gd name="connsiteY1" fmla="*/ 2768600 h 5537200"/>
                      <a:gd name="connsiteX2" fmla="*/ 0 w 2216150"/>
                      <a:gd name="connsiteY2" fmla="*/ 5167834 h 5537200"/>
                      <a:gd name="connsiteX3" fmla="*/ 369366 w 2216150"/>
                      <a:gd name="connsiteY3" fmla="*/ 5537200 h 5537200"/>
                      <a:gd name="connsiteX4" fmla="*/ 1846784 w 2216150"/>
                      <a:gd name="connsiteY4" fmla="*/ 5537200 h 5537200"/>
                      <a:gd name="connsiteX5" fmla="*/ 2216150 w 2216150"/>
                      <a:gd name="connsiteY5" fmla="*/ 5167834 h 5537200"/>
                      <a:gd name="connsiteX6" fmla="*/ 2216150 w 2216150"/>
                      <a:gd name="connsiteY6" fmla="*/ 2768600 h 5537200"/>
                      <a:gd name="connsiteX7" fmla="*/ 2216150 w 2216150"/>
                      <a:gd name="connsiteY7" fmla="*/ 369366 h 5537200"/>
                      <a:gd name="connsiteX8" fmla="*/ 1846784 w 2216150"/>
                      <a:gd name="connsiteY8" fmla="*/ 0 h 5537200"/>
                      <a:gd name="connsiteX9" fmla="*/ 369366 w 2216150"/>
                      <a:gd name="connsiteY9" fmla="*/ 0 h 55372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2216150" h="5537200">
                        <a:moveTo>
                          <a:pt x="0" y="369366"/>
                        </a:moveTo>
                        <a:lnTo>
                          <a:pt x="0" y="2768600"/>
                        </a:lnTo>
                        <a:lnTo>
                          <a:pt x="0" y="5167834"/>
                        </a:lnTo>
                        <a:lnTo>
                          <a:pt x="369366" y="5537200"/>
                        </a:lnTo>
                        <a:lnTo>
                          <a:pt x="1846784" y="5537200"/>
                        </a:lnTo>
                        <a:lnTo>
                          <a:pt x="2216150" y="5167834"/>
                        </a:lnTo>
                        <a:lnTo>
                          <a:pt x="2216150" y="2768600"/>
                        </a:lnTo>
                        <a:lnTo>
                          <a:pt x="2216150" y="369366"/>
                        </a:lnTo>
                        <a:lnTo>
                          <a:pt x="1846784" y="0"/>
                        </a:lnTo>
                        <a:lnTo>
                          <a:pt x="369366" y="0"/>
                        </a:lnTo>
                        <a:close/>
                      </a:path>
                    </a:pathLst>
                  </a:custGeom>
                  <a:gradFill>
                    <a:gsLst>
                      <a:gs pos="55000">
                        <a:srgbClr val="041E43">
                          <a:alpha val="0"/>
                        </a:srgbClr>
                      </a:gs>
                      <a:gs pos="0">
                        <a:srgbClr val="33F5FC">
                          <a:alpha val="44000"/>
                        </a:srgbClr>
                      </a:gs>
                      <a:gs pos="100000">
                        <a:srgbClr val="33F5FC">
                          <a:alpha val="39000"/>
                        </a:srgbClr>
                      </a:gs>
                    </a:gsLst>
                    <a:lin ang="10800000" scaled="1"/>
                  </a:gradFill>
                  <a:ln w="6350">
                    <a:solidFill>
                      <a:srgbClr val="33F5FC"/>
                    </a:solidFill>
                    <a:round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zh-CN" altLang="en-US" sz="1200">
                      <a:effectLst>
                        <a:outerShdw blurRad="50800" dist="38100" dir="13500000" algn="br" rotWithShape="0">
                          <a:prstClr val="black">
                            <a:alpha val="40000"/>
                          </a:prstClr>
                        </a:outerShdw>
                      </a:effectLst>
                    </a:endParaRPr>
                  </a:p>
                </p:txBody>
              </p:sp>
              <p:sp>
                <p:nvSpPr>
                  <p:cNvPr id="204" name="直角三角形 203">
                    <a:extLst>
                      <a:ext uri="{FF2B5EF4-FFF2-40B4-BE49-F238E27FC236}">
                        <a16:creationId xmlns:a16="http://schemas.microsoft.com/office/drawing/2014/main" id="{0F36A0CC-20EB-B9E0-ED65-67DABDD3FFA8}"/>
                      </a:ext>
                    </a:extLst>
                  </p:cNvPr>
                  <p:cNvSpPr/>
                  <p:nvPr/>
                </p:nvSpPr>
                <p:spPr>
                  <a:xfrm>
                    <a:off x="6388084" y="4987740"/>
                    <a:ext cx="53266" cy="53266"/>
                  </a:xfrm>
                  <a:prstGeom prst="rtTriangle">
                    <a:avLst/>
                  </a:prstGeom>
                  <a:solidFill>
                    <a:srgbClr val="33F5FC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200">
                      <a:effectLst>
                        <a:outerShdw blurRad="50800" dist="38100" dir="13500000" algn="br" rotWithShape="0">
                          <a:prstClr val="black">
                            <a:alpha val="40000"/>
                          </a:prstClr>
                        </a:outerShdw>
                      </a:effectLst>
                    </a:endParaRPr>
                  </a:p>
                </p:txBody>
              </p:sp>
              <p:sp>
                <p:nvSpPr>
                  <p:cNvPr id="205" name="直角三角形 204">
                    <a:extLst>
                      <a:ext uri="{FF2B5EF4-FFF2-40B4-BE49-F238E27FC236}">
                        <a16:creationId xmlns:a16="http://schemas.microsoft.com/office/drawing/2014/main" id="{E5F73114-3FBB-5B19-AE40-2E9263C52BD2}"/>
                      </a:ext>
                    </a:extLst>
                  </p:cNvPr>
                  <p:cNvSpPr/>
                  <p:nvPr/>
                </p:nvSpPr>
                <p:spPr>
                  <a:xfrm flipV="1">
                    <a:off x="6388084" y="4379119"/>
                    <a:ext cx="53266" cy="53266"/>
                  </a:xfrm>
                  <a:prstGeom prst="rtTriangle">
                    <a:avLst/>
                  </a:prstGeom>
                  <a:solidFill>
                    <a:srgbClr val="33F5FC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200">
                      <a:effectLst>
                        <a:outerShdw blurRad="50800" dist="38100" dir="13500000" algn="br" rotWithShape="0">
                          <a:prstClr val="black">
                            <a:alpha val="40000"/>
                          </a:prstClr>
                        </a:outerShdw>
                      </a:effectLst>
                    </a:endParaRPr>
                  </a:p>
                </p:txBody>
              </p:sp>
              <p:sp>
                <p:nvSpPr>
                  <p:cNvPr id="206" name="直角三角形 205">
                    <a:extLst>
                      <a:ext uri="{FF2B5EF4-FFF2-40B4-BE49-F238E27FC236}">
                        <a16:creationId xmlns:a16="http://schemas.microsoft.com/office/drawing/2014/main" id="{DD0B01C7-8CDB-2B9D-375E-AA94B08AE98B}"/>
                      </a:ext>
                    </a:extLst>
                  </p:cNvPr>
                  <p:cNvSpPr/>
                  <p:nvPr/>
                </p:nvSpPr>
                <p:spPr>
                  <a:xfrm flipH="1" flipV="1">
                    <a:off x="8048753" y="4379119"/>
                    <a:ext cx="53266" cy="53266"/>
                  </a:xfrm>
                  <a:prstGeom prst="rtTriangle">
                    <a:avLst/>
                  </a:prstGeom>
                  <a:solidFill>
                    <a:srgbClr val="33F5FC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200">
                      <a:effectLst>
                        <a:outerShdw blurRad="50800" dist="38100" dir="13500000" algn="br" rotWithShape="0">
                          <a:prstClr val="black">
                            <a:alpha val="40000"/>
                          </a:prstClr>
                        </a:outerShdw>
                      </a:effectLst>
                    </a:endParaRPr>
                  </a:p>
                </p:txBody>
              </p:sp>
              <p:sp>
                <p:nvSpPr>
                  <p:cNvPr id="207" name="直角三角形 206">
                    <a:extLst>
                      <a:ext uri="{FF2B5EF4-FFF2-40B4-BE49-F238E27FC236}">
                        <a16:creationId xmlns:a16="http://schemas.microsoft.com/office/drawing/2014/main" id="{E14BD7DC-705C-1BC9-F840-490598C61DEC}"/>
                      </a:ext>
                    </a:extLst>
                  </p:cNvPr>
                  <p:cNvSpPr/>
                  <p:nvPr/>
                </p:nvSpPr>
                <p:spPr>
                  <a:xfrm flipH="1">
                    <a:off x="8048753" y="4987740"/>
                    <a:ext cx="53266" cy="53266"/>
                  </a:xfrm>
                  <a:prstGeom prst="rtTriangle">
                    <a:avLst/>
                  </a:prstGeom>
                  <a:solidFill>
                    <a:srgbClr val="33F5FC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200">
                      <a:effectLst>
                        <a:outerShdw blurRad="50800" dist="38100" dir="13500000" algn="br" rotWithShape="0">
                          <a:prstClr val="black">
                            <a:alpha val="40000"/>
                          </a:prstClr>
                        </a:outerShdw>
                      </a:effectLst>
                    </a:endParaRPr>
                  </a:p>
                </p:txBody>
              </p:sp>
              <p:grpSp>
                <p:nvGrpSpPr>
                  <p:cNvPr id="208" name="组合 207">
                    <a:extLst>
                      <a:ext uri="{FF2B5EF4-FFF2-40B4-BE49-F238E27FC236}">
                        <a16:creationId xmlns:a16="http://schemas.microsoft.com/office/drawing/2014/main" id="{4D47318D-78C3-F9F6-4DA1-72C4525C71C4}"/>
                      </a:ext>
                    </a:extLst>
                  </p:cNvPr>
                  <p:cNvGrpSpPr/>
                  <p:nvPr/>
                </p:nvGrpSpPr>
                <p:grpSpPr>
                  <a:xfrm>
                    <a:off x="6432003" y="4363081"/>
                    <a:ext cx="1629272" cy="65618"/>
                    <a:chOff x="3506787" y="2424111"/>
                    <a:chExt cx="5203029" cy="209550"/>
                  </a:xfrm>
                </p:grpSpPr>
                <p:grpSp>
                  <p:nvGrpSpPr>
                    <p:cNvPr id="218" name="组合 217">
                      <a:extLst>
                        <a:ext uri="{FF2B5EF4-FFF2-40B4-BE49-F238E27FC236}">
                          <a16:creationId xmlns:a16="http://schemas.microsoft.com/office/drawing/2014/main" id="{49DA4B92-B830-92A2-F9FE-F31A75AA531A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3506787" y="2424111"/>
                      <a:ext cx="2139633" cy="209550"/>
                      <a:chOff x="3506787" y="2424111"/>
                      <a:chExt cx="2139633" cy="209550"/>
                    </a:xfrm>
                  </p:grpSpPr>
                  <p:cxnSp>
                    <p:nvCxnSpPr>
                      <p:cNvPr id="222" name="直接连接符 221">
                        <a:extLst>
                          <a:ext uri="{FF2B5EF4-FFF2-40B4-BE49-F238E27FC236}">
                            <a16:creationId xmlns:a16="http://schemas.microsoft.com/office/drawing/2014/main" id="{3A199555-73FE-89D7-5224-DC89341D4707}"/>
                          </a:ext>
                        </a:extLst>
                      </p:cNvPr>
                      <p:cNvCxnSpPr>
                        <a:cxnSpLocks/>
                      </p:cNvCxnSpPr>
                      <p:nvPr/>
                    </p:nvCxnSpPr>
                    <p:spPr>
                      <a:xfrm>
                        <a:off x="3506787" y="2633661"/>
                        <a:ext cx="1827213" cy="0"/>
                      </a:xfrm>
                      <a:prstGeom prst="line">
                        <a:avLst/>
                      </a:prstGeom>
                      <a:ln w="6350" cap="rnd">
                        <a:solidFill>
                          <a:srgbClr val="33F5FC"/>
                        </a:solidFill>
                        <a:round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223" name="直接连接符 222">
                        <a:extLst>
                          <a:ext uri="{FF2B5EF4-FFF2-40B4-BE49-F238E27FC236}">
                            <a16:creationId xmlns:a16="http://schemas.microsoft.com/office/drawing/2014/main" id="{1FEAF797-E857-8660-9DA9-150AFA46C35A}"/>
                          </a:ext>
                        </a:extLst>
                      </p:cNvPr>
                      <p:cNvCxnSpPr>
                        <a:cxnSpLocks/>
                      </p:cNvCxnSpPr>
                      <p:nvPr/>
                    </p:nvCxnSpPr>
                    <p:spPr>
                      <a:xfrm flipV="1">
                        <a:off x="5334000" y="2424111"/>
                        <a:ext cx="312420" cy="209550"/>
                      </a:xfrm>
                      <a:prstGeom prst="line">
                        <a:avLst/>
                      </a:prstGeom>
                      <a:ln w="6350" cap="rnd">
                        <a:solidFill>
                          <a:srgbClr val="33F5FC"/>
                        </a:solidFill>
                        <a:round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  <p:grpSp>
                  <p:nvGrpSpPr>
                    <p:cNvPr id="219" name="组合 218">
                      <a:extLst>
                        <a:ext uri="{FF2B5EF4-FFF2-40B4-BE49-F238E27FC236}">
                          <a16:creationId xmlns:a16="http://schemas.microsoft.com/office/drawing/2014/main" id="{B4443637-9285-B69B-5326-C11C9AA566B0}"/>
                        </a:ext>
                      </a:extLst>
                    </p:cNvPr>
                    <p:cNvGrpSpPr/>
                    <p:nvPr/>
                  </p:nvGrpSpPr>
                  <p:grpSpPr>
                    <a:xfrm flipH="1">
                      <a:off x="6570183" y="2424111"/>
                      <a:ext cx="2139633" cy="209550"/>
                      <a:chOff x="3506787" y="2424111"/>
                      <a:chExt cx="2139633" cy="209550"/>
                    </a:xfrm>
                  </p:grpSpPr>
                  <p:cxnSp>
                    <p:nvCxnSpPr>
                      <p:cNvPr id="220" name="直接连接符 219">
                        <a:extLst>
                          <a:ext uri="{FF2B5EF4-FFF2-40B4-BE49-F238E27FC236}">
                            <a16:creationId xmlns:a16="http://schemas.microsoft.com/office/drawing/2014/main" id="{8076C436-99CE-DBB7-FE70-7FB3DD7C228D}"/>
                          </a:ext>
                        </a:extLst>
                      </p:cNvPr>
                      <p:cNvCxnSpPr>
                        <a:cxnSpLocks/>
                      </p:cNvCxnSpPr>
                      <p:nvPr/>
                    </p:nvCxnSpPr>
                    <p:spPr>
                      <a:xfrm>
                        <a:off x="3506787" y="2633661"/>
                        <a:ext cx="1827213" cy="0"/>
                      </a:xfrm>
                      <a:prstGeom prst="line">
                        <a:avLst/>
                      </a:prstGeom>
                      <a:ln w="6350" cap="rnd">
                        <a:solidFill>
                          <a:srgbClr val="33F5FC"/>
                        </a:solidFill>
                        <a:round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221" name="直接连接符 220">
                        <a:extLst>
                          <a:ext uri="{FF2B5EF4-FFF2-40B4-BE49-F238E27FC236}">
                            <a16:creationId xmlns:a16="http://schemas.microsoft.com/office/drawing/2014/main" id="{2108AFDC-E968-8507-4969-4D200DC022A5}"/>
                          </a:ext>
                        </a:extLst>
                      </p:cNvPr>
                      <p:cNvCxnSpPr>
                        <a:cxnSpLocks/>
                      </p:cNvCxnSpPr>
                      <p:nvPr/>
                    </p:nvCxnSpPr>
                    <p:spPr>
                      <a:xfrm flipV="1">
                        <a:off x="5334000" y="2424111"/>
                        <a:ext cx="312420" cy="209550"/>
                      </a:xfrm>
                      <a:prstGeom prst="line">
                        <a:avLst/>
                      </a:prstGeom>
                      <a:ln w="6350" cap="rnd">
                        <a:solidFill>
                          <a:srgbClr val="33F5FC"/>
                        </a:solidFill>
                        <a:round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</p:grpSp>
              <p:grpSp>
                <p:nvGrpSpPr>
                  <p:cNvPr id="209" name="组合 208">
                    <a:extLst>
                      <a:ext uri="{FF2B5EF4-FFF2-40B4-BE49-F238E27FC236}">
                        <a16:creationId xmlns:a16="http://schemas.microsoft.com/office/drawing/2014/main" id="{3E89817E-3FA8-5118-81F5-AE3C47EAA52D}"/>
                      </a:ext>
                    </a:extLst>
                  </p:cNvPr>
                  <p:cNvGrpSpPr/>
                  <p:nvPr/>
                </p:nvGrpSpPr>
                <p:grpSpPr>
                  <a:xfrm flipV="1">
                    <a:off x="6432003" y="4988026"/>
                    <a:ext cx="1629272" cy="65618"/>
                    <a:chOff x="3506787" y="2393695"/>
                    <a:chExt cx="5203029" cy="209550"/>
                  </a:xfrm>
                </p:grpSpPr>
                <p:grpSp>
                  <p:nvGrpSpPr>
                    <p:cNvPr id="212" name="组合 211">
                      <a:extLst>
                        <a:ext uri="{FF2B5EF4-FFF2-40B4-BE49-F238E27FC236}">
                          <a16:creationId xmlns:a16="http://schemas.microsoft.com/office/drawing/2014/main" id="{E271DD79-7642-0A08-09B7-EEBB21E7A53A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3506787" y="2393695"/>
                      <a:ext cx="2139633" cy="209550"/>
                      <a:chOff x="3506787" y="2393695"/>
                      <a:chExt cx="2139633" cy="209550"/>
                    </a:xfrm>
                  </p:grpSpPr>
                  <p:cxnSp>
                    <p:nvCxnSpPr>
                      <p:cNvPr id="216" name="直接连接符 215">
                        <a:extLst>
                          <a:ext uri="{FF2B5EF4-FFF2-40B4-BE49-F238E27FC236}">
                            <a16:creationId xmlns:a16="http://schemas.microsoft.com/office/drawing/2014/main" id="{E4203EDB-1B3C-3EA5-80EA-936BDF5A9AAB}"/>
                          </a:ext>
                        </a:extLst>
                      </p:cNvPr>
                      <p:cNvCxnSpPr>
                        <a:cxnSpLocks/>
                      </p:cNvCxnSpPr>
                      <p:nvPr/>
                    </p:nvCxnSpPr>
                    <p:spPr>
                      <a:xfrm>
                        <a:off x="3506787" y="2603245"/>
                        <a:ext cx="1827213" cy="0"/>
                      </a:xfrm>
                      <a:prstGeom prst="line">
                        <a:avLst/>
                      </a:prstGeom>
                      <a:ln w="6350" cap="rnd">
                        <a:solidFill>
                          <a:srgbClr val="33F5FC"/>
                        </a:solidFill>
                        <a:round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217" name="直接连接符 216">
                        <a:extLst>
                          <a:ext uri="{FF2B5EF4-FFF2-40B4-BE49-F238E27FC236}">
                            <a16:creationId xmlns:a16="http://schemas.microsoft.com/office/drawing/2014/main" id="{8CD4187B-1AF5-58B8-173C-E02D5DDE3B5A}"/>
                          </a:ext>
                        </a:extLst>
                      </p:cNvPr>
                      <p:cNvCxnSpPr>
                        <a:cxnSpLocks/>
                      </p:cNvCxnSpPr>
                      <p:nvPr/>
                    </p:nvCxnSpPr>
                    <p:spPr>
                      <a:xfrm flipV="1">
                        <a:off x="5334000" y="2393695"/>
                        <a:ext cx="312420" cy="209550"/>
                      </a:xfrm>
                      <a:prstGeom prst="line">
                        <a:avLst/>
                      </a:prstGeom>
                      <a:ln w="6350" cap="rnd">
                        <a:solidFill>
                          <a:srgbClr val="33F5FC"/>
                        </a:solidFill>
                        <a:round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  <p:grpSp>
                  <p:nvGrpSpPr>
                    <p:cNvPr id="213" name="组合 212">
                      <a:extLst>
                        <a:ext uri="{FF2B5EF4-FFF2-40B4-BE49-F238E27FC236}">
                          <a16:creationId xmlns:a16="http://schemas.microsoft.com/office/drawing/2014/main" id="{8BFBFF1C-4CF3-4CB3-CC2D-FB13784A3C6B}"/>
                        </a:ext>
                      </a:extLst>
                    </p:cNvPr>
                    <p:cNvGrpSpPr/>
                    <p:nvPr/>
                  </p:nvGrpSpPr>
                  <p:grpSpPr>
                    <a:xfrm flipH="1">
                      <a:off x="6570183" y="2393695"/>
                      <a:ext cx="2139633" cy="209550"/>
                      <a:chOff x="3506787" y="2393695"/>
                      <a:chExt cx="2139633" cy="209550"/>
                    </a:xfrm>
                  </p:grpSpPr>
                  <p:cxnSp>
                    <p:nvCxnSpPr>
                      <p:cNvPr id="214" name="直接连接符 213">
                        <a:extLst>
                          <a:ext uri="{FF2B5EF4-FFF2-40B4-BE49-F238E27FC236}">
                            <a16:creationId xmlns:a16="http://schemas.microsoft.com/office/drawing/2014/main" id="{0B557F14-4A7F-E2A7-1F57-514E6A166DE3}"/>
                          </a:ext>
                        </a:extLst>
                      </p:cNvPr>
                      <p:cNvCxnSpPr>
                        <a:cxnSpLocks/>
                      </p:cNvCxnSpPr>
                      <p:nvPr/>
                    </p:nvCxnSpPr>
                    <p:spPr>
                      <a:xfrm>
                        <a:off x="3506787" y="2603245"/>
                        <a:ext cx="1827213" cy="0"/>
                      </a:xfrm>
                      <a:prstGeom prst="line">
                        <a:avLst/>
                      </a:prstGeom>
                      <a:ln w="6350" cap="rnd">
                        <a:solidFill>
                          <a:srgbClr val="33F5FC"/>
                        </a:solidFill>
                        <a:round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215" name="直接连接符 214">
                        <a:extLst>
                          <a:ext uri="{FF2B5EF4-FFF2-40B4-BE49-F238E27FC236}">
                            <a16:creationId xmlns:a16="http://schemas.microsoft.com/office/drawing/2014/main" id="{82D58592-47F9-E4EB-6F44-AC0EBB53E868}"/>
                          </a:ext>
                        </a:extLst>
                      </p:cNvPr>
                      <p:cNvCxnSpPr>
                        <a:cxnSpLocks/>
                      </p:cNvCxnSpPr>
                      <p:nvPr/>
                    </p:nvCxnSpPr>
                    <p:spPr>
                      <a:xfrm flipV="1">
                        <a:off x="5334000" y="2393695"/>
                        <a:ext cx="312420" cy="209550"/>
                      </a:xfrm>
                      <a:prstGeom prst="line">
                        <a:avLst/>
                      </a:prstGeom>
                      <a:ln w="6350" cap="rnd">
                        <a:solidFill>
                          <a:srgbClr val="33F5FC"/>
                        </a:solidFill>
                        <a:round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</p:grpSp>
              <p:sp>
                <p:nvSpPr>
                  <p:cNvPr id="210" name="梯形 209">
                    <a:extLst>
                      <a:ext uri="{FF2B5EF4-FFF2-40B4-BE49-F238E27FC236}">
                        <a16:creationId xmlns:a16="http://schemas.microsoft.com/office/drawing/2014/main" id="{8A2B631E-A2DE-24BC-43E8-0AB7A807D3B5}"/>
                      </a:ext>
                    </a:extLst>
                  </p:cNvPr>
                  <p:cNvSpPr/>
                  <p:nvPr/>
                </p:nvSpPr>
                <p:spPr>
                  <a:xfrm>
                    <a:off x="7091293" y="4388931"/>
                    <a:ext cx="310692" cy="32809"/>
                  </a:xfrm>
                  <a:prstGeom prst="trapezoid">
                    <a:avLst>
                      <a:gd name="adj" fmla="val 115519"/>
                    </a:avLst>
                  </a:prstGeom>
                  <a:gradFill>
                    <a:gsLst>
                      <a:gs pos="0">
                        <a:srgbClr val="33F5FC"/>
                      </a:gs>
                      <a:gs pos="100000">
                        <a:srgbClr val="33F5FC"/>
                      </a:gs>
                    </a:gsLst>
                    <a:lin ang="10800000" scaled="1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200">
                      <a:effectLst>
                        <a:outerShdw blurRad="50800" dist="38100" dir="13500000" algn="br" rotWithShape="0">
                          <a:prstClr val="black">
                            <a:alpha val="40000"/>
                          </a:prstClr>
                        </a:outerShdw>
                      </a:effectLst>
                    </a:endParaRPr>
                  </a:p>
                </p:txBody>
              </p:sp>
              <p:sp>
                <p:nvSpPr>
                  <p:cNvPr id="211" name="梯形 210">
                    <a:extLst>
                      <a:ext uri="{FF2B5EF4-FFF2-40B4-BE49-F238E27FC236}">
                        <a16:creationId xmlns:a16="http://schemas.microsoft.com/office/drawing/2014/main" id="{27219CDD-D471-A649-8444-63AD7DE07E17}"/>
                      </a:ext>
                    </a:extLst>
                  </p:cNvPr>
                  <p:cNvSpPr/>
                  <p:nvPr/>
                </p:nvSpPr>
                <p:spPr>
                  <a:xfrm flipV="1">
                    <a:off x="7091293" y="4997391"/>
                    <a:ext cx="310692" cy="32809"/>
                  </a:xfrm>
                  <a:prstGeom prst="trapezoid">
                    <a:avLst>
                      <a:gd name="adj" fmla="val 115519"/>
                    </a:avLst>
                  </a:prstGeom>
                  <a:solidFill>
                    <a:srgbClr val="33F5FC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200">
                      <a:effectLst>
                        <a:outerShdw blurRad="50800" dist="38100" dir="13500000" algn="br" rotWithShape="0">
                          <a:prstClr val="black">
                            <a:alpha val="40000"/>
                          </a:prstClr>
                        </a:outerShdw>
                      </a:effectLst>
                    </a:endParaRPr>
                  </a:p>
                </p:txBody>
              </p:sp>
            </p:grpSp>
            <p:sp>
              <p:nvSpPr>
                <p:cNvPr id="202" name="文本框 201">
                  <a:extLst>
                    <a:ext uri="{FF2B5EF4-FFF2-40B4-BE49-F238E27FC236}">
                      <a16:creationId xmlns:a16="http://schemas.microsoft.com/office/drawing/2014/main" id="{3BFB9EE3-A72F-0776-BF39-3D57434FFF5C}"/>
                    </a:ext>
                  </a:extLst>
                </p:cNvPr>
                <p:cNvSpPr txBox="1"/>
                <p:nvPr/>
              </p:nvSpPr>
              <p:spPr>
                <a:xfrm>
                  <a:off x="7123902" y="4557206"/>
                  <a:ext cx="1422545" cy="311258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zh-CN" altLang="en-US" sz="1200">
                      <a:gradFill flip="none" rotWithShape="1">
                        <a:gsLst>
                          <a:gs pos="0">
                            <a:schemeClr val="bg1"/>
                          </a:gs>
                          <a:gs pos="90000">
                            <a:srgbClr val="33F5FC"/>
                          </a:gs>
                        </a:gsLst>
                        <a:lin ang="5400000" scaled="1"/>
                        <a:tileRect/>
                      </a:gradFill>
                      <a:effectLst>
                        <a:outerShdw blurRad="50800" dist="38100" dir="13500000" algn="br" rotWithShape="0">
                          <a:prstClr val="black">
                            <a:alpha val="40000"/>
                          </a:prstClr>
                        </a:outerShdw>
                      </a:effectLst>
                      <a:latin typeface="锐字真言体免费商用" panose="02010600030101010101" pitchFamily="2" charset="-122"/>
                      <a:ea typeface="锐字真言体免费商用" panose="02010600030101010101" pitchFamily="2" charset="-122"/>
                    </a:rPr>
                    <a:t>道路基础设施</a:t>
                  </a:r>
                  <a:endParaRPr lang="en-US" sz="1200" dirty="0">
                    <a:gradFill flip="none" rotWithShape="1">
                      <a:gsLst>
                        <a:gs pos="0">
                          <a:schemeClr val="bg1"/>
                        </a:gs>
                        <a:gs pos="90000">
                          <a:srgbClr val="33F5FC"/>
                        </a:gs>
                      </a:gsLst>
                      <a:lin ang="5400000" scaled="1"/>
                      <a:tileRect/>
                    </a:gradFill>
                    <a:effectLst>
                      <a:outerShdw blurRad="50800" dist="38100" dir="13500000" algn="br" rotWithShape="0">
                        <a:prstClr val="black">
                          <a:alpha val="40000"/>
                        </a:prstClr>
                      </a:outerShdw>
                    </a:effectLst>
                    <a:latin typeface="锐字真言体免费商用" panose="02010600030101010101" pitchFamily="2" charset="-122"/>
                    <a:ea typeface="锐字真言体免费商用" panose="02010600030101010101" pitchFamily="2" charset="-122"/>
                  </a:endParaRPr>
                </a:p>
              </p:txBody>
            </p:sp>
          </p:grpSp>
          <p:grpSp>
            <p:nvGrpSpPr>
              <p:cNvPr id="224" name="组合 223">
                <a:extLst>
                  <a:ext uri="{FF2B5EF4-FFF2-40B4-BE49-F238E27FC236}">
                    <a16:creationId xmlns:a16="http://schemas.microsoft.com/office/drawing/2014/main" id="{CA787B83-1E08-FA8B-D492-2E55D8477165}"/>
                  </a:ext>
                </a:extLst>
              </p:cNvPr>
              <p:cNvGrpSpPr/>
              <p:nvPr/>
            </p:nvGrpSpPr>
            <p:grpSpPr>
              <a:xfrm>
                <a:off x="8721646" y="4466529"/>
                <a:ext cx="1141890" cy="498160"/>
                <a:chOff x="7123902" y="4425622"/>
                <a:chExt cx="1422545" cy="559772"/>
              </a:xfrm>
            </p:grpSpPr>
            <p:grpSp>
              <p:nvGrpSpPr>
                <p:cNvPr id="225" name="组合 224">
                  <a:extLst>
                    <a:ext uri="{FF2B5EF4-FFF2-40B4-BE49-F238E27FC236}">
                      <a16:creationId xmlns:a16="http://schemas.microsoft.com/office/drawing/2014/main" id="{70C85880-E87B-5C7A-2171-8FE62774568A}"/>
                    </a:ext>
                  </a:extLst>
                </p:cNvPr>
                <p:cNvGrpSpPr/>
                <p:nvPr/>
              </p:nvGrpSpPr>
              <p:grpSpPr>
                <a:xfrm>
                  <a:off x="7136663" y="4425622"/>
                  <a:ext cx="1397024" cy="559772"/>
                  <a:chOff x="6379583" y="4363081"/>
                  <a:chExt cx="1731926" cy="693963"/>
                </a:xfrm>
              </p:grpSpPr>
              <p:sp>
                <p:nvSpPr>
                  <p:cNvPr id="227" name="任意多边形: 形状 226">
                    <a:extLst>
                      <a:ext uri="{FF2B5EF4-FFF2-40B4-BE49-F238E27FC236}">
                        <a16:creationId xmlns:a16="http://schemas.microsoft.com/office/drawing/2014/main" id="{2999E6EA-E039-77AB-4176-3AA35BEB6DDC}"/>
                      </a:ext>
                    </a:extLst>
                  </p:cNvPr>
                  <p:cNvSpPr/>
                  <p:nvPr/>
                </p:nvSpPr>
                <p:spPr>
                  <a:xfrm rot="16200000" flipH="1">
                    <a:off x="6898564" y="3844100"/>
                    <a:ext cx="693963" cy="1731926"/>
                  </a:xfrm>
                  <a:custGeom>
                    <a:avLst/>
                    <a:gdLst>
                      <a:gd name="connsiteX0" fmla="*/ 0 w 2216150"/>
                      <a:gd name="connsiteY0" fmla="*/ 369366 h 5537200"/>
                      <a:gd name="connsiteX1" fmla="*/ 0 w 2216150"/>
                      <a:gd name="connsiteY1" fmla="*/ 2768600 h 5537200"/>
                      <a:gd name="connsiteX2" fmla="*/ 0 w 2216150"/>
                      <a:gd name="connsiteY2" fmla="*/ 5167834 h 5537200"/>
                      <a:gd name="connsiteX3" fmla="*/ 369366 w 2216150"/>
                      <a:gd name="connsiteY3" fmla="*/ 5537200 h 5537200"/>
                      <a:gd name="connsiteX4" fmla="*/ 1846784 w 2216150"/>
                      <a:gd name="connsiteY4" fmla="*/ 5537200 h 5537200"/>
                      <a:gd name="connsiteX5" fmla="*/ 2216150 w 2216150"/>
                      <a:gd name="connsiteY5" fmla="*/ 5167834 h 5537200"/>
                      <a:gd name="connsiteX6" fmla="*/ 2216150 w 2216150"/>
                      <a:gd name="connsiteY6" fmla="*/ 2768600 h 5537200"/>
                      <a:gd name="connsiteX7" fmla="*/ 2216150 w 2216150"/>
                      <a:gd name="connsiteY7" fmla="*/ 369366 h 5537200"/>
                      <a:gd name="connsiteX8" fmla="*/ 1846784 w 2216150"/>
                      <a:gd name="connsiteY8" fmla="*/ 0 h 5537200"/>
                      <a:gd name="connsiteX9" fmla="*/ 369366 w 2216150"/>
                      <a:gd name="connsiteY9" fmla="*/ 0 h 55372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2216150" h="5537200">
                        <a:moveTo>
                          <a:pt x="0" y="369366"/>
                        </a:moveTo>
                        <a:lnTo>
                          <a:pt x="0" y="2768600"/>
                        </a:lnTo>
                        <a:lnTo>
                          <a:pt x="0" y="5167834"/>
                        </a:lnTo>
                        <a:lnTo>
                          <a:pt x="369366" y="5537200"/>
                        </a:lnTo>
                        <a:lnTo>
                          <a:pt x="1846784" y="5537200"/>
                        </a:lnTo>
                        <a:lnTo>
                          <a:pt x="2216150" y="5167834"/>
                        </a:lnTo>
                        <a:lnTo>
                          <a:pt x="2216150" y="2768600"/>
                        </a:lnTo>
                        <a:lnTo>
                          <a:pt x="2216150" y="369366"/>
                        </a:lnTo>
                        <a:lnTo>
                          <a:pt x="1846784" y="0"/>
                        </a:lnTo>
                        <a:lnTo>
                          <a:pt x="369366" y="0"/>
                        </a:lnTo>
                        <a:close/>
                      </a:path>
                    </a:pathLst>
                  </a:custGeom>
                  <a:gradFill>
                    <a:gsLst>
                      <a:gs pos="55000">
                        <a:srgbClr val="041E43">
                          <a:alpha val="0"/>
                        </a:srgbClr>
                      </a:gs>
                      <a:gs pos="0">
                        <a:srgbClr val="33F5FC">
                          <a:alpha val="44000"/>
                        </a:srgbClr>
                      </a:gs>
                      <a:gs pos="100000">
                        <a:srgbClr val="33F5FC">
                          <a:alpha val="39000"/>
                        </a:srgbClr>
                      </a:gs>
                    </a:gsLst>
                    <a:lin ang="10800000" scaled="1"/>
                  </a:gradFill>
                  <a:ln w="6350">
                    <a:solidFill>
                      <a:srgbClr val="33F5FC"/>
                    </a:solidFill>
                    <a:round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zh-CN" altLang="en-US" sz="1200">
                      <a:effectLst>
                        <a:outerShdw blurRad="50800" dist="38100" dir="13500000" algn="br" rotWithShape="0">
                          <a:prstClr val="black">
                            <a:alpha val="40000"/>
                          </a:prstClr>
                        </a:outerShdw>
                      </a:effectLst>
                    </a:endParaRPr>
                  </a:p>
                </p:txBody>
              </p:sp>
              <p:sp>
                <p:nvSpPr>
                  <p:cNvPr id="228" name="直角三角形 227">
                    <a:extLst>
                      <a:ext uri="{FF2B5EF4-FFF2-40B4-BE49-F238E27FC236}">
                        <a16:creationId xmlns:a16="http://schemas.microsoft.com/office/drawing/2014/main" id="{3DC3C4E1-E8EE-43A1-0159-3F59BFB19E56}"/>
                      </a:ext>
                    </a:extLst>
                  </p:cNvPr>
                  <p:cNvSpPr/>
                  <p:nvPr/>
                </p:nvSpPr>
                <p:spPr>
                  <a:xfrm>
                    <a:off x="6388084" y="4987740"/>
                    <a:ext cx="53266" cy="53266"/>
                  </a:xfrm>
                  <a:prstGeom prst="rtTriangle">
                    <a:avLst/>
                  </a:prstGeom>
                  <a:solidFill>
                    <a:srgbClr val="33F5FC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200">
                      <a:effectLst>
                        <a:outerShdw blurRad="50800" dist="38100" dir="13500000" algn="br" rotWithShape="0">
                          <a:prstClr val="black">
                            <a:alpha val="40000"/>
                          </a:prstClr>
                        </a:outerShdw>
                      </a:effectLst>
                    </a:endParaRPr>
                  </a:p>
                </p:txBody>
              </p:sp>
              <p:sp>
                <p:nvSpPr>
                  <p:cNvPr id="229" name="直角三角形 228">
                    <a:extLst>
                      <a:ext uri="{FF2B5EF4-FFF2-40B4-BE49-F238E27FC236}">
                        <a16:creationId xmlns:a16="http://schemas.microsoft.com/office/drawing/2014/main" id="{5BDD067B-A1BF-617C-02B3-539B09479E21}"/>
                      </a:ext>
                    </a:extLst>
                  </p:cNvPr>
                  <p:cNvSpPr/>
                  <p:nvPr/>
                </p:nvSpPr>
                <p:spPr>
                  <a:xfrm flipV="1">
                    <a:off x="6388084" y="4379119"/>
                    <a:ext cx="53266" cy="53266"/>
                  </a:xfrm>
                  <a:prstGeom prst="rtTriangle">
                    <a:avLst/>
                  </a:prstGeom>
                  <a:solidFill>
                    <a:srgbClr val="33F5FC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200">
                      <a:effectLst>
                        <a:outerShdw blurRad="50800" dist="38100" dir="13500000" algn="br" rotWithShape="0">
                          <a:prstClr val="black">
                            <a:alpha val="40000"/>
                          </a:prstClr>
                        </a:outerShdw>
                      </a:effectLst>
                    </a:endParaRPr>
                  </a:p>
                </p:txBody>
              </p:sp>
              <p:sp>
                <p:nvSpPr>
                  <p:cNvPr id="230" name="直角三角形 229">
                    <a:extLst>
                      <a:ext uri="{FF2B5EF4-FFF2-40B4-BE49-F238E27FC236}">
                        <a16:creationId xmlns:a16="http://schemas.microsoft.com/office/drawing/2014/main" id="{0A9B8299-60F2-D6C2-AB38-278ABDFCED5F}"/>
                      </a:ext>
                    </a:extLst>
                  </p:cNvPr>
                  <p:cNvSpPr/>
                  <p:nvPr/>
                </p:nvSpPr>
                <p:spPr>
                  <a:xfrm flipH="1" flipV="1">
                    <a:off x="8048753" y="4379119"/>
                    <a:ext cx="53266" cy="53266"/>
                  </a:xfrm>
                  <a:prstGeom prst="rtTriangle">
                    <a:avLst/>
                  </a:prstGeom>
                  <a:solidFill>
                    <a:srgbClr val="33F5FC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200">
                      <a:effectLst>
                        <a:outerShdw blurRad="50800" dist="38100" dir="13500000" algn="br" rotWithShape="0">
                          <a:prstClr val="black">
                            <a:alpha val="40000"/>
                          </a:prstClr>
                        </a:outerShdw>
                      </a:effectLst>
                    </a:endParaRPr>
                  </a:p>
                </p:txBody>
              </p:sp>
              <p:sp>
                <p:nvSpPr>
                  <p:cNvPr id="231" name="直角三角形 230">
                    <a:extLst>
                      <a:ext uri="{FF2B5EF4-FFF2-40B4-BE49-F238E27FC236}">
                        <a16:creationId xmlns:a16="http://schemas.microsoft.com/office/drawing/2014/main" id="{00962D5A-AD5C-89EB-5941-F63D45EA0826}"/>
                      </a:ext>
                    </a:extLst>
                  </p:cNvPr>
                  <p:cNvSpPr/>
                  <p:nvPr/>
                </p:nvSpPr>
                <p:spPr>
                  <a:xfrm flipH="1">
                    <a:off x="8048753" y="4987740"/>
                    <a:ext cx="53266" cy="53266"/>
                  </a:xfrm>
                  <a:prstGeom prst="rtTriangle">
                    <a:avLst/>
                  </a:prstGeom>
                  <a:solidFill>
                    <a:srgbClr val="33F5FC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200">
                      <a:effectLst>
                        <a:outerShdw blurRad="50800" dist="38100" dir="13500000" algn="br" rotWithShape="0">
                          <a:prstClr val="black">
                            <a:alpha val="40000"/>
                          </a:prstClr>
                        </a:outerShdw>
                      </a:effectLst>
                    </a:endParaRPr>
                  </a:p>
                </p:txBody>
              </p:sp>
              <p:grpSp>
                <p:nvGrpSpPr>
                  <p:cNvPr id="232" name="组合 231">
                    <a:extLst>
                      <a:ext uri="{FF2B5EF4-FFF2-40B4-BE49-F238E27FC236}">
                        <a16:creationId xmlns:a16="http://schemas.microsoft.com/office/drawing/2014/main" id="{827EC429-976B-45FF-8027-D040EB9782DD}"/>
                      </a:ext>
                    </a:extLst>
                  </p:cNvPr>
                  <p:cNvGrpSpPr/>
                  <p:nvPr/>
                </p:nvGrpSpPr>
                <p:grpSpPr>
                  <a:xfrm>
                    <a:off x="6432003" y="4363081"/>
                    <a:ext cx="1629272" cy="65618"/>
                    <a:chOff x="3506787" y="2424111"/>
                    <a:chExt cx="5203029" cy="209550"/>
                  </a:xfrm>
                </p:grpSpPr>
                <p:grpSp>
                  <p:nvGrpSpPr>
                    <p:cNvPr id="242" name="组合 241">
                      <a:extLst>
                        <a:ext uri="{FF2B5EF4-FFF2-40B4-BE49-F238E27FC236}">
                          <a16:creationId xmlns:a16="http://schemas.microsoft.com/office/drawing/2014/main" id="{FC0BEDB9-0F80-58D2-381D-2A3A127ED1C0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3506787" y="2424111"/>
                      <a:ext cx="2139633" cy="209550"/>
                      <a:chOff x="3506787" y="2424111"/>
                      <a:chExt cx="2139633" cy="209550"/>
                    </a:xfrm>
                  </p:grpSpPr>
                  <p:cxnSp>
                    <p:nvCxnSpPr>
                      <p:cNvPr id="246" name="直接连接符 245">
                        <a:extLst>
                          <a:ext uri="{FF2B5EF4-FFF2-40B4-BE49-F238E27FC236}">
                            <a16:creationId xmlns:a16="http://schemas.microsoft.com/office/drawing/2014/main" id="{E3DDC7BB-3888-F900-7259-A3B4333368DB}"/>
                          </a:ext>
                        </a:extLst>
                      </p:cNvPr>
                      <p:cNvCxnSpPr>
                        <a:cxnSpLocks/>
                      </p:cNvCxnSpPr>
                      <p:nvPr/>
                    </p:nvCxnSpPr>
                    <p:spPr>
                      <a:xfrm>
                        <a:off x="3506787" y="2633661"/>
                        <a:ext cx="1827213" cy="0"/>
                      </a:xfrm>
                      <a:prstGeom prst="line">
                        <a:avLst/>
                      </a:prstGeom>
                      <a:ln w="6350" cap="rnd">
                        <a:solidFill>
                          <a:srgbClr val="33F5FC"/>
                        </a:solidFill>
                        <a:round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247" name="直接连接符 246">
                        <a:extLst>
                          <a:ext uri="{FF2B5EF4-FFF2-40B4-BE49-F238E27FC236}">
                            <a16:creationId xmlns:a16="http://schemas.microsoft.com/office/drawing/2014/main" id="{8CCC8D73-A05A-AFCF-CAF8-669E0A679003}"/>
                          </a:ext>
                        </a:extLst>
                      </p:cNvPr>
                      <p:cNvCxnSpPr>
                        <a:cxnSpLocks/>
                      </p:cNvCxnSpPr>
                      <p:nvPr/>
                    </p:nvCxnSpPr>
                    <p:spPr>
                      <a:xfrm flipV="1">
                        <a:off x="5334000" y="2424111"/>
                        <a:ext cx="312420" cy="209550"/>
                      </a:xfrm>
                      <a:prstGeom prst="line">
                        <a:avLst/>
                      </a:prstGeom>
                      <a:ln w="6350" cap="rnd">
                        <a:solidFill>
                          <a:srgbClr val="33F5FC"/>
                        </a:solidFill>
                        <a:round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  <p:grpSp>
                  <p:nvGrpSpPr>
                    <p:cNvPr id="243" name="组合 242">
                      <a:extLst>
                        <a:ext uri="{FF2B5EF4-FFF2-40B4-BE49-F238E27FC236}">
                          <a16:creationId xmlns:a16="http://schemas.microsoft.com/office/drawing/2014/main" id="{89ADD4BA-D7EB-A817-B0B5-6449B52A2031}"/>
                        </a:ext>
                      </a:extLst>
                    </p:cNvPr>
                    <p:cNvGrpSpPr/>
                    <p:nvPr/>
                  </p:nvGrpSpPr>
                  <p:grpSpPr>
                    <a:xfrm flipH="1">
                      <a:off x="6570183" y="2424111"/>
                      <a:ext cx="2139633" cy="209550"/>
                      <a:chOff x="3506787" y="2424111"/>
                      <a:chExt cx="2139633" cy="209550"/>
                    </a:xfrm>
                  </p:grpSpPr>
                  <p:cxnSp>
                    <p:nvCxnSpPr>
                      <p:cNvPr id="244" name="直接连接符 243">
                        <a:extLst>
                          <a:ext uri="{FF2B5EF4-FFF2-40B4-BE49-F238E27FC236}">
                            <a16:creationId xmlns:a16="http://schemas.microsoft.com/office/drawing/2014/main" id="{2299F65B-6086-283B-0B6D-466964E7328D}"/>
                          </a:ext>
                        </a:extLst>
                      </p:cNvPr>
                      <p:cNvCxnSpPr>
                        <a:cxnSpLocks/>
                      </p:cNvCxnSpPr>
                      <p:nvPr/>
                    </p:nvCxnSpPr>
                    <p:spPr>
                      <a:xfrm>
                        <a:off x="3506787" y="2633661"/>
                        <a:ext cx="1827213" cy="0"/>
                      </a:xfrm>
                      <a:prstGeom prst="line">
                        <a:avLst/>
                      </a:prstGeom>
                      <a:ln w="6350" cap="rnd">
                        <a:solidFill>
                          <a:srgbClr val="33F5FC"/>
                        </a:solidFill>
                        <a:round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245" name="直接连接符 244">
                        <a:extLst>
                          <a:ext uri="{FF2B5EF4-FFF2-40B4-BE49-F238E27FC236}">
                            <a16:creationId xmlns:a16="http://schemas.microsoft.com/office/drawing/2014/main" id="{8FE03284-F4D2-5C25-4D71-A210D06ADBAA}"/>
                          </a:ext>
                        </a:extLst>
                      </p:cNvPr>
                      <p:cNvCxnSpPr>
                        <a:cxnSpLocks/>
                      </p:cNvCxnSpPr>
                      <p:nvPr/>
                    </p:nvCxnSpPr>
                    <p:spPr>
                      <a:xfrm flipV="1">
                        <a:off x="5334000" y="2424111"/>
                        <a:ext cx="312420" cy="209550"/>
                      </a:xfrm>
                      <a:prstGeom prst="line">
                        <a:avLst/>
                      </a:prstGeom>
                      <a:ln w="6350" cap="rnd">
                        <a:solidFill>
                          <a:srgbClr val="33F5FC"/>
                        </a:solidFill>
                        <a:round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</p:grpSp>
              <p:grpSp>
                <p:nvGrpSpPr>
                  <p:cNvPr id="233" name="组合 232">
                    <a:extLst>
                      <a:ext uri="{FF2B5EF4-FFF2-40B4-BE49-F238E27FC236}">
                        <a16:creationId xmlns:a16="http://schemas.microsoft.com/office/drawing/2014/main" id="{1FE72D5F-74E9-444A-B56A-6DA58C00A02D}"/>
                      </a:ext>
                    </a:extLst>
                  </p:cNvPr>
                  <p:cNvGrpSpPr/>
                  <p:nvPr/>
                </p:nvGrpSpPr>
                <p:grpSpPr>
                  <a:xfrm flipV="1">
                    <a:off x="6432003" y="4988026"/>
                    <a:ext cx="1629272" cy="65618"/>
                    <a:chOff x="3506787" y="2393695"/>
                    <a:chExt cx="5203029" cy="209550"/>
                  </a:xfrm>
                </p:grpSpPr>
                <p:grpSp>
                  <p:nvGrpSpPr>
                    <p:cNvPr id="236" name="组合 235">
                      <a:extLst>
                        <a:ext uri="{FF2B5EF4-FFF2-40B4-BE49-F238E27FC236}">
                          <a16:creationId xmlns:a16="http://schemas.microsoft.com/office/drawing/2014/main" id="{502390E5-671D-A997-550B-22BD95218D7E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3506787" y="2393695"/>
                      <a:ext cx="2139633" cy="209550"/>
                      <a:chOff x="3506787" y="2393695"/>
                      <a:chExt cx="2139633" cy="209550"/>
                    </a:xfrm>
                  </p:grpSpPr>
                  <p:cxnSp>
                    <p:nvCxnSpPr>
                      <p:cNvPr id="240" name="直接连接符 239">
                        <a:extLst>
                          <a:ext uri="{FF2B5EF4-FFF2-40B4-BE49-F238E27FC236}">
                            <a16:creationId xmlns:a16="http://schemas.microsoft.com/office/drawing/2014/main" id="{32B08D85-8C4E-EB35-205C-5F84982D79A2}"/>
                          </a:ext>
                        </a:extLst>
                      </p:cNvPr>
                      <p:cNvCxnSpPr>
                        <a:cxnSpLocks/>
                      </p:cNvCxnSpPr>
                      <p:nvPr/>
                    </p:nvCxnSpPr>
                    <p:spPr>
                      <a:xfrm>
                        <a:off x="3506787" y="2603245"/>
                        <a:ext cx="1827213" cy="0"/>
                      </a:xfrm>
                      <a:prstGeom prst="line">
                        <a:avLst/>
                      </a:prstGeom>
                      <a:ln w="6350" cap="rnd">
                        <a:solidFill>
                          <a:srgbClr val="33F5FC"/>
                        </a:solidFill>
                        <a:round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241" name="直接连接符 240">
                        <a:extLst>
                          <a:ext uri="{FF2B5EF4-FFF2-40B4-BE49-F238E27FC236}">
                            <a16:creationId xmlns:a16="http://schemas.microsoft.com/office/drawing/2014/main" id="{C0D2D8B7-8A72-1D58-6DB1-8DBB2D13BBCE}"/>
                          </a:ext>
                        </a:extLst>
                      </p:cNvPr>
                      <p:cNvCxnSpPr>
                        <a:cxnSpLocks/>
                      </p:cNvCxnSpPr>
                      <p:nvPr/>
                    </p:nvCxnSpPr>
                    <p:spPr>
                      <a:xfrm flipV="1">
                        <a:off x="5334000" y="2393695"/>
                        <a:ext cx="312420" cy="209550"/>
                      </a:xfrm>
                      <a:prstGeom prst="line">
                        <a:avLst/>
                      </a:prstGeom>
                      <a:ln w="6350" cap="rnd">
                        <a:solidFill>
                          <a:srgbClr val="33F5FC"/>
                        </a:solidFill>
                        <a:round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  <p:grpSp>
                  <p:nvGrpSpPr>
                    <p:cNvPr id="237" name="组合 236">
                      <a:extLst>
                        <a:ext uri="{FF2B5EF4-FFF2-40B4-BE49-F238E27FC236}">
                          <a16:creationId xmlns:a16="http://schemas.microsoft.com/office/drawing/2014/main" id="{A542DA16-F3D6-2E39-0AF6-7D0073305082}"/>
                        </a:ext>
                      </a:extLst>
                    </p:cNvPr>
                    <p:cNvGrpSpPr/>
                    <p:nvPr/>
                  </p:nvGrpSpPr>
                  <p:grpSpPr>
                    <a:xfrm flipH="1">
                      <a:off x="6570183" y="2393695"/>
                      <a:ext cx="2139633" cy="209550"/>
                      <a:chOff x="3506787" y="2393695"/>
                      <a:chExt cx="2139633" cy="209550"/>
                    </a:xfrm>
                  </p:grpSpPr>
                  <p:cxnSp>
                    <p:nvCxnSpPr>
                      <p:cNvPr id="238" name="直接连接符 237">
                        <a:extLst>
                          <a:ext uri="{FF2B5EF4-FFF2-40B4-BE49-F238E27FC236}">
                            <a16:creationId xmlns:a16="http://schemas.microsoft.com/office/drawing/2014/main" id="{25EA2A5D-981A-FFA0-92B5-30D5BBB008D3}"/>
                          </a:ext>
                        </a:extLst>
                      </p:cNvPr>
                      <p:cNvCxnSpPr>
                        <a:cxnSpLocks/>
                      </p:cNvCxnSpPr>
                      <p:nvPr/>
                    </p:nvCxnSpPr>
                    <p:spPr>
                      <a:xfrm>
                        <a:off x="3506787" y="2603245"/>
                        <a:ext cx="1827213" cy="0"/>
                      </a:xfrm>
                      <a:prstGeom prst="line">
                        <a:avLst/>
                      </a:prstGeom>
                      <a:ln w="6350" cap="rnd">
                        <a:solidFill>
                          <a:srgbClr val="33F5FC"/>
                        </a:solidFill>
                        <a:round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239" name="直接连接符 238">
                        <a:extLst>
                          <a:ext uri="{FF2B5EF4-FFF2-40B4-BE49-F238E27FC236}">
                            <a16:creationId xmlns:a16="http://schemas.microsoft.com/office/drawing/2014/main" id="{5E549655-27BB-7E3F-0961-2B29C341EB72}"/>
                          </a:ext>
                        </a:extLst>
                      </p:cNvPr>
                      <p:cNvCxnSpPr>
                        <a:cxnSpLocks/>
                      </p:cNvCxnSpPr>
                      <p:nvPr/>
                    </p:nvCxnSpPr>
                    <p:spPr>
                      <a:xfrm flipV="1">
                        <a:off x="5334000" y="2393695"/>
                        <a:ext cx="312420" cy="209550"/>
                      </a:xfrm>
                      <a:prstGeom prst="line">
                        <a:avLst/>
                      </a:prstGeom>
                      <a:ln w="6350" cap="rnd">
                        <a:solidFill>
                          <a:srgbClr val="33F5FC"/>
                        </a:solidFill>
                        <a:round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</p:grpSp>
              <p:sp>
                <p:nvSpPr>
                  <p:cNvPr id="234" name="梯形 233">
                    <a:extLst>
                      <a:ext uri="{FF2B5EF4-FFF2-40B4-BE49-F238E27FC236}">
                        <a16:creationId xmlns:a16="http://schemas.microsoft.com/office/drawing/2014/main" id="{17DB0278-3DBC-09A5-702E-E0683938A2C2}"/>
                      </a:ext>
                    </a:extLst>
                  </p:cNvPr>
                  <p:cNvSpPr/>
                  <p:nvPr/>
                </p:nvSpPr>
                <p:spPr>
                  <a:xfrm>
                    <a:off x="7091293" y="4388931"/>
                    <a:ext cx="310692" cy="32809"/>
                  </a:xfrm>
                  <a:prstGeom prst="trapezoid">
                    <a:avLst>
                      <a:gd name="adj" fmla="val 115519"/>
                    </a:avLst>
                  </a:prstGeom>
                  <a:gradFill>
                    <a:gsLst>
                      <a:gs pos="0">
                        <a:srgbClr val="33F5FC"/>
                      </a:gs>
                      <a:gs pos="100000">
                        <a:srgbClr val="33F5FC"/>
                      </a:gs>
                    </a:gsLst>
                    <a:lin ang="10800000" scaled="1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200">
                      <a:effectLst>
                        <a:outerShdw blurRad="50800" dist="38100" dir="13500000" algn="br" rotWithShape="0">
                          <a:prstClr val="black">
                            <a:alpha val="40000"/>
                          </a:prstClr>
                        </a:outerShdw>
                      </a:effectLst>
                    </a:endParaRPr>
                  </a:p>
                </p:txBody>
              </p:sp>
              <p:sp>
                <p:nvSpPr>
                  <p:cNvPr id="235" name="梯形 234">
                    <a:extLst>
                      <a:ext uri="{FF2B5EF4-FFF2-40B4-BE49-F238E27FC236}">
                        <a16:creationId xmlns:a16="http://schemas.microsoft.com/office/drawing/2014/main" id="{F4F900B2-4881-084E-374D-6FD80488EA59}"/>
                      </a:ext>
                    </a:extLst>
                  </p:cNvPr>
                  <p:cNvSpPr/>
                  <p:nvPr/>
                </p:nvSpPr>
                <p:spPr>
                  <a:xfrm flipV="1">
                    <a:off x="7091293" y="4997391"/>
                    <a:ext cx="310692" cy="32809"/>
                  </a:xfrm>
                  <a:prstGeom prst="trapezoid">
                    <a:avLst>
                      <a:gd name="adj" fmla="val 115519"/>
                    </a:avLst>
                  </a:prstGeom>
                  <a:solidFill>
                    <a:srgbClr val="33F5FC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200">
                      <a:effectLst>
                        <a:outerShdw blurRad="50800" dist="38100" dir="13500000" algn="br" rotWithShape="0">
                          <a:prstClr val="black">
                            <a:alpha val="40000"/>
                          </a:prstClr>
                        </a:outerShdw>
                      </a:effectLst>
                    </a:endParaRPr>
                  </a:p>
                </p:txBody>
              </p:sp>
            </p:grpSp>
            <p:sp>
              <p:nvSpPr>
                <p:cNvPr id="226" name="文本框 225">
                  <a:extLst>
                    <a:ext uri="{FF2B5EF4-FFF2-40B4-BE49-F238E27FC236}">
                      <a16:creationId xmlns:a16="http://schemas.microsoft.com/office/drawing/2014/main" id="{0F85BA28-CC50-EC09-BCD7-E5E953804C68}"/>
                    </a:ext>
                  </a:extLst>
                </p:cNvPr>
                <p:cNvSpPr txBox="1"/>
                <p:nvPr/>
              </p:nvSpPr>
              <p:spPr>
                <a:xfrm>
                  <a:off x="7123902" y="4557206"/>
                  <a:ext cx="1422545" cy="311258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zh-CN" altLang="en-US" sz="1200">
                      <a:gradFill flip="none" rotWithShape="1">
                        <a:gsLst>
                          <a:gs pos="0">
                            <a:schemeClr val="bg1"/>
                          </a:gs>
                          <a:gs pos="90000">
                            <a:srgbClr val="33F5FC"/>
                          </a:gs>
                        </a:gsLst>
                        <a:lin ang="5400000" scaled="1"/>
                        <a:tileRect/>
                      </a:gradFill>
                      <a:effectLst>
                        <a:outerShdw blurRad="50800" dist="38100" dir="13500000" algn="br" rotWithShape="0">
                          <a:prstClr val="black">
                            <a:alpha val="40000"/>
                          </a:prstClr>
                        </a:outerShdw>
                      </a:effectLst>
                      <a:latin typeface="锐字真言体免费商用" panose="02010600030101010101" pitchFamily="2" charset="-122"/>
                      <a:ea typeface="锐字真言体免费商用" panose="02010600030101010101" pitchFamily="2" charset="-122"/>
                    </a:rPr>
                    <a:t>智能管控设施</a:t>
                  </a:r>
                  <a:endParaRPr lang="en-US" sz="1200" dirty="0">
                    <a:gradFill flip="none" rotWithShape="1">
                      <a:gsLst>
                        <a:gs pos="0">
                          <a:schemeClr val="bg1"/>
                        </a:gs>
                        <a:gs pos="90000">
                          <a:srgbClr val="33F5FC"/>
                        </a:gs>
                      </a:gsLst>
                      <a:lin ang="5400000" scaled="1"/>
                      <a:tileRect/>
                    </a:gradFill>
                    <a:effectLst>
                      <a:outerShdw blurRad="50800" dist="38100" dir="13500000" algn="br" rotWithShape="0">
                        <a:prstClr val="black">
                          <a:alpha val="40000"/>
                        </a:prstClr>
                      </a:outerShdw>
                    </a:effectLst>
                    <a:latin typeface="锐字真言体免费商用" panose="02010600030101010101" pitchFamily="2" charset="-122"/>
                    <a:ea typeface="锐字真言体免费商用" panose="02010600030101010101" pitchFamily="2" charset="-122"/>
                  </a:endParaRPr>
                </a:p>
              </p:txBody>
            </p:sp>
          </p:grpSp>
        </p:grpSp>
        <p:grpSp>
          <p:nvGrpSpPr>
            <p:cNvPr id="400" name="组合 399">
              <a:extLst>
                <a:ext uri="{FF2B5EF4-FFF2-40B4-BE49-F238E27FC236}">
                  <a16:creationId xmlns:a16="http://schemas.microsoft.com/office/drawing/2014/main" id="{0F407EE8-2ADE-E6D0-7D65-8A6B91D8935F}"/>
                </a:ext>
              </a:extLst>
            </p:cNvPr>
            <p:cNvGrpSpPr/>
            <p:nvPr/>
          </p:nvGrpSpPr>
          <p:grpSpPr>
            <a:xfrm>
              <a:off x="6315568" y="5531746"/>
              <a:ext cx="4345209" cy="328077"/>
              <a:chOff x="6464956" y="5530751"/>
              <a:chExt cx="4345209" cy="328077"/>
            </a:xfrm>
          </p:grpSpPr>
          <p:grpSp>
            <p:nvGrpSpPr>
              <p:cNvPr id="275" name="组合 274">
                <a:extLst>
                  <a:ext uri="{FF2B5EF4-FFF2-40B4-BE49-F238E27FC236}">
                    <a16:creationId xmlns:a16="http://schemas.microsoft.com/office/drawing/2014/main" id="{46C77556-9B00-3D85-26ED-3F8920D845EB}"/>
                  </a:ext>
                </a:extLst>
              </p:cNvPr>
              <p:cNvGrpSpPr/>
              <p:nvPr/>
            </p:nvGrpSpPr>
            <p:grpSpPr>
              <a:xfrm>
                <a:off x="6464956" y="5530751"/>
                <a:ext cx="738530" cy="328077"/>
                <a:chOff x="7136663" y="4425622"/>
                <a:chExt cx="1397024" cy="559772"/>
              </a:xfrm>
            </p:grpSpPr>
            <p:grpSp>
              <p:nvGrpSpPr>
                <p:cNvPr id="276" name="组合 275">
                  <a:extLst>
                    <a:ext uri="{FF2B5EF4-FFF2-40B4-BE49-F238E27FC236}">
                      <a16:creationId xmlns:a16="http://schemas.microsoft.com/office/drawing/2014/main" id="{8DFDF34F-80A4-5F0A-FC81-2ECF63EEFC11}"/>
                    </a:ext>
                  </a:extLst>
                </p:cNvPr>
                <p:cNvGrpSpPr/>
                <p:nvPr/>
              </p:nvGrpSpPr>
              <p:grpSpPr>
                <a:xfrm>
                  <a:off x="7136663" y="4425622"/>
                  <a:ext cx="1397024" cy="559772"/>
                  <a:chOff x="6379583" y="4363081"/>
                  <a:chExt cx="1731926" cy="693963"/>
                </a:xfrm>
              </p:grpSpPr>
              <p:sp>
                <p:nvSpPr>
                  <p:cNvPr id="278" name="任意多边形: 形状 277">
                    <a:extLst>
                      <a:ext uri="{FF2B5EF4-FFF2-40B4-BE49-F238E27FC236}">
                        <a16:creationId xmlns:a16="http://schemas.microsoft.com/office/drawing/2014/main" id="{C7862DDD-8FC1-3352-48D1-EBC314C52AB7}"/>
                      </a:ext>
                    </a:extLst>
                  </p:cNvPr>
                  <p:cNvSpPr/>
                  <p:nvPr/>
                </p:nvSpPr>
                <p:spPr>
                  <a:xfrm rot="16200000" flipH="1">
                    <a:off x="6898564" y="3844100"/>
                    <a:ext cx="693963" cy="1731926"/>
                  </a:xfrm>
                  <a:custGeom>
                    <a:avLst/>
                    <a:gdLst>
                      <a:gd name="connsiteX0" fmla="*/ 0 w 2216150"/>
                      <a:gd name="connsiteY0" fmla="*/ 369366 h 5537200"/>
                      <a:gd name="connsiteX1" fmla="*/ 0 w 2216150"/>
                      <a:gd name="connsiteY1" fmla="*/ 2768600 h 5537200"/>
                      <a:gd name="connsiteX2" fmla="*/ 0 w 2216150"/>
                      <a:gd name="connsiteY2" fmla="*/ 5167834 h 5537200"/>
                      <a:gd name="connsiteX3" fmla="*/ 369366 w 2216150"/>
                      <a:gd name="connsiteY3" fmla="*/ 5537200 h 5537200"/>
                      <a:gd name="connsiteX4" fmla="*/ 1846784 w 2216150"/>
                      <a:gd name="connsiteY4" fmla="*/ 5537200 h 5537200"/>
                      <a:gd name="connsiteX5" fmla="*/ 2216150 w 2216150"/>
                      <a:gd name="connsiteY5" fmla="*/ 5167834 h 5537200"/>
                      <a:gd name="connsiteX6" fmla="*/ 2216150 w 2216150"/>
                      <a:gd name="connsiteY6" fmla="*/ 2768600 h 5537200"/>
                      <a:gd name="connsiteX7" fmla="*/ 2216150 w 2216150"/>
                      <a:gd name="connsiteY7" fmla="*/ 369366 h 5537200"/>
                      <a:gd name="connsiteX8" fmla="*/ 1846784 w 2216150"/>
                      <a:gd name="connsiteY8" fmla="*/ 0 h 5537200"/>
                      <a:gd name="connsiteX9" fmla="*/ 369366 w 2216150"/>
                      <a:gd name="connsiteY9" fmla="*/ 0 h 55372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2216150" h="5537200">
                        <a:moveTo>
                          <a:pt x="0" y="369366"/>
                        </a:moveTo>
                        <a:lnTo>
                          <a:pt x="0" y="2768600"/>
                        </a:lnTo>
                        <a:lnTo>
                          <a:pt x="0" y="5167834"/>
                        </a:lnTo>
                        <a:lnTo>
                          <a:pt x="369366" y="5537200"/>
                        </a:lnTo>
                        <a:lnTo>
                          <a:pt x="1846784" y="5537200"/>
                        </a:lnTo>
                        <a:lnTo>
                          <a:pt x="2216150" y="5167834"/>
                        </a:lnTo>
                        <a:lnTo>
                          <a:pt x="2216150" y="2768600"/>
                        </a:lnTo>
                        <a:lnTo>
                          <a:pt x="2216150" y="369366"/>
                        </a:lnTo>
                        <a:lnTo>
                          <a:pt x="1846784" y="0"/>
                        </a:lnTo>
                        <a:lnTo>
                          <a:pt x="369366" y="0"/>
                        </a:lnTo>
                        <a:close/>
                      </a:path>
                    </a:pathLst>
                  </a:custGeom>
                  <a:gradFill>
                    <a:gsLst>
                      <a:gs pos="55000">
                        <a:srgbClr val="041E43">
                          <a:alpha val="0"/>
                        </a:srgbClr>
                      </a:gs>
                      <a:gs pos="0">
                        <a:srgbClr val="33F5FC">
                          <a:alpha val="44000"/>
                        </a:srgbClr>
                      </a:gs>
                      <a:gs pos="100000">
                        <a:srgbClr val="33F5FC">
                          <a:alpha val="39000"/>
                        </a:srgbClr>
                      </a:gs>
                    </a:gsLst>
                    <a:lin ang="10800000" scaled="1"/>
                  </a:gradFill>
                  <a:ln w="6350">
                    <a:solidFill>
                      <a:srgbClr val="33F5FC"/>
                    </a:solidFill>
                    <a:round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zh-CN" altLang="en-US" sz="1200">
                      <a:effectLst>
                        <a:outerShdw blurRad="50800" dist="38100" dir="13500000" algn="br" rotWithShape="0">
                          <a:prstClr val="black">
                            <a:alpha val="40000"/>
                          </a:prstClr>
                        </a:outerShdw>
                      </a:effectLst>
                    </a:endParaRPr>
                  </a:p>
                </p:txBody>
              </p:sp>
              <p:sp>
                <p:nvSpPr>
                  <p:cNvPr id="279" name="直角三角形 278">
                    <a:extLst>
                      <a:ext uri="{FF2B5EF4-FFF2-40B4-BE49-F238E27FC236}">
                        <a16:creationId xmlns:a16="http://schemas.microsoft.com/office/drawing/2014/main" id="{CE2AB9A4-D310-6D33-4D33-EF73EC3182FF}"/>
                      </a:ext>
                    </a:extLst>
                  </p:cNvPr>
                  <p:cNvSpPr/>
                  <p:nvPr/>
                </p:nvSpPr>
                <p:spPr>
                  <a:xfrm>
                    <a:off x="6388084" y="4987740"/>
                    <a:ext cx="53266" cy="53266"/>
                  </a:xfrm>
                  <a:prstGeom prst="rtTriangle">
                    <a:avLst/>
                  </a:prstGeom>
                  <a:solidFill>
                    <a:srgbClr val="33F5FC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200">
                      <a:effectLst>
                        <a:outerShdw blurRad="50800" dist="38100" dir="13500000" algn="br" rotWithShape="0">
                          <a:prstClr val="black">
                            <a:alpha val="40000"/>
                          </a:prstClr>
                        </a:outerShdw>
                      </a:effectLst>
                    </a:endParaRPr>
                  </a:p>
                </p:txBody>
              </p:sp>
              <p:sp>
                <p:nvSpPr>
                  <p:cNvPr id="280" name="直角三角形 279">
                    <a:extLst>
                      <a:ext uri="{FF2B5EF4-FFF2-40B4-BE49-F238E27FC236}">
                        <a16:creationId xmlns:a16="http://schemas.microsoft.com/office/drawing/2014/main" id="{A33DBFFB-CA9B-FBE3-284B-1EC6ACCA0B80}"/>
                      </a:ext>
                    </a:extLst>
                  </p:cNvPr>
                  <p:cNvSpPr/>
                  <p:nvPr/>
                </p:nvSpPr>
                <p:spPr>
                  <a:xfrm flipV="1">
                    <a:off x="6388084" y="4379119"/>
                    <a:ext cx="53266" cy="53266"/>
                  </a:xfrm>
                  <a:prstGeom prst="rtTriangle">
                    <a:avLst/>
                  </a:prstGeom>
                  <a:solidFill>
                    <a:srgbClr val="33F5FC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200">
                      <a:effectLst>
                        <a:outerShdw blurRad="50800" dist="38100" dir="13500000" algn="br" rotWithShape="0">
                          <a:prstClr val="black">
                            <a:alpha val="40000"/>
                          </a:prstClr>
                        </a:outerShdw>
                      </a:effectLst>
                    </a:endParaRPr>
                  </a:p>
                </p:txBody>
              </p:sp>
              <p:sp>
                <p:nvSpPr>
                  <p:cNvPr id="281" name="直角三角形 280">
                    <a:extLst>
                      <a:ext uri="{FF2B5EF4-FFF2-40B4-BE49-F238E27FC236}">
                        <a16:creationId xmlns:a16="http://schemas.microsoft.com/office/drawing/2014/main" id="{FA8B4349-741C-ADD4-57AF-1DBE386B44B2}"/>
                      </a:ext>
                    </a:extLst>
                  </p:cNvPr>
                  <p:cNvSpPr/>
                  <p:nvPr/>
                </p:nvSpPr>
                <p:spPr>
                  <a:xfrm flipH="1" flipV="1">
                    <a:off x="8048753" y="4379119"/>
                    <a:ext cx="53266" cy="53266"/>
                  </a:xfrm>
                  <a:prstGeom prst="rtTriangle">
                    <a:avLst/>
                  </a:prstGeom>
                  <a:solidFill>
                    <a:srgbClr val="33F5FC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200">
                      <a:effectLst>
                        <a:outerShdw blurRad="50800" dist="38100" dir="13500000" algn="br" rotWithShape="0">
                          <a:prstClr val="black">
                            <a:alpha val="40000"/>
                          </a:prstClr>
                        </a:outerShdw>
                      </a:effectLst>
                    </a:endParaRPr>
                  </a:p>
                </p:txBody>
              </p:sp>
              <p:sp>
                <p:nvSpPr>
                  <p:cNvPr id="282" name="直角三角形 281">
                    <a:extLst>
                      <a:ext uri="{FF2B5EF4-FFF2-40B4-BE49-F238E27FC236}">
                        <a16:creationId xmlns:a16="http://schemas.microsoft.com/office/drawing/2014/main" id="{D266A579-CB72-D2C6-1396-B8E250C6402C}"/>
                      </a:ext>
                    </a:extLst>
                  </p:cNvPr>
                  <p:cNvSpPr/>
                  <p:nvPr/>
                </p:nvSpPr>
                <p:spPr>
                  <a:xfrm flipH="1">
                    <a:off x="8048753" y="4987740"/>
                    <a:ext cx="53266" cy="53266"/>
                  </a:xfrm>
                  <a:prstGeom prst="rtTriangle">
                    <a:avLst/>
                  </a:prstGeom>
                  <a:solidFill>
                    <a:srgbClr val="33F5FC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200">
                      <a:effectLst>
                        <a:outerShdw blurRad="50800" dist="38100" dir="13500000" algn="br" rotWithShape="0">
                          <a:prstClr val="black">
                            <a:alpha val="40000"/>
                          </a:prstClr>
                        </a:outerShdw>
                      </a:effectLst>
                    </a:endParaRPr>
                  </a:p>
                </p:txBody>
              </p:sp>
              <p:grpSp>
                <p:nvGrpSpPr>
                  <p:cNvPr id="283" name="组合 282">
                    <a:extLst>
                      <a:ext uri="{FF2B5EF4-FFF2-40B4-BE49-F238E27FC236}">
                        <a16:creationId xmlns:a16="http://schemas.microsoft.com/office/drawing/2014/main" id="{18F57BD2-F787-15E0-2BB7-07F243C33B85}"/>
                      </a:ext>
                    </a:extLst>
                  </p:cNvPr>
                  <p:cNvGrpSpPr/>
                  <p:nvPr/>
                </p:nvGrpSpPr>
                <p:grpSpPr>
                  <a:xfrm>
                    <a:off x="6432003" y="4363081"/>
                    <a:ext cx="1629272" cy="65618"/>
                    <a:chOff x="3506787" y="2424111"/>
                    <a:chExt cx="5203029" cy="209550"/>
                  </a:xfrm>
                </p:grpSpPr>
                <p:grpSp>
                  <p:nvGrpSpPr>
                    <p:cNvPr id="293" name="组合 292">
                      <a:extLst>
                        <a:ext uri="{FF2B5EF4-FFF2-40B4-BE49-F238E27FC236}">
                          <a16:creationId xmlns:a16="http://schemas.microsoft.com/office/drawing/2014/main" id="{841F2861-EE8C-3F88-4F78-11E056E23041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3506787" y="2424111"/>
                      <a:ext cx="2139633" cy="209550"/>
                      <a:chOff x="3506787" y="2424111"/>
                      <a:chExt cx="2139633" cy="209550"/>
                    </a:xfrm>
                  </p:grpSpPr>
                  <p:cxnSp>
                    <p:nvCxnSpPr>
                      <p:cNvPr id="297" name="直接连接符 296">
                        <a:extLst>
                          <a:ext uri="{FF2B5EF4-FFF2-40B4-BE49-F238E27FC236}">
                            <a16:creationId xmlns:a16="http://schemas.microsoft.com/office/drawing/2014/main" id="{0BF2A301-6308-9F82-8172-6109B94745D0}"/>
                          </a:ext>
                        </a:extLst>
                      </p:cNvPr>
                      <p:cNvCxnSpPr>
                        <a:cxnSpLocks/>
                      </p:cNvCxnSpPr>
                      <p:nvPr/>
                    </p:nvCxnSpPr>
                    <p:spPr>
                      <a:xfrm>
                        <a:off x="3506787" y="2633661"/>
                        <a:ext cx="1827213" cy="0"/>
                      </a:xfrm>
                      <a:prstGeom prst="line">
                        <a:avLst/>
                      </a:prstGeom>
                      <a:ln w="6350" cap="rnd">
                        <a:solidFill>
                          <a:srgbClr val="33F5FC"/>
                        </a:solidFill>
                        <a:round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298" name="直接连接符 297">
                        <a:extLst>
                          <a:ext uri="{FF2B5EF4-FFF2-40B4-BE49-F238E27FC236}">
                            <a16:creationId xmlns:a16="http://schemas.microsoft.com/office/drawing/2014/main" id="{6273A674-D2C4-3DEF-B8A7-94FABE37D07B}"/>
                          </a:ext>
                        </a:extLst>
                      </p:cNvPr>
                      <p:cNvCxnSpPr>
                        <a:cxnSpLocks/>
                      </p:cNvCxnSpPr>
                      <p:nvPr/>
                    </p:nvCxnSpPr>
                    <p:spPr>
                      <a:xfrm flipV="1">
                        <a:off x="5334000" y="2424111"/>
                        <a:ext cx="312420" cy="209550"/>
                      </a:xfrm>
                      <a:prstGeom prst="line">
                        <a:avLst/>
                      </a:prstGeom>
                      <a:ln w="6350" cap="rnd">
                        <a:solidFill>
                          <a:srgbClr val="33F5FC"/>
                        </a:solidFill>
                        <a:round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  <p:grpSp>
                  <p:nvGrpSpPr>
                    <p:cNvPr id="294" name="组合 293">
                      <a:extLst>
                        <a:ext uri="{FF2B5EF4-FFF2-40B4-BE49-F238E27FC236}">
                          <a16:creationId xmlns:a16="http://schemas.microsoft.com/office/drawing/2014/main" id="{A323D9EC-92E3-8DAD-91F4-18DE54366728}"/>
                        </a:ext>
                      </a:extLst>
                    </p:cNvPr>
                    <p:cNvGrpSpPr/>
                    <p:nvPr/>
                  </p:nvGrpSpPr>
                  <p:grpSpPr>
                    <a:xfrm flipH="1">
                      <a:off x="6570183" y="2424111"/>
                      <a:ext cx="2139633" cy="209550"/>
                      <a:chOff x="3506787" y="2424111"/>
                      <a:chExt cx="2139633" cy="209550"/>
                    </a:xfrm>
                  </p:grpSpPr>
                  <p:cxnSp>
                    <p:nvCxnSpPr>
                      <p:cNvPr id="295" name="直接连接符 294">
                        <a:extLst>
                          <a:ext uri="{FF2B5EF4-FFF2-40B4-BE49-F238E27FC236}">
                            <a16:creationId xmlns:a16="http://schemas.microsoft.com/office/drawing/2014/main" id="{12BE3162-A3DC-FBA9-6C77-D0336E3CD0DB}"/>
                          </a:ext>
                        </a:extLst>
                      </p:cNvPr>
                      <p:cNvCxnSpPr>
                        <a:cxnSpLocks/>
                      </p:cNvCxnSpPr>
                      <p:nvPr/>
                    </p:nvCxnSpPr>
                    <p:spPr>
                      <a:xfrm>
                        <a:off x="3506787" y="2633661"/>
                        <a:ext cx="1827213" cy="0"/>
                      </a:xfrm>
                      <a:prstGeom prst="line">
                        <a:avLst/>
                      </a:prstGeom>
                      <a:ln w="6350" cap="rnd">
                        <a:solidFill>
                          <a:srgbClr val="33F5FC"/>
                        </a:solidFill>
                        <a:round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296" name="直接连接符 295">
                        <a:extLst>
                          <a:ext uri="{FF2B5EF4-FFF2-40B4-BE49-F238E27FC236}">
                            <a16:creationId xmlns:a16="http://schemas.microsoft.com/office/drawing/2014/main" id="{6631FB40-577B-53CE-72BC-4698B9D426F3}"/>
                          </a:ext>
                        </a:extLst>
                      </p:cNvPr>
                      <p:cNvCxnSpPr>
                        <a:cxnSpLocks/>
                      </p:cNvCxnSpPr>
                      <p:nvPr/>
                    </p:nvCxnSpPr>
                    <p:spPr>
                      <a:xfrm flipV="1">
                        <a:off x="5334000" y="2424111"/>
                        <a:ext cx="312420" cy="209550"/>
                      </a:xfrm>
                      <a:prstGeom prst="line">
                        <a:avLst/>
                      </a:prstGeom>
                      <a:ln w="6350" cap="rnd">
                        <a:solidFill>
                          <a:srgbClr val="33F5FC"/>
                        </a:solidFill>
                        <a:round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</p:grpSp>
              <p:grpSp>
                <p:nvGrpSpPr>
                  <p:cNvPr id="284" name="组合 283">
                    <a:extLst>
                      <a:ext uri="{FF2B5EF4-FFF2-40B4-BE49-F238E27FC236}">
                        <a16:creationId xmlns:a16="http://schemas.microsoft.com/office/drawing/2014/main" id="{5669564A-B415-8574-4D12-360AE95F0587}"/>
                      </a:ext>
                    </a:extLst>
                  </p:cNvPr>
                  <p:cNvGrpSpPr/>
                  <p:nvPr/>
                </p:nvGrpSpPr>
                <p:grpSpPr>
                  <a:xfrm flipV="1">
                    <a:off x="6432003" y="4988026"/>
                    <a:ext cx="1629272" cy="65618"/>
                    <a:chOff x="3506787" y="2393695"/>
                    <a:chExt cx="5203029" cy="209550"/>
                  </a:xfrm>
                </p:grpSpPr>
                <p:grpSp>
                  <p:nvGrpSpPr>
                    <p:cNvPr id="287" name="组合 286">
                      <a:extLst>
                        <a:ext uri="{FF2B5EF4-FFF2-40B4-BE49-F238E27FC236}">
                          <a16:creationId xmlns:a16="http://schemas.microsoft.com/office/drawing/2014/main" id="{675E8083-DA9B-6FC8-7288-4B0068C1C55D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3506787" y="2393695"/>
                      <a:ext cx="2139633" cy="209550"/>
                      <a:chOff x="3506787" y="2393695"/>
                      <a:chExt cx="2139633" cy="209550"/>
                    </a:xfrm>
                  </p:grpSpPr>
                  <p:cxnSp>
                    <p:nvCxnSpPr>
                      <p:cNvPr id="291" name="直接连接符 290">
                        <a:extLst>
                          <a:ext uri="{FF2B5EF4-FFF2-40B4-BE49-F238E27FC236}">
                            <a16:creationId xmlns:a16="http://schemas.microsoft.com/office/drawing/2014/main" id="{C971352C-829A-BAD1-67B7-02BB3413F64D}"/>
                          </a:ext>
                        </a:extLst>
                      </p:cNvPr>
                      <p:cNvCxnSpPr>
                        <a:cxnSpLocks/>
                      </p:cNvCxnSpPr>
                      <p:nvPr/>
                    </p:nvCxnSpPr>
                    <p:spPr>
                      <a:xfrm>
                        <a:off x="3506787" y="2603245"/>
                        <a:ext cx="1827213" cy="0"/>
                      </a:xfrm>
                      <a:prstGeom prst="line">
                        <a:avLst/>
                      </a:prstGeom>
                      <a:ln w="6350" cap="rnd">
                        <a:solidFill>
                          <a:srgbClr val="33F5FC"/>
                        </a:solidFill>
                        <a:round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292" name="直接连接符 291">
                        <a:extLst>
                          <a:ext uri="{FF2B5EF4-FFF2-40B4-BE49-F238E27FC236}">
                            <a16:creationId xmlns:a16="http://schemas.microsoft.com/office/drawing/2014/main" id="{CA33C10B-4BCB-3F2B-2099-D3F8D75FE266}"/>
                          </a:ext>
                        </a:extLst>
                      </p:cNvPr>
                      <p:cNvCxnSpPr>
                        <a:cxnSpLocks/>
                      </p:cNvCxnSpPr>
                      <p:nvPr/>
                    </p:nvCxnSpPr>
                    <p:spPr>
                      <a:xfrm flipV="1">
                        <a:off x="5334000" y="2393695"/>
                        <a:ext cx="312420" cy="209550"/>
                      </a:xfrm>
                      <a:prstGeom prst="line">
                        <a:avLst/>
                      </a:prstGeom>
                      <a:ln w="6350" cap="rnd">
                        <a:solidFill>
                          <a:srgbClr val="33F5FC"/>
                        </a:solidFill>
                        <a:round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  <p:grpSp>
                  <p:nvGrpSpPr>
                    <p:cNvPr id="288" name="组合 287">
                      <a:extLst>
                        <a:ext uri="{FF2B5EF4-FFF2-40B4-BE49-F238E27FC236}">
                          <a16:creationId xmlns:a16="http://schemas.microsoft.com/office/drawing/2014/main" id="{4BC23AE9-B335-B1BF-4469-AA951A883116}"/>
                        </a:ext>
                      </a:extLst>
                    </p:cNvPr>
                    <p:cNvGrpSpPr/>
                    <p:nvPr/>
                  </p:nvGrpSpPr>
                  <p:grpSpPr>
                    <a:xfrm flipH="1">
                      <a:off x="6570183" y="2393695"/>
                      <a:ext cx="2139633" cy="209550"/>
                      <a:chOff x="3506787" y="2393695"/>
                      <a:chExt cx="2139633" cy="209550"/>
                    </a:xfrm>
                  </p:grpSpPr>
                  <p:cxnSp>
                    <p:nvCxnSpPr>
                      <p:cNvPr id="289" name="直接连接符 288">
                        <a:extLst>
                          <a:ext uri="{FF2B5EF4-FFF2-40B4-BE49-F238E27FC236}">
                            <a16:creationId xmlns:a16="http://schemas.microsoft.com/office/drawing/2014/main" id="{3533C324-126B-EF86-A17B-F79C8830DC55}"/>
                          </a:ext>
                        </a:extLst>
                      </p:cNvPr>
                      <p:cNvCxnSpPr>
                        <a:cxnSpLocks/>
                      </p:cNvCxnSpPr>
                      <p:nvPr/>
                    </p:nvCxnSpPr>
                    <p:spPr>
                      <a:xfrm>
                        <a:off x="3506787" y="2603245"/>
                        <a:ext cx="1827213" cy="0"/>
                      </a:xfrm>
                      <a:prstGeom prst="line">
                        <a:avLst/>
                      </a:prstGeom>
                      <a:ln w="6350" cap="rnd">
                        <a:solidFill>
                          <a:srgbClr val="33F5FC"/>
                        </a:solidFill>
                        <a:round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290" name="直接连接符 289">
                        <a:extLst>
                          <a:ext uri="{FF2B5EF4-FFF2-40B4-BE49-F238E27FC236}">
                            <a16:creationId xmlns:a16="http://schemas.microsoft.com/office/drawing/2014/main" id="{36A664C3-66C9-5767-1ED2-C636216D6703}"/>
                          </a:ext>
                        </a:extLst>
                      </p:cNvPr>
                      <p:cNvCxnSpPr>
                        <a:cxnSpLocks/>
                      </p:cNvCxnSpPr>
                      <p:nvPr/>
                    </p:nvCxnSpPr>
                    <p:spPr>
                      <a:xfrm flipV="1">
                        <a:off x="5334000" y="2393695"/>
                        <a:ext cx="312420" cy="209550"/>
                      </a:xfrm>
                      <a:prstGeom prst="line">
                        <a:avLst/>
                      </a:prstGeom>
                      <a:ln w="6350" cap="rnd">
                        <a:solidFill>
                          <a:srgbClr val="33F5FC"/>
                        </a:solidFill>
                        <a:round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</p:grpSp>
              <p:sp>
                <p:nvSpPr>
                  <p:cNvPr id="285" name="梯形 284">
                    <a:extLst>
                      <a:ext uri="{FF2B5EF4-FFF2-40B4-BE49-F238E27FC236}">
                        <a16:creationId xmlns:a16="http://schemas.microsoft.com/office/drawing/2014/main" id="{BF264AB6-6EFB-04C1-6FFA-D31C8F274209}"/>
                      </a:ext>
                    </a:extLst>
                  </p:cNvPr>
                  <p:cNvSpPr/>
                  <p:nvPr/>
                </p:nvSpPr>
                <p:spPr>
                  <a:xfrm>
                    <a:off x="7091293" y="4388931"/>
                    <a:ext cx="310692" cy="32809"/>
                  </a:xfrm>
                  <a:prstGeom prst="trapezoid">
                    <a:avLst>
                      <a:gd name="adj" fmla="val 115519"/>
                    </a:avLst>
                  </a:prstGeom>
                  <a:gradFill>
                    <a:gsLst>
                      <a:gs pos="0">
                        <a:srgbClr val="33F5FC"/>
                      </a:gs>
                      <a:gs pos="100000">
                        <a:srgbClr val="33F5FC"/>
                      </a:gs>
                    </a:gsLst>
                    <a:lin ang="10800000" scaled="1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200">
                      <a:effectLst>
                        <a:outerShdw blurRad="50800" dist="38100" dir="13500000" algn="br" rotWithShape="0">
                          <a:prstClr val="black">
                            <a:alpha val="40000"/>
                          </a:prstClr>
                        </a:outerShdw>
                      </a:effectLst>
                    </a:endParaRPr>
                  </a:p>
                </p:txBody>
              </p:sp>
              <p:sp>
                <p:nvSpPr>
                  <p:cNvPr id="286" name="梯形 285">
                    <a:extLst>
                      <a:ext uri="{FF2B5EF4-FFF2-40B4-BE49-F238E27FC236}">
                        <a16:creationId xmlns:a16="http://schemas.microsoft.com/office/drawing/2014/main" id="{CECD9D3E-34A7-3772-09BF-B629993AC11C}"/>
                      </a:ext>
                    </a:extLst>
                  </p:cNvPr>
                  <p:cNvSpPr/>
                  <p:nvPr/>
                </p:nvSpPr>
                <p:spPr>
                  <a:xfrm flipV="1">
                    <a:off x="7091293" y="4997391"/>
                    <a:ext cx="310692" cy="32809"/>
                  </a:xfrm>
                  <a:prstGeom prst="trapezoid">
                    <a:avLst>
                      <a:gd name="adj" fmla="val 115519"/>
                    </a:avLst>
                  </a:prstGeom>
                  <a:solidFill>
                    <a:srgbClr val="33F5FC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200">
                      <a:effectLst>
                        <a:outerShdw blurRad="50800" dist="38100" dir="13500000" algn="br" rotWithShape="0">
                          <a:prstClr val="black">
                            <a:alpha val="40000"/>
                          </a:prstClr>
                        </a:outerShdw>
                      </a:effectLst>
                    </a:endParaRPr>
                  </a:p>
                </p:txBody>
              </p:sp>
            </p:grpSp>
            <p:sp>
              <p:nvSpPr>
                <p:cNvPr id="277" name="文本框 276">
                  <a:extLst>
                    <a:ext uri="{FF2B5EF4-FFF2-40B4-BE49-F238E27FC236}">
                      <a16:creationId xmlns:a16="http://schemas.microsoft.com/office/drawing/2014/main" id="{3D31C527-2CC5-E574-B01F-6DA4E29D4D79}"/>
                    </a:ext>
                  </a:extLst>
                </p:cNvPr>
                <p:cNvSpPr txBox="1"/>
                <p:nvPr/>
              </p:nvSpPr>
              <p:spPr>
                <a:xfrm>
                  <a:off x="7334499" y="4488220"/>
                  <a:ext cx="992446" cy="468172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zh-CN" altLang="en-US" sz="1200">
                      <a:gradFill flip="none" rotWithShape="1">
                        <a:gsLst>
                          <a:gs pos="0">
                            <a:schemeClr val="bg1"/>
                          </a:gs>
                          <a:gs pos="90000">
                            <a:srgbClr val="33F5FC"/>
                          </a:gs>
                        </a:gsLst>
                        <a:lin ang="5400000" scaled="1"/>
                        <a:tileRect/>
                      </a:gradFill>
                      <a:effectLst>
                        <a:outerShdw blurRad="50800" dist="38100" dir="13500000" algn="br" rotWithShape="0">
                          <a:prstClr val="black">
                            <a:alpha val="40000"/>
                          </a:prstClr>
                        </a:outerShdw>
                      </a:effectLst>
                      <a:latin typeface="锐字真言体免费商用" panose="02010600030101010101" pitchFamily="2" charset="-122"/>
                      <a:ea typeface="锐字真言体免费商用" panose="02010600030101010101" pitchFamily="2" charset="-122"/>
                    </a:rPr>
                    <a:t>人</a:t>
                  </a:r>
                  <a:endParaRPr lang="en-US" sz="1200" dirty="0">
                    <a:gradFill flip="none" rotWithShape="1">
                      <a:gsLst>
                        <a:gs pos="0">
                          <a:schemeClr val="bg1"/>
                        </a:gs>
                        <a:gs pos="90000">
                          <a:srgbClr val="33F5FC"/>
                        </a:gs>
                      </a:gsLst>
                      <a:lin ang="5400000" scaled="1"/>
                      <a:tileRect/>
                    </a:gradFill>
                    <a:effectLst>
                      <a:outerShdw blurRad="50800" dist="38100" dir="13500000" algn="br" rotWithShape="0">
                        <a:prstClr val="black">
                          <a:alpha val="40000"/>
                        </a:prstClr>
                      </a:outerShdw>
                    </a:effectLst>
                    <a:latin typeface="锐字真言体免费商用" panose="02010600030101010101" pitchFamily="2" charset="-122"/>
                    <a:ea typeface="锐字真言体免费商用" panose="02010600030101010101" pitchFamily="2" charset="-122"/>
                  </a:endParaRPr>
                </a:p>
              </p:txBody>
            </p:sp>
          </p:grpSp>
          <p:grpSp>
            <p:nvGrpSpPr>
              <p:cNvPr id="299" name="组合 298">
                <a:extLst>
                  <a:ext uri="{FF2B5EF4-FFF2-40B4-BE49-F238E27FC236}">
                    <a16:creationId xmlns:a16="http://schemas.microsoft.com/office/drawing/2014/main" id="{CAA4FF0A-CF40-CED9-2AC1-F1113FF44842}"/>
                  </a:ext>
                </a:extLst>
              </p:cNvPr>
              <p:cNvGrpSpPr/>
              <p:nvPr/>
            </p:nvGrpSpPr>
            <p:grpSpPr>
              <a:xfrm>
                <a:off x="7366626" y="5530751"/>
                <a:ext cx="738530" cy="328077"/>
                <a:chOff x="7136663" y="4425622"/>
                <a:chExt cx="1397024" cy="559772"/>
              </a:xfrm>
            </p:grpSpPr>
            <p:grpSp>
              <p:nvGrpSpPr>
                <p:cNvPr id="300" name="组合 299">
                  <a:extLst>
                    <a:ext uri="{FF2B5EF4-FFF2-40B4-BE49-F238E27FC236}">
                      <a16:creationId xmlns:a16="http://schemas.microsoft.com/office/drawing/2014/main" id="{E42E8516-ED66-9E87-1013-EA81738451BD}"/>
                    </a:ext>
                  </a:extLst>
                </p:cNvPr>
                <p:cNvGrpSpPr/>
                <p:nvPr/>
              </p:nvGrpSpPr>
              <p:grpSpPr>
                <a:xfrm>
                  <a:off x="7136663" y="4425622"/>
                  <a:ext cx="1397024" cy="559772"/>
                  <a:chOff x="6379583" y="4363081"/>
                  <a:chExt cx="1731926" cy="693963"/>
                </a:xfrm>
              </p:grpSpPr>
              <p:sp>
                <p:nvSpPr>
                  <p:cNvPr id="302" name="任意多边形: 形状 301">
                    <a:extLst>
                      <a:ext uri="{FF2B5EF4-FFF2-40B4-BE49-F238E27FC236}">
                        <a16:creationId xmlns:a16="http://schemas.microsoft.com/office/drawing/2014/main" id="{04932DBC-6C09-4C85-4AD2-E45E4CB4C623}"/>
                      </a:ext>
                    </a:extLst>
                  </p:cNvPr>
                  <p:cNvSpPr/>
                  <p:nvPr/>
                </p:nvSpPr>
                <p:spPr>
                  <a:xfrm rot="16200000" flipH="1">
                    <a:off x="6898564" y="3844100"/>
                    <a:ext cx="693963" cy="1731926"/>
                  </a:xfrm>
                  <a:custGeom>
                    <a:avLst/>
                    <a:gdLst>
                      <a:gd name="connsiteX0" fmla="*/ 0 w 2216150"/>
                      <a:gd name="connsiteY0" fmla="*/ 369366 h 5537200"/>
                      <a:gd name="connsiteX1" fmla="*/ 0 w 2216150"/>
                      <a:gd name="connsiteY1" fmla="*/ 2768600 h 5537200"/>
                      <a:gd name="connsiteX2" fmla="*/ 0 w 2216150"/>
                      <a:gd name="connsiteY2" fmla="*/ 5167834 h 5537200"/>
                      <a:gd name="connsiteX3" fmla="*/ 369366 w 2216150"/>
                      <a:gd name="connsiteY3" fmla="*/ 5537200 h 5537200"/>
                      <a:gd name="connsiteX4" fmla="*/ 1846784 w 2216150"/>
                      <a:gd name="connsiteY4" fmla="*/ 5537200 h 5537200"/>
                      <a:gd name="connsiteX5" fmla="*/ 2216150 w 2216150"/>
                      <a:gd name="connsiteY5" fmla="*/ 5167834 h 5537200"/>
                      <a:gd name="connsiteX6" fmla="*/ 2216150 w 2216150"/>
                      <a:gd name="connsiteY6" fmla="*/ 2768600 h 5537200"/>
                      <a:gd name="connsiteX7" fmla="*/ 2216150 w 2216150"/>
                      <a:gd name="connsiteY7" fmla="*/ 369366 h 5537200"/>
                      <a:gd name="connsiteX8" fmla="*/ 1846784 w 2216150"/>
                      <a:gd name="connsiteY8" fmla="*/ 0 h 5537200"/>
                      <a:gd name="connsiteX9" fmla="*/ 369366 w 2216150"/>
                      <a:gd name="connsiteY9" fmla="*/ 0 h 55372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2216150" h="5537200">
                        <a:moveTo>
                          <a:pt x="0" y="369366"/>
                        </a:moveTo>
                        <a:lnTo>
                          <a:pt x="0" y="2768600"/>
                        </a:lnTo>
                        <a:lnTo>
                          <a:pt x="0" y="5167834"/>
                        </a:lnTo>
                        <a:lnTo>
                          <a:pt x="369366" y="5537200"/>
                        </a:lnTo>
                        <a:lnTo>
                          <a:pt x="1846784" y="5537200"/>
                        </a:lnTo>
                        <a:lnTo>
                          <a:pt x="2216150" y="5167834"/>
                        </a:lnTo>
                        <a:lnTo>
                          <a:pt x="2216150" y="2768600"/>
                        </a:lnTo>
                        <a:lnTo>
                          <a:pt x="2216150" y="369366"/>
                        </a:lnTo>
                        <a:lnTo>
                          <a:pt x="1846784" y="0"/>
                        </a:lnTo>
                        <a:lnTo>
                          <a:pt x="369366" y="0"/>
                        </a:lnTo>
                        <a:close/>
                      </a:path>
                    </a:pathLst>
                  </a:custGeom>
                  <a:gradFill>
                    <a:gsLst>
                      <a:gs pos="55000">
                        <a:srgbClr val="041E43">
                          <a:alpha val="0"/>
                        </a:srgbClr>
                      </a:gs>
                      <a:gs pos="0">
                        <a:srgbClr val="33F5FC">
                          <a:alpha val="44000"/>
                        </a:srgbClr>
                      </a:gs>
                      <a:gs pos="100000">
                        <a:srgbClr val="33F5FC">
                          <a:alpha val="39000"/>
                        </a:srgbClr>
                      </a:gs>
                    </a:gsLst>
                    <a:lin ang="10800000" scaled="1"/>
                  </a:gradFill>
                  <a:ln w="6350">
                    <a:solidFill>
                      <a:srgbClr val="33F5FC"/>
                    </a:solidFill>
                    <a:round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zh-CN" altLang="en-US" sz="1200">
                      <a:effectLst>
                        <a:outerShdw blurRad="50800" dist="38100" dir="13500000" algn="br" rotWithShape="0">
                          <a:prstClr val="black">
                            <a:alpha val="40000"/>
                          </a:prstClr>
                        </a:outerShdw>
                      </a:effectLst>
                    </a:endParaRPr>
                  </a:p>
                </p:txBody>
              </p:sp>
              <p:sp>
                <p:nvSpPr>
                  <p:cNvPr id="303" name="直角三角形 302">
                    <a:extLst>
                      <a:ext uri="{FF2B5EF4-FFF2-40B4-BE49-F238E27FC236}">
                        <a16:creationId xmlns:a16="http://schemas.microsoft.com/office/drawing/2014/main" id="{8FBA5108-77C8-82BA-F12A-1EA44D9D271E}"/>
                      </a:ext>
                    </a:extLst>
                  </p:cNvPr>
                  <p:cNvSpPr/>
                  <p:nvPr/>
                </p:nvSpPr>
                <p:spPr>
                  <a:xfrm>
                    <a:off x="6388084" y="4987740"/>
                    <a:ext cx="53266" cy="53266"/>
                  </a:xfrm>
                  <a:prstGeom prst="rtTriangle">
                    <a:avLst/>
                  </a:prstGeom>
                  <a:solidFill>
                    <a:srgbClr val="33F5FC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200">
                      <a:effectLst>
                        <a:outerShdw blurRad="50800" dist="38100" dir="13500000" algn="br" rotWithShape="0">
                          <a:prstClr val="black">
                            <a:alpha val="40000"/>
                          </a:prstClr>
                        </a:outerShdw>
                      </a:effectLst>
                    </a:endParaRPr>
                  </a:p>
                </p:txBody>
              </p:sp>
              <p:sp>
                <p:nvSpPr>
                  <p:cNvPr id="304" name="直角三角形 303">
                    <a:extLst>
                      <a:ext uri="{FF2B5EF4-FFF2-40B4-BE49-F238E27FC236}">
                        <a16:creationId xmlns:a16="http://schemas.microsoft.com/office/drawing/2014/main" id="{DD0116AC-30C7-BD2D-90D5-229B4BC16BBF}"/>
                      </a:ext>
                    </a:extLst>
                  </p:cNvPr>
                  <p:cNvSpPr/>
                  <p:nvPr/>
                </p:nvSpPr>
                <p:spPr>
                  <a:xfrm flipV="1">
                    <a:off x="6388084" y="4379119"/>
                    <a:ext cx="53266" cy="53266"/>
                  </a:xfrm>
                  <a:prstGeom prst="rtTriangle">
                    <a:avLst/>
                  </a:prstGeom>
                  <a:solidFill>
                    <a:srgbClr val="33F5FC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200">
                      <a:effectLst>
                        <a:outerShdw blurRad="50800" dist="38100" dir="13500000" algn="br" rotWithShape="0">
                          <a:prstClr val="black">
                            <a:alpha val="40000"/>
                          </a:prstClr>
                        </a:outerShdw>
                      </a:effectLst>
                    </a:endParaRPr>
                  </a:p>
                </p:txBody>
              </p:sp>
              <p:sp>
                <p:nvSpPr>
                  <p:cNvPr id="305" name="直角三角形 304">
                    <a:extLst>
                      <a:ext uri="{FF2B5EF4-FFF2-40B4-BE49-F238E27FC236}">
                        <a16:creationId xmlns:a16="http://schemas.microsoft.com/office/drawing/2014/main" id="{E043C689-CDC1-45FD-494A-230D02F0B20C}"/>
                      </a:ext>
                    </a:extLst>
                  </p:cNvPr>
                  <p:cNvSpPr/>
                  <p:nvPr/>
                </p:nvSpPr>
                <p:spPr>
                  <a:xfrm flipH="1" flipV="1">
                    <a:off x="8048753" y="4379119"/>
                    <a:ext cx="53266" cy="53266"/>
                  </a:xfrm>
                  <a:prstGeom prst="rtTriangle">
                    <a:avLst/>
                  </a:prstGeom>
                  <a:solidFill>
                    <a:srgbClr val="33F5FC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200">
                      <a:effectLst>
                        <a:outerShdw blurRad="50800" dist="38100" dir="13500000" algn="br" rotWithShape="0">
                          <a:prstClr val="black">
                            <a:alpha val="40000"/>
                          </a:prstClr>
                        </a:outerShdw>
                      </a:effectLst>
                    </a:endParaRPr>
                  </a:p>
                </p:txBody>
              </p:sp>
              <p:sp>
                <p:nvSpPr>
                  <p:cNvPr id="306" name="直角三角形 305">
                    <a:extLst>
                      <a:ext uri="{FF2B5EF4-FFF2-40B4-BE49-F238E27FC236}">
                        <a16:creationId xmlns:a16="http://schemas.microsoft.com/office/drawing/2014/main" id="{ED37FD90-B738-67D2-6F97-929AF696DCEB}"/>
                      </a:ext>
                    </a:extLst>
                  </p:cNvPr>
                  <p:cNvSpPr/>
                  <p:nvPr/>
                </p:nvSpPr>
                <p:spPr>
                  <a:xfrm flipH="1">
                    <a:off x="8048753" y="4987740"/>
                    <a:ext cx="53266" cy="53266"/>
                  </a:xfrm>
                  <a:prstGeom prst="rtTriangle">
                    <a:avLst/>
                  </a:prstGeom>
                  <a:solidFill>
                    <a:srgbClr val="33F5FC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200">
                      <a:effectLst>
                        <a:outerShdw blurRad="50800" dist="38100" dir="13500000" algn="br" rotWithShape="0">
                          <a:prstClr val="black">
                            <a:alpha val="40000"/>
                          </a:prstClr>
                        </a:outerShdw>
                      </a:effectLst>
                    </a:endParaRPr>
                  </a:p>
                </p:txBody>
              </p:sp>
              <p:grpSp>
                <p:nvGrpSpPr>
                  <p:cNvPr id="307" name="组合 306">
                    <a:extLst>
                      <a:ext uri="{FF2B5EF4-FFF2-40B4-BE49-F238E27FC236}">
                        <a16:creationId xmlns:a16="http://schemas.microsoft.com/office/drawing/2014/main" id="{474A57C9-4522-CAEA-0B40-3D43EF542E41}"/>
                      </a:ext>
                    </a:extLst>
                  </p:cNvPr>
                  <p:cNvGrpSpPr/>
                  <p:nvPr/>
                </p:nvGrpSpPr>
                <p:grpSpPr>
                  <a:xfrm>
                    <a:off x="6432003" y="4363081"/>
                    <a:ext cx="1629272" cy="65618"/>
                    <a:chOff x="3506787" y="2424111"/>
                    <a:chExt cx="5203029" cy="209550"/>
                  </a:xfrm>
                </p:grpSpPr>
                <p:grpSp>
                  <p:nvGrpSpPr>
                    <p:cNvPr id="317" name="组合 316">
                      <a:extLst>
                        <a:ext uri="{FF2B5EF4-FFF2-40B4-BE49-F238E27FC236}">
                          <a16:creationId xmlns:a16="http://schemas.microsoft.com/office/drawing/2014/main" id="{990E52DD-B29E-3444-0DE7-395ACAE323DB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3506787" y="2424111"/>
                      <a:ext cx="2139633" cy="209550"/>
                      <a:chOff x="3506787" y="2424111"/>
                      <a:chExt cx="2139633" cy="209550"/>
                    </a:xfrm>
                  </p:grpSpPr>
                  <p:cxnSp>
                    <p:nvCxnSpPr>
                      <p:cNvPr id="321" name="直接连接符 320">
                        <a:extLst>
                          <a:ext uri="{FF2B5EF4-FFF2-40B4-BE49-F238E27FC236}">
                            <a16:creationId xmlns:a16="http://schemas.microsoft.com/office/drawing/2014/main" id="{B3308FDE-FA0C-6361-1AFE-38045736A6F3}"/>
                          </a:ext>
                        </a:extLst>
                      </p:cNvPr>
                      <p:cNvCxnSpPr>
                        <a:cxnSpLocks/>
                      </p:cNvCxnSpPr>
                      <p:nvPr/>
                    </p:nvCxnSpPr>
                    <p:spPr>
                      <a:xfrm>
                        <a:off x="3506787" y="2633661"/>
                        <a:ext cx="1827213" cy="0"/>
                      </a:xfrm>
                      <a:prstGeom prst="line">
                        <a:avLst/>
                      </a:prstGeom>
                      <a:ln w="6350" cap="rnd">
                        <a:solidFill>
                          <a:srgbClr val="33F5FC"/>
                        </a:solidFill>
                        <a:round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322" name="直接连接符 321">
                        <a:extLst>
                          <a:ext uri="{FF2B5EF4-FFF2-40B4-BE49-F238E27FC236}">
                            <a16:creationId xmlns:a16="http://schemas.microsoft.com/office/drawing/2014/main" id="{21CBAFB4-3A41-91EC-4E31-AFEE5CC5F1EF}"/>
                          </a:ext>
                        </a:extLst>
                      </p:cNvPr>
                      <p:cNvCxnSpPr>
                        <a:cxnSpLocks/>
                      </p:cNvCxnSpPr>
                      <p:nvPr/>
                    </p:nvCxnSpPr>
                    <p:spPr>
                      <a:xfrm flipV="1">
                        <a:off x="5334000" y="2424111"/>
                        <a:ext cx="312420" cy="209550"/>
                      </a:xfrm>
                      <a:prstGeom prst="line">
                        <a:avLst/>
                      </a:prstGeom>
                      <a:ln w="6350" cap="rnd">
                        <a:solidFill>
                          <a:srgbClr val="33F5FC"/>
                        </a:solidFill>
                        <a:round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  <p:grpSp>
                  <p:nvGrpSpPr>
                    <p:cNvPr id="318" name="组合 317">
                      <a:extLst>
                        <a:ext uri="{FF2B5EF4-FFF2-40B4-BE49-F238E27FC236}">
                          <a16:creationId xmlns:a16="http://schemas.microsoft.com/office/drawing/2014/main" id="{000078A2-E4B5-BA6C-923C-3502315CB2D2}"/>
                        </a:ext>
                      </a:extLst>
                    </p:cNvPr>
                    <p:cNvGrpSpPr/>
                    <p:nvPr/>
                  </p:nvGrpSpPr>
                  <p:grpSpPr>
                    <a:xfrm flipH="1">
                      <a:off x="6570183" y="2424111"/>
                      <a:ext cx="2139633" cy="209550"/>
                      <a:chOff x="3506787" y="2424111"/>
                      <a:chExt cx="2139633" cy="209550"/>
                    </a:xfrm>
                  </p:grpSpPr>
                  <p:cxnSp>
                    <p:nvCxnSpPr>
                      <p:cNvPr id="319" name="直接连接符 318">
                        <a:extLst>
                          <a:ext uri="{FF2B5EF4-FFF2-40B4-BE49-F238E27FC236}">
                            <a16:creationId xmlns:a16="http://schemas.microsoft.com/office/drawing/2014/main" id="{63A627F5-0DDA-79F1-C1F4-07B1F997AA37}"/>
                          </a:ext>
                        </a:extLst>
                      </p:cNvPr>
                      <p:cNvCxnSpPr>
                        <a:cxnSpLocks/>
                      </p:cNvCxnSpPr>
                      <p:nvPr/>
                    </p:nvCxnSpPr>
                    <p:spPr>
                      <a:xfrm>
                        <a:off x="3506787" y="2633661"/>
                        <a:ext cx="1827213" cy="0"/>
                      </a:xfrm>
                      <a:prstGeom prst="line">
                        <a:avLst/>
                      </a:prstGeom>
                      <a:ln w="6350" cap="rnd">
                        <a:solidFill>
                          <a:srgbClr val="33F5FC"/>
                        </a:solidFill>
                        <a:round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320" name="直接连接符 319">
                        <a:extLst>
                          <a:ext uri="{FF2B5EF4-FFF2-40B4-BE49-F238E27FC236}">
                            <a16:creationId xmlns:a16="http://schemas.microsoft.com/office/drawing/2014/main" id="{13F0E5E3-C240-739B-61EB-BB7BFD62177E}"/>
                          </a:ext>
                        </a:extLst>
                      </p:cNvPr>
                      <p:cNvCxnSpPr>
                        <a:cxnSpLocks/>
                      </p:cNvCxnSpPr>
                      <p:nvPr/>
                    </p:nvCxnSpPr>
                    <p:spPr>
                      <a:xfrm flipV="1">
                        <a:off x="5334000" y="2424111"/>
                        <a:ext cx="312420" cy="209550"/>
                      </a:xfrm>
                      <a:prstGeom prst="line">
                        <a:avLst/>
                      </a:prstGeom>
                      <a:ln w="6350" cap="rnd">
                        <a:solidFill>
                          <a:srgbClr val="33F5FC"/>
                        </a:solidFill>
                        <a:round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</p:grpSp>
              <p:grpSp>
                <p:nvGrpSpPr>
                  <p:cNvPr id="308" name="组合 307">
                    <a:extLst>
                      <a:ext uri="{FF2B5EF4-FFF2-40B4-BE49-F238E27FC236}">
                        <a16:creationId xmlns:a16="http://schemas.microsoft.com/office/drawing/2014/main" id="{8517687C-481B-6996-9E7B-AA7F6D5C3105}"/>
                      </a:ext>
                    </a:extLst>
                  </p:cNvPr>
                  <p:cNvGrpSpPr/>
                  <p:nvPr/>
                </p:nvGrpSpPr>
                <p:grpSpPr>
                  <a:xfrm flipV="1">
                    <a:off x="6432003" y="4988026"/>
                    <a:ext cx="1629272" cy="65618"/>
                    <a:chOff x="3506787" y="2393695"/>
                    <a:chExt cx="5203029" cy="209550"/>
                  </a:xfrm>
                </p:grpSpPr>
                <p:grpSp>
                  <p:nvGrpSpPr>
                    <p:cNvPr id="311" name="组合 310">
                      <a:extLst>
                        <a:ext uri="{FF2B5EF4-FFF2-40B4-BE49-F238E27FC236}">
                          <a16:creationId xmlns:a16="http://schemas.microsoft.com/office/drawing/2014/main" id="{6E7BD7BD-EAED-30BC-9E6B-544516C05C1F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3506787" y="2393695"/>
                      <a:ext cx="2139633" cy="209550"/>
                      <a:chOff x="3506787" y="2393695"/>
                      <a:chExt cx="2139633" cy="209550"/>
                    </a:xfrm>
                  </p:grpSpPr>
                  <p:cxnSp>
                    <p:nvCxnSpPr>
                      <p:cNvPr id="315" name="直接连接符 314">
                        <a:extLst>
                          <a:ext uri="{FF2B5EF4-FFF2-40B4-BE49-F238E27FC236}">
                            <a16:creationId xmlns:a16="http://schemas.microsoft.com/office/drawing/2014/main" id="{FB1E1FF9-4D45-25F3-0AB6-3560EAAE4F2D}"/>
                          </a:ext>
                        </a:extLst>
                      </p:cNvPr>
                      <p:cNvCxnSpPr>
                        <a:cxnSpLocks/>
                      </p:cNvCxnSpPr>
                      <p:nvPr/>
                    </p:nvCxnSpPr>
                    <p:spPr>
                      <a:xfrm>
                        <a:off x="3506787" y="2603245"/>
                        <a:ext cx="1827213" cy="0"/>
                      </a:xfrm>
                      <a:prstGeom prst="line">
                        <a:avLst/>
                      </a:prstGeom>
                      <a:ln w="6350" cap="rnd">
                        <a:solidFill>
                          <a:srgbClr val="33F5FC"/>
                        </a:solidFill>
                        <a:round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316" name="直接连接符 315">
                        <a:extLst>
                          <a:ext uri="{FF2B5EF4-FFF2-40B4-BE49-F238E27FC236}">
                            <a16:creationId xmlns:a16="http://schemas.microsoft.com/office/drawing/2014/main" id="{DDD659CB-5113-11CA-1412-18C5205B5177}"/>
                          </a:ext>
                        </a:extLst>
                      </p:cNvPr>
                      <p:cNvCxnSpPr>
                        <a:cxnSpLocks/>
                      </p:cNvCxnSpPr>
                      <p:nvPr/>
                    </p:nvCxnSpPr>
                    <p:spPr>
                      <a:xfrm flipV="1">
                        <a:off x="5334000" y="2393695"/>
                        <a:ext cx="312420" cy="209550"/>
                      </a:xfrm>
                      <a:prstGeom prst="line">
                        <a:avLst/>
                      </a:prstGeom>
                      <a:ln w="6350" cap="rnd">
                        <a:solidFill>
                          <a:srgbClr val="33F5FC"/>
                        </a:solidFill>
                        <a:round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  <p:grpSp>
                  <p:nvGrpSpPr>
                    <p:cNvPr id="312" name="组合 311">
                      <a:extLst>
                        <a:ext uri="{FF2B5EF4-FFF2-40B4-BE49-F238E27FC236}">
                          <a16:creationId xmlns:a16="http://schemas.microsoft.com/office/drawing/2014/main" id="{3CE35863-2267-1AD2-C317-38DD2525E239}"/>
                        </a:ext>
                      </a:extLst>
                    </p:cNvPr>
                    <p:cNvGrpSpPr/>
                    <p:nvPr/>
                  </p:nvGrpSpPr>
                  <p:grpSpPr>
                    <a:xfrm flipH="1">
                      <a:off x="6570183" y="2393695"/>
                      <a:ext cx="2139633" cy="209550"/>
                      <a:chOff x="3506787" y="2393695"/>
                      <a:chExt cx="2139633" cy="209550"/>
                    </a:xfrm>
                  </p:grpSpPr>
                  <p:cxnSp>
                    <p:nvCxnSpPr>
                      <p:cNvPr id="313" name="直接连接符 312">
                        <a:extLst>
                          <a:ext uri="{FF2B5EF4-FFF2-40B4-BE49-F238E27FC236}">
                            <a16:creationId xmlns:a16="http://schemas.microsoft.com/office/drawing/2014/main" id="{04A3D16A-8300-1950-8B1A-4D78E6BB7344}"/>
                          </a:ext>
                        </a:extLst>
                      </p:cNvPr>
                      <p:cNvCxnSpPr>
                        <a:cxnSpLocks/>
                      </p:cNvCxnSpPr>
                      <p:nvPr/>
                    </p:nvCxnSpPr>
                    <p:spPr>
                      <a:xfrm>
                        <a:off x="3506787" y="2603245"/>
                        <a:ext cx="1827213" cy="0"/>
                      </a:xfrm>
                      <a:prstGeom prst="line">
                        <a:avLst/>
                      </a:prstGeom>
                      <a:ln w="6350" cap="rnd">
                        <a:solidFill>
                          <a:srgbClr val="33F5FC"/>
                        </a:solidFill>
                        <a:round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314" name="直接连接符 313">
                        <a:extLst>
                          <a:ext uri="{FF2B5EF4-FFF2-40B4-BE49-F238E27FC236}">
                            <a16:creationId xmlns:a16="http://schemas.microsoft.com/office/drawing/2014/main" id="{24ADD9B4-9EC6-D680-9A0F-6507BBAC4B21}"/>
                          </a:ext>
                        </a:extLst>
                      </p:cNvPr>
                      <p:cNvCxnSpPr>
                        <a:cxnSpLocks/>
                      </p:cNvCxnSpPr>
                      <p:nvPr/>
                    </p:nvCxnSpPr>
                    <p:spPr>
                      <a:xfrm flipV="1">
                        <a:off x="5334000" y="2393695"/>
                        <a:ext cx="312420" cy="209550"/>
                      </a:xfrm>
                      <a:prstGeom prst="line">
                        <a:avLst/>
                      </a:prstGeom>
                      <a:ln w="6350" cap="rnd">
                        <a:solidFill>
                          <a:srgbClr val="33F5FC"/>
                        </a:solidFill>
                        <a:round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</p:grpSp>
              <p:sp>
                <p:nvSpPr>
                  <p:cNvPr id="309" name="梯形 308">
                    <a:extLst>
                      <a:ext uri="{FF2B5EF4-FFF2-40B4-BE49-F238E27FC236}">
                        <a16:creationId xmlns:a16="http://schemas.microsoft.com/office/drawing/2014/main" id="{21DC87D0-952A-E03E-073C-1E725C6B096E}"/>
                      </a:ext>
                    </a:extLst>
                  </p:cNvPr>
                  <p:cNvSpPr/>
                  <p:nvPr/>
                </p:nvSpPr>
                <p:spPr>
                  <a:xfrm>
                    <a:off x="7091293" y="4388931"/>
                    <a:ext cx="310692" cy="32809"/>
                  </a:xfrm>
                  <a:prstGeom prst="trapezoid">
                    <a:avLst>
                      <a:gd name="adj" fmla="val 115519"/>
                    </a:avLst>
                  </a:prstGeom>
                  <a:gradFill>
                    <a:gsLst>
                      <a:gs pos="0">
                        <a:srgbClr val="33F5FC"/>
                      </a:gs>
                      <a:gs pos="100000">
                        <a:srgbClr val="33F5FC"/>
                      </a:gs>
                    </a:gsLst>
                    <a:lin ang="10800000" scaled="1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200">
                      <a:effectLst>
                        <a:outerShdw blurRad="50800" dist="38100" dir="13500000" algn="br" rotWithShape="0">
                          <a:prstClr val="black">
                            <a:alpha val="40000"/>
                          </a:prstClr>
                        </a:outerShdw>
                      </a:effectLst>
                    </a:endParaRPr>
                  </a:p>
                </p:txBody>
              </p:sp>
              <p:sp>
                <p:nvSpPr>
                  <p:cNvPr id="310" name="梯形 309">
                    <a:extLst>
                      <a:ext uri="{FF2B5EF4-FFF2-40B4-BE49-F238E27FC236}">
                        <a16:creationId xmlns:a16="http://schemas.microsoft.com/office/drawing/2014/main" id="{769C7BA9-EB0F-2D70-A48E-D7B13DC497B0}"/>
                      </a:ext>
                    </a:extLst>
                  </p:cNvPr>
                  <p:cNvSpPr/>
                  <p:nvPr/>
                </p:nvSpPr>
                <p:spPr>
                  <a:xfrm flipV="1">
                    <a:off x="7091293" y="4997391"/>
                    <a:ext cx="310692" cy="32809"/>
                  </a:xfrm>
                  <a:prstGeom prst="trapezoid">
                    <a:avLst>
                      <a:gd name="adj" fmla="val 115519"/>
                    </a:avLst>
                  </a:prstGeom>
                  <a:solidFill>
                    <a:srgbClr val="33F5FC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200">
                      <a:effectLst>
                        <a:outerShdw blurRad="50800" dist="38100" dir="13500000" algn="br" rotWithShape="0">
                          <a:prstClr val="black">
                            <a:alpha val="40000"/>
                          </a:prstClr>
                        </a:outerShdw>
                      </a:effectLst>
                    </a:endParaRPr>
                  </a:p>
                </p:txBody>
              </p:sp>
            </p:grpSp>
            <p:sp>
              <p:nvSpPr>
                <p:cNvPr id="301" name="文本框 300">
                  <a:extLst>
                    <a:ext uri="{FF2B5EF4-FFF2-40B4-BE49-F238E27FC236}">
                      <a16:creationId xmlns:a16="http://schemas.microsoft.com/office/drawing/2014/main" id="{8D2721A8-F272-B29C-D1F3-1C768BFA5684}"/>
                    </a:ext>
                  </a:extLst>
                </p:cNvPr>
                <p:cNvSpPr txBox="1"/>
                <p:nvPr/>
              </p:nvSpPr>
              <p:spPr>
                <a:xfrm>
                  <a:off x="7334499" y="4488220"/>
                  <a:ext cx="992446" cy="468172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zh-CN" altLang="en-US" sz="1200">
                      <a:gradFill flip="none" rotWithShape="1">
                        <a:gsLst>
                          <a:gs pos="0">
                            <a:schemeClr val="bg1"/>
                          </a:gs>
                          <a:gs pos="90000">
                            <a:srgbClr val="33F5FC"/>
                          </a:gs>
                        </a:gsLst>
                        <a:lin ang="5400000" scaled="1"/>
                        <a:tileRect/>
                      </a:gradFill>
                      <a:effectLst>
                        <a:outerShdw blurRad="50800" dist="38100" dir="13500000" algn="br" rotWithShape="0">
                          <a:prstClr val="black">
                            <a:alpha val="40000"/>
                          </a:prstClr>
                        </a:outerShdw>
                      </a:effectLst>
                      <a:latin typeface="锐字真言体免费商用" panose="02010600030101010101" pitchFamily="2" charset="-122"/>
                      <a:ea typeface="锐字真言体免费商用" panose="02010600030101010101" pitchFamily="2" charset="-122"/>
                    </a:rPr>
                    <a:t>车</a:t>
                  </a:r>
                  <a:endParaRPr lang="en-US" sz="1200" dirty="0">
                    <a:gradFill flip="none" rotWithShape="1">
                      <a:gsLst>
                        <a:gs pos="0">
                          <a:schemeClr val="bg1"/>
                        </a:gs>
                        <a:gs pos="90000">
                          <a:srgbClr val="33F5FC"/>
                        </a:gs>
                      </a:gsLst>
                      <a:lin ang="5400000" scaled="1"/>
                      <a:tileRect/>
                    </a:gradFill>
                    <a:effectLst>
                      <a:outerShdw blurRad="50800" dist="38100" dir="13500000" algn="br" rotWithShape="0">
                        <a:prstClr val="black">
                          <a:alpha val="40000"/>
                        </a:prstClr>
                      </a:outerShdw>
                    </a:effectLst>
                    <a:latin typeface="锐字真言体免费商用" panose="02010600030101010101" pitchFamily="2" charset="-122"/>
                    <a:ea typeface="锐字真言体免费商用" panose="02010600030101010101" pitchFamily="2" charset="-122"/>
                  </a:endParaRPr>
                </a:p>
              </p:txBody>
            </p:sp>
          </p:grpSp>
          <p:grpSp>
            <p:nvGrpSpPr>
              <p:cNvPr id="323" name="组合 322">
                <a:extLst>
                  <a:ext uri="{FF2B5EF4-FFF2-40B4-BE49-F238E27FC236}">
                    <a16:creationId xmlns:a16="http://schemas.microsoft.com/office/drawing/2014/main" id="{521FC462-0C9C-E223-E798-749FF339A2C2}"/>
                  </a:ext>
                </a:extLst>
              </p:cNvPr>
              <p:cNvGrpSpPr/>
              <p:nvPr/>
            </p:nvGrpSpPr>
            <p:grpSpPr>
              <a:xfrm>
                <a:off x="8268296" y="5530751"/>
                <a:ext cx="738530" cy="328077"/>
                <a:chOff x="7136663" y="4425622"/>
                <a:chExt cx="1397024" cy="559772"/>
              </a:xfrm>
            </p:grpSpPr>
            <p:grpSp>
              <p:nvGrpSpPr>
                <p:cNvPr id="324" name="组合 323">
                  <a:extLst>
                    <a:ext uri="{FF2B5EF4-FFF2-40B4-BE49-F238E27FC236}">
                      <a16:creationId xmlns:a16="http://schemas.microsoft.com/office/drawing/2014/main" id="{77227B87-623D-F1C1-0B0B-8E561991DE3A}"/>
                    </a:ext>
                  </a:extLst>
                </p:cNvPr>
                <p:cNvGrpSpPr/>
                <p:nvPr/>
              </p:nvGrpSpPr>
              <p:grpSpPr>
                <a:xfrm>
                  <a:off x="7136663" y="4425622"/>
                  <a:ext cx="1397024" cy="559772"/>
                  <a:chOff x="6379583" y="4363081"/>
                  <a:chExt cx="1731926" cy="693963"/>
                </a:xfrm>
              </p:grpSpPr>
              <p:sp>
                <p:nvSpPr>
                  <p:cNvPr id="326" name="任意多边形: 形状 325">
                    <a:extLst>
                      <a:ext uri="{FF2B5EF4-FFF2-40B4-BE49-F238E27FC236}">
                        <a16:creationId xmlns:a16="http://schemas.microsoft.com/office/drawing/2014/main" id="{B0BE6EDF-EF47-3BAB-8705-D383243A4548}"/>
                      </a:ext>
                    </a:extLst>
                  </p:cNvPr>
                  <p:cNvSpPr/>
                  <p:nvPr/>
                </p:nvSpPr>
                <p:spPr>
                  <a:xfrm rot="16200000" flipH="1">
                    <a:off x="6898564" y="3844100"/>
                    <a:ext cx="693963" cy="1731926"/>
                  </a:xfrm>
                  <a:custGeom>
                    <a:avLst/>
                    <a:gdLst>
                      <a:gd name="connsiteX0" fmla="*/ 0 w 2216150"/>
                      <a:gd name="connsiteY0" fmla="*/ 369366 h 5537200"/>
                      <a:gd name="connsiteX1" fmla="*/ 0 w 2216150"/>
                      <a:gd name="connsiteY1" fmla="*/ 2768600 h 5537200"/>
                      <a:gd name="connsiteX2" fmla="*/ 0 w 2216150"/>
                      <a:gd name="connsiteY2" fmla="*/ 5167834 h 5537200"/>
                      <a:gd name="connsiteX3" fmla="*/ 369366 w 2216150"/>
                      <a:gd name="connsiteY3" fmla="*/ 5537200 h 5537200"/>
                      <a:gd name="connsiteX4" fmla="*/ 1846784 w 2216150"/>
                      <a:gd name="connsiteY4" fmla="*/ 5537200 h 5537200"/>
                      <a:gd name="connsiteX5" fmla="*/ 2216150 w 2216150"/>
                      <a:gd name="connsiteY5" fmla="*/ 5167834 h 5537200"/>
                      <a:gd name="connsiteX6" fmla="*/ 2216150 w 2216150"/>
                      <a:gd name="connsiteY6" fmla="*/ 2768600 h 5537200"/>
                      <a:gd name="connsiteX7" fmla="*/ 2216150 w 2216150"/>
                      <a:gd name="connsiteY7" fmla="*/ 369366 h 5537200"/>
                      <a:gd name="connsiteX8" fmla="*/ 1846784 w 2216150"/>
                      <a:gd name="connsiteY8" fmla="*/ 0 h 5537200"/>
                      <a:gd name="connsiteX9" fmla="*/ 369366 w 2216150"/>
                      <a:gd name="connsiteY9" fmla="*/ 0 h 55372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2216150" h="5537200">
                        <a:moveTo>
                          <a:pt x="0" y="369366"/>
                        </a:moveTo>
                        <a:lnTo>
                          <a:pt x="0" y="2768600"/>
                        </a:lnTo>
                        <a:lnTo>
                          <a:pt x="0" y="5167834"/>
                        </a:lnTo>
                        <a:lnTo>
                          <a:pt x="369366" y="5537200"/>
                        </a:lnTo>
                        <a:lnTo>
                          <a:pt x="1846784" y="5537200"/>
                        </a:lnTo>
                        <a:lnTo>
                          <a:pt x="2216150" y="5167834"/>
                        </a:lnTo>
                        <a:lnTo>
                          <a:pt x="2216150" y="2768600"/>
                        </a:lnTo>
                        <a:lnTo>
                          <a:pt x="2216150" y="369366"/>
                        </a:lnTo>
                        <a:lnTo>
                          <a:pt x="1846784" y="0"/>
                        </a:lnTo>
                        <a:lnTo>
                          <a:pt x="369366" y="0"/>
                        </a:lnTo>
                        <a:close/>
                      </a:path>
                    </a:pathLst>
                  </a:custGeom>
                  <a:gradFill>
                    <a:gsLst>
                      <a:gs pos="55000">
                        <a:srgbClr val="041E43">
                          <a:alpha val="0"/>
                        </a:srgbClr>
                      </a:gs>
                      <a:gs pos="0">
                        <a:srgbClr val="33F5FC">
                          <a:alpha val="44000"/>
                        </a:srgbClr>
                      </a:gs>
                      <a:gs pos="100000">
                        <a:srgbClr val="33F5FC">
                          <a:alpha val="39000"/>
                        </a:srgbClr>
                      </a:gs>
                    </a:gsLst>
                    <a:lin ang="10800000" scaled="1"/>
                  </a:gradFill>
                  <a:ln w="6350">
                    <a:solidFill>
                      <a:srgbClr val="33F5FC"/>
                    </a:solidFill>
                    <a:round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zh-CN" altLang="en-US" sz="1200">
                      <a:effectLst>
                        <a:outerShdw blurRad="50800" dist="38100" dir="13500000" algn="br" rotWithShape="0">
                          <a:prstClr val="black">
                            <a:alpha val="40000"/>
                          </a:prstClr>
                        </a:outerShdw>
                      </a:effectLst>
                    </a:endParaRPr>
                  </a:p>
                </p:txBody>
              </p:sp>
              <p:sp>
                <p:nvSpPr>
                  <p:cNvPr id="327" name="直角三角形 326">
                    <a:extLst>
                      <a:ext uri="{FF2B5EF4-FFF2-40B4-BE49-F238E27FC236}">
                        <a16:creationId xmlns:a16="http://schemas.microsoft.com/office/drawing/2014/main" id="{1D3B680C-A4DA-B466-5C4F-1AAC06EB8A19}"/>
                      </a:ext>
                    </a:extLst>
                  </p:cNvPr>
                  <p:cNvSpPr/>
                  <p:nvPr/>
                </p:nvSpPr>
                <p:spPr>
                  <a:xfrm>
                    <a:off x="6388084" y="4987740"/>
                    <a:ext cx="53266" cy="53266"/>
                  </a:xfrm>
                  <a:prstGeom prst="rtTriangle">
                    <a:avLst/>
                  </a:prstGeom>
                  <a:solidFill>
                    <a:srgbClr val="33F5FC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200">
                      <a:effectLst>
                        <a:outerShdw blurRad="50800" dist="38100" dir="13500000" algn="br" rotWithShape="0">
                          <a:prstClr val="black">
                            <a:alpha val="40000"/>
                          </a:prstClr>
                        </a:outerShdw>
                      </a:effectLst>
                    </a:endParaRPr>
                  </a:p>
                </p:txBody>
              </p:sp>
              <p:sp>
                <p:nvSpPr>
                  <p:cNvPr id="328" name="直角三角形 327">
                    <a:extLst>
                      <a:ext uri="{FF2B5EF4-FFF2-40B4-BE49-F238E27FC236}">
                        <a16:creationId xmlns:a16="http://schemas.microsoft.com/office/drawing/2014/main" id="{FAB15657-D30C-20A2-C1DF-89BFCE21F530}"/>
                      </a:ext>
                    </a:extLst>
                  </p:cNvPr>
                  <p:cNvSpPr/>
                  <p:nvPr/>
                </p:nvSpPr>
                <p:spPr>
                  <a:xfrm flipV="1">
                    <a:off x="6388084" y="4379119"/>
                    <a:ext cx="53266" cy="53266"/>
                  </a:xfrm>
                  <a:prstGeom prst="rtTriangle">
                    <a:avLst/>
                  </a:prstGeom>
                  <a:solidFill>
                    <a:srgbClr val="33F5FC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200">
                      <a:effectLst>
                        <a:outerShdw blurRad="50800" dist="38100" dir="13500000" algn="br" rotWithShape="0">
                          <a:prstClr val="black">
                            <a:alpha val="40000"/>
                          </a:prstClr>
                        </a:outerShdw>
                      </a:effectLst>
                    </a:endParaRPr>
                  </a:p>
                </p:txBody>
              </p:sp>
              <p:sp>
                <p:nvSpPr>
                  <p:cNvPr id="329" name="直角三角形 328">
                    <a:extLst>
                      <a:ext uri="{FF2B5EF4-FFF2-40B4-BE49-F238E27FC236}">
                        <a16:creationId xmlns:a16="http://schemas.microsoft.com/office/drawing/2014/main" id="{EE6900B4-65DE-7AC5-0B2B-285C8ED0C550}"/>
                      </a:ext>
                    </a:extLst>
                  </p:cNvPr>
                  <p:cNvSpPr/>
                  <p:nvPr/>
                </p:nvSpPr>
                <p:spPr>
                  <a:xfrm flipH="1" flipV="1">
                    <a:off x="8048753" y="4379119"/>
                    <a:ext cx="53266" cy="53266"/>
                  </a:xfrm>
                  <a:prstGeom prst="rtTriangle">
                    <a:avLst/>
                  </a:prstGeom>
                  <a:solidFill>
                    <a:srgbClr val="33F5FC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200">
                      <a:effectLst>
                        <a:outerShdw blurRad="50800" dist="38100" dir="13500000" algn="br" rotWithShape="0">
                          <a:prstClr val="black">
                            <a:alpha val="40000"/>
                          </a:prstClr>
                        </a:outerShdw>
                      </a:effectLst>
                    </a:endParaRPr>
                  </a:p>
                </p:txBody>
              </p:sp>
              <p:sp>
                <p:nvSpPr>
                  <p:cNvPr id="330" name="直角三角形 329">
                    <a:extLst>
                      <a:ext uri="{FF2B5EF4-FFF2-40B4-BE49-F238E27FC236}">
                        <a16:creationId xmlns:a16="http://schemas.microsoft.com/office/drawing/2014/main" id="{06B37726-5E58-F4D2-CA76-4B24DED5E42A}"/>
                      </a:ext>
                    </a:extLst>
                  </p:cNvPr>
                  <p:cNvSpPr/>
                  <p:nvPr/>
                </p:nvSpPr>
                <p:spPr>
                  <a:xfrm flipH="1">
                    <a:off x="8048753" y="4987740"/>
                    <a:ext cx="53266" cy="53266"/>
                  </a:xfrm>
                  <a:prstGeom prst="rtTriangle">
                    <a:avLst/>
                  </a:prstGeom>
                  <a:solidFill>
                    <a:srgbClr val="33F5FC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200">
                      <a:effectLst>
                        <a:outerShdw blurRad="50800" dist="38100" dir="13500000" algn="br" rotWithShape="0">
                          <a:prstClr val="black">
                            <a:alpha val="40000"/>
                          </a:prstClr>
                        </a:outerShdw>
                      </a:effectLst>
                    </a:endParaRPr>
                  </a:p>
                </p:txBody>
              </p:sp>
              <p:grpSp>
                <p:nvGrpSpPr>
                  <p:cNvPr id="331" name="组合 330">
                    <a:extLst>
                      <a:ext uri="{FF2B5EF4-FFF2-40B4-BE49-F238E27FC236}">
                        <a16:creationId xmlns:a16="http://schemas.microsoft.com/office/drawing/2014/main" id="{28BD048D-F1F4-65A0-60FC-AE2942D5F24D}"/>
                      </a:ext>
                    </a:extLst>
                  </p:cNvPr>
                  <p:cNvGrpSpPr/>
                  <p:nvPr/>
                </p:nvGrpSpPr>
                <p:grpSpPr>
                  <a:xfrm>
                    <a:off x="6432003" y="4363081"/>
                    <a:ext cx="1629272" cy="65618"/>
                    <a:chOff x="3506787" y="2424111"/>
                    <a:chExt cx="5203029" cy="209550"/>
                  </a:xfrm>
                </p:grpSpPr>
                <p:grpSp>
                  <p:nvGrpSpPr>
                    <p:cNvPr id="341" name="组合 340">
                      <a:extLst>
                        <a:ext uri="{FF2B5EF4-FFF2-40B4-BE49-F238E27FC236}">
                          <a16:creationId xmlns:a16="http://schemas.microsoft.com/office/drawing/2014/main" id="{011B9231-F0DF-47C2-2DF1-828DD3E6C800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3506787" y="2424111"/>
                      <a:ext cx="2139633" cy="209550"/>
                      <a:chOff x="3506787" y="2424111"/>
                      <a:chExt cx="2139633" cy="209550"/>
                    </a:xfrm>
                  </p:grpSpPr>
                  <p:cxnSp>
                    <p:nvCxnSpPr>
                      <p:cNvPr id="345" name="直接连接符 344">
                        <a:extLst>
                          <a:ext uri="{FF2B5EF4-FFF2-40B4-BE49-F238E27FC236}">
                            <a16:creationId xmlns:a16="http://schemas.microsoft.com/office/drawing/2014/main" id="{3DB154C2-1DD4-9C85-C6E9-7F6DA9EB3687}"/>
                          </a:ext>
                        </a:extLst>
                      </p:cNvPr>
                      <p:cNvCxnSpPr>
                        <a:cxnSpLocks/>
                      </p:cNvCxnSpPr>
                      <p:nvPr/>
                    </p:nvCxnSpPr>
                    <p:spPr>
                      <a:xfrm>
                        <a:off x="3506787" y="2633661"/>
                        <a:ext cx="1827213" cy="0"/>
                      </a:xfrm>
                      <a:prstGeom prst="line">
                        <a:avLst/>
                      </a:prstGeom>
                      <a:ln w="6350" cap="rnd">
                        <a:solidFill>
                          <a:srgbClr val="33F5FC"/>
                        </a:solidFill>
                        <a:round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346" name="直接连接符 345">
                        <a:extLst>
                          <a:ext uri="{FF2B5EF4-FFF2-40B4-BE49-F238E27FC236}">
                            <a16:creationId xmlns:a16="http://schemas.microsoft.com/office/drawing/2014/main" id="{F479A9CC-BC61-BE34-918D-A03DA66A966D}"/>
                          </a:ext>
                        </a:extLst>
                      </p:cNvPr>
                      <p:cNvCxnSpPr>
                        <a:cxnSpLocks/>
                      </p:cNvCxnSpPr>
                      <p:nvPr/>
                    </p:nvCxnSpPr>
                    <p:spPr>
                      <a:xfrm flipV="1">
                        <a:off x="5334000" y="2424111"/>
                        <a:ext cx="312420" cy="209550"/>
                      </a:xfrm>
                      <a:prstGeom prst="line">
                        <a:avLst/>
                      </a:prstGeom>
                      <a:ln w="6350" cap="rnd">
                        <a:solidFill>
                          <a:srgbClr val="33F5FC"/>
                        </a:solidFill>
                        <a:round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  <p:grpSp>
                  <p:nvGrpSpPr>
                    <p:cNvPr id="342" name="组合 341">
                      <a:extLst>
                        <a:ext uri="{FF2B5EF4-FFF2-40B4-BE49-F238E27FC236}">
                          <a16:creationId xmlns:a16="http://schemas.microsoft.com/office/drawing/2014/main" id="{A4C432F1-5268-4DFE-3E9E-B9D23F2F1BE4}"/>
                        </a:ext>
                      </a:extLst>
                    </p:cNvPr>
                    <p:cNvGrpSpPr/>
                    <p:nvPr/>
                  </p:nvGrpSpPr>
                  <p:grpSpPr>
                    <a:xfrm flipH="1">
                      <a:off x="6570183" y="2424111"/>
                      <a:ext cx="2139633" cy="209550"/>
                      <a:chOff x="3506787" y="2424111"/>
                      <a:chExt cx="2139633" cy="209550"/>
                    </a:xfrm>
                  </p:grpSpPr>
                  <p:cxnSp>
                    <p:nvCxnSpPr>
                      <p:cNvPr id="343" name="直接连接符 342">
                        <a:extLst>
                          <a:ext uri="{FF2B5EF4-FFF2-40B4-BE49-F238E27FC236}">
                            <a16:creationId xmlns:a16="http://schemas.microsoft.com/office/drawing/2014/main" id="{04AE16AB-B70D-01BD-0FA4-2AF6DA6CBC50}"/>
                          </a:ext>
                        </a:extLst>
                      </p:cNvPr>
                      <p:cNvCxnSpPr>
                        <a:cxnSpLocks/>
                      </p:cNvCxnSpPr>
                      <p:nvPr/>
                    </p:nvCxnSpPr>
                    <p:spPr>
                      <a:xfrm>
                        <a:off x="3506787" y="2633661"/>
                        <a:ext cx="1827213" cy="0"/>
                      </a:xfrm>
                      <a:prstGeom prst="line">
                        <a:avLst/>
                      </a:prstGeom>
                      <a:ln w="6350" cap="rnd">
                        <a:solidFill>
                          <a:srgbClr val="33F5FC"/>
                        </a:solidFill>
                        <a:round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344" name="直接连接符 343">
                        <a:extLst>
                          <a:ext uri="{FF2B5EF4-FFF2-40B4-BE49-F238E27FC236}">
                            <a16:creationId xmlns:a16="http://schemas.microsoft.com/office/drawing/2014/main" id="{DC9285A0-77E9-14EF-47B2-A1A61270436F}"/>
                          </a:ext>
                        </a:extLst>
                      </p:cNvPr>
                      <p:cNvCxnSpPr>
                        <a:cxnSpLocks/>
                      </p:cNvCxnSpPr>
                      <p:nvPr/>
                    </p:nvCxnSpPr>
                    <p:spPr>
                      <a:xfrm flipV="1">
                        <a:off x="5334000" y="2424111"/>
                        <a:ext cx="312420" cy="209550"/>
                      </a:xfrm>
                      <a:prstGeom prst="line">
                        <a:avLst/>
                      </a:prstGeom>
                      <a:ln w="6350" cap="rnd">
                        <a:solidFill>
                          <a:srgbClr val="33F5FC"/>
                        </a:solidFill>
                        <a:round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</p:grpSp>
              <p:grpSp>
                <p:nvGrpSpPr>
                  <p:cNvPr id="332" name="组合 331">
                    <a:extLst>
                      <a:ext uri="{FF2B5EF4-FFF2-40B4-BE49-F238E27FC236}">
                        <a16:creationId xmlns:a16="http://schemas.microsoft.com/office/drawing/2014/main" id="{3F0D7D16-A136-0058-EDFF-9A40FC89A625}"/>
                      </a:ext>
                    </a:extLst>
                  </p:cNvPr>
                  <p:cNvGrpSpPr/>
                  <p:nvPr/>
                </p:nvGrpSpPr>
                <p:grpSpPr>
                  <a:xfrm flipV="1">
                    <a:off x="6432003" y="4988026"/>
                    <a:ext cx="1629272" cy="65618"/>
                    <a:chOff x="3506787" y="2393695"/>
                    <a:chExt cx="5203029" cy="209550"/>
                  </a:xfrm>
                </p:grpSpPr>
                <p:grpSp>
                  <p:nvGrpSpPr>
                    <p:cNvPr id="335" name="组合 334">
                      <a:extLst>
                        <a:ext uri="{FF2B5EF4-FFF2-40B4-BE49-F238E27FC236}">
                          <a16:creationId xmlns:a16="http://schemas.microsoft.com/office/drawing/2014/main" id="{EA549248-A19F-C79B-58EC-4EAB7E88DD38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3506787" y="2393695"/>
                      <a:ext cx="2139633" cy="209550"/>
                      <a:chOff x="3506787" y="2393695"/>
                      <a:chExt cx="2139633" cy="209550"/>
                    </a:xfrm>
                  </p:grpSpPr>
                  <p:cxnSp>
                    <p:nvCxnSpPr>
                      <p:cNvPr id="339" name="直接连接符 338">
                        <a:extLst>
                          <a:ext uri="{FF2B5EF4-FFF2-40B4-BE49-F238E27FC236}">
                            <a16:creationId xmlns:a16="http://schemas.microsoft.com/office/drawing/2014/main" id="{0C6E4E4E-07C4-D332-66EB-52D6B055E3E6}"/>
                          </a:ext>
                        </a:extLst>
                      </p:cNvPr>
                      <p:cNvCxnSpPr>
                        <a:cxnSpLocks/>
                      </p:cNvCxnSpPr>
                      <p:nvPr/>
                    </p:nvCxnSpPr>
                    <p:spPr>
                      <a:xfrm>
                        <a:off x="3506787" y="2603245"/>
                        <a:ext cx="1827213" cy="0"/>
                      </a:xfrm>
                      <a:prstGeom prst="line">
                        <a:avLst/>
                      </a:prstGeom>
                      <a:ln w="6350" cap="rnd">
                        <a:solidFill>
                          <a:srgbClr val="33F5FC"/>
                        </a:solidFill>
                        <a:round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340" name="直接连接符 339">
                        <a:extLst>
                          <a:ext uri="{FF2B5EF4-FFF2-40B4-BE49-F238E27FC236}">
                            <a16:creationId xmlns:a16="http://schemas.microsoft.com/office/drawing/2014/main" id="{47976E35-8E43-A413-3D89-8F8B53BA58E0}"/>
                          </a:ext>
                        </a:extLst>
                      </p:cNvPr>
                      <p:cNvCxnSpPr>
                        <a:cxnSpLocks/>
                      </p:cNvCxnSpPr>
                      <p:nvPr/>
                    </p:nvCxnSpPr>
                    <p:spPr>
                      <a:xfrm flipV="1">
                        <a:off x="5334000" y="2393695"/>
                        <a:ext cx="312420" cy="209550"/>
                      </a:xfrm>
                      <a:prstGeom prst="line">
                        <a:avLst/>
                      </a:prstGeom>
                      <a:ln w="6350" cap="rnd">
                        <a:solidFill>
                          <a:srgbClr val="33F5FC"/>
                        </a:solidFill>
                        <a:round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  <p:grpSp>
                  <p:nvGrpSpPr>
                    <p:cNvPr id="336" name="组合 335">
                      <a:extLst>
                        <a:ext uri="{FF2B5EF4-FFF2-40B4-BE49-F238E27FC236}">
                          <a16:creationId xmlns:a16="http://schemas.microsoft.com/office/drawing/2014/main" id="{F86F56BA-B434-56D9-299A-085550B58C10}"/>
                        </a:ext>
                      </a:extLst>
                    </p:cNvPr>
                    <p:cNvGrpSpPr/>
                    <p:nvPr/>
                  </p:nvGrpSpPr>
                  <p:grpSpPr>
                    <a:xfrm flipH="1">
                      <a:off x="6570183" y="2393695"/>
                      <a:ext cx="2139633" cy="209550"/>
                      <a:chOff x="3506787" y="2393695"/>
                      <a:chExt cx="2139633" cy="209550"/>
                    </a:xfrm>
                  </p:grpSpPr>
                  <p:cxnSp>
                    <p:nvCxnSpPr>
                      <p:cNvPr id="337" name="直接连接符 336">
                        <a:extLst>
                          <a:ext uri="{FF2B5EF4-FFF2-40B4-BE49-F238E27FC236}">
                            <a16:creationId xmlns:a16="http://schemas.microsoft.com/office/drawing/2014/main" id="{5F6D9102-A78F-70BC-3463-046105D58B70}"/>
                          </a:ext>
                        </a:extLst>
                      </p:cNvPr>
                      <p:cNvCxnSpPr>
                        <a:cxnSpLocks/>
                      </p:cNvCxnSpPr>
                      <p:nvPr/>
                    </p:nvCxnSpPr>
                    <p:spPr>
                      <a:xfrm>
                        <a:off x="3506787" y="2603245"/>
                        <a:ext cx="1827213" cy="0"/>
                      </a:xfrm>
                      <a:prstGeom prst="line">
                        <a:avLst/>
                      </a:prstGeom>
                      <a:ln w="6350" cap="rnd">
                        <a:solidFill>
                          <a:srgbClr val="33F5FC"/>
                        </a:solidFill>
                        <a:round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338" name="直接连接符 337">
                        <a:extLst>
                          <a:ext uri="{FF2B5EF4-FFF2-40B4-BE49-F238E27FC236}">
                            <a16:creationId xmlns:a16="http://schemas.microsoft.com/office/drawing/2014/main" id="{11A2AB3E-80E1-21E8-B933-F3DF98D7D296}"/>
                          </a:ext>
                        </a:extLst>
                      </p:cNvPr>
                      <p:cNvCxnSpPr>
                        <a:cxnSpLocks/>
                      </p:cNvCxnSpPr>
                      <p:nvPr/>
                    </p:nvCxnSpPr>
                    <p:spPr>
                      <a:xfrm flipV="1">
                        <a:off x="5334000" y="2393695"/>
                        <a:ext cx="312420" cy="209550"/>
                      </a:xfrm>
                      <a:prstGeom prst="line">
                        <a:avLst/>
                      </a:prstGeom>
                      <a:ln w="6350" cap="rnd">
                        <a:solidFill>
                          <a:srgbClr val="33F5FC"/>
                        </a:solidFill>
                        <a:round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</p:grpSp>
              <p:sp>
                <p:nvSpPr>
                  <p:cNvPr id="333" name="梯形 332">
                    <a:extLst>
                      <a:ext uri="{FF2B5EF4-FFF2-40B4-BE49-F238E27FC236}">
                        <a16:creationId xmlns:a16="http://schemas.microsoft.com/office/drawing/2014/main" id="{0C1A41FA-0457-FEC7-86ED-660A29553A58}"/>
                      </a:ext>
                    </a:extLst>
                  </p:cNvPr>
                  <p:cNvSpPr/>
                  <p:nvPr/>
                </p:nvSpPr>
                <p:spPr>
                  <a:xfrm>
                    <a:off x="7091293" y="4388931"/>
                    <a:ext cx="310692" cy="32809"/>
                  </a:xfrm>
                  <a:prstGeom prst="trapezoid">
                    <a:avLst>
                      <a:gd name="adj" fmla="val 115519"/>
                    </a:avLst>
                  </a:prstGeom>
                  <a:gradFill>
                    <a:gsLst>
                      <a:gs pos="0">
                        <a:srgbClr val="33F5FC"/>
                      </a:gs>
                      <a:gs pos="100000">
                        <a:srgbClr val="33F5FC"/>
                      </a:gs>
                    </a:gsLst>
                    <a:lin ang="10800000" scaled="1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200">
                      <a:effectLst>
                        <a:outerShdw blurRad="50800" dist="38100" dir="13500000" algn="br" rotWithShape="0">
                          <a:prstClr val="black">
                            <a:alpha val="40000"/>
                          </a:prstClr>
                        </a:outerShdw>
                      </a:effectLst>
                    </a:endParaRPr>
                  </a:p>
                </p:txBody>
              </p:sp>
              <p:sp>
                <p:nvSpPr>
                  <p:cNvPr id="334" name="梯形 333">
                    <a:extLst>
                      <a:ext uri="{FF2B5EF4-FFF2-40B4-BE49-F238E27FC236}">
                        <a16:creationId xmlns:a16="http://schemas.microsoft.com/office/drawing/2014/main" id="{132632B1-C54A-4BDA-CAFB-7D77B0ABE4A3}"/>
                      </a:ext>
                    </a:extLst>
                  </p:cNvPr>
                  <p:cNvSpPr/>
                  <p:nvPr/>
                </p:nvSpPr>
                <p:spPr>
                  <a:xfrm flipV="1">
                    <a:off x="7091293" y="4997391"/>
                    <a:ext cx="310692" cy="32809"/>
                  </a:xfrm>
                  <a:prstGeom prst="trapezoid">
                    <a:avLst>
                      <a:gd name="adj" fmla="val 115519"/>
                    </a:avLst>
                  </a:prstGeom>
                  <a:solidFill>
                    <a:srgbClr val="33F5FC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200">
                      <a:effectLst>
                        <a:outerShdw blurRad="50800" dist="38100" dir="13500000" algn="br" rotWithShape="0">
                          <a:prstClr val="black">
                            <a:alpha val="40000"/>
                          </a:prstClr>
                        </a:outerShdw>
                      </a:effectLst>
                    </a:endParaRPr>
                  </a:p>
                </p:txBody>
              </p:sp>
            </p:grpSp>
            <p:sp>
              <p:nvSpPr>
                <p:cNvPr id="325" name="文本框 324">
                  <a:extLst>
                    <a:ext uri="{FF2B5EF4-FFF2-40B4-BE49-F238E27FC236}">
                      <a16:creationId xmlns:a16="http://schemas.microsoft.com/office/drawing/2014/main" id="{241C235B-0645-3151-93A0-B04CE54D6442}"/>
                    </a:ext>
                  </a:extLst>
                </p:cNvPr>
                <p:cNvSpPr txBox="1"/>
                <p:nvPr/>
              </p:nvSpPr>
              <p:spPr>
                <a:xfrm>
                  <a:off x="7334499" y="4488220"/>
                  <a:ext cx="992446" cy="468172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zh-CN" altLang="en-US" sz="1200">
                      <a:gradFill flip="none" rotWithShape="1">
                        <a:gsLst>
                          <a:gs pos="0">
                            <a:schemeClr val="bg1"/>
                          </a:gs>
                          <a:gs pos="90000">
                            <a:srgbClr val="33F5FC"/>
                          </a:gs>
                        </a:gsLst>
                        <a:lin ang="5400000" scaled="1"/>
                        <a:tileRect/>
                      </a:gradFill>
                      <a:effectLst>
                        <a:outerShdw blurRad="50800" dist="38100" dir="13500000" algn="br" rotWithShape="0">
                          <a:prstClr val="black">
                            <a:alpha val="40000"/>
                          </a:prstClr>
                        </a:outerShdw>
                      </a:effectLst>
                      <a:latin typeface="锐字真言体免费商用" panose="02010600030101010101" pitchFamily="2" charset="-122"/>
                      <a:ea typeface="锐字真言体免费商用" panose="02010600030101010101" pitchFamily="2" charset="-122"/>
                    </a:rPr>
                    <a:t>路</a:t>
                  </a:r>
                  <a:endParaRPr lang="en-US" sz="1200" dirty="0">
                    <a:gradFill flip="none" rotWithShape="1">
                      <a:gsLst>
                        <a:gs pos="0">
                          <a:schemeClr val="bg1"/>
                        </a:gs>
                        <a:gs pos="90000">
                          <a:srgbClr val="33F5FC"/>
                        </a:gs>
                      </a:gsLst>
                      <a:lin ang="5400000" scaled="1"/>
                      <a:tileRect/>
                    </a:gradFill>
                    <a:effectLst>
                      <a:outerShdw blurRad="50800" dist="38100" dir="13500000" algn="br" rotWithShape="0">
                        <a:prstClr val="black">
                          <a:alpha val="40000"/>
                        </a:prstClr>
                      </a:outerShdw>
                    </a:effectLst>
                    <a:latin typeface="锐字真言体免费商用" panose="02010600030101010101" pitchFamily="2" charset="-122"/>
                    <a:ea typeface="锐字真言体免费商用" panose="02010600030101010101" pitchFamily="2" charset="-122"/>
                  </a:endParaRPr>
                </a:p>
              </p:txBody>
            </p:sp>
          </p:grpSp>
          <p:grpSp>
            <p:nvGrpSpPr>
              <p:cNvPr id="347" name="组合 346">
                <a:extLst>
                  <a:ext uri="{FF2B5EF4-FFF2-40B4-BE49-F238E27FC236}">
                    <a16:creationId xmlns:a16="http://schemas.microsoft.com/office/drawing/2014/main" id="{CAE1EA34-5AEA-F8EC-C3D5-3919D20FC43B}"/>
                  </a:ext>
                </a:extLst>
              </p:cNvPr>
              <p:cNvGrpSpPr/>
              <p:nvPr/>
            </p:nvGrpSpPr>
            <p:grpSpPr>
              <a:xfrm>
                <a:off x="9169966" y="5530751"/>
                <a:ext cx="738530" cy="328077"/>
                <a:chOff x="7136663" y="4425622"/>
                <a:chExt cx="1397024" cy="559772"/>
              </a:xfrm>
            </p:grpSpPr>
            <p:grpSp>
              <p:nvGrpSpPr>
                <p:cNvPr id="348" name="组合 347">
                  <a:extLst>
                    <a:ext uri="{FF2B5EF4-FFF2-40B4-BE49-F238E27FC236}">
                      <a16:creationId xmlns:a16="http://schemas.microsoft.com/office/drawing/2014/main" id="{438E39F2-0F8B-FE6A-B522-03A5D67A8FC2}"/>
                    </a:ext>
                  </a:extLst>
                </p:cNvPr>
                <p:cNvGrpSpPr/>
                <p:nvPr/>
              </p:nvGrpSpPr>
              <p:grpSpPr>
                <a:xfrm>
                  <a:off x="7136663" y="4425622"/>
                  <a:ext cx="1397024" cy="559772"/>
                  <a:chOff x="6379583" y="4363081"/>
                  <a:chExt cx="1731926" cy="693963"/>
                </a:xfrm>
              </p:grpSpPr>
              <p:sp>
                <p:nvSpPr>
                  <p:cNvPr id="350" name="任意多边形: 形状 349">
                    <a:extLst>
                      <a:ext uri="{FF2B5EF4-FFF2-40B4-BE49-F238E27FC236}">
                        <a16:creationId xmlns:a16="http://schemas.microsoft.com/office/drawing/2014/main" id="{5B2ECC0A-BA35-14B3-A9E3-62E6AA1679A8}"/>
                      </a:ext>
                    </a:extLst>
                  </p:cNvPr>
                  <p:cNvSpPr/>
                  <p:nvPr/>
                </p:nvSpPr>
                <p:spPr>
                  <a:xfrm rot="16200000" flipH="1">
                    <a:off x="6898564" y="3844100"/>
                    <a:ext cx="693963" cy="1731926"/>
                  </a:xfrm>
                  <a:custGeom>
                    <a:avLst/>
                    <a:gdLst>
                      <a:gd name="connsiteX0" fmla="*/ 0 w 2216150"/>
                      <a:gd name="connsiteY0" fmla="*/ 369366 h 5537200"/>
                      <a:gd name="connsiteX1" fmla="*/ 0 w 2216150"/>
                      <a:gd name="connsiteY1" fmla="*/ 2768600 h 5537200"/>
                      <a:gd name="connsiteX2" fmla="*/ 0 w 2216150"/>
                      <a:gd name="connsiteY2" fmla="*/ 5167834 h 5537200"/>
                      <a:gd name="connsiteX3" fmla="*/ 369366 w 2216150"/>
                      <a:gd name="connsiteY3" fmla="*/ 5537200 h 5537200"/>
                      <a:gd name="connsiteX4" fmla="*/ 1846784 w 2216150"/>
                      <a:gd name="connsiteY4" fmla="*/ 5537200 h 5537200"/>
                      <a:gd name="connsiteX5" fmla="*/ 2216150 w 2216150"/>
                      <a:gd name="connsiteY5" fmla="*/ 5167834 h 5537200"/>
                      <a:gd name="connsiteX6" fmla="*/ 2216150 w 2216150"/>
                      <a:gd name="connsiteY6" fmla="*/ 2768600 h 5537200"/>
                      <a:gd name="connsiteX7" fmla="*/ 2216150 w 2216150"/>
                      <a:gd name="connsiteY7" fmla="*/ 369366 h 5537200"/>
                      <a:gd name="connsiteX8" fmla="*/ 1846784 w 2216150"/>
                      <a:gd name="connsiteY8" fmla="*/ 0 h 5537200"/>
                      <a:gd name="connsiteX9" fmla="*/ 369366 w 2216150"/>
                      <a:gd name="connsiteY9" fmla="*/ 0 h 55372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2216150" h="5537200">
                        <a:moveTo>
                          <a:pt x="0" y="369366"/>
                        </a:moveTo>
                        <a:lnTo>
                          <a:pt x="0" y="2768600"/>
                        </a:lnTo>
                        <a:lnTo>
                          <a:pt x="0" y="5167834"/>
                        </a:lnTo>
                        <a:lnTo>
                          <a:pt x="369366" y="5537200"/>
                        </a:lnTo>
                        <a:lnTo>
                          <a:pt x="1846784" y="5537200"/>
                        </a:lnTo>
                        <a:lnTo>
                          <a:pt x="2216150" y="5167834"/>
                        </a:lnTo>
                        <a:lnTo>
                          <a:pt x="2216150" y="2768600"/>
                        </a:lnTo>
                        <a:lnTo>
                          <a:pt x="2216150" y="369366"/>
                        </a:lnTo>
                        <a:lnTo>
                          <a:pt x="1846784" y="0"/>
                        </a:lnTo>
                        <a:lnTo>
                          <a:pt x="369366" y="0"/>
                        </a:lnTo>
                        <a:close/>
                      </a:path>
                    </a:pathLst>
                  </a:custGeom>
                  <a:gradFill>
                    <a:gsLst>
                      <a:gs pos="55000">
                        <a:srgbClr val="041E43">
                          <a:alpha val="0"/>
                        </a:srgbClr>
                      </a:gs>
                      <a:gs pos="0">
                        <a:srgbClr val="33F5FC">
                          <a:alpha val="44000"/>
                        </a:srgbClr>
                      </a:gs>
                      <a:gs pos="100000">
                        <a:srgbClr val="33F5FC">
                          <a:alpha val="39000"/>
                        </a:srgbClr>
                      </a:gs>
                    </a:gsLst>
                    <a:lin ang="10800000" scaled="1"/>
                  </a:gradFill>
                  <a:ln w="6350">
                    <a:solidFill>
                      <a:srgbClr val="33F5FC"/>
                    </a:solidFill>
                    <a:round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zh-CN" altLang="en-US" sz="1200">
                      <a:effectLst>
                        <a:outerShdw blurRad="50800" dist="38100" dir="13500000" algn="br" rotWithShape="0">
                          <a:prstClr val="black">
                            <a:alpha val="40000"/>
                          </a:prstClr>
                        </a:outerShdw>
                      </a:effectLst>
                    </a:endParaRPr>
                  </a:p>
                </p:txBody>
              </p:sp>
              <p:sp>
                <p:nvSpPr>
                  <p:cNvPr id="351" name="直角三角形 350">
                    <a:extLst>
                      <a:ext uri="{FF2B5EF4-FFF2-40B4-BE49-F238E27FC236}">
                        <a16:creationId xmlns:a16="http://schemas.microsoft.com/office/drawing/2014/main" id="{C8055084-9C72-6BBD-BE27-87DE5EEFB644}"/>
                      </a:ext>
                    </a:extLst>
                  </p:cNvPr>
                  <p:cNvSpPr/>
                  <p:nvPr/>
                </p:nvSpPr>
                <p:spPr>
                  <a:xfrm>
                    <a:off x="6388084" y="4987740"/>
                    <a:ext cx="53266" cy="53266"/>
                  </a:xfrm>
                  <a:prstGeom prst="rtTriangle">
                    <a:avLst/>
                  </a:prstGeom>
                  <a:solidFill>
                    <a:srgbClr val="33F5FC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200">
                      <a:effectLst>
                        <a:outerShdw blurRad="50800" dist="38100" dir="13500000" algn="br" rotWithShape="0">
                          <a:prstClr val="black">
                            <a:alpha val="40000"/>
                          </a:prstClr>
                        </a:outerShdw>
                      </a:effectLst>
                    </a:endParaRPr>
                  </a:p>
                </p:txBody>
              </p:sp>
              <p:sp>
                <p:nvSpPr>
                  <p:cNvPr id="352" name="直角三角形 351">
                    <a:extLst>
                      <a:ext uri="{FF2B5EF4-FFF2-40B4-BE49-F238E27FC236}">
                        <a16:creationId xmlns:a16="http://schemas.microsoft.com/office/drawing/2014/main" id="{7B263E9F-FC21-A4CF-8BEA-77C2B65118C9}"/>
                      </a:ext>
                    </a:extLst>
                  </p:cNvPr>
                  <p:cNvSpPr/>
                  <p:nvPr/>
                </p:nvSpPr>
                <p:spPr>
                  <a:xfrm flipV="1">
                    <a:off x="6388084" y="4379119"/>
                    <a:ext cx="53266" cy="53266"/>
                  </a:xfrm>
                  <a:prstGeom prst="rtTriangle">
                    <a:avLst/>
                  </a:prstGeom>
                  <a:solidFill>
                    <a:srgbClr val="33F5FC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200">
                      <a:effectLst>
                        <a:outerShdw blurRad="50800" dist="38100" dir="13500000" algn="br" rotWithShape="0">
                          <a:prstClr val="black">
                            <a:alpha val="40000"/>
                          </a:prstClr>
                        </a:outerShdw>
                      </a:effectLst>
                    </a:endParaRPr>
                  </a:p>
                </p:txBody>
              </p:sp>
              <p:sp>
                <p:nvSpPr>
                  <p:cNvPr id="353" name="直角三角形 352">
                    <a:extLst>
                      <a:ext uri="{FF2B5EF4-FFF2-40B4-BE49-F238E27FC236}">
                        <a16:creationId xmlns:a16="http://schemas.microsoft.com/office/drawing/2014/main" id="{60E3D597-87ED-F839-49C6-462F99B4298E}"/>
                      </a:ext>
                    </a:extLst>
                  </p:cNvPr>
                  <p:cNvSpPr/>
                  <p:nvPr/>
                </p:nvSpPr>
                <p:spPr>
                  <a:xfrm flipH="1" flipV="1">
                    <a:off x="8048753" y="4379119"/>
                    <a:ext cx="53266" cy="53266"/>
                  </a:xfrm>
                  <a:prstGeom prst="rtTriangle">
                    <a:avLst/>
                  </a:prstGeom>
                  <a:solidFill>
                    <a:srgbClr val="33F5FC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200">
                      <a:effectLst>
                        <a:outerShdw blurRad="50800" dist="38100" dir="13500000" algn="br" rotWithShape="0">
                          <a:prstClr val="black">
                            <a:alpha val="40000"/>
                          </a:prstClr>
                        </a:outerShdw>
                      </a:effectLst>
                    </a:endParaRPr>
                  </a:p>
                </p:txBody>
              </p:sp>
              <p:sp>
                <p:nvSpPr>
                  <p:cNvPr id="354" name="直角三角形 353">
                    <a:extLst>
                      <a:ext uri="{FF2B5EF4-FFF2-40B4-BE49-F238E27FC236}">
                        <a16:creationId xmlns:a16="http://schemas.microsoft.com/office/drawing/2014/main" id="{C83E71F6-3BEA-518A-71DB-8B44721EA170}"/>
                      </a:ext>
                    </a:extLst>
                  </p:cNvPr>
                  <p:cNvSpPr/>
                  <p:nvPr/>
                </p:nvSpPr>
                <p:spPr>
                  <a:xfrm flipH="1">
                    <a:off x="8048753" y="4987740"/>
                    <a:ext cx="53266" cy="53266"/>
                  </a:xfrm>
                  <a:prstGeom prst="rtTriangle">
                    <a:avLst/>
                  </a:prstGeom>
                  <a:solidFill>
                    <a:srgbClr val="33F5FC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200">
                      <a:effectLst>
                        <a:outerShdw blurRad="50800" dist="38100" dir="13500000" algn="br" rotWithShape="0">
                          <a:prstClr val="black">
                            <a:alpha val="40000"/>
                          </a:prstClr>
                        </a:outerShdw>
                      </a:effectLst>
                    </a:endParaRPr>
                  </a:p>
                </p:txBody>
              </p:sp>
              <p:grpSp>
                <p:nvGrpSpPr>
                  <p:cNvPr id="355" name="组合 354">
                    <a:extLst>
                      <a:ext uri="{FF2B5EF4-FFF2-40B4-BE49-F238E27FC236}">
                        <a16:creationId xmlns:a16="http://schemas.microsoft.com/office/drawing/2014/main" id="{6FF53DA4-2508-F374-67D2-B3E94EA98137}"/>
                      </a:ext>
                    </a:extLst>
                  </p:cNvPr>
                  <p:cNvGrpSpPr/>
                  <p:nvPr/>
                </p:nvGrpSpPr>
                <p:grpSpPr>
                  <a:xfrm>
                    <a:off x="6432003" y="4363081"/>
                    <a:ext cx="1629272" cy="65618"/>
                    <a:chOff x="3506787" y="2424111"/>
                    <a:chExt cx="5203029" cy="209550"/>
                  </a:xfrm>
                </p:grpSpPr>
                <p:grpSp>
                  <p:nvGrpSpPr>
                    <p:cNvPr id="365" name="组合 364">
                      <a:extLst>
                        <a:ext uri="{FF2B5EF4-FFF2-40B4-BE49-F238E27FC236}">
                          <a16:creationId xmlns:a16="http://schemas.microsoft.com/office/drawing/2014/main" id="{5B208B75-D799-0FFA-FD5B-26F08FAAB8A9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3506787" y="2424111"/>
                      <a:ext cx="2139633" cy="209550"/>
                      <a:chOff x="3506787" y="2424111"/>
                      <a:chExt cx="2139633" cy="209550"/>
                    </a:xfrm>
                  </p:grpSpPr>
                  <p:cxnSp>
                    <p:nvCxnSpPr>
                      <p:cNvPr id="369" name="直接连接符 368">
                        <a:extLst>
                          <a:ext uri="{FF2B5EF4-FFF2-40B4-BE49-F238E27FC236}">
                            <a16:creationId xmlns:a16="http://schemas.microsoft.com/office/drawing/2014/main" id="{2046F956-8630-88B8-D874-C2645D5E75A7}"/>
                          </a:ext>
                        </a:extLst>
                      </p:cNvPr>
                      <p:cNvCxnSpPr>
                        <a:cxnSpLocks/>
                      </p:cNvCxnSpPr>
                      <p:nvPr/>
                    </p:nvCxnSpPr>
                    <p:spPr>
                      <a:xfrm>
                        <a:off x="3506787" y="2633661"/>
                        <a:ext cx="1827213" cy="0"/>
                      </a:xfrm>
                      <a:prstGeom prst="line">
                        <a:avLst/>
                      </a:prstGeom>
                      <a:ln w="6350" cap="rnd">
                        <a:solidFill>
                          <a:srgbClr val="33F5FC"/>
                        </a:solidFill>
                        <a:round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370" name="直接连接符 369">
                        <a:extLst>
                          <a:ext uri="{FF2B5EF4-FFF2-40B4-BE49-F238E27FC236}">
                            <a16:creationId xmlns:a16="http://schemas.microsoft.com/office/drawing/2014/main" id="{00B44298-6C1D-12B2-E9F3-D5146D9C83DA}"/>
                          </a:ext>
                        </a:extLst>
                      </p:cNvPr>
                      <p:cNvCxnSpPr>
                        <a:cxnSpLocks/>
                      </p:cNvCxnSpPr>
                      <p:nvPr/>
                    </p:nvCxnSpPr>
                    <p:spPr>
                      <a:xfrm flipV="1">
                        <a:off x="5334000" y="2424111"/>
                        <a:ext cx="312420" cy="209550"/>
                      </a:xfrm>
                      <a:prstGeom prst="line">
                        <a:avLst/>
                      </a:prstGeom>
                      <a:ln w="6350" cap="rnd">
                        <a:solidFill>
                          <a:srgbClr val="33F5FC"/>
                        </a:solidFill>
                        <a:round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  <p:grpSp>
                  <p:nvGrpSpPr>
                    <p:cNvPr id="366" name="组合 365">
                      <a:extLst>
                        <a:ext uri="{FF2B5EF4-FFF2-40B4-BE49-F238E27FC236}">
                          <a16:creationId xmlns:a16="http://schemas.microsoft.com/office/drawing/2014/main" id="{052E1E7F-23B6-9921-55D0-20C8CB0FF69C}"/>
                        </a:ext>
                      </a:extLst>
                    </p:cNvPr>
                    <p:cNvGrpSpPr/>
                    <p:nvPr/>
                  </p:nvGrpSpPr>
                  <p:grpSpPr>
                    <a:xfrm flipH="1">
                      <a:off x="6570183" y="2424111"/>
                      <a:ext cx="2139633" cy="209550"/>
                      <a:chOff x="3506787" y="2424111"/>
                      <a:chExt cx="2139633" cy="209550"/>
                    </a:xfrm>
                  </p:grpSpPr>
                  <p:cxnSp>
                    <p:nvCxnSpPr>
                      <p:cNvPr id="367" name="直接连接符 366">
                        <a:extLst>
                          <a:ext uri="{FF2B5EF4-FFF2-40B4-BE49-F238E27FC236}">
                            <a16:creationId xmlns:a16="http://schemas.microsoft.com/office/drawing/2014/main" id="{9C5FD80F-BC63-3D15-195B-17C5593FC9D4}"/>
                          </a:ext>
                        </a:extLst>
                      </p:cNvPr>
                      <p:cNvCxnSpPr>
                        <a:cxnSpLocks/>
                      </p:cNvCxnSpPr>
                      <p:nvPr/>
                    </p:nvCxnSpPr>
                    <p:spPr>
                      <a:xfrm>
                        <a:off x="3506787" y="2633661"/>
                        <a:ext cx="1827213" cy="0"/>
                      </a:xfrm>
                      <a:prstGeom prst="line">
                        <a:avLst/>
                      </a:prstGeom>
                      <a:ln w="6350" cap="rnd">
                        <a:solidFill>
                          <a:srgbClr val="33F5FC"/>
                        </a:solidFill>
                        <a:round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368" name="直接连接符 367">
                        <a:extLst>
                          <a:ext uri="{FF2B5EF4-FFF2-40B4-BE49-F238E27FC236}">
                            <a16:creationId xmlns:a16="http://schemas.microsoft.com/office/drawing/2014/main" id="{EFC5C952-4E32-ADE5-F424-EEA7465E525B}"/>
                          </a:ext>
                        </a:extLst>
                      </p:cNvPr>
                      <p:cNvCxnSpPr>
                        <a:cxnSpLocks/>
                      </p:cNvCxnSpPr>
                      <p:nvPr/>
                    </p:nvCxnSpPr>
                    <p:spPr>
                      <a:xfrm flipV="1">
                        <a:off x="5334000" y="2424111"/>
                        <a:ext cx="312420" cy="209550"/>
                      </a:xfrm>
                      <a:prstGeom prst="line">
                        <a:avLst/>
                      </a:prstGeom>
                      <a:ln w="6350" cap="rnd">
                        <a:solidFill>
                          <a:srgbClr val="33F5FC"/>
                        </a:solidFill>
                        <a:round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</p:grpSp>
              <p:grpSp>
                <p:nvGrpSpPr>
                  <p:cNvPr id="356" name="组合 355">
                    <a:extLst>
                      <a:ext uri="{FF2B5EF4-FFF2-40B4-BE49-F238E27FC236}">
                        <a16:creationId xmlns:a16="http://schemas.microsoft.com/office/drawing/2014/main" id="{B5359B0B-D26A-4BAC-D10A-1F1AF0DD1AED}"/>
                      </a:ext>
                    </a:extLst>
                  </p:cNvPr>
                  <p:cNvGrpSpPr/>
                  <p:nvPr/>
                </p:nvGrpSpPr>
                <p:grpSpPr>
                  <a:xfrm flipV="1">
                    <a:off x="6432003" y="4988026"/>
                    <a:ext cx="1629272" cy="65618"/>
                    <a:chOff x="3506787" y="2393695"/>
                    <a:chExt cx="5203029" cy="209550"/>
                  </a:xfrm>
                </p:grpSpPr>
                <p:grpSp>
                  <p:nvGrpSpPr>
                    <p:cNvPr id="359" name="组合 358">
                      <a:extLst>
                        <a:ext uri="{FF2B5EF4-FFF2-40B4-BE49-F238E27FC236}">
                          <a16:creationId xmlns:a16="http://schemas.microsoft.com/office/drawing/2014/main" id="{63B9E3D7-57E6-CEFB-8C4A-1719934EF1F4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3506787" y="2393695"/>
                      <a:ext cx="2139633" cy="209550"/>
                      <a:chOff x="3506787" y="2393695"/>
                      <a:chExt cx="2139633" cy="209550"/>
                    </a:xfrm>
                  </p:grpSpPr>
                  <p:cxnSp>
                    <p:nvCxnSpPr>
                      <p:cNvPr id="363" name="直接连接符 362">
                        <a:extLst>
                          <a:ext uri="{FF2B5EF4-FFF2-40B4-BE49-F238E27FC236}">
                            <a16:creationId xmlns:a16="http://schemas.microsoft.com/office/drawing/2014/main" id="{28FF9868-6BD3-E9F3-6D0A-D13E35D07D4B}"/>
                          </a:ext>
                        </a:extLst>
                      </p:cNvPr>
                      <p:cNvCxnSpPr>
                        <a:cxnSpLocks/>
                      </p:cNvCxnSpPr>
                      <p:nvPr/>
                    </p:nvCxnSpPr>
                    <p:spPr>
                      <a:xfrm>
                        <a:off x="3506787" y="2603245"/>
                        <a:ext cx="1827213" cy="0"/>
                      </a:xfrm>
                      <a:prstGeom prst="line">
                        <a:avLst/>
                      </a:prstGeom>
                      <a:ln w="6350" cap="rnd">
                        <a:solidFill>
                          <a:srgbClr val="33F5FC"/>
                        </a:solidFill>
                        <a:round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364" name="直接连接符 363">
                        <a:extLst>
                          <a:ext uri="{FF2B5EF4-FFF2-40B4-BE49-F238E27FC236}">
                            <a16:creationId xmlns:a16="http://schemas.microsoft.com/office/drawing/2014/main" id="{AD3F9A6D-C546-FE93-DF3B-A5E080EE6BFF}"/>
                          </a:ext>
                        </a:extLst>
                      </p:cNvPr>
                      <p:cNvCxnSpPr>
                        <a:cxnSpLocks/>
                      </p:cNvCxnSpPr>
                      <p:nvPr/>
                    </p:nvCxnSpPr>
                    <p:spPr>
                      <a:xfrm flipV="1">
                        <a:off x="5334000" y="2393695"/>
                        <a:ext cx="312420" cy="209550"/>
                      </a:xfrm>
                      <a:prstGeom prst="line">
                        <a:avLst/>
                      </a:prstGeom>
                      <a:ln w="6350" cap="rnd">
                        <a:solidFill>
                          <a:srgbClr val="33F5FC"/>
                        </a:solidFill>
                        <a:round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  <p:grpSp>
                  <p:nvGrpSpPr>
                    <p:cNvPr id="360" name="组合 359">
                      <a:extLst>
                        <a:ext uri="{FF2B5EF4-FFF2-40B4-BE49-F238E27FC236}">
                          <a16:creationId xmlns:a16="http://schemas.microsoft.com/office/drawing/2014/main" id="{C4B7DFE5-DE6F-2E71-D80F-A44AE5D7D21E}"/>
                        </a:ext>
                      </a:extLst>
                    </p:cNvPr>
                    <p:cNvGrpSpPr/>
                    <p:nvPr/>
                  </p:nvGrpSpPr>
                  <p:grpSpPr>
                    <a:xfrm flipH="1">
                      <a:off x="6570183" y="2393695"/>
                      <a:ext cx="2139633" cy="209550"/>
                      <a:chOff x="3506787" y="2393695"/>
                      <a:chExt cx="2139633" cy="209550"/>
                    </a:xfrm>
                  </p:grpSpPr>
                  <p:cxnSp>
                    <p:nvCxnSpPr>
                      <p:cNvPr id="361" name="直接连接符 360">
                        <a:extLst>
                          <a:ext uri="{FF2B5EF4-FFF2-40B4-BE49-F238E27FC236}">
                            <a16:creationId xmlns:a16="http://schemas.microsoft.com/office/drawing/2014/main" id="{1ABC27D3-2646-4557-CE0F-B9723E53B1F7}"/>
                          </a:ext>
                        </a:extLst>
                      </p:cNvPr>
                      <p:cNvCxnSpPr>
                        <a:cxnSpLocks/>
                      </p:cNvCxnSpPr>
                      <p:nvPr/>
                    </p:nvCxnSpPr>
                    <p:spPr>
                      <a:xfrm>
                        <a:off x="3506787" y="2603245"/>
                        <a:ext cx="1827213" cy="0"/>
                      </a:xfrm>
                      <a:prstGeom prst="line">
                        <a:avLst/>
                      </a:prstGeom>
                      <a:ln w="6350" cap="rnd">
                        <a:solidFill>
                          <a:srgbClr val="33F5FC"/>
                        </a:solidFill>
                        <a:round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362" name="直接连接符 361">
                        <a:extLst>
                          <a:ext uri="{FF2B5EF4-FFF2-40B4-BE49-F238E27FC236}">
                            <a16:creationId xmlns:a16="http://schemas.microsoft.com/office/drawing/2014/main" id="{7C231926-38C3-FF57-0DB4-0EEA947A2F6E}"/>
                          </a:ext>
                        </a:extLst>
                      </p:cNvPr>
                      <p:cNvCxnSpPr>
                        <a:cxnSpLocks/>
                      </p:cNvCxnSpPr>
                      <p:nvPr/>
                    </p:nvCxnSpPr>
                    <p:spPr>
                      <a:xfrm flipV="1">
                        <a:off x="5334000" y="2393695"/>
                        <a:ext cx="312420" cy="209550"/>
                      </a:xfrm>
                      <a:prstGeom prst="line">
                        <a:avLst/>
                      </a:prstGeom>
                      <a:ln w="6350" cap="rnd">
                        <a:solidFill>
                          <a:srgbClr val="33F5FC"/>
                        </a:solidFill>
                        <a:round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</p:grpSp>
              <p:sp>
                <p:nvSpPr>
                  <p:cNvPr id="357" name="梯形 356">
                    <a:extLst>
                      <a:ext uri="{FF2B5EF4-FFF2-40B4-BE49-F238E27FC236}">
                        <a16:creationId xmlns:a16="http://schemas.microsoft.com/office/drawing/2014/main" id="{86D2FE34-C164-8DB9-3ACF-4C3288798D60}"/>
                      </a:ext>
                    </a:extLst>
                  </p:cNvPr>
                  <p:cNvSpPr/>
                  <p:nvPr/>
                </p:nvSpPr>
                <p:spPr>
                  <a:xfrm>
                    <a:off x="7091293" y="4388931"/>
                    <a:ext cx="310692" cy="32809"/>
                  </a:xfrm>
                  <a:prstGeom prst="trapezoid">
                    <a:avLst>
                      <a:gd name="adj" fmla="val 115519"/>
                    </a:avLst>
                  </a:prstGeom>
                  <a:gradFill>
                    <a:gsLst>
                      <a:gs pos="0">
                        <a:srgbClr val="33F5FC"/>
                      </a:gs>
                      <a:gs pos="100000">
                        <a:srgbClr val="33F5FC"/>
                      </a:gs>
                    </a:gsLst>
                    <a:lin ang="10800000" scaled="1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200">
                      <a:effectLst>
                        <a:outerShdw blurRad="50800" dist="38100" dir="13500000" algn="br" rotWithShape="0">
                          <a:prstClr val="black">
                            <a:alpha val="40000"/>
                          </a:prstClr>
                        </a:outerShdw>
                      </a:effectLst>
                    </a:endParaRPr>
                  </a:p>
                </p:txBody>
              </p:sp>
              <p:sp>
                <p:nvSpPr>
                  <p:cNvPr id="358" name="梯形 357">
                    <a:extLst>
                      <a:ext uri="{FF2B5EF4-FFF2-40B4-BE49-F238E27FC236}">
                        <a16:creationId xmlns:a16="http://schemas.microsoft.com/office/drawing/2014/main" id="{A476231E-070D-DFBC-4E5D-122B33FA4E56}"/>
                      </a:ext>
                    </a:extLst>
                  </p:cNvPr>
                  <p:cNvSpPr/>
                  <p:nvPr/>
                </p:nvSpPr>
                <p:spPr>
                  <a:xfrm flipV="1">
                    <a:off x="7091293" y="4997391"/>
                    <a:ext cx="310692" cy="32809"/>
                  </a:xfrm>
                  <a:prstGeom prst="trapezoid">
                    <a:avLst>
                      <a:gd name="adj" fmla="val 115519"/>
                    </a:avLst>
                  </a:prstGeom>
                  <a:solidFill>
                    <a:srgbClr val="33F5FC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200">
                      <a:effectLst>
                        <a:outerShdw blurRad="50800" dist="38100" dir="13500000" algn="br" rotWithShape="0">
                          <a:prstClr val="black">
                            <a:alpha val="40000"/>
                          </a:prstClr>
                        </a:outerShdw>
                      </a:effectLst>
                    </a:endParaRPr>
                  </a:p>
                </p:txBody>
              </p:sp>
            </p:grpSp>
            <p:sp>
              <p:nvSpPr>
                <p:cNvPr id="349" name="文本框 348">
                  <a:extLst>
                    <a:ext uri="{FF2B5EF4-FFF2-40B4-BE49-F238E27FC236}">
                      <a16:creationId xmlns:a16="http://schemas.microsoft.com/office/drawing/2014/main" id="{3BE27F96-B59D-A260-7866-01FE61A0AF42}"/>
                    </a:ext>
                  </a:extLst>
                </p:cNvPr>
                <p:cNvSpPr txBox="1"/>
                <p:nvPr/>
              </p:nvSpPr>
              <p:spPr>
                <a:xfrm>
                  <a:off x="7334499" y="4488220"/>
                  <a:ext cx="992446" cy="468172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zh-CN" altLang="en-US" sz="1200">
                      <a:gradFill flip="none" rotWithShape="1">
                        <a:gsLst>
                          <a:gs pos="0">
                            <a:schemeClr val="bg1"/>
                          </a:gs>
                          <a:gs pos="90000">
                            <a:srgbClr val="33F5FC"/>
                          </a:gs>
                        </a:gsLst>
                        <a:lin ang="5400000" scaled="1"/>
                        <a:tileRect/>
                      </a:gradFill>
                      <a:effectLst>
                        <a:outerShdw blurRad="50800" dist="38100" dir="13500000" algn="br" rotWithShape="0">
                          <a:prstClr val="black">
                            <a:alpha val="40000"/>
                          </a:prstClr>
                        </a:outerShdw>
                      </a:effectLst>
                      <a:latin typeface="锐字真言体免费商用" panose="02010600030101010101" pitchFamily="2" charset="-122"/>
                      <a:ea typeface="锐字真言体免费商用" panose="02010600030101010101" pitchFamily="2" charset="-122"/>
                    </a:rPr>
                    <a:t>云</a:t>
                  </a:r>
                  <a:endParaRPr lang="en-US" sz="1200" dirty="0">
                    <a:gradFill flip="none" rotWithShape="1">
                      <a:gsLst>
                        <a:gs pos="0">
                          <a:schemeClr val="bg1"/>
                        </a:gs>
                        <a:gs pos="90000">
                          <a:srgbClr val="33F5FC"/>
                        </a:gs>
                      </a:gsLst>
                      <a:lin ang="5400000" scaled="1"/>
                      <a:tileRect/>
                    </a:gradFill>
                    <a:effectLst>
                      <a:outerShdw blurRad="50800" dist="38100" dir="13500000" algn="br" rotWithShape="0">
                        <a:prstClr val="black">
                          <a:alpha val="40000"/>
                        </a:prstClr>
                      </a:outerShdw>
                    </a:effectLst>
                    <a:latin typeface="锐字真言体免费商用" panose="02010600030101010101" pitchFamily="2" charset="-122"/>
                    <a:ea typeface="锐字真言体免费商用" panose="02010600030101010101" pitchFamily="2" charset="-122"/>
                  </a:endParaRPr>
                </a:p>
              </p:txBody>
            </p:sp>
          </p:grpSp>
          <p:grpSp>
            <p:nvGrpSpPr>
              <p:cNvPr id="371" name="组合 370">
                <a:extLst>
                  <a:ext uri="{FF2B5EF4-FFF2-40B4-BE49-F238E27FC236}">
                    <a16:creationId xmlns:a16="http://schemas.microsoft.com/office/drawing/2014/main" id="{D1FE478C-3DB9-F0AC-083B-2659C61361F6}"/>
                  </a:ext>
                </a:extLst>
              </p:cNvPr>
              <p:cNvGrpSpPr/>
              <p:nvPr/>
            </p:nvGrpSpPr>
            <p:grpSpPr>
              <a:xfrm>
                <a:off x="10071635" y="5530751"/>
                <a:ext cx="738530" cy="328077"/>
                <a:chOff x="7136663" y="4425622"/>
                <a:chExt cx="1397024" cy="559772"/>
              </a:xfrm>
            </p:grpSpPr>
            <p:grpSp>
              <p:nvGrpSpPr>
                <p:cNvPr id="372" name="组合 371">
                  <a:extLst>
                    <a:ext uri="{FF2B5EF4-FFF2-40B4-BE49-F238E27FC236}">
                      <a16:creationId xmlns:a16="http://schemas.microsoft.com/office/drawing/2014/main" id="{69F357BF-FC50-99DB-1D1B-262CE8AAF376}"/>
                    </a:ext>
                  </a:extLst>
                </p:cNvPr>
                <p:cNvGrpSpPr/>
                <p:nvPr/>
              </p:nvGrpSpPr>
              <p:grpSpPr>
                <a:xfrm>
                  <a:off x="7136663" y="4425622"/>
                  <a:ext cx="1397024" cy="559772"/>
                  <a:chOff x="6379583" y="4363081"/>
                  <a:chExt cx="1731926" cy="693963"/>
                </a:xfrm>
              </p:grpSpPr>
              <p:sp>
                <p:nvSpPr>
                  <p:cNvPr id="374" name="任意多边形: 形状 373">
                    <a:extLst>
                      <a:ext uri="{FF2B5EF4-FFF2-40B4-BE49-F238E27FC236}">
                        <a16:creationId xmlns:a16="http://schemas.microsoft.com/office/drawing/2014/main" id="{2576D893-1010-EA11-CEBB-CEE3D67AD81E}"/>
                      </a:ext>
                    </a:extLst>
                  </p:cNvPr>
                  <p:cNvSpPr/>
                  <p:nvPr/>
                </p:nvSpPr>
                <p:spPr>
                  <a:xfrm rot="16200000" flipH="1">
                    <a:off x="6898564" y="3844100"/>
                    <a:ext cx="693963" cy="1731926"/>
                  </a:xfrm>
                  <a:custGeom>
                    <a:avLst/>
                    <a:gdLst>
                      <a:gd name="connsiteX0" fmla="*/ 0 w 2216150"/>
                      <a:gd name="connsiteY0" fmla="*/ 369366 h 5537200"/>
                      <a:gd name="connsiteX1" fmla="*/ 0 w 2216150"/>
                      <a:gd name="connsiteY1" fmla="*/ 2768600 h 5537200"/>
                      <a:gd name="connsiteX2" fmla="*/ 0 w 2216150"/>
                      <a:gd name="connsiteY2" fmla="*/ 5167834 h 5537200"/>
                      <a:gd name="connsiteX3" fmla="*/ 369366 w 2216150"/>
                      <a:gd name="connsiteY3" fmla="*/ 5537200 h 5537200"/>
                      <a:gd name="connsiteX4" fmla="*/ 1846784 w 2216150"/>
                      <a:gd name="connsiteY4" fmla="*/ 5537200 h 5537200"/>
                      <a:gd name="connsiteX5" fmla="*/ 2216150 w 2216150"/>
                      <a:gd name="connsiteY5" fmla="*/ 5167834 h 5537200"/>
                      <a:gd name="connsiteX6" fmla="*/ 2216150 w 2216150"/>
                      <a:gd name="connsiteY6" fmla="*/ 2768600 h 5537200"/>
                      <a:gd name="connsiteX7" fmla="*/ 2216150 w 2216150"/>
                      <a:gd name="connsiteY7" fmla="*/ 369366 h 5537200"/>
                      <a:gd name="connsiteX8" fmla="*/ 1846784 w 2216150"/>
                      <a:gd name="connsiteY8" fmla="*/ 0 h 5537200"/>
                      <a:gd name="connsiteX9" fmla="*/ 369366 w 2216150"/>
                      <a:gd name="connsiteY9" fmla="*/ 0 h 55372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2216150" h="5537200">
                        <a:moveTo>
                          <a:pt x="0" y="369366"/>
                        </a:moveTo>
                        <a:lnTo>
                          <a:pt x="0" y="2768600"/>
                        </a:lnTo>
                        <a:lnTo>
                          <a:pt x="0" y="5167834"/>
                        </a:lnTo>
                        <a:lnTo>
                          <a:pt x="369366" y="5537200"/>
                        </a:lnTo>
                        <a:lnTo>
                          <a:pt x="1846784" y="5537200"/>
                        </a:lnTo>
                        <a:lnTo>
                          <a:pt x="2216150" y="5167834"/>
                        </a:lnTo>
                        <a:lnTo>
                          <a:pt x="2216150" y="2768600"/>
                        </a:lnTo>
                        <a:lnTo>
                          <a:pt x="2216150" y="369366"/>
                        </a:lnTo>
                        <a:lnTo>
                          <a:pt x="1846784" y="0"/>
                        </a:lnTo>
                        <a:lnTo>
                          <a:pt x="369366" y="0"/>
                        </a:lnTo>
                        <a:close/>
                      </a:path>
                    </a:pathLst>
                  </a:custGeom>
                  <a:gradFill>
                    <a:gsLst>
                      <a:gs pos="55000">
                        <a:srgbClr val="041E43">
                          <a:alpha val="0"/>
                        </a:srgbClr>
                      </a:gs>
                      <a:gs pos="0">
                        <a:srgbClr val="33F5FC">
                          <a:alpha val="44000"/>
                        </a:srgbClr>
                      </a:gs>
                      <a:gs pos="100000">
                        <a:srgbClr val="33F5FC">
                          <a:alpha val="39000"/>
                        </a:srgbClr>
                      </a:gs>
                    </a:gsLst>
                    <a:lin ang="10800000" scaled="1"/>
                  </a:gradFill>
                  <a:ln w="6350">
                    <a:solidFill>
                      <a:srgbClr val="33F5FC"/>
                    </a:solidFill>
                    <a:round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zh-CN" altLang="en-US" sz="1200">
                      <a:effectLst>
                        <a:outerShdw blurRad="50800" dist="38100" dir="13500000" algn="br" rotWithShape="0">
                          <a:prstClr val="black">
                            <a:alpha val="40000"/>
                          </a:prstClr>
                        </a:outerShdw>
                      </a:effectLst>
                    </a:endParaRPr>
                  </a:p>
                </p:txBody>
              </p:sp>
              <p:sp>
                <p:nvSpPr>
                  <p:cNvPr id="375" name="直角三角形 374">
                    <a:extLst>
                      <a:ext uri="{FF2B5EF4-FFF2-40B4-BE49-F238E27FC236}">
                        <a16:creationId xmlns:a16="http://schemas.microsoft.com/office/drawing/2014/main" id="{AFEEEBD9-7E8D-81DC-8AAE-D20DF673086B}"/>
                      </a:ext>
                    </a:extLst>
                  </p:cNvPr>
                  <p:cNvSpPr/>
                  <p:nvPr/>
                </p:nvSpPr>
                <p:spPr>
                  <a:xfrm>
                    <a:off x="6388084" y="4987740"/>
                    <a:ext cx="53266" cy="53266"/>
                  </a:xfrm>
                  <a:prstGeom prst="rtTriangle">
                    <a:avLst/>
                  </a:prstGeom>
                  <a:solidFill>
                    <a:srgbClr val="33F5FC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200">
                      <a:effectLst>
                        <a:outerShdw blurRad="50800" dist="38100" dir="13500000" algn="br" rotWithShape="0">
                          <a:prstClr val="black">
                            <a:alpha val="40000"/>
                          </a:prstClr>
                        </a:outerShdw>
                      </a:effectLst>
                    </a:endParaRPr>
                  </a:p>
                </p:txBody>
              </p:sp>
              <p:sp>
                <p:nvSpPr>
                  <p:cNvPr id="376" name="直角三角形 375">
                    <a:extLst>
                      <a:ext uri="{FF2B5EF4-FFF2-40B4-BE49-F238E27FC236}">
                        <a16:creationId xmlns:a16="http://schemas.microsoft.com/office/drawing/2014/main" id="{D2716819-EF20-DD63-D1C3-B127D8C95F8F}"/>
                      </a:ext>
                    </a:extLst>
                  </p:cNvPr>
                  <p:cNvSpPr/>
                  <p:nvPr/>
                </p:nvSpPr>
                <p:spPr>
                  <a:xfrm flipV="1">
                    <a:off x="6388084" y="4379119"/>
                    <a:ext cx="53266" cy="53266"/>
                  </a:xfrm>
                  <a:prstGeom prst="rtTriangle">
                    <a:avLst/>
                  </a:prstGeom>
                  <a:solidFill>
                    <a:srgbClr val="33F5FC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200">
                      <a:effectLst>
                        <a:outerShdw blurRad="50800" dist="38100" dir="13500000" algn="br" rotWithShape="0">
                          <a:prstClr val="black">
                            <a:alpha val="40000"/>
                          </a:prstClr>
                        </a:outerShdw>
                      </a:effectLst>
                    </a:endParaRPr>
                  </a:p>
                </p:txBody>
              </p:sp>
              <p:sp>
                <p:nvSpPr>
                  <p:cNvPr id="377" name="直角三角形 376">
                    <a:extLst>
                      <a:ext uri="{FF2B5EF4-FFF2-40B4-BE49-F238E27FC236}">
                        <a16:creationId xmlns:a16="http://schemas.microsoft.com/office/drawing/2014/main" id="{7F591776-6514-02D9-5329-D076ECD2F140}"/>
                      </a:ext>
                    </a:extLst>
                  </p:cNvPr>
                  <p:cNvSpPr/>
                  <p:nvPr/>
                </p:nvSpPr>
                <p:spPr>
                  <a:xfrm flipH="1" flipV="1">
                    <a:off x="8048753" y="4379119"/>
                    <a:ext cx="53266" cy="53266"/>
                  </a:xfrm>
                  <a:prstGeom prst="rtTriangle">
                    <a:avLst/>
                  </a:prstGeom>
                  <a:solidFill>
                    <a:srgbClr val="33F5FC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200">
                      <a:effectLst>
                        <a:outerShdw blurRad="50800" dist="38100" dir="13500000" algn="br" rotWithShape="0">
                          <a:prstClr val="black">
                            <a:alpha val="40000"/>
                          </a:prstClr>
                        </a:outerShdw>
                      </a:effectLst>
                    </a:endParaRPr>
                  </a:p>
                </p:txBody>
              </p:sp>
              <p:sp>
                <p:nvSpPr>
                  <p:cNvPr id="378" name="直角三角形 377">
                    <a:extLst>
                      <a:ext uri="{FF2B5EF4-FFF2-40B4-BE49-F238E27FC236}">
                        <a16:creationId xmlns:a16="http://schemas.microsoft.com/office/drawing/2014/main" id="{9839BA21-69F2-DC26-9645-A1943F828094}"/>
                      </a:ext>
                    </a:extLst>
                  </p:cNvPr>
                  <p:cNvSpPr/>
                  <p:nvPr/>
                </p:nvSpPr>
                <p:spPr>
                  <a:xfrm flipH="1">
                    <a:off x="8048753" y="4987740"/>
                    <a:ext cx="53266" cy="53266"/>
                  </a:xfrm>
                  <a:prstGeom prst="rtTriangle">
                    <a:avLst/>
                  </a:prstGeom>
                  <a:solidFill>
                    <a:srgbClr val="33F5FC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200">
                      <a:effectLst>
                        <a:outerShdw blurRad="50800" dist="38100" dir="13500000" algn="br" rotWithShape="0">
                          <a:prstClr val="black">
                            <a:alpha val="40000"/>
                          </a:prstClr>
                        </a:outerShdw>
                      </a:effectLst>
                    </a:endParaRPr>
                  </a:p>
                </p:txBody>
              </p:sp>
              <p:grpSp>
                <p:nvGrpSpPr>
                  <p:cNvPr id="379" name="组合 378">
                    <a:extLst>
                      <a:ext uri="{FF2B5EF4-FFF2-40B4-BE49-F238E27FC236}">
                        <a16:creationId xmlns:a16="http://schemas.microsoft.com/office/drawing/2014/main" id="{592C6365-DF6C-3173-8F16-14412D94F7F5}"/>
                      </a:ext>
                    </a:extLst>
                  </p:cNvPr>
                  <p:cNvGrpSpPr/>
                  <p:nvPr/>
                </p:nvGrpSpPr>
                <p:grpSpPr>
                  <a:xfrm>
                    <a:off x="6432003" y="4363081"/>
                    <a:ext cx="1629272" cy="65618"/>
                    <a:chOff x="3506787" y="2424111"/>
                    <a:chExt cx="5203029" cy="209550"/>
                  </a:xfrm>
                </p:grpSpPr>
                <p:grpSp>
                  <p:nvGrpSpPr>
                    <p:cNvPr id="389" name="组合 388">
                      <a:extLst>
                        <a:ext uri="{FF2B5EF4-FFF2-40B4-BE49-F238E27FC236}">
                          <a16:creationId xmlns:a16="http://schemas.microsoft.com/office/drawing/2014/main" id="{26CFEC6B-B24F-8035-5E17-31EDDB37AC82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3506787" y="2424111"/>
                      <a:ext cx="2139633" cy="209550"/>
                      <a:chOff x="3506787" y="2424111"/>
                      <a:chExt cx="2139633" cy="209550"/>
                    </a:xfrm>
                  </p:grpSpPr>
                  <p:cxnSp>
                    <p:nvCxnSpPr>
                      <p:cNvPr id="393" name="直接连接符 392">
                        <a:extLst>
                          <a:ext uri="{FF2B5EF4-FFF2-40B4-BE49-F238E27FC236}">
                            <a16:creationId xmlns:a16="http://schemas.microsoft.com/office/drawing/2014/main" id="{A29AF5F5-774D-25CD-0778-751B21BAE4E6}"/>
                          </a:ext>
                        </a:extLst>
                      </p:cNvPr>
                      <p:cNvCxnSpPr>
                        <a:cxnSpLocks/>
                      </p:cNvCxnSpPr>
                      <p:nvPr/>
                    </p:nvCxnSpPr>
                    <p:spPr>
                      <a:xfrm>
                        <a:off x="3506787" y="2633661"/>
                        <a:ext cx="1827213" cy="0"/>
                      </a:xfrm>
                      <a:prstGeom prst="line">
                        <a:avLst/>
                      </a:prstGeom>
                      <a:ln w="6350" cap="rnd">
                        <a:solidFill>
                          <a:srgbClr val="33F5FC"/>
                        </a:solidFill>
                        <a:round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394" name="直接连接符 393">
                        <a:extLst>
                          <a:ext uri="{FF2B5EF4-FFF2-40B4-BE49-F238E27FC236}">
                            <a16:creationId xmlns:a16="http://schemas.microsoft.com/office/drawing/2014/main" id="{14BF155F-F5BF-4FB6-46A3-C4A7AC9435EA}"/>
                          </a:ext>
                        </a:extLst>
                      </p:cNvPr>
                      <p:cNvCxnSpPr>
                        <a:cxnSpLocks/>
                      </p:cNvCxnSpPr>
                      <p:nvPr/>
                    </p:nvCxnSpPr>
                    <p:spPr>
                      <a:xfrm flipV="1">
                        <a:off x="5334000" y="2424111"/>
                        <a:ext cx="312420" cy="209550"/>
                      </a:xfrm>
                      <a:prstGeom prst="line">
                        <a:avLst/>
                      </a:prstGeom>
                      <a:ln w="6350" cap="rnd">
                        <a:solidFill>
                          <a:srgbClr val="33F5FC"/>
                        </a:solidFill>
                        <a:round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  <p:grpSp>
                  <p:nvGrpSpPr>
                    <p:cNvPr id="390" name="组合 389">
                      <a:extLst>
                        <a:ext uri="{FF2B5EF4-FFF2-40B4-BE49-F238E27FC236}">
                          <a16:creationId xmlns:a16="http://schemas.microsoft.com/office/drawing/2014/main" id="{E49ED893-6A4F-D053-DEA3-6633CE2151B1}"/>
                        </a:ext>
                      </a:extLst>
                    </p:cNvPr>
                    <p:cNvGrpSpPr/>
                    <p:nvPr/>
                  </p:nvGrpSpPr>
                  <p:grpSpPr>
                    <a:xfrm flipH="1">
                      <a:off x="6570183" y="2424111"/>
                      <a:ext cx="2139633" cy="209550"/>
                      <a:chOff x="3506787" y="2424111"/>
                      <a:chExt cx="2139633" cy="209550"/>
                    </a:xfrm>
                  </p:grpSpPr>
                  <p:cxnSp>
                    <p:nvCxnSpPr>
                      <p:cNvPr id="391" name="直接连接符 390">
                        <a:extLst>
                          <a:ext uri="{FF2B5EF4-FFF2-40B4-BE49-F238E27FC236}">
                            <a16:creationId xmlns:a16="http://schemas.microsoft.com/office/drawing/2014/main" id="{9E371F89-0809-4FF6-5BC6-9BD7CFD3F878}"/>
                          </a:ext>
                        </a:extLst>
                      </p:cNvPr>
                      <p:cNvCxnSpPr>
                        <a:cxnSpLocks/>
                      </p:cNvCxnSpPr>
                      <p:nvPr/>
                    </p:nvCxnSpPr>
                    <p:spPr>
                      <a:xfrm>
                        <a:off x="3506787" y="2633661"/>
                        <a:ext cx="1827213" cy="0"/>
                      </a:xfrm>
                      <a:prstGeom prst="line">
                        <a:avLst/>
                      </a:prstGeom>
                      <a:ln w="6350" cap="rnd">
                        <a:solidFill>
                          <a:srgbClr val="33F5FC"/>
                        </a:solidFill>
                        <a:round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392" name="直接连接符 391">
                        <a:extLst>
                          <a:ext uri="{FF2B5EF4-FFF2-40B4-BE49-F238E27FC236}">
                            <a16:creationId xmlns:a16="http://schemas.microsoft.com/office/drawing/2014/main" id="{3DBE0138-137C-370B-5767-45CF9F1B177B}"/>
                          </a:ext>
                        </a:extLst>
                      </p:cNvPr>
                      <p:cNvCxnSpPr>
                        <a:cxnSpLocks/>
                      </p:cNvCxnSpPr>
                      <p:nvPr/>
                    </p:nvCxnSpPr>
                    <p:spPr>
                      <a:xfrm flipV="1">
                        <a:off x="5334000" y="2424111"/>
                        <a:ext cx="312420" cy="209550"/>
                      </a:xfrm>
                      <a:prstGeom prst="line">
                        <a:avLst/>
                      </a:prstGeom>
                      <a:ln w="6350" cap="rnd">
                        <a:solidFill>
                          <a:srgbClr val="33F5FC"/>
                        </a:solidFill>
                        <a:round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</p:grpSp>
              <p:grpSp>
                <p:nvGrpSpPr>
                  <p:cNvPr id="380" name="组合 379">
                    <a:extLst>
                      <a:ext uri="{FF2B5EF4-FFF2-40B4-BE49-F238E27FC236}">
                        <a16:creationId xmlns:a16="http://schemas.microsoft.com/office/drawing/2014/main" id="{9BDEF27C-9A6A-864F-ABAF-D54D12EDECF3}"/>
                      </a:ext>
                    </a:extLst>
                  </p:cNvPr>
                  <p:cNvGrpSpPr/>
                  <p:nvPr/>
                </p:nvGrpSpPr>
                <p:grpSpPr>
                  <a:xfrm flipV="1">
                    <a:off x="6432003" y="4988026"/>
                    <a:ext cx="1629272" cy="65618"/>
                    <a:chOff x="3506787" y="2393695"/>
                    <a:chExt cx="5203029" cy="209550"/>
                  </a:xfrm>
                </p:grpSpPr>
                <p:grpSp>
                  <p:nvGrpSpPr>
                    <p:cNvPr id="383" name="组合 382">
                      <a:extLst>
                        <a:ext uri="{FF2B5EF4-FFF2-40B4-BE49-F238E27FC236}">
                          <a16:creationId xmlns:a16="http://schemas.microsoft.com/office/drawing/2014/main" id="{3D84D50D-27C2-B5BD-AF53-731B5B32870A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3506787" y="2393695"/>
                      <a:ext cx="2139633" cy="209550"/>
                      <a:chOff x="3506787" y="2393695"/>
                      <a:chExt cx="2139633" cy="209550"/>
                    </a:xfrm>
                  </p:grpSpPr>
                  <p:cxnSp>
                    <p:nvCxnSpPr>
                      <p:cNvPr id="387" name="直接连接符 386">
                        <a:extLst>
                          <a:ext uri="{FF2B5EF4-FFF2-40B4-BE49-F238E27FC236}">
                            <a16:creationId xmlns:a16="http://schemas.microsoft.com/office/drawing/2014/main" id="{4ADAFF13-B7FB-ABA8-98A2-4B19805D589B}"/>
                          </a:ext>
                        </a:extLst>
                      </p:cNvPr>
                      <p:cNvCxnSpPr>
                        <a:cxnSpLocks/>
                      </p:cNvCxnSpPr>
                      <p:nvPr/>
                    </p:nvCxnSpPr>
                    <p:spPr>
                      <a:xfrm>
                        <a:off x="3506787" y="2603245"/>
                        <a:ext cx="1827213" cy="0"/>
                      </a:xfrm>
                      <a:prstGeom prst="line">
                        <a:avLst/>
                      </a:prstGeom>
                      <a:ln w="6350" cap="rnd">
                        <a:solidFill>
                          <a:srgbClr val="33F5FC"/>
                        </a:solidFill>
                        <a:round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388" name="直接连接符 387">
                        <a:extLst>
                          <a:ext uri="{FF2B5EF4-FFF2-40B4-BE49-F238E27FC236}">
                            <a16:creationId xmlns:a16="http://schemas.microsoft.com/office/drawing/2014/main" id="{03C06A74-2716-2D6B-447B-39C3F14E9F55}"/>
                          </a:ext>
                        </a:extLst>
                      </p:cNvPr>
                      <p:cNvCxnSpPr>
                        <a:cxnSpLocks/>
                      </p:cNvCxnSpPr>
                      <p:nvPr/>
                    </p:nvCxnSpPr>
                    <p:spPr>
                      <a:xfrm flipV="1">
                        <a:off x="5334000" y="2393695"/>
                        <a:ext cx="312420" cy="209550"/>
                      </a:xfrm>
                      <a:prstGeom prst="line">
                        <a:avLst/>
                      </a:prstGeom>
                      <a:ln w="6350" cap="rnd">
                        <a:solidFill>
                          <a:srgbClr val="33F5FC"/>
                        </a:solidFill>
                        <a:round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  <p:grpSp>
                  <p:nvGrpSpPr>
                    <p:cNvPr id="384" name="组合 383">
                      <a:extLst>
                        <a:ext uri="{FF2B5EF4-FFF2-40B4-BE49-F238E27FC236}">
                          <a16:creationId xmlns:a16="http://schemas.microsoft.com/office/drawing/2014/main" id="{6172D774-EC96-D840-F61E-F70DDCE72E71}"/>
                        </a:ext>
                      </a:extLst>
                    </p:cNvPr>
                    <p:cNvGrpSpPr/>
                    <p:nvPr/>
                  </p:nvGrpSpPr>
                  <p:grpSpPr>
                    <a:xfrm flipH="1">
                      <a:off x="6570183" y="2393695"/>
                      <a:ext cx="2139633" cy="209550"/>
                      <a:chOff x="3506787" y="2393695"/>
                      <a:chExt cx="2139633" cy="209550"/>
                    </a:xfrm>
                  </p:grpSpPr>
                  <p:cxnSp>
                    <p:nvCxnSpPr>
                      <p:cNvPr id="385" name="直接连接符 384">
                        <a:extLst>
                          <a:ext uri="{FF2B5EF4-FFF2-40B4-BE49-F238E27FC236}">
                            <a16:creationId xmlns:a16="http://schemas.microsoft.com/office/drawing/2014/main" id="{1CAA073D-FBBD-B91F-51CD-30EFF9C18203}"/>
                          </a:ext>
                        </a:extLst>
                      </p:cNvPr>
                      <p:cNvCxnSpPr>
                        <a:cxnSpLocks/>
                      </p:cNvCxnSpPr>
                      <p:nvPr/>
                    </p:nvCxnSpPr>
                    <p:spPr>
                      <a:xfrm>
                        <a:off x="3506787" y="2603245"/>
                        <a:ext cx="1827213" cy="0"/>
                      </a:xfrm>
                      <a:prstGeom prst="line">
                        <a:avLst/>
                      </a:prstGeom>
                      <a:ln w="6350" cap="rnd">
                        <a:solidFill>
                          <a:srgbClr val="33F5FC"/>
                        </a:solidFill>
                        <a:round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386" name="直接连接符 385">
                        <a:extLst>
                          <a:ext uri="{FF2B5EF4-FFF2-40B4-BE49-F238E27FC236}">
                            <a16:creationId xmlns:a16="http://schemas.microsoft.com/office/drawing/2014/main" id="{F2F0563C-C92D-0B26-0F1B-A718889D034A}"/>
                          </a:ext>
                        </a:extLst>
                      </p:cNvPr>
                      <p:cNvCxnSpPr>
                        <a:cxnSpLocks/>
                      </p:cNvCxnSpPr>
                      <p:nvPr/>
                    </p:nvCxnSpPr>
                    <p:spPr>
                      <a:xfrm flipV="1">
                        <a:off x="5334000" y="2393695"/>
                        <a:ext cx="312420" cy="209550"/>
                      </a:xfrm>
                      <a:prstGeom prst="line">
                        <a:avLst/>
                      </a:prstGeom>
                      <a:ln w="6350" cap="rnd">
                        <a:solidFill>
                          <a:srgbClr val="33F5FC"/>
                        </a:solidFill>
                        <a:round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</p:grpSp>
              <p:sp>
                <p:nvSpPr>
                  <p:cNvPr id="381" name="梯形 380">
                    <a:extLst>
                      <a:ext uri="{FF2B5EF4-FFF2-40B4-BE49-F238E27FC236}">
                        <a16:creationId xmlns:a16="http://schemas.microsoft.com/office/drawing/2014/main" id="{E854C82C-6664-FB57-363A-B7963A3BCE76}"/>
                      </a:ext>
                    </a:extLst>
                  </p:cNvPr>
                  <p:cNvSpPr/>
                  <p:nvPr/>
                </p:nvSpPr>
                <p:spPr>
                  <a:xfrm>
                    <a:off x="7091293" y="4388931"/>
                    <a:ext cx="310692" cy="32809"/>
                  </a:xfrm>
                  <a:prstGeom prst="trapezoid">
                    <a:avLst>
                      <a:gd name="adj" fmla="val 115519"/>
                    </a:avLst>
                  </a:prstGeom>
                  <a:gradFill>
                    <a:gsLst>
                      <a:gs pos="0">
                        <a:srgbClr val="33F5FC"/>
                      </a:gs>
                      <a:gs pos="100000">
                        <a:srgbClr val="33F5FC"/>
                      </a:gs>
                    </a:gsLst>
                    <a:lin ang="10800000" scaled="1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200">
                      <a:effectLst>
                        <a:outerShdw blurRad="50800" dist="38100" dir="13500000" algn="br" rotWithShape="0">
                          <a:prstClr val="black">
                            <a:alpha val="40000"/>
                          </a:prstClr>
                        </a:outerShdw>
                      </a:effectLst>
                    </a:endParaRPr>
                  </a:p>
                </p:txBody>
              </p:sp>
              <p:sp>
                <p:nvSpPr>
                  <p:cNvPr id="382" name="梯形 381">
                    <a:extLst>
                      <a:ext uri="{FF2B5EF4-FFF2-40B4-BE49-F238E27FC236}">
                        <a16:creationId xmlns:a16="http://schemas.microsoft.com/office/drawing/2014/main" id="{CDFE2EA0-DCC8-3A70-92C7-AE7E295515CB}"/>
                      </a:ext>
                    </a:extLst>
                  </p:cNvPr>
                  <p:cNvSpPr/>
                  <p:nvPr/>
                </p:nvSpPr>
                <p:spPr>
                  <a:xfrm flipV="1">
                    <a:off x="7091293" y="4997391"/>
                    <a:ext cx="310692" cy="32809"/>
                  </a:xfrm>
                  <a:prstGeom prst="trapezoid">
                    <a:avLst>
                      <a:gd name="adj" fmla="val 115519"/>
                    </a:avLst>
                  </a:prstGeom>
                  <a:solidFill>
                    <a:srgbClr val="33F5FC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200">
                      <a:effectLst>
                        <a:outerShdw blurRad="50800" dist="38100" dir="13500000" algn="br" rotWithShape="0">
                          <a:prstClr val="black">
                            <a:alpha val="40000"/>
                          </a:prstClr>
                        </a:outerShdw>
                      </a:effectLst>
                    </a:endParaRPr>
                  </a:p>
                </p:txBody>
              </p:sp>
            </p:grpSp>
            <p:sp>
              <p:nvSpPr>
                <p:cNvPr id="373" name="文本框 372">
                  <a:extLst>
                    <a:ext uri="{FF2B5EF4-FFF2-40B4-BE49-F238E27FC236}">
                      <a16:creationId xmlns:a16="http://schemas.microsoft.com/office/drawing/2014/main" id="{F6E43AE9-5E1E-CB98-E803-1A4D1B079074}"/>
                    </a:ext>
                  </a:extLst>
                </p:cNvPr>
                <p:cNvSpPr txBox="1"/>
                <p:nvPr/>
              </p:nvSpPr>
              <p:spPr>
                <a:xfrm>
                  <a:off x="7334499" y="4488220"/>
                  <a:ext cx="992446" cy="472622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zh-CN" altLang="en-US" sz="1200">
                      <a:gradFill flip="none" rotWithShape="1">
                        <a:gsLst>
                          <a:gs pos="0">
                            <a:schemeClr val="bg1"/>
                          </a:gs>
                          <a:gs pos="90000">
                            <a:srgbClr val="33F5FC"/>
                          </a:gs>
                        </a:gsLst>
                        <a:lin ang="5400000" scaled="1"/>
                        <a:tileRect/>
                      </a:gradFill>
                      <a:effectLst>
                        <a:outerShdw blurRad="50800" dist="38100" dir="13500000" algn="br" rotWithShape="0">
                          <a:prstClr val="black">
                            <a:alpha val="40000"/>
                          </a:prstClr>
                        </a:outerShdw>
                      </a:effectLst>
                      <a:latin typeface="锐字真言体免费商用" panose="02010600030101010101" pitchFamily="2" charset="-122"/>
                      <a:ea typeface="锐字真言体免费商用" panose="02010600030101010101" pitchFamily="2" charset="-122"/>
                    </a:rPr>
                    <a:t>网</a:t>
                  </a:r>
                  <a:endParaRPr lang="en-US" sz="1200" dirty="0">
                    <a:gradFill flip="none" rotWithShape="1">
                      <a:gsLst>
                        <a:gs pos="0">
                          <a:schemeClr val="bg1"/>
                        </a:gs>
                        <a:gs pos="90000">
                          <a:srgbClr val="33F5FC"/>
                        </a:gs>
                      </a:gsLst>
                      <a:lin ang="5400000" scaled="1"/>
                      <a:tileRect/>
                    </a:gradFill>
                    <a:effectLst>
                      <a:outerShdw blurRad="50800" dist="38100" dir="13500000" algn="br" rotWithShape="0">
                        <a:prstClr val="black">
                          <a:alpha val="40000"/>
                        </a:prstClr>
                      </a:outerShdw>
                    </a:effectLst>
                    <a:latin typeface="锐字真言体免费商用" panose="02010600030101010101" pitchFamily="2" charset="-122"/>
                    <a:ea typeface="锐字真言体免费商用" panose="02010600030101010101" pitchFamily="2" charset="-122"/>
                  </a:endParaRPr>
                </a:p>
              </p:txBody>
            </p:sp>
          </p:grpSp>
        </p:grpSp>
        <p:sp>
          <p:nvSpPr>
            <p:cNvPr id="395" name="文本框 394">
              <a:extLst>
                <a:ext uri="{FF2B5EF4-FFF2-40B4-BE49-F238E27FC236}">
                  <a16:creationId xmlns:a16="http://schemas.microsoft.com/office/drawing/2014/main" id="{05274DA3-640C-20FB-684C-679AB90184BA}"/>
                </a:ext>
              </a:extLst>
            </p:cNvPr>
            <p:cNvSpPr txBox="1"/>
            <p:nvPr/>
          </p:nvSpPr>
          <p:spPr>
            <a:xfrm>
              <a:off x="6301010" y="5124989"/>
              <a:ext cx="4333007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>
                  <a:gradFill>
                    <a:gsLst>
                      <a:gs pos="0">
                        <a:srgbClr val="33F5FC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提升协同能力，实现</a:t>
              </a:r>
              <a:r>
                <a:rPr lang="en-US" altLang="zh-CN" sz="1400">
                  <a:gradFill>
                    <a:gsLst>
                      <a:gs pos="0">
                        <a:srgbClr val="33F5FC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L3</a:t>
              </a:r>
              <a:r>
                <a:rPr lang="zh-CN" altLang="en-US" sz="1400">
                  <a:gradFill>
                    <a:gsLst>
                      <a:gs pos="0">
                        <a:srgbClr val="33F5FC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级以上高级自动驾驶应用</a:t>
              </a:r>
              <a:endParaRPr lang="en-US" sz="1400" dirty="0">
                <a:gradFill>
                  <a:gsLst>
                    <a:gs pos="0">
                      <a:srgbClr val="33F5FC"/>
                    </a:gs>
                    <a:gs pos="100000">
                      <a:schemeClr val="bg1"/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锐字真言体免费商用" panose="02010600030101010101" pitchFamily="2" charset="-122"/>
                <a:ea typeface="锐字真言体免费商用" panose="02010600030101010101" pitchFamily="2" charset="-122"/>
              </a:endParaRPr>
            </a:p>
          </p:txBody>
        </p:sp>
      </p:grpSp>
      <p:grpSp>
        <p:nvGrpSpPr>
          <p:cNvPr id="402" name="组合 401">
            <a:extLst>
              <a:ext uri="{FF2B5EF4-FFF2-40B4-BE49-F238E27FC236}">
                <a16:creationId xmlns:a16="http://schemas.microsoft.com/office/drawing/2014/main" id="{F3A6D42B-4B79-689E-F825-66ADDDF6C663}"/>
              </a:ext>
            </a:extLst>
          </p:cNvPr>
          <p:cNvGrpSpPr/>
          <p:nvPr/>
        </p:nvGrpSpPr>
        <p:grpSpPr>
          <a:xfrm>
            <a:off x="57369" y="6157852"/>
            <a:ext cx="12192000" cy="502286"/>
            <a:chOff x="292979" y="6087156"/>
            <a:chExt cx="11155499" cy="459584"/>
          </a:xfrm>
          <a:gradFill flip="none" rotWithShape="1">
            <a:gsLst>
              <a:gs pos="0">
                <a:srgbClr val="33F5FC">
                  <a:alpha val="29000"/>
                </a:srgbClr>
              </a:gs>
              <a:gs pos="100000">
                <a:srgbClr val="33F5FC">
                  <a:alpha val="2000"/>
                </a:srgbClr>
              </a:gs>
            </a:gsLst>
            <a:lin ang="16200000" scaled="1"/>
            <a:tileRect/>
          </a:gradFill>
        </p:grpSpPr>
        <p:grpSp>
          <p:nvGrpSpPr>
            <p:cNvPr id="403" name="组合 402">
              <a:extLst>
                <a:ext uri="{FF2B5EF4-FFF2-40B4-BE49-F238E27FC236}">
                  <a16:creationId xmlns:a16="http://schemas.microsoft.com/office/drawing/2014/main" id="{F34E78AD-2D27-9369-B981-3DE9EAA2AA76}"/>
                </a:ext>
              </a:extLst>
            </p:cNvPr>
            <p:cNvGrpSpPr/>
            <p:nvPr/>
          </p:nvGrpSpPr>
          <p:grpSpPr>
            <a:xfrm>
              <a:off x="292979" y="6087156"/>
              <a:ext cx="5484993" cy="459584"/>
              <a:chOff x="868908" y="3287552"/>
              <a:chExt cx="4292793" cy="359690"/>
            </a:xfrm>
            <a:grpFill/>
          </p:grpSpPr>
          <p:grpSp>
            <p:nvGrpSpPr>
              <p:cNvPr id="480" name="组合 479">
                <a:extLst>
                  <a:ext uri="{FF2B5EF4-FFF2-40B4-BE49-F238E27FC236}">
                    <a16:creationId xmlns:a16="http://schemas.microsoft.com/office/drawing/2014/main" id="{DF70A1D8-6934-05BB-7464-436256E8DAC3}"/>
                  </a:ext>
                </a:extLst>
              </p:cNvPr>
              <p:cNvGrpSpPr/>
              <p:nvPr/>
            </p:nvGrpSpPr>
            <p:grpSpPr>
              <a:xfrm>
                <a:off x="868908" y="3287552"/>
                <a:ext cx="4292793" cy="45719"/>
                <a:chOff x="879016" y="3287552"/>
                <a:chExt cx="4292793" cy="45719"/>
              </a:xfrm>
              <a:grpFill/>
            </p:grpSpPr>
            <p:grpSp>
              <p:nvGrpSpPr>
                <p:cNvPr id="531" name="组合 530">
                  <a:extLst>
                    <a:ext uri="{FF2B5EF4-FFF2-40B4-BE49-F238E27FC236}">
                      <a16:creationId xmlns:a16="http://schemas.microsoft.com/office/drawing/2014/main" id="{7FF2B932-1BB2-8FE6-8BF2-72AEA81F370E}"/>
                    </a:ext>
                  </a:extLst>
                </p:cNvPr>
                <p:cNvGrpSpPr/>
                <p:nvPr/>
              </p:nvGrpSpPr>
              <p:grpSpPr>
                <a:xfrm>
                  <a:off x="879016" y="3287552"/>
                  <a:ext cx="2079442" cy="45719"/>
                  <a:chOff x="885825" y="3288678"/>
                  <a:chExt cx="4044647" cy="88926"/>
                </a:xfrm>
                <a:grpFill/>
              </p:grpSpPr>
              <p:sp>
                <p:nvSpPr>
                  <p:cNvPr id="544" name="椭圆 95">
                    <a:extLst>
                      <a:ext uri="{FF2B5EF4-FFF2-40B4-BE49-F238E27FC236}">
                        <a16:creationId xmlns:a16="http://schemas.microsoft.com/office/drawing/2014/main" id="{A5EC3404-1B22-EA46-470C-58F72007AA94}"/>
                      </a:ext>
                    </a:extLst>
                  </p:cNvPr>
                  <p:cNvSpPr/>
                  <p:nvPr/>
                </p:nvSpPr>
                <p:spPr>
                  <a:xfrm>
                    <a:off x="885825" y="3288678"/>
                    <a:ext cx="88926" cy="88926"/>
                  </a:xfrm>
                  <a:custGeom>
                    <a:avLst/>
                    <a:gdLst>
                      <a:gd name="connsiteX0" fmla="*/ 0 w 88926"/>
                      <a:gd name="connsiteY0" fmla="*/ 44463 h 88926"/>
                      <a:gd name="connsiteX1" fmla="*/ 44463 w 88926"/>
                      <a:gd name="connsiteY1" fmla="*/ 0 h 88926"/>
                      <a:gd name="connsiteX2" fmla="*/ 88926 w 88926"/>
                      <a:gd name="connsiteY2" fmla="*/ 44463 h 88926"/>
                      <a:gd name="connsiteX3" fmla="*/ 44463 w 88926"/>
                      <a:gd name="connsiteY3" fmla="*/ 88926 h 88926"/>
                      <a:gd name="connsiteX4" fmla="*/ 0 w 88926"/>
                      <a:gd name="connsiteY4" fmla="*/ 44463 h 88926"/>
                      <a:gd name="connsiteX0" fmla="*/ 885825 w 974751"/>
                      <a:gd name="connsiteY0" fmla="*/ 3333141 h 3377604"/>
                      <a:gd name="connsiteX1" fmla="*/ 0 w 974751"/>
                      <a:gd name="connsiteY1" fmla="*/ 0 h 3377604"/>
                      <a:gd name="connsiteX2" fmla="*/ 930288 w 974751"/>
                      <a:gd name="connsiteY2" fmla="*/ 3288678 h 3377604"/>
                      <a:gd name="connsiteX3" fmla="*/ 974751 w 974751"/>
                      <a:gd name="connsiteY3" fmla="*/ 3333141 h 3377604"/>
                      <a:gd name="connsiteX4" fmla="*/ 930288 w 974751"/>
                      <a:gd name="connsiteY4" fmla="*/ 3377604 h 3377604"/>
                      <a:gd name="connsiteX5" fmla="*/ 885825 w 974751"/>
                      <a:gd name="connsiteY5" fmla="*/ 3333141 h 3377604"/>
                      <a:gd name="connsiteX0" fmla="*/ 0 w 88926"/>
                      <a:gd name="connsiteY0" fmla="*/ 44463 h 88926"/>
                      <a:gd name="connsiteX1" fmla="*/ 44463 w 88926"/>
                      <a:gd name="connsiteY1" fmla="*/ 0 h 88926"/>
                      <a:gd name="connsiteX2" fmla="*/ 88926 w 88926"/>
                      <a:gd name="connsiteY2" fmla="*/ 44463 h 88926"/>
                      <a:gd name="connsiteX3" fmla="*/ 44463 w 88926"/>
                      <a:gd name="connsiteY3" fmla="*/ 88926 h 88926"/>
                      <a:gd name="connsiteX4" fmla="*/ 0 w 88926"/>
                      <a:gd name="connsiteY4" fmla="*/ 44463 h 889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8926" h="88926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45" name="任意多边形: 形状 544">
                    <a:extLst>
                      <a:ext uri="{FF2B5EF4-FFF2-40B4-BE49-F238E27FC236}">
                        <a16:creationId xmlns:a16="http://schemas.microsoft.com/office/drawing/2014/main" id="{D3BC078A-CC76-6467-F6B2-AEAC4061DDC6}"/>
                      </a:ext>
                    </a:extLst>
                  </p:cNvPr>
                  <p:cNvSpPr/>
                  <p:nvPr/>
                </p:nvSpPr>
                <p:spPr>
                  <a:xfrm>
                    <a:off x="1281397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546" name="任意多边形: 形状 545">
                    <a:extLst>
                      <a:ext uri="{FF2B5EF4-FFF2-40B4-BE49-F238E27FC236}">
                        <a16:creationId xmlns:a16="http://schemas.microsoft.com/office/drawing/2014/main" id="{8237B6DB-967B-095D-A272-5A8A282C2660}"/>
                      </a:ext>
                    </a:extLst>
                  </p:cNvPr>
                  <p:cNvSpPr/>
                  <p:nvPr/>
                </p:nvSpPr>
                <p:spPr>
                  <a:xfrm>
                    <a:off x="1676969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547" name="任意多边形: 形状 546">
                    <a:extLst>
                      <a:ext uri="{FF2B5EF4-FFF2-40B4-BE49-F238E27FC236}">
                        <a16:creationId xmlns:a16="http://schemas.microsoft.com/office/drawing/2014/main" id="{C5A0F38F-030A-F47D-A4F3-568A19DCBB2D}"/>
                      </a:ext>
                    </a:extLst>
                  </p:cNvPr>
                  <p:cNvSpPr/>
                  <p:nvPr/>
                </p:nvSpPr>
                <p:spPr>
                  <a:xfrm>
                    <a:off x="2072541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548" name="任意多边形: 形状 547">
                    <a:extLst>
                      <a:ext uri="{FF2B5EF4-FFF2-40B4-BE49-F238E27FC236}">
                        <a16:creationId xmlns:a16="http://schemas.microsoft.com/office/drawing/2014/main" id="{B59B95D8-2ED9-3B4B-31AB-D7D6DD775EDD}"/>
                      </a:ext>
                    </a:extLst>
                  </p:cNvPr>
                  <p:cNvSpPr/>
                  <p:nvPr/>
                </p:nvSpPr>
                <p:spPr>
                  <a:xfrm>
                    <a:off x="2468113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549" name="任意多边形: 形状 548">
                    <a:extLst>
                      <a:ext uri="{FF2B5EF4-FFF2-40B4-BE49-F238E27FC236}">
                        <a16:creationId xmlns:a16="http://schemas.microsoft.com/office/drawing/2014/main" id="{334D8900-E1CB-E2B8-4D99-6C207A001527}"/>
                      </a:ext>
                    </a:extLst>
                  </p:cNvPr>
                  <p:cNvSpPr/>
                  <p:nvPr/>
                </p:nvSpPr>
                <p:spPr>
                  <a:xfrm>
                    <a:off x="2863685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20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20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550" name="任意多边形: 形状 549">
                    <a:extLst>
                      <a:ext uri="{FF2B5EF4-FFF2-40B4-BE49-F238E27FC236}">
                        <a16:creationId xmlns:a16="http://schemas.microsoft.com/office/drawing/2014/main" id="{398A97E3-8F27-60A3-4DE2-534B5B1C03F3}"/>
                      </a:ext>
                    </a:extLst>
                  </p:cNvPr>
                  <p:cNvSpPr/>
                  <p:nvPr/>
                </p:nvSpPr>
                <p:spPr>
                  <a:xfrm>
                    <a:off x="3259258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551" name="任意多边形: 形状 550">
                    <a:extLst>
                      <a:ext uri="{FF2B5EF4-FFF2-40B4-BE49-F238E27FC236}">
                        <a16:creationId xmlns:a16="http://schemas.microsoft.com/office/drawing/2014/main" id="{8D11D99E-F270-CFD5-B2E4-056A56F7FBB4}"/>
                      </a:ext>
                    </a:extLst>
                  </p:cNvPr>
                  <p:cNvSpPr/>
                  <p:nvPr/>
                </p:nvSpPr>
                <p:spPr>
                  <a:xfrm>
                    <a:off x="3654830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552" name="任意多边形: 形状 551">
                    <a:extLst>
                      <a:ext uri="{FF2B5EF4-FFF2-40B4-BE49-F238E27FC236}">
                        <a16:creationId xmlns:a16="http://schemas.microsoft.com/office/drawing/2014/main" id="{B7E192CA-7D06-B262-E6F3-55DABF9EA89A}"/>
                      </a:ext>
                    </a:extLst>
                  </p:cNvPr>
                  <p:cNvSpPr/>
                  <p:nvPr/>
                </p:nvSpPr>
                <p:spPr>
                  <a:xfrm>
                    <a:off x="4050402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553" name="任意多边形: 形状 552">
                    <a:extLst>
                      <a:ext uri="{FF2B5EF4-FFF2-40B4-BE49-F238E27FC236}">
                        <a16:creationId xmlns:a16="http://schemas.microsoft.com/office/drawing/2014/main" id="{E034355F-2507-EADE-A796-879C1D6311CE}"/>
                      </a:ext>
                    </a:extLst>
                  </p:cNvPr>
                  <p:cNvSpPr/>
                  <p:nvPr/>
                </p:nvSpPr>
                <p:spPr>
                  <a:xfrm>
                    <a:off x="4445974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554" name="椭圆 96">
                    <a:extLst>
                      <a:ext uri="{FF2B5EF4-FFF2-40B4-BE49-F238E27FC236}">
                        <a16:creationId xmlns:a16="http://schemas.microsoft.com/office/drawing/2014/main" id="{5D6A0A7D-07FD-5166-D678-6DCE29E64FC8}"/>
                      </a:ext>
                    </a:extLst>
                  </p:cNvPr>
                  <p:cNvSpPr/>
                  <p:nvPr/>
                </p:nvSpPr>
                <p:spPr>
                  <a:xfrm>
                    <a:off x="4841546" y="3288678"/>
                    <a:ext cx="88926" cy="88926"/>
                  </a:xfrm>
                  <a:custGeom>
                    <a:avLst/>
                    <a:gdLst>
                      <a:gd name="connsiteX0" fmla="*/ 0 w 88926"/>
                      <a:gd name="connsiteY0" fmla="*/ 44463 h 88926"/>
                      <a:gd name="connsiteX1" fmla="*/ 44463 w 88926"/>
                      <a:gd name="connsiteY1" fmla="*/ 0 h 88926"/>
                      <a:gd name="connsiteX2" fmla="*/ 88926 w 88926"/>
                      <a:gd name="connsiteY2" fmla="*/ 44463 h 88926"/>
                      <a:gd name="connsiteX3" fmla="*/ 44463 w 88926"/>
                      <a:gd name="connsiteY3" fmla="*/ 88926 h 88926"/>
                      <a:gd name="connsiteX4" fmla="*/ 0 w 88926"/>
                      <a:gd name="connsiteY4" fmla="*/ 44463 h 88926"/>
                      <a:gd name="connsiteX0" fmla="*/ 4841546 w 4930472"/>
                      <a:gd name="connsiteY0" fmla="*/ 3333141 h 3377604"/>
                      <a:gd name="connsiteX1" fmla="*/ 0 w 4930472"/>
                      <a:gd name="connsiteY1" fmla="*/ 0 h 3377604"/>
                      <a:gd name="connsiteX2" fmla="*/ 4886009 w 4930472"/>
                      <a:gd name="connsiteY2" fmla="*/ 3288678 h 3377604"/>
                      <a:gd name="connsiteX3" fmla="*/ 4930472 w 4930472"/>
                      <a:gd name="connsiteY3" fmla="*/ 3333141 h 3377604"/>
                      <a:gd name="connsiteX4" fmla="*/ 4886009 w 4930472"/>
                      <a:gd name="connsiteY4" fmla="*/ 3377604 h 3377604"/>
                      <a:gd name="connsiteX5" fmla="*/ 4841546 w 4930472"/>
                      <a:gd name="connsiteY5" fmla="*/ 3333141 h 3377604"/>
                      <a:gd name="connsiteX0" fmla="*/ 0 w 88926"/>
                      <a:gd name="connsiteY0" fmla="*/ 44463 h 88926"/>
                      <a:gd name="connsiteX1" fmla="*/ 44463 w 88926"/>
                      <a:gd name="connsiteY1" fmla="*/ 0 h 88926"/>
                      <a:gd name="connsiteX2" fmla="*/ 88926 w 88926"/>
                      <a:gd name="connsiteY2" fmla="*/ 44463 h 88926"/>
                      <a:gd name="connsiteX3" fmla="*/ 44463 w 88926"/>
                      <a:gd name="connsiteY3" fmla="*/ 88926 h 88926"/>
                      <a:gd name="connsiteX4" fmla="*/ 0 w 88926"/>
                      <a:gd name="connsiteY4" fmla="*/ 44463 h 889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8926" h="88926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532" name="组合 531">
                  <a:extLst>
                    <a:ext uri="{FF2B5EF4-FFF2-40B4-BE49-F238E27FC236}">
                      <a16:creationId xmlns:a16="http://schemas.microsoft.com/office/drawing/2014/main" id="{E8805B57-44D7-3D15-F0F5-8083DD21FF72}"/>
                    </a:ext>
                  </a:extLst>
                </p:cNvPr>
                <p:cNvGrpSpPr/>
                <p:nvPr/>
              </p:nvGrpSpPr>
              <p:grpSpPr>
                <a:xfrm>
                  <a:off x="3092367" y="3287552"/>
                  <a:ext cx="2079442" cy="45719"/>
                  <a:chOff x="885825" y="3288678"/>
                  <a:chExt cx="4044647" cy="88926"/>
                </a:xfrm>
                <a:grpFill/>
              </p:grpSpPr>
              <p:sp>
                <p:nvSpPr>
                  <p:cNvPr id="533" name="椭圆 95">
                    <a:extLst>
                      <a:ext uri="{FF2B5EF4-FFF2-40B4-BE49-F238E27FC236}">
                        <a16:creationId xmlns:a16="http://schemas.microsoft.com/office/drawing/2014/main" id="{142F8001-8874-3213-D260-DEC223B2F11D}"/>
                      </a:ext>
                    </a:extLst>
                  </p:cNvPr>
                  <p:cNvSpPr/>
                  <p:nvPr/>
                </p:nvSpPr>
                <p:spPr>
                  <a:xfrm>
                    <a:off x="885825" y="3288678"/>
                    <a:ext cx="88926" cy="88926"/>
                  </a:xfrm>
                  <a:custGeom>
                    <a:avLst/>
                    <a:gdLst>
                      <a:gd name="connsiteX0" fmla="*/ 0 w 88926"/>
                      <a:gd name="connsiteY0" fmla="*/ 44463 h 88926"/>
                      <a:gd name="connsiteX1" fmla="*/ 44463 w 88926"/>
                      <a:gd name="connsiteY1" fmla="*/ 0 h 88926"/>
                      <a:gd name="connsiteX2" fmla="*/ 88926 w 88926"/>
                      <a:gd name="connsiteY2" fmla="*/ 44463 h 88926"/>
                      <a:gd name="connsiteX3" fmla="*/ 44463 w 88926"/>
                      <a:gd name="connsiteY3" fmla="*/ 88926 h 88926"/>
                      <a:gd name="connsiteX4" fmla="*/ 0 w 88926"/>
                      <a:gd name="connsiteY4" fmla="*/ 44463 h 88926"/>
                      <a:gd name="connsiteX0" fmla="*/ 885825 w 974751"/>
                      <a:gd name="connsiteY0" fmla="*/ 3333141 h 3377604"/>
                      <a:gd name="connsiteX1" fmla="*/ 0 w 974751"/>
                      <a:gd name="connsiteY1" fmla="*/ 0 h 3377604"/>
                      <a:gd name="connsiteX2" fmla="*/ 930288 w 974751"/>
                      <a:gd name="connsiteY2" fmla="*/ 3288678 h 3377604"/>
                      <a:gd name="connsiteX3" fmla="*/ 974751 w 974751"/>
                      <a:gd name="connsiteY3" fmla="*/ 3333141 h 3377604"/>
                      <a:gd name="connsiteX4" fmla="*/ 930288 w 974751"/>
                      <a:gd name="connsiteY4" fmla="*/ 3377604 h 3377604"/>
                      <a:gd name="connsiteX5" fmla="*/ 885825 w 974751"/>
                      <a:gd name="connsiteY5" fmla="*/ 3333141 h 3377604"/>
                      <a:gd name="connsiteX0" fmla="*/ 0 w 88926"/>
                      <a:gd name="connsiteY0" fmla="*/ 44463 h 88926"/>
                      <a:gd name="connsiteX1" fmla="*/ 44463 w 88926"/>
                      <a:gd name="connsiteY1" fmla="*/ 0 h 88926"/>
                      <a:gd name="connsiteX2" fmla="*/ 88926 w 88926"/>
                      <a:gd name="connsiteY2" fmla="*/ 44463 h 88926"/>
                      <a:gd name="connsiteX3" fmla="*/ 44463 w 88926"/>
                      <a:gd name="connsiteY3" fmla="*/ 88926 h 88926"/>
                      <a:gd name="connsiteX4" fmla="*/ 0 w 88926"/>
                      <a:gd name="connsiteY4" fmla="*/ 44463 h 889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8926" h="88926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34" name="任意多边形: 形状 533">
                    <a:extLst>
                      <a:ext uri="{FF2B5EF4-FFF2-40B4-BE49-F238E27FC236}">
                        <a16:creationId xmlns:a16="http://schemas.microsoft.com/office/drawing/2014/main" id="{48F6A9AC-F219-C9C3-C23B-868F5A165369}"/>
                      </a:ext>
                    </a:extLst>
                  </p:cNvPr>
                  <p:cNvSpPr/>
                  <p:nvPr/>
                </p:nvSpPr>
                <p:spPr>
                  <a:xfrm>
                    <a:off x="1281397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535" name="任意多边形: 形状 534">
                    <a:extLst>
                      <a:ext uri="{FF2B5EF4-FFF2-40B4-BE49-F238E27FC236}">
                        <a16:creationId xmlns:a16="http://schemas.microsoft.com/office/drawing/2014/main" id="{25C6544F-E79B-CB58-653D-996B80DDE24C}"/>
                      </a:ext>
                    </a:extLst>
                  </p:cNvPr>
                  <p:cNvSpPr/>
                  <p:nvPr/>
                </p:nvSpPr>
                <p:spPr>
                  <a:xfrm>
                    <a:off x="1676969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536" name="任意多边形: 形状 535">
                    <a:extLst>
                      <a:ext uri="{FF2B5EF4-FFF2-40B4-BE49-F238E27FC236}">
                        <a16:creationId xmlns:a16="http://schemas.microsoft.com/office/drawing/2014/main" id="{6B2B5273-2CA9-893F-A0DA-39C8477B3700}"/>
                      </a:ext>
                    </a:extLst>
                  </p:cNvPr>
                  <p:cNvSpPr/>
                  <p:nvPr/>
                </p:nvSpPr>
                <p:spPr>
                  <a:xfrm>
                    <a:off x="2072541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537" name="任意多边形: 形状 536">
                    <a:extLst>
                      <a:ext uri="{FF2B5EF4-FFF2-40B4-BE49-F238E27FC236}">
                        <a16:creationId xmlns:a16="http://schemas.microsoft.com/office/drawing/2014/main" id="{D6F708B2-A718-B748-7ED9-40ABF5F2E862}"/>
                      </a:ext>
                    </a:extLst>
                  </p:cNvPr>
                  <p:cNvSpPr/>
                  <p:nvPr/>
                </p:nvSpPr>
                <p:spPr>
                  <a:xfrm>
                    <a:off x="2468113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538" name="任意多边形: 形状 537">
                    <a:extLst>
                      <a:ext uri="{FF2B5EF4-FFF2-40B4-BE49-F238E27FC236}">
                        <a16:creationId xmlns:a16="http://schemas.microsoft.com/office/drawing/2014/main" id="{B91B16B1-4B89-3202-99D2-517E1445B812}"/>
                      </a:ext>
                    </a:extLst>
                  </p:cNvPr>
                  <p:cNvSpPr/>
                  <p:nvPr/>
                </p:nvSpPr>
                <p:spPr>
                  <a:xfrm>
                    <a:off x="2863685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20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20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539" name="任意多边形: 形状 538">
                    <a:extLst>
                      <a:ext uri="{FF2B5EF4-FFF2-40B4-BE49-F238E27FC236}">
                        <a16:creationId xmlns:a16="http://schemas.microsoft.com/office/drawing/2014/main" id="{7E7DA5EF-885C-55AB-B482-640CBF2F2CBF}"/>
                      </a:ext>
                    </a:extLst>
                  </p:cNvPr>
                  <p:cNvSpPr/>
                  <p:nvPr/>
                </p:nvSpPr>
                <p:spPr>
                  <a:xfrm>
                    <a:off x="3259258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540" name="任意多边形: 形状 539">
                    <a:extLst>
                      <a:ext uri="{FF2B5EF4-FFF2-40B4-BE49-F238E27FC236}">
                        <a16:creationId xmlns:a16="http://schemas.microsoft.com/office/drawing/2014/main" id="{CED01C00-7A8D-C4C8-2B9D-B282E7C315CF}"/>
                      </a:ext>
                    </a:extLst>
                  </p:cNvPr>
                  <p:cNvSpPr/>
                  <p:nvPr/>
                </p:nvSpPr>
                <p:spPr>
                  <a:xfrm>
                    <a:off x="3654830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541" name="任意多边形: 形状 540">
                    <a:extLst>
                      <a:ext uri="{FF2B5EF4-FFF2-40B4-BE49-F238E27FC236}">
                        <a16:creationId xmlns:a16="http://schemas.microsoft.com/office/drawing/2014/main" id="{CB7236D6-55CE-D7ED-C8E5-4982C2B1CC65}"/>
                      </a:ext>
                    </a:extLst>
                  </p:cNvPr>
                  <p:cNvSpPr/>
                  <p:nvPr/>
                </p:nvSpPr>
                <p:spPr>
                  <a:xfrm>
                    <a:off x="4050402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542" name="任意多边形: 形状 541">
                    <a:extLst>
                      <a:ext uri="{FF2B5EF4-FFF2-40B4-BE49-F238E27FC236}">
                        <a16:creationId xmlns:a16="http://schemas.microsoft.com/office/drawing/2014/main" id="{370850DF-7928-EE64-8C97-6832B89C5E22}"/>
                      </a:ext>
                    </a:extLst>
                  </p:cNvPr>
                  <p:cNvSpPr/>
                  <p:nvPr/>
                </p:nvSpPr>
                <p:spPr>
                  <a:xfrm>
                    <a:off x="4445974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543" name="椭圆 96">
                    <a:extLst>
                      <a:ext uri="{FF2B5EF4-FFF2-40B4-BE49-F238E27FC236}">
                        <a16:creationId xmlns:a16="http://schemas.microsoft.com/office/drawing/2014/main" id="{FEB20320-F282-E82F-535C-272405322663}"/>
                      </a:ext>
                    </a:extLst>
                  </p:cNvPr>
                  <p:cNvSpPr/>
                  <p:nvPr/>
                </p:nvSpPr>
                <p:spPr>
                  <a:xfrm>
                    <a:off x="4841546" y="3288678"/>
                    <a:ext cx="88926" cy="88926"/>
                  </a:xfrm>
                  <a:custGeom>
                    <a:avLst/>
                    <a:gdLst>
                      <a:gd name="connsiteX0" fmla="*/ 0 w 88926"/>
                      <a:gd name="connsiteY0" fmla="*/ 44463 h 88926"/>
                      <a:gd name="connsiteX1" fmla="*/ 44463 w 88926"/>
                      <a:gd name="connsiteY1" fmla="*/ 0 h 88926"/>
                      <a:gd name="connsiteX2" fmla="*/ 88926 w 88926"/>
                      <a:gd name="connsiteY2" fmla="*/ 44463 h 88926"/>
                      <a:gd name="connsiteX3" fmla="*/ 44463 w 88926"/>
                      <a:gd name="connsiteY3" fmla="*/ 88926 h 88926"/>
                      <a:gd name="connsiteX4" fmla="*/ 0 w 88926"/>
                      <a:gd name="connsiteY4" fmla="*/ 44463 h 88926"/>
                      <a:gd name="connsiteX0" fmla="*/ 4841546 w 4930472"/>
                      <a:gd name="connsiteY0" fmla="*/ 3333141 h 3377604"/>
                      <a:gd name="connsiteX1" fmla="*/ 0 w 4930472"/>
                      <a:gd name="connsiteY1" fmla="*/ 0 h 3377604"/>
                      <a:gd name="connsiteX2" fmla="*/ 4886009 w 4930472"/>
                      <a:gd name="connsiteY2" fmla="*/ 3288678 h 3377604"/>
                      <a:gd name="connsiteX3" fmla="*/ 4930472 w 4930472"/>
                      <a:gd name="connsiteY3" fmla="*/ 3333141 h 3377604"/>
                      <a:gd name="connsiteX4" fmla="*/ 4886009 w 4930472"/>
                      <a:gd name="connsiteY4" fmla="*/ 3377604 h 3377604"/>
                      <a:gd name="connsiteX5" fmla="*/ 4841546 w 4930472"/>
                      <a:gd name="connsiteY5" fmla="*/ 3333141 h 3377604"/>
                      <a:gd name="connsiteX0" fmla="*/ 0 w 88926"/>
                      <a:gd name="connsiteY0" fmla="*/ 44463 h 88926"/>
                      <a:gd name="connsiteX1" fmla="*/ 44463 w 88926"/>
                      <a:gd name="connsiteY1" fmla="*/ 0 h 88926"/>
                      <a:gd name="connsiteX2" fmla="*/ 88926 w 88926"/>
                      <a:gd name="connsiteY2" fmla="*/ 44463 h 88926"/>
                      <a:gd name="connsiteX3" fmla="*/ 44463 w 88926"/>
                      <a:gd name="connsiteY3" fmla="*/ 88926 h 88926"/>
                      <a:gd name="connsiteX4" fmla="*/ 0 w 88926"/>
                      <a:gd name="connsiteY4" fmla="*/ 44463 h 889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8926" h="88926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grpSp>
            <p:nvGrpSpPr>
              <p:cNvPr id="481" name="组合 480">
                <a:extLst>
                  <a:ext uri="{FF2B5EF4-FFF2-40B4-BE49-F238E27FC236}">
                    <a16:creationId xmlns:a16="http://schemas.microsoft.com/office/drawing/2014/main" id="{F8F713A5-F7C2-D0DA-3369-9ADE45BA74ED}"/>
                  </a:ext>
                </a:extLst>
              </p:cNvPr>
              <p:cNvGrpSpPr/>
              <p:nvPr/>
            </p:nvGrpSpPr>
            <p:grpSpPr>
              <a:xfrm>
                <a:off x="868908" y="3444538"/>
                <a:ext cx="4292793" cy="45719"/>
                <a:chOff x="879016" y="3287552"/>
                <a:chExt cx="4292793" cy="45719"/>
              </a:xfrm>
              <a:grpFill/>
            </p:grpSpPr>
            <p:grpSp>
              <p:nvGrpSpPr>
                <p:cNvPr id="507" name="组合 506">
                  <a:extLst>
                    <a:ext uri="{FF2B5EF4-FFF2-40B4-BE49-F238E27FC236}">
                      <a16:creationId xmlns:a16="http://schemas.microsoft.com/office/drawing/2014/main" id="{550898FF-4ADB-AE74-DB83-9043FD8962D9}"/>
                    </a:ext>
                  </a:extLst>
                </p:cNvPr>
                <p:cNvGrpSpPr/>
                <p:nvPr/>
              </p:nvGrpSpPr>
              <p:grpSpPr>
                <a:xfrm>
                  <a:off x="879016" y="3287552"/>
                  <a:ext cx="2079442" cy="45719"/>
                  <a:chOff x="885825" y="3288678"/>
                  <a:chExt cx="4044647" cy="88926"/>
                </a:xfrm>
                <a:grpFill/>
              </p:grpSpPr>
              <p:sp>
                <p:nvSpPr>
                  <p:cNvPr id="520" name="椭圆 95">
                    <a:extLst>
                      <a:ext uri="{FF2B5EF4-FFF2-40B4-BE49-F238E27FC236}">
                        <a16:creationId xmlns:a16="http://schemas.microsoft.com/office/drawing/2014/main" id="{9542F3E7-09AB-7EC7-DAC7-2E17CCCB741C}"/>
                      </a:ext>
                    </a:extLst>
                  </p:cNvPr>
                  <p:cNvSpPr/>
                  <p:nvPr/>
                </p:nvSpPr>
                <p:spPr>
                  <a:xfrm>
                    <a:off x="885825" y="3288678"/>
                    <a:ext cx="88926" cy="88926"/>
                  </a:xfrm>
                  <a:custGeom>
                    <a:avLst/>
                    <a:gdLst>
                      <a:gd name="connsiteX0" fmla="*/ 0 w 88926"/>
                      <a:gd name="connsiteY0" fmla="*/ 44463 h 88926"/>
                      <a:gd name="connsiteX1" fmla="*/ 44463 w 88926"/>
                      <a:gd name="connsiteY1" fmla="*/ 0 h 88926"/>
                      <a:gd name="connsiteX2" fmla="*/ 88926 w 88926"/>
                      <a:gd name="connsiteY2" fmla="*/ 44463 h 88926"/>
                      <a:gd name="connsiteX3" fmla="*/ 44463 w 88926"/>
                      <a:gd name="connsiteY3" fmla="*/ 88926 h 88926"/>
                      <a:gd name="connsiteX4" fmla="*/ 0 w 88926"/>
                      <a:gd name="connsiteY4" fmla="*/ 44463 h 88926"/>
                      <a:gd name="connsiteX0" fmla="*/ 885825 w 974751"/>
                      <a:gd name="connsiteY0" fmla="*/ 3333141 h 3377604"/>
                      <a:gd name="connsiteX1" fmla="*/ 0 w 974751"/>
                      <a:gd name="connsiteY1" fmla="*/ 0 h 3377604"/>
                      <a:gd name="connsiteX2" fmla="*/ 930288 w 974751"/>
                      <a:gd name="connsiteY2" fmla="*/ 3288678 h 3377604"/>
                      <a:gd name="connsiteX3" fmla="*/ 974751 w 974751"/>
                      <a:gd name="connsiteY3" fmla="*/ 3333141 h 3377604"/>
                      <a:gd name="connsiteX4" fmla="*/ 930288 w 974751"/>
                      <a:gd name="connsiteY4" fmla="*/ 3377604 h 3377604"/>
                      <a:gd name="connsiteX5" fmla="*/ 885825 w 974751"/>
                      <a:gd name="connsiteY5" fmla="*/ 3333141 h 3377604"/>
                      <a:gd name="connsiteX0" fmla="*/ 0 w 88926"/>
                      <a:gd name="connsiteY0" fmla="*/ 44463 h 88926"/>
                      <a:gd name="connsiteX1" fmla="*/ 44463 w 88926"/>
                      <a:gd name="connsiteY1" fmla="*/ 0 h 88926"/>
                      <a:gd name="connsiteX2" fmla="*/ 88926 w 88926"/>
                      <a:gd name="connsiteY2" fmla="*/ 44463 h 88926"/>
                      <a:gd name="connsiteX3" fmla="*/ 44463 w 88926"/>
                      <a:gd name="connsiteY3" fmla="*/ 88926 h 88926"/>
                      <a:gd name="connsiteX4" fmla="*/ 0 w 88926"/>
                      <a:gd name="connsiteY4" fmla="*/ 44463 h 889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8926" h="88926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21" name="任意多边形: 形状 520">
                    <a:extLst>
                      <a:ext uri="{FF2B5EF4-FFF2-40B4-BE49-F238E27FC236}">
                        <a16:creationId xmlns:a16="http://schemas.microsoft.com/office/drawing/2014/main" id="{F88641AF-CDC2-EB0A-6593-8F8D829C367C}"/>
                      </a:ext>
                    </a:extLst>
                  </p:cNvPr>
                  <p:cNvSpPr/>
                  <p:nvPr/>
                </p:nvSpPr>
                <p:spPr>
                  <a:xfrm>
                    <a:off x="1281397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522" name="任意多边形: 形状 521">
                    <a:extLst>
                      <a:ext uri="{FF2B5EF4-FFF2-40B4-BE49-F238E27FC236}">
                        <a16:creationId xmlns:a16="http://schemas.microsoft.com/office/drawing/2014/main" id="{A0D0D4EA-5946-6B5E-BD33-9E98B83675F9}"/>
                      </a:ext>
                    </a:extLst>
                  </p:cNvPr>
                  <p:cNvSpPr/>
                  <p:nvPr/>
                </p:nvSpPr>
                <p:spPr>
                  <a:xfrm>
                    <a:off x="1676969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523" name="任意多边形: 形状 522">
                    <a:extLst>
                      <a:ext uri="{FF2B5EF4-FFF2-40B4-BE49-F238E27FC236}">
                        <a16:creationId xmlns:a16="http://schemas.microsoft.com/office/drawing/2014/main" id="{BC8A51FF-9D2B-2A39-F3C3-C84BA7AB6A55}"/>
                      </a:ext>
                    </a:extLst>
                  </p:cNvPr>
                  <p:cNvSpPr/>
                  <p:nvPr/>
                </p:nvSpPr>
                <p:spPr>
                  <a:xfrm>
                    <a:off x="2072541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524" name="任意多边形: 形状 523">
                    <a:extLst>
                      <a:ext uri="{FF2B5EF4-FFF2-40B4-BE49-F238E27FC236}">
                        <a16:creationId xmlns:a16="http://schemas.microsoft.com/office/drawing/2014/main" id="{33CD1F1B-EE2E-9B75-A880-B0C93CA06944}"/>
                      </a:ext>
                    </a:extLst>
                  </p:cNvPr>
                  <p:cNvSpPr/>
                  <p:nvPr/>
                </p:nvSpPr>
                <p:spPr>
                  <a:xfrm>
                    <a:off x="2468113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525" name="任意多边形: 形状 524">
                    <a:extLst>
                      <a:ext uri="{FF2B5EF4-FFF2-40B4-BE49-F238E27FC236}">
                        <a16:creationId xmlns:a16="http://schemas.microsoft.com/office/drawing/2014/main" id="{1F5D2078-6F87-4F84-FD9C-8281E98D0CA1}"/>
                      </a:ext>
                    </a:extLst>
                  </p:cNvPr>
                  <p:cNvSpPr/>
                  <p:nvPr/>
                </p:nvSpPr>
                <p:spPr>
                  <a:xfrm>
                    <a:off x="2863685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20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20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526" name="任意多边形: 形状 525">
                    <a:extLst>
                      <a:ext uri="{FF2B5EF4-FFF2-40B4-BE49-F238E27FC236}">
                        <a16:creationId xmlns:a16="http://schemas.microsoft.com/office/drawing/2014/main" id="{B2866888-4BF5-6D04-F965-B48AA1E6F7AF}"/>
                      </a:ext>
                    </a:extLst>
                  </p:cNvPr>
                  <p:cNvSpPr/>
                  <p:nvPr/>
                </p:nvSpPr>
                <p:spPr>
                  <a:xfrm>
                    <a:off x="3259258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527" name="任意多边形: 形状 526">
                    <a:extLst>
                      <a:ext uri="{FF2B5EF4-FFF2-40B4-BE49-F238E27FC236}">
                        <a16:creationId xmlns:a16="http://schemas.microsoft.com/office/drawing/2014/main" id="{0CD7FB2E-E06A-5A26-B2EA-8391E5F5C609}"/>
                      </a:ext>
                    </a:extLst>
                  </p:cNvPr>
                  <p:cNvSpPr/>
                  <p:nvPr/>
                </p:nvSpPr>
                <p:spPr>
                  <a:xfrm>
                    <a:off x="3654830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528" name="任意多边形: 形状 527">
                    <a:extLst>
                      <a:ext uri="{FF2B5EF4-FFF2-40B4-BE49-F238E27FC236}">
                        <a16:creationId xmlns:a16="http://schemas.microsoft.com/office/drawing/2014/main" id="{F7713102-FCC0-D898-24D4-7FEE7E4909D7}"/>
                      </a:ext>
                    </a:extLst>
                  </p:cNvPr>
                  <p:cNvSpPr/>
                  <p:nvPr/>
                </p:nvSpPr>
                <p:spPr>
                  <a:xfrm>
                    <a:off x="4050402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529" name="任意多边形: 形状 528">
                    <a:extLst>
                      <a:ext uri="{FF2B5EF4-FFF2-40B4-BE49-F238E27FC236}">
                        <a16:creationId xmlns:a16="http://schemas.microsoft.com/office/drawing/2014/main" id="{68A5D5BD-1F23-1DC6-3C61-D6DC748FE042}"/>
                      </a:ext>
                    </a:extLst>
                  </p:cNvPr>
                  <p:cNvSpPr/>
                  <p:nvPr/>
                </p:nvSpPr>
                <p:spPr>
                  <a:xfrm>
                    <a:off x="4445974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530" name="椭圆 96">
                    <a:extLst>
                      <a:ext uri="{FF2B5EF4-FFF2-40B4-BE49-F238E27FC236}">
                        <a16:creationId xmlns:a16="http://schemas.microsoft.com/office/drawing/2014/main" id="{455C6304-4D47-CE1A-2EEC-32FBE84D8998}"/>
                      </a:ext>
                    </a:extLst>
                  </p:cNvPr>
                  <p:cNvSpPr/>
                  <p:nvPr/>
                </p:nvSpPr>
                <p:spPr>
                  <a:xfrm>
                    <a:off x="4841546" y="3288678"/>
                    <a:ext cx="88926" cy="88926"/>
                  </a:xfrm>
                  <a:custGeom>
                    <a:avLst/>
                    <a:gdLst>
                      <a:gd name="connsiteX0" fmla="*/ 0 w 88926"/>
                      <a:gd name="connsiteY0" fmla="*/ 44463 h 88926"/>
                      <a:gd name="connsiteX1" fmla="*/ 44463 w 88926"/>
                      <a:gd name="connsiteY1" fmla="*/ 0 h 88926"/>
                      <a:gd name="connsiteX2" fmla="*/ 88926 w 88926"/>
                      <a:gd name="connsiteY2" fmla="*/ 44463 h 88926"/>
                      <a:gd name="connsiteX3" fmla="*/ 44463 w 88926"/>
                      <a:gd name="connsiteY3" fmla="*/ 88926 h 88926"/>
                      <a:gd name="connsiteX4" fmla="*/ 0 w 88926"/>
                      <a:gd name="connsiteY4" fmla="*/ 44463 h 88926"/>
                      <a:gd name="connsiteX0" fmla="*/ 4841546 w 4930472"/>
                      <a:gd name="connsiteY0" fmla="*/ 3333141 h 3377604"/>
                      <a:gd name="connsiteX1" fmla="*/ 0 w 4930472"/>
                      <a:gd name="connsiteY1" fmla="*/ 0 h 3377604"/>
                      <a:gd name="connsiteX2" fmla="*/ 4886009 w 4930472"/>
                      <a:gd name="connsiteY2" fmla="*/ 3288678 h 3377604"/>
                      <a:gd name="connsiteX3" fmla="*/ 4930472 w 4930472"/>
                      <a:gd name="connsiteY3" fmla="*/ 3333141 h 3377604"/>
                      <a:gd name="connsiteX4" fmla="*/ 4886009 w 4930472"/>
                      <a:gd name="connsiteY4" fmla="*/ 3377604 h 3377604"/>
                      <a:gd name="connsiteX5" fmla="*/ 4841546 w 4930472"/>
                      <a:gd name="connsiteY5" fmla="*/ 3333141 h 3377604"/>
                      <a:gd name="connsiteX0" fmla="*/ 0 w 88926"/>
                      <a:gd name="connsiteY0" fmla="*/ 44463 h 88926"/>
                      <a:gd name="connsiteX1" fmla="*/ 44463 w 88926"/>
                      <a:gd name="connsiteY1" fmla="*/ 0 h 88926"/>
                      <a:gd name="connsiteX2" fmla="*/ 88926 w 88926"/>
                      <a:gd name="connsiteY2" fmla="*/ 44463 h 88926"/>
                      <a:gd name="connsiteX3" fmla="*/ 44463 w 88926"/>
                      <a:gd name="connsiteY3" fmla="*/ 88926 h 88926"/>
                      <a:gd name="connsiteX4" fmla="*/ 0 w 88926"/>
                      <a:gd name="connsiteY4" fmla="*/ 44463 h 889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8926" h="88926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508" name="组合 507">
                  <a:extLst>
                    <a:ext uri="{FF2B5EF4-FFF2-40B4-BE49-F238E27FC236}">
                      <a16:creationId xmlns:a16="http://schemas.microsoft.com/office/drawing/2014/main" id="{101CB853-A807-E02B-1B0C-A1E20138FCE4}"/>
                    </a:ext>
                  </a:extLst>
                </p:cNvPr>
                <p:cNvGrpSpPr/>
                <p:nvPr/>
              </p:nvGrpSpPr>
              <p:grpSpPr>
                <a:xfrm>
                  <a:off x="3092367" y="3287552"/>
                  <a:ext cx="2079442" cy="45719"/>
                  <a:chOff x="885825" y="3288678"/>
                  <a:chExt cx="4044647" cy="88926"/>
                </a:xfrm>
                <a:grpFill/>
              </p:grpSpPr>
              <p:sp>
                <p:nvSpPr>
                  <p:cNvPr id="509" name="椭圆 95">
                    <a:extLst>
                      <a:ext uri="{FF2B5EF4-FFF2-40B4-BE49-F238E27FC236}">
                        <a16:creationId xmlns:a16="http://schemas.microsoft.com/office/drawing/2014/main" id="{42D0B917-0E19-F6D1-77CA-D17EDBDAE680}"/>
                      </a:ext>
                    </a:extLst>
                  </p:cNvPr>
                  <p:cNvSpPr/>
                  <p:nvPr/>
                </p:nvSpPr>
                <p:spPr>
                  <a:xfrm>
                    <a:off x="885825" y="3288678"/>
                    <a:ext cx="88926" cy="88926"/>
                  </a:xfrm>
                  <a:custGeom>
                    <a:avLst/>
                    <a:gdLst>
                      <a:gd name="connsiteX0" fmla="*/ 0 w 88926"/>
                      <a:gd name="connsiteY0" fmla="*/ 44463 h 88926"/>
                      <a:gd name="connsiteX1" fmla="*/ 44463 w 88926"/>
                      <a:gd name="connsiteY1" fmla="*/ 0 h 88926"/>
                      <a:gd name="connsiteX2" fmla="*/ 88926 w 88926"/>
                      <a:gd name="connsiteY2" fmla="*/ 44463 h 88926"/>
                      <a:gd name="connsiteX3" fmla="*/ 44463 w 88926"/>
                      <a:gd name="connsiteY3" fmla="*/ 88926 h 88926"/>
                      <a:gd name="connsiteX4" fmla="*/ 0 w 88926"/>
                      <a:gd name="connsiteY4" fmla="*/ 44463 h 88926"/>
                      <a:gd name="connsiteX0" fmla="*/ 885825 w 974751"/>
                      <a:gd name="connsiteY0" fmla="*/ 3333141 h 3377604"/>
                      <a:gd name="connsiteX1" fmla="*/ 0 w 974751"/>
                      <a:gd name="connsiteY1" fmla="*/ 0 h 3377604"/>
                      <a:gd name="connsiteX2" fmla="*/ 930288 w 974751"/>
                      <a:gd name="connsiteY2" fmla="*/ 3288678 h 3377604"/>
                      <a:gd name="connsiteX3" fmla="*/ 974751 w 974751"/>
                      <a:gd name="connsiteY3" fmla="*/ 3333141 h 3377604"/>
                      <a:gd name="connsiteX4" fmla="*/ 930288 w 974751"/>
                      <a:gd name="connsiteY4" fmla="*/ 3377604 h 3377604"/>
                      <a:gd name="connsiteX5" fmla="*/ 885825 w 974751"/>
                      <a:gd name="connsiteY5" fmla="*/ 3333141 h 3377604"/>
                      <a:gd name="connsiteX0" fmla="*/ 0 w 88926"/>
                      <a:gd name="connsiteY0" fmla="*/ 44463 h 88926"/>
                      <a:gd name="connsiteX1" fmla="*/ 44463 w 88926"/>
                      <a:gd name="connsiteY1" fmla="*/ 0 h 88926"/>
                      <a:gd name="connsiteX2" fmla="*/ 88926 w 88926"/>
                      <a:gd name="connsiteY2" fmla="*/ 44463 h 88926"/>
                      <a:gd name="connsiteX3" fmla="*/ 44463 w 88926"/>
                      <a:gd name="connsiteY3" fmla="*/ 88926 h 88926"/>
                      <a:gd name="connsiteX4" fmla="*/ 0 w 88926"/>
                      <a:gd name="connsiteY4" fmla="*/ 44463 h 889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8926" h="88926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10" name="任意多边形: 形状 509">
                    <a:extLst>
                      <a:ext uri="{FF2B5EF4-FFF2-40B4-BE49-F238E27FC236}">
                        <a16:creationId xmlns:a16="http://schemas.microsoft.com/office/drawing/2014/main" id="{63F4B739-F2DB-353E-20CB-8769C9758CAB}"/>
                      </a:ext>
                    </a:extLst>
                  </p:cNvPr>
                  <p:cNvSpPr/>
                  <p:nvPr/>
                </p:nvSpPr>
                <p:spPr>
                  <a:xfrm>
                    <a:off x="1281397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511" name="任意多边形: 形状 510">
                    <a:extLst>
                      <a:ext uri="{FF2B5EF4-FFF2-40B4-BE49-F238E27FC236}">
                        <a16:creationId xmlns:a16="http://schemas.microsoft.com/office/drawing/2014/main" id="{47235F5A-D4CF-A0B9-C137-BFBF16BA5E28}"/>
                      </a:ext>
                    </a:extLst>
                  </p:cNvPr>
                  <p:cNvSpPr/>
                  <p:nvPr/>
                </p:nvSpPr>
                <p:spPr>
                  <a:xfrm>
                    <a:off x="1676969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512" name="任意多边形: 形状 511">
                    <a:extLst>
                      <a:ext uri="{FF2B5EF4-FFF2-40B4-BE49-F238E27FC236}">
                        <a16:creationId xmlns:a16="http://schemas.microsoft.com/office/drawing/2014/main" id="{25F5548D-B6D3-4586-79D6-7C26C198D963}"/>
                      </a:ext>
                    </a:extLst>
                  </p:cNvPr>
                  <p:cNvSpPr/>
                  <p:nvPr/>
                </p:nvSpPr>
                <p:spPr>
                  <a:xfrm>
                    <a:off x="2072541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513" name="任意多边形: 形状 512">
                    <a:extLst>
                      <a:ext uri="{FF2B5EF4-FFF2-40B4-BE49-F238E27FC236}">
                        <a16:creationId xmlns:a16="http://schemas.microsoft.com/office/drawing/2014/main" id="{03B55BFB-8C98-1D91-860F-8717DB30B38C}"/>
                      </a:ext>
                    </a:extLst>
                  </p:cNvPr>
                  <p:cNvSpPr/>
                  <p:nvPr/>
                </p:nvSpPr>
                <p:spPr>
                  <a:xfrm>
                    <a:off x="2468113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514" name="任意多边形: 形状 513">
                    <a:extLst>
                      <a:ext uri="{FF2B5EF4-FFF2-40B4-BE49-F238E27FC236}">
                        <a16:creationId xmlns:a16="http://schemas.microsoft.com/office/drawing/2014/main" id="{1C3B3021-91B4-E1DA-AF31-2B4682B1C4C7}"/>
                      </a:ext>
                    </a:extLst>
                  </p:cNvPr>
                  <p:cNvSpPr/>
                  <p:nvPr/>
                </p:nvSpPr>
                <p:spPr>
                  <a:xfrm>
                    <a:off x="2863685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20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20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515" name="任意多边形: 形状 514">
                    <a:extLst>
                      <a:ext uri="{FF2B5EF4-FFF2-40B4-BE49-F238E27FC236}">
                        <a16:creationId xmlns:a16="http://schemas.microsoft.com/office/drawing/2014/main" id="{3E0DA540-38D3-3A34-D136-0AE96211A7DD}"/>
                      </a:ext>
                    </a:extLst>
                  </p:cNvPr>
                  <p:cNvSpPr/>
                  <p:nvPr/>
                </p:nvSpPr>
                <p:spPr>
                  <a:xfrm>
                    <a:off x="3259258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516" name="任意多边形: 形状 515">
                    <a:extLst>
                      <a:ext uri="{FF2B5EF4-FFF2-40B4-BE49-F238E27FC236}">
                        <a16:creationId xmlns:a16="http://schemas.microsoft.com/office/drawing/2014/main" id="{C299AD1B-1703-061B-3A69-DAF2E4AD42DA}"/>
                      </a:ext>
                    </a:extLst>
                  </p:cNvPr>
                  <p:cNvSpPr/>
                  <p:nvPr/>
                </p:nvSpPr>
                <p:spPr>
                  <a:xfrm>
                    <a:off x="3654830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517" name="任意多边形: 形状 516">
                    <a:extLst>
                      <a:ext uri="{FF2B5EF4-FFF2-40B4-BE49-F238E27FC236}">
                        <a16:creationId xmlns:a16="http://schemas.microsoft.com/office/drawing/2014/main" id="{6D16E933-0F51-0393-DF55-64E48BA4E478}"/>
                      </a:ext>
                    </a:extLst>
                  </p:cNvPr>
                  <p:cNvSpPr/>
                  <p:nvPr/>
                </p:nvSpPr>
                <p:spPr>
                  <a:xfrm>
                    <a:off x="4050402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518" name="任意多边形: 形状 517">
                    <a:extLst>
                      <a:ext uri="{FF2B5EF4-FFF2-40B4-BE49-F238E27FC236}">
                        <a16:creationId xmlns:a16="http://schemas.microsoft.com/office/drawing/2014/main" id="{C599113A-21B4-FFEE-00F6-F1E6516F43C0}"/>
                      </a:ext>
                    </a:extLst>
                  </p:cNvPr>
                  <p:cNvSpPr/>
                  <p:nvPr/>
                </p:nvSpPr>
                <p:spPr>
                  <a:xfrm>
                    <a:off x="4445974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519" name="椭圆 96">
                    <a:extLst>
                      <a:ext uri="{FF2B5EF4-FFF2-40B4-BE49-F238E27FC236}">
                        <a16:creationId xmlns:a16="http://schemas.microsoft.com/office/drawing/2014/main" id="{A236C09C-5BBD-BC67-180C-1D6B72860366}"/>
                      </a:ext>
                    </a:extLst>
                  </p:cNvPr>
                  <p:cNvSpPr/>
                  <p:nvPr/>
                </p:nvSpPr>
                <p:spPr>
                  <a:xfrm>
                    <a:off x="4841546" y="3288678"/>
                    <a:ext cx="88926" cy="88926"/>
                  </a:xfrm>
                  <a:custGeom>
                    <a:avLst/>
                    <a:gdLst>
                      <a:gd name="connsiteX0" fmla="*/ 0 w 88926"/>
                      <a:gd name="connsiteY0" fmla="*/ 44463 h 88926"/>
                      <a:gd name="connsiteX1" fmla="*/ 44463 w 88926"/>
                      <a:gd name="connsiteY1" fmla="*/ 0 h 88926"/>
                      <a:gd name="connsiteX2" fmla="*/ 88926 w 88926"/>
                      <a:gd name="connsiteY2" fmla="*/ 44463 h 88926"/>
                      <a:gd name="connsiteX3" fmla="*/ 44463 w 88926"/>
                      <a:gd name="connsiteY3" fmla="*/ 88926 h 88926"/>
                      <a:gd name="connsiteX4" fmla="*/ 0 w 88926"/>
                      <a:gd name="connsiteY4" fmla="*/ 44463 h 88926"/>
                      <a:gd name="connsiteX0" fmla="*/ 4841546 w 4930472"/>
                      <a:gd name="connsiteY0" fmla="*/ 3333141 h 3377604"/>
                      <a:gd name="connsiteX1" fmla="*/ 0 w 4930472"/>
                      <a:gd name="connsiteY1" fmla="*/ 0 h 3377604"/>
                      <a:gd name="connsiteX2" fmla="*/ 4886009 w 4930472"/>
                      <a:gd name="connsiteY2" fmla="*/ 3288678 h 3377604"/>
                      <a:gd name="connsiteX3" fmla="*/ 4930472 w 4930472"/>
                      <a:gd name="connsiteY3" fmla="*/ 3333141 h 3377604"/>
                      <a:gd name="connsiteX4" fmla="*/ 4886009 w 4930472"/>
                      <a:gd name="connsiteY4" fmla="*/ 3377604 h 3377604"/>
                      <a:gd name="connsiteX5" fmla="*/ 4841546 w 4930472"/>
                      <a:gd name="connsiteY5" fmla="*/ 3333141 h 3377604"/>
                      <a:gd name="connsiteX0" fmla="*/ 0 w 88926"/>
                      <a:gd name="connsiteY0" fmla="*/ 44463 h 88926"/>
                      <a:gd name="connsiteX1" fmla="*/ 44463 w 88926"/>
                      <a:gd name="connsiteY1" fmla="*/ 0 h 88926"/>
                      <a:gd name="connsiteX2" fmla="*/ 88926 w 88926"/>
                      <a:gd name="connsiteY2" fmla="*/ 44463 h 88926"/>
                      <a:gd name="connsiteX3" fmla="*/ 44463 w 88926"/>
                      <a:gd name="connsiteY3" fmla="*/ 88926 h 88926"/>
                      <a:gd name="connsiteX4" fmla="*/ 0 w 88926"/>
                      <a:gd name="connsiteY4" fmla="*/ 44463 h 889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8926" h="88926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grpSp>
            <p:nvGrpSpPr>
              <p:cNvPr id="482" name="组合 481">
                <a:extLst>
                  <a:ext uri="{FF2B5EF4-FFF2-40B4-BE49-F238E27FC236}">
                    <a16:creationId xmlns:a16="http://schemas.microsoft.com/office/drawing/2014/main" id="{8F985C73-91D9-729E-575A-6FF4C13F7446}"/>
                  </a:ext>
                </a:extLst>
              </p:cNvPr>
              <p:cNvGrpSpPr/>
              <p:nvPr/>
            </p:nvGrpSpPr>
            <p:grpSpPr>
              <a:xfrm>
                <a:off x="868908" y="3601523"/>
                <a:ext cx="4292793" cy="45719"/>
                <a:chOff x="879016" y="3287552"/>
                <a:chExt cx="4292793" cy="45719"/>
              </a:xfrm>
              <a:grpFill/>
            </p:grpSpPr>
            <p:grpSp>
              <p:nvGrpSpPr>
                <p:cNvPr id="483" name="组合 482">
                  <a:extLst>
                    <a:ext uri="{FF2B5EF4-FFF2-40B4-BE49-F238E27FC236}">
                      <a16:creationId xmlns:a16="http://schemas.microsoft.com/office/drawing/2014/main" id="{28969A4C-A19E-1ECC-B5C4-CB90B0F215CB}"/>
                    </a:ext>
                  </a:extLst>
                </p:cNvPr>
                <p:cNvGrpSpPr/>
                <p:nvPr/>
              </p:nvGrpSpPr>
              <p:grpSpPr>
                <a:xfrm>
                  <a:off x="879016" y="3287552"/>
                  <a:ext cx="2079442" cy="45719"/>
                  <a:chOff x="885825" y="3288678"/>
                  <a:chExt cx="4044647" cy="88926"/>
                </a:xfrm>
                <a:grpFill/>
              </p:grpSpPr>
              <p:sp>
                <p:nvSpPr>
                  <p:cNvPr id="496" name="椭圆 95">
                    <a:extLst>
                      <a:ext uri="{FF2B5EF4-FFF2-40B4-BE49-F238E27FC236}">
                        <a16:creationId xmlns:a16="http://schemas.microsoft.com/office/drawing/2014/main" id="{0A633C77-A70A-B34C-C065-9378BFCC127E}"/>
                      </a:ext>
                    </a:extLst>
                  </p:cNvPr>
                  <p:cNvSpPr/>
                  <p:nvPr/>
                </p:nvSpPr>
                <p:spPr>
                  <a:xfrm>
                    <a:off x="885825" y="3288678"/>
                    <a:ext cx="88926" cy="88926"/>
                  </a:xfrm>
                  <a:custGeom>
                    <a:avLst/>
                    <a:gdLst>
                      <a:gd name="connsiteX0" fmla="*/ 0 w 88926"/>
                      <a:gd name="connsiteY0" fmla="*/ 44463 h 88926"/>
                      <a:gd name="connsiteX1" fmla="*/ 44463 w 88926"/>
                      <a:gd name="connsiteY1" fmla="*/ 0 h 88926"/>
                      <a:gd name="connsiteX2" fmla="*/ 88926 w 88926"/>
                      <a:gd name="connsiteY2" fmla="*/ 44463 h 88926"/>
                      <a:gd name="connsiteX3" fmla="*/ 44463 w 88926"/>
                      <a:gd name="connsiteY3" fmla="*/ 88926 h 88926"/>
                      <a:gd name="connsiteX4" fmla="*/ 0 w 88926"/>
                      <a:gd name="connsiteY4" fmla="*/ 44463 h 88926"/>
                      <a:gd name="connsiteX0" fmla="*/ 885825 w 974751"/>
                      <a:gd name="connsiteY0" fmla="*/ 3333141 h 3377604"/>
                      <a:gd name="connsiteX1" fmla="*/ 0 w 974751"/>
                      <a:gd name="connsiteY1" fmla="*/ 0 h 3377604"/>
                      <a:gd name="connsiteX2" fmla="*/ 930288 w 974751"/>
                      <a:gd name="connsiteY2" fmla="*/ 3288678 h 3377604"/>
                      <a:gd name="connsiteX3" fmla="*/ 974751 w 974751"/>
                      <a:gd name="connsiteY3" fmla="*/ 3333141 h 3377604"/>
                      <a:gd name="connsiteX4" fmla="*/ 930288 w 974751"/>
                      <a:gd name="connsiteY4" fmla="*/ 3377604 h 3377604"/>
                      <a:gd name="connsiteX5" fmla="*/ 885825 w 974751"/>
                      <a:gd name="connsiteY5" fmla="*/ 3333141 h 3377604"/>
                      <a:gd name="connsiteX0" fmla="*/ 0 w 88926"/>
                      <a:gd name="connsiteY0" fmla="*/ 44463 h 88926"/>
                      <a:gd name="connsiteX1" fmla="*/ 44463 w 88926"/>
                      <a:gd name="connsiteY1" fmla="*/ 0 h 88926"/>
                      <a:gd name="connsiteX2" fmla="*/ 88926 w 88926"/>
                      <a:gd name="connsiteY2" fmla="*/ 44463 h 88926"/>
                      <a:gd name="connsiteX3" fmla="*/ 44463 w 88926"/>
                      <a:gd name="connsiteY3" fmla="*/ 88926 h 88926"/>
                      <a:gd name="connsiteX4" fmla="*/ 0 w 88926"/>
                      <a:gd name="connsiteY4" fmla="*/ 44463 h 889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8926" h="88926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97" name="任意多边形: 形状 496">
                    <a:extLst>
                      <a:ext uri="{FF2B5EF4-FFF2-40B4-BE49-F238E27FC236}">
                        <a16:creationId xmlns:a16="http://schemas.microsoft.com/office/drawing/2014/main" id="{6130EA6E-0D24-2D11-1757-00DDF801B6B5}"/>
                      </a:ext>
                    </a:extLst>
                  </p:cNvPr>
                  <p:cNvSpPr/>
                  <p:nvPr/>
                </p:nvSpPr>
                <p:spPr>
                  <a:xfrm>
                    <a:off x="1281397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498" name="任意多边形: 形状 497">
                    <a:extLst>
                      <a:ext uri="{FF2B5EF4-FFF2-40B4-BE49-F238E27FC236}">
                        <a16:creationId xmlns:a16="http://schemas.microsoft.com/office/drawing/2014/main" id="{9EFEDA5D-7E25-774F-BAA6-CC13D4E37769}"/>
                      </a:ext>
                    </a:extLst>
                  </p:cNvPr>
                  <p:cNvSpPr/>
                  <p:nvPr/>
                </p:nvSpPr>
                <p:spPr>
                  <a:xfrm>
                    <a:off x="1676969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499" name="任意多边形: 形状 498">
                    <a:extLst>
                      <a:ext uri="{FF2B5EF4-FFF2-40B4-BE49-F238E27FC236}">
                        <a16:creationId xmlns:a16="http://schemas.microsoft.com/office/drawing/2014/main" id="{7147C9F2-E610-A7F4-FE97-B0A87139F7F0}"/>
                      </a:ext>
                    </a:extLst>
                  </p:cNvPr>
                  <p:cNvSpPr/>
                  <p:nvPr/>
                </p:nvSpPr>
                <p:spPr>
                  <a:xfrm>
                    <a:off x="2072541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500" name="任意多边形: 形状 499">
                    <a:extLst>
                      <a:ext uri="{FF2B5EF4-FFF2-40B4-BE49-F238E27FC236}">
                        <a16:creationId xmlns:a16="http://schemas.microsoft.com/office/drawing/2014/main" id="{F7029581-1A1C-E5B6-0BF9-E1AA9E7E9156}"/>
                      </a:ext>
                    </a:extLst>
                  </p:cNvPr>
                  <p:cNvSpPr/>
                  <p:nvPr/>
                </p:nvSpPr>
                <p:spPr>
                  <a:xfrm>
                    <a:off x="2468113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501" name="任意多边形: 形状 500">
                    <a:extLst>
                      <a:ext uri="{FF2B5EF4-FFF2-40B4-BE49-F238E27FC236}">
                        <a16:creationId xmlns:a16="http://schemas.microsoft.com/office/drawing/2014/main" id="{6600D467-56DE-B363-3DC1-3FB4240F055F}"/>
                      </a:ext>
                    </a:extLst>
                  </p:cNvPr>
                  <p:cNvSpPr/>
                  <p:nvPr/>
                </p:nvSpPr>
                <p:spPr>
                  <a:xfrm>
                    <a:off x="2863685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20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20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502" name="任意多边形: 形状 501">
                    <a:extLst>
                      <a:ext uri="{FF2B5EF4-FFF2-40B4-BE49-F238E27FC236}">
                        <a16:creationId xmlns:a16="http://schemas.microsoft.com/office/drawing/2014/main" id="{59D4D9FD-8BAD-221C-B0BD-B9E8B1717EB2}"/>
                      </a:ext>
                    </a:extLst>
                  </p:cNvPr>
                  <p:cNvSpPr/>
                  <p:nvPr/>
                </p:nvSpPr>
                <p:spPr>
                  <a:xfrm>
                    <a:off x="3259258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503" name="任意多边形: 形状 502">
                    <a:extLst>
                      <a:ext uri="{FF2B5EF4-FFF2-40B4-BE49-F238E27FC236}">
                        <a16:creationId xmlns:a16="http://schemas.microsoft.com/office/drawing/2014/main" id="{2EDF80AA-9EDB-75D9-1A8D-3C9CB04D3EAC}"/>
                      </a:ext>
                    </a:extLst>
                  </p:cNvPr>
                  <p:cNvSpPr/>
                  <p:nvPr/>
                </p:nvSpPr>
                <p:spPr>
                  <a:xfrm>
                    <a:off x="3654830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504" name="任意多边形: 形状 503">
                    <a:extLst>
                      <a:ext uri="{FF2B5EF4-FFF2-40B4-BE49-F238E27FC236}">
                        <a16:creationId xmlns:a16="http://schemas.microsoft.com/office/drawing/2014/main" id="{4B464FC5-0740-0D48-9D35-CEE2B0C3D380}"/>
                      </a:ext>
                    </a:extLst>
                  </p:cNvPr>
                  <p:cNvSpPr/>
                  <p:nvPr/>
                </p:nvSpPr>
                <p:spPr>
                  <a:xfrm>
                    <a:off x="4050402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505" name="任意多边形: 形状 504">
                    <a:extLst>
                      <a:ext uri="{FF2B5EF4-FFF2-40B4-BE49-F238E27FC236}">
                        <a16:creationId xmlns:a16="http://schemas.microsoft.com/office/drawing/2014/main" id="{05492B47-4194-3CBA-B66C-D5B1057C4F2F}"/>
                      </a:ext>
                    </a:extLst>
                  </p:cNvPr>
                  <p:cNvSpPr/>
                  <p:nvPr/>
                </p:nvSpPr>
                <p:spPr>
                  <a:xfrm>
                    <a:off x="4445974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506" name="椭圆 96">
                    <a:extLst>
                      <a:ext uri="{FF2B5EF4-FFF2-40B4-BE49-F238E27FC236}">
                        <a16:creationId xmlns:a16="http://schemas.microsoft.com/office/drawing/2014/main" id="{F032991A-EE15-2B4A-0B33-5DB3F76EC924}"/>
                      </a:ext>
                    </a:extLst>
                  </p:cNvPr>
                  <p:cNvSpPr/>
                  <p:nvPr/>
                </p:nvSpPr>
                <p:spPr>
                  <a:xfrm>
                    <a:off x="4841546" y="3288678"/>
                    <a:ext cx="88926" cy="88926"/>
                  </a:xfrm>
                  <a:custGeom>
                    <a:avLst/>
                    <a:gdLst>
                      <a:gd name="connsiteX0" fmla="*/ 0 w 88926"/>
                      <a:gd name="connsiteY0" fmla="*/ 44463 h 88926"/>
                      <a:gd name="connsiteX1" fmla="*/ 44463 w 88926"/>
                      <a:gd name="connsiteY1" fmla="*/ 0 h 88926"/>
                      <a:gd name="connsiteX2" fmla="*/ 88926 w 88926"/>
                      <a:gd name="connsiteY2" fmla="*/ 44463 h 88926"/>
                      <a:gd name="connsiteX3" fmla="*/ 44463 w 88926"/>
                      <a:gd name="connsiteY3" fmla="*/ 88926 h 88926"/>
                      <a:gd name="connsiteX4" fmla="*/ 0 w 88926"/>
                      <a:gd name="connsiteY4" fmla="*/ 44463 h 88926"/>
                      <a:gd name="connsiteX0" fmla="*/ 4841546 w 4930472"/>
                      <a:gd name="connsiteY0" fmla="*/ 3333141 h 3377604"/>
                      <a:gd name="connsiteX1" fmla="*/ 0 w 4930472"/>
                      <a:gd name="connsiteY1" fmla="*/ 0 h 3377604"/>
                      <a:gd name="connsiteX2" fmla="*/ 4886009 w 4930472"/>
                      <a:gd name="connsiteY2" fmla="*/ 3288678 h 3377604"/>
                      <a:gd name="connsiteX3" fmla="*/ 4930472 w 4930472"/>
                      <a:gd name="connsiteY3" fmla="*/ 3333141 h 3377604"/>
                      <a:gd name="connsiteX4" fmla="*/ 4886009 w 4930472"/>
                      <a:gd name="connsiteY4" fmla="*/ 3377604 h 3377604"/>
                      <a:gd name="connsiteX5" fmla="*/ 4841546 w 4930472"/>
                      <a:gd name="connsiteY5" fmla="*/ 3333141 h 3377604"/>
                      <a:gd name="connsiteX0" fmla="*/ 0 w 88926"/>
                      <a:gd name="connsiteY0" fmla="*/ 44463 h 88926"/>
                      <a:gd name="connsiteX1" fmla="*/ 44463 w 88926"/>
                      <a:gd name="connsiteY1" fmla="*/ 0 h 88926"/>
                      <a:gd name="connsiteX2" fmla="*/ 88926 w 88926"/>
                      <a:gd name="connsiteY2" fmla="*/ 44463 h 88926"/>
                      <a:gd name="connsiteX3" fmla="*/ 44463 w 88926"/>
                      <a:gd name="connsiteY3" fmla="*/ 88926 h 88926"/>
                      <a:gd name="connsiteX4" fmla="*/ 0 w 88926"/>
                      <a:gd name="connsiteY4" fmla="*/ 44463 h 889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8926" h="88926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484" name="组合 483">
                  <a:extLst>
                    <a:ext uri="{FF2B5EF4-FFF2-40B4-BE49-F238E27FC236}">
                      <a16:creationId xmlns:a16="http://schemas.microsoft.com/office/drawing/2014/main" id="{41015A3E-B930-16DD-A665-1159BA16E398}"/>
                    </a:ext>
                  </a:extLst>
                </p:cNvPr>
                <p:cNvGrpSpPr/>
                <p:nvPr/>
              </p:nvGrpSpPr>
              <p:grpSpPr>
                <a:xfrm>
                  <a:off x="3092367" y="3287552"/>
                  <a:ext cx="2079442" cy="45719"/>
                  <a:chOff x="885825" y="3288678"/>
                  <a:chExt cx="4044647" cy="88926"/>
                </a:xfrm>
                <a:grpFill/>
              </p:grpSpPr>
              <p:sp>
                <p:nvSpPr>
                  <p:cNvPr id="485" name="椭圆 95">
                    <a:extLst>
                      <a:ext uri="{FF2B5EF4-FFF2-40B4-BE49-F238E27FC236}">
                        <a16:creationId xmlns:a16="http://schemas.microsoft.com/office/drawing/2014/main" id="{2B4FEE91-F5E7-AC1C-057C-D6AE48194033}"/>
                      </a:ext>
                    </a:extLst>
                  </p:cNvPr>
                  <p:cNvSpPr/>
                  <p:nvPr/>
                </p:nvSpPr>
                <p:spPr>
                  <a:xfrm>
                    <a:off x="885825" y="3288678"/>
                    <a:ext cx="88926" cy="88926"/>
                  </a:xfrm>
                  <a:custGeom>
                    <a:avLst/>
                    <a:gdLst>
                      <a:gd name="connsiteX0" fmla="*/ 0 w 88926"/>
                      <a:gd name="connsiteY0" fmla="*/ 44463 h 88926"/>
                      <a:gd name="connsiteX1" fmla="*/ 44463 w 88926"/>
                      <a:gd name="connsiteY1" fmla="*/ 0 h 88926"/>
                      <a:gd name="connsiteX2" fmla="*/ 88926 w 88926"/>
                      <a:gd name="connsiteY2" fmla="*/ 44463 h 88926"/>
                      <a:gd name="connsiteX3" fmla="*/ 44463 w 88926"/>
                      <a:gd name="connsiteY3" fmla="*/ 88926 h 88926"/>
                      <a:gd name="connsiteX4" fmla="*/ 0 w 88926"/>
                      <a:gd name="connsiteY4" fmla="*/ 44463 h 88926"/>
                      <a:gd name="connsiteX0" fmla="*/ 885825 w 974751"/>
                      <a:gd name="connsiteY0" fmla="*/ 3333141 h 3377604"/>
                      <a:gd name="connsiteX1" fmla="*/ 0 w 974751"/>
                      <a:gd name="connsiteY1" fmla="*/ 0 h 3377604"/>
                      <a:gd name="connsiteX2" fmla="*/ 930288 w 974751"/>
                      <a:gd name="connsiteY2" fmla="*/ 3288678 h 3377604"/>
                      <a:gd name="connsiteX3" fmla="*/ 974751 w 974751"/>
                      <a:gd name="connsiteY3" fmla="*/ 3333141 h 3377604"/>
                      <a:gd name="connsiteX4" fmla="*/ 930288 w 974751"/>
                      <a:gd name="connsiteY4" fmla="*/ 3377604 h 3377604"/>
                      <a:gd name="connsiteX5" fmla="*/ 885825 w 974751"/>
                      <a:gd name="connsiteY5" fmla="*/ 3333141 h 3377604"/>
                      <a:gd name="connsiteX0" fmla="*/ 0 w 88926"/>
                      <a:gd name="connsiteY0" fmla="*/ 44463 h 88926"/>
                      <a:gd name="connsiteX1" fmla="*/ 44463 w 88926"/>
                      <a:gd name="connsiteY1" fmla="*/ 0 h 88926"/>
                      <a:gd name="connsiteX2" fmla="*/ 88926 w 88926"/>
                      <a:gd name="connsiteY2" fmla="*/ 44463 h 88926"/>
                      <a:gd name="connsiteX3" fmla="*/ 44463 w 88926"/>
                      <a:gd name="connsiteY3" fmla="*/ 88926 h 88926"/>
                      <a:gd name="connsiteX4" fmla="*/ 0 w 88926"/>
                      <a:gd name="connsiteY4" fmla="*/ 44463 h 889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8926" h="88926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86" name="任意多边形: 形状 485">
                    <a:extLst>
                      <a:ext uri="{FF2B5EF4-FFF2-40B4-BE49-F238E27FC236}">
                        <a16:creationId xmlns:a16="http://schemas.microsoft.com/office/drawing/2014/main" id="{29B79EC9-FED8-7661-3C55-B0F7976EFA3C}"/>
                      </a:ext>
                    </a:extLst>
                  </p:cNvPr>
                  <p:cNvSpPr/>
                  <p:nvPr/>
                </p:nvSpPr>
                <p:spPr>
                  <a:xfrm>
                    <a:off x="1281397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487" name="任意多边形: 形状 486">
                    <a:extLst>
                      <a:ext uri="{FF2B5EF4-FFF2-40B4-BE49-F238E27FC236}">
                        <a16:creationId xmlns:a16="http://schemas.microsoft.com/office/drawing/2014/main" id="{C884B7F2-469A-6C4C-6157-6A7AA91A059D}"/>
                      </a:ext>
                    </a:extLst>
                  </p:cNvPr>
                  <p:cNvSpPr/>
                  <p:nvPr/>
                </p:nvSpPr>
                <p:spPr>
                  <a:xfrm>
                    <a:off x="1676969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488" name="任意多边形: 形状 487">
                    <a:extLst>
                      <a:ext uri="{FF2B5EF4-FFF2-40B4-BE49-F238E27FC236}">
                        <a16:creationId xmlns:a16="http://schemas.microsoft.com/office/drawing/2014/main" id="{4140E92B-3A56-DA1B-9D14-50CD6FCB8577}"/>
                      </a:ext>
                    </a:extLst>
                  </p:cNvPr>
                  <p:cNvSpPr/>
                  <p:nvPr/>
                </p:nvSpPr>
                <p:spPr>
                  <a:xfrm>
                    <a:off x="2072541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489" name="任意多边形: 形状 488">
                    <a:extLst>
                      <a:ext uri="{FF2B5EF4-FFF2-40B4-BE49-F238E27FC236}">
                        <a16:creationId xmlns:a16="http://schemas.microsoft.com/office/drawing/2014/main" id="{3ACC8D82-5BB2-008D-7E28-9E5B5911118A}"/>
                      </a:ext>
                    </a:extLst>
                  </p:cNvPr>
                  <p:cNvSpPr/>
                  <p:nvPr/>
                </p:nvSpPr>
                <p:spPr>
                  <a:xfrm>
                    <a:off x="2468113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490" name="任意多边形: 形状 489">
                    <a:extLst>
                      <a:ext uri="{FF2B5EF4-FFF2-40B4-BE49-F238E27FC236}">
                        <a16:creationId xmlns:a16="http://schemas.microsoft.com/office/drawing/2014/main" id="{405E4366-AE04-552F-1527-39517E2B9580}"/>
                      </a:ext>
                    </a:extLst>
                  </p:cNvPr>
                  <p:cNvSpPr/>
                  <p:nvPr/>
                </p:nvSpPr>
                <p:spPr>
                  <a:xfrm>
                    <a:off x="2863685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20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20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491" name="任意多边形: 形状 490">
                    <a:extLst>
                      <a:ext uri="{FF2B5EF4-FFF2-40B4-BE49-F238E27FC236}">
                        <a16:creationId xmlns:a16="http://schemas.microsoft.com/office/drawing/2014/main" id="{55EFF4A4-E376-950D-44B6-9A2E3D4A2F3F}"/>
                      </a:ext>
                    </a:extLst>
                  </p:cNvPr>
                  <p:cNvSpPr/>
                  <p:nvPr/>
                </p:nvSpPr>
                <p:spPr>
                  <a:xfrm>
                    <a:off x="3259258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492" name="任意多边形: 形状 491">
                    <a:extLst>
                      <a:ext uri="{FF2B5EF4-FFF2-40B4-BE49-F238E27FC236}">
                        <a16:creationId xmlns:a16="http://schemas.microsoft.com/office/drawing/2014/main" id="{CD8B5843-D89D-DBEB-8B5F-0C6DDB95B038}"/>
                      </a:ext>
                    </a:extLst>
                  </p:cNvPr>
                  <p:cNvSpPr/>
                  <p:nvPr/>
                </p:nvSpPr>
                <p:spPr>
                  <a:xfrm>
                    <a:off x="3654830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493" name="任意多边形: 形状 492">
                    <a:extLst>
                      <a:ext uri="{FF2B5EF4-FFF2-40B4-BE49-F238E27FC236}">
                        <a16:creationId xmlns:a16="http://schemas.microsoft.com/office/drawing/2014/main" id="{3D1E649A-1359-2A77-FFF1-F4CC93F7549D}"/>
                      </a:ext>
                    </a:extLst>
                  </p:cNvPr>
                  <p:cNvSpPr/>
                  <p:nvPr/>
                </p:nvSpPr>
                <p:spPr>
                  <a:xfrm>
                    <a:off x="4050402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494" name="任意多边形: 形状 493">
                    <a:extLst>
                      <a:ext uri="{FF2B5EF4-FFF2-40B4-BE49-F238E27FC236}">
                        <a16:creationId xmlns:a16="http://schemas.microsoft.com/office/drawing/2014/main" id="{5AF3DC44-2640-E6F9-AAF9-83E99244A873}"/>
                      </a:ext>
                    </a:extLst>
                  </p:cNvPr>
                  <p:cNvSpPr/>
                  <p:nvPr/>
                </p:nvSpPr>
                <p:spPr>
                  <a:xfrm>
                    <a:off x="4445974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495" name="椭圆 96">
                    <a:extLst>
                      <a:ext uri="{FF2B5EF4-FFF2-40B4-BE49-F238E27FC236}">
                        <a16:creationId xmlns:a16="http://schemas.microsoft.com/office/drawing/2014/main" id="{CD3D6182-EE70-942E-E5CE-74D64D2B0115}"/>
                      </a:ext>
                    </a:extLst>
                  </p:cNvPr>
                  <p:cNvSpPr/>
                  <p:nvPr/>
                </p:nvSpPr>
                <p:spPr>
                  <a:xfrm>
                    <a:off x="4841546" y="3288678"/>
                    <a:ext cx="88926" cy="88926"/>
                  </a:xfrm>
                  <a:custGeom>
                    <a:avLst/>
                    <a:gdLst>
                      <a:gd name="connsiteX0" fmla="*/ 0 w 88926"/>
                      <a:gd name="connsiteY0" fmla="*/ 44463 h 88926"/>
                      <a:gd name="connsiteX1" fmla="*/ 44463 w 88926"/>
                      <a:gd name="connsiteY1" fmla="*/ 0 h 88926"/>
                      <a:gd name="connsiteX2" fmla="*/ 88926 w 88926"/>
                      <a:gd name="connsiteY2" fmla="*/ 44463 h 88926"/>
                      <a:gd name="connsiteX3" fmla="*/ 44463 w 88926"/>
                      <a:gd name="connsiteY3" fmla="*/ 88926 h 88926"/>
                      <a:gd name="connsiteX4" fmla="*/ 0 w 88926"/>
                      <a:gd name="connsiteY4" fmla="*/ 44463 h 88926"/>
                      <a:gd name="connsiteX0" fmla="*/ 4841546 w 4930472"/>
                      <a:gd name="connsiteY0" fmla="*/ 3333141 h 3377604"/>
                      <a:gd name="connsiteX1" fmla="*/ 0 w 4930472"/>
                      <a:gd name="connsiteY1" fmla="*/ 0 h 3377604"/>
                      <a:gd name="connsiteX2" fmla="*/ 4886009 w 4930472"/>
                      <a:gd name="connsiteY2" fmla="*/ 3288678 h 3377604"/>
                      <a:gd name="connsiteX3" fmla="*/ 4930472 w 4930472"/>
                      <a:gd name="connsiteY3" fmla="*/ 3333141 h 3377604"/>
                      <a:gd name="connsiteX4" fmla="*/ 4886009 w 4930472"/>
                      <a:gd name="connsiteY4" fmla="*/ 3377604 h 3377604"/>
                      <a:gd name="connsiteX5" fmla="*/ 4841546 w 4930472"/>
                      <a:gd name="connsiteY5" fmla="*/ 3333141 h 3377604"/>
                      <a:gd name="connsiteX0" fmla="*/ 0 w 88926"/>
                      <a:gd name="connsiteY0" fmla="*/ 44463 h 88926"/>
                      <a:gd name="connsiteX1" fmla="*/ 44463 w 88926"/>
                      <a:gd name="connsiteY1" fmla="*/ 0 h 88926"/>
                      <a:gd name="connsiteX2" fmla="*/ 88926 w 88926"/>
                      <a:gd name="connsiteY2" fmla="*/ 44463 h 88926"/>
                      <a:gd name="connsiteX3" fmla="*/ 44463 w 88926"/>
                      <a:gd name="connsiteY3" fmla="*/ 88926 h 88926"/>
                      <a:gd name="connsiteX4" fmla="*/ 0 w 88926"/>
                      <a:gd name="connsiteY4" fmla="*/ 44463 h 889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8926" h="88926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</p:grpSp>
        <p:grpSp>
          <p:nvGrpSpPr>
            <p:cNvPr id="404" name="组合 403">
              <a:extLst>
                <a:ext uri="{FF2B5EF4-FFF2-40B4-BE49-F238E27FC236}">
                  <a16:creationId xmlns:a16="http://schemas.microsoft.com/office/drawing/2014/main" id="{6E686E24-1056-984E-A473-B564F1726959}"/>
                </a:ext>
              </a:extLst>
            </p:cNvPr>
            <p:cNvGrpSpPr/>
            <p:nvPr/>
          </p:nvGrpSpPr>
          <p:grpSpPr>
            <a:xfrm>
              <a:off x="5963485" y="6087156"/>
              <a:ext cx="5484993" cy="459584"/>
              <a:chOff x="868908" y="3287552"/>
              <a:chExt cx="4292793" cy="359690"/>
            </a:xfrm>
            <a:grpFill/>
          </p:grpSpPr>
          <p:grpSp>
            <p:nvGrpSpPr>
              <p:cNvPr id="405" name="组合 404">
                <a:extLst>
                  <a:ext uri="{FF2B5EF4-FFF2-40B4-BE49-F238E27FC236}">
                    <a16:creationId xmlns:a16="http://schemas.microsoft.com/office/drawing/2014/main" id="{D26A434B-FD93-25AB-B7E6-63EEBDA8ECE4}"/>
                  </a:ext>
                </a:extLst>
              </p:cNvPr>
              <p:cNvGrpSpPr/>
              <p:nvPr/>
            </p:nvGrpSpPr>
            <p:grpSpPr>
              <a:xfrm>
                <a:off x="868908" y="3287552"/>
                <a:ext cx="4292793" cy="45719"/>
                <a:chOff x="879016" y="3287552"/>
                <a:chExt cx="4292793" cy="45719"/>
              </a:xfrm>
              <a:grpFill/>
            </p:grpSpPr>
            <p:grpSp>
              <p:nvGrpSpPr>
                <p:cNvPr id="456" name="组合 455">
                  <a:extLst>
                    <a:ext uri="{FF2B5EF4-FFF2-40B4-BE49-F238E27FC236}">
                      <a16:creationId xmlns:a16="http://schemas.microsoft.com/office/drawing/2014/main" id="{6D0C38FE-707F-22BD-0D5A-0F0C27693348}"/>
                    </a:ext>
                  </a:extLst>
                </p:cNvPr>
                <p:cNvGrpSpPr/>
                <p:nvPr/>
              </p:nvGrpSpPr>
              <p:grpSpPr>
                <a:xfrm>
                  <a:off x="879016" y="3287552"/>
                  <a:ext cx="2079442" cy="45719"/>
                  <a:chOff x="885825" y="3288678"/>
                  <a:chExt cx="4044647" cy="88926"/>
                </a:xfrm>
                <a:grpFill/>
              </p:grpSpPr>
              <p:sp>
                <p:nvSpPr>
                  <p:cNvPr id="469" name="椭圆 95">
                    <a:extLst>
                      <a:ext uri="{FF2B5EF4-FFF2-40B4-BE49-F238E27FC236}">
                        <a16:creationId xmlns:a16="http://schemas.microsoft.com/office/drawing/2014/main" id="{4887DCC3-896E-F6E2-60B8-6B634C7DF855}"/>
                      </a:ext>
                    </a:extLst>
                  </p:cNvPr>
                  <p:cNvSpPr/>
                  <p:nvPr/>
                </p:nvSpPr>
                <p:spPr>
                  <a:xfrm>
                    <a:off x="885825" y="3288678"/>
                    <a:ext cx="88926" cy="88926"/>
                  </a:xfrm>
                  <a:custGeom>
                    <a:avLst/>
                    <a:gdLst>
                      <a:gd name="connsiteX0" fmla="*/ 0 w 88926"/>
                      <a:gd name="connsiteY0" fmla="*/ 44463 h 88926"/>
                      <a:gd name="connsiteX1" fmla="*/ 44463 w 88926"/>
                      <a:gd name="connsiteY1" fmla="*/ 0 h 88926"/>
                      <a:gd name="connsiteX2" fmla="*/ 88926 w 88926"/>
                      <a:gd name="connsiteY2" fmla="*/ 44463 h 88926"/>
                      <a:gd name="connsiteX3" fmla="*/ 44463 w 88926"/>
                      <a:gd name="connsiteY3" fmla="*/ 88926 h 88926"/>
                      <a:gd name="connsiteX4" fmla="*/ 0 w 88926"/>
                      <a:gd name="connsiteY4" fmla="*/ 44463 h 88926"/>
                      <a:gd name="connsiteX0" fmla="*/ 885825 w 974751"/>
                      <a:gd name="connsiteY0" fmla="*/ 3333141 h 3377604"/>
                      <a:gd name="connsiteX1" fmla="*/ 0 w 974751"/>
                      <a:gd name="connsiteY1" fmla="*/ 0 h 3377604"/>
                      <a:gd name="connsiteX2" fmla="*/ 930288 w 974751"/>
                      <a:gd name="connsiteY2" fmla="*/ 3288678 h 3377604"/>
                      <a:gd name="connsiteX3" fmla="*/ 974751 w 974751"/>
                      <a:gd name="connsiteY3" fmla="*/ 3333141 h 3377604"/>
                      <a:gd name="connsiteX4" fmla="*/ 930288 w 974751"/>
                      <a:gd name="connsiteY4" fmla="*/ 3377604 h 3377604"/>
                      <a:gd name="connsiteX5" fmla="*/ 885825 w 974751"/>
                      <a:gd name="connsiteY5" fmla="*/ 3333141 h 3377604"/>
                      <a:gd name="connsiteX0" fmla="*/ 0 w 88926"/>
                      <a:gd name="connsiteY0" fmla="*/ 44463 h 88926"/>
                      <a:gd name="connsiteX1" fmla="*/ 44463 w 88926"/>
                      <a:gd name="connsiteY1" fmla="*/ 0 h 88926"/>
                      <a:gd name="connsiteX2" fmla="*/ 88926 w 88926"/>
                      <a:gd name="connsiteY2" fmla="*/ 44463 h 88926"/>
                      <a:gd name="connsiteX3" fmla="*/ 44463 w 88926"/>
                      <a:gd name="connsiteY3" fmla="*/ 88926 h 88926"/>
                      <a:gd name="connsiteX4" fmla="*/ 0 w 88926"/>
                      <a:gd name="connsiteY4" fmla="*/ 44463 h 889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8926" h="88926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70" name="任意多边形: 形状 469">
                    <a:extLst>
                      <a:ext uri="{FF2B5EF4-FFF2-40B4-BE49-F238E27FC236}">
                        <a16:creationId xmlns:a16="http://schemas.microsoft.com/office/drawing/2014/main" id="{33668D1D-CA17-A32A-034D-24A74C8D1557}"/>
                      </a:ext>
                    </a:extLst>
                  </p:cNvPr>
                  <p:cNvSpPr/>
                  <p:nvPr/>
                </p:nvSpPr>
                <p:spPr>
                  <a:xfrm>
                    <a:off x="1281397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471" name="任意多边形: 形状 470">
                    <a:extLst>
                      <a:ext uri="{FF2B5EF4-FFF2-40B4-BE49-F238E27FC236}">
                        <a16:creationId xmlns:a16="http://schemas.microsoft.com/office/drawing/2014/main" id="{BB785CAC-C28E-7BCF-01D9-1CD3D6CF590F}"/>
                      </a:ext>
                    </a:extLst>
                  </p:cNvPr>
                  <p:cNvSpPr/>
                  <p:nvPr/>
                </p:nvSpPr>
                <p:spPr>
                  <a:xfrm>
                    <a:off x="1676969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472" name="任意多边形: 形状 471">
                    <a:extLst>
                      <a:ext uri="{FF2B5EF4-FFF2-40B4-BE49-F238E27FC236}">
                        <a16:creationId xmlns:a16="http://schemas.microsoft.com/office/drawing/2014/main" id="{AB93E008-38C2-7CF9-AC28-A6912D775BF5}"/>
                      </a:ext>
                    </a:extLst>
                  </p:cNvPr>
                  <p:cNvSpPr/>
                  <p:nvPr/>
                </p:nvSpPr>
                <p:spPr>
                  <a:xfrm>
                    <a:off x="2072541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473" name="任意多边形: 形状 472">
                    <a:extLst>
                      <a:ext uri="{FF2B5EF4-FFF2-40B4-BE49-F238E27FC236}">
                        <a16:creationId xmlns:a16="http://schemas.microsoft.com/office/drawing/2014/main" id="{4A0713A5-220B-2A91-8AD7-9F6C354329E4}"/>
                      </a:ext>
                    </a:extLst>
                  </p:cNvPr>
                  <p:cNvSpPr/>
                  <p:nvPr/>
                </p:nvSpPr>
                <p:spPr>
                  <a:xfrm>
                    <a:off x="2468113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474" name="任意多边形: 形状 473">
                    <a:extLst>
                      <a:ext uri="{FF2B5EF4-FFF2-40B4-BE49-F238E27FC236}">
                        <a16:creationId xmlns:a16="http://schemas.microsoft.com/office/drawing/2014/main" id="{CDBD25A1-3B5B-C840-F2BD-1E81B95EBE9B}"/>
                      </a:ext>
                    </a:extLst>
                  </p:cNvPr>
                  <p:cNvSpPr/>
                  <p:nvPr/>
                </p:nvSpPr>
                <p:spPr>
                  <a:xfrm>
                    <a:off x="2863685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20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20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475" name="任意多边形: 形状 474">
                    <a:extLst>
                      <a:ext uri="{FF2B5EF4-FFF2-40B4-BE49-F238E27FC236}">
                        <a16:creationId xmlns:a16="http://schemas.microsoft.com/office/drawing/2014/main" id="{559F5F7C-B6BD-AAB1-E0A4-E53E52BFEC16}"/>
                      </a:ext>
                    </a:extLst>
                  </p:cNvPr>
                  <p:cNvSpPr/>
                  <p:nvPr/>
                </p:nvSpPr>
                <p:spPr>
                  <a:xfrm>
                    <a:off x="3259258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476" name="任意多边形: 形状 475">
                    <a:extLst>
                      <a:ext uri="{FF2B5EF4-FFF2-40B4-BE49-F238E27FC236}">
                        <a16:creationId xmlns:a16="http://schemas.microsoft.com/office/drawing/2014/main" id="{DEE3994F-6F84-D6DF-67C0-8209249FAFCE}"/>
                      </a:ext>
                    </a:extLst>
                  </p:cNvPr>
                  <p:cNvSpPr/>
                  <p:nvPr/>
                </p:nvSpPr>
                <p:spPr>
                  <a:xfrm>
                    <a:off x="3654830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477" name="任意多边形: 形状 476">
                    <a:extLst>
                      <a:ext uri="{FF2B5EF4-FFF2-40B4-BE49-F238E27FC236}">
                        <a16:creationId xmlns:a16="http://schemas.microsoft.com/office/drawing/2014/main" id="{7E08F0F6-F091-095C-4FC6-E1010EA0DFEA}"/>
                      </a:ext>
                    </a:extLst>
                  </p:cNvPr>
                  <p:cNvSpPr/>
                  <p:nvPr/>
                </p:nvSpPr>
                <p:spPr>
                  <a:xfrm>
                    <a:off x="4050402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478" name="任意多边形: 形状 477">
                    <a:extLst>
                      <a:ext uri="{FF2B5EF4-FFF2-40B4-BE49-F238E27FC236}">
                        <a16:creationId xmlns:a16="http://schemas.microsoft.com/office/drawing/2014/main" id="{CF9DD92A-BDD9-3FD5-B208-8B4359EB78CB}"/>
                      </a:ext>
                    </a:extLst>
                  </p:cNvPr>
                  <p:cNvSpPr/>
                  <p:nvPr/>
                </p:nvSpPr>
                <p:spPr>
                  <a:xfrm>
                    <a:off x="4445974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479" name="椭圆 96">
                    <a:extLst>
                      <a:ext uri="{FF2B5EF4-FFF2-40B4-BE49-F238E27FC236}">
                        <a16:creationId xmlns:a16="http://schemas.microsoft.com/office/drawing/2014/main" id="{588EF503-6609-285F-A720-849E09E04189}"/>
                      </a:ext>
                    </a:extLst>
                  </p:cNvPr>
                  <p:cNvSpPr/>
                  <p:nvPr/>
                </p:nvSpPr>
                <p:spPr>
                  <a:xfrm>
                    <a:off x="4841546" y="3288678"/>
                    <a:ext cx="88926" cy="88926"/>
                  </a:xfrm>
                  <a:custGeom>
                    <a:avLst/>
                    <a:gdLst>
                      <a:gd name="connsiteX0" fmla="*/ 0 w 88926"/>
                      <a:gd name="connsiteY0" fmla="*/ 44463 h 88926"/>
                      <a:gd name="connsiteX1" fmla="*/ 44463 w 88926"/>
                      <a:gd name="connsiteY1" fmla="*/ 0 h 88926"/>
                      <a:gd name="connsiteX2" fmla="*/ 88926 w 88926"/>
                      <a:gd name="connsiteY2" fmla="*/ 44463 h 88926"/>
                      <a:gd name="connsiteX3" fmla="*/ 44463 w 88926"/>
                      <a:gd name="connsiteY3" fmla="*/ 88926 h 88926"/>
                      <a:gd name="connsiteX4" fmla="*/ 0 w 88926"/>
                      <a:gd name="connsiteY4" fmla="*/ 44463 h 88926"/>
                      <a:gd name="connsiteX0" fmla="*/ 4841546 w 4930472"/>
                      <a:gd name="connsiteY0" fmla="*/ 3333141 h 3377604"/>
                      <a:gd name="connsiteX1" fmla="*/ 0 w 4930472"/>
                      <a:gd name="connsiteY1" fmla="*/ 0 h 3377604"/>
                      <a:gd name="connsiteX2" fmla="*/ 4886009 w 4930472"/>
                      <a:gd name="connsiteY2" fmla="*/ 3288678 h 3377604"/>
                      <a:gd name="connsiteX3" fmla="*/ 4930472 w 4930472"/>
                      <a:gd name="connsiteY3" fmla="*/ 3333141 h 3377604"/>
                      <a:gd name="connsiteX4" fmla="*/ 4886009 w 4930472"/>
                      <a:gd name="connsiteY4" fmla="*/ 3377604 h 3377604"/>
                      <a:gd name="connsiteX5" fmla="*/ 4841546 w 4930472"/>
                      <a:gd name="connsiteY5" fmla="*/ 3333141 h 3377604"/>
                      <a:gd name="connsiteX0" fmla="*/ 0 w 88926"/>
                      <a:gd name="connsiteY0" fmla="*/ 44463 h 88926"/>
                      <a:gd name="connsiteX1" fmla="*/ 44463 w 88926"/>
                      <a:gd name="connsiteY1" fmla="*/ 0 h 88926"/>
                      <a:gd name="connsiteX2" fmla="*/ 88926 w 88926"/>
                      <a:gd name="connsiteY2" fmla="*/ 44463 h 88926"/>
                      <a:gd name="connsiteX3" fmla="*/ 44463 w 88926"/>
                      <a:gd name="connsiteY3" fmla="*/ 88926 h 88926"/>
                      <a:gd name="connsiteX4" fmla="*/ 0 w 88926"/>
                      <a:gd name="connsiteY4" fmla="*/ 44463 h 889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8926" h="88926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457" name="组合 456">
                  <a:extLst>
                    <a:ext uri="{FF2B5EF4-FFF2-40B4-BE49-F238E27FC236}">
                      <a16:creationId xmlns:a16="http://schemas.microsoft.com/office/drawing/2014/main" id="{74789AB2-A144-23F7-7F86-6457A231D0B7}"/>
                    </a:ext>
                  </a:extLst>
                </p:cNvPr>
                <p:cNvGrpSpPr/>
                <p:nvPr/>
              </p:nvGrpSpPr>
              <p:grpSpPr>
                <a:xfrm>
                  <a:off x="3092367" y="3287552"/>
                  <a:ext cx="2079442" cy="45719"/>
                  <a:chOff x="885825" y="3288678"/>
                  <a:chExt cx="4044647" cy="88926"/>
                </a:xfrm>
                <a:grpFill/>
              </p:grpSpPr>
              <p:sp>
                <p:nvSpPr>
                  <p:cNvPr id="458" name="椭圆 95">
                    <a:extLst>
                      <a:ext uri="{FF2B5EF4-FFF2-40B4-BE49-F238E27FC236}">
                        <a16:creationId xmlns:a16="http://schemas.microsoft.com/office/drawing/2014/main" id="{C7C2B64D-F92C-B5D8-B331-401AC22869EA}"/>
                      </a:ext>
                    </a:extLst>
                  </p:cNvPr>
                  <p:cNvSpPr/>
                  <p:nvPr/>
                </p:nvSpPr>
                <p:spPr>
                  <a:xfrm>
                    <a:off x="885825" y="3288678"/>
                    <a:ext cx="88926" cy="88926"/>
                  </a:xfrm>
                  <a:custGeom>
                    <a:avLst/>
                    <a:gdLst>
                      <a:gd name="connsiteX0" fmla="*/ 0 w 88926"/>
                      <a:gd name="connsiteY0" fmla="*/ 44463 h 88926"/>
                      <a:gd name="connsiteX1" fmla="*/ 44463 w 88926"/>
                      <a:gd name="connsiteY1" fmla="*/ 0 h 88926"/>
                      <a:gd name="connsiteX2" fmla="*/ 88926 w 88926"/>
                      <a:gd name="connsiteY2" fmla="*/ 44463 h 88926"/>
                      <a:gd name="connsiteX3" fmla="*/ 44463 w 88926"/>
                      <a:gd name="connsiteY3" fmla="*/ 88926 h 88926"/>
                      <a:gd name="connsiteX4" fmla="*/ 0 w 88926"/>
                      <a:gd name="connsiteY4" fmla="*/ 44463 h 88926"/>
                      <a:gd name="connsiteX0" fmla="*/ 885825 w 974751"/>
                      <a:gd name="connsiteY0" fmla="*/ 3333141 h 3377604"/>
                      <a:gd name="connsiteX1" fmla="*/ 0 w 974751"/>
                      <a:gd name="connsiteY1" fmla="*/ 0 h 3377604"/>
                      <a:gd name="connsiteX2" fmla="*/ 930288 w 974751"/>
                      <a:gd name="connsiteY2" fmla="*/ 3288678 h 3377604"/>
                      <a:gd name="connsiteX3" fmla="*/ 974751 w 974751"/>
                      <a:gd name="connsiteY3" fmla="*/ 3333141 h 3377604"/>
                      <a:gd name="connsiteX4" fmla="*/ 930288 w 974751"/>
                      <a:gd name="connsiteY4" fmla="*/ 3377604 h 3377604"/>
                      <a:gd name="connsiteX5" fmla="*/ 885825 w 974751"/>
                      <a:gd name="connsiteY5" fmla="*/ 3333141 h 3377604"/>
                      <a:gd name="connsiteX0" fmla="*/ 0 w 88926"/>
                      <a:gd name="connsiteY0" fmla="*/ 44463 h 88926"/>
                      <a:gd name="connsiteX1" fmla="*/ 44463 w 88926"/>
                      <a:gd name="connsiteY1" fmla="*/ 0 h 88926"/>
                      <a:gd name="connsiteX2" fmla="*/ 88926 w 88926"/>
                      <a:gd name="connsiteY2" fmla="*/ 44463 h 88926"/>
                      <a:gd name="connsiteX3" fmla="*/ 44463 w 88926"/>
                      <a:gd name="connsiteY3" fmla="*/ 88926 h 88926"/>
                      <a:gd name="connsiteX4" fmla="*/ 0 w 88926"/>
                      <a:gd name="connsiteY4" fmla="*/ 44463 h 889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8926" h="88926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59" name="任意多边形: 形状 458">
                    <a:extLst>
                      <a:ext uri="{FF2B5EF4-FFF2-40B4-BE49-F238E27FC236}">
                        <a16:creationId xmlns:a16="http://schemas.microsoft.com/office/drawing/2014/main" id="{67582FDB-A4D8-CEE3-51CA-92A50B555E6D}"/>
                      </a:ext>
                    </a:extLst>
                  </p:cNvPr>
                  <p:cNvSpPr/>
                  <p:nvPr/>
                </p:nvSpPr>
                <p:spPr>
                  <a:xfrm>
                    <a:off x="1281397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460" name="任意多边形: 形状 459">
                    <a:extLst>
                      <a:ext uri="{FF2B5EF4-FFF2-40B4-BE49-F238E27FC236}">
                        <a16:creationId xmlns:a16="http://schemas.microsoft.com/office/drawing/2014/main" id="{AE49D5E8-950F-381B-AFD5-2AB519AD0FE1}"/>
                      </a:ext>
                    </a:extLst>
                  </p:cNvPr>
                  <p:cNvSpPr/>
                  <p:nvPr/>
                </p:nvSpPr>
                <p:spPr>
                  <a:xfrm>
                    <a:off x="1676969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461" name="任意多边形: 形状 460">
                    <a:extLst>
                      <a:ext uri="{FF2B5EF4-FFF2-40B4-BE49-F238E27FC236}">
                        <a16:creationId xmlns:a16="http://schemas.microsoft.com/office/drawing/2014/main" id="{D70AF4FF-6478-8CDA-8ADC-A7EC66977FD7}"/>
                      </a:ext>
                    </a:extLst>
                  </p:cNvPr>
                  <p:cNvSpPr/>
                  <p:nvPr/>
                </p:nvSpPr>
                <p:spPr>
                  <a:xfrm>
                    <a:off x="2072541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462" name="任意多边形: 形状 461">
                    <a:extLst>
                      <a:ext uri="{FF2B5EF4-FFF2-40B4-BE49-F238E27FC236}">
                        <a16:creationId xmlns:a16="http://schemas.microsoft.com/office/drawing/2014/main" id="{8AA9F86A-76D2-8D49-697F-BF5A63D1C269}"/>
                      </a:ext>
                    </a:extLst>
                  </p:cNvPr>
                  <p:cNvSpPr/>
                  <p:nvPr/>
                </p:nvSpPr>
                <p:spPr>
                  <a:xfrm>
                    <a:off x="2468113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463" name="任意多边形: 形状 462">
                    <a:extLst>
                      <a:ext uri="{FF2B5EF4-FFF2-40B4-BE49-F238E27FC236}">
                        <a16:creationId xmlns:a16="http://schemas.microsoft.com/office/drawing/2014/main" id="{0A7E25B4-EB0F-6B97-9EEE-3A839FEA6065}"/>
                      </a:ext>
                    </a:extLst>
                  </p:cNvPr>
                  <p:cNvSpPr/>
                  <p:nvPr/>
                </p:nvSpPr>
                <p:spPr>
                  <a:xfrm>
                    <a:off x="2863685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20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20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464" name="任意多边形: 形状 463">
                    <a:extLst>
                      <a:ext uri="{FF2B5EF4-FFF2-40B4-BE49-F238E27FC236}">
                        <a16:creationId xmlns:a16="http://schemas.microsoft.com/office/drawing/2014/main" id="{39C9FD04-AF65-6887-FA71-010317BAE8E6}"/>
                      </a:ext>
                    </a:extLst>
                  </p:cNvPr>
                  <p:cNvSpPr/>
                  <p:nvPr/>
                </p:nvSpPr>
                <p:spPr>
                  <a:xfrm>
                    <a:off x="3259258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465" name="任意多边形: 形状 464">
                    <a:extLst>
                      <a:ext uri="{FF2B5EF4-FFF2-40B4-BE49-F238E27FC236}">
                        <a16:creationId xmlns:a16="http://schemas.microsoft.com/office/drawing/2014/main" id="{70DEB0BC-3728-D559-A5D1-3D9DCD9C450A}"/>
                      </a:ext>
                    </a:extLst>
                  </p:cNvPr>
                  <p:cNvSpPr/>
                  <p:nvPr/>
                </p:nvSpPr>
                <p:spPr>
                  <a:xfrm>
                    <a:off x="3654830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466" name="任意多边形: 形状 465">
                    <a:extLst>
                      <a:ext uri="{FF2B5EF4-FFF2-40B4-BE49-F238E27FC236}">
                        <a16:creationId xmlns:a16="http://schemas.microsoft.com/office/drawing/2014/main" id="{C0A30BF1-C0C5-639F-A9B5-FA0975F8F60E}"/>
                      </a:ext>
                    </a:extLst>
                  </p:cNvPr>
                  <p:cNvSpPr/>
                  <p:nvPr/>
                </p:nvSpPr>
                <p:spPr>
                  <a:xfrm>
                    <a:off x="4050402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467" name="任意多边形: 形状 466">
                    <a:extLst>
                      <a:ext uri="{FF2B5EF4-FFF2-40B4-BE49-F238E27FC236}">
                        <a16:creationId xmlns:a16="http://schemas.microsoft.com/office/drawing/2014/main" id="{EF4D091D-314E-B29B-83D6-2AECCDF6B3C9}"/>
                      </a:ext>
                    </a:extLst>
                  </p:cNvPr>
                  <p:cNvSpPr/>
                  <p:nvPr/>
                </p:nvSpPr>
                <p:spPr>
                  <a:xfrm>
                    <a:off x="4445974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468" name="椭圆 96">
                    <a:extLst>
                      <a:ext uri="{FF2B5EF4-FFF2-40B4-BE49-F238E27FC236}">
                        <a16:creationId xmlns:a16="http://schemas.microsoft.com/office/drawing/2014/main" id="{D41E85C4-D7F0-8B1B-14D1-5C32923907CD}"/>
                      </a:ext>
                    </a:extLst>
                  </p:cNvPr>
                  <p:cNvSpPr/>
                  <p:nvPr/>
                </p:nvSpPr>
                <p:spPr>
                  <a:xfrm>
                    <a:off x="4841546" y="3288678"/>
                    <a:ext cx="88926" cy="88926"/>
                  </a:xfrm>
                  <a:custGeom>
                    <a:avLst/>
                    <a:gdLst>
                      <a:gd name="connsiteX0" fmla="*/ 0 w 88926"/>
                      <a:gd name="connsiteY0" fmla="*/ 44463 h 88926"/>
                      <a:gd name="connsiteX1" fmla="*/ 44463 w 88926"/>
                      <a:gd name="connsiteY1" fmla="*/ 0 h 88926"/>
                      <a:gd name="connsiteX2" fmla="*/ 88926 w 88926"/>
                      <a:gd name="connsiteY2" fmla="*/ 44463 h 88926"/>
                      <a:gd name="connsiteX3" fmla="*/ 44463 w 88926"/>
                      <a:gd name="connsiteY3" fmla="*/ 88926 h 88926"/>
                      <a:gd name="connsiteX4" fmla="*/ 0 w 88926"/>
                      <a:gd name="connsiteY4" fmla="*/ 44463 h 88926"/>
                      <a:gd name="connsiteX0" fmla="*/ 4841546 w 4930472"/>
                      <a:gd name="connsiteY0" fmla="*/ 3333141 h 3377604"/>
                      <a:gd name="connsiteX1" fmla="*/ 0 w 4930472"/>
                      <a:gd name="connsiteY1" fmla="*/ 0 h 3377604"/>
                      <a:gd name="connsiteX2" fmla="*/ 4886009 w 4930472"/>
                      <a:gd name="connsiteY2" fmla="*/ 3288678 h 3377604"/>
                      <a:gd name="connsiteX3" fmla="*/ 4930472 w 4930472"/>
                      <a:gd name="connsiteY3" fmla="*/ 3333141 h 3377604"/>
                      <a:gd name="connsiteX4" fmla="*/ 4886009 w 4930472"/>
                      <a:gd name="connsiteY4" fmla="*/ 3377604 h 3377604"/>
                      <a:gd name="connsiteX5" fmla="*/ 4841546 w 4930472"/>
                      <a:gd name="connsiteY5" fmla="*/ 3333141 h 3377604"/>
                      <a:gd name="connsiteX0" fmla="*/ 0 w 88926"/>
                      <a:gd name="connsiteY0" fmla="*/ 44463 h 88926"/>
                      <a:gd name="connsiteX1" fmla="*/ 44463 w 88926"/>
                      <a:gd name="connsiteY1" fmla="*/ 0 h 88926"/>
                      <a:gd name="connsiteX2" fmla="*/ 88926 w 88926"/>
                      <a:gd name="connsiteY2" fmla="*/ 44463 h 88926"/>
                      <a:gd name="connsiteX3" fmla="*/ 44463 w 88926"/>
                      <a:gd name="connsiteY3" fmla="*/ 88926 h 88926"/>
                      <a:gd name="connsiteX4" fmla="*/ 0 w 88926"/>
                      <a:gd name="connsiteY4" fmla="*/ 44463 h 889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8926" h="88926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grpSp>
            <p:nvGrpSpPr>
              <p:cNvPr id="406" name="组合 405">
                <a:extLst>
                  <a:ext uri="{FF2B5EF4-FFF2-40B4-BE49-F238E27FC236}">
                    <a16:creationId xmlns:a16="http://schemas.microsoft.com/office/drawing/2014/main" id="{5F218450-8BA8-199D-B24C-8AE827B698EE}"/>
                  </a:ext>
                </a:extLst>
              </p:cNvPr>
              <p:cNvGrpSpPr/>
              <p:nvPr/>
            </p:nvGrpSpPr>
            <p:grpSpPr>
              <a:xfrm>
                <a:off x="868908" y="3444538"/>
                <a:ext cx="4292793" cy="45719"/>
                <a:chOff x="879016" y="3287552"/>
                <a:chExt cx="4292793" cy="45719"/>
              </a:xfrm>
              <a:grpFill/>
            </p:grpSpPr>
            <p:grpSp>
              <p:nvGrpSpPr>
                <p:cNvPr id="432" name="组合 431">
                  <a:extLst>
                    <a:ext uri="{FF2B5EF4-FFF2-40B4-BE49-F238E27FC236}">
                      <a16:creationId xmlns:a16="http://schemas.microsoft.com/office/drawing/2014/main" id="{38BFE72A-BE8F-CB26-2B10-5D77AA4E6EB5}"/>
                    </a:ext>
                  </a:extLst>
                </p:cNvPr>
                <p:cNvGrpSpPr/>
                <p:nvPr/>
              </p:nvGrpSpPr>
              <p:grpSpPr>
                <a:xfrm>
                  <a:off x="879016" y="3287552"/>
                  <a:ext cx="2079442" cy="45719"/>
                  <a:chOff x="885825" y="3288678"/>
                  <a:chExt cx="4044647" cy="88926"/>
                </a:xfrm>
                <a:grpFill/>
              </p:grpSpPr>
              <p:sp>
                <p:nvSpPr>
                  <p:cNvPr id="445" name="椭圆 95">
                    <a:extLst>
                      <a:ext uri="{FF2B5EF4-FFF2-40B4-BE49-F238E27FC236}">
                        <a16:creationId xmlns:a16="http://schemas.microsoft.com/office/drawing/2014/main" id="{E31AA052-CA39-7396-F54A-62FC26137CD6}"/>
                      </a:ext>
                    </a:extLst>
                  </p:cNvPr>
                  <p:cNvSpPr/>
                  <p:nvPr/>
                </p:nvSpPr>
                <p:spPr>
                  <a:xfrm>
                    <a:off x="885825" y="3288678"/>
                    <a:ext cx="88926" cy="88926"/>
                  </a:xfrm>
                  <a:custGeom>
                    <a:avLst/>
                    <a:gdLst>
                      <a:gd name="connsiteX0" fmla="*/ 0 w 88926"/>
                      <a:gd name="connsiteY0" fmla="*/ 44463 h 88926"/>
                      <a:gd name="connsiteX1" fmla="*/ 44463 w 88926"/>
                      <a:gd name="connsiteY1" fmla="*/ 0 h 88926"/>
                      <a:gd name="connsiteX2" fmla="*/ 88926 w 88926"/>
                      <a:gd name="connsiteY2" fmla="*/ 44463 h 88926"/>
                      <a:gd name="connsiteX3" fmla="*/ 44463 w 88926"/>
                      <a:gd name="connsiteY3" fmla="*/ 88926 h 88926"/>
                      <a:gd name="connsiteX4" fmla="*/ 0 w 88926"/>
                      <a:gd name="connsiteY4" fmla="*/ 44463 h 88926"/>
                      <a:gd name="connsiteX0" fmla="*/ 885825 w 974751"/>
                      <a:gd name="connsiteY0" fmla="*/ 3333141 h 3377604"/>
                      <a:gd name="connsiteX1" fmla="*/ 0 w 974751"/>
                      <a:gd name="connsiteY1" fmla="*/ 0 h 3377604"/>
                      <a:gd name="connsiteX2" fmla="*/ 930288 w 974751"/>
                      <a:gd name="connsiteY2" fmla="*/ 3288678 h 3377604"/>
                      <a:gd name="connsiteX3" fmla="*/ 974751 w 974751"/>
                      <a:gd name="connsiteY3" fmla="*/ 3333141 h 3377604"/>
                      <a:gd name="connsiteX4" fmla="*/ 930288 w 974751"/>
                      <a:gd name="connsiteY4" fmla="*/ 3377604 h 3377604"/>
                      <a:gd name="connsiteX5" fmla="*/ 885825 w 974751"/>
                      <a:gd name="connsiteY5" fmla="*/ 3333141 h 3377604"/>
                      <a:gd name="connsiteX0" fmla="*/ 0 w 88926"/>
                      <a:gd name="connsiteY0" fmla="*/ 44463 h 88926"/>
                      <a:gd name="connsiteX1" fmla="*/ 44463 w 88926"/>
                      <a:gd name="connsiteY1" fmla="*/ 0 h 88926"/>
                      <a:gd name="connsiteX2" fmla="*/ 88926 w 88926"/>
                      <a:gd name="connsiteY2" fmla="*/ 44463 h 88926"/>
                      <a:gd name="connsiteX3" fmla="*/ 44463 w 88926"/>
                      <a:gd name="connsiteY3" fmla="*/ 88926 h 88926"/>
                      <a:gd name="connsiteX4" fmla="*/ 0 w 88926"/>
                      <a:gd name="connsiteY4" fmla="*/ 44463 h 889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8926" h="88926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46" name="任意多边形: 形状 445">
                    <a:extLst>
                      <a:ext uri="{FF2B5EF4-FFF2-40B4-BE49-F238E27FC236}">
                        <a16:creationId xmlns:a16="http://schemas.microsoft.com/office/drawing/2014/main" id="{087D9039-E223-981D-5124-3C199101E5E8}"/>
                      </a:ext>
                    </a:extLst>
                  </p:cNvPr>
                  <p:cNvSpPr/>
                  <p:nvPr/>
                </p:nvSpPr>
                <p:spPr>
                  <a:xfrm>
                    <a:off x="1281397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447" name="任意多边形: 形状 446">
                    <a:extLst>
                      <a:ext uri="{FF2B5EF4-FFF2-40B4-BE49-F238E27FC236}">
                        <a16:creationId xmlns:a16="http://schemas.microsoft.com/office/drawing/2014/main" id="{C409575D-662A-3D4B-7925-F61083E3F716}"/>
                      </a:ext>
                    </a:extLst>
                  </p:cNvPr>
                  <p:cNvSpPr/>
                  <p:nvPr/>
                </p:nvSpPr>
                <p:spPr>
                  <a:xfrm>
                    <a:off x="1676969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448" name="任意多边形: 形状 447">
                    <a:extLst>
                      <a:ext uri="{FF2B5EF4-FFF2-40B4-BE49-F238E27FC236}">
                        <a16:creationId xmlns:a16="http://schemas.microsoft.com/office/drawing/2014/main" id="{4C78ECA5-4ECD-F529-0980-8EAEFB84EC53}"/>
                      </a:ext>
                    </a:extLst>
                  </p:cNvPr>
                  <p:cNvSpPr/>
                  <p:nvPr/>
                </p:nvSpPr>
                <p:spPr>
                  <a:xfrm>
                    <a:off x="2072541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449" name="任意多边形: 形状 448">
                    <a:extLst>
                      <a:ext uri="{FF2B5EF4-FFF2-40B4-BE49-F238E27FC236}">
                        <a16:creationId xmlns:a16="http://schemas.microsoft.com/office/drawing/2014/main" id="{03BA4D12-52EC-5DDC-EDEF-61E829AA92FC}"/>
                      </a:ext>
                    </a:extLst>
                  </p:cNvPr>
                  <p:cNvSpPr/>
                  <p:nvPr/>
                </p:nvSpPr>
                <p:spPr>
                  <a:xfrm>
                    <a:off x="2468113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450" name="任意多边形: 形状 449">
                    <a:extLst>
                      <a:ext uri="{FF2B5EF4-FFF2-40B4-BE49-F238E27FC236}">
                        <a16:creationId xmlns:a16="http://schemas.microsoft.com/office/drawing/2014/main" id="{B2443A50-8CC0-723F-4E1E-AA5DBF2CB03D}"/>
                      </a:ext>
                    </a:extLst>
                  </p:cNvPr>
                  <p:cNvSpPr/>
                  <p:nvPr/>
                </p:nvSpPr>
                <p:spPr>
                  <a:xfrm>
                    <a:off x="2863685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20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20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451" name="任意多边形: 形状 450">
                    <a:extLst>
                      <a:ext uri="{FF2B5EF4-FFF2-40B4-BE49-F238E27FC236}">
                        <a16:creationId xmlns:a16="http://schemas.microsoft.com/office/drawing/2014/main" id="{ACBC299C-09EE-A03B-B2D1-D75DF3568F80}"/>
                      </a:ext>
                    </a:extLst>
                  </p:cNvPr>
                  <p:cNvSpPr/>
                  <p:nvPr/>
                </p:nvSpPr>
                <p:spPr>
                  <a:xfrm>
                    <a:off x="3259258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452" name="任意多边形: 形状 451">
                    <a:extLst>
                      <a:ext uri="{FF2B5EF4-FFF2-40B4-BE49-F238E27FC236}">
                        <a16:creationId xmlns:a16="http://schemas.microsoft.com/office/drawing/2014/main" id="{A6D51022-B1AC-0064-1F24-71122B5FD1C6}"/>
                      </a:ext>
                    </a:extLst>
                  </p:cNvPr>
                  <p:cNvSpPr/>
                  <p:nvPr/>
                </p:nvSpPr>
                <p:spPr>
                  <a:xfrm>
                    <a:off x="3654830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453" name="任意多边形: 形状 452">
                    <a:extLst>
                      <a:ext uri="{FF2B5EF4-FFF2-40B4-BE49-F238E27FC236}">
                        <a16:creationId xmlns:a16="http://schemas.microsoft.com/office/drawing/2014/main" id="{02663B13-7654-8641-7CAD-E52A0A1F7C88}"/>
                      </a:ext>
                    </a:extLst>
                  </p:cNvPr>
                  <p:cNvSpPr/>
                  <p:nvPr/>
                </p:nvSpPr>
                <p:spPr>
                  <a:xfrm>
                    <a:off x="4050402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454" name="任意多边形: 形状 453">
                    <a:extLst>
                      <a:ext uri="{FF2B5EF4-FFF2-40B4-BE49-F238E27FC236}">
                        <a16:creationId xmlns:a16="http://schemas.microsoft.com/office/drawing/2014/main" id="{53BD1176-B37D-1B3A-56BD-B921B512365C}"/>
                      </a:ext>
                    </a:extLst>
                  </p:cNvPr>
                  <p:cNvSpPr/>
                  <p:nvPr/>
                </p:nvSpPr>
                <p:spPr>
                  <a:xfrm>
                    <a:off x="4445974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455" name="椭圆 96">
                    <a:extLst>
                      <a:ext uri="{FF2B5EF4-FFF2-40B4-BE49-F238E27FC236}">
                        <a16:creationId xmlns:a16="http://schemas.microsoft.com/office/drawing/2014/main" id="{E47B0D38-53FE-F097-5A23-C1D750B6B666}"/>
                      </a:ext>
                    </a:extLst>
                  </p:cNvPr>
                  <p:cNvSpPr/>
                  <p:nvPr/>
                </p:nvSpPr>
                <p:spPr>
                  <a:xfrm>
                    <a:off x="4841546" y="3288678"/>
                    <a:ext cx="88926" cy="88926"/>
                  </a:xfrm>
                  <a:custGeom>
                    <a:avLst/>
                    <a:gdLst>
                      <a:gd name="connsiteX0" fmla="*/ 0 w 88926"/>
                      <a:gd name="connsiteY0" fmla="*/ 44463 h 88926"/>
                      <a:gd name="connsiteX1" fmla="*/ 44463 w 88926"/>
                      <a:gd name="connsiteY1" fmla="*/ 0 h 88926"/>
                      <a:gd name="connsiteX2" fmla="*/ 88926 w 88926"/>
                      <a:gd name="connsiteY2" fmla="*/ 44463 h 88926"/>
                      <a:gd name="connsiteX3" fmla="*/ 44463 w 88926"/>
                      <a:gd name="connsiteY3" fmla="*/ 88926 h 88926"/>
                      <a:gd name="connsiteX4" fmla="*/ 0 w 88926"/>
                      <a:gd name="connsiteY4" fmla="*/ 44463 h 88926"/>
                      <a:gd name="connsiteX0" fmla="*/ 4841546 w 4930472"/>
                      <a:gd name="connsiteY0" fmla="*/ 3333141 h 3377604"/>
                      <a:gd name="connsiteX1" fmla="*/ 0 w 4930472"/>
                      <a:gd name="connsiteY1" fmla="*/ 0 h 3377604"/>
                      <a:gd name="connsiteX2" fmla="*/ 4886009 w 4930472"/>
                      <a:gd name="connsiteY2" fmla="*/ 3288678 h 3377604"/>
                      <a:gd name="connsiteX3" fmla="*/ 4930472 w 4930472"/>
                      <a:gd name="connsiteY3" fmla="*/ 3333141 h 3377604"/>
                      <a:gd name="connsiteX4" fmla="*/ 4886009 w 4930472"/>
                      <a:gd name="connsiteY4" fmla="*/ 3377604 h 3377604"/>
                      <a:gd name="connsiteX5" fmla="*/ 4841546 w 4930472"/>
                      <a:gd name="connsiteY5" fmla="*/ 3333141 h 3377604"/>
                      <a:gd name="connsiteX0" fmla="*/ 0 w 88926"/>
                      <a:gd name="connsiteY0" fmla="*/ 44463 h 88926"/>
                      <a:gd name="connsiteX1" fmla="*/ 44463 w 88926"/>
                      <a:gd name="connsiteY1" fmla="*/ 0 h 88926"/>
                      <a:gd name="connsiteX2" fmla="*/ 88926 w 88926"/>
                      <a:gd name="connsiteY2" fmla="*/ 44463 h 88926"/>
                      <a:gd name="connsiteX3" fmla="*/ 44463 w 88926"/>
                      <a:gd name="connsiteY3" fmla="*/ 88926 h 88926"/>
                      <a:gd name="connsiteX4" fmla="*/ 0 w 88926"/>
                      <a:gd name="connsiteY4" fmla="*/ 44463 h 889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8926" h="88926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433" name="组合 432">
                  <a:extLst>
                    <a:ext uri="{FF2B5EF4-FFF2-40B4-BE49-F238E27FC236}">
                      <a16:creationId xmlns:a16="http://schemas.microsoft.com/office/drawing/2014/main" id="{6A96887F-6AC3-ACC2-C6A7-BD3E72D95754}"/>
                    </a:ext>
                  </a:extLst>
                </p:cNvPr>
                <p:cNvGrpSpPr/>
                <p:nvPr/>
              </p:nvGrpSpPr>
              <p:grpSpPr>
                <a:xfrm>
                  <a:off x="3092367" y="3287552"/>
                  <a:ext cx="2079442" cy="45719"/>
                  <a:chOff x="885825" y="3288678"/>
                  <a:chExt cx="4044647" cy="88926"/>
                </a:xfrm>
                <a:grpFill/>
              </p:grpSpPr>
              <p:sp>
                <p:nvSpPr>
                  <p:cNvPr id="434" name="椭圆 95">
                    <a:extLst>
                      <a:ext uri="{FF2B5EF4-FFF2-40B4-BE49-F238E27FC236}">
                        <a16:creationId xmlns:a16="http://schemas.microsoft.com/office/drawing/2014/main" id="{43DC9B81-48D9-08ED-8466-FD5356C2108E}"/>
                      </a:ext>
                    </a:extLst>
                  </p:cNvPr>
                  <p:cNvSpPr/>
                  <p:nvPr/>
                </p:nvSpPr>
                <p:spPr>
                  <a:xfrm>
                    <a:off x="885825" y="3288678"/>
                    <a:ext cx="88926" cy="88926"/>
                  </a:xfrm>
                  <a:custGeom>
                    <a:avLst/>
                    <a:gdLst>
                      <a:gd name="connsiteX0" fmla="*/ 0 w 88926"/>
                      <a:gd name="connsiteY0" fmla="*/ 44463 h 88926"/>
                      <a:gd name="connsiteX1" fmla="*/ 44463 w 88926"/>
                      <a:gd name="connsiteY1" fmla="*/ 0 h 88926"/>
                      <a:gd name="connsiteX2" fmla="*/ 88926 w 88926"/>
                      <a:gd name="connsiteY2" fmla="*/ 44463 h 88926"/>
                      <a:gd name="connsiteX3" fmla="*/ 44463 w 88926"/>
                      <a:gd name="connsiteY3" fmla="*/ 88926 h 88926"/>
                      <a:gd name="connsiteX4" fmla="*/ 0 w 88926"/>
                      <a:gd name="connsiteY4" fmla="*/ 44463 h 88926"/>
                      <a:gd name="connsiteX0" fmla="*/ 885825 w 974751"/>
                      <a:gd name="connsiteY0" fmla="*/ 3333141 h 3377604"/>
                      <a:gd name="connsiteX1" fmla="*/ 0 w 974751"/>
                      <a:gd name="connsiteY1" fmla="*/ 0 h 3377604"/>
                      <a:gd name="connsiteX2" fmla="*/ 930288 w 974751"/>
                      <a:gd name="connsiteY2" fmla="*/ 3288678 h 3377604"/>
                      <a:gd name="connsiteX3" fmla="*/ 974751 w 974751"/>
                      <a:gd name="connsiteY3" fmla="*/ 3333141 h 3377604"/>
                      <a:gd name="connsiteX4" fmla="*/ 930288 w 974751"/>
                      <a:gd name="connsiteY4" fmla="*/ 3377604 h 3377604"/>
                      <a:gd name="connsiteX5" fmla="*/ 885825 w 974751"/>
                      <a:gd name="connsiteY5" fmla="*/ 3333141 h 3377604"/>
                      <a:gd name="connsiteX0" fmla="*/ 0 w 88926"/>
                      <a:gd name="connsiteY0" fmla="*/ 44463 h 88926"/>
                      <a:gd name="connsiteX1" fmla="*/ 44463 w 88926"/>
                      <a:gd name="connsiteY1" fmla="*/ 0 h 88926"/>
                      <a:gd name="connsiteX2" fmla="*/ 88926 w 88926"/>
                      <a:gd name="connsiteY2" fmla="*/ 44463 h 88926"/>
                      <a:gd name="connsiteX3" fmla="*/ 44463 w 88926"/>
                      <a:gd name="connsiteY3" fmla="*/ 88926 h 88926"/>
                      <a:gd name="connsiteX4" fmla="*/ 0 w 88926"/>
                      <a:gd name="connsiteY4" fmla="*/ 44463 h 889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8926" h="88926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35" name="任意多边形: 形状 434">
                    <a:extLst>
                      <a:ext uri="{FF2B5EF4-FFF2-40B4-BE49-F238E27FC236}">
                        <a16:creationId xmlns:a16="http://schemas.microsoft.com/office/drawing/2014/main" id="{FD774416-F825-8D0F-CB4A-C0C3928DAD96}"/>
                      </a:ext>
                    </a:extLst>
                  </p:cNvPr>
                  <p:cNvSpPr/>
                  <p:nvPr/>
                </p:nvSpPr>
                <p:spPr>
                  <a:xfrm>
                    <a:off x="1281397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436" name="任意多边形: 形状 435">
                    <a:extLst>
                      <a:ext uri="{FF2B5EF4-FFF2-40B4-BE49-F238E27FC236}">
                        <a16:creationId xmlns:a16="http://schemas.microsoft.com/office/drawing/2014/main" id="{04417C8B-1E9B-98BA-2C47-E3C1ECD59EE7}"/>
                      </a:ext>
                    </a:extLst>
                  </p:cNvPr>
                  <p:cNvSpPr/>
                  <p:nvPr/>
                </p:nvSpPr>
                <p:spPr>
                  <a:xfrm>
                    <a:off x="1676969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437" name="任意多边形: 形状 436">
                    <a:extLst>
                      <a:ext uri="{FF2B5EF4-FFF2-40B4-BE49-F238E27FC236}">
                        <a16:creationId xmlns:a16="http://schemas.microsoft.com/office/drawing/2014/main" id="{37C4931F-9F68-B417-C7DA-04796E91363F}"/>
                      </a:ext>
                    </a:extLst>
                  </p:cNvPr>
                  <p:cNvSpPr/>
                  <p:nvPr/>
                </p:nvSpPr>
                <p:spPr>
                  <a:xfrm>
                    <a:off x="2072541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438" name="任意多边形: 形状 437">
                    <a:extLst>
                      <a:ext uri="{FF2B5EF4-FFF2-40B4-BE49-F238E27FC236}">
                        <a16:creationId xmlns:a16="http://schemas.microsoft.com/office/drawing/2014/main" id="{178D759E-BE93-711F-7702-9952E26DFA30}"/>
                      </a:ext>
                    </a:extLst>
                  </p:cNvPr>
                  <p:cNvSpPr/>
                  <p:nvPr/>
                </p:nvSpPr>
                <p:spPr>
                  <a:xfrm>
                    <a:off x="2468113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439" name="任意多边形: 形状 438">
                    <a:extLst>
                      <a:ext uri="{FF2B5EF4-FFF2-40B4-BE49-F238E27FC236}">
                        <a16:creationId xmlns:a16="http://schemas.microsoft.com/office/drawing/2014/main" id="{1ABD79CF-4319-4BDA-8310-0F2C0593D5D9}"/>
                      </a:ext>
                    </a:extLst>
                  </p:cNvPr>
                  <p:cNvSpPr/>
                  <p:nvPr/>
                </p:nvSpPr>
                <p:spPr>
                  <a:xfrm>
                    <a:off x="2863685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20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20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440" name="任意多边形: 形状 439">
                    <a:extLst>
                      <a:ext uri="{FF2B5EF4-FFF2-40B4-BE49-F238E27FC236}">
                        <a16:creationId xmlns:a16="http://schemas.microsoft.com/office/drawing/2014/main" id="{C3DAE32A-01CE-7F19-565D-29274A958353}"/>
                      </a:ext>
                    </a:extLst>
                  </p:cNvPr>
                  <p:cNvSpPr/>
                  <p:nvPr/>
                </p:nvSpPr>
                <p:spPr>
                  <a:xfrm>
                    <a:off x="3259258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441" name="任意多边形: 形状 440">
                    <a:extLst>
                      <a:ext uri="{FF2B5EF4-FFF2-40B4-BE49-F238E27FC236}">
                        <a16:creationId xmlns:a16="http://schemas.microsoft.com/office/drawing/2014/main" id="{9B238E56-1C31-2501-DED3-95972320C012}"/>
                      </a:ext>
                    </a:extLst>
                  </p:cNvPr>
                  <p:cNvSpPr/>
                  <p:nvPr/>
                </p:nvSpPr>
                <p:spPr>
                  <a:xfrm>
                    <a:off x="3654830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442" name="任意多边形: 形状 441">
                    <a:extLst>
                      <a:ext uri="{FF2B5EF4-FFF2-40B4-BE49-F238E27FC236}">
                        <a16:creationId xmlns:a16="http://schemas.microsoft.com/office/drawing/2014/main" id="{48C8F84B-E413-58D6-AC0D-60A3CE243CCE}"/>
                      </a:ext>
                    </a:extLst>
                  </p:cNvPr>
                  <p:cNvSpPr/>
                  <p:nvPr/>
                </p:nvSpPr>
                <p:spPr>
                  <a:xfrm>
                    <a:off x="4050402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443" name="任意多边形: 形状 442">
                    <a:extLst>
                      <a:ext uri="{FF2B5EF4-FFF2-40B4-BE49-F238E27FC236}">
                        <a16:creationId xmlns:a16="http://schemas.microsoft.com/office/drawing/2014/main" id="{1711F9DC-6417-1AAA-1CB4-15F029399E64}"/>
                      </a:ext>
                    </a:extLst>
                  </p:cNvPr>
                  <p:cNvSpPr/>
                  <p:nvPr/>
                </p:nvSpPr>
                <p:spPr>
                  <a:xfrm>
                    <a:off x="4445974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444" name="椭圆 96">
                    <a:extLst>
                      <a:ext uri="{FF2B5EF4-FFF2-40B4-BE49-F238E27FC236}">
                        <a16:creationId xmlns:a16="http://schemas.microsoft.com/office/drawing/2014/main" id="{104A5172-727D-F10C-4003-D2897D3F836A}"/>
                      </a:ext>
                    </a:extLst>
                  </p:cNvPr>
                  <p:cNvSpPr/>
                  <p:nvPr/>
                </p:nvSpPr>
                <p:spPr>
                  <a:xfrm>
                    <a:off x="4841546" y="3288678"/>
                    <a:ext cx="88926" cy="88926"/>
                  </a:xfrm>
                  <a:custGeom>
                    <a:avLst/>
                    <a:gdLst>
                      <a:gd name="connsiteX0" fmla="*/ 0 w 88926"/>
                      <a:gd name="connsiteY0" fmla="*/ 44463 h 88926"/>
                      <a:gd name="connsiteX1" fmla="*/ 44463 w 88926"/>
                      <a:gd name="connsiteY1" fmla="*/ 0 h 88926"/>
                      <a:gd name="connsiteX2" fmla="*/ 88926 w 88926"/>
                      <a:gd name="connsiteY2" fmla="*/ 44463 h 88926"/>
                      <a:gd name="connsiteX3" fmla="*/ 44463 w 88926"/>
                      <a:gd name="connsiteY3" fmla="*/ 88926 h 88926"/>
                      <a:gd name="connsiteX4" fmla="*/ 0 w 88926"/>
                      <a:gd name="connsiteY4" fmla="*/ 44463 h 88926"/>
                      <a:gd name="connsiteX0" fmla="*/ 4841546 w 4930472"/>
                      <a:gd name="connsiteY0" fmla="*/ 3333141 h 3377604"/>
                      <a:gd name="connsiteX1" fmla="*/ 0 w 4930472"/>
                      <a:gd name="connsiteY1" fmla="*/ 0 h 3377604"/>
                      <a:gd name="connsiteX2" fmla="*/ 4886009 w 4930472"/>
                      <a:gd name="connsiteY2" fmla="*/ 3288678 h 3377604"/>
                      <a:gd name="connsiteX3" fmla="*/ 4930472 w 4930472"/>
                      <a:gd name="connsiteY3" fmla="*/ 3333141 h 3377604"/>
                      <a:gd name="connsiteX4" fmla="*/ 4886009 w 4930472"/>
                      <a:gd name="connsiteY4" fmla="*/ 3377604 h 3377604"/>
                      <a:gd name="connsiteX5" fmla="*/ 4841546 w 4930472"/>
                      <a:gd name="connsiteY5" fmla="*/ 3333141 h 3377604"/>
                      <a:gd name="connsiteX0" fmla="*/ 0 w 88926"/>
                      <a:gd name="connsiteY0" fmla="*/ 44463 h 88926"/>
                      <a:gd name="connsiteX1" fmla="*/ 44463 w 88926"/>
                      <a:gd name="connsiteY1" fmla="*/ 0 h 88926"/>
                      <a:gd name="connsiteX2" fmla="*/ 88926 w 88926"/>
                      <a:gd name="connsiteY2" fmla="*/ 44463 h 88926"/>
                      <a:gd name="connsiteX3" fmla="*/ 44463 w 88926"/>
                      <a:gd name="connsiteY3" fmla="*/ 88926 h 88926"/>
                      <a:gd name="connsiteX4" fmla="*/ 0 w 88926"/>
                      <a:gd name="connsiteY4" fmla="*/ 44463 h 889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8926" h="88926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grpSp>
            <p:nvGrpSpPr>
              <p:cNvPr id="407" name="组合 406">
                <a:extLst>
                  <a:ext uri="{FF2B5EF4-FFF2-40B4-BE49-F238E27FC236}">
                    <a16:creationId xmlns:a16="http://schemas.microsoft.com/office/drawing/2014/main" id="{C16C7AAA-C11F-25CB-B847-7B96DEE43FB2}"/>
                  </a:ext>
                </a:extLst>
              </p:cNvPr>
              <p:cNvGrpSpPr/>
              <p:nvPr/>
            </p:nvGrpSpPr>
            <p:grpSpPr>
              <a:xfrm>
                <a:off x="868908" y="3601523"/>
                <a:ext cx="4292793" cy="45719"/>
                <a:chOff x="879016" y="3287552"/>
                <a:chExt cx="4292793" cy="45719"/>
              </a:xfrm>
              <a:grpFill/>
            </p:grpSpPr>
            <p:grpSp>
              <p:nvGrpSpPr>
                <p:cNvPr id="408" name="组合 407">
                  <a:extLst>
                    <a:ext uri="{FF2B5EF4-FFF2-40B4-BE49-F238E27FC236}">
                      <a16:creationId xmlns:a16="http://schemas.microsoft.com/office/drawing/2014/main" id="{BC413486-BA98-5CE0-81FA-F0D665EEC519}"/>
                    </a:ext>
                  </a:extLst>
                </p:cNvPr>
                <p:cNvGrpSpPr/>
                <p:nvPr/>
              </p:nvGrpSpPr>
              <p:grpSpPr>
                <a:xfrm>
                  <a:off x="879016" y="3287552"/>
                  <a:ext cx="2079442" cy="45719"/>
                  <a:chOff x="885825" y="3288678"/>
                  <a:chExt cx="4044647" cy="88926"/>
                </a:xfrm>
                <a:grpFill/>
              </p:grpSpPr>
              <p:sp>
                <p:nvSpPr>
                  <p:cNvPr id="421" name="椭圆 95">
                    <a:extLst>
                      <a:ext uri="{FF2B5EF4-FFF2-40B4-BE49-F238E27FC236}">
                        <a16:creationId xmlns:a16="http://schemas.microsoft.com/office/drawing/2014/main" id="{93798719-0930-80C0-7E73-965E7D9F3FB8}"/>
                      </a:ext>
                    </a:extLst>
                  </p:cNvPr>
                  <p:cNvSpPr/>
                  <p:nvPr/>
                </p:nvSpPr>
                <p:spPr>
                  <a:xfrm>
                    <a:off x="885825" y="3288678"/>
                    <a:ext cx="88926" cy="88926"/>
                  </a:xfrm>
                  <a:custGeom>
                    <a:avLst/>
                    <a:gdLst>
                      <a:gd name="connsiteX0" fmla="*/ 0 w 88926"/>
                      <a:gd name="connsiteY0" fmla="*/ 44463 h 88926"/>
                      <a:gd name="connsiteX1" fmla="*/ 44463 w 88926"/>
                      <a:gd name="connsiteY1" fmla="*/ 0 h 88926"/>
                      <a:gd name="connsiteX2" fmla="*/ 88926 w 88926"/>
                      <a:gd name="connsiteY2" fmla="*/ 44463 h 88926"/>
                      <a:gd name="connsiteX3" fmla="*/ 44463 w 88926"/>
                      <a:gd name="connsiteY3" fmla="*/ 88926 h 88926"/>
                      <a:gd name="connsiteX4" fmla="*/ 0 w 88926"/>
                      <a:gd name="connsiteY4" fmla="*/ 44463 h 88926"/>
                      <a:gd name="connsiteX0" fmla="*/ 885825 w 974751"/>
                      <a:gd name="connsiteY0" fmla="*/ 3333141 h 3377604"/>
                      <a:gd name="connsiteX1" fmla="*/ 0 w 974751"/>
                      <a:gd name="connsiteY1" fmla="*/ 0 h 3377604"/>
                      <a:gd name="connsiteX2" fmla="*/ 930288 w 974751"/>
                      <a:gd name="connsiteY2" fmla="*/ 3288678 h 3377604"/>
                      <a:gd name="connsiteX3" fmla="*/ 974751 w 974751"/>
                      <a:gd name="connsiteY3" fmla="*/ 3333141 h 3377604"/>
                      <a:gd name="connsiteX4" fmla="*/ 930288 w 974751"/>
                      <a:gd name="connsiteY4" fmla="*/ 3377604 h 3377604"/>
                      <a:gd name="connsiteX5" fmla="*/ 885825 w 974751"/>
                      <a:gd name="connsiteY5" fmla="*/ 3333141 h 3377604"/>
                      <a:gd name="connsiteX0" fmla="*/ 0 w 88926"/>
                      <a:gd name="connsiteY0" fmla="*/ 44463 h 88926"/>
                      <a:gd name="connsiteX1" fmla="*/ 44463 w 88926"/>
                      <a:gd name="connsiteY1" fmla="*/ 0 h 88926"/>
                      <a:gd name="connsiteX2" fmla="*/ 88926 w 88926"/>
                      <a:gd name="connsiteY2" fmla="*/ 44463 h 88926"/>
                      <a:gd name="connsiteX3" fmla="*/ 44463 w 88926"/>
                      <a:gd name="connsiteY3" fmla="*/ 88926 h 88926"/>
                      <a:gd name="connsiteX4" fmla="*/ 0 w 88926"/>
                      <a:gd name="connsiteY4" fmla="*/ 44463 h 889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8926" h="88926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22" name="任意多边形: 形状 421">
                    <a:extLst>
                      <a:ext uri="{FF2B5EF4-FFF2-40B4-BE49-F238E27FC236}">
                        <a16:creationId xmlns:a16="http://schemas.microsoft.com/office/drawing/2014/main" id="{71756157-0951-A69A-A3DA-3712E5840F70}"/>
                      </a:ext>
                    </a:extLst>
                  </p:cNvPr>
                  <p:cNvSpPr/>
                  <p:nvPr/>
                </p:nvSpPr>
                <p:spPr>
                  <a:xfrm>
                    <a:off x="1281397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423" name="任意多边形: 形状 422">
                    <a:extLst>
                      <a:ext uri="{FF2B5EF4-FFF2-40B4-BE49-F238E27FC236}">
                        <a16:creationId xmlns:a16="http://schemas.microsoft.com/office/drawing/2014/main" id="{BDBB194F-126A-43B9-86BF-7FDCDD591525}"/>
                      </a:ext>
                    </a:extLst>
                  </p:cNvPr>
                  <p:cNvSpPr/>
                  <p:nvPr/>
                </p:nvSpPr>
                <p:spPr>
                  <a:xfrm>
                    <a:off x="1676969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424" name="任意多边形: 形状 423">
                    <a:extLst>
                      <a:ext uri="{FF2B5EF4-FFF2-40B4-BE49-F238E27FC236}">
                        <a16:creationId xmlns:a16="http://schemas.microsoft.com/office/drawing/2014/main" id="{FAECA2E1-6C03-DEA4-A2E1-D07635DA668E}"/>
                      </a:ext>
                    </a:extLst>
                  </p:cNvPr>
                  <p:cNvSpPr/>
                  <p:nvPr/>
                </p:nvSpPr>
                <p:spPr>
                  <a:xfrm>
                    <a:off x="2072541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425" name="任意多边形: 形状 424">
                    <a:extLst>
                      <a:ext uri="{FF2B5EF4-FFF2-40B4-BE49-F238E27FC236}">
                        <a16:creationId xmlns:a16="http://schemas.microsoft.com/office/drawing/2014/main" id="{B9CBCC30-AE36-6788-15AA-EC6BEE56BC4B}"/>
                      </a:ext>
                    </a:extLst>
                  </p:cNvPr>
                  <p:cNvSpPr/>
                  <p:nvPr/>
                </p:nvSpPr>
                <p:spPr>
                  <a:xfrm>
                    <a:off x="2468113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426" name="任意多边形: 形状 425">
                    <a:extLst>
                      <a:ext uri="{FF2B5EF4-FFF2-40B4-BE49-F238E27FC236}">
                        <a16:creationId xmlns:a16="http://schemas.microsoft.com/office/drawing/2014/main" id="{361C7F28-7B33-28CA-6450-0E08900F363B}"/>
                      </a:ext>
                    </a:extLst>
                  </p:cNvPr>
                  <p:cNvSpPr/>
                  <p:nvPr/>
                </p:nvSpPr>
                <p:spPr>
                  <a:xfrm>
                    <a:off x="2863685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20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20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427" name="任意多边形: 形状 426">
                    <a:extLst>
                      <a:ext uri="{FF2B5EF4-FFF2-40B4-BE49-F238E27FC236}">
                        <a16:creationId xmlns:a16="http://schemas.microsoft.com/office/drawing/2014/main" id="{2A0D637A-5B34-F7EB-A701-8752E683D4AA}"/>
                      </a:ext>
                    </a:extLst>
                  </p:cNvPr>
                  <p:cNvSpPr/>
                  <p:nvPr/>
                </p:nvSpPr>
                <p:spPr>
                  <a:xfrm>
                    <a:off x="3259258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428" name="任意多边形: 形状 427">
                    <a:extLst>
                      <a:ext uri="{FF2B5EF4-FFF2-40B4-BE49-F238E27FC236}">
                        <a16:creationId xmlns:a16="http://schemas.microsoft.com/office/drawing/2014/main" id="{4281597A-FBA4-2CBC-55EF-BD9E2BEF3AC5}"/>
                      </a:ext>
                    </a:extLst>
                  </p:cNvPr>
                  <p:cNvSpPr/>
                  <p:nvPr/>
                </p:nvSpPr>
                <p:spPr>
                  <a:xfrm>
                    <a:off x="3654830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429" name="任意多边形: 形状 428">
                    <a:extLst>
                      <a:ext uri="{FF2B5EF4-FFF2-40B4-BE49-F238E27FC236}">
                        <a16:creationId xmlns:a16="http://schemas.microsoft.com/office/drawing/2014/main" id="{A114C74A-999D-0E50-E00D-E32A58BADCFF}"/>
                      </a:ext>
                    </a:extLst>
                  </p:cNvPr>
                  <p:cNvSpPr/>
                  <p:nvPr/>
                </p:nvSpPr>
                <p:spPr>
                  <a:xfrm>
                    <a:off x="4050402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430" name="任意多边形: 形状 429">
                    <a:extLst>
                      <a:ext uri="{FF2B5EF4-FFF2-40B4-BE49-F238E27FC236}">
                        <a16:creationId xmlns:a16="http://schemas.microsoft.com/office/drawing/2014/main" id="{0D0677C6-FF31-9E98-6C82-B90F71B4B829}"/>
                      </a:ext>
                    </a:extLst>
                  </p:cNvPr>
                  <p:cNvSpPr/>
                  <p:nvPr/>
                </p:nvSpPr>
                <p:spPr>
                  <a:xfrm>
                    <a:off x="4445974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431" name="椭圆 96">
                    <a:extLst>
                      <a:ext uri="{FF2B5EF4-FFF2-40B4-BE49-F238E27FC236}">
                        <a16:creationId xmlns:a16="http://schemas.microsoft.com/office/drawing/2014/main" id="{B2159B6A-4BF4-7055-2E6C-3BD2EA45769D}"/>
                      </a:ext>
                    </a:extLst>
                  </p:cNvPr>
                  <p:cNvSpPr/>
                  <p:nvPr/>
                </p:nvSpPr>
                <p:spPr>
                  <a:xfrm>
                    <a:off x="4841546" y="3288678"/>
                    <a:ext cx="88926" cy="88926"/>
                  </a:xfrm>
                  <a:custGeom>
                    <a:avLst/>
                    <a:gdLst>
                      <a:gd name="connsiteX0" fmla="*/ 0 w 88926"/>
                      <a:gd name="connsiteY0" fmla="*/ 44463 h 88926"/>
                      <a:gd name="connsiteX1" fmla="*/ 44463 w 88926"/>
                      <a:gd name="connsiteY1" fmla="*/ 0 h 88926"/>
                      <a:gd name="connsiteX2" fmla="*/ 88926 w 88926"/>
                      <a:gd name="connsiteY2" fmla="*/ 44463 h 88926"/>
                      <a:gd name="connsiteX3" fmla="*/ 44463 w 88926"/>
                      <a:gd name="connsiteY3" fmla="*/ 88926 h 88926"/>
                      <a:gd name="connsiteX4" fmla="*/ 0 w 88926"/>
                      <a:gd name="connsiteY4" fmla="*/ 44463 h 88926"/>
                      <a:gd name="connsiteX0" fmla="*/ 4841546 w 4930472"/>
                      <a:gd name="connsiteY0" fmla="*/ 3333141 h 3377604"/>
                      <a:gd name="connsiteX1" fmla="*/ 0 w 4930472"/>
                      <a:gd name="connsiteY1" fmla="*/ 0 h 3377604"/>
                      <a:gd name="connsiteX2" fmla="*/ 4886009 w 4930472"/>
                      <a:gd name="connsiteY2" fmla="*/ 3288678 h 3377604"/>
                      <a:gd name="connsiteX3" fmla="*/ 4930472 w 4930472"/>
                      <a:gd name="connsiteY3" fmla="*/ 3333141 h 3377604"/>
                      <a:gd name="connsiteX4" fmla="*/ 4886009 w 4930472"/>
                      <a:gd name="connsiteY4" fmla="*/ 3377604 h 3377604"/>
                      <a:gd name="connsiteX5" fmla="*/ 4841546 w 4930472"/>
                      <a:gd name="connsiteY5" fmla="*/ 3333141 h 3377604"/>
                      <a:gd name="connsiteX0" fmla="*/ 0 w 88926"/>
                      <a:gd name="connsiteY0" fmla="*/ 44463 h 88926"/>
                      <a:gd name="connsiteX1" fmla="*/ 44463 w 88926"/>
                      <a:gd name="connsiteY1" fmla="*/ 0 h 88926"/>
                      <a:gd name="connsiteX2" fmla="*/ 88926 w 88926"/>
                      <a:gd name="connsiteY2" fmla="*/ 44463 h 88926"/>
                      <a:gd name="connsiteX3" fmla="*/ 44463 w 88926"/>
                      <a:gd name="connsiteY3" fmla="*/ 88926 h 88926"/>
                      <a:gd name="connsiteX4" fmla="*/ 0 w 88926"/>
                      <a:gd name="connsiteY4" fmla="*/ 44463 h 889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8926" h="88926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409" name="组合 408">
                  <a:extLst>
                    <a:ext uri="{FF2B5EF4-FFF2-40B4-BE49-F238E27FC236}">
                      <a16:creationId xmlns:a16="http://schemas.microsoft.com/office/drawing/2014/main" id="{D75E85BC-CCE7-6275-18A5-35969C4ED9C8}"/>
                    </a:ext>
                  </a:extLst>
                </p:cNvPr>
                <p:cNvGrpSpPr/>
                <p:nvPr/>
              </p:nvGrpSpPr>
              <p:grpSpPr>
                <a:xfrm>
                  <a:off x="3092367" y="3287552"/>
                  <a:ext cx="2079442" cy="45719"/>
                  <a:chOff x="885825" y="3288678"/>
                  <a:chExt cx="4044647" cy="88926"/>
                </a:xfrm>
                <a:grpFill/>
              </p:grpSpPr>
              <p:sp>
                <p:nvSpPr>
                  <p:cNvPr id="410" name="椭圆 95">
                    <a:extLst>
                      <a:ext uri="{FF2B5EF4-FFF2-40B4-BE49-F238E27FC236}">
                        <a16:creationId xmlns:a16="http://schemas.microsoft.com/office/drawing/2014/main" id="{9A93C084-C134-239E-E1BD-EDA67C04162D}"/>
                      </a:ext>
                    </a:extLst>
                  </p:cNvPr>
                  <p:cNvSpPr/>
                  <p:nvPr/>
                </p:nvSpPr>
                <p:spPr>
                  <a:xfrm>
                    <a:off x="885825" y="3288678"/>
                    <a:ext cx="88926" cy="88926"/>
                  </a:xfrm>
                  <a:custGeom>
                    <a:avLst/>
                    <a:gdLst>
                      <a:gd name="connsiteX0" fmla="*/ 0 w 88926"/>
                      <a:gd name="connsiteY0" fmla="*/ 44463 h 88926"/>
                      <a:gd name="connsiteX1" fmla="*/ 44463 w 88926"/>
                      <a:gd name="connsiteY1" fmla="*/ 0 h 88926"/>
                      <a:gd name="connsiteX2" fmla="*/ 88926 w 88926"/>
                      <a:gd name="connsiteY2" fmla="*/ 44463 h 88926"/>
                      <a:gd name="connsiteX3" fmla="*/ 44463 w 88926"/>
                      <a:gd name="connsiteY3" fmla="*/ 88926 h 88926"/>
                      <a:gd name="connsiteX4" fmla="*/ 0 w 88926"/>
                      <a:gd name="connsiteY4" fmla="*/ 44463 h 88926"/>
                      <a:gd name="connsiteX0" fmla="*/ 885825 w 974751"/>
                      <a:gd name="connsiteY0" fmla="*/ 3333141 h 3377604"/>
                      <a:gd name="connsiteX1" fmla="*/ 0 w 974751"/>
                      <a:gd name="connsiteY1" fmla="*/ 0 h 3377604"/>
                      <a:gd name="connsiteX2" fmla="*/ 930288 w 974751"/>
                      <a:gd name="connsiteY2" fmla="*/ 3288678 h 3377604"/>
                      <a:gd name="connsiteX3" fmla="*/ 974751 w 974751"/>
                      <a:gd name="connsiteY3" fmla="*/ 3333141 h 3377604"/>
                      <a:gd name="connsiteX4" fmla="*/ 930288 w 974751"/>
                      <a:gd name="connsiteY4" fmla="*/ 3377604 h 3377604"/>
                      <a:gd name="connsiteX5" fmla="*/ 885825 w 974751"/>
                      <a:gd name="connsiteY5" fmla="*/ 3333141 h 3377604"/>
                      <a:gd name="connsiteX0" fmla="*/ 0 w 88926"/>
                      <a:gd name="connsiteY0" fmla="*/ 44463 h 88926"/>
                      <a:gd name="connsiteX1" fmla="*/ 44463 w 88926"/>
                      <a:gd name="connsiteY1" fmla="*/ 0 h 88926"/>
                      <a:gd name="connsiteX2" fmla="*/ 88926 w 88926"/>
                      <a:gd name="connsiteY2" fmla="*/ 44463 h 88926"/>
                      <a:gd name="connsiteX3" fmla="*/ 44463 w 88926"/>
                      <a:gd name="connsiteY3" fmla="*/ 88926 h 88926"/>
                      <a:gd name="connsiteX4" fmla="*/ 0 w 88926"/>
                      <a:gd name="connsiteY4" fmla="*/ 44463 h 889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8926" h="88926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11" name="任意多边形: 形状 410">
                    <a:extLst>
                      <a:ext uri="{FF2B5EF4-FFF2-40B4-BE49-F238E27FC236}">
                        <a16:creationId xmlns:a16="http://schemas.microsoft.com/office/drawing/2014/main" id="{2CCE2ABD-9D4E-F75E-42EA-7B7D77C44376}"/>
                      </a:ext>
                    </a:extLst>
                  </p:cNvPr>
                  <p:cNvSpPr/>
                  <p:nvPr/>
                </p:nvSpPr>
                <p:spPr>
                  <a:xfrm>
                    <a:off x="1281397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412" name="任意多边形: 形状 411">
                    <a:extLst>
                      <a:ext uri="{FF2B5EF4-FFF2-40B4-BE49-F238E27FC236}">
                        <a16:creationId xmlns:a16="http://schemas.microsoft.com/office/drawing/2014/main" id="{2C487AD4-BB98-A3F1-902E-D76C8153B159}"/>
                      </a:ext>
                    </a:extLst>
                  </p:cNvPr>
                  <p:cNvSpPr/>
                  <p:nvPr/>
                </p:nvSpPr>
                <p:spPr>
                  <a:xfrm>
                    <a:off x="1676969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413" name="任意多边形: 形状 412">
                    <a:extLst>
                      <a:ext uri="{FF2B5EF4-FFF2-40B4-BE49-F238E27FC236}">
                        <a16:creationId xmlns:a16="http://schemas.microsoft.com/office/drawing/2014/main" id="{01CAE5C4-45ED-C579-213F-B40357EF42FA}"/>
                      </a:ext>
                    </a:extLst>
                  </p:cNvPr>
                  <p:cNvSpPr/>
                  <p:nvPr/>
                </p:nvSpPr>
                <p:spPr>
                  <a:xfrm>
                    <a:off x="2072541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414" name="任意多边形: 形状 413">
                    <a:extLst>
                      <a:ext uri="{FF2B5EF4-FFF2-40B4-BE49-F238E27FC236}">
                        <a16:creationId xmlns:a16="http://schemas.microsoft.com/office/drawing/2014/main" id="{B2FC95D7-B1D6-75FA-E8F8-B9174AF4A66D}"/>
                      </a:ext>
                    </a:extLst>
                  </p:cNvPr>
                  <p:cNvSpPr/>
                  <p:nvPr/>
                </p:nvSpPr>
                <p:spPr>
                  <a:xfrm>
                    <a:off x="2468113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415" name="任意多边形: 形状 414">
                    <a:extLst>
                      <a:ext uri="{FF2B5EF4-FFF2-40B4-BE49-F238E27FC236}">
                        <a16:creationId xmlns:a16="http://schemas.microsoft.com/office/drawing/2014/main" id="{3763BFF0-B9E9-9CD4-9EF7-D2BAB7328430}"/>
                      </a:ext>
                    </a:extLst>
                  </p:cNvPr>
                  <p:cNvSpPr/>
                  <p:nvPr/>
                </p:nvSpPr>
                <p:spPr>
                  <a:xfrm>
                    <a:off x="2863685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20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20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416" name="任意多边形: 形状 415">
                    <a:extLst>
                      <a:ext uri="{FF2B5EF4-FFF2-40B4-BE49-F238E27FC236}">
                        <a16:creationId xmlns:a16="http://schemas.microsoft.com/office/drawing/2014/main" id="{D9A15D8A-8B16-C388-69A3-EF8316BFE88B}"/>
                      </a:ext>
                    </a:extLst>
                  </p:cNvPr>
                  <p:cNvSpPr/>
                  <p:nvPr/>
                </p:nvSpPr>
                <p:spPr>
                  <a:xfrm>
                    <a:off x="3259258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417" name="任意多边形: 形状 416">
                    <a:extLst>
                      <a:ext uri="{FF2B5EF4-FFF2-40B4-BE49-F238E27FC236}">
                        <a16:creationId xmlns:a16="http://schemas.microsoft.com/office/drawing/2014/main" id="{B0D1B940-05BD-3AD8-B475-388081C8FA23}"/>
                      </a:ext>
                    </a:extLst>
                  </p:cNvPr>
                  <p:cNvSpPr/>
                  <p:nvPr/>
                </p:nvSpPr>
                <p:spPr>
                  <a:xfrm>
                    <a:off x="3654830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418" name="任意多边形: 形状 417">
                    <a:extLst>
                      <a:ext uri="{FF2B5EF4-FFF2-40B4-BE49-F238E27FC236}">
                        <a16:creationId xmlns:a16="http://schemas.microsoft.com/office/drawing/2014/main" id="{A1291E37-3027-7029-0393-5FA52701455C}"/>
                      </a:ext>
                    </a:extLst>
                  </p:cNvPr>
                  <p:cNvSpPr/>
                  <p:nvPr/>
                </p:nvSpPr>
                <p:spPr>
                  <a:xfrm>
                    <a:off x="4050402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419" name="任意多边形: 形状 418">
                    <a:extLst>
                      <a:ext uri="{FF2B5EF4-FFF2-40B4-BE49-F238E27FC236}">
                        <a16:creationId xmlns:a16="http://schemas.microsoft.com/office/drawing/2014/main" id="{D08E3A0A-CBAF-4A3E-F549-910890D2B74D}"/>
                      </a:ext>
                    </a:extLst>
                  </p:cNvPr>
                  <p:cNvSpPr/>
                  <p:nvPr/>
                </p:nvSpPr>
                <p:spPr>
                  <a:xfrm>
                    <a:off x="4445974" y="3288678"/>
                    <a:ext cx="88926" cy="889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8927" h="88927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420" name="椭圆 96">
                    <a:extLst>
                      <a:ext uri="{FF2B5EF4-FFF2-40B4-BE49-F238E27FC236}">
                        <a16:creationId xmlns:a16="http://schemas.microsoft.com/office/drawing/2014/main" id="{212D7F89-775E-2A4B-976B-97C2E2EA1874}"/>
                      </a:ext>
                    </a:extLst>
                  </p:cNvPr>
                  <p:cNvSpPr/>
                  <p:nvPr/>
                </p:nvSpPr>
                <p:spPr>
                  <a:xfrm>
                    <a:off x="4841546" y="3288678"/>
                    <a:ext cx="88926" cy="88926"/>
                  </a:xfrm>
                  <a:custGeom>
                    <a:avLst/>
                    <a:gdLst>
                      <a:gd name="connsiteX0" fmla="*/ 0 w 88926"/>
                      <a:gd name="connsiteY0" fmla="*/ 44463 h 88926"/>
                      <a:gd name="connsiteX1" fmla="*/ 44463 w 88926"/>
                      <a:gd name="connsiteY1" fmla="*/ 0 h 88926"/>
                      <a:gd name="connsiteX2" fmla="*/ 88926 w 88926"/>
                      <a:gd name="connsiteY2" fmla="*/ 44463 h 88926"/>
                      <a:gd name="connsiteX3" fmla="*/ 44463 w 88926"/>
                      <a:gd name="connsiteY3" fmla="*/ 88926 h 88926"/>
                      <a:gd name="connsiteX4" fmla="*/ 0 w 88926"/>
                      <a:gd name="connsiteY4" fmla="*/ 44463 h 88926"/>
                      <a:gd name="connsiteX0" fmla="*/ 4841546 w 4930472"/>
                      <a:gd name="connsiteY0" fmla="*/ 3333141 h 3377604"/>
                      <a:gd name="connsiteX1" fmla="*/ 0 w 4930472"/>
                      <a:gd name="connsiteY1" fmla="*/ 0 h 3377604"/>
                      <a:gd name="connsiteX2" fmla="*/ 4886009 w 4930472"/>
                      <a:gd name="connsiteY2" fmla="*/ 3288678 h 3377604"/>
                      <a:gd name="connsiteX3" fmla="*/ 4930472 w 4930472"/>
                      <a:gd name="connsiteY3" fmla="*/ 3333141 h 3377604"/>
                      <a:gd name="connsiteX4" fmla="*/ 4886009 w 4930472"/>
                      <a:gd name="connsiteY4" fmla="*/ 3377604 h 3377604"/>
                      <a:gd name="connsiteX5" fmla="*/ 4841546 w 4930472"/>
                      <a:gd name="connsiteY5" fmla="*/ 3333141 h 3377604"/>
                      <a:gd name="connsiteX0" fmla="*/ 0 w 88926"/>
                      <a:gd name="connsiteY0" fmla="*/ 44463 h 88926"/>
                      <a:gd name="connsiteX1" fmla="*/ 44463 w 88926"/>
                      <a:gd name="connsiteY1" fmla="*/ 0 h 88926"/>
                      <a:gd name="connsiteX2" fmla="*/ 88926 w 88926"/>
                      <a:gd name="connsiteY2" fmla="*/ 44463 h 88926"/>
                      <a:gd name="connsiteX3" fmla="*/ 44463 w 88926"/>
                      <a:gd name="connsiteY3" fmla="*/ 88926 h 88926"/>
                      <a:gd name="connsiteX4" fmla="*/ 0 w 88926"/>
                      <a:gd name="connsiteY4" fmla="*/ 44463 h 889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8926" h="88926">
                        <a:moveTo>
                          <a:pt x="0" y="44463"/>
                        </a:moveTo>
                        <a:cubicBezTo>
                          <a:pt x="0" y="19907"/>
                          <a:pt x="19907" y="0"/>
                          <a:pt x="44463" y="0"/>
                        </a:cubicBezTo>
                        <a:cubicBezTo>
                          <a:pt x="69019" y="0"/>
                          <a:pt x="88926" y="19907"/>
                          <a:pt x="88926" y="44463"/>
                        </a:cubicBezTo>
                        <a:cubicBezTo>
                          <a:pt x="88926" y="69019"/>
                          <a:pt x="69019" y="88926"/>
                          <a:pt x="44463" y="88926"/>
                        </a:cubicBezTo>
                        <a:cubicBezTo>
                          <a:pt x="19907" y="88926"/>
                          <a:pt x="0" y="69019"/>
                          <a:pt x="0" y="4446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</p:grpSp>
      </p:grpSp>
    </p:spTree>
    <p:extLst>
      <p:ext uri="{BB962C8B-B14F-4D97-AF65-F5344CB8AC3E}">
        <p14:creationId xmlns:p14="http://schemas.microsoft.com/office/powerpoint/2010/main" val="10116724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文本框 35">
            <a:extLst>
              <a:ext uri="{FF2B5EF4-FFF2-40B4-BE49-F238E27FC236}">
                <a16:creationId xmlns:a16="http://schemas.microsoft.com/office/drawing/2014/main" id="{9AC6D351-3659-6AC3-AEE4-5545326570C3}"/>
              </a:ext>
            </a:extLst>
          </p:cNvPr>
          <p:cNvSpPr txBox="1"/>
          <p:nvPr/>
        </p:nvSpPr>
        <p:spPr>
          <a:xfrm>
            <a:off x="3200128" y="2770308"/>
            <a:ext cx="1857647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b="1">
                <a:solidFill>
                  <a:sysClr val="windowText" lastClr="000000"/>
                </a:solidFill>
                <a:latin typeface="+mn-ea"/>
                <a:cs typeface="OPPOSans H" panose="00020600040101010101" pitchFamily="18" charset="-122"/>
              </a:rPr>
              <a:t>吾辈青年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+mn-ea"/>
              <a:cs typeface="OPPOSans H" panose="00020600040101010101" pitchFamily="18" charset="-122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EA33BF18-1B48-6CAF-89D3-47C811DD7590}"/>
              </a:ext>
            </a:extLst>
          </p:cNvPr>
          <p:cNvSpPr txBox="1"/>
          <p:nvPr/>
        </p:nvSpPr>
        <p:spPr>
          <a:xfrm>
            <a:off x="3200128" y="3244334"/>
            <a:ext cx="1765571" cy="184666"/>
          </a:xfrm>
          <a:prstGeom prst="rect">
            <a:avLst/>
          </a:prstGeom>
          <a:solidFill>
            <a:schemeClr val="tx1"/>
          </a:solidFill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FFE131"/>
                </a:solidFill>
                <a:effectLst/>
                <a:uLnTx/>
                <a:uFillTx/>
                <a:latin typeface="+mn-ea"/>
                <a:cs typeface="OPPOSans H" panose="00020600040101010101" pitchFamily="18" charset="-122"/>
              </a:rPr>
              <a:t>微</a:t>
            </a:r>
            <a:r>
              <a:rPr kumimoji="0" lang="zh-CN" altLang="en-US" sz="1200" b="1" i="0" u="none" strike="noStrike" kern="1200" cap="none" spc="0" normalizeH="0" baseline="0" noProof="0">
                <a:ln>
                  <a:noFill/>
                </a:ln>
                <a:solidFill>
                  <a:srgbClr val="FFE131"/>
                </a:solidFill>
                <a:effectLst/>
                <a:uLnTx/>
                <a:uFillTx/>
                <a:latin typeface="+mn-ea"/>
                <a:cs typeface="OPPOSans H" panose="00020600040101010101" pitchFamily="18" charset="-122"/>
              </a:rPr>
              <a:t>信：</a:t>
            </a:r>
            <a:r>
              <a:rPr kumimoji="0" lang="en-US" altLang="zh-CN" sz="1200" b="1" i="0" u="none" strike="noStrike" kern="1200" cap="none" spc="0" normalizeH="0" baseline="0" noProof="0">
                <a:ln>
                  <a:noFill/>
                </a:ln>
                <a:solidFill>
                  <a:srgbClr val="FFE131"/>
                </a:solidFill>
                <a:effectLst/>
                <a:uLnTx/>
                <a:uFillTx/>
                <a:latin typeface="+mn-ea"/>
                <a:cs typeface="OPPOSans H" panose="00020600040101010101" pitchFamily="18" charset="-122"/>
              </a:rPr>
              <a:t>Jane1731465921</a:t>
            </a:r>
            <a:endParaRPr kumimoji="0" lang="zh-CN" altLang="en-US" sz="1200" b="1" i="0" u="none" strike="noStrike" kern="1200" cap="none" spc="0" normalizeH="0" baseline="0" noProof="0" dirty="0">
              <a:ln>
                <a:noFill/>
              </a:ln>
              <a:solidFill>
                <a:srgbClr val="FFE131"/>
              </a:solidFill>
              <a:effectLst/>
              <a:uLnTx/>
              <a:uFillTx/>
              <a:latin typeface="+mn-ea"/>
              <a:cs typeface="OPPOSans H" panose="00020600040101010101" pitchFamily="18" charset="-122"/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CAF151B8-B435-750C-600C-54A37E9E90BD}"/>
              </a:ext>
            </a:extLst>
          </p:cNvPr>
          <p:cNvSpPr txBox="1"/>
          <p:nvPr/>
        </p:nvSpPr>
        <p:spPr>
          <a:xfrm>
            <a:off x="2078437" y="3747867"/>
            <a:ext cx="2979338" cy="86139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16000" marR="0" lvl="0" indent="-2160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1600" b="1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n-ea"/>
                <a:cs typeface="OPPOSans H" panose="00020600040101010101" pitchFamily="18" charset="-122"/>
              </a:rPr>
              <a:t>Microsoft</a:t>
            </a:r>
            <a:r>
              <a:rPr lang="en-US" altLang="zh-CN" sz="1600" b="1">
                <a:solidFill>
                  <a:sysClr val="windowText" lastClr="000000"/>
                </a:solidFill>
                <a:latin typeface="+mn-ea"/>
                <a:cs typeface="OPPOSans H" panose="00020600040101010101" pitchFamily="18" charset="-122"/>
              </a:rPr>
              <a:t> Office Specialist</a:t>
            </a:r>
          </a:p>
          <a:p>
            <a:pPr marL="216000" marR="0" lvl="0" indent="-2160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zh-CN" altLang="en-US" sz="1600" b="1">
                <a:solidFill>
                  <a:sysClr val="windowText" lastClr="000000"/>
                </a:solidFill>
                <a:latin typeface="+mn-ea"/>
                <a:cs typeface="OPPOSans H" panose="00020600040101010101" pitchFamily="18" charset="-122"/>
              </a:rPr>
              <a:t>千图网特邀设计</a:t>
            </a:r>
            <a:endParaRPr lang="en-US" altLang="zh-CN" sz="1600" b="1">
              <a:solidFill>
                <a:sysClr val="windowText" lastClr="000000"/>
              </a:solidFill>
              <a:latin typeface="+mn-ea"/>
              <a:cs typeface="OPPOSans H" panose="00020600040101010101" pitchFamily="18" charset="-122"/>
            </a:endParaRPr>
          </a:p>
          <a:p>
            <a:pPr marR="0" lvl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US" altLang="zh-CN" sz="1600" b="1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+mn-ea"/>
              <a:cs typeface="OPPOSans H" panose="00020600040101010101" pitchFamily="18" charset="-122"/>
            </a:endParaRPr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B99FCAE9-8D97-557C-30EB-1B900B0C3AFE}"/>
              </a:ext>
            </a:extLst>
          </p:cNvPr>
          <p:cNvSpPr/>
          <p:nvPr/>
        </p:nvSpPr>
        <p:spPr>
          <a:xfrm>
            <a:off x="2078437" y="2631058"/>
            <a:ext cx="957376" cy="957376"/>
          </a:xfrm>
          <a:prstGeom prst="roundRect">
            <a:avLst>
              <a:gd name="adj" fmla="val 5707"/>
            </a:avLst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317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7EA6C7BD-8B69-B9E1-0DD3-D3F9EDAFB794}"/>
              </a:ext>
            </a:extLst>
          </p:cNvPr>
          <p:cNvSpPr/>
          <p:nvPr/>
        </p:nvSpPr>
        <p:spPr>
          <a:xfrm>
            <a:off x="5776124" y="2713994"/>
            <a:ext cx="2003771" cy="2003768"/>
          </a:xfrm>
          <a:prstGeom prst="roundRect">
            <a:avLst>
              <a:gd name="adj" fmla="val 5707"/>
            </a:avLst>
          </a:pr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  <a:ln w="444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481708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208B6CC5-EA95-8752-5D1F-68CED742861F}"/>
              </a:ext>
            </a:extLst>
          </p:cNvPr>
          <p:cNvSpPr txBox="1"/>
          <p:nvPr/>
        </p:nvSpPr>
        <p:spPr>
          <a:xfrm>
            <a:off x="3048000" y="3244334"/>
            <a:ext cx="609600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>
                <a:hlinkClick r:id="rId3"/>
              </a:rPr>
              <a:t>PPT</a:t>
            </a:r>
            <a:r>
              <a:rPr lang="zh-CN" altLang="en-US" dirty="0">
                <a:hlinkClick r:id="rId3"/>
              </a:rPr>
              <a:t>竞技场</a:t>
            </a:r>
            <a:r>
              <a:rPr lang="zh-CN" altLang="en-US" dirty="0"/>
              <a:t>   出品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4"/>
              </a:rPr>
              <a:t>www.51pptmoban.com</a:t>
            </a:r>
            <a:r>
              <a:rPr lang="en-US" altLang="zh-CN" dirty="0"/>
              <a:t>  </a:t>
            </a:r>
            <a:r>
              <a:rPr lang="zh-CN" altLang="en-US" dirty="0"/>
              <a:t>授权发布</a:t>
            </a:r>
          </a:p>
        </p:txBody>
      </p:sp>
    </p:spTree>
    <p:extLst>
      <p:ext uri="{BB962C8B-B14F-4D97-AF65-F5344CB8AC3E}">
        <p14:creationId xmlns:p14="http://schemas.microsoft.com/office/powerpoint/2010/main" val="146718491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45"/>
  <p:tag name="LEFT" val="315.5"/>
  <p:tag name="WIDTH" val="211.7501"/>
  <p:tag name="HEIGHT" val="9.5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SMART DRIVING TECHNOLOGY"/>
  <p:tag name="FONTSIZE" val="12"/>
  <p:tag name="FONTCOLOR" val="0"/>
  <p:tag name="FONTBOLD" val="0"/>
  <p:tag name="FONTITALIC" val="0"/>
  <p:tag name="FONTNAME" val="Poppins"/>
  <p:tag name="NAMEASCII" val="Poppins"/>
  <p:tag name="NAMECOMPLEXSCRIPT" val="Poppins"/>
  <p:tag name="NAMEFAREAST" val="演示斜黑体"/>
  <p:tag name="FONTNAMEASCII" val="Poppins"/>
  <p:tag name="TEXTALIGNMENT" val="5"/>
  <p:tag name="FONTSPACING" val="0"/>
  <p:tag name="SPACEWITHIN" val="1"/>
  <p:tag name="SPACEBEFORE" val="0"/>
  <p:tag name="SPACEAFTER" val="0"/>
  <p:tag name="MARGINBOTTOM" val="0"/>
  <p:tag name="MARGINLEFT" val="0"/>
  <p:tag name="MARGINRIGHT" val="0"/>
  <p:tag name="MARGINTOP" val="0"/>
  <p:tag name="LINERULEAFTER" val="0"/>
  <p:tag name="ALIGNMENT" val="5"/>
  <p:tag name="WORDWRAP" val="-1"/>
  <p:tag name="AUTOSIZE" val="1"/>
  <p:tag name="TEXTREFLECTION" val="0"/>
  <p:tag name="TEXTGLOW" val="0"/>
  <p:tag name="T_HASTEXT" val="1"/>
  <p:tag name="T_LEFT" val="315.5"/>
  <p:tag name="T_TOP" val="45"/>
  <p:tag name="T_WIDTH" val="211.7501"/>
  <p:tag name="T_HEIGTH" val="9.5"/>
  <p:tag name="T_TEXT" val="SMART DRIVING TECHNOLOGY"/>
  <p:tag name="T_FONTCOLOR" val="0"/>
  <p:tag name="T_FONTNAME" val="Poppins"/>
  <p:tag name="T_FONTNAMEASCII" val="Poppins"/>
  <p:tag name="T_NAMECOMPLEXSCRIPT" val="Poppins"/>
  <p:tag name="T_NAMEFAREAST" val="演示斜黑体"/>
  <p:tag name="T_FONTBOLD" val="0"/>
  <p:tag name="T_FONTSIZE" val="12"/>
  <p:tag name="T_FONTUNDERLINE" val="0"/>
  <p:tag name="T_FONTITALIC" val="0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5"/>
  <p:tag name="T_SPACEBEFORE" val="0"/>
  <p:tag name="T_SPACEWITHIN" val="1"/>
  <p:tag name="T_SPACEAFTER" val="0"/>
  <p:tag name="T_LINERULEBEFORE" val="-1"/>
  <p:tag name="T_TEXTREFLECTION" val="0"/>
  <p:tag name="T_TEXTGLOW" val="0"/>
  <p:tag name="OFFSETTOP" val="0"/>
  <p:tag name="OFFSETLEFT" val="0.6237793"/>
  <p:tag name="OFFSETWIDTH" val="211.0948"/>
  <p:tag name="OFFSETHEIGHT" val="9.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45"/>
  <p:tag name="LEFT" val="315.5"/>
  <p:tag name="WIDTH" val="211.7501"/>
  <p:tag name="HEIGHT" val="9.5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SMART DRIVING TECHNOLOGY"/>
  <p:tag name="FONTSIZE" val="12"/>
  <p:tag name="FONTCOLOR" val="0"/>
  <p:tag name="FONTBOLD" val="0"/>
  <p:tag name="FONTITALIC" val="0"/>
  <p:tag name="FONTNAME" val="Poppins"/>
  <p:tag name="NAMEASCII" val="Poppins"/>
  <p:tag name="NAMECOMPLEXSCRIPT" val="Poppins"/>
  <p:tag name="NAMEFAREAST" val="演示斜黑体"/>
  <p:tag name="FONTNAMEASCII" val="Poppins"/>
  <p:tag name="TEXTALIGNMENT" val="5"/>
  <p:tag name="FONTSPACING" val="0"/>
  <p:tag name="SPACEWITHIN" val="1"/>
  <p:tag name="SPACEBEFORE" val="0"/>
  <p:tag name="SPACEAFTER" val="0"/>
  <p:tag name="MARGINBOTTOM" val="0"/>
  <p:tag name="MARGINLEFT" val="0"/>
  <p:tag name="MARGINRIGHT" val="0"/>
  <p:tag name="MARGINTOP" val="0"/>
  <p:tag name="LINERULEAFTER" val="0"/>
  <p:tag name="ALIGNMENT" val="5"/>
  <p:tag name="WORDWRAP" val="-1"/>
  <p:tag name="AUTOSIZE" val="1"/>
  <p:tag name="TEXTREFLECTION" val="0"/>
  <p:tag name="TEXTGLOW" val="0"/>
  <p:tag name="T_HASTEXT" val="1"/>
  <p:tag name="T_LEFT" val="315.5"/>
  <p:tag name="T_TOP" val="45"/>
  <p:tag name="T_WIDTH" val="211.7501"/>
  <p:tag name="T_HEIGTH" val="9.5"/>
  <p:tag name="T_TEXT" val="SMART DRIVING TECHNOLOGY"/>
  <p:tag name="T_FONTCOLOR" val="0"/>
  <p:tag name="T_FONTNAME" val="Poppins"/>
  <p:tag name="T_FONTNAMEASCII" val="Poppins"/>
  <p:tag name="T_NAMECOMPLEXSCRIPT" val="Poppins"/>
  <p:tag name="T_NAMEFAREAST" val="演示斜黑体"/>
  <p:tag name="T_FONTBOLD" val="0"/>
  <p:tag name="T_FONTSIZE" val="12"/>
  <p:tag name="T_FONTUNDERLINE" val="0"/>
  <p:tag name="T_FONTITALIC" val="0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5"/>
  <p:tag name="T_SPACEBEFORE" val="0"/>
  <p:tag name="T_SPACEWITHIN" val="1"/>
  <p:tag name="T_SPACEAFTER" val="0"/>
  <p:tag name="T_LINERULEBEFORE" val="-1"/>
  <p:tag name="T_TEXTREFLECTION" val="0"/>
  <p:tag name="T_TEXTGLOW" val="0"/>
  <p:tag name="OFFSETTOP" val="0"/>
  <p:tag name="OFFSETLEFT" val="0.6237793"/>
  <p:tag name="OFFSETWIDTH" val="211.0948"/>
  <p:tag name="OFFSETHEIGHT" val="9.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45"/>
  <p:tag name="LEFT" val="315.5"/>
  <p:tag name="WIDTH" val="211.7501"/>
  <p:tag name="HEIGHT" val="9.5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SMART DRIVING TECHNOLOGY"/>
  <p:tag name="FONTSIZE" val="12"/>
  <p:tag name="FONTCOLOR" val="0"/>
  <p:tag name="FONTBOLD" val="0"/>
  <p:tag name="FONTITALIC" val="0"/>
  <p:tag name="FONTNAME" val="Poppins"/>
  <p:tag name="NAMEASCII" val="Poppins"/>
  <p:tag name="NAMECOMPLEXSCRIPT" val="Poppins"/>
  <p:tag name="NAMEFAREAST" val="演示斜黑体"/>
  <p:tag name="FONTNAMEASCII" val="Poppins"/>
  <p:tag name="TEXTALIGNMENT" val="5"/>
  <p:tag name="FONTSPACING" val="0"/>
  <p:tag name="SPACEWITHIN" val="1"/>
  <p:tag name="SPACEBEFORE" val="0"/>
  <p:tag name="SPACEAFTER" val="0"/>
  <p:tag name="MARGINBOTTOM" val="0"/>
  <p:tag name="MARGINLEFT" val="0"/>
  <p:tag name="MARGINRIGHT" val="0"/>
  <p:tag name="MARGINTOP" val="0"/>
  <p:tag name="LINERULEAFTER" val="0"/>
  <p:tag name="ALIGNMENT" val="5"/>
  <p:tag name="WORDWRAP" val="-1"/>
  <p:tag name="AUTOSIZE" val="1"/>
  <p:tag name="TEXTREFLECTION" val="0"/>
  <p:tag name="TEXTGLOW" val="0"/>
  <p:tag name="T_HASTEXT" val="1"/>
  <p:tag name="T_LEFT" val="315.5"/>
  <p:tag name="T_TOP" val="45"/>
  <p:tag name="T_WIDTH" val="211.7501"/>
  <p:tag name="T_HEIGTH" val="9.5"/>
  <p:tag name="T_TEXT" val="SMART DRIVING TECHNOLOGY"/>
  <p:tag name="T_FONTCOLOR" val="0"/>
  <p:tag name="T_FONTNAME" val="Poppins"/>
  <p:tag name="T_FONTNAMEASCII" val="Poppins"/>
  <p:tag name="T_NAMECOMPLEXSCRIPT" val="Poppins"/>
  <p:tag name="T_NAMEFAREAST" val="演示斜黑体"/>
  <p:tag name="T_FONTBOLD" val="0"/>
  <p:tag name="T_FONTSIZE" val="12"/>
  <p:tag name="T_FONTUNDERLINE" val="0"/>
  <p:tag name="T_FONTITALIC" val="0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5"/>
  <p:tag name="T_SPACEBEFORE" val="0"/>
  <p:tag name="T_SPACEWITHIN" val="1"/>
  <p:tag name="T_SPACEAFTER" val="0"/>
  <p:tag name="T_LINERULEBEFORE" val="-1"/>
  <p:tag name="T_TEXTREFLECTION" val="0"/>
  <p:tag name="T_TEXTGLOW" val="0"/>
  <p:tag name="OFFSETTOP" val="0"/>
  <p:tag name="OFFSETLEFT" val="0.6237793"/>
  <p:tag name="OFFSETWIDTH" val="211.0948"/>
  <p:tag name="OFFSETHEIGHT" val="9.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45"/>
  <p:tag name="LEFT" val="315.5"/>
  <p:tag name="WIDTH" val="211.7501"/>
  <p:tag name="HEIGHT" val="9.5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SMART DRIVING TECHNOLOGY"/>
  <p:tag name="FONTSIZE" val="12"/>
  <p:tag name="FONTCOLOR" val="0"/>
  <p:tag name="FONTBOLD" val="0"/>
  <p:tag name="FONTITALIC" val="0"/>
  <p:tag name="FONTNAME" val="Poppins"/>
  <p:tag name="NAMEASCII" val="Poppins"/>
  <p:tag name="NAMECOMPLEXSCRIPT" val="Poppins"/>
  <p:tag name="NAMEFAREAST" val="演示斜黑体"/>
  <p:tag name="FONTNAMEASCII" val="Poppins"/>
  <p:tag name="TEXTALIGNMENT" val="5"/>
  <p:tag name="FONTSPACING" val="0"/>
  <p:tag name="SPACEWITHIN" val="1"/>
  <p:tag name="SPACEBEFORE" val="0"/>
  <p:tag name="SPACEAFTER" val="0"/>
  <p:tag name="MARGINBOTTOM" val="0"/>
  <p:tag name="MARGINLEFT" val="0"/>
  <p:tag name="MARGINRIGHT" val="0"/>
  <p:tag name="MARGINTOP" val="0"/>
  <p:tag name="LINERULEAFTER" val="0"/>
  <p:tag name="ALIGNMENT" val="5"/>
  <p:tag name="WORDWRAP" val="-1"/>
  <p:tag name="AUTOSIZE" val="1"/>
  <p:tag name="TEXTREFLECTION" val="0"/>
  <p:tag name="TEXTGLOW" val="0"/>
  <p:tag name="T_HASTEXT" val="1"/>
  <p:tag name="T_LEFT" val="315.5"/>
  <p:tag name="T_TOP" val="45"/>
  <p:tag name="T_WIDTH" val="211.7501"/>
  <p:tag name="T_HEIGTH" val="9.5"/>
  <p:tag name="T_TEXT" val="SMART DRIVING TECHNOLOGY"/>
  <p:tag name="T_FONTCOLOR" val="0"/>
  <p:tag name="T_FONTNAME" val="Poppins"/>
  <p:tag name="T_FONTNAMEASCII" val="Poppins"/>
  <p:tag name="T_NAMECOMPLEXSCRIPT" val="Poppins"/>
  <p:tag name="T_NAMEFAREAST" val="演示斜黑体"/>
  <p:tag name="T_FONTBOLD" val="0"/>
  <p:tag name="T_FONTSIZE" val="12"/>
  <p:tag name="T_FONTUNDERLINE" val="0"/>
  <p:tag name="T_FONTITALIC" val="0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5"/>
  <p:tag name="T_SPACEBEFORE" val="0"/>
  <p:tag name="T_SPACEWITHIN" val="1"/>
  <p:tag name="T_SPACEAFTER" val="0"/>
  <p:tag name="T_LINERULEBEFORE" val="-1"/>
  <p:tag name="T_TEXTREFLECTION" val="0"/>
  <p:tag name="T_TEXTGLOW" val="0"/>
  <p:tag name="OFFSETTOP" val="0"/>
  <p:tag name="OFFSETLEFT" val="0.6237793"/>
  <p:tag name="OFFSETWIDTH" val="211.0948"/>
  <p:tag name="OFFSETHEIGHT" val="9.5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PICTURE" val="#614605;#VCG41N875480746;"/>
</p:tagLst>
</file>

<file path=ppt/theme/theme1.xml><?xml version="1.0" encoding="utf-8"?>
<a:theme xmlns:a="http://schemas.openxmlformats.org/drawingml/2006/main" name="51PPT模板网   www.51pptmoban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空白" id="{A38E01D3-9F60-4499-A45D-01255135327F}" vid="{2F4D9303-95FE-410F-906C-17FBCF72E381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空白</Template>
  <TotalTime>1724</TotalTime>
  <Words>525</Words>
  <Application>Microsoft Office PowerPoint</Application>
  <PresentationFormat>宽屏</PresentationFormat>
  <Paragraphs>106</Paragraphs>
  <Slides>6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4" baseType="lpstr">
      <vt:lpstr>等线</vt:lpstr>
      <vt:lpstr>锐字真言体免费商用</vt:lpstr>
      <vt:lpstr>思源黑体 CN Medium</vt:lpstr>
      <vt:lpstr>思源黑体 CN Normal</vt:lpstr>
      <vt:lpstr>思源黑体 CN Regular</vt:lpstr>
      <vt:lpstr>微软雅黑</vt:lpstr>
      <vt:lpstr>Arial</vt:lpstr>
      <vt:lpstr>51PPT模板网   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光效线条科技风自动驾驶ppt模板; </dc:title>
  <dc:creator>PPT竞技场</dc:creator>
  <cp:keywords>51PPT模板网</cp:keywords>
  <dc:description>www.51pptmoban.com</dc:description>
  <cp:lastModifiedBy>Win user</cp:lastModifiedBy>
  <cp:revision>38</cp:revision>
  <dcterms:created xsi:type="dcterms:W3CDTF">2022-08-10T02:20:15Z</dcterms:created>
  <dcterms:modified xsi:type="dcterms:W3CDTF">2022-09-07T12:25:05Z</dcterms:modified>
</cp:coreProperties>
</file>