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ppt/notesSlides/notesSlide4.xml" ContentType="application/vnd.openxmlformats-officedocument.presentationml.notesSlide+xml"/>
  <Override PartName="/ppt/tags/tag2.xml" ContentType="application/vnd.openxmlformats-officedocument.presentationml.tags+xml"/>
  <Override PartName="/ppt/notesSlides/notesSlide5.xml" ContentType="application/vnd.openxmlformats-officedocument.presentationml.notesSlide+xml"/>
  <Override PartName="/ppt/tags/tag3.xml" ContentType="application/vnd.openxmlformats-officedocument.presentationml.tags+xml"/>
  <Override PartName="/ppt/notesSlides/notesSlide6.xml" ContentType="application/vnd.openxmlformats-officedocument.presentationml.notesSlide+xml"/>
  <Override PartName="/ppt/tags/tag4.xml" ContentType="application/vnd.openxmlformats-officedocument.presentationml.tags+xml"/>
  <Override PartName="/ppt/notesSlides/notesSlide7.xml" ContentType="application/vnd.openxmlformats-officedocument.presentationml.notesSlide+xml"/>
  <Override PartName="/ppt/tags/tag5.xml" ContentType="application/vnd.openxmlformats-officedocument.presentationml.tags+xml"/>
  <Override PartName="/ppt/notesSlides/notesSlide8.xml" ContentType="application/vnd.openxmlformats-officedocument.presentationml.notesSlide+xml"/>
  <Override PartName="/ppt/tags/tag6.xml" ContentType="application/vnd.openxmlformats-officedocument.presentationml.tags+xml"/>
  <Override PartName="/ppt/notesSlides/notesSlide9.xml" ContentType="application/vnd.openxmlformats-officedocument.presentationml.notesSlide+xml"/>
  <Override PartName="/ppt/tags/tag7.xml" ContentType="application/vnd.openxmlformats-officedocument.presentationml.tags+xml"/>
  <Override PartName="/ppt/notesSlides/notesSlide10.xml" ContentType="application/vnd.openxmlformats-officedocument.presentationml.notesSlide+xml"/>
  <Override PartName="/ppt/tags/tag8.xml" ContentType="application/vnd.openxmlformats-officedocument.presentationml.tags+xml"/>
  <Override PartName="/ppt/notesSlides/notesSlide11.xml" ContentType="application/vnd.openxmlformats-officedocument.presentationml.notesSlide+xml"/>
  <Override PartName="/ppt/tags/tag9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10.xml" ContentType="application/vnd.openxmlformats-officedocument.presentationml.tags+xml"/>
  <Override PartName="/ppt/notesSlides/notesSlide14.xml" ContentType="application/vnd.openxmlformats-officedocument.presentationml.notesSlide+xml"/>
  <Override PartName="/ppt/tags/tag11.xml" ContentType="application/vnd.openxmlformats-officedocument.presentationml.tags+xml"/>
  <Override PartName="/ppt/notesSlides/notesSlide15.xml" ContentType="application/vnd.openxmlformats-officedocument.presentationml.notesSlide+xml"/>
  <Override PartName="/ppt/tags/tag12.xml" ContentType="application/vnd.openxmlformats-officedocument.presentationml.tags+xml"/>
  <Override PartName="/ppt/notesSlides/notesSlide16.xml" ContentType="application/vnd.openxmlformats-officedocument.presentationml.notesSlide+xml"/>
  <Override PartName="/ppt/tags/tag13.xml" ContentType="application/vnd.openxmlformats-officedocument.presentationml.tags+xml"/>
  <Override PartName="/ppt/notesSlides/notesSlide1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14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6" r:id="rId13"/>
    <p:sldId id="268" r:id="rId14"/>
    <p:sldId id="269" r:id="rId15"/>
    <p:sldId id="270" r:id="rId16"/>
    <p:sldId id="271" r:id="rId17"/>
    <p:sldId id="278" r:id="rId18"/>
    <p:sldId id="272" r:id="rId19"/>
    <p:sldId id="273" r:id="rId20"/>
    <p:sldId id="274" r:id="rId21"/>
    <p:sldId id="275" r:id="rId22"/>
    <p:sldId id="276" r:id="rId23"/>
    <p:sldId id="277" r:id="rId24"/>
    <p:sldId id="279" r:id="rId25"/>
    <p:sldId id="280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260CC"/>
    <a:srgbClr val="5579C5"/>
    <a:srgbClr val="3B9BDD"/>
    <a:srgbClr val="29C5F5"/>
    <a:srgbClr val="365B8F"/>
    <a:srgbClr val="B87718"/>
    <a:srgbClr val="89311F"/>
    <a:srgbClr val="213859"/>
    <a:srgbClr val="E39727"/>
    <a:srgbClr val="B841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24" autoAdjust="0"/>
    <p:restoredTop sz="94660"/>
  </p:normalViewPr>
  <p:slideViewPr>
    <p:cSldViewPr snapToGrid="0">
      <p:cViewPr varScale="1">
        <p:scale>
          <a:sx n="100" d="100"/>
          <a:sy n="100" d="100"/>
        </p:scale>
        <p:origin x="162" y="78"/>
      </p:cViewPr>
      <p:guideLst/>
    </p:cSldViewPr>
  </p:slideViewPr>
  <p:notesTextViewPr>
    <p:cViewPr>
      <p:scale>
        <a:sx n="150" d="100"/>
        <a:sy n="150" d="100"/>
      </p:scale>
      <p:origin x="0" y="0"/>
    </p:cViewPr>
  </p:notesTextViewPr>
  <p:notesViewPr>
    <p:cSldViewPr snapToGrid="0">
      <p:cViewPr varScale="1">
        <p:scale>
          <a:sx n="83" d="100"/>
          <a:sy n="83" d="100"/>
        </p:scale>
        <p:origin x="3486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413-461C-B33B-7175BB89519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413-461C-B33B-7175BB89519C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413-461C-B33B-7175BB89519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20261679"/>
        <c:axId val="420259183"/>
      </c:barChart>
      <c:catAx>
        <c:axId val="42026167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20259183"/>
        <c:crosses val="autoZero"/>
        <c:auto val="1"/>
        <c:lblAlgn val="ctr"/>
        <c:lblOffset val="100"/>
        <c:noMultiLvlLbl val="0"/>
      </c:catAx>
      <c:valAx>
        <c:axId val="42025918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2026167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9CFE8D61-692C-409E-BFC5-E03222CE253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7AB8F77-6565-47FA-90F1-2CCEA8B3002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C72770-20BC-477C-BBF0-35EB870929D9}" type="datetimeFigureOut">
              <a:rPr lang="zh-CN" altLang="en-US" smtClean="0"/>
              <a:t>2022/9/7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FDFAC3CF-1ED7-4240-8024-BFDCFB4D5D5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8FA323D-E6B1-4C65-B94C-1CE10636A1E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2855AA-BE72-4566-904D-2FA2606AA0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44611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D98518-D479-4A91-BA78-286E5775B81A}" type="datetimeFigureOut">
              <a:rPr lang="zh-CN" altLang="en-US" smtClean="0"/>
              <a:t>2022/9/7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6BFC6C-AC6F-4B45-AEB6-063C38173D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89319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1446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09369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05292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913961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534160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45144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105252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752428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455647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63564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53619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913637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877011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44742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183967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215094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736470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1402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2095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0816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9411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21972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5965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52650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05452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85658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28604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8795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9833CD87-89F6-49BE-BB30-A96C0BC2A548}"/>
              </a:ext>
            </a:extLst>
          </p:cNvPr>
          <p:cNvSpPr/>
          <p:nvPr userDrawn="1"/>
        </p:nvSpPr>
        <p:spPr>
          <a:xfrm>
            <a:off x="1181893" y="828056"/>
            <a:ext cx="7845425" cy="45719"/>
          </a:xfrm>
          <a:prstGeom prst="rect">
            <a:avLst/>
          </a:prstGeom>
          <a:gradFill>
            <a:gsLst>
              <a:gs pos="25000">
                <a:schemeClr val="accent2"/>
              </a:gs>
              <a:gs pos="100000">
                <a:schemeClr val="accent2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79526A1-5C44-41E0-819B-8498D6724FF6}"/>
              </a:ext>
            </a:extLst>
          </p:cNvPr>
          <p:cNvSpPr/>
          <p:nvPr userDrawn="1"/>
        </p:nvSpPr>
        <p:spPr>
          <a:xfrm>
            <a:off x="8326774" y="6729412"/>
            <a:ext cx="3328651" cy="1285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EE9BDC8-9EDA-4148-AE56-E3788E725C25}"/>
              </a:ext>
            </a:extLst>
          </p:cNvPr>
          <p:cNvSpPr/>
          <p:nvPr userDrawn="1"/>
        </p:nvSpPr>
        <p:spPr>
          <a:xfrm>
            <a:off x="11874500" y="6729411"/>
            <a:ext cx="317500" cy="128587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314F07C-9DF6-42D6-99E8-DD9EA5022915}"/>
              </a:ext>
            </a:extLst>
          </p:cNvPr>
          <p:cNvSpPr/>
          <p:nvPr userDrawn="1"/>
        </p:nvSpPr>
        <p:spPr>
          <a:xfrm>
            <a:off x="11705431" y="6729411"/>
            <a:ext cx="119063" cy="128587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70A61FC2-F5B6-48F0-9AD9-676CD6E55348}"/>
              </a:ext>
            </a:extLst>
          </p:cNvPr>
          <p:cNvSpPr/>
          <p:nvPr userDrawn="1"/>
        </p:nvSpPr>
        <p:spPr>
          <a:xfrm>
            <a:off x="255039" y="533400"/>
            <a:ext cx="447675" cy="44767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形 10">
            <a:extLst>
              <a:ext uri="{FF2B5EF4-FFF2-40B4-BE49-F238E27FC236}">
                <a16:creationId xmlns:a16="http://schemas.microsoft.com/office/drawing/2014/main" id="{0E9A7DAC-E96A-464F-86A2-4513115857D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07439" y="282590"/>
            <a:ext cx="457748" cy="645542"/>
          </a:xfrm>
          <a:prstGeom prst="rect">
            <a:avLst/>
          </a:prstGeom>
        </p:spPr>
      </p:pic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6F39DDD0-3001-4643-9377-F5BB3B89724F}"/>
              </a:ext>
            </a:extLst>
          </p:cNvPr>
          <p:cNvSpPr/>
          <p:nvPr userDrawn="1"/>
        </p:nvSpPr>
        <p:spPr>
          <a:xfrm>
            <a:off x="186261" y="424664"/>
            <a:ext cx="180697" cy="180697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85979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9833CD87-89F6-49BE-BB30-A96C0BC2A548}"/>
              </a:ext>
            </a:extLst>
          </p:cNvPr>
          <p:cNvSpPr/>
          <p:nvPr userDrawn="1"/>
        </p:nvSpPr>
        <p:spPr>
          <a:xfrm>
            <a:off x="1181893" y="828056"/>
            <a:ext cx="7845425" cy="45719"/>
          </a:xfrm>
          <a:prstGeom prst="rect">
            <a:avLst/>
          </a:prstGeom>
          <a:gradFill>
            <a:gsLst>
              <a:gs pos="25000">
                <a:schemeClr val="accent2"/>
              </a:gs>
              <a:gs pos="100000">
                <a:schemeClr val="accent2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79526A1-5C44-41E0-819B-8498D6724FF6}"/>
              </a:ext>
            </a:extLst>
          </p:cNvPr>
          <p:cNvSpPr/>
          <p:nvPr userDrawn="1"/>
        </p:nvSpPr>
        <p:spPr>
          <a:xfrm>
            <a:off x="8326774" y="6729412"/>
            <a:ext cx="3328651" cy="1285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EE9BDC8-9EDA-4148-AE56-E3788E725C25}"/>
              </a:ext>
            </a:extLst>
          </p:cNvPr>
          <p:cNvSpPr/>
          <p:nvPr userDrawn="1"/>
        </p:nvSpPr>
        <p:spPr>
          <a:xfrm>
            <a:off x="11874500" y="6729411"/>
            <a:ext cx="317500" cy="128587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314F07C-9DF6-42D6-99E8-DD9EA5022915}"/>
              </a:ext>
            </a:extLst>
          </p:cNvPr>
          <p:cNvSpPr/>
          <p:nvPr userDrawn="1"/>
        </p:nvSpPr>
        <p:spPr>
          <a:xfrm>
            <a:off x="11705431" y="6729411"/>
            <a:ext cx="119063" cy="128587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70A61FC2-F5B6-48F0-9AD9-676CD6E55348}"/>
              </a:ext>
            </a:extLst>
          </p:cNvPr>
          <p:cNvSpPr/>
          <p:nvPr userDrawn="1"/>
        </p:nvSpPr>
        <p:spPr>
          <a:xfrm>
            <a:off x="255039" y="533400"/>
            <a:ext cx="447675" cy="44767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6F39DDD0-3001-4643-9377-F5BB3B89724F}"/>
              </a:ext>
            </a:extLst>
          </p:cNvPr>
          <p:cNvSpPr/>
          <p:nvPr userDrawn="1"/>
        </p:nvSpPr>
        <p:spPr>
          <a:xfrm>
            <a:off x="186261" y="424664"/>
            <a:ext cx="180697" cy="180697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形 2">
            <a:extLst>
              <a:ext uri="{FF2B5EF4-FFF2-40B4-BE49-F238E27FC236}">
                <a16:creationId xmlns:a16="http://schemas.microsoft.com/office/drawing/2014/main" id="{8277C337-8F5B-4991-8DF8-A2BEDA41BCF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3390" y="333128"/>
            <a:ext cx="592441" cy="558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703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9833CD87-89F6-49BE-BB30-A96C0BC2A548}"/>
              </a:ext>
            </a:extLst>
          </p:cNvPr>
          <p:cNvSpPr/>
          <p:nvPr userDrawn="1"/>
        </p:nvSpPr>
        <p:spPr>
          <a:xfrm>
            <a:off x="1181893" y="828056"/>
            <a:ext cx="7845425" cy="45719"/>
          </a:xfrm>
          <a:prstGeom prst="rect">
            <a:avLst/>
          </a:prstGeom>
          <a:gradFill>
            <a:gsLst>
              <a:gs pos="25000">
                <a:schemeClr val="accent2"/>
              </a:gs>
              <a:gs pos="100000">
                <a:schemeClr val="accent2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79526A1-5C44-41E0-819B-8498D6724FF6}"/>
              </a:ext>
            </a:extLst>
          </p:cNvPr>
          <p:cNvSpPr/>
          <p:nvPr userDrawn="1"/>
        </p:nvSpPr>
        <p:spPr>
          <a:xfrm>
            <a:off x="8326774" y="6729412"/>
            <a:ext cx="3328651" cy="1285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EE9BDC8-9EDA-4148-AE56-E3788E725C25}"/>
              </a:ext>
            </a:extLst>
          </p:cNvPr>
          <p:cNvSpPr/>
          <p:nvPr userDrawn="1"/>
        </p:nvSpPr>
        <p:spPr>
          <a:xfrm>
            <a:off x="11874500" y="6729411"/>
            <a:ext cx="317500" cy="128587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314F07C-9DF6-42D6-99E8-DD9EA5022915}"/>
              </a:ext>
            </a:extLst>
          </p:cNvPr>
          <p:cNvSpPr/>
          <p:nvPr userDrawn="1"/>
        </p:nvSpPr>
        <p:spPr>
          <a:xfrm>
            <a:off x="11705431" y="6729411"/>
            <a:ext cx="119063" cy="128587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70A61FC2-F5B6-48F0-9AD9-676CD6E55348}"/>
              </a:ext>
            </a:extLst>
          </p:cNvPr>
          <p:cNvSpPr/>
          <p:nvPr userDrawn="1"/>
        </p:nvSpPr>
        <p:spPr>
          <a:xfrm>
            <a:off x="255039" y="533400"/>
            <a:ext cx="447675" cy="44767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6F39DDD0-3001-4643-9377-F5BB3B89724F}"/>
              </a:ext>
            </a:extLst>
          </p:cNvPr>
          <p:cNvSpPr/>
          <p:nvPr userDrawn="1"/>
        </p:nvSpPr>
        <p:spPr>
          <a:xfrm>
            <a:off x="186261" y="424664"/>
            <a:ext cx="180697" cy="180697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形 3">
            <a:extLst>
              <a:ext uri="{FF2B5EF4-FFF2-40B4-BE49-F238E27FC236}">
                <a16:creationId xmlns:a16="http://schemas.microsoft.com/office/drawing/2014/main" id="{37808802-0711-4C64-8104-55CDF384EAA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00746" y="429283"/>
            <a:ext cx="603936" cy="43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5395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12552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70" r:id="rId5"/>
    <p:sldLayoutId id="2147483671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18.sv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Relationship Id="rId6" Type="http://schemas.openxmlformats.org/officeDocument/2006/relationships/image" Target="../media/image17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0.xml"/><Relationship Id="rId5" Type="http://schemas.openxmlformats.org/officeDocument/2006/relationships/hyperlink" Target="https://pxhere.com/zh/photo/713684" TargetMode="External"/><Relationship Id="rId4" Type="http://schemas.openxmlformats.org/officeDocument/2006/relationships/image" Target="../media/image19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1.xml"/><Relationship Id="rId6" Type="http://schemas.openxmlformats.org/officeDocument/2006/relationships/image" Target="../media/image22.jpg"/><Relationship Id="rId5" Type="http://schemas.openxmlformats.org/officeDocument/2006/relationships/image" Target="../media/image21.jpg"/><Relationship Id="rId4" Type="http://schemas.openxmlformats.org/officeDocument/2006/relationships/image" Target="../media/image20.jp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26.sv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2.xml"/><Relationship Id="rId6" Type="http://schemas.openxmlformats.org/officeDocument/2006/relationships/image" Target="../media/image25.png"/><Relationship Id="rId5" Type="http://schemas.openxmlformats.org/officeDocument/2006/relationships/image" Target="../media/image24.svg"/><Relationship Id="rId4" Type="http://schemas.openxmlformats.org/officeDocument/2006/relationships/image" Target="../media/image23.png"/><Relationship Id="rId9" Type="http://schemas.openxmlformats.org/officeDocument/2006/relationships/image" Target="../media/image28.sv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notesSlide" Target="../notesSlides/notesSlide17.xml"/><Relationship Id="rId7" Type="http://schemas.openxmlformats.org/officeDocument/2006/relationships/image" Target="../media/image26.sv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3.xml"/><Relationship Id="rId6" Type="http://schemas.openxmlformats.org/officeDocument/2006/relationships/image" Target="../media/image25.png"/><Relationship Id="rId5" Type="http://schemas.openxmlformats.org/officeDocument/2006/relationships/image" Target="../media/image24.svg"/><Relationship Id="rId10" Type="http://schemas.openxmlformats.org/officeDocument/2006/relationships/chart" Target="../charts/chart1.xml"/><Relationship Id="rId4" Type="http://schemas.openxmlformats.org/officeDocument/2006/relationships/image" Target="../media/image23.png"/><Relationship Id="rId9" Type="http://schemas.openxmlformats.org/officeDocument/2006/relationships/image" Target="../media/image28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sv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sv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6.svg"/><Relationship Id="rId5" Type="http://schemas.openxmlformats.org/officeDocument/2006/relationships/image" Target="../media/image25.png"/><Relationship Id="rId4" Type="http://schemas.openxmlformats.org/officeDocument/2006/relationships/image" Target="../media/image24.sv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image" Target="../media/image24.sv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image" Target="../media/image28.sv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51pptmoban.com/shejishi/qingqing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Relationship Id="rId4" Type="http://schemas.openxmlformats.org/officeDocument/2006/relationships/hyperlink" Target="http://www.51pptmoban.com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12.sv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Relationship Id="rId6" Type="http://schemas.openxmlformats.org/officeDocument/2006/relationships/image" Target="../media/image11.png"/><Relationship Id="rId11" Type="http://schemas.openxmlformats.org/officeDocument/2006/relationships/image" Target="../media/image16.svg"/><Relationship Id="rId5" Type="http://schemas.openxmlformats.org/officeDocument/2006/relationships/image" Target="../media/image10.sv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矩形 105">
            <a:extLst>
              <a:ext uri="{FF2B5EF4-FFF2-40B4-BE49-F238E27FC236}">
                <a16:creationId xmlns:a16="http://schemas.microsoft.com/office/drawing/2014/main" id="{6D70CF4A-C53B-4EF5-9D0F-410F5AB74E1D}"/>
              </a:ext>
            </a:extLst>
          </p:cNvPr>
          <p:cNvSpPr/>
          <p:nvPr/>
        </p:nvSpPr>
        <p:spPr>
          <a:xfrm>
            <a:off x="1" y="5094513"/>
            <a:ext cx="12192000" cy="17634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pic>
        <p:nvPicPr>
          <p:cNvPr id="111" name="图形 110">
            <a:extLst>
              <a:ext uri="{FF2B5EF4-FFF2-40B4-BE49-F238E27FC236}">
                <a16:creationId xmlns:a16="http://schemas.microsoft.com/office/drawing/2014/main" id="{60039F31-DF1C-4009-948E-15F5D568E0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877284" y="1001057"/>
            <a:ext cx="5425654" cy="5102105"/>
          </a:xfrm>
          <a:prstGeom prst="rect">
            <a:avLst/>
          </a:prstGeom>
        </p:spPr>
      </p:pic>
      <p:sp>
        <p:nvSpPr>
          <p:cNvPr id="112" name="文本框 111">
            <a:extLst>
              <a:ext uri="{FF2B5EF4-FFF2-40B4-BE49-F238E27FC236}">
                <a16:creationId xmlns:a16="http://schemas.microsoft.com/office/drawing/2014/main" id="{B5FB7FA7-038F-4BE7-8C4E-4F35AADEC125}"/>
              </a:ext>
            </a:extLst>
          </p:cNvPr>
          <p:cNvSpPr txBox="1"/>
          <p:nvPr/>
        </p:nvSpPr>
        <p:spPr>
          <a:xfrm>
            <a:off x="464458" y="2144489"/>
            <a:ext cx="67396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>
                <a:solidFill>
                  <a:schemeClr val="accent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蓝色系</a:t>
            </a:r>
            <a:r>
              <a:rPr lang="en-US" altLang="zh-CN" sz="7200" b="1" dirty="0">
                <a:solidFill>
                  <a:schemeClr val="accent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PPT</a:t>
            </a:r>
            <a:r>
              <a:rPr lang="zh-CN" altLang="en-US" sz="7200" b="1" dirty="0">
                <a:solidFill>
                  <a:schemeClr val="accent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模板</a:t>
            </a:r>
          </a:p>
        </p:txBody>
      </p:sp>
      <p:sp>
        <p:nvSpPr>
          <p:cNvPr id="113" name="文本框 112">
            <a:extLst>
              <a:ext uri="{FF2B5EF4-FFF2-40B4-BE49-F238E27FC236}">
                <a16:creationId xmlns:a16="http://schemas.microsoft.com/office/drawing/2014/main" id="{69FEF98F-DA49-4246-AB85-E3E7EC4AC3C3}"/>
              </a:ext>
            </a:extLst>
          </p:cNvPr>
          <p:cNvSpPr txBox="1"/>
          <p:nvPr/>
        </p:nvSpPr>
        <p:spPr>
          <a:xfrm>
            <a:off x="575395" y="3344818"/>
            <a:ext cx="63769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2">
                    <a:lumMod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个人答辩</a:t>
            </a:r>
            <a:r>
              <a:rPr lang="en-US" altLang="zh-CN" sz="2400" dirty="0">
                <a:solidFill>
                  <a:schemeClr val="bg2">
                    <a:lumMod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/</a:t>
            </a:r>
            <a:r>
              <a:rPr lang="zh-CN" altLang="en-US" sz="2400" dirty="0">
                <a:solidFill>
                  <a:schemeClr val="bg2">
                    <a:lumMod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项目介绍</a:t>
            </a:r>
            <a:r>
              <a:rPr lang="en-US" altLang="zh-CN" sz="2400" dirty="0">
                <a:solidFill>
                  <a:schemeClr val="bg2">
                    <a:lumMod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/</a:t>
            </a:r>
            <a:r>
              <a:rPr lang="zh-CN" altLang="en-US" sz="2400" dirty="0">
                <a:solidFill>
                  <a:schemeClr val="bg2">
                    <a:lumMod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年终汇报</a:t>
            </a:r>
            <a:r>
              <a:rPr lang="en-US" altLang="zh-CN" sz="2400" dirty="0">
                <a:solidFill>
                  <a:schemeClr val="bg2">
                    <a:lumMod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/</a:t>
            </a:r>
            <a:r>
              <a:rPr lang="zh-CN" altLang="en-US" sz="2400" dirty="0">
                <a:solidFill>
                  <a:schemeClr val="bg2">
                    <a:lumMod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教学课件</a:t>
            </a:r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id="{E488CC3A-E5E9-4C91-9F85-308300AF93C1}"/>
              </a:ext>
            </a:extLst>
          </p:cNvPr>
          <p:cNvSpPr txBox="1"/>
          <p:nvPr/>
        </p:nvSpPr>
        <p:spPr>
          <a:xfrm>
            <a:off x="295995" y="219226"/>
            <a:ext cx="10593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LOGO</a:t>
            </a:r>
            <a:endParaRPr lang="zh-CN" altLang="en-US" sz="2400" b="1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115" name="文本框 114">
            <a:extLst>
              <a:ext uri="{FF2B5EF4-FFF2-40B4-BE49-F238E27FC236}">
                <a16:creationId xmlns:a16="http://schemas.microsoft.com/office/drawing/2014/main" id="{C34C2D0B-8436-4975-B4B1-45F9873AF6E4}"/>
              </a:ext>
            </a:extLst>
          </p:cNvPr>
          <p:cNvSpPr txBox="1"/>
          <p:nvPr/>
        </p:nvSpPr>
        <p:spPr>
          <a:xfrm>
            <a:off x="575395" y="3992908"/>
            <a:ext cx="12362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汇报人：</a:t>
            </a:r>
          </a:p>
        </p:txBody>
      </p:sp>
      <p:sp>
        <p:nvSpPr>
          <p:cNvPr id="116" name="文本框 115">
            <a:extLst>
              <a:ext uri="{FF2B5EF4-FFF2-40B4-BE49-F238E27FC236}">
                <a16:creationId xmlns:a16="http://schemas.microsoft.com/office/drawing/2014/main" id="{2D9D3D47-6FE4-4A52-BA73-B294F022CFC4}"/>
              </a:ext>
            </a:extLst>
          </p:cNvPr>
          <p:cNvSpPr txBox="1"/>
          <p:nvPr/>
        </p:nvSpPr>
        <p:spPr>
          <a:xfrm>
            <a:off x="2820525" y="3992908"/>
            <a:ext cx="14991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汇报日期：</a:t>
            </a:r>
          </a:p>
        </p:txBody>
      </p:sp>
      <p:sp>
        <p:nvSpPr>
          <p:cNvPr id="117" name="文本框 116">
            <a:extLst>
              <a:ext uri="{FF2B5EF4-FFF2-40B4-BE49-F238E27FC236}">
                <a16:creationId xmlns:a16="http://schemas.microsoft.com/office/drawing/2014/main" id="{7227BA61-A63F-4EA8-9C9A-ED46C405364D}"/>
              </a:ext>
            </a:extLst>
          </p:cNvPr>
          <p:cNvSpPr txBox="1"/>
          <p:nvPr/>
        </p:nvSpPr>
        <p:spPr>
          <a:xfrm>
            <a:off x="1692765" y="3992908"/>
            <a:ext cx="7104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苘苘</a:t>
            </a:r>
          </a:p>
        </p:txBody>
      </p:sp>
      <p:sp>
        <p:nvSpPr>
          <p:cNvPr id="118" name="文本框 117">
            <a:extLst>
              <a:ext uri="{FF2B5EF4-FFF2-40B4-BE49-F238E27FC236}">
                <a16:creationId xmlns:a16="http://schemas.microsoft.com/office/drawing/2014/main" id="{4D364149-6C11-4AED-8293-2AF3D49927C7}"/>
              </a:ext>
            </a:extLst>
          </p:cNvPr>
          <p:cNvSpPr txBox="1"/>
          <p:nvPr/>
        </p:nvSpPr>
        <p:spPr>
          <a:xfrm>
            <a:off x="4184505" y="3992908"/>
            <a:ext cx="8835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06.29</a:t>
            </a:r>
            <a:endParaRPr lang="zh-CN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125" name="文本框 124">
            <a:extLst>
              <a:ext uri="{FF2B5EF4-FFF2-40B4-BE49-F238E27FC236}">
                <a16:creationId xmlns:a16="http://schemas.microsoft.com/office/drawing/2014/main" id="{795DE4C6-4E34-4740-97BC-8CCFAE2248BA}"/>
              </a:ext>
            </a:extLst>
          </p:cNvPr>
          <p:cNvSpPr txBox="1"/>
          <p:nvPr/>
        </p:nvSpPr>
        <p:spPr>
          <a:xfrm>
            <a:off x="486008" y="6296112"/>
            <a:ext cx="5571892" cy="561888"/>
          </a:xfrm>
          <a:custGeom>
            <a:avLst/>
            <a:gdLst>
              <a:gd name="connsiteX0" fmla="*/ 2333301 w 5571892"/>
              <a:gd name="connsiteY0" fmla="*/ 483733 h 561888"/>
              <a:gd name="connsiteX1" fmla="*/ 2633643 w 5571892"/>
              <a:gd name="connsiteY1" fmla="*/ 483733 h 561888"/>
              <a:gd name="connsiteX2" fmla="*/ 2633643 w 5571892"/>
              <a:gd name="connsiteY2" fmla="*/ 561888 h 561888"/>
              <a:gd name="connsiteX3" fmla="*/ 2333301 w 5571892"/>
              <a:gd name="connsiteY3" fmla="*/ 561888 h 561888"/>
              <a:gd name="connsiteX4" fmla="*/ 5286287 w 5571892"/>
              <a:gd name="connsiteY4" fmla="*/ 407474 h 561888"/>
              <a:gd name="connsiteX5" fmla="*/ 5571892 w 5571892"/>
              <a:gd name="connsiteY5" fmla="*/ 407474 h 561888"/>
              <a:gd name="connsiteX6" fmla="*/ 5571892 w 5571892"/>
              <a:gd name="connsiteY6" fmla="*/ 561888 h 561888"/>
              <a:gd name="connsiteX7" fmla="*/ 5452526 w 5571892"/>
              <a:gd name="connsiteY7" fmla="*/ 561888 h 561888"/>
              <a:gd name="connsiteX8" fmla="*/ 5452526 w 5571892"/>
              <a:gd name="connsiteY8" fmla="*/ 515461 h 561888"/>
              <a:gd name="connsiteX9" fmla="*/ 5286287 w 5571892"/>
              <a:gd name="connsiteY9" fmla="*/ 515461 h 561888"/>
              <a:gd name="connsiteX10" fmla="*/ 1219508 w 5571892"/>
              <a:gd name="connsiteY10" fmla="*/ 119369 h 561888"/>
              <a:gd name="connsiteX11" fmla="*/ 1182097 w 5571892"/>
              <a:gd name="connsiteY11" fmla="*/ 260554 h 561888"/>
              <a:gd name="connsiteX12" fmla="*/ 1142125 w 5571892"/>
              <a:gd name="connsiteY12" fmla="*/ 398327 h 561888"/>
              <a:gd name="connsiteX13" fmla="*/ 1107987 w 5571892"/>
              <a:gd name="connsiteY13" fmla="*/ 511050 h 561888"/>
              <a:gd name="connsiteX14" fmla="*/ 1336720 w 5571892"/>
              <a:gd name="connsiteY14" fmla="*/ 511050 h 561888"/>
              <a:gd name="connsiteX15" fmla="*/ 1303716 w 5571892"/>
              <a:gd name="connsiteY15" fmla="*/ 398327 h 561888"/>
              <a:gd name="connsiteX16" fmla="*/ 1263034 w 5571892"/>
              <a:gd name="connsiteY16" fmla="*/ 260129 h 561888"/>
              <a:gd name="connsiteX17" fmla="*/ 1224059 w 5571892"/>
              <a:gd name="connsiteY17" fmla="*/ 119369 h 561888"/>
              <a:gd name="connsiteX18" fmla="*/ 4586928 w 5571892"/>
              <a:gd name="connsiteY18" fmla="*/ 15935 h 561888"/>
              <a:gd name="connsiteX19" fmla="*/ 4711986 w 5571892"/>
              <a:gd name="connsiteY19" fmla="*/ 15935 h 561888"/>
              <a:gd name="connsiteX20" fmla="*/ 4711986 w 5571892"/>
              <a:gd name="connsiteY20" fmla="*/ 561888 h 561888"/>
              <a:gd name="connsiteX21" fmla="*/ 4594058 w 5571892"/>
              <a:gd name="connsiteY21" fmla="*/ 561888 h 561888"/>
              <a:gd name="connsiteX22" fmla="*/ 4592896 w 5571892"/>
              <a:gd name="connsiteY22" fmla="*/ 547454 h 561888"/>
              <a:gd name="connsiteX23" fmla="*/ 4586928 w 5571892"/>
              <a:gd name="connsiteY23" fmla="*/ 406194 h 561888"/>
              <a:gd name="connsiteX24" fmla="*/ 4097503 w 5571892"/>
              <a:gd name="connsiteY24" fmla="*/ 15935 h 561888"/>
              <a:gd name="connsiteX25" fmla="*/ 4232811 w 5571892"/>
              <a:gd name="connsiteY25" fmla="*/ 15935 h 561888"/>
              <a:gd name="connsiteX26" fmla="*/ 4510640 w 5571892"/>
              <a:gd name="connsiteY26" fmla="*/ 507635 h 561888"/>
              <a:gd name="connsiteX27" fmla="*/ 4537424 w 5571892"/>
              <a:gd name="connsiteY27" fmla="*/ 561888 h 561888"/>
              <a:gd name="connsiteX28" fmla="*/ 4412667 w 5571892"/>
              <a:gd name="connsiteY28" fmla="*/ 561888 h 561888"/>
              <a:gd name="connsiteX29" fmla="*/ 4298852 w 5571892"/>
              <a:gd name="connsiteY29" fmla="*/ 359528 h 561888"/>
              <a:gd name="connsiteX30" fmla="*/ 4211195 w 5571892"/>
              <a:gd name="connsiteY30" fmla="*/ 184246 h 561888"/>
              <a:gd name="connsiteX31" fmla="*/ 4205510 w 5571892"/>
              <a:gd name="connsiteY31" fmla="*/ 184246 h 561888"/>
              <a:gd name="connsiteX32" fmla="*/ 4216594 w 5571892"/>
              <a:gd name="connsiteY32" fmla="*/ 319699 h 561888"/>
              <a:gd name="connsiteX33" fmla="*/ 4222562 w 5571892"/>
              <a:gd name="connsiteY33" fmla="*/ 458617 h 561888"/>
              <a:gd name="connsiteX34" fmla="*/ 4222562 w 5571892"/>
              <a:gd name="connsiteY34" fmla="*/ 561888 h 561888"/>
              <a:gd name="connsiteX35" fmla="*/ 4097503 w 5571892"/>
              <a:gd name="connsiteY35" fmla="*/ 561888 h 561888"/>
              <a:gd name="connsiteX36" fmla="*/ 3713363 w 5571892"/>
              <a:gd name="connsiteY36" fmla="*/ 15935 h 561888"/>
              <a:gd name="connsiteX37" fmla="*/ 3845252 w 5571892"/>
              <a:gd name="connsiteY37" fmla="*/ 15935 h 561888"/>
              <a:gd name="connsiteX38" fmla="*/ 3845252 w 5571892"/>
              <a:gd name="connsiteY38" fmla="*/ 561888 h 561888"/>
              <a:gd name="connsiteX39" fmla="*/ 3713363 w 5571892"/>
              <a:gd name="connsiteY39" fmla="*/ 561888 h 561888"/>
              <a:gd name="connsiteX40" fmla="*/ 1644120 w 5571892"/>
              <a:gd name="connsiteY40" fmla="*/ 15935 h 561888"/>
              <a:gd name="connsiteX41" fmla="*/ 1790916 w 5571892"/>
              <a:gd name="connsiteY41" fmla="*/ 15935 h 561888"/>
              <a:gd name="connsiteX42" fmla="*/ 1892193 w 5571892"/>
              <a:gd name="connsiteY42" fmla="*/ 211670 h 561888"/>
              <a:gd name="connsiteX43" fmla="*/ 1922350 w 5571892"/>
              <a:gd name="connsiteY43" fmla="*/ 270562 h 561888"/>
              <a:gd name="connsiteX44" fmla="*/ 1955919 w 5571892"/>
              <a:gd name="connsiteY44" fmla="*/ 337989 h 561888"/>
              <a:gd name="connsiteX45" fmla="*/ 1961608 w 5571892"/>
              <a:gd name="connsiteY45" fmla="*/ 337989 h 561888"/>
              <a:gd name="connsiteX46" fmla="*/ 1990912 w 5571892"/>
              <a:gd name="connsiteY46" fmla="*/ 270562 h 561888"/>
              <a:gd name="connsiteX47" fmla="*/ 2018506 w 5571892"/>
              <a:gd name="connsiteY47" fmla="*/ 211670 h 561888"/>
              <a:gd name="connsiteX48" fmla="*/ 2117508 w 5571892"/>
              <a:gd name="connsiteY48" fmla="*/ 15935 h 561888"/>
              <a:gd name="connsiteX49" fmla="*/ 2256338 w 5571892"/>
              <a:gd name="connsiteY49" fmla="*/ 15935 h 561888"/>
              <a:gd name="connsiteX50" fmla="*/ 2031023 w 5571892"/>
              <a:gd name="connsiteY50" fmla="*/ 427890 h 561888"/>
              <a:gd name="connsiteX51" fmla="*/ 2106975 w 5571892"/>
              <a:gd name="connsiteY51" fmla="*/ 561888 h 561888"/>
              <a:gd name="connsiteX52" fmla="*/ 1972699 w 5571892"/>
              <a:gd name="connsiteY52" fmla="*/ 561888 h 561888"/>
              <a:gd name="connsiteX53" fmla="*/ 1945678 w 5571892"/>
              <a:gd name="connsiteY53" fmla="*/ 508688 h 561888"/>
              <a:gd name="connsiteX54" fmla="*/ 1941125 w 5571892"/>
              <a:gd name="connsiteY54" fmla="*/ 508688 h 561888"/>
              <a:gd name="connsiteX55" fmla="*/ 1916111 w 5571892"/>
              <a:gd name="connsiteY55" fmla="*/ 561888 h 561888"/>
              <a:gd name="connsiteX56" fmla="*/ 1791243 w 5571892"/>
              <a:gd name="connsiteY56" fmla="*/ 561888 h 561888"/>
              <a:gd name="connsiteX57" fmla="*/ 1869435 w 5571892"/>
              <a:gd name="connsiteY57" fmla="*/ 421062 h 561888"/>
              <a:gd name="connsiteX58" fmla="*/ 1148953 w 5571892"/>
              <a:gd name="connsiteY58" fmla="*/ 15935 h 561888"/>
              <a:gd name="connsiteX59" fmla="*/ 1301441 w 5571892"/>
              <a:gd name="connsiteY59" fmla="*/ 15935 h 561888"/>
              <a:gd name="connsiteX60" fmla="*/ 1482431 w 5571892"/>
              <a:gd name="connsiteY60" fmla="*/ 561888 h 561888"/>
              <a:gd name="connsiteX61" fmla="*/ 967963 w 5571892"/>
              <a:gd name="connsiteY61" fmla="*/ 561888 h 561888"/>
              <a:gd name="connsiteX62" fmla="*/ 572502 w 5571892"/>
              <a:gd name="connsiteY62" fmla="*/ 15935 h 561888"/>
              <a:gd name="connsiteX63" fmla="*/ 724889 w 5571892"/>
              <a:gd name="connsiteY63" fmla="*/ 15935 h 561888"/>
              <a:gd name="connsiteX64" fmla="*/ 724889 w 5571892"/>
              <a:gd name="connsiteY64" fmla="*/ 561888 h 561888"/>
              <a:gd name="connsiteX65" fmla="*/ 602106 w 5571892"/>
              <a:gd name="connsiteY65" fmla="*/ 561888 h 561888"/>
              <a:gd name="connsiteX66" fmla="*/ 602106 w 5571892"/>
              <a:gd name="connsiteY66" fmla="*/ 439287 h 561888"/>
              <a:gd name="connsiteX67" fmla="*/ 608074 w 5571892"/>
              <a:gd name="connsiteY67" fmla="*/ 309915 h 561888"/>
              <a:gd name="connsiteX68" fmla="*/ 619159 w 5571892"/>
              <a:gd name="connsiteY68" fmla="*/ 179693 h 561888"/>
              <a:gd name="connsiteX69" fmla="*/ 614611 w 5571892"/>
              <a:gd name="connsiteY69" fmla="*/ 179693 h 561888"/>
              <a:gd name="connsiteX70" fmla="*/ 547454 w 5571892"/>
              <a:gd name="connsiteY70" fmla="*/ 373249 h 561888"/>
              <a:gd name="connsiteX71" fmla="*/ 478633 w 5571892"/>
              <a:gd name="connsiteY71" fmla="*/ 561888 h 561888"/>
              <a:gd name="connsiteX72" fmla="*/ 381508 w 5571892"/>
              <a:gd name="connsiteY72" fmla="*/ 561888 h 561888"/>
              <a:gd name="connsiteX73" fmla="*/ 393753 w 5571892"/>
              <a:gd name="connsiteY73" fmla="*/ 523684 h 561888"/>
              <a:gd name="connsiteX74" fmla="*/ 421079 w 5571892"/>
              <a:gd name="connsiteY74" fmla="*/ 439287 h 561888"/>
              <a:gd name="connsiteX75" fmla="*/ 0 w 5571892"/>
              <a:gd name="connsiteY75" fmla="*/ 15935 h 561888"/>
              <a:gd name="connsiteX76" fmla="*/ 151247 w 5571892"/>
              <a:gd name="connsiteY76" fmla="*/ 15935 h 561888"/>
              <a:gd name="connsiteX77" fmla="*/ 304949 w 5571892"/>
              <a:gd name="connsiteY77" fmla="*/ 439287 h 561888"/>
              <a:gd name="connsiteX78" fmla="*/ 332842 w 5571892"/>
              <a:gd name="connsiteY78" fmla="*/ 523684 h 561888"/>
              <a:gd name="connsiteX79" fmla="*/ 345343 w 5571892"/>
              <a:gd name="connsiteY79" fmla="*/ 561888 h 561888"/>
              <a:gd name="connsiteX80" fmla="*/ 242239 w 5571892"/>
              <a:gd name="connsiteY80" fmla="*/ 561888 h 561888"/>
              <a:gd name="connsiteX81" fmla="*/ 172879 w 5571892"/>
              <a:gd name="connsiteY81" fmla="*/ 373249 h 561888"/>
              <a:gd name="connsiteX82" fmla="*/ 106862 w 5571892"/>
              <a:gd name="connsiteY82" fmla="*/ 179693 h 561888"/>
              <a:gd name="connsiteX83" fmla="*/ 102314 w 5571892"/>
              <a:gd name="connsiteY83" fmla="*/ 179693 h 561888"/>
              <a:gd name="connsiteX84" fmla="*/ 112404 w 5571892"/>
              <a:gd name="connsiteY84" fmla="*/ 309915 h 561888"/>
              <a:gd name="connsiteX85" fmla="*/ 118231 w 5571892"/>
              <a:gd name="connsiteY85" fmla="*/ 439287 h 561888"/>
              <a:gd name="connsiteX86" fmla="*/ 118231 w 5571892"/>
              <a:gd name="connsiteY86" fmla="*/ 561888 h 561888"/>
              <a:gd name="connsiteX87" fmla="*/ 0 w 5571892"/>
              <a:gd name="connsiteY87" fmla="*/ 561888 h 561888"/>
              <a:gd name="connsiteX88" fmla="*/ 5310198 w 5571892"/>
              <a:gd name="connsiteY88" fmla="*/ 0 h 561888"/>
              <a:gd name="connsiteX89" fmla="*/ 5460013 w 5571892"/>
              <a:gd name="connsiteY89" fmla="*/ 32824 h 561888"/>
              <a:gd name="connsiteX90" fmla="*/ 5559389 w 5571892"/>
              <a:gd name="connsiteY90" fmla="*/ 105721 h 561888"/>
              <a:gd name="connsiteX91" fmla="*/ 5487768 w 5571892"/>
              <a:gd name="connsiteY91" fmla="*/ 189973 h 561888"/>
              <a:gd name="connsiteX92" fmla="*/ 5416222 w 5571892"/>
              <a:gd name="connsiteY92" fmla="*/ 136594 h 561888"/>
              <a:gd name="connsiteX93" fmla="*/ 5314751 w 5571892"/>
              <a:gd name="connsiteY93" fmla="*/ 114816 h 561888"/>
              <a:gd name="connsiteX94" fmla="*/ 5126456 w 5571892"/>
              <a:gd name="connsiteY94" fmla="*/ 199788 h 561888"/>
              <a:gd name="connsiteX95" fmla="*/ 5055152 w 5571892"/>
              <a:gd name="connsiteY95" fmla="*/ 432482 h 561888"/>
              <a:gd name="connsiteX96" fmla="*/ 5064846 w 5571892"/>
              <a:gd name="connsiteY96" fmla="*/ 536218 h 561888"/>
              <a:gd name="connsiteX97" fmla="*/ 5073459 w 5571892"/>
              <a:gd name="connsiteY97" fmla="*/ 561888 h 561888"/>
              <a:gd name="connsiteX98" fmla="*/ 4932695 w 5571892"/>
              <a:gd name="connsiteY98" fmla="*/ 561888 h 561888"/>
              <a:gd name="connsiteX99" fmla="*/ 4919851 w 5571892"/>
              <a:gd name="connsiteY99" fmla="*/ 437028 h 561888"/>
              <a:gd name="connsiteX100" fmla="*/ 4971711 w 5571892"/>
              <a:gd name="connsiteY100" fmla="*/ 202281 h 561888"/>
              <a:gd name="connsiteX101" fmla="*/ 5110318 w 5571892"/>
              <a:gd name="connsiteY101" fmla="*/ 52581 h 561888"/>
              <a:gd name="connsiteX102" fmla="*/ 5310198 w 5571892"/>
              <a:gd name="connsiteY102" fmla="*/ 0 h 561888"/>
              <a:gd name="connsiteX103" fmla="*/ 3149883 w 5571892"/>
              <a:gd name="connsiteY103" fmla="*/ 0 h 561888"/>
              <a:gd name="connsiteX104" fmla="*/ 3413223 w 5571892"/>
              <a:gd name="connsiteY104" fmla="*/ 114459 h 561888"/>
              <a:gd name="connsiteX105" fmla="*/ 3515173 w 5571892"/>
              <a:gd name="connsiteY105" fmla="*/ 431234 h 561888"/>
              <a:gd name="connsiteX106" fmla="*/ 3509566 w 5571892"/>
              <a:gd name="connsiteY106" fmla="*/ 516070 h 561888"/>
              <a:gd name="connsiteX107" fmla="*/ 3500568 w 5571892"/>
              <a:gd name="connsiteY107" fmla="*/ 561888 h 561888"/>
              <a:gd name="connsiteX108" fmla="*/ 3362842 w 5571892"/>
              <a:gd name="connsiteY108" fmla="*/ 561888 h 561888"/>
              <a:gd name="connsiteX109" fmla="*/ 3370392 w 5571892"/>
              <a:gd name="connsiteY109" fmla="*/ 537006 h 561888"/>
              <a:gd name="connsiteX110" fmla="*/ 3379872 w 5571892"/>
              <a:gd name="connsiteY110" fmla="*/ 431234 h 561888"/>
              <a:gd name="connsiteX111" fmla="*/ 3316966 w 5571892"/>
              <a:gd name="connsiteY111" fmla="*/ 199184 h 561888"/>
              <a:gd name="connsiteX112" fmla="*/ 3149883 w 5571892"/>
              <a:gd name="connsiteY112" fmla="*/ 114816 h 561888"/>
              <a:gd name="connsiteX113" fmla="*/ 2983372 w 5571892"/>
              <a:gd name="connsiteY113" fmla="*/ 199184 h 561888"/>
              <a:gd name="connsiteX114" fmla="*/ 2921037 w 5571892"/>
              <a:gd name="connsiteY114" fmla="*/ 431234 h 561888"/>
              <a:gd name="connsiteX115" fmla="*/ 2930403 w 5571892"/>
              <a:gd name="connsiteY115" fmla="*/ 537006 h 561888"/>
              <a:gd name="connsiteX116" fmla="*/ 2937886 w 5571892"/>
              <a:gd name="connsiteY116" fmla="*/ 561888 h 561888"/>
              <a:gd name="connsiteX117" fmla="*/ 2800369 w 5571892"/>
              <a:gd name="connsiteY117" fmla="*/ 561888 h 561888"/>
              <a:gd name="connsiteX118" fmla="*/ 2791617 w 5571892"/>
              <a:gd name="connsiteY118" fmla="*/ 518430 h 561888"/>
              <a:gd name="connsiteX119" fmla="*/ 2785734 w 5571892"/>
              <a:gd name="connsiteY119" fmla="*/ 431234 h 561888"/>
              <a:gd name="connsiteX120" fmla="*/ 2887113 w 5571892"/>
              <a:gd name="connsiteY120" fmla="*/ 114459 h 561888"/>
              <a:gd name="connsiteX121" fmla="*/ 3149883 w 5571892"/>
              <a:gd name="connsiteY121" fmla="*/ 0 h 561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5571892" h="561888">
                <a:moveTo>
                  <a:pt x="2333301" y="483733"/>
                </a:moveTo>
                <a:lnTo>
                  <a:pt x="2633643" y="483733"/>
                </a:lnTo>
                <a:lnTo>
                  <a:pt x="2633643" y="561888"/>
                </a:lnTo>
                <a:lnTo>
                  <a:pt x="2333301" y="561888"/>
                </a:lnTo>
                <a:close/>
                <a:moveTo>
                  <a:pt x="5286287" y="407474"/>
                </a:moveTo>
                <a:lnTo>
                  <a:pt x="5571892" y="407474"/>
                </a:lnTo>
                <a:lnTo>
                  <a:pt x="5571892" y="561888"/>
                </a:lnTo>
                <a:lnTo>
                  <a:pt x="5452526" y="561888"/>
                </a:lnTo>
                <a:lnTo>
                  <a:pt x="5452526" y="515461"/>
                </a:lnTo>
                <a:lnTo>
                  <a:pt x="5286287" y="515461"/>
                </a:lnTo>
                <a:close/>
                <a:moveTo>
                  <a:pt x="1219508" y="119369"/>
                </a:moveTo>
                <a:cubicBezTo>
                  <a:pt x="1207536" y="167142"/>
                  <a:pt x="1195065" y="214204"/>
                  <a:pt x="1182097" y="260554"/>
                </a:cubicBezTo>
                <a:cubicBezTo>
                  <a:pt x="1169129" y="306907"/>
                  <a:pt x="1155805" y="352830"/>
                  <a:pt x="1142125" y="398327"/>
                </a:cubicBezTo>
                <a:lnTo>
                  <a:pt x="1107987" y="511050"/>
                </a:lnTo>
                <a:lnTo>
                  <a:pt x="1336720" y="511050"/>
                </a:lnTo>
                <a:lnTo>
                  <a:pt x="1303716" y="398327"/>
                </a:lnTo>
                <a:cubicBezTo>
                  <a:pt x="1289588" y="352759"/>
                  <a:pt x="1276026" y="306693"/>
                  <a:pt x="1263034" y="260129"/>
                </a:cubicBezTo>
                <a:cubicBezTo>
                  <a:pt x="1250043" y="213564"/>
                  <a:pt x="1237051" y="166644"/>
                  <a:pt x="1224059" y="119369"/>
                </a:cubicBezTo>
                <a:close/>
                <a:moveTo>
                  <a:pt x="4586928" y="15935"/>
                </a:moveTo>
                <a:lnTo>
                  <a:pt x="4711986" y="15935"/>
                </a:lnTo>
                <a:lnTo>
                  <a:pt x="4711986" y="561888"/>
                </a:lnTo>
                <a:lnTo>
                  <a:pt x="4594058" y="561888"/>
                </a:lnTo>
                <a:lnTo>
                  <a:pt x="4592896" y="547454"/>
                </a:lnTo>
                <a:cubicBezTo>
                  <a:pt x="4589201" y="499398"/>
                  <a:pt x="4587211" y="452310"/>
                  <a:pt x="4586928" y="406194"/>
                </a:cubicBezTo>
                <a:close/>
                <a:moveTo>
                  <a:pt x="4097503" y="15935"/>
                </a:moveTo>
                <a:lnTo>
                  <a:pt x="4232811" y="15935"/>
                </a:lnTo>
                <a:lnTo>
                  <a:pt x="4510640" y="507635"/>
                </a:lnTo>
                <a:lnTo>
                  <a:pt x="4537424" y="561888"/>
                </a:lnTo>
                <a:lnTo>
                  <a:pt x="4412667" y="561888"/>
                </a:lnTo>
                <a:lnTo>
                  <a:pt x="4298852" y="359528"/>
                </a:lnTo>
                <a:lnTo>
                  <a:pt x="4211195" y="184246"/>
                </a:lnTo>
                <a:lnTo>
                  <a:pt x="4205510" y="184246"/>
                </a:lnTo>
                <a:cubicBezTo>
                  <a:pt x="4209206" y="227828"/>
                  <a:pt x="4212899" y="272979"/>
                  <a:pt x="4216594" y="319699"/>
                </a:cubicBezTo>
                <a:cubicBezTo>
                  <a:pt x="4220288" y="366419"/>
                  <a:pt x="4222278" y="412725"/>
                  <a:pt x="4222562" y="458617"/>
                </a:cubicBezTo>
                <a:lnTo>
                  <a:pt x="4222562" y="561888"/>
                </a:lnTo>
                <a:lnTo>
                  <a:pt x="4097503" y="561888"/>
                </a:lnTo>
                <a:close/>
                <a:moveTo>
                  <a:pt x="3713363" y="15935"/>
                </a:moveTo>
                <a:lnTo>
                  <a:pt x="3845252" y="15935"/>
                </a:lnTo>
                <a:lnTo>
                  <a:pt x="3845252" y="561888"/>
                </a:lnTo>
                <a:lnTo>
                  <a:pt x="3713363" y="561888"/>
                </a:lnTo>
                <a:close/>
                <a:moveTo>
                  <a:pt x="1644120" y="15935"/>
                </a:moveTo>
                <a:lnTo>
                  <a:pt x="1790916" y="15935"/>
                </a:lnTo>
                <a:lnTo>
                  <a:pt x="1892193" y="211670"/>
                </a:lnTo>
                <a:cubicBezTo>
                  <a:pt x="1902246" y="230731"/>
                  <a:pt x="1912297" y="250361"/>
                  <a:pt x="1922350" y="270562"/>
                </a:cubicBezTo>
                <a:cubicBezTo>
                  <a:pt x="1932400" y="290761"/>
                  <a:pt x="1943591" y="313237"/>
                  <a:pt x="1955919" y="337989"/>
                </a:cubicBezTo>
                <a:lnTo>
                  <a:pt x="1961608" y="337989"/>
                </a:lnTo>
                <a:cubicBezTo>
                  <a:pt x="1972230" y="313237"/>
                  <a:pt x="1981997" y="290761"/>
                  <a:pt x="1990912" y="270562"/>
                </a:cubicBezTo>
                <a:cubicBezTo>
                  <a:pt x="1999825" y="250361"/>
                  <a:pt x="2009024" y="230731"/>
                  <a:pt x="2018506" y="211670"/>
                </a:cubicBezTo>
                <a:lnTo>
                  <a:pt x="2117508" y="15935"/>
                </a:lnTo>
                <a:lnTo>
                  <a:pt x="2256338" y="15935"/>
                </a:lnTo>
                <a:lnTo>
                  <a:pt x="2031023" y="427890"/>
                </a:lnTo>
                <a:lnTo>
                  <a:pt x="2106975" y="561888"/>
                </a:lnTo>
                <a:lnTo>
                  <a:pt x="1972699" y="561888"/>
                </a:lnTo>
                <a:lnTo>
                  <a:pt x="1945678" y="508688"/>
                </a:lnTo>
                <a:lnTo>
                  <a:pt x="1941125" y="508688"/>
                </a:lnTo>
                <a:lnTo>
                  <a:pt x="1916111" y="561888"/>
                </a:lnTo>
                <a:lnTo>
                  <a:pt x="1791243" y="561888"/>
                </a:lnTo>
                <a:lnTo>
                  <a:pt x="1869435" y="421062"/>
                </a:lnTo>
                <a:close/>
                <a:moveTo>
                  <a:pt x="1148953" y="15935"/>
                </a:moveTo>
                <a:lnTo>
                  <a:pt x="1301441" y="15935"/>
                </a:lnTo>
                <a:lnTo>
                  <a:pt x="1482431" y="561888"/>
                </a:lnTo>
                <a:lnTo>
                  <a:pt x="967963" y="561888"/>
                </a:lnTo>
                <a:close/>
                <a:moveTo>
                  <a:pt x="572502" y="15935"/>
                </a:moveTo>
                <a:lnTo>
                  <a:pt x="724889" y="15935"/>
                </a:lnTo>
                <a:lnTo>
                  <a:pt x="724889" y="561888"/>
                </a:lnTo>
                <a:lnTo>
                  <a:pt x="602106" y="561888"/>
                </a:lnTo>
                <a:lnTo>
                  <a:pt x="602106" y="439287"/>
                </a:lnTo>
                <a:cubicBezTo>
                  <a:pt x="602389" y="400361"/>
                  <a:pt x="604379" y="357238"/>
                  <a:pt x="608074" y="309915"/>
                </a:cubicBezTo>
                <a:cubicBezTo>
                  <a:pt x="611768" y="262593"/>
                  <a:pt x="615464" y="219187"/>
                  <a:pt x="619159" y="179693"/>
                </a:cubicBezTo>
                <a:lnTo>
                  <a:pt x="614611" y="179693"/>
                </a:lnTo>
                <a:lnTo>
                  <a:pt x="547454" y="373249"/>
                </a:lnTo>
                <a:lnTo>
                  <a:pt x="478633" y="561888"/>
                </a:lnTo>
                <a:lnTo>
                  <a:pt x="381508" y="561888"/>
                </a:lnTo>
                <a:lnTo>
                  <a:pt x="393753" y="523684"/>
                </a:lnTo>
                <a:cubicBezTo>
                  <a:pt x="402434" y="495338"/>
                  <a:pt x="411543" y="467206"/>
                  <a:pt x="421079" y="439287"/>
                </a:cubicBezTo>
                <a:close/>
                <a:moveTo>
                  <a:pt x="0" y="15935"/>
                </a:moveTo>
                <a:lnTo>
                  <a:pt x="151247" y="15935"/>
                </a:lnTo>
                <a:lnTo>
                  <a:pt x="304949" y="439287"/>
                </a:lnTo>
                <a:cubicBezTo>
                  <a:pt x="314530" y="467206"/>
                  <a:pt x="323829" y="495338"/>
                  <a:pt x="332842" y="523684"/>
                </a:cubicBezTo>
                <a:lnTo>
                  <a:pt x="345343" y="561888"/>
                </a:lnTo>
                <a:lnTo>
                  <a:pt x="242239" y="561888"/>
                </a:lnTo>
                <a:lnTo>
                  <a:pt x="172879" y="373249"/>
                </a:lnTo>
                <a:lnTo>
                  <a:pt x="106862" y="179693"/>
                </a:lnTo>
                <a:lnTo>
                  <a:pt x="102314" y="179693"/>
                </a:lnTo>
                <a:cubicBezTo>
                  <a:pt x="105464" y="219187"/>
                  <a:pt x="108828" y="262593"/>
                  <a:pt x="112404" y="309915"/>
                </a:cubicBezTo>
                <a:cubicBezTo>
                  <a:pt x="115980" y="357238"/>
                  <a:pt x="117921" y="400361"/>
                  <a:pt x="118231" y="439287"/>
                </a:cubicBezTo>
                <a:lnTo>
                  <a:pt x="118231" y="561888"/>
                </a:lnTo>
                <a:lnTo>
                  <a:pt x="0" y="561888"/>
                </a:lnTo>
                <a:close/>
                <a:moveTo>
                  <a:pt x="5310198" y="0"/>
                </a:moveTo>
                <a:cubicBezTo>
                  <a:pt x="5369189" y="1065"/>
                  <a:pt x="5419128" y="12007"/>
                  <a:pt x="5460013" y="32824"/>
                </a:cubicBezTo>
                <a:cubicBezTo>
                  <a:pt x="5500898" y="53642"/>
                  <a:pt x="5534025" y="77941"/>
                  <a:pt x="5559389" y="105721"/>
                </a:cubicBezTo>
                <a:lnTo>
                  <a:pt x="5487768" y="189973"/>
                </a:lnTo>
                <a:cubicBezTo>
                  <a:pt x="5467700" y="168407"/>
                  <a:pt x="5443851" y="150614"/>
                  <a:pt x="5416222" y="136594"/>
                </a:cubicBezTo>
                <a:cubicBezTo>
                  <a:pt x="5388594" y="122573"/>
                  <a:pt x="5354770" y="115313"/>
                  <a:pt x="5314751" y="114816"/>
                </a:cubicBezTo>
                <a:cubicBezTo>
                  <a:pt x="5235690" y="115742"/>
                  <a:pt x="5172925" y="144066"/>
                  <a:pt x="5126456" y="199788"/>
                </a:cubicBezTo>
                <a:cubicBezTo>
                  <a:pt x="5079987" y="255512"/>
                  <a:pt x="5056220" y="333076"/>
                  <a:pt x="5055152" y="432482"/>
                </a:cubicBezTo>
                <a:cubicBezTo>
                  <a:pt x="5055241" y="470170"/>
                  <a:pt x="5058473" y="504749"/>
                  <a:pt x="5064846" y="536218"/>
                </a:cubicBezTo>
                <a:lnTo>
                  <a:pt x="5073459" y="561888"/>
                </a:lnTo>
                <a:lnTo>
                  <a:pt x="4932695" y="561888"/>
                </a:lnTo>
                <a:lnTo>
                  <a:pt x="4919851" y="437028"/>
                </a:lnTo>
                <a:cubicBezTo>
                  <a:pt x="4920557" y="345610"/>
                  <a:pt x="4937845" y="267361"/>
                  <a:pt x="4971711" y="202281"/>
                </a:cubicBezTo>
                <a:cubicBezTo>
                  <a:pt x="5005579" y="137201"/>
                  <a:pt x="5051781" y="87301"/>
                  <a:pt x="5110318" y="52581"/>
                </a:cubicBezTo>
                <a:cubicBezTo>
                  <a:pt x="5168855" y="17863"/>
                  <a:pt x="5235481" y="335"/>
                  <a:pt x="5310198" y="0"/>
                </a:cubicBezTo>
                <a:close/>
                <a:moveTo>
                  <a:pt x="3149883" y="0"/>
                </a:moveTo>
                <a:cubicBezTo>
                  <a:pt x="3259247" y="1109"/>
                  <a:pt x="3347027" y="39262"/>
                  <a:pt x="3413223" y="114459"/>
                </a:cubicBezTo>
                <a:cubicBezTo>
                  <a:pt x="3479419" y="189658"/>
                  <a:pt x="3513403" y="295248"/>
                  <a:pt x="3515173" y="431234"/>
                </a:cubicBezTo>
                <a:cubicBezTo>
                  <a:pt x="3514873" y="460904"/>
                  <a:pt x="3513004" y="489183"/>
                  <a:pt x="3509566" y="516070"/>
                </a:cubicBezTo>
                <a:lnTo>
                  <a:pt x="3500568" y="561888"/>
                </a:lnTo>
                <a:lnTo>
                  <a:pt x="3362842" y="561888"/>
                </a:lnTo>
                <a:lnTo>
                  <a:pt x="3370392" y="537006"/>
                </a:lnTo>
                <a:cubicBezTo>
                  <a:pt x="3376374" y="504870"/>
                  <a:pt x="3379534" y="469613"/>
                  <a:pt x="3379872" y="431234"/>
                </a:cubicBezTo>
                <a:cubicBezTo>
                  <a:pt x="3378969" y="331902"/>
                  <a:pt x="3358001" y="254553"/>
                  <a:pt x="3316966" y="199184"/>
                </a:cubicBezTo>
                <a:cubicBezTo>
                  <a:pt x="3275930" y="143816"/>
                  <a:pt x="3220236" y="115693"/>
                  <a:pt x="3149883" y="114816"/>
                </a:cubicBezTo>
                <a:cubicBezTo>
                  <a:pt x="3079578" y="115693"/>
                  <a:pt x="3024075" y="143816"/>
                  <a:pt x="2983372" y="199184"/>
                </a:cubicBezTo>
                <a:cubicBezTo>
                  <a:pt x="2942669" y="254553"/>
                  <a:pt x="2921890" y="331902"/>
                  <a:pt x="2921037" y="431234"/>
                </a:cubicBezTo>
                <a:cubicBezTo>
                  <a:pt x="2921357" y="469613"/>
                  <a:pt x="2924479" y="504870"/>
                  <a:pt x="2930403" y="537006"/>
                </a:cubicBezTo>
                <a:lnTo>
                  <a:pt x="2937886" y="561888"/>
                </a:lnTo>
                <a:lnTo>
                  <a:pt x="2800369" y="561888"/>
                </a:lnTo>
                <a:lnTo>
                  <a:pt x="2791617" y="518430"/>
                </a:lnTo>
                <a:cubicBezTo>
                  <a:pt x="2788008" y="490841"/>
                  <a:pt x="2786047" y="461776"/>
                  <a:pt x="2785734" y="431234"/>
                </a:cubicBezTo>
                <a:cubicBezTo>
                  <a:pt x="2787457" y="295248"/>
                  <a:pt x="2821250" y="189658"/>
                  <a:pt x="2887113" y="114459"/>
                </a:cubicBezTo>
                <a:cubicBezTo>
                  <a:pt x="2952978" y="39262"/>
                  <a:pt x="3040567" y="1109"/>
                  <a:pt x="314988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000" b="1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126" name="任意多边形: 形状 125">
            <a:extLst>
              <a:ext uri="{FF2B5EF4-FFF2-40B4-BE49-F238E27FC236}">
                <a16:creationId xmlns:a16="http://schemas.microsoft.com/office/drawing/2014/main" id="{6CEB31BE-4787-416C-A669-4521A6636A86}"/>
              </a:ext>
            </a:extLst>
          </p:cNvPr>
          <p:cNvSpPr/>
          <p:nvPr/>
        </p:nvSpPr>
        <p:spPr>
          <a:xfrm>
            <a:off x="5724162" y="4838657"/>
            <a:ext cx="1042185" cy="813440"/>
          </a:xfrm>
          <a:custGeom>
            <a:avLst/>
            <a:gdLst>
              <a:gd name="connsiteX0" fmla="*/ 8056 w 1631827"/>
              <a:gd name="connsiteY0" fmla="*/ 863600 h 1273664"/>
              <a:gd name="connsiteX1" fmla="*/ 122356 w 1631827"/>
              <a:gd name="connsiteY1" fmla="*/ 254000 h 1273664"/>
              <a:gd name="connsiteX2" fmla="*/ 731956 w 1631827"/>
              <a:gd name="connsiteY2" fmla="*/ 609600 h 1273664"/>
              <a:gd name="connsiteX3" fmla="*/ 1455856 w 1631827"/>
              <a:gd name="connsiteY3" fmla="*/ 0 h 1273664"/>
              <a:gd name="connsiteX4" fmla="*/ 1620956 w 1631827"/>
              <a:gd name="connsiteY4" fmla="*/ 609600 h 1273664"/>
              <a:gd name="connsiteX5" fmla="*/ 1239956 w 1631827"/>
              <a:gd name="connsiteY5" fmla="*/ 1193800 h 1273664"/>
              <a:gd name="connsiteX6" fmla="*/ 706556 w 1631827"/>
              <a:gd name="connsiteY6" fmla="*/ 1079500 h 1273664"/>
              <a:gd name="connsiteX7" fmla="*/ 249356 w 1631827"/>
              <a:gd name="connsiteY7" fmla="*/ 1270000 h 1273664"/>
              <a:gd name="connsiteX8" fmla="*/ 8056 w 1631827"/>
              <a:gd name="connsiteY8" fmla="*/ 863600 h 1273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31827" h="1273664">
                <a:moveTo>
                  <a:pt x="8056" y="863600"/>
                </a:moveTo>
                <a:cubicBezTo>
                  <a:pt x="-13111" y="694267"/>
                  <a:pt x="1706" y="296333"/>
                  <a:pt x="122356" y="254000"/>
                </a:cubicBezTo>
                <a:cubicBezTo>
                  <a:pt x="243006" y="211667"/>
                  <a:pt x="509706" y="651933"/>
                  <a:pt x="731956" y="609600"/>
                </a:cubicBezTo>
                <a:cubicBezTo>
                  <a:pt x="954206" y="567267"/>
                  <a:pt x="1307689" y="0"/>
                  <a:pt x="1455856" y="0"/>
                </a:cubicBezTo>
                <a:cubicBezTo>
                  <a:pt x="1604023" y="0"/>
                  <a:pt x="1656939" y="410633"/>
                  <a:pt x="1620956" y="609600"/>
                </a:cubicBezTo>
                <a:cubicBezTo>
                  <a:pt x="1584973" y="808567"/>
                  <a:pt x="1392356" y="1115483"/>
                  <a:pt x="1239956" y="1193800"/>
                </a:cubicBezTo>
                <a:cubicBezTo>
                  <a:pt x="1087556" y="1272117"/>
                  <a:pt x="871656" y="1066800"/>
                  <a:pt x="706556" y="1079500"/>
                </a:cubicBezTo>
                <a:cubicBezTo>
                  <a:pt x="541456" y="1092200"/>
                  <a:pt x="365773" y="1303867"/>
                  <a:pt x="249356" y="1270000"/>
                </a:cubicBezTo>
                <a:cubicBezTo>
                  <a:pt x="132939" y="1236133"/>
                  <a:pt x="29223" y="1032933"/>
                  <a:pt x="8056" y="8636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178BAF75-4F58-46A7-BA04-C87C0EDDD9E2}"/>
              </a:ext>
            </a:extLst>
          </p:cNvPr>
          <p:cNvSpPr/>
          <p:nvPr/>
        </p:nvSpPr>
        <p:spPr>
          <a:xfrm>
            <a:off x="11397420" y="450058"/>
            <a:ext cx="905518" cy="737860"/>
          </a:xfrm>
          <a:custGeom>
            <a:avLst/>
            <a:gdLst>
              <a:gd name="connsiteX0" fmla="*/ 2415 w 905518"/>
              <a:gd name="connsiteY0" fmla="*/ 432469 h 737860"/>
              <a:gd name="connsiteX1" fmla="*/ 307215 w 905518"/>
              <a:gd name="connsiteY1" fmla="*/ 669 h 737860"/>
              <a:gd name="connsiteX2" fmla="*/ 904115 w 905518"/>
              <a:gd name="connsiteY2" fmla="*/ 343569 h 737860"/>
              <a:gd name="connsiteX3" fmla="*/ 459615 w 905518"/>
              <a:gd name="connsiteY3" fmla="*/ 737269 h 737860"/>
              <a:gd name="connsiteX4" fmla="*/ 2415 w 905518"/>
              <a:gd name="connsiteY4" fmla="*/ 432469 h 737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5518" h="737860">
                <a:moveTo>
                  <a:pt x="2415" y="432469"/>
                </a:moveTo>
                <a:cubicBezTo>
                  <a:pt x="-22985" y="309702"/>
                  <a:pt x="156932" y="15486"/>
                  <a:pt x="307215" y="669"/>
                </a:cubicBezTo>
                <a:cubicBezTo>
                  <a:pt x="457498" y="-14148"/>
                  <a:pt x="878715" y="220802"/>
                  <a:pt x="904115" y="343569"/>
                </a:cubicBezTo>
                <a:cubicBezTo>
                  <a:pt x="929515" y="466336"/>
                  <a:pt x="603548" y="724569"/>
                  <a:pt x="459615" y="737269"/>
                </a:cubicBezTo>
                <a:cubicBezTo>
                  <a:pt x="315682" y="749969"/>
                  <a:pt x="27815" y="555236"/>
                  <a:pt x="2415" y="432469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4360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任意多边形: 形状 162">
            <a:extLst>
              <a:ext uri="{FF2B5EF4-FFF2-40B4-BE49-F238E27FC236}">
                <a16:creationId xmlns:a16="http://schemas.microsoft.com/office/drawing/2014/main" id="{7219FCAB-9EEE-4624-AFFF-4ABCA500724E}"/>
              </a:ext>
            </a:extLst>
          </p:cNvPr>
          <p:cNvSpPr/>
          <p:nvPr/>
        </p:nvSpPr>
        <p:spPr>
          <a:xfrm rot="3242149" flipH="1">
            <a:off x="9575590" y="3460934"/>
            <a:ext cx="2310185" cy="2954237"/>
          </a:xfrm>
          <a:custGeom>
            <a:avLst/>
            <a:gdLst>
              <a:gd name="connsiteX0" fmla="*/ 1592669 w 1657984"/>
              <a:gd name="connsiteY0" fmla="*/ 1989580 h 2120210"/>
              <a:gd name="connsiteX1" fmla="*/ 1657984 w 1657984"/>
              <a:gd name="connsiteY1" fmla="*/ 2054895 h 2120210"/>
              <a:gd name="connsiteX2" fmla="*/ 1592669 w 1657984"/>
              <a:gd name="connsiteY2" fmla="*/ 2120210 h 2120210"/>
              <a:gd name="connsiteX3" fmla="*/ 1527354 w 1657984"/>
              <a:gd name="connsiteY3" fmla="*/ 2054895 h 2120210"/>
              <a:gd name="connsiteX4" fmla="*/ 1592669 w 1657984"/>
              <a:gd name="connsiteY4" fmla="*/ 1989580 h 2120210"/>
              <a:gd name="connsiteX5" fmla="*/ 1401750 w 1657984"/>
              <a:gd name="connsiteY5" fmla="*/ 1989580 h 2120210"/>
              <a:gd name="connsiteX6" fmla="*/ 1467065 w 1657984"/>
              <a:gd name="connsiteY6" fmla="*/ 2054895 h 2120210"/>
              <a:gd name="connsiteX7" fmla="*/ 1401750 w 1657984"/>
              <a:gd name="connsiteY7" fmla="*/ 2120210 h 2120210"/>
              <a:gd name="connsiteX8" fmla="*/ 1336435 w 1657984"/>
              <a:gd name="connsiteY8" fmla="*/ 2054895 h 2120210"/>
              <a:gd name="connsiteX9" fmla="*/ 1401750 w 1657984"/>
              <a:gd name="connsiteY9" fmla="*/ 1989580 h 2120210"/>
              <a:gd name="connsiteX10" fmla="*/ 1210831 w 1657984"/>
              <a:gd name="connsiteY10" fmla="*/ 1989580 h 2120210"/>
              <a:gd name="connsiteX11" fmla="*/ 1276146 w 1657984"/>
              <a:gd name="connsiteY11" fmla="*/ 2054895 h 2120210"/>
              <a:gd name="connsiteX12" fmla="*/ 1210831 w 1657984"/>
              <a:gd name="connsiteY12" fmla="*/ 2120210 h 2120210"/>
              <a:gd name="connsiteX13" fmla="*/ 1145516 w 1657984"/>
              <a:gd name="connsiteY13" fmla="*/ 2054895 h 2120210"/>
              <a:gd name="connsiteX14" fmla="*/ 1210831 w 1657984"/>
              <a:gd name="connsiteY14" fmla="*/ 1989580 h 2120210"/>
              <a:gd name="connsiteX15" fmla="*/ 1019912 w 1657984"/>
              <a:gd name="connsiteY15" fmla="*/ 1989580 h 2120210"/>
              <a:gd name="connsiteX16" fmla="*/ 1085227 w 1657984"/>
              <a:gd name="connsiteY16" fmla="*/ 2054895 h 2120210"/>
              <a:gd name="connsiteX17" fmla="*/ 1019912 w 1657984"/>
              <a:gd name="connsiteY17" fmla="*/ 2120210 h 2120210"/>
              <a:gd name="connsiteX18" fmla="*/ 954597 w 1657984"/>
              <a:gd name="connsiteY18" fmla="*/ 2054895 h 2120210"/>
              <a:gd name="connsiteX19" fmla="*/ 1019912 w 1657984"/>
              <a:gd name="connsiteY19" fmla="*/ 1989580 h 2120210"/>
              <a:gd name="connsiteX20" fmla="*/ 828992 w 1657984"/>
              <a:gd name="connsiteY20" fmla="*/ 1989580 h 2120210"/>
              <a:gd name="connsiteX21" fmla="*/ 894307 w 1657984"/>
              <a:gd name="connsiteY21" fmla="*/ 2054895 h 2120210"/>
              <a:gd name="connsiteX22" fmla="*/ 828992 w 1657984"/>
              <a:gd name="connsiteY22" fmla="*/ 2120210 h 2120210"/>
              <a:gd name="connsiteX23" fmla="*/ 763677 w 1657984"/>
              <a:gd name="connsiteY23" fmla="*/ 2054895 h 2120210"/>
              <a:gd name="connsiteX24" fmla="*/ 828992 w 1657984"/>
              <a:gd name="connsiteY24" fmla="*/ 1989580 h 2120210"/>
              <a:gd name="connsiteX25" fmla="*/ 638073 w 1657984"/>
              <a:gd name="connsiteY25" fmla="*/ 1989580 h 2120210"/>
              <a:gd name="connsiteX26" fmla="*/ 703388 w 1657984"/>
              <a:gd name="connsiteY26" fmla="*/ 2054895 h 2120210"/>
              <a:gd name="connsiteX27" fmla="*/ 638073 w 1657984"/>
              <a:gd name="connsiteY27" fmla="*/ 2120210 h 2120210"/>
              <a:gd name="connsiteX28" fmla="*/ 572758 w 1657984"/>
              <a:gd name="connsiteY28" fmla="*/ 2054895 h 2120210"/>
              <a:gd name="connsiteX29" fmla="*/ 638073 w 1657984"/>
              <a:gd name="connsiteY29" fmla="*/ 1989580 h 2120210"/>
              <a:gd name="connsiteX30" fmla="*/ 447154 w 1657984"/>
              <a:gd name="connsiteY30" fmla="*/ 1989580 h 2120210"/>
              <a:gd name="connsiteX31" fmla="*/ 512469 w 1657984"/>
              <a:gd name="connsiteY31" fmla="*/ 2054895 h 2120210"/>
              <a:gd name="connsiteX32" fmla="*/ 447154 w 1657984"/>
              <a:gd name="connsiteY32" fmla="*/ 2120210 h 2120210"/>
              <a:gd name="connsiteX33" fmla="*/ 381839 w 1657984"/>
              <a:gd name="connsiteY33" fmla="*/ 2054895 h 2120210"/>
              <a:gd name="connsiteX34" fmla="*/ 447154 w 1657984"/>
              <a:gd name="connsiteY34" fmla="*/ 1989580 h 2120210"/>
              <a:gd name="connsiteX35" fmla="*/ 256234 w 1657984"/>
              <a:gd name="connsiteY35" fmla="*/ 1989580 h 2120210"/>
              <a:gd name="connsiteX36" fmla="*/ 321549 w 1657984"/>
              <a:gd name="connsiteY36" fmla="*/ 2054895 h 2120210"/>
              <a:gd name="connsiteX37" fmla="*/ 256234 w 1657984"/>
              <a:gd name="connsiteY37" fmla="*/ 2120210 h 2120210"/>
              <a:gd name="connsiteX38" fmla="*/ 190919 w 1657984"/>
              <a:gd name="connsiteY38" fmla="*/ 2054895 h 2120210"/>
              <a:gd name="connsiteX39" fmla="*/ 256234 w 1657984"/>
              <a:gd name="connsiteY39" fmla="*/ 1989580 h 2120210"/>
              <a:gd name="connsiteX40" fmla="*/ 65315 w 1657984"/>
              <a:gd name="connsiteY40" fmla="*/ 1989580 h 2120210"/>
              <a:gd name="connsiteX41" fmla="*/ 130630 w 1657984"/>
              <a:gd name="connsiteY41" fmla="*/ 2054895 h 2120210"/>
              <a:gd name="connsiteX42" fmla="*/ 65315 w 1657984"/>
              <a:gd name="connsiteY42" fmla="*/ 2120210 h 2120210"/>
              <a:gd name="connsiteX43" fmla="*/ 0 w 1657984"/>
              <a:gd name="connsiteY43" fmla="*/ 2054895 h 2120210"/>
              <a:gd name="connsiteX44" fmla="*/ 65315 w 1657984"/>
              <a:gd name="connsiteY44" fmla="*/ 1989580 h 2120210"/>
              <a:gd name="connsiteX45" fmla="*/ 1592669 w 1657984"/>
              <a:gd name="connsiteY45" fmla="*/ 1768516 h 2120210"/>
              <a:gd name="connsiteX46" fmla="*/ 1657984 w 1657984"/>
              <a:gd name="connsiteY46" fmla="*/ 1833831 h 2120210"/>
              <a:gd name="connsiteX47" fmla="*/ 1592669 w 1657984"/>
              <a:gd name="connsiteY47" fmla="*/ 1899146 h 2120210"/>
              <a:gd name="connsiteX48" fmla="*/ 1527354 w 1657984"/>
              <a:gd name="connsiteY48" fmla="*/ 1833831 h 2120210"/>
              <a:gd name="connsiteX49" fmla="*/ 1592669 w 1657984"/>
              <a:gd name="connsiteY49" fmla="*/ 1768516 h 2120210"/>
              <a:gd name="connsiteX50" fmla="*/ 1401750 w 1657984"/>
              <a:gd name="connsiteY50" fmla="*/ 1768516 h 2120210"/>
              <a:gd name="connsiteX51" fmla="*/ 1467065 w 1657984"/>
              <a:gd name="connsiteY51" fmla="*/ 1833831 h 2120210"/>
              <a:gd name="connsiteX52" fmla="*/ 1401750 w 1657984"/>
              <a:gd name="connsiteY52" fmla="*/ 1899146 h 2120210"/>
              <a:gd name="connsiteX53" fmla="*/ 1336435 w 1657984"/>
              <a:gd name="connsiteY53" fmla="*/ 1833831 h 2120210"/>
              <a:gd name="connsiteX54" fmla="*/ 1401750 w 1657984"/>
              <a:gd name="connsiteY54" fmla="*/ 1768516 h 2120210"/>
              <a:gd name="connsiteX55" fmla="*/ 1210831 w 1657984"/>
              <a:gd name="connsiteY55" fmla="*/ 1768516 h 2120210"/>
              <a:gd name="connsiteX56" fmla="*/ 1276146 w 1657984"/>
              <a:gd name="connsiteY56" fmla="*/ 1833831 h 2120210"/>
              <a:gd name="connsiteX57" fmla="*/ 1210831 w 1657984"/>
              <a:gd name="connsiteY57" fmla="*/ 1899146 h 2120210"/>
              <a:gd name="connsiteX58" fmla="*/ 1145516 w 1657984"/>
              <a:gd name="connsiteY58" fmla="*/ 1833831 h 2120210"/>
              <a:gd name="connsiteX59" fmla="*/ 1210831 w 1657984"/>
              <a:gd name="connsiteY59" fmla="*/ 1768516 h 2120210"/>
              <a:gd name="connsiteX60" fmla="*/ 1019912 w 1657984"/>
              <a:gd name="connsiteY60" fmla="*/ 1768516 h 2120210"/>
              <a:gd name="connsiteX61" fmla="*/ 1085227 w 1657984"/>
              <a:gd name="connsiteY61" fmla="*/ 1833831 h 2120210"/>
              <a:gd name="connsiteX62" fmla="*/ 1019912 w 1657984"/>
              <a:gd name="connsiteY62" fmla="*/ 1899146 h 2120210"/>
              <a:gd name="connsiteX63" fmla="*/ 954597 w 1657984"/>
              <a:gd name="connsiteY63" fmla="*/ 1833831 h 2120210"/>
              <a:gd name="connsiteX64" fmla="*/ 1019912 w 1657984"/>
              <a:gd name="connsiteY64" fmla="*/ 1768516 h 2120210"/>
              <a:gd name="connsiteX65" fmla="*/ 828992 w 1657984"/>
              <a:gd name="connsiteY65" fmla="*/ 1768516 h 2120210"/>
              <a:gd name="connsiteX66" fmla="*/ 894307 w 1657984"/>
              <a:gd name="connsiteY66" fmla="*/ 1833831 h 2120210"/>
              <a:gd name="connsiteX67" fmla="*/ 828992 w 1657984"/>
              <a:gd name="connsiteY67" fmla="*/ 1899146 h 2120210"/>
              <a:gd name="connsiteX68" fmla="*/ 763677 w 1657984"/>
              <a:gd name="connsiteY68" fmla="*/ 1833831 h 2120210"/>
              <a:gd name="connsiteX69" fmla="*/ 828992 w 1657984"/>
              <a:gd name="connsiteY69" fmla="*/ 1768516 h 2120210"/>
              <a:gd name="connsiteX70" fmla="*/ 638073 w 1657984"/>
              <a:gd name="connsiteY70" fmla="*/ 1768516 h 2120210"/>
              <a:gd name="connsiteX71" fmla="*/ 703388 w 1657984"/>
              <a:gd name="connsiteY71" fmla="*/ 1833831 h 2120210"/>
              <a:gd name="connsiteX72" fmla="*/ 638073 w 1657984"/>
              <a:gd name="connsiteY72" fmla="*/ 1899146 h 2120210"/>
              <a:gd name="connsiteX73" fmla="*/ 572758 w 1657984"/>
              <a:gd name="connsiteY73" fmla="*/ 1833831 h 2120210"/>
              <a:gd name="connsiteX74" fmla="*/ 638073 w 1657984"/>
              <a:gd name="connsiteY74" fmla="*/ 1768516 h 2120210"/>
              <a:gd name="connsiteX75" fmla="*/ 447154 w 1657984"/>
              <a:gd name="connsiteY75" fmla="*/ 1768516 h 2120210"/>
              <a:gd name="connsiteX76" fmla="*/ 512469 w 1657984"/>
              <a:gd name="connsiteY76" fmla="*/ 1833831 h 2120210"/>
              <a:gd name="connsiteX77" fmla="*/ 447154 w 1657984"/>
              <a:gd name="connsiteY77" fmla="*/ 1899146 h 2120210"/>
              <a:gd name="connsiteX78" fmla="*/ 381839 w 1657984"/>
              <a:gd name="connsiteY78" fmla="*/ 1833831 h 2120210"/>
              <a:gd name="connsiteX79" fmla="*/ 447154 w 1657984"/>
              <a:gd name="connsiteY79" fmla="*/ 1768516 h 2120210"/>
              <a:gd name="connsiteX80" fmla="*/ 256234 w 1657984"/>
              <a:gd name="connsiteY80" fmla="*/ 1768516 h 2120210"/>
              <a:gd name="connsiteX81" fmla="*/ 321549 w 1657984"/>
              <a:gd name="connsiteY81" fmla="*/ 1833831 h 2120210"/>
              <a:gd name="connsiteX82" fmla="*/ 256234 w 1657984"/>
              <a:gd name="connsiteY82" fmla="*/ 1899146 h 2120210"/>
              <a:gd name="connsiteX83" fmla="*/ 190919 w 1657984"/>
              <a:gd name="connsiteY83" fmla="*/ 1833831 h 2120210"/>
              <a:gd name="connsiteX84" fmla="*/ 256234 w 1657984"/>
              <a:gd name="connsiteY84" fmla="*/ 1768516 h 2120210"/>
              <a:gd name="connsiteX85" fmla="*/ 65315 w 1657984"/>
              <a:gd name="connsiteY85" fmla="*/ 1768516 h 2120210"/>
              <a:gd name="connsiteX86" fmla="*/ 130630 w 1657984"/>
              <a:gd name="connsiteY86" fmla="*/ 1833831 h 2120210"/>
              <a:gd name="connsiteX87" fmla="*/ 65315 w 1657984"/>
              <a:gd name="connsiteY87" fmla="*/ 1899146 h 2120210"/>
              <a:gd name="connsiteX88" fmla="*/ 0 w 1657984"/>
              <a:gd name="connsiteY88" fmla="*/ 1833831 h 2120210"/>
              <a:gd name="connsiteX89" fmla="*/ 65315 w 1657984"/>
              <a:gd name="connsiteY89" fmla="*/ 1768516 h 2120210"/>
              <a:gd name="connsiteX90" fmla="*/ 1592669 w 1657984"/>
              <a:gd name="connsiteY90" fmla="*/ 1547451 h 2120210"/>
              <a:gd name="connsiteX91" fmla="*/ 1657984 w 1657984"/>
              <a:gd name="connsiteY91" fmla="*/ 1612766 h 2120210"/>
              <a:gd name="connsiteX92" fmla="*/ 1592669 w 1657984"/>
              <a:gd name="connsiteY92" fmla="*/ 1678081 h 2120210"/>
              <a:gd name="connsiteX93" fmla="*/ 1527354 w 1657984"/>
              <a:gd name="connsiteY93" fmla="*/ 1612766 h 2120210"/>
              <a:gd name="connsiteX94" fmla="*/ 1592669 w 1657984"/>
              <a:gd name="connsiteY94" fmla="*/ 1547451 h 2120210"/>
              <a:gd name="connsiteX95" fmla="*/ 1401750 w 1657984"/>
              <a:gd name="connsiteY95" fmla="*/ 1547451 h 2120210"/>
              <a:gd name="connsiteX96" fmla="*/ 1467065 w 1657984"/>
              <a:gd name="connsiteY96" fmla="*/ 1612766 h 2120210"/>
              <a:gd name="connsiteX97" fmla="*/ 1401750 w 1657984"/>
              <a:gd name="connsiteY97" fmla="*/ 1678081 h 2120210"/>
              <a:gd name="connsiteX98" fmla="*/ 1336435 w 1657984"/>
              <a:gd name="connsiteY98" fmla="*/ 1612766 h 2120210"/>
              <a:gd name="connsiteX99" fmla="*/ 1401750 w 1657984"/>
              <a:gd name="connsiteY99" fmla="*/ 1547451 h 2120210"/>
              <a:gd name="connsiteX100" fmla="*/ 1210831 w 1657984"/>
              <a:gd name="connsiteY100" fmla="*/ 1547451 h 2120210"/>
              <a:gd name="connsiteX101" fmla="*/ 1276146 w 1657984"/>
              <a:gd name="connsiteY101" fmla="*/ 1612766 h 2120210"/>
              <a:gd name="connsiteX102" fmla="*/ 1210831 w 1657984"/>
              <a:gd name="connsiteY102" fmla="*/ 1678081 h 2120210"/>
              <a:gd name="connsiteX103" fmla="*/ 1145516 w 1657984"/>
              <a:gd name="connsiteY103" fmla="*/ 1612766 h 2120210"/>
              <a:gd name="connsiteX104" fmla="*/ 1210831 w 1657984"/>
              <a:gd name="connsiteY104" fmla="*/ 1547451 h 2120210"/>
              <a:gd name="connsiteX105" fmla="*/ 1019912 w 1657984"/>
              <a:gd name="connsiteY105" fmla="*/ 1547451 h 2120210"/>
              <a:gd name="connsiteX106" fmla="*/ 1085227 w 1657984"/>
              <a:gd name="connsiteY106" fmla="*/ 1612766 h 2120210"/>
              <a:gd name="connsiteX107" fmla="*/ 1019912 w 1657984"/>
              <a:gd name="connsiteY107" fmla="*/ 1678081 h 2120210"/>
              <a:gd name="connsiteX108" fmla="*/ 954597 w 1657984"/>
              <a:gd name="connsiteY108" fmla="*/ 1612766 h 2120210"/>
              <a:gd name="connsiteX109" fmla="*/ 1019912 w 1657984"/>
              <a:gd name="connsiteY109" fmla="*/ 1547451 h 2120210"/>
              <a:gd name="connsiteX110" fmla="*/ 828992 w 1657984"/>
              <a:gd name="connsiteY110" fmla="*/ 1547451 h 2120210"/>
              <a:gd name="connsiteX111" fmla="*/ 894307 w 1657984"/>
              <a:gd name="connsiteY111" fmla="*/ 1612766 h 2120210"/>
              <a:gd name="connsiteX112" fmla="*/ 828992 w 1657984"/>
              <a:gd name="connsiteY112" fmla="*/ 1678081 h 2120210"/>
              <a:gd name="connsiteX113" fmla="*/ 763677 w 1657984"/>
              <a:gd name="connsiteY113" fmla="*/ 1612766 h 2120210"/>
              <a:gd name="connsiteX114" fmla="*/ 828992 w 1657984"/>
              <a:gd name="connsiteY114" fmla="*/ 1547451 h 2120210"/>
              <a:gd name="connsiteX115" fmla="*/ 638073 w 1657984"/>
              <a:gd name="connsiteY115" fmla="*/ 1547451 h 2120210"/>
              <a:gd name="connsiteX116" fmla="*/ 703388 w 1657984"/>
              <a:gd name="connsiteY116" fmla="*/ 1612766 h 2120210"/>
              <a:gd name="connsiteX117" fmla="*/ 638073 w 1657984"/>
              <a:gd name="connsiteY117" fmla="*/ 1678081 h 2120210"/>
              <a:gd name="connsiteX118" fmla="*/ 572758 w 1657984"/>
              <a:gd name="connsiteY118" fmla="*/ 1612766 h 2120210"/>
              <a:gd name="connsiteX119" fmla="*/ 638073 w 1657984"/>
              <a:gd name="connsiteY119" fmla="*/ 1547451 h 2120210"/>
              <a:gd name="connsiteX120" fmla="*/ 447154 w 1657984"/>
              <a:gd name="connsiteY120" fmla="*/ 1547451 h 2120210"/>
              <a:gd name="connsiteX121" fmla="*/ 512469 w 1657984"/>
              <a:gd name="connsiteY121" fmla="*/ 1612766 h 2120210"/>
              <a:gd name="connsiteX122" fmla="*/ 447154 w 1657984"/>
              <a:gd name="connsiteY122" fmla="*/ 1678081 h 2120210"/>
              <a:gd name="connsiteX123" fmla="*/ 381839 w 1657984"/>
              <a:gd name="connsiteY123" fmla="*/ 1612766 h 2120210"/>
              <a:gd name="connsiteX124" fmla="*/ 447154 w 1657984"/>
              <a:gd name="connsiteY124" fmla="*/ 1547451 h 2120210"/>
              <a:gd name="connsiteX125" fmla="*/ 256234 w 1657984"/>
              <a:gd name="connsiteY125" fmla="*/ 1547451 h 2120210"/>
              <a:gd name="connsiteX126" fmla="*/ 321549 w 1657984"/>
              <a:gd name="connsiteY126" fmla="*/ 1612766 h 2120210"/>
              <a:gd name="connsiteX127" fmla="*/ 256234 w 1657984"/>
              <a:gd name="connsiteY127" fmla="*/ 1678081 h 2120210"/>
              <a:gd name="connsiteX128" fmla="*/ 190919 w 1657984"/>
              <a:gd name="connsiteY128" fmla="*/ 1612766 h 2120210"/>
              <a:gd name="connsiteX129" fmla="*/ 256234 w 1657984"/>
              <a:gd name="connsiteY129" fmla="*/ 1547451 h 2120210"/>
              <a:gd name="connsiteX130" fmla="*/ 65315 w 1657984"/>
              <a:gd name="connsiteY130" fmla="*/ 1547451 h 2120210"/>
              <a:gd name="connsiteX131" fmla="*/ 130630 w 1657984"/>
              <a:gd name="connsiteY131" fmla="*/ 1612766 h 2120210"/>
              <a:gd name="connsiteX132" fmla="*/ 65315 w 1657984"/>
              <a:gd name="connsiteY132" fmla="*/ 1678081 h 2120210"/>
              <a:gd name="connsiteX133" fmla="*/ 0 w 1657984"/>
              <a:gd name="connsiteY133" fmla="*/ 1612766 h 2120210"/>
              <a:gd name="connsiteX134" fmla="*/ 65315 w 1657984"/>
              <a:gd name="connsiteY134" fmla="*/ 1547451 h 2120210"/>
              <a:gd name="connsiteX135" fmla="*/ 1592669 w 1657984"/>
              <a:gd name="connsiteY135" fmla="*/ 1326387 h 2120210"/>
              <a:gd name="connsiteX136" fmla="*/ 1657984 w 1657984"/>
              <a:gd name="connsiteY136" fmla="*/ 1391702 h 2120210"/>
              <a:gd name="connsiteX137" fmla="*/ 1592669 w 1657984"/>
              <a:gd name="connsiteY137" fmla="*/ 1457017 h 2120210"/>
              <a:gd name="connsiteX138" fmla="*/ 1527354 w 1657984"/>
              <a:gd name="connsiteY138" fmla="*/ 1391702 h 2120210"/>
              <a:gd name="connsiteX139" fmla="*/ 1592669 w 1657984"/>
              <a:gd name="connsiteY139" fmla="*/ 1326387 h 2120210"/>
              <a:gd name="connsiteX140" fmla="*/ 1401750 w 1657984"/>
              <a:gd name="connsiteY140" fmla="*/ 1326387 h 2120210"/>
              <a:gd name="connsiteX141" fmla="*/ 1467065 w 1657984"/>
              <a:gd name="connsiteY141" fmla="*/ 1391702 h 2120210"/>
              <a:gd name="connsiteX142" fmla="*/ 1401750 w 1657984"/>
              <a:gd name="connsiteY142" fmla="*/ 1457017 h 2120210"/>
              <a:gd name="connsiteX143" fmla="*/ 1336435 w 1657984"/>
              <a:gd name="connsiteY143" fmla="*/ 1391702 h 2120210"/>
              <a:gd name="connsiteX144" fmla="*/ 1401750 w 1657984"/>
              <a:gd name="connsiteY144" fmla="*/ 1326387 h 2120210"/>
              <a:gd name="connsiteX145" fmla="*/ 1210831 w 1657984"/>
              <a:gd name="connsiteY145" fmla="*/ 1326387 h 2120210"/>
              <a:gd name="connsiteX146" fmla="*/ 1276146 w 1657984"/>
              <a:gd name="connsiteY146" fmla="*/ 1391702 h 2120210"/>
              <a:gd name="connsiteX147" fmla="*/ 1210831 w 1657984"/>
              <a:gd name="connsiteY147" fmla="*/ 1457017 h 2120210"/>
              <a:gd name="connsiteX148" fmla="*/ 1145516 w 1657984"/>
              <a:gd name="connsiteY148" fmla="*/ 1391702 h 2120210"/>
              <a:gd name="connsiteX149" fmla="*/ 1210831 w 1657984"/>
              <a:gd name="connsiteY149" fmla="*/ 1326387 h 2120210"/>
              <a:gd name="connsiteX150" fmla="*/ 1019912 w 1657984"/>
              <a:gd name="connsiteY150" fmla="*/ 1326387 h 2120210"/>
              <a:gd name="connsiteX151" fmla="*/ 1085227 w 1657984"/>
              <a:gd name="connsiteY151" fmla="*/ 1391702 h 2120210"/>
              <a:gd name="connsiteX152" fmla="*/ 1019912 w 1657984"/>
              <a:gd name="connsiteY152" fmla="*/ 1457017 h 2120210"/>
              <a:gd name="connsiteX153" fmla="*/ 954597 w 1657984"/>
              <a:gd name="connsiteY153" fmla="*/ 1391702 h 2120210"/>
              <a:gd name="connsiteX154" fmla="*/ 1019912 w 1657984"/>
              <a:gd name="connsiteY154" fmla="*/ 1326387 h 2120210"/>
              <a:gd name="connsiteX155" fmla="*/ 828992 w 1657984"/>
              <a:gd name="connsiteY155" fmla="*/ 1326387 h 2120210"/>
              <a:gd name="connsiteX156" fmla="*/ 894307 w 1657984"/>
              <a:gd name="connsiteY156" fmla="*/ 1391702 h 2120210"/>
              <a:gd name="connsiteX157" fmla="*/ 828992 w 1657984"/>
              <a:gd name="connsiteY157" fmla="*/ 1457017 h 2120210"/>
              <a:gd name="connsiteX158" fmla="*/ 763677 w 1657984"/>
              <a:gd name="connsiteY158" fmla="*/ 1391702 h 2120210"/>
              <a:gd name="connsiteX159" fmla="*/ 828992 w 1657984"/>
              <a:gd name="connsiteY159" fmla="*/ 1326387 h 2120210"/>
              <a:gd name="connsiteX160" fmla="*/ 638073 w 1657984"/>
              <a:gd name="connsiteY160" fmla="*/ 1326387 h 2120210"/>
              <a:gd name="connsiteX161" fmla="*/ 703388 w 1657984"/>
              <a:gd name="connsiteY161" fmla="*/ 1391702 h 2120210"/>
              <a:gd name="connsiteX162" fmla="*/ 638073 w 1657984"/>
              <a:gd name="connsiteY162" fmla="*/ 1457017 h 2120210"/>
              <a:gd name="connsiteX163" fmla="*/ 572758 w 1657984"/>
              <a:gd name="connsiteY163" fmla="*/ 1391702 h 2120210"/>
              <a:gd name="connsiteX164" fmla="*/ 638073 w 1657984"/>
              <a:gd name="connsiteY164" fmla="*/ 1326387 h 2120210"/>
              <a:gd name="connsiteX165" fmla="*/ 447154 w 1657984"/>
              <a:gd name="connsiteY165" fmla="*/ 1326387 h 2120210"/>
              <a:gd name="connsiteX166" fmla="*/ 512469 w 1657984"/>
              <a:gd name="connsiteY166" fmla="*/ 1391702 h 2120210"/>
              <a:gd name="connsiteX167" fmla="*/ 447154 w 1657984"/>
              <a:gd name="connsiteY167" fmla="*/ 1457017 h 2120210"/>
              <a:gd name="connsiteX168" fmla="*/ 381839 w 1657984"/>
              <a:gd name="connsiteY168" fmla="*/ 1391702 h 2120210"/>
              <a:gd name="connsiteX169" fmla="*/ 447154 w 1657984"/>
              <a:gd name="connsiteY169" fmla="*/ 1326387 h 2120210"/>
              <a:gd name="connsiteX170" fmla="*/ 256234 w 1657984"/>
              <a:gd name="connsiteY170" fmla="*/ 1326387 h 2120210"/>
              <a:gd name="connsiteX171" fmla="*/ 321549 w 1657984"/>
              <a:gd name="connsiteY171" fmla="*/ 1391702 h 2120210"/>
              <a:gd name="connsiteX172" fmla="*/ 256234 w 1657984"/>
              <a:gd name="connsiteY172" fmla="*/ 1457017 h 2120210"/>
              <a:gd name="connsiteX173" fmla="*/ 190919 w 1657984"/>
              <a:gd name="connsiteY173" fmla="*/ 1391702 h 2120210"/>
              <a:gd name="connsiteX174" fmla="*/ 256234 w 1657984"/>
              <a:gd name="connsiteY174" fmla="*/ 1326387 h 2120210"/>
              <a:gd name="connsiteX175" fmla="*/ 65315 w 1657984"/>
              <a:gd name="connsiteY175" fmla="*/ 1326387 h 2120210"/>
              <a:gd name="connsiteX176" fmla="*/ 130630 w 1657984"/>
              <a:gd name="connsiteY176" fmla="*/ 1391702 h 2120210"/>
              <a:gd name="connsiteX177" fmla="*/ 65315 w 1657984"/>
              <a:gd name="connsiteY177" fmla="*/ 1457017 h 2120210"/>
              <a:gd name="connsiteX178" fmla="*/ 0 w 1657984"/>
              <a:gd name="connsiteY178" fmla="*/ 1391702 h 2120210"/>
              <a:gd name="connsiteX179" fmla="*/ 65315 w 1657984"/>
              <a:gd name="connsiteY179" fmla="*/ 1326387 h 2120210"/>
              <a:gd name="connsiteX180" fmla="*/ 1592669 w 1657984"/>
              <a:gd name="connsiteY180" fmla="*/ 1105322 h 2120210"/>
              <a:gd name="connsiteX181" fmla="*/ 1657984 w 1657984"/>
              <a:gd name="connsiteY181" fmla="*/ 1170637 h 2120210"/>
              <a:gd name="connsiteX182" fmla="*/ 1592669 w 1657984"/>
              <a:gd name="connsiteY182" fmla="*/ 1235952 h 2120210"/>
              <a:gd name="connsiteX183" fmla="*/ 1527354 w 1657984"/>
              <a:gd name="connsiteY183" fmla="*/ 1170637 h 2120210"/>
              <a:gd name="connsiteX184" fmla="*/ 1592669 w 1657984"/>
              <a:gd name="connsiteY184" fmla="*/ 1105322 h 2120210"/>
              <a:gd name="connsiteX185" fmla="*/ 1401750 w 1657984"/>
              <a:gd name="connsiteY185" fmla="*/ 1105322 h 2120210"/>
              <a:gd name="connsiteX186" fmla="*/ 1467065 w 1657984"/>
              <a:gd name="connsiteY186" fmla="*/ 1170637 h 2120210"/>
              <a:gd name="connsiteX187" fmla="*/ 1401750 w 1657984"/>
              <a:gd name="connsiteY187" fmla="*/ 1235952 h 2120210"/>
              <a:gd name="connsiteX188" fmla="*/ 1336435 w 1657984"/>
              <a:gd name="connsiteY188" fmla="*/ 1170637 h 2120210"/>
              <a:gd name="connsiteX189" fmla="*/ 1401750 w 1657984"/>
              <a:gd name="connsiteY189" fmla="*/ 1105322 h 2120210"/>
              <a:gd name="connsiteX190" fmla="*/ 1210831 w 1657984"/>
              <a:gd name="connsiteY190" fmla="*/ 1105322 h 2120210"/>
              <a:gd name="connsiteX191" fmla="*/ 1276146 w 1657984"/>
              <a:gd name="connsiteY191" fmla="*/ 1170637 h 2120210"/>
              <a:gd name="connsiteX192" fmla="*/ 1210831 w 1657984"/>
              <a:gd name="connsiteY192" fmla="*/ 1235952 h 2120210"/>
              <a:gd name="connsiteX193" fmla="*/ 1145516 w 1657984"/>
              <a:gd name="connsiteY193" fmla="*/ 1170637 h 2120210"/>
              <a:gd name="connsiteX194" fmla="*/ 1210831 w 1657984"/>
              <a:gd name="connsiteY194" fmla="*/ 1105322 h 2120210"/>
              <a:gd name="connsiteX195" fmla="*/ 1019912 w 1657984"/>
              <a:gd name="connsiteY195" fmla="*/ 1105322 h 2120210"/>
              <a:gd name="connsiteX196" fmla="*/ 1085227 w 1657984"/>
              <a:gd name="connsiteY196" fmla="*/ 1170637 h 2120210"/>
              <a:gd name="connsiteX197" fmla="*/ 1019912 w 1657984"/>
              <a:gd name="connsiteY197" fmla="*/ 1235952 h 2120210"/>
              <a:gd name="connsiteX198" fmla="*/ 954597 w 1657984"/>
              <a:gd name="connsiteY198" fmla="*/ 1170637 h 2120210"/>
              <a:gd name="connsiteX199" fmla="*/ 1019912 w 1657984"/>
              <a:gd name="connsiteY199" fmla="*/ 1105322 h 2120210"/>
              <a:gd name="connsiteX200" fmla="*/ 828992 w 1657984"/>
              <a:gd name="connsiteY200" fmla="*/ 1105322 h 2120210"/>
              <a:gd name="connsiteX201" fmla="*/ 894307 w 1657984"/>
              <a:gd name="connsiteY201" fmla="*/ 1170637 h 2120210"/>
              <a:gd name="connsiteX202" fmla="*/ 828992 w 1657984"/>
              <a:gd name="connsiteY202" fmla="*/ 1235952 h 2120210"/>
              <a:gd name="connsiteX203" fmla="*/ 763677 w 1657984"/>
              <a:gd name="connsiteY203" fmla="*/ 1170637 h 2120210"/>
              <a:gd name="connsiteX204" fmla="*/ 828992 w 1657984"/>
              <a:gd name="connsiteY204" fmla="*/ 1105322 h 2120210"/>
              <a:gd name="connsiteX205" fmla="*/ 638073 w 1657984"/>
              <a:gd name="connsiteY205" fmla="*/ 1105322 h 2120210"/>
              <a:gd name="connsiteX206" fmla="*/ 703388 w 1657984"/>
              <a:gd name="connsiteY206" fmla="*/ 1170637 h 2120210"/>
              <a:gd name="connsiteX207" fmla="*/ 638073 w 1657984"/>
              <a:gd name="connsiteY207" fmla="*/ 1235952 h 2120210"/>
              <a:gd name="connsiteX208" fmla="*/ 572758 w 1657984"/>
              <a:gd name="connsiteY208" fmla="*/ 1170637 h 2120210"/>
              <a:gd name="connsiteX209" fmla="*/ 638073 w 1657984"/>
              <a:gd name="connsiteY209" fmla="*/ 1105322 h 2120210"/>
              <a:gd name="connsiteX210" fmla="*/ 447154 w 1657984"/>
              <a:gd name="connsiteY210" fmla="*/ 1105322 h 2120210"/>
              <a:gd name="connsiteX211" fmla="*/ 512469 w 1657984"/>
              <a:gd name="connsiteY211" fmla="*/ 1170637 h 2120210"/>
              <a:gd name="connsiteX212" fmla="*/ 447154 w 1657984"/>
              <a:gd name="connsiteY212" fmla="*/ 1235952 h 2120210"/>
              <a:gd name="connsiteX213" fmla="*/ 381839 w 1657984"/>
              <a:gd name="connsiteY213" fmla="*/ 1170637 h 2120210"/>
              <a:gd name="connsiteX214" fmla="*/ 447154 w 1657984"/>
              <a:gd name="connsiteY214" fmla="*/ 1105322 h 2120210"/>
              <a:gd name="connsiteX215" fmla="*/ 256234 w 1657984"/>
              <a:gd name="connsiteY215" fmla="*/ 1105322 h 2120210"/>
              <a:gd name="connsiteX216" fmla="*/ 321549 w 1657984"/>
              <a:gd name="connsiteY216" fmla="*/ 1170637 h 2120210"/>
              <a:gd name="connsiteX217" fmla="*/ 256234 w 1657984"/>
              <a:gd name="connsiteY217" fmla="*/ 1235952 h 2120210"/>
              <a:gd name="connsiteX218" fmla="*/ 190919 w 1657984"/>
              <a:gd name="connsiteY218" fmla="*/ 1170637 h 2120210"/>
              <a:gd name="connsiteX219" fmla="*/ 256234 w 1657984"/>
              <a:gd name="connsiteY219" fmla="*/ 1105322 h 2120210"/>
              <a:gd name="connsiteX220" fmla="*/ 65315 w 1657984"/>
              <a:gd name="connsiteY220" fmla="*/ 1105322 h 2120210"/>
              <a:gd name="connsiteX221" fmla="*/ 130630 w 1657984"/>
              <a:gd name="connsiteY221" fmla="*/ 1170637 h 2120210"/>
              <a:gd name="connsiteX222" fmla="*/ 65315 w 1657984"/>
              <a:gd name="connsiteY222" fmla="*/ 1235952 h 2120210"/>
              <a:gd name="connsiteX223" fmla="*/ 0 w 1657984"/>
              <a:gd name="connsiteY223" fmla="*/ 1170637 h 2120210"/>
              <a:gd name="connsiteX224" fmla="*/ 65315 w 1657984"/>
              <a:gd name="connsiteY224" fmla="*/ 1105322 h 2120210"/>
              <a:gd name="connsiteX225" fmla="*/ 1592669 w 1657984"/>
              <a:gd name="connsiteY225" fmla="*/ 884259 h 2120210"/>
              <a:gd name="connsiteX226" fmla="*/ 1657984 w 1657984"/>
              <a:gd name="connsiteY226" fmla="*/ 949573 h 2120210"/>
              <a:gd name="connsiteX227" fmla="*/ 1592669 w 1657984"/>
              <a:gd name="connsiteY227" fmla="*/ 1014888 h 2120210"/>
              <a:gd name="connsiteX228" fmla="*/ 1527354 w 1657984"/>
              <a:gd name="connsiteY228" fmla="*/ 949573 h 2120210"/>
              <a:gd name="connsiteX229" fmla="*/ 1592669 w 1657984"/>
              <a:gd name="connsiteY229" fmla="*/ 884259 h 2120210"/>
              <a:gd name="connsiteX230" fmla="*/ 1401750 w 1657984"/>
              <a:gd name="connsiteY230" fmla="*/ 884259 h 2120210"/>
              <a:gd name="connsiteX231" fmla="*/ 1467065 w 1657984"/>
              <a:gd name="connsiteY231" fmla="*/ 949573 h 2120210"/>
              <a:gd name="connsiteX232" fmla="*/ 1401750 w 1657984"/>
              <a:gd name="connsiteY232" fmla="*/ 1014888 h 2120210"/>
              <a:gd name="connsiteX233" fmla="*/ 1336435 w 1657984"/>
              <a:gd name="connsiteY233" fmla="*/ 949573 h 2120210"/>
              <a:gd name="connsiteX234" fmla="*/ 1401750 w 1657984"/>
              <a:gd name="connsiteY234" fmla="*/ 884259 h 2120210"/>
              <a:gd name="connsiteX235" fmla="*/ 1210831 w 1657984"/>
              <a:gd name="connsiteY235" fmla="*/ 884259 h 2120210"/>
              <a:gd name="connsiteX236" fmla="*/ 1276146 w 1657984"/>
              <a:gd name="connsiteY236" fmla="*/ 949573 h 2120210"/>
              <a:gd name="connsiteX237" fmla="*/ 1210831 w 1657984"/>
              <a:gd name="connsiteY237" fmla="*/ 1014888 h 2120210"/>
              <a:gd name="connsiteX238" fmla="*/ 1145516 w 1657984"/>
              <a:gd name="connsiteY238" fmla="*/ 949573 h 2120210"/>
              <a:gd name="connsiteX239" fmla="*/ 1210831 w 1657984"/>
              <a:gd name="connsiteY239" fmla="*/ 884259 h 2120210"/>
              <a:gd name="connsiteX240" fmla="*/ 1019912 w 1657984"/>
              <a:gd name="connsiteY240" fmla="*/ 884259 h 2120210"/>
              <a:gd name="connsiteX241" fmla="*/ 1085227 w 1657984"/>
              <a:gd name="connsiteY241" fmla="*/ 949573 h 2120210"/>
              <a:gd name="connsiteX242" fmla="*/ 1019912 w 1657984"/>
              <a:gd name="connsiteY242" fmla="*/ 1014888 h 2120210"/>
              <a:gd name="connsiteX243" fmla="*/ 954597 w 1657984"/>
              <a:gd name="connsiteY243" fmla="*/ 949573 h 2120210"/>
              <a:gd name="connsiteX244" fmla="*/ 1019912 w 1657984"/>
              <a:gd name="connsiteY244" fmla="*/ 884259 h 2120210"/>
              <a:gd name="connsiteX245" fmla="*/ 828992 w 1657984"/>
              <a:gd name="connsiteY245" fmla="*/ 884259 h 2120210"/>
              <a:gd name="connsiteX246" fmla="*/ 894307 w 1657984"/>
              <a:gd name="connsiteY246" fmla="*/ 949573 h 2120210"/>
              <a:gd name="connsiteX247" fmla="*/ 828992 w 1657984"/>
              <a:gd name="connsiteY247" fmla="*/ 1014888 h 2120210"/>
              <a:gd name="connsiteX248" fmla="*/ 763677 w 1657984"/>
              <a:gd name="connsiteY248" fmla="*/ 949573 h 2120210"/>
              <a:gd name="connsiteX249" fmla="*/ 828992 w 1657984"/>
              <a:gd name="connsiteY249" fmla="*/ 884259 h 2120210"/>
              <a:gd name="connsiteX250" fmla="*/ 638073 w 1657984"/>
              <a:gd name="connsiteY250" fmla="*/ 884259 h 2120210"/>
              <a:gd name="connsiteX251" fmla="*/ 703388 w 1657984"/>
              <a:gd name="connsiteY251" fmla="*/ 949573 h 2120210"/>
              <a:gd name="connsiteX252" fmla="*/ 638073 w 1657984"/>
              <a:gd name="connsiteY252" fmla="*/ 1014888 h 2120210"/>
              <a:gd name="connsiteX253" fmla="*/ 572758 w 1657984"/>
              <a:gd name="connsiteY253" fmla="*/ 949573 h 2120210"/>
              <a:gd name="connsiteX254" fmla="*/ 638073 w 1657984"/>
              <a:gd name="connsiteY254" fmla="*/ 884259 h 2120210"/>
              <a:gd name="connsiteX255" fmla="*/ 447154 w 1657984"/>
              <a:gd name="connsiteY255" fmla="*/ 884259 h 2120210"/>
              <a:gd name="connsiteX256" fmla="*/ 512469 w 1657984"/>
              <a:gd name="connsiteY256" fmla="*/ 949573 h 2120210"/>
              <a:gd name="connsiteX257" fmla="*/ 447154 w 1657984"/>
              <a:gd name="connsiteY257" fmla="*/ 1014888 h 2120210"/>
              <a:gd name="connsiteX258" fmla="*/ 381839 w 1657984"/>
              <a:gd name="connsiteY258" fmla="*/ 949573 h 2120210"/>
              <a:gd name="connsiteX259" fmla="*/ 447154 w 1657984"/>
              <a:gd name="connsiteY259" fmla="*/ 884259 h 2120210"/>
              <a:gd name="connsiteX260" fmla="*/ 256234 w 1657984"/>
              <a:gd name="connsiteY260" fmla="*/ 884259 h 2120210"/>
              <a:gd name="connsiteX261" fmla="*/ 321549 w 1657984"/>
              <a:gd name="connsiteY261" fmla="*/ 949573 h 2120210"/>
              <a:gd name="connsiteX262" fmla="*/ 256234 w 1657984"/>
              <a:gd name="connsiteY262" fmla="*/ 1014888 h 2120210"/>
              <a:gd name="connsiteX263" fmla="*/ 190919 w 1657984"/>
              <a:gd name="connsiteY263" fmla="*/ 949573 h 2120210"/>
              <a:gd name="connsiteX264" fmla="*/ 256234 w 1657984"/>
              <a:gd name="connsiteY264" fmla="*/ 884259 h 2120210"/>
              <a:gd name="connsiteX265" fmla="*/ 65315 w 1657984"/>
              <a:gd name="connsiteY265" fmla="*/ 884259 h 2120210"/>
              <a:gd name="connsiteX266" fmla="*/ 130630 w 1657984"/>
              <a:gd name="connsiteY266" fmla="*/ 949573 h 2120210"/>
              <a:gd name="connsiteX267" fmla="*/ 65315 w 1657984"/>
              <a:gd name="connsiteY267" fmla="*/ 1014888 h 2120210"/>
              <a:gd name="connsiteX268" fmla="*/ 0 w 1657984"/>
              <a:gd name="connsiteY268" fmla="*/ 949573 h 2120210"/>
              <a:gd name="connsiteX269" fmla="*/ 65315 w 1657984"/>
              <a:gd name="connsiteY269" fmla="*/ 884259 h 2120210"/>
              <a:gd name="connsiteX270" fmla="*/ 1592669 w 1657984"/>
              <a:gd name="connsiteY270" fmla="*/ 663193 h 2120210"/>
              <a:gd name="connsiteX271" fmla="*/ 1657984 w 1657984"/>
              <a:gd name="connsiteY271" fmla="*/ 728508 h 2120210"/>
              <a:gd name="connsiteX272" fmla="*/ 1592669 w 1657984"/>
              <a:gd name="connsiteY272" fmla="*/ 793823 h 2120210"/>
              <a:gd name="connsiteX273" fmla="*/ 1527354 w 1657984"/>
              <a:gd name="connsiteY273" fmla="*/ 728508 h 2120210"/>
              <a:gd name="connsiteX274" fmla="*/ 1592669 w 1657984"/>
              <a:gd name="connsiteY274" fmla="*/ 663193 h 2120210"/>
              <a:gd name="connsiteX275" fmla="*/ 1401750 w 1657984"/>
              <a:gd name="connsiteY275" fmla="*/ 663193 h 2120210"/>
              <a:gd name="connsiteX276" fmla="*/ 1467065 w 1657984"/>
              <a:gd name="connsiteY276" fmla="*/ 728508 h 2120210"/>
              <a:gd name="connsiteX277" fmla="*/ 1401750 w 1657984"/>
              <a:gd name="connsiteY277" fmla="*/ 793823 h 2120210"/>
              <a:gd name="connsiteX278" fmla="*/ 1336435 w 1657984"/>
              <a:gd name="connsiteY278" fmla="*/ 728508 h 2120210"/>
              <a:gd name="connsiteX279" fmla="*/ 1401750 w 1657984"/>
              <a:gd name="connsiteY279" fmla="*/ 663193 h 2120210"/>
              <a:gd name="connsiteX280" fmla="*/ 1210831 w 1657984"/>
              <a:gd name="connsiteY280" fmla="*/ 663193 h 2120210"/>
              <a:gd name="connsiteX281" fmla="*/ 1276146 w 1657984"/>
              <a:gd name="connsiteY281" fmla="*/ 728508 h 2120210"/>
              <a:gd name="connsiteX282" fmla="*/ 1210831 w 1657984"/>
              <a:gd name="connsiteY282" fmla="*/ 793823 h 2120210"/>
              <a:gd name="connsiteX283" fmla="*/ 1145516 w 1657984"/>
              <a:gd name="connsiteY283" fmla="*/ 728508 h 2120210"/>
              <a:gd name="connsiteX284" fmla="*/ 1210831 w 1657984"/>
              <a:gd name="connsiteY284" fmla="*/ 663193 h 2120210"/>
              <a:gd name="connsiteX285" fmla="*/ 1019912 w 1657984"/>
              <a:gd name="connsiteY285" fmla="*/ 663193 h 2120210"/>
              <a:gd name="connsiteX286" fmla="*/ 1085227 w 1657984"/>
              <a:gd name="connsiteY286" fmla="*/ 728508 h 2120210"/>
              <a:gd name="connsiteX287" fmla="*/ 1019912 w 1657984"/>
              <a:gd name="connsiteY287" fmla="*/ 793823 h 2120210"/>
              <a:gd name="connsiteX288" fmla="*/ 954597 w 1657984"/>
              <a:gd name="connsiteY288" fmla="*/ 728508 h 2120210"/>
              <a:gd name="connsiteX289" fmla="*/ 1019912 w 1657984"/>
              <a:gd name="connsiteY289" fmla="*/ 663193 h 2120210"/>
              <a:gd name="connsiteX290" fmla="*/ 828992 w 1657984"/>
              <a:gd name="connsiteY290" fmla="*/ 663193 h 2120210"/>
              <a:gd name="connsiteX291" fmla="*/ 894307 w 1657984"/>
              <a:gd name="connsiteY291" fmla="*/ 728508 h 2120210"/>
              <a:gd name="connsiteX292" fmla="*/ 828992 w 1657984"/>
              <a:gd name="connsiteY292" fmla="*/ 793823 h 2120210"/>
              <a:gd name="connsiteX293" fmla="*/ 763677 w 1657984"/>
              <a:gd name="connsiteY293" fmla="*/ 728508 h 2120210"/>
              <a:gd name="connsiteX294" fmla="*/ 828992 w 1657984"/>
              <a:gd name="connsiteY294" fmla="*/ 663193 h 2120210"/>
              <a:gd name="connsiteX295" fmla="*/ 638073 w 1657984"/>
              <a:gd name="connsiteY295" fmla="*/ 663193 h 2120210"/>
              <a:gd name="connsiteX296" fmla="*/ 703388 w 1657984"/>
              <a:gd name="connsiteY296" fmla="*/ 728508 h 2120210"/>
              <a:gd name="connsiteX297" fmla="*/ 638073 w 1657984"/>
              <a:gd name="connsiteY297" fmla="*/ 793823 h 2120210"/>
              <a:gd name="connsiteX298" fmla="*/ 572758 w 1657984"/>
              <a:gd name="connsiteY298" fmla="*/ 728508 h 2120210"/>
              <a:gd name="connsiteX299" fmla="*/ 638073 w 1657984"/>
              <a:gd name="connsiteY299" fmla="*/ 663193 h 2120210"/>
              <a:gd name="connsiteX300" fmla="*/ 447154 w 1657984"/>
              <a:gd name="connsiteY300" fmla="*/ 663193 h 2120210"/>
              <a:gd name="connsiteX301" fmla="*/ 512469 w 1657984"/>
              <a:gd name="connsiteY301" fmla="*/ 728508 h 2120210"/>
              <a:gd name="connsiteX302" fmla="*/ 447154 w 1657984"/>
              <a:gd name="connsiteY302" fmla="*/ 793823 h 2120210"/>
              <a:gd name="connsiteX303" fmla="*/ 381839 w 1657984"/>
              <a:gd name="connsiteY303" fmla="*/ 728508 h 2120210"/>
              <a:gd name="connsiteX304" fmla="*/ 447154 w 1657984"/>
              <a:gd name="connsiteY304" fmla="*/ 663193 h 2120210"/>
              <a:gd name="connsiteX305" fmla="*/ 256234 w 1657984"/>
              <a:gd name="connsiteY305" fmla="*/ 663193 h 2120210"/>
              <a:gd name="connsiteX306" fmla="*/ 321549 w 1657984"/>
              <a:gd name="connsiteY306" fmla="*/ 728508 h 2120210"/>
              <a:gd name="connsiteX307" fmla="*/ 256234 w 1657984"/>
              <a:gd name="connsiteY307" fmla="*/ 793823 h 2120210"/>
              <a:gd name="connsiteX308" fmla="*/ 190919 w 1657984"/>
              <a:gd name="connsiteY308" fmla="*/ 728508 h 2120210"/>
              <a:gd name="connsiteX309" fmla="*/ 256234 w 1657984"/>
              <a:gd name="connsiteY309" fmla="*/ 663193 h 2120210"/>
              <a:gd name="connsiteX310" fmla="*/ 65315 w 1657984"/>
              <a:gd name="connsiteY310" fmla="*/ 663193 h 2120210"/>
              <a:gd name="connsiteX311" fmla="*/ 130630 w 1657984"/>
              <a:gd name="connsiteY311" fmla="*/ 728508 h 2120210"/>
              <a:gd name="connsiteX312" fmla="*/ 65315 w 1657984"/>
              <a:gd name="connsiteY312" fmla="*/ 793823 h 2120210"/>
              <a:gd name="connsiteX313" fmla="*/ 0 w 1657984"/>
              <a:gd name="connsiteY313" fmla="*/ 728508 h 2120210"/>
              <a:gd name="connsiteX314" fmla="*/ 65315 w 1657984"/>
              <a:gd name="connsiteY314" fmla="*/ 663193 h 2120210"/>
              <a:gd name="connsiteX315" fmla="*/ 1592669 w 1657984"/>
              <a:gd name="connsiteY315" fmla="*/ 442129 h 2120210"/>
              <a:gd name="connsiteX316" fmla="*/ 1657984 w 1657984"/>
              <a:gd name="connsiteY316" fmla="*/ 507444 h 2120210"/>
              <a:gd name="connsiteX317" fmla="*/ 1592669 w 1657984"/>
              <a:gd name="connsiteY317" fmla="*/ 572759 h 2120210"/>
              <a:gd name="connsiteX318" fmla="*/ 1527354 w 1657984"/>
              <a:gd name="connsiteY318" fmla="*/ 507444 h 2120210"/>
              <a:gd name="connsiteX319" fmla="*/ 1592669 w 1657984"/>
              <a:gd name="connsiteY319" fmla="*/ 442129 h 2120210"/>
              <a:gd name="connsiteX320" fmla="*/ 1401750 w 1657984"/>
              <a:gd name="connsiteY320" fmla="*/ 442129 h 2120210"/>
              <a:gd name="connsiteX321" fmla="*/ 1467065 w 1657984"/>
              <a:gd name="connsiteY321" fmla="*/ 507444 h 2120210"/>
              <a:gd name="connsiteX322" fmla="*/ 1401750 w 1657984"/>
              <a:gd name="connsiteY322" fmla="*/ 572759 h 2120210"/>
              <a:gd name="connsiteX323" fmla="*/ 1336435 w 1657984"/>
              <a:gd name="connsiteY323" fmla="*/ 507444 h 2120210"/>
              <a:gd name="connsiteX324" fmla="*/ 1401750 w 1657984"/>
              <a:gd name="connsiteY324" fmla="*/ 442129 h 2120210"/>
              <a:gd name="connsiteX325" fmla="*/ 1210831 w 1657984"/>
              <a:gd name="connsiteY325" fmla="*/ 442129 h 2120210"/>
              <a:gd name="connsiteX326" fmla="*/ 1276146 w 1657984"/>
              <a:gd name="connsiteY326" fmla="*/ 507444 h 2120210"/>
              <a:gd name="connsiteX327" fmla="*/ 1210831 w 1657984"/>
              <a:gd name="connsiteY327" fmla="*/ 572759 h 2120210"/>
              <a:gd name="connsiteX328" fmla="*/ 1145516 w 1657984"/>
              <a:gd name="connsiteY328" fmla="*/ 507444 h 2120210"/>
              <a:gd name="connsiteX329" fmla="*/ 1210831 w 1657984"/>
              <a:gd name="connsiteY329" fmla="*/ 442129 h 2120210"/>
              <a:gd name="connsiteX330" fmla="*/ 1019912 w 1657984"/>
              <a:gd name="connsiteY330" fmla="*/ 442129 h 2120210"/>
              <a:gd name="connsiteX331" fmla="*/ 1085227 w 1657984"/>
              <a:gd name="connsiteY331" fmla="*/ 507444 h 2120210"/>
              <a:gd name="connsiteX332" fmla="*/ 1019912 w 1657984"/>
              <a:gd name="connsiteY332" fmla="*/ 572759 h 2120210"/>
              <a:gd name="connsiteX333" fmla="*/ 954597 w 1657984"/>
              <a:gd name="connsiteY333" fmla="*/ 507444 h 2120210"/>
              <a:gd name="connsiteX334" fmla="*/ 1019912 w 1657984"/>
              <a:gd name="connsiteY334" fmla="*/ 442129 h 2120210"/>
              <a:gd name="connsiteX335" fmla="*/ 828992 w 1657984"/>
              <a:gd name="connsiteY335" fmla="*/ 442129 h 2120210"/>
              <a:gd name="connsiteX336" fmla="*/ 894307 w 1657984"/>
              <a:gd name="connsiteY336" fmla="*/ 507444 h 2120210"/>
              <a:gd name="connsiteX337" fmla="*/ 828992 w 1657984"/>
              <a:gd name="connsiteY337" fmla="*/ 572759 h 2120210"/>
              <a:gd name="connsiteX338" fmla="*/ 763677 w 1657984"/>
              <a:gd name="connsiteY338" fmla="*/ 507444 h 2120210"/>
              <a:gd name="connsiteX339" fmla="*/ 828992 w 1657984"/>
              <a:gd name="connsiteY339" fmla="*/ 442129 h 2120210"/>
              <a:gd name="connsiteX340" fmla="*/ 638073 w 1657984"/>
              <a:gd name="connsiteY340" fmla="*/ 442129 h 2120210"/>
              <a:gd name="connsiteX341" fmla="*/ 703388 w 1657984"/>
              <a:gd name="connsiteY341" fmla="*/ 507444 h 2120210"/>
              <a:gd name="connsiteX342" fmla="*/ 638073 w 1657984"/>
              <a:gd name="connsiteY342" fmla="*/ 572759 h 2120210"/>
              <a:gd name="connsiteX343" fmla="*/ 572758 w 1657984"/>
              <a:gd name="connsiteY343" fmla="*/ 507444 h 2120210"/>
              <a:gd name="connsiteX344" fmla="*/ 638073 w 1657984"/>
              <a:gd name="connsiteY344" fmla="*/ 442129 h 2120210"/>
              <a:gd name="connsiteX345" fmla="*/ 447154 w 1657984"/>
              <a:gd name="connsiteY345" fmla="*/ 442129 h 2120210"/>
              <a:gd name="connsiteX346" fmla="*/ 512469 w 1657984"/>
              <a:gd name="connsiteY346" fmla="*/ 507444 h 2120210"/>
              <a:gd name="connsiteX347" fmla="*/ 447154 w 1657984"/>
              <a:gd name="connsiteY347" fmla="*/ 572759 h 2120210"/>
              <a:gd name="connsiteX348" fmla="*/ 381839 w 1657984"/>
              <a:gd name="connsiteY348" fmla="*/ 507444 h 2120210"/>
              <a:gd name="connsiteX349" fmla="*/ 447154 w 1657984"/>
              <a:gd name="connsiteY349" fmla="*/ 442129 h 2120210"/>
              <a:gd name="connsiteX350" fmla="*/ 256234 w 1657984"/>
              <a:gd name="connsiteY350" fmla="*/ 442129 h 2120210"/>
              <a:gd name="connsiteX351" fmla="*/ 321549 w 1657984"/>
              <a:gd name="connsiteY351" fmla="*/ 507444 h 2120210"/>
              <a:gd name="connsiteX352" fmla="*/ 256234 w 1657984"/>
              <a:gd name="connsiteY352" fmla="*/ 572759 h 2120210"/>
              <a:gd name="connsiteX353" fmla="*/ 190919 w 1657984"/>
              <a:gd name="connsiteY353" fmla="*/ 507444 h 2120210"/>
              <a:gd name="connsiteX354" fmla="*/ 256234 w 1657984"/>
              <a:gd name="connsiteY354" fmla="*/ 442129 h 2120210"/>
              <a:gd name="connsiteX355" fmla="*/ 65315 w 1657984"/>
              <a:gd name="connsiteY355" fmla="*/ 442129 h 2120210"/>
              <a:gd name="connsiteX356" fmla="*/ 130630 w 1657984"/>
              <a:gd name="connsiteY356" fmla="*/ 507444 h 2120210"/>
              <a:gd name="connsiteX357" fmla="*/ 65315 w 1657984"/>
              <a:gd name="connsiteY357" fmla="*/ 572759 h 2120210"/>
              <a:gd name="connsiteX358" fmla="*/ 0 w 1657984"/>
              <a:gd name="connsiteY358" fmla="*/ 507444 h 2120210"/>
              <a:gd name="connsiteX359" fmla="*/ 65315 w 1657984"/>
              <a:gd name="connsiteY359" fmla="*/ 442129 h 2120210"/>
              <a:gd name="connsiteX360" fmla="*/ 1592669 w 1657984"/>
              <a:gd name="connsiteY360" fmla="*/ 221065 h 2120210"/>
              <a:gd name="connsiteX361" fmla="*/ 1657984 w 1657984"/>
              <a:gd name="connsiteY361" fmla="*/ 286380 h 2120210"/>
              <a:gd name="connsiteX362" fmla="*/ 1592669 w 1657984"/>
              <a:gd name="connsiteY362" fmla="*/ 351695 h 2120210"/>
              <a:gd name="connsiteX363" fmla="*/ 1527354 w 1657984"/>
              <a:gd name="connsiteY363" fmla="*/ 286380 h 2120210"/>
              <a:gd name="connsiteX364" fmla="*/ 1592669 w 1657984"/>
              <a:gd name="connsiteY364" fmla="*/ 221065 h 2120210"/>
              <a:gd name="connsiteX365" fmla="*/ 1401750 w 1657984"/>
              <a:gd name="connsiteY365" fmla="*/ 221065 h 2120210"/>
              <a:gd name="connsiteX366" fmla="*/ 1467065 w 1657984"/>
              <a:gd name="connsiteY366" fmla="*/ 286380 h 2120210"/>
              <a:gd name="connsiteX367" fmla="*/ 1401750 w 1657984"/>
              <a:gd name="connsiteY367" fmla="*/ 351695 h 2120210"/>
              <a:gd name="connsiteX368" fmla="*/ 1336435 w 1657984"/>
              <a:gd name="connsiteY368" fmla="*/ 286380 h 2120210"/>
              <a:gd name="connsiteX369" fmla="*/ 1401750 w 1657984"/>
              <a:gd name="connsiteY369" fmla="*/ 221065 h 2120210"/>
              <a:gd name="connsiteX370" fmla="*/ 1210831 w 1657984"/>
              <a:gd name="connsiteY370" fmla="*/ 221065 h 2120210"/>
              <a:gd name="connsiteX371" fmla="*/ 1276146 w 1657984"/>
              <a:gd name="connsiteY371" fmla="*/ 286380 h 2120210"/>
              <a:gd name="connsiteX372" fmla="*/ 1210831 w 1657984"/>
              <a:gd name="connsiteY372" fmla="*/ 351695 h 2120210"/>
              <a:gd name="connsiteX373" fmla="*/ 1145516 w 1657984"/>
              <a:gd name="connsiteY373" fmla="*/ 286380 h 2120210"/>
              <a:gd name="connsiteX374" fmla="*/ 1210831 w 1657984"/>
              <a:gd name="connsiteY374" fmla="*/ 221065 h 2120210"/>
              <a:gd name="connsiteX375" fmla="*/ 1019912 w 1657984"/>
              <a:gd name="connsiteY375" fmla="*/ 221065 h 2120210"/>
              <a:gd name="connsiteX376" fmla="*/ 1085227 w 1657984"/>
              <a:gd name="connsiteY376" fmla="*/ 286380 h 2120210"/>
              <a:gd name="connsiteX377" fmla="*/ 1019912 w 1657984"/>
              <a:gd name="connsiteY377" fmla="*/ 351695 h 2120210"/>
              <a:gd name="connsiteX378" fmla="*/ 954597 w 1657984"/>
              <a:gd name="connsiteY378" fmla="*/ 286380 h 2120210"/>
              <a:gd name="connsiteX379" fmla="*/ 1019912 w 1657984"/>
              <a:gd name="connsiteY379" fmla="*/ 221065 h 2120210"/>
              <a:gd name="connsiteX380" fmla="*/ 828992 w 1657984"/>
              <a:gd name="connsiteY380" fmla="*/ 221065 h 2120210"/>
              <a:gd name="connsiteX381" fmla="*/ 894307 w 1657984"/>
              <a:gd name="connsiteY381" fmla="*/ 286380 h 2120210"/>
              <a:gd name="connsiteX382" fmla="*/ 828992 w 1657984"/>
              <a:gd name="connsiteY382" fmla="*/ 351695 h 2120210"/>
              <a:gd name="connsiteX383" fmla="*/ 763677 w 1657984"/>
              <a:gd name="connsiteY383" fmla="*/ 286380 h 2120210"/>
              <a:gd name="connsiteX384" fmla="*/ 828992 w 1657984"/>
              <a:gd name="connsiteY384" fmla="*/ 221065 h 2120210"/>
              <a:gd name="connsiteX385" fmla="*/ 638073 w 1657984"/>
              <a:gd name="connsiteY385" fmla="*/ 221065 h 2120210"/>
              <a:gd name="connsiteX386" fmla="*/ 703388 w 1657984"/>
              <a:gd name="connsiteY386" fmla="*/ 286380 h 2120210"/>
              <a:gd name="connsiteX387" fmla="*/ 638073 w 1657984"/>
              <a:gd name="connsiteY387" fmla="*/ 351695 h 2120210"/>
              <a:gd name="connsiteX388" fmla="*/ 572758 w 1657984"/>
              <a:gd name="connsiteY388" fmla="*/ 286380 h 2120210"/>
              <a:gd name="connsiteX389" fmla="*/ 638073 w 1657984"/>
              <a:gd name="connsiteY389" fmla="*/ 221065 h 2120210"/>
              <a:gd name="connsiteX390" fmla="*/ 447154 w 1657984"/>
              <a:gd name="connsiteY390" fmla="*/ 221065 h 2120210"/>
              <a:gd name="connsiteX391" fmla="*/ 512469 w 1657984"/>
              <a:gd name="connsiteY391" fmla="*/ 286380 h 2120210"/>
              <a:gd name="connsiteX392" fmla="*/ 447154 w 1657984"/>
              <a:gd name="connsiteY392" fmla="*/ 351695 h 2120210"/>
              <a:gd name="connsiteX393" fmla="*/ 381839 w 1657984"/>
              <a:gd name="connsiteY393" fmla="*/ 286380 h 2120210"/>
              <a:gd name="connsiteX394" fmla="*/ 447154 w 1657984"/>
              <a:gd name="connsiteY394" fmla="*/ 221065 h 2120210"/>
              <a:gd name="connsiteX395" fmla="*/ 256234 w 1657984"/>
              <a:gd name="connsiteY395" fmla="*/ 221065 h 2120210"/>
              <a:gd name="connsiteX396" fmla="*/ 321549 w 1657984"/>
              <a:gd name="connsiteY396" fmla="*/ 286380 h 2120210"/>
              <a:gd name="connsiteX397" fmla="*/ 256234 w 1657984"/>
              <a:gd name="connsiteY397" fmla="*/ 351695 h 2120210"/>
              <a:gd name="connsiteX398" fmla="*/ 190919 w 1657984"/>
              <a:gd name="connsiteY398" fmla="*/ 286380 h 2120210"/>
              <a:gd name="connsiteX399" fmla="*/ 256234 w 1657984"/>
              <a:gd name="connsiteY399" fmla="*/ 221065 h 2120210"/>
              <a:gd name="connsiteX400" fmla="*/ 65315 w 1657984"/>
              <a:gd name="connsiteY400" fmla="*/ 221065 h 2120210"/>
              <a:gd name="connsiteX401" fmla="*/ 130630 w 1657984"/>
              <a:gd name="connsiteY401" fmla="*/ 286380 h 2120210"/>
              <a:gd name="connsiteX402" fmla="*/ 65315 w 1657984"/>
              <a:gd name="connsiteY402" fmla="*/ 351695 h 2120210"/>
              <a:gd name="connsiteX403" fmla="*/ 0 w 1657984"/>
              <a:gd name="connsiteY403" fmla="*/ 286380 h 2120210"/>
              <a:gd name="connsiteX404" fmla="*/ 65315 w 1657984"/>
              <a:gd name="connsiteY404" fmla="*/ 221065 h 2120210"/>
              <a:gd name="connsiteX405" fmla="*/ 1592669 w 1657984"/>
              <a:gd name="connsiteY405" fmla="*/ 0 h 2120210"/>
              <a:gd name="connsiteX406" fmla="*/ 1657984 w 1657984"/>
              <a:gd name="connsiteY406" fmla="*/ 65315 h 2120210"/>
              <a:gd name="connsiteX407" fmla="*/ 1592669 w 1657984"/>
              <a:gd name="connsiteY407" fmla="*/ 130630 h 2120210"/>
              <a:gd name="connsiteX408" fmla="*/ 1527354 w 1657984"/>
              <a:gd name="connsiteY408" fmla="*/ 65315 h 2120210"/>
              <a:gd name="connsiteX409" fmla="*/ 1592669 w 1657984"/>
              <a:gd name="connsiteY409" fmla="*/ 0 h 2120210"/>
              <a:gd name="connsiteX410" fmla="*/ 1401750 w 1657984"/>
              <a:gd name="connsiteY410" fmla="*/ 0 h 2120210"/>
              <a:gd name="connsiteX411" fmla="*/ 1467065 w 1657984"/>
              <a:gd name="connsiteY411" fmla="*/ 65315 h 2120210"/>
              <a:gd name="connsiteX412" fmla="*/ 1401750 w 1657984"/>
              <a:gd name="connsiteY412" fmla="*/ 130630 h 2120210"/>
              <a:gd name="connsiteX413" fmla="*/ 1336435 w 1657984"/>
              <a:gd name="connsiteY413" fmla="*/ 65315 h 2120210"/>
              <a:gd name="connsiteX414" fmla="*/ 1401750 w 1657984"/>
              <a:gd name="connsiteY414" fmla="*/ 0 h 2120210"/>
              <a:gd name="connsiteX415" fmla="*/ 1210831 w 1657984"/>
              <a:gd name="connsiteY415" fmla="*/ 0 h 2120210"/>
              <a:gd name="connsiteX416" fmla="*/ 1276146 w 1657984"/>
              <a:gd name="connsiteY416" fmla="*/ 65315 h 2120210"/>
              <a:gd name="connsiteX417" fmla="*/ 1210831 w 1657984"/>
              <a:gd name="connsiteY417" fmla="*/ 130630 h 2120210"/>
              <a:gd name="connsiteX418" fmla="*/ 1145516 w 1657984"/>
              <a:gd name="connsiteY418" fmla="*/ 65315 h 2120210"/>
              <a:gd name="connsiteX419" fmla="*/ 1210831 w 1657984"/>
              <a:gd name="connsiteY419" fmla="*/ 0 h 2120210"/>
              <a:gd name="connsiteX420" fmla="*/ 1019912 w 1657984"/>
              <a:gd name="connsiteY420" fmla="*/ 0 h 2120210"/>
              <a:gd name="connsiteX421" fmla="*/ 1085227 w 1657984"/>
              <a:gd name="connsiteY421" fmla="*/ 65315 h 2120210"/>
              <a:gd name="connsiteX422" fmla="*/ 1019912 w 1657984"/>
              <a:gd name="connsiteY422" fmla="*/ 130630 h 2120210"/>
              <a:gd name="connsiteX423" fmla="*/ 954597 w 1657984"/>
              <a:gd name="connsiteY423" fmla="*/ 65315 h 2120210"/>
              <a:gd name="connsiteX424" fmla="*/ 1019912 w 1657984"/>
              <a:gd name="connsiteY424" fmla="*/ 0 h 2120210"/>
              <a:gd name="connsiteX425" fmla="*/ 828992 w 1657984"/>
              <a:gd name="connsiteY425" fmla="*/ 0 h 2120210"/>
              <a:gd name="connsiteX426" fmla="*/ 894307 w 1657984"/>
              <a:gd name="connsiteY426" fmla="*/ 65315 h 2120210"/>
              <a:gd name="connsiteX427" fmla="*/ 828992 w 1657984"/>
              <a:gd name="connsiteY427" fmla="*/ 130630 h 2120210"/>
              <a:gd name="connsiteX428" fmla="*/ 763677 w 1657984"/>
              <a:gd name="connsiteY428" fmla="*/ 65315 h 2120210"/>
              <a:gd name="connsiteX429" fmla="*/ 828992 w 1657984"/>
              <a:gd name="connsiteY429" fmla="*/ 0 h 2120210"/>
              <a:gd name="connsiteX430" fmla="*/ 638073 w 1657984"/>
              <a:gd name="connsiteY430" fmla="*/ 0 h 2120210"/>
              <a:gd name="connsiteX431" fmla="*/ 703388 w 1657984"/>
              <a:gd name="connsiteY431" fmla="*/ 65315 h 2120210"/>
              <a:gd name="connsiteX432" fmla="*/ 638073 w 1657984"/>
              <a:gd name="connsiteY432" fmla="*/ 130630 h 2120210"/>
              <a:gd name="connsiteX433" fmla="*/ 572758 w 1657984"/>
              <a:gd name="connsiteY433" fmla="*/ 65315 h 2120210"/>
              <a:gd name="connsiteX434" fmla="*/ 638073 w 1657984"/>
              <a:gd name="connsiteY434" fmla="*/ 0 h 2120210"/>
              <a:gd name="connsiteX435" fmla="*/ 447154 w 1657984"/>
              <a:gd name="connsiteY435" fmla="*/ 0 h 2120210"/>
              <a:gd name="connsiteX436" fmla="*/ 512469 w 1657984"/>
              <a:gd name="connsiteY436" fmla="*/ 65315 h 2120210"/>
              <a:gd name="connsiteX437" fmla="*/ 447154 w 1657984"/>
              <a:gd name="connsiteY437" fmla="*/ 130630 h 2120210"/>
              <a:gd name="connsiteX438" fmla="*/ 381839 w 1657984"/>
              <a:gd name="connsiteY438" fmla="*/ 65315 h 2120210"/>
              <a:gd name="connsiteX439" fmla="*/ 447154 w 1657984"/>
              <a:gd name="connsiteY439" fmla="*/ 0 h 2120210"/>
              <a:gd name="connsiteX440" fmla="*/ 256234 w 1657984"/>
              <a:gd name="connsiteY440" fmla="*/ 0 h 2120210"/>
              <a:gd name="connsiteX441" fmla="*/ 321549 w 1657984"/>
              <a:gd name="connsiteY441" fmla="*/ 65315 h 2120210"/>
              <a:gd name="connsiteX442" fmla="*/ 256234 w 1657984"/>
              <a:gd name="connsiteY442" fmla="*/ 130630 h 2120210"/>
              <a:gd name="connsiteX443" fmla="*/ 190919 w 1657984"/>
              <a:gd name="connsiteY443" fmla="*/ 65315 h 2120210"/>
              <a:gd name="connsiteX444" fmla="*/ 256234 w 1657984"/>
              <a:gd name="connsiteY444" fmla="*/ 0 h 2120210"/>
              <a:gd name="connsiteX445" fmla="*/ 65315 w 1657984"/>
              <a:gd name="connsiteY445" fmla="*/ 0 h 2120210"/>
              <a:gd name="connsiteX446" fmla="*/ 130630 w 1657984"/>
              <a:gd name="connsiteY446" fmla="*/ 65315 h 2120210"/>
              <a:gd name="connsiteX447" fmla="*/ 65315 w 1657984"/>
              <a:gd name="connsiteY447" fmla="*/ 130630 h 2120210"/>
              <a:gd name="connsiteX448" fmla="*/ 0 w 1657984"/>
              <a:gd name="connsiteY448" fmla="*/ 65315 h 2120210"/>
              <a:gd name="connsiteX449" fmla="*/ 65315 w 1657984"/>
              <a:gd name="connsiteY449" fmla="*/ 0 h 2120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</a:cxnLst>
            <a:rect l="l" t="t" r="r" b="b"/>
            <a:pathLst>
              <a:path w="1657984" h="2120210">
                <a:moveTo>
                  <a:pt x="1592669" y="1989580"/>
                </a:moveTo>
                <a:cubicBezTo>
                  <a:pt x="1628741" y="1989580"/>
                  <a:pt x="1657984" y="2018823"/>
                  <a:pt x="1657984" y="2054895"/>
                </a:cubicBezTo>
                <a:cubicBezTo>
                  <a:pt x="1657984" y="2090967"/>
                  <a:pt x="1628741" y="2120210"/>
                  <a:pt x="1592669" y="2120210"/>
                </a:cubicBezTo>
                <a:cubicBezTo>
                  <a:pt x="1556597" y="2120210"/>
                  <a:pt x="1527354" y="2090967"/>
                  <a:pt x="1527354" y="2054895"/>
                </a:cubicBezTo>
                <a:cubicBezTo>
                  <a:pt x="1527354" y="2018823"/>
                  <a:pt x="1556597" y="1989580"/>
                  <a:pt x="1592669" y="1989580"/>
                </a:cubicBezTo>
                <a:close/>
                <a:moveTo>
                  <a:pt x="1401750" y="1989580"/>
                </a:moveTo>
                <a:cubicBezTo>
                  <a:pt x="1437822" y="1989580"/>
                  <a:pt x="1467065" y="2018823"/>
                  <a:pt x="1467065" y="2054895"/>
                </a:cubicBezTo>
                <a:cubicBezTo>
                  <a:pt x="1467065" y="2090967"/>
                  <a:pt x="1437822" y="2120210"/>
                  <a:pt x="1401750" y="2120210"/>
                </a:cubicBezTo>
                <a:cubicBezTo>
                  <a:pt x="1365678" y="2120210"/>
                  <a:pt x="1336435" y="2090967"/>
                  <a:pt x="1336435" y="2054895"/>
                </a:cubicBezTo>
                <a:cubicBezTo>
                  <a:pt x="1336435" y="2018823"/>
                  <a:pt x="1365678" y="1989580"/>
                  <a:pt x="1401750" y="1989580"/>
                </a:cubicBezTo>
                <a:close/>
                <a:moveTo>
                  <a:pt x="1210831" y="1989580"/>
                </a:moveTo>
                <a:cubicBezTo>
                  <a:pt x="1246903" y="1989580"/>
                  <a:pt x="1276146" y="2018823"/>
                  <a:pt x="1276146" y="2054895"/>
                </a:cubicBezTo>
                <a:cubicBezTo>
                  <a:pt x="1276146" y="2090967"/>
                  <a:pt x="1246903" y="2120210"/>
                  <a:pt x="1210831" y="2120210"/>
                </a:cubicBezTo>
                <a:cubicBezTo>
                  <a:pt x="1174759" y="2120210"/>
                  <a:pt x="1145516" y="2090967"/>
                  <a:pt x="1145516" y="2054895"/>
                </a:cubicBezTo>
                <a:cubicBezTo>
                  <a:pt x="1145516" y="2018823"/>
                  <a:pt x="1174759" y="1989580"/>
                  <a:pt x="1210831" y="1989580"/>
                </a:cubicBezTo>
                <a:close/>
                <a:moveTo>
                  <a:pt x="1019912" y="1989580"/>
                </a:moveTo>
                <a:cubicBezTo>
                  <a:pt x="1055984" y="1989580"/>
                  <a:pt x="1085227" y="2018823"/>
                  <a:pt x="1085227" y="2054895"/>
                </a:cubicBezTo>
                <a:cubicBezTo>
                  <a:pt x="1085227" y="2090967"/>
                  <a:pt x="1055984" y="2120210"/>
                  <a:pt x="1019912" y="2120210"/>
                </a:cubicBezTo>
                <a:cubicBezTo>
                  <a:pt x="983840" y="2120210"/>
                  <a:pt x="954597" y="2090967"/>
                  <a:pt x="954597" y="2054895"/>
                </a:cubicBezTo>
                <a:cubicBezTo>
                  <a:pt x="954597" y="2018823"/>
                  <a:pt x="983840" y="1989580"/>
                  <a:pt x="1019912" y="1989580"/>
                </a:cubicBezTo>
                <a:close/>
                <a:moveTo>
                  <a:pt x="828992" y="1989580"/>
                </a:moveTo>
                <a:cubicBezTo>
                  <a:pt x="865064" y="1989580"/>
                  <a:pt x="894307" y="2018823"/>
                  <a:pt x="894307" y="2054895"/>
                </a:cubicBezTo>
                <a:cubicBezTo>
                  <a:pt x="894307" y="2090967"/>
                  <a:pt x="865064" y="2120210"/>
                  <a:pt x="828992" y="2120210"/>
                </a:cubicBezTo>
                <a:cubicBezTo>
                  <a:pt x="792920" y="2120210"/>
                  <a:pt x="763677" y="2090967"/>
                  <a:pt x="763677" y="2054895"/>
                </a:cubicBezTo>
                <a:cubicBezTo>
                  <a:pt x="763677" y="2018823"/>
                  <a:pt x="792920" y="1989580"/>
                  <a:pt x="828992" y="1989580"/>
                </a:cubicBezTo>
                <a:close/>
                <a:moveTo>
                  <a:pt x="638073" y="1989580"/>
                </a:moveTo>
                <a:cubicBezTo>
                  <a:pt x="674145" y="1989580"/>
                  <a:pt x="703388" y="2018823"/>
                  <a:pt x="703388" y="2054895"/>
                </a:cubicBezTo>
                <a:cubicBezTo>
                  <a:pt x="703388" y="2090967"/>
                  <a:pt x="674145" y="2120210"/>
                  <a:pt x="638073" y="2120210"/>
                </a:cubicBezTo>
                <a:cubicBezTo>
                  <a:pt x="602001" y="2120210"/>
                  <a:pt x="572758" y="2090967"/>
                  <a:pt x="572758" y="2054895"/>
                </a:cubicBezTo>
                <a:cubicBezTo>
                  <a:pt x="572758" y="2018823"/>
                  <a:pt x="602001" y="1989580"/>
                  <a:pt x="638073" y="1989580"/>
                </a:cubicBezTo>
                <a:close/>
                <a:moveTo>
                  <a:pt x="447154" y="1989580"/>
                </a:moveTo>
                <a:cubicBezTo>
                  <a:pt x="483226" y="1989580"/>
                  <a:pt x="512469" y="2018823"/>
                  <a:pt x="512469" y="2054895"/>
                </a:cubicBezTo>
                <a:cubicBezTo>
                  <a:pt x="512469" y="2090967"/>
                  <a:pt x="483226" y="2120210"/>
                  <a:pt x="447154" y="2120210"/>
                </a:cubicBezTo>
                <a:cubicBezTo>
                  <a:pt x="411082" y="2120210"/>
                  <a:pt x="381839" y="2090967"/>
                  <a:pt x="381839" y="2054895"/>
                </a:cubicBezTo>
                <a:cubicBezTo>
                  <a:pt x="381839" y="2018823"/>
                  <a:pt x="411082" y="1989580"/>
                  <a:pt x="447154" y="1989580"/>
                </a:cubicBezTo>
                <a:close/>
                <a:moveTo>
                  <a:pt x="256234" y="1989580"/>
                </a:moveTo>
                <a:cubicBezTo>
                  <a:pt x="292306" y="1989580"/>
                  <a:pt x="321549" y="2018823"/>
                  <a:pt x="321549" y="2054895"/>
                </a:cubicBezTo>
                <a:cubicBezTo>
                  <a:pt x="321549" y="2090967"/>
                  <a:pt x="292306" y="2120210"/>
                  <a:pt x="256234" y="2120210"/>
                </a:cubicBezTo>
                <a:cubicBezTo>
                  <a:pt x="220162" y="2120210"/>
                  <a:pt x="190919" y="2090967"/>
                  <a:pt x="190919" y="2054895"/>
                </a:cubicBezTo>
                <a:cubicBezTo>
                  <a:pt x="190919" y="2018823"/>
                  <a:pt x="220162" y="1989580"/>
                  <a:pt x="256234" y="1989580"/>
                </a:cubicBezTo>
                <a:close/>
                <a:moveTo>
                  <a:pt x="65315" y="1989580"/>
                </a:moveTo>
                <a:cubicBezTo>
                  <a:pt x="101387" y="1989580"/>
                  <a:pt x="130630" y="2018823"/>
                  <a:pt x="130630" y="2054895"/>
                </a:cubicBezTo>
                <a:cubicBezTo>
                  <a:pt x="130630" y="2090967"/>
                  <a:pt x="101387" y="2120210"/>
                  <a:pt x="65315" y="2120210"/>
                </a:cubicBezTo>
                <a:cubicBezTo>
                  <a:pt x="29243" y="2120210"/>
                  <a:pt x="0" y="2090967"/>
                  <a:pt x="0" y="2054895"/>
                </a:cubicBezTo>
                <a:cubicBezTo>
                  <a:pt x="0" y="2018823"/>
                  <a:pt x="29243" y="1989580"/>
                  <a:pt x="65315" y="1989580"/>
                </a:cubicBezTo>
                <a:close/>
                <a:moveTo>
                  <a:pt x="1592669" y="1768516"/>
                </a:moveTo>
                <a:cubicBezTo>
                  <a:pt x="1628741" y="1768516"/>
                  <a:pt x="1657984" y="1797759"/>
                  <a:pt x="1657984" y="1833831"/>
                </a:cubicBezTo>
                <a:cubicBezTo>
                  <a:pt x="1657984" y="1869903"/>
                  <a:pt x="1628741" y="1899146"/>
                  <a:pt x="1592669" y="1899146"/>
                </a:cubicBezTo>
                <a:cubicBezTo>
                  <a:pt x="1556597" y="1899146"/>
                  <a:pt x="1527354" y="1869903"/>
                  <a:pt x="1527354" y="1833831"/>
                </a:cubicBezTo>
                <a:cubicBezTo>
                  <a:pt x="1527354" y="1797759"/>
                  <a:pt x="1556597" y="1768516"/>
                  <a:pt x="1592669" y="1768516"/>
                </a:cubicBezTo>
                <a:close/>
                <a:moveTo>
                  <a:pt x="1401750" y="1768516"/>
                </a:moveTo>
                <a:cubicBezTo>
                  <a:pt x="1437822" y="1768516"/>
                  <a:pt x="1467065" y="1797759"/>
                  <a:pt x="1467065" y="1833831"/>
                </a:cubicBezTo>
                <a:cubicBezTo>
                  <a:pt x="1467065" y="1869903"/>
                  <a:pt x="1437822" y="1899146"/>
                  <a:pt x="1401750" y="1899146"/>
                </a:cubicBezTo>
                <a:cubicBezTo>
                  <a:pt x="1365678" y="1899146"/>
                  <a:pt x="1336435" y="1869903"/>
                  <a:pt x="1336435" y="1833831"/>
                </a:cubicBezTo>
                <a:cubicBezTo>
                  <a:pt x="1336435" y="1797759"/>
                  <a:pt x="1365678" y="1768516"/>
                  <a:pt x="1401750" y="1768516"/>
                </a:cubicBezTo>
                <a:close/>
                <a:moveTo>
                  <a:pt x="1210831" y="1768516"/>
                </a:moveTo>
                <a:cubicBezTo>
                  <a:pt x="1246903" y="1768516"/>
                  <a:pt x="1276146" y="1797759"/>
                  <a:pt x="1276146" y="1833831"/>
                </a:cubicBezTo>
                <a:cubicBezTo>
                  <a:pt x="1276146" y="1869903"/>
                  <a:pt x="1246903" y="1899146"/>
                  <a:pt x="1210831" y="1899146"/>
                </a:cubicBezTo>
                <a:cubicBezTo>
                  <a:pt x="1174759" y="1899146"/>
                  <a:pt x="1145516" y="1869903"/>
                  <a:pt x="1145516" y="1833831"/>
                </a:cubicBezTo>
                <a:cubicBezTo>
                  <a:pt x="1145516" y="1797759"/>
                  <a:pt x="1174759" y="1768516"/>
                  <a:pt x="1210831" y="1768516"/>
                </a:cubicBezTo>
                <a:close/>
                <a:moveTo>
                  <a:pt x="1019912" y="1768516"/>
                </a:moveTo>
                <a:cubicBezTo>
                  <a:pt x="1055984" y="1768516"/>
                  <a:pt x="1085227" y="1797759"/>
                  <a:pt x="1085227" y="1833831"/>
                </a:cubicBezTo>
                <a:cubicBezTo>
                  <a:pt x="1085227" y="1869903"/>
                  <a:pt x="1055984" y="1899146"/>
                  <a:pt x="1019912" y="1899146"/>
                </a:cubicBezTo>
                <a:cubicBezTo>
                  <a:pt x="983840" y="1899146"/>
                  <a:pt x="954597" y="1869903"/>
                  <a:pt x="954597" y="1833831"/>
                </a:cubicBezTo>
                <a:cubicBezTo>
                  <a:pt x="954597" y="1797759"/>
                  <a:pt x="983840" y="1768516"/>
                  <a:pt x="1019912" y="1768516"/>
                </a:cubicBezTo>
                <a:close/>
                <a:moveTo>
                  <a:pt x="828992" y="1768516"/>
                </a:moveTo>
                <a:cubicBezTo>
                  <a:pt x="865064" y="1768516"/>
                  <a:pt x="894307" y="1797759"/>
                  <a:pt x="894307" y="1833831"/>
                </a:cubicBezTo>
                <a:cubicBezTo>
                  <a:pt x="894307" y="1869903"/>
                  <a:pt x="865064" y="1899146"/>
                  <a:pt x="828992" y="1899146"/>
                </a:cubicBezTo>
                <a:cubicBezTo>
                  <a:pt x="792920" y="1899146"/>
                  <a:pt x="763677" y="1869903"/>
                  <a:pt x="763677" y="1833831"/>
                </a:cubicBezTo>
                <a:cubicBezTo>
                  <a:pt x="763677" y="1797759"/>
                  <a:pt x="792920" y="1768516"/>
                  <a:pt x="828992" y="1768516"/>
                </a:cubicBezTo>
                <a:close/>
                <a:moveTo>
                  <a:pt x="638073" y="1768516"/>
                </a:moveTo>
                <a:cubicBezTo>
                  <a:pt x="674145" y="1768516"/>
                  <a:pt x="703388" y="1797759"/>
                  <a:pt x="703388" y="1833831"/>
                </a:cubicBezTo>
                <a:cubicBezTo>
                  <a:pt x="703388" y="1869903"/>
                  <a:pt x="674145" y="1899146"/>
                  <a:pt x="638073" y="1899146"/>
                </a:cubicBezTo>
                <a:cubicBezTo>
                  <a:pt x="602001" y="1899146"/>
                  <a:pt x="572758" y="1869903"/>
                  <a:pt x="572758" y="1833831"/>
                </a:cubicBezTo>
                <a:cubicBezTo>
                  <a:pt x="572758" y="1797759"/>
                  <a:pt x="602001" y="1768516"/>
                  <a:pt x="638073" y="1768516"/>
                </a:cubicBezTo>
                <a:close/>
                <a:moveTo>
                  <a:pt x="447154" y="1768516"/>
                </a:moveTo>
                <a:cubicBezTo>
                  <a:pt x="483226" y="1768516"/>
                  <a:pt x="512469" y="1797759"/>
                  <a:pt x="512469" y="1833831"/>
                </a:cubicBezTo>
                <a:cubicBezTo>
                  <a:pt x="512469" y="1869903"/>
                  <a:pt x="483226" y="1899146"/>
                  <a:pt x="447154" y="1899146"/>
                </a:cubicBezTo>
                <a:cubicBezTo>
                  <a:pt x="411082" y="1899146"/>
                  <a:pt x="381839" y="1869903"/>
                  <a:pt x="381839" y="1833831"/>
                </a:cubicBezTo>
                <a:cubicBezTo>
                  <a:pt x="381839" y="1797759"/>
                  <a:pt x="411082" y="1768516"/>
                  <a:pt x="447154" y="1768516"/>
                </a:cubicBezTo>
                <a:close/>
                <a:moveTo>
                  <a:pt x="256234" y="1768516"/>
                </a:moveTo>
                <a:cubicBezTo>
                  <a:pt x="292306" y="1768516"/>
                  <a:pt x="321549" y="1797759"/>
                  <a:pt x="321549" y="1833831"/>
                </a:cubicBezTo>
                <a:cubicBezTo>
                  <a:pt x="321549" y="1869903"/>
                  <a:pt x="292306" y="1899146"/>
                  <a:pt x="256234" y="1899146"/>
                </a:cubicBezTo>
                <a:cubicBezTo>
                  <a:pt x="220162" y="1899146"/>
                  <a:pt x="190919" y="1869903"/>
                  <a:pt x="190919" y="1833831"/>
                </a:cubicBezTo>
                <a:cubicBezTo>
                  <a:pt x="190919" y="1797759"/>
                  <a:pt x="220162" y="1768516"/>
                  <a:pt x="256234" y="1768516"/>
                </a:cubicBezTo>
                <a:close/>
                <a:moveTo>
                  <a:pt x="65315" y="1768516"/>
                </a:moveTo>
                <a:cubicBezTo>
                  <a:pt x="101387" y="1768516"/>
                  <a:pt x="130630" y="1797759"/>
                  <a:pt x="130630" y="1833831"/>
                </a:cubicBezTo>
                <a:cubicBezTo>
                  <a:pt x="130630" y="1869903"/>
                  <a:pt x="101387" y="1899146"/>
                  <a:pt x="65315" y="1899146"/>
                </a:cubicBezTo>
                <a:cubicBezTo>
                  <a:pt x="29243" y="1899146"/>
                  <a:pt x="0" y="1869903"/>
                  <a:pt x="0" y="1833831"/>
                </a:cubicBezTo>
                <a:cubicBezTo>
                  <a:pt x="0" y="1797759"/>
                  <a:pt x="29243" y="1768516"/>
                  <a:pt x="65315" y="1768516"/>
                </a:cubicBezTo>
                <a:close/>
                <a:moveTo>
                  <a:pt x="1592669" y="1547451"/>
                </a:moveTo>
                <a:cubicBezTo>
                  <a:pt x="1628741" y="1547451"/>
                  <a:pt x="1657984" y="1576694"/>
                  <a:pt x="1657984" y="1612766"/>
                </a:cubicBezTo>
                <a:cubicBezTo>
                  <a:pt x="1657984" y="1648838"/>
                  <a:pt x="1628741" y="1678081"/>
                  <a:pt x="1592669" y="1678081"/>
                </a:cubicBezTo>
                <a:cubicBezTo>
                  <a:pt x="1556597" y="1678081"/>
                  <a:pt x="1527354" y="1648838"/>
                  <a:pt x="1527354" y="1612766"/>
                </a:cubicBezTo>
                <a:cubicBezTo>
                  <a:pt x="1527354" y="1576694"/>
                  <a:pt x="1556597" y="1547451"/>
                  <a:pt x="1592669" y="1547451"/>
                </a:cubicBezTo>
                <a:close/>
                <a:moveTo>
                  <a:pt x="1401750" y="1547451"/>
                </a:moveTo>
                <a:cubicBezTo>
                  <a:pt x="1437822" y="1547451"/>
                  <a:pt x="1467065" y="1576694"/>
                  <a:pt x="1467065" y="1612766"/>
                </a:cubicBezTo>
                <a:cubicBezTo>
                  <a:pt x="1467065" y="1648838"/>
                  <a:pt x="1437822" y="1678081"/>
                  <a:pt x="1401750" y="1678081"/>
                </a:cubicBezTo>
                <a:cubicBezTo>
                  <a:pt x="1365678" y="1678081"/>
                  <a:pt x="1336435" y="1648838"/>
                  <a:pt x="1336435" y="1612766"/>
                </a:cubicBezTo>
                <a:cubicBezTo>
                  <a:pt x="1336435" y="1576694"/>
                  <a:pt x="1365678" y="1547451"/>
                  <a:pt x="1401750" y="1547451"/>
                </a:cubicBezTo>
                <a:close/>
                <a:moveTo>
                  <a:pt x="1210831" y="1547451"/>
                </a:moveTo>
                <a:cubicBezTo>
                  <a:pt x="1246903" y="1547451"/>
                  <a:pt x="1276146" y="1576694"/>
                  <a:pt x="1276146" y="1612766"/>
                </a:cubicBezTo>
                <a:cubicBezTo>
                  <a:pt x="1276146" y="1648838"/>
                  <a:pt x="1246903" y="1678081"/>
                  <a:pt x="1210831" y="1678081"/>
                </a:cubicBezTo>
                <a:cubicBezTo>
                  <a:pt x="1174759" y="1678081"/>
                  <a:pt x="1145516" y="1648838"/>
                  <a:pt x="1145516" y="1612766"/>
                </a:cubicBezTo>
                <a:cubicBezTo>
                  <a:pt x="1145516" y="1576694"/>
                  <a:pt x="1174759" y="1547451"/>
                  <a:pt x="1210831" y="1547451"/>
                </a:cubicBezTo>
                <a:close/>
                <a:moveTo>
                  <a:pt x="1019912" y="1547451"/>
                </a:moveTo>
                <a:cubicBezTo>
                  <a:pt x="1055984" y="1547451"/>
                  <a:pt x="1085227" y="1576694"/>
                  <a:pt x="1085227" y="1612766"/>
                </a:cubicBezTo>
                <a:cubicBezTo>
                  <a:pt x="1085227" y="1648838"/>
                  <a:pt x="1055984" y="1678081"/>
                  <a:pt x="1019912" y="1678081"/>
                </a:cubicBezTo>
                <a:cubicBezTo>
                  <a:pt x="983840" y="1678081"/>
                  <a:pt x="954597" y="1648838"/>
                  <a:pt x="954597" y="1612766"/>
                </a:cubicBezTo>
                <a:cubicBezTo>
                  <a:pt x="954597" y="1576694"/>
                  <a:pt x="983840" y="1547451"/>
                  <a:pt x="1019912" y="1547451"/>
                </a:cubicBezTo>
                <a:close/>
                <a:moveTo>
                  <a:pt x="828992" y="1547451"/>
                </a:moveTo>
                <a:cubicBezTo>
                  <a:pt x="865064" y="1547451"/>
                  <a:pt x="894307" y="1576694"/>
                  <a:pt x="894307" y="1612766"/>
                </a:cubicBezTo>
                <a:cubicBezTo>
                  <a:pt x="894307" y="1648838"/>
                  <a:pt x="865064" y="1678081"/>
                  <a:pt x="828992" y="1678081"/>
                </a:cubicBezTo>
                <a:cubicBezTo>
                  <a:pt x="792920" y="1678081"/>
                  <a:pt x="763677" y="1648838"/>
                  <a:pt x="763677" y="1612766"/>
                </a:cubicBezTo>
                <a:cubicBezTo>
                  <a:pt x="763677" y="1576694"/>
                  <a:pt x="792920" y="1547451"/>
                  <a:pt x="828992" y="1547451"/>
                </a:cubicBezTo>
                <a:close/>
                <a:moveTo>
                  <a:pt x="638073" y="1547451"/>
                </a:moveTo>
                <a:cubicBezTo>
                  <a:pt x="674145" y="1547451"/>
                  <a:pt x="703388" y="1576694"/>
                  <a:pt x="703388" y="1612766"/>
                </a:cubicBezTo>
                <a:cubicBezTo>
                  <a:pt x="703388" y="1648838"/>
                  <a:pt x="674145" y="1678081"/>
                  <a:pt x="638073" y="1678081"/>
                </a:cubicBezTo>
                <a:cubicBezTo>
                  <a:pt x="602001" y="1678081"/>
                  <a:pt x="572758" y="1648838"/>
                  <a:pt x="572758" y="1612766"/>
                </a:cubicBezTo>
                <a:cubicBezTo>
                  <a:pt x="572758" y="1576694"/>
                  <a:pt x="602001" y="1547451"/>
                  <a:pt x="638073" y="1547451"/>
                </a:cubicBezTo>
                <a:close/>
                <a:moveTo>
                  <a:pt x="447154" y="1547451"/>
                </a:moveTo>
                <a:cubicBezTo>
                  <a:pt x="483226" y="1547451"/>
                  <a:pt x="512469" y="1576694"/>
                  <a:pt x="512469" y="1612766"/>
                </a:cubicBezTo>
                <a:cubicBezTo>
                  <a:pt x="512469" y="1648838"/>
                  <a:pt x="483226" y="1678081"/>
                  <a:pt x="447154" y="1678081"/>
                </a:cubicBezTo>
                <a:cubicBezTo>
                  <a:pt x="411082" y="1678081"/>
                  <a:pt x="381839" y="1648838"/>
                  <a:pt x="381839" y="1612766"/>
                </a:cubicBezTo>
                <a:cubicBezTo>
                  <a:pt x="381839" y="1576694"/>
                  <a:pt x="411082" y="1547451"/>
                  <a:pt x="447154" y="1547451"/>
                </a:cubicBezTo>
                <a:close/>
                <a:moveTo>
                  <a:pt x="256234" y="1547451"/>
                </a:moveTo>
                <a:cubicBezTo>
                  <a:pt x="292306" y="1547451"/>
                  <a:pt x="321549" y="1576694"/>
                  <a:pt x="321549" y="1612766"/>
                </a:cubicBezTo>
                <a:cubicBezTo>
                  <a:pt x="321549" y="1648838"/>
                  <a:pt x="292306" y="1678081"/>
                  <a:pt x="256234" y="1678081"/>
                </a:cubicBezTo>
                <a:cubicBezTo>
                  <a:pt x="220162" y="1678081"/>
                  <a:pt x="190919" y="1648838"/>
                  <a:pt x="190919" y="1612766"/>
                </a:cubicBezTo>
                <a:cubicBezTo>
                  <a:pt x="190919" y="1576694"/>
                  <a:pt x="220162" y="1547451"/>
                  <a:pt x="256234" y="1547451"/>
                </a:cubicBezTo>
                <a:close/>
                <a:moveTo>
                  <a:pt x="65315" y="1547451"/>
                </a:moveTo>
                <a:cubicBezTo>
                  <a:pt x="101387" y="1547451"/>
                  <a:pt x="130630" y="1576694"/>
                  <a:pt x="130630" y="1612766"/>
                </a:cubicBezTo>
                <a:cubicBezTo>
                  <a:pt x="130630" y="1648838"/>
                  <a:pt x="101387" y="1678081"/>
                  <a:pt x="65315" y="1678081"/>
                </a:cubicBezTo>
                <a:cubicBezTo>
                  <a:pt x="29243" y="1678081"/>
                  <a:pt x="0" y="1648838"/>
                  <a:pt x="0" y="1612766"/>
                </a:cubicBezTo>
                <a:cubicBezTo>
                  <a:pt x="0" y="1576694"/>
                  <a:pt x="29243" y="1547451"/>
                  <a:pt x="65315" y="1547451"/>
                </a:cubicBezTo>
                <a:close/>
                <a:moveTo>
                  <a:pt x="1592669" y="1326387"/>
                </a:moveTo>
                <a:cubicBezTo>
                  <a:pt x="1628741" y="1326387"/>
                  <a:pt x="1657984" y="1355630"/>
                  <a:pt x="1657984" y="1391702"/>
                </a:cubicBezTo>
                <a:cubicBezTo>
                  <a:pt x="1657984" y="1427774"/>
                  <a:pt x="1628741" y="1457017"/>
                  <a:pt x="1592669" y="1457017"/>
                </a:cubicBezTo>
                <a:cubicBezTo>
                  <a:pt x="1556597" y="1457017"/>
                  <a:pt x="1527354" y="1427774"/>
                  <a:pt x="1527354" y="1391702"/>
                </a:cubicBezTo>
                <a:cubicBezTo>
                  <a:pt x="1527354" y="1355630"/>
                  <a:pt x="1556597" y="1326387"/>
                  <a:pt x="1592669" y="1326387"/>
                </a:cubicBezTo>
                <a:close/>
                <a:moveTo>
                  <a:pt x="1401750" y="1326387"/>
                </a:moveTo>
                <a:cubicBezTo>
                  <a:pt x="1437822" y="1326387"/>
                  <a:pt x="1467065" y="1355630"/>
                  <a:pt x="1467065" y="1391702"/>
                </a:cubicBezTo>
                <a:cubicBezTo>
                  <a:pt x="1467065" y="1427774"/>
                  <a:pt x="1437822" y="1457017"/>
                  <a:pt x="1401750" y="1457017"/>
                </a:cubicBezTo>
                <a:cubicBezTo>
                  <a:pt x="1365678" y="1457017"/>
                  <a:pt x="1336435" y="1427774"/>
                  <a:pt x="1336435" y="1391702"/>
                </a:cubicBezTo>
                <a:cubicBezTo>
                  <a:pt x="1336435" y="1355630"/>
                  <a:pt x="1365678" y="1326387"/>
                  <a:pt x="1401750" y="1326387"/>
                </a:cubicBezTo>
                <a:close/>
                <a:moveTo>
                  <a:pt x="1210831" y="1326387"/>
                </a:moveTo>
                <a:cubicBezTo>
                  <a:pt x="1246903" y="1326387"/>
                  <a:pt x="1276146" y="1355630"/>
                  <a:pt x="1276146" y="1391702"/>
                </a:cubicBezTo>
                <a:cubicBezTo>
                  <a:pt x="1276146" y="1427774"/>
                  <a:pt x="1246903" y="1457017"/>
                  <a:pt x="1210831" y="1457017"/>
                </a:cubicBezTo>
                <a:cubicBezTo>
                  <a:pt x="1174759" y="1457017"/>
                  <a:pt x="1145516" y="1427774"/>
                  <a:pt x="1145516" y="1391702"/>
                </a:cubicBezTo>
                <a:cubicBezTo>
                  <a:pt x="1145516" y="1355630"/>
                  <a:pt x="1174759" y="1326387"/>
                  <a:pt x="1210831" y="1326387"/>
                </a:cubicBezTo>
                <a:close/>
                <a:moveTo>
                  <a:pt x="1019912" y="1326387"/>
                </a:moveTo>
                <a:cubicBezTo>
                  <a:pt x="1055984" y="1326387"/>
                  <a:pt x="1085227" y="1355630"/>
                  <a:pt x="1085227" y="1391702"/>
                </a:cubicBezTo>
                <a:cubicBezTo>
                  <a:pt x="1085227" y="1427774"/>
                  <a:pt x="1055984" y="1457017"/>
                  <a:pt x="1019912" y="1457017"/>
                </a:cubicBezTo>
                <a:cubicBezTo>
                  <a:pt x="983840" y="1457017"/>
                  <a:pt x="954597" y="1427774"/>
                  <a:pt x="954597" y="1391702"/>
                </a:cubicBezTo>
                <a:cubicBezTo>
                  <a:pt x="954597" y="1355630"/>
                  <a:pt x="983840" y="1326387"/>
                  <a:pt x="1019912" y="1326387"/>
                </a:cubicBezTo>
                <a:close/>
                <a:moveTo>
                  <a:pt x="828992" y="1326387"/>
                </a:moveTo>
                <a:cubicBezTo>
                  <a:pt x="865064" y="1326387"/>
                  <a:pt x="894307" y="1355630"/>
                  <a:pt x="894307" y="1391702"/>
                </a:cubicBezTo>
                <a:cubicBezTo>
                  <a:pt x="894307" y="1427774"/>
                  <a:pt x="865064" y="1457017"/>
                  <a:pt x="828992" y="1457017"/>
                </a:cubicBezTo>
                <a:cubicBezTo>
                  <a:pt x="792920" y="1457017"/>
                  <a:pt x="763677" y="1427774"/>
                  <a:pt x="763677" y="1391702"/>
                </a:cubicBezTo>
                <a:cubicBezTo>
                  <a:pt x="763677" y="1355630"/>
                  <a:pt x="792920" y="1326387"/>
                  <a:pt x="828992" y="1326387"/>
                </a:cubicBezTo>
                <a:close/>
                <a:moveTo>
                  <a:pt x="638073" y="1326387"/>
                </a:moveTo>
                <a:cubicBezTo>
                  <a:pt x="674145" y="1326387"/>
                  <a:pt x="703388" y="1355630"/>
                  <a:pt x="703388" y="1391702"/>
                </a:cubicBezTo>
                <a:cubicBezTo>
                  <a:pt x="703388" y="1427774"/>
                  <a:pt x="674145" y="1457017"/>
                  <a:pt x="638073" y="1457017"/>
                </a:cubicBezTo>
                <a:cubicBezTo>
                  <a:pt x="602001" y="1457017"/>
                  <a:pt x="572758" y="1427774"/>
                  <a:pt x="572758" y="1391702"/>
                </a:cubicBezTo>
                <a:cubicBezTo>
                  <a:pt x="572758" y="1355630"/>
                  <a:pt x="602001" y="1326387"/>
                  <a:pt x="638073" y="1326387"/>
                </a:cubicBezTo>
                <a:close/>
                <a:moveTo>
                  <a:pt x="447154" y="1326387"/>
                </a:moveTo>
                <a:cubicBezTo>
                  <a:pt x="483226" y="1326387"/>
                  <a:pt x="512469" y="1355630"/>
                  <a:pt x="512469" y="1391702"/>
                </a:cubicBezTo>
                <a:cubicBezTo>
                  <a:pt x="512469" y="1427774"/>
                  <a:pt x="483226" y="1457017"/>
                  <a:pt x="447154" y="1457017"/>
                </a:cubicBezTo>
                <a:cubicBezTo>
                  <a:pt x="411082" y="1457017"/>
                  <a:pt x="381839" y="1427774"/>
                  <a:pt x="381839" y="1391702"/>
                </a:cubicBezTo>
                <a:cubicBezTo>
                  <a:pt x="381839" y="1355630"/>
                  <a:pt x="411082" y="1326387"/>
                  <a:pt x="447154" y="1326387"/>
                </a:cubicBezTo>
                <a:close/>
                <a:moveTo>
                  <a:pt x="256234" y="1326387"/>
                </a:moveTo>
                <a:cubicBezTo>
                  <a:pt x="292306" y="1326387"/>
                  <a:pt x="321549" y="1355630"/>
                  <a:pt x="321549" y="1391702"/>
                </a:cubicBezTo>
                <a:cubicBezTo>
                  <a:pt x="321549" y="1427774"/>
                  <a:pt x="292306" y="1457017"/>
                  <a:pt x="256234" y="1457017"/>
                </a:cubicBezTo>
                <a:cubicBezTo>
                  <a:pt x="220162" y="1457017"/>
                  <a:pt x="190919" y="1427774"/>
                  <a:pt x="190919" y="1391702"/>
                </a:cubicBezTo>
                <a:cubicBezTo>
                  <a:pt x="190919" y="1355630"/>
                  <a:pt x="220162" y="1326387"/>
                  <a:pt x="256234" y="1326387"/>
                </a:cubicBezTo>
                <a:close/>
                <a:moveTo>
                  <a:pt x="65315" y="1326387"/>
                </a:moveTo>
                <a:cubicBezTo>
                  <a:pt x="101387" y="1326387"/>
                  <a:pt x="130630" y="1355630"/>
                  <a:pt x="130630" y="1391702"/>
                </a:cubicBezTo>
                <a:cubicBezTo>
                  <a:pt x="130630" y="1427774"/>
                  <a:pt x="101387" y="1457017"/>
                  <a:pt x="65315" y="1457017"/>
                </a:cubicBezTo>
                <a:cubicBezTo>
                  <a:pt x="29243" y="1457017"/>
                  <a:pt x="0" y="1427774"/>
                  <a:pt x="0" y="1391702"/>
                </a:cubicBezTo>
                <a:cubicBezTo>
                  <a:pt x="0" y="1355630"/>
                  <a:pt x="29243" y="1326387"/>
                  <a:pt x="65315" y="1326387"/>
                </a:cubicBezTo>
                <a:close/>
                <a:moveTo>
                  <a:pt x="1592669" y="1105322"/>
                </a:moveTo>
                <a:cubicBezTo>
                  <a:pt x="1628741" y="1105322"/>
                  <a:pt x="1657984" y="1134565"/>
                  <a:pt x="1657984" y="1170637"/>
                </a:cubicBezTo>
                <a:cubicBezTo>
                  <a:pt x="1657984" y="1206709"/>
                  <a:pt x="1628741" y="1235952"/>
                  <a:pt x="1592669" y="1235952"/>
                </a:cubicBezTo>
                <a:cubicBezTo>
                  <a:pt x="1556597" y="1235952"/>
                  <a:pt x="1527354" y="1206709"/>
                  <a:pt x="1527354" y="1170637"/>
                </a:cubicBezTo>
                <a:cubicBezTo>
                  <a:pt x="1527354" y="1134565"/>
                  <a:pt x="1556597" y="1105322"/>
                  <a:pt x="1592669" y="1105322"/>
                </a:cubicBezTo>
                <a:close/>
                <a:moveTo>
                  <a:pt x="1401750" y="1105322"/>
                </a:moveTo>
                <a:cubicBezTo>
                  <a:pt x="1437822" y="1105322"/>
                  <a:pt x="1467065" y="1134565"/>
                  <a:pt x="1467065" y="1170637"/>
                </a:cubicBezTo>
                <a:cubicBezTo>
                  <a:pt x="1467065" y="1206709"/>
                  <a:pt x="1437822" y="1235952"/>
                  <a:pt x="1401750" y="1235952"/>
                </a:cubicBezTo>
                <a:cubicBezTo>
                  <a:pt x="1365678" y="1235952"/>
                  <a:pt x="1336435" y="1206709"/>
                  <a:pt x="1336435" y="1170637"/>
                </a:cubicBezTo>
                <a:cubicBezTo>
                  <a:pt x="1336435" y="1134565"/>
                  <a:pt x="1365678" y="1105322"/>
                  <a:pt x="1401750" y="1105322"/>
                </a:cubicBezTo>
                <a:close/>
                <a:moveTo>
                  <a:pt x="1210831" y="1105322"/>
                </a:moveTo>
                <a:cubicBezTo>
                  <a:pt x="1246903" y="1105322"/>
                  <a:pt x="1276146" y="1134565"/>
                  <a:pt x="1276146" y="1170637"/>
                </a:cubicBezTo>
                <a:cubicBezTo>
                  <a:pt x="1276146" y="1206709"/>
                  <a:pt x="1246903" y="1235952"/>
                  <a:pt x="1210831" y="1235952"/>
                </a:cubicBezTo>
                <a:cubicBezTo>
                  <a:pt x="1174759" y="1235952"/>
                  <a:pt x="1145516" y="1206709"/>
                  <a:pt x="1145516" y="1170637"/>
                </a:cubicBezTo>
                <a:cubicBezTo>
                  <a:pt x="1145516" y="1134565"/>
                  <a:pt x="1174759" y="1105322"/>
                  <a:pt x="1210831" y="1105322"/>
                </a:cubicBezTo>
                <a:close/>
                <a:moveTo>
                  <a:pt x="1019912" y="1105322"/>
                </a:moveTo>
                <a:cubicBezTo>
                  <a:pt x="1055984" y="1105322"/>
                  <a:pt x="1085227" y="1134565"/>
                  <a:pt x="1085227" y="1170637"/>
                </a:cubicBezTo>
                <a:cubicBezTo>
                  <a:pt x="1085227" y="1206709"/>
                  <a:pt x="1055984" y="1235952"/>
                  <a:pt x="1019912" y="1235952"/>
                </a:cubicBezTo>
                <a:cubicBezTo>
                  <a:pt x="983840" y="1235952"/>
                  <a:pt x="954597" y="1206709"/>
                  <a:pt x="954597" y="1170637"/>
                </a:cubicBezTo>
                <a:cubicBezTo>
                  <a:pt x="954597" y="1134565"/>
                  <a:pt x="983840" y="1105322"/>
                  <a:pt x="1019912" y="1105322"/>
                </a:cubicBezTo>
                <a:close/>
                <a:moveTo>
                  <a:pt x="828992" y="1105322"/>
                </a:moveTo>
                <a:cubicBezTo>
                  <a:pt x="865064" y="1105322"/>
                  <a:pt x="894307" y="1134565"/>
                  <a:pt x="894307" y="1170637"/>
                </a:cubicBezTo>
                <a:cubicBezTo>
                  <a:pt x="894307" y="1206709"/>
                  <a:pt x="865064" y="1235952"/>
                  <a:pt x="828992" y="1235952"/>
                </a:cubicBezTo>
                <a:cubicBezTo>
                  <a:pt x="792920" y="1235952"/>
                  <a:pt x="763677" y="1206709"/>
                  <a:pt x="763677" y="1170637"/>
                </a:cubicBezTo>
                <a:cubicBezTo>
                  <a:pt x="763677" y="1134565"/>
                  <a:pt x="792920" y="1105322"/>
                  <a:pt x="828992" y="1105322"/>
                </a:cubicBezTo>
                <a:close/>
                <a:moveTo>
                  <a:pt x="638073" y="1105322"/>
                </a:moveTo>
                <a:cubicBezTo>
                  <a:pt x="674145" y="1105322"/>
                  <a:pt x="703388" y="1134565"/>
                  <a:pt x="703388" y="1170637"/>
                </a:cubicBezTo>
                <a:cubicBezTo>
                  <a:pt x="703388" y="1206709"/>
                  <a:pt x="674145" y="1235952"/>
                  <a:pt x="638073" y="1235952"/>
                </a:cubicBezTo>
                <a:cubicBezTo>
                  <a:pt x="602001" y="1235952"/>
                  <a:pt x="572758" y="1206709"/>
                  <a:pt x="572758" y="1170637"/>
                </a:cubicBezTo>
                <a:cubicBezTo>
                  <a:pt x="572758" y="1134565"/>
                  <a:pt x="602001" y="1105322"/>
                  <a:pt x="638073" y="1105322"/>
                </a:cubicBezTo>
                <a:close/>
                <a:moveTo>
                  <a:pt x="447154" y="1105322"/>
                </a:moveTo>
                <a:cubicBezTo>
                  <a:pt x="483226" y="1105322"/>
                  <a:pt x="512469" y="1134565"/>
                  <a:pt x="512469" y="1170637"/>
                </a:cubicBezTo>
                <a:cubicBezTo>
                  <a:pt x="512469" y="1206709"/>
                  <a:pt x="483226" y="1235952"/>
                  <a:pt x="447154" y="1235952"/>
                </a:cubicBezTo>
                <a:cubicBezTo>
                  <a:pt x="411082" y="1235952"/>
                  <a:pt x="381839" y="1206709"/>
                  <a:pt x="381839" y="1170637"/>
                </a:cubicBezTo>
                <a:cubicBezTo>
                  <a:pt x="381839" y="1134565"/>
                  <a:pt x="411082" y="1105322"/>
                  <a:pt x="447154" y="1105322"/>
                </a:cubicBezTo>
                <a:close/>
                <a:moveTo>
                  <a:pt x="256234" y="1105322"/>
                </a:moveTo>
                <a:cubicBezTo>
                  <a:pt x="292306" y="1105322"/>
                  <a:pt x="321549" y="1134565"/>
                  <a:pt x="321549" y="1170637"/>
                </a:cubicBezTo>
                <a:cubicBezTo>
                  <a:pt x="321549" y="1206709"/>
                  <a:pt x="292306" y="1235952"/>
                  <a:pt x="256234" y="1235952"/>
                </a:cubicBezTo>
                <a:cubicBezTo>
                  <a:pt x="220162" y="1235952"/>
                  <a:pt x="190919" y="1206709"/>
                  <a:pt x="190919" y="1170637"/>
                </a:cubicBezTo>
                <a:cubicBezTo>
                  <a:pt x="190919" y="1134565"/>
                  <a:pt x="220162" y="1105322"/>
                  <a:pt x="256234" y="1105322"/>
                </a:cubicBezTo>
                <a:close/>
                <a:moveTo>
                  <a:pt x="65315" y="1105322"/>
                </a:moveTo>
                <a:cubicBezTo>
                  <a:pt x="101387" y="1105322"/>
                  <a:pt x="130630" y="1134565"/>
                  <a:pt x="130630" y="1170637"/>
                </a:cubicBezTo>
                <a:cubicBezTo>
                  <a:pt x="130630" y="1206709"/>
                  <a:pt x="101387" y="1235952"/>
                  <a:pt x="65315" y="1235952"/>
                </a:cubicBezTo>
                <a:cubicBezTo>
                  <a:pt x="29243" y="1235952"/>
                  <a:pt x="0" y="1206709"/>
                  <a:pt x="0" y="1170637"/>
                </a:cubicBezTo>
                <a:cubicBezTo>
                  <a:pt x="0" y="1134565"/>
                  <a:pt x="29243" y="1105322"/>
                  <a:pt x="65315" y="1105322"/>
                </a:cubicBezTo>
                <a:close/>
                <a:moveTo>
                  <a:pt x="1592669" y="884259"/>
                </a:moveTo>
                <a:cubicBezTo>
                  <a:pt x="1628741" y="884259"/>
                  <a:pt x="1657984" y="913502"/>
                  <a:pt x="1657984" y="949573"/>
                </a:cubicBezTo>
                <a:cubicBezTo>
                  <a:pt x="1657984" y="985645"/>
                  <a:pt x="1628741" y="1014888"/>
                  <a:pt x="1592669" y="1014888"/>
                </a:cubicBezTo>
                <a:cubicBezTo>
                  <a:pt x="1556597" y="1014888"/>
                  <a:pt x="1527354" y="985645"/>
                  <a:pt x="1527354" y="949573"/>
                </a:cubicBezTo>
                <a:cubicBezTo>
                  <a:pt x="1527354" y="913502"/>
                  <a:pt x="1556597" y="884259"/>
                  <a:pt x="1592669" y="884259"/>
                </a:cubicBezTo>
                <a:close/>
                <a:moveTo>
                  <a:pt x="1401750" y="884259"/>
                </a:moveTo>
                <a:cubicBezTo>
                  <a:pt x="1437822" y="884259"/>
                  <a:pt x="1467065" y="913502"/>
                  <a:pt x="1467065" y="949573"/>
                </a:cubicBezTo>
                <a:cubicBezTo>
                  <a:pt x="1467065" y="985645"/>
                  <a:pt x="1437822" y="1014888"/>
                  <a:pt x="1401750" y="1014888"/>
                </a:cubicBezTo>
                <a:cubicBezTo>
                  <a:pt x="1365678" y="1014888"/>
                  <a:pt x="1336435" y="985645"/>
                  <a:pt x="1336435" y="949573"/>
                </a:cubicBezTo>
                <a:cubicBezTo>
                  <a:pt x="1336435" y="913502"/>
                  <a:pt x="1365678" y="884259"/>
                  <a:pt x="1401750" y="884259"/>
                </a:cubicBezTo>
                <a:close/>
                <a:moveTo>
                  <a:pt x="1210831" y="884259"/>
                </a:moveTo>
                <a:cubicBezTo>
                  <a:pt x="1246903" y="884259"/>
                  <a:pt x="1276146" y="913502"/>
                  <a:pt x="1276146" y="949573"/>
                </a:cubicBezTo>
                <a:cubicBezTo>
                  <a:pt x="1276146" y="985645"/>
                  <a:pt x="1246903" y="1014888"/>
                  <a:pt x="1210831" y="1014888"/>
                </a:cubicBezTo>
                <a:cubicBezTo>
                  <a:pt x="1174759" y="1014888"/>
                  <a:pt x="1145516" y="985645"/>
                  <a:pt x="1145516" y="949573"/>
                </a:cubicBezTo>
                <a:cubicBezTo>
                  <a:pt x="1145516" y="913502"/>
                  <a:pt x="1174759" y="884259"/>
                  <a:pt x="1210831" y="884259"/>
                </a:cubicBezTo>
                <a:close/>
                <a:moveTo>
                  <a:pt x="1019912" y="884259"/>
                </a:moveTo>
                <a:cubicBezTo>
                  <a:pt x="1055984" y="884259"/>
                  <a:pt x="1085227" y="913502"/>
                  <a:pt x="1085227" y="949573"/>
                </a:cubicBezTo>
                <a:cubicBezTo>
                  <a:pt x="1085227" y="985645"/>
                  <a:pt x="1055984" y="1014888"/>
                  <a:pt x="1019912" y="1014888"/>
                </a:cubicBezTo>
                <a:cubicBezTo>
                  <a:pt x="983840" y="1014888"/>
                  <a:pt x="954597" y="985645"/>
                  <a:pt x="954597" y="949573"/>
                </a:cubicBezTo>
                <a:cubicBezTo>
                  <a:pt x="954597" y="913502"/>
                  <a:pt x="983840" y="884259"/>
                  <a:pt x="1019912" y="884259"/>
                </a:cubicBezTo>
                <a:close/>
                <a:moveTo>
                  <a:pt x="828992" y="884259"/>
                </a:moveTo>
                <a:cubicBezTo>
                  <a:pt x="865064" y="884259"/>
                  <a:pt x="894307" y="913502"/>
                  <a:pt x="894307" y="949573"/>
                </a:cubicBezTo>
                <a:cubicBezTo>
                  <a:pt x="894307" y="985645"/>
                  <a:pt x="865064" y="1014888"/>
                  <a:pt x="828992" y="1014888"/>
                </a:cubicBezTo>
                <a:cubicBezTo>
                  <a:pt x="792920" y="1014888"/>
                  <a:pt x="763677" y="985645"/>
                  <a:pt x="763677" y="949573"/>
                </a:cubicBezTo>
                <a:cubicBezTo>
                  <a:pt x="763677" y="913502"/>
                  <a:pt x="792920" y="884259"/>
                  <a:pt x="828992" y="884259"/>
                </a:cubicBezTo>
                <a:close/>
                <a:moveTo>
                  <a:pt x="638073" y="884259"/>
                </a:moveTo>
                <a:cubicBezTo>
                  <a:pt x="674145" y="884259"/>
                  <a:pt x="703388" y="913502"/>
                  <a:pt x="703388" y="949573"/>
                </a:cubicBezTo>
                <a:cubicBezTo>
                  <a:pt x="703388" y="985645"/>
                  <a:pt x="674145" y="1014888"/>
                  <a:pt x="638073" y="1014888"/>
                </a:cubicBezTo>
                <a:cubicBezTo>
                  <a:pt x="602001" y="1014888"/>
                  <a:pt x="572758" y="985645"/>
                  <a:pt x="572758" y="949573"/>
                </a:cubicBezTo>
                <a:cubicBezTo>
                  <a:pt x="572758" y="913502"/>
                  <a:pt x="602001" y="884259"/>
                  <a:pt x="638073" y="884259"/>
                </a:cubicBezTo>
                <a:close/>
                <a:moveTo>
                  <a:pt x="447154" y="884259"/>
                </a:moveTo>
                <a:cubicBezTo>
                  <a:pt x="483226" y="884259"/>
                  <a:pt x="512469" y="913502"/>
                  <a:pt x="512469" y="949573"/>
                </a:cubicBezTo>
                <a:cubicBezTo>
                  <a:pt x="512469" y="985645"/>
                  <a:pt x="483226" y="1014888"/>
                  <a:pt x="447154" y="1014888"/>
                </a:cubicBezTo>
                <a:cubicBezTo>
                  <a:pt x="411082" y="1014888"/>
                  <a:pt x="381839" y="985645"/>
                  <a:pt x="381839" y="949573"/>
                </a:cubicBezTo>
                <a:cubicBezTo>
                  <a:pt x="381839" y="913502"/>
                  <a:pt x="411082" y="884259"/>
                  <a:pt x="447154" y="884259"/>
                </a:cubicBezTo>
                <a:close/>
                <a:moveTo>
                  <a:pt x="256234" y="884259"/>
                </a:moveTo>
                <a:cubicBezTo>
                  <a:pt x="292306" y="884259"/>
                  <a:pt x="321549" y="913502"/>
                  <a:pt x="321549" y="949573"/>
                </a:cubicBezTo>
                <a:cubicBezTo>
                  <a:pt x="321549" y="985645"/>
                  <a:pt x="292306" y="1014888"/>
                  <a:pt x="256234" y="1014888"/>
                </a:cubicBezTo>
                <a:cubicBezTo>
                  <a:pt x="220162" y="1014888"/>
                  <a:pt x="190919" y="985645"/>
                  <a:pt x="190919" y="949573"/>
                </a:cubicBezTo>
                <a:cubicBezTo>
                  <a:pt x="190919" y="913502"/>
                  <a:pt x="220162" y="884259"/>
                  <a:pt x="256234" y="884259"/>
                </a:cubicBezTo>
                <a:close/>
                <a:moveTo>
                  <a:pt x="65315" y="884259"/>
                </a:moveTo>
                <a:cubicBezTo>
                  <a:pt x="101387" y="884259"/>
                  <a:pt x="130630" y="913502"/>
                  <a:pt x="130630" y="949573"/>
                </a:cubicBezTo>
                <a:cubicBezTo>
                  <a:pt x="130630" y="985645"/>
                  <a:pt x="101387" y="1014888"/>
                  <a:pt x="65315" y="1014888"/>
                </a:cubicBezTo>
                <a:cubicBezTo>
                  <a:pt x="29243" y="1014888"/>
                  <a:pt x="0" y="985645"/>
                  <a:pt x="0" y="949573"/>
                </a:cubicBezTo>
                <a:cubicBezTo>
                  <a:pt x="0" y="913502"/>
                  <a:pt x="29243" y="884259"/>
                  <a:pt x="65315" y="884259"/>
                </a:cubicBezTo>
                <a:close/>
                <a:moveTo>
                  <a:pt x="1592669" y="663193"/>
                </a:moveTo>
                <a:cubicBezTo>
                  <a:pt x="1628741" y="663193"/>
                  <a:pt x="1657984" y="692436"/>
                  <a:pt x="1657984" y="728508"/>
                </a:cubicBezTo>
                <a:cubicBezTo>
                  <a:pt x="1657984" y="764580"/>
                  <a:pt x="1628741" y="793823"/>
                  <a:pt x="1592669" y="793823"/>
                </a:cubicBezTo>
                <a:cubicBezTo>
                  <a:pt x="1556597" y="793823"/>
                  <a:pt x="1527354" y="764580"/>
                  <a:pt x="1527354" y="728508"/>
                </a:cubicBezTo>
                <a:cubicBezTo>
                  <a:pt x="1527354" y="692436"/>
                  <a:pt x="1556597" y="663193"/>
                  <a:pt x="1592669" y="663193"/>
                </a:cubicBezTo>
                <a:close/>
                <a:moveTo>
                  <a:pt x="1401750" y="663193"/>
                </a:moveTo>
                <a:cubicBezTo>
                  <a:pt x="1437822" y="663193"/>
                  <a:pt x="1467065" y="692436"/>
                  <a:pt x="1467065" y="728508"/>
                </a:cubicBezTo>
                <a:cubicBezTo>
                  <a:pt x="1467065" y="764580"/>
                  <a:pt x="1437822" y="793823"/>
                  <a:pt x="1401750" y="793823"/>
                </a:cubicBezTo>
                <a:cubicBezTo>
                  <a:pt x="1365678" y="793823"/>
                  <a:pt x="1336435" y="764580"/>
                  <a:pt x="1336435" y="728508"/>
                </a:cubicBezTo>
                <a:cubicBezTo>
                  <a:pt x="1336435" y="692436"/>
                  <a:pt x="1365678" y="663193"/>
                  <a:pt x="1401750" y="663193"/>
                </a:cubicBezTo>
                <a:close/>
                <a:moveTo>
                  <a:pt x="1210831" y="663193"/>
                </a:moveTo>
                <a:cubicBezTo>
                  <a:pt x="1246903" y="663193"/>
                  <a:pt x="1276146" y="692436"/>
                  <a:pt x="1276146" y="728508"/>
                </a:cubicBezTo>
                <a:cubicBezTo>
                  <a:pt x="1276146" y="764580"/>
                  <a:pt x="1246903" y="793823"/>
                  <a:pt x="1210831" y="793823"/>
                </a:cubicBezTo>
                <a:cubicBezTo>
                  <a:pt x="1174759" y="793823"/>
                  <a:pt x="1145516" y="764580"/>
                  <a:pt x="1145516" y="728508"/>
                </a:cubicBezTo>
                <a:cubicBezTo>
                  <a:pt x="1145516" y="692436"/>
                  <a:pt x="1174759" y="663193"/>
                  <a:pt x="1210831" y="663193"/>
                </a:cubicBezTo>
                <a:close/>
                <a:moveTo>
                  <a:pt x="1019912" y="663193"/>
                </a:moveTo>
                <a:cubicBezTo>
                  <a:pt x="1055984" y="663193"/>
                  <a:pt x="1085227" y="692436"/>
                  <a:pt x="1085227" y="728508"/>
                </a:cubicBezTo>
                <a:cubicBezTo>
                  <a:pt x="1085227" y="764580"/>
                  <a:pt x="1055984" y="793823"/>
                  <a:pt x="1019912" y="793823"/>
                </a:cubicBezTo>
                <a:cubicBezTo>
                  <a:pt x="983840" y="793823"/>
                  <a:pt x="954597" y="764580"/>
                  <a:pt x="954597" y="728508"/>
                </a:cubicBezTo>
                <a:cubicBezTo>
                  <a:pt x="954597" y="692436"/>
                  <a:pt x="983840" y="663193"/>
                  <a:pt x="1019912" y="663193"/>
                </a:cubicBezTo>
                <a:close/>
                <a:moveTo>
                  <a:pt x="828992" y="663193"/>
                </a:moveTo>
                <a:cubicBezTo>
                  <a:pt x="865064" y="663193"/>
                  <a:pt x="894307" y="692436"/>
                  <a:pt x="894307" y="728508"/>
                </a:cubicBezTo>
                <a:cubicBezTo>
                  <a:pt x="894307" y="764580"/>
                  <a:pt x="865064" y="793823"/>
                  <a:pt x="828992" y="793823"/>
                </a:cubicBezTo>
                <a:cubicBezTo>
                  <a:pt x="792920" y="793823"/>
                  <a:pt x="763677" y="764580"/>
                  <a:pt x="763677" y="728508"/>
                </a:cubicBezTo>
                <a:cubicBezTo>
                  <a:pt x="763677" y="692436"/>
                  <a:pt x="792920" y="663193"/>
                  <a:pt x="828992" y="663193"/>
                </a:cubicBezTo>
                <a:close/>
                <a:moveTo>
                  <a:pt x="638073" y="663193"/>
                </a:moveTo>
                <a:cubicBezTo>
                  <a:pt x="674145" y="663193"/>
                  <a:pt x="703388" y="692436"/>
                  <a:pt x="703388" y="728508"/>
                </a:cubicBezTo>
                <a:cubicBezTo>
                  <a:pt x="703388" y="764580"/>
                  <a:pt x="674145" y="793823"/>
                  <a:pt x="638073" y="793823"/>
                </a:cubicBezTo>
                <a:cubicBezTo>
                  <a:pt x="602001" y="793823"/>
                  <a:pt x="572758" y="764580"/>
                  <a:pt x="572758" y="728508"/>
                </a:cubicBezTo>
                <a:cubicBezTo>
                  <a:pt x="572758" y="692436"/>
                  <a:pt x="602001" y="663193"/>
                  <a:pt x="638073" y="663193"/>
                </a:cubicBezTo>
                <a:close/>
                <a:moveTo>
                  <a:pt x="447154" y="663193"/>
                </a:moveTo>
                <a:cubicBezTo>
                  <a:pt x="483226" y="663193"/>
                  <a:pt x="512469" y="692436"/>
                  <a:pt x="512469" y="728508"/>
                </a:cubicBezTo>
                <a:cubicBezTo>
                  <a:pt x="512469" y="764580"/>
                  <a:pt x="483226" y="793823"/>
                  <a:pt x="447154" y="793823"/>
                </a:cubicBezTo>
                <a:cubicBezTo>
                  <a:pt x="411082" y="793823"/>
                  <a:pt x="381839" y="764580"/>
                  <a:pt x="381839" y="728508"/>
                </a:cubicBezTo>
                <a:cubicBezTo>
                  <a:pt x="381839" y="692436"/>
                  <a:pt x="411082" y="663193"/>
                  <a:pt x="447154" y="663193"/>
                </a:cubicBezTo>
                <a:close/>
                <a:moveTo>
                  <a:pt x="256234" y="663193"/>
                </a:moveTo>
                <a:cubicBezTo>
                  <a:pt x="292306" y="663193"/>
                  <a:pt x="321549" y="692436"/>
                  <a:pt x="321549" y="728508"/>
                </a:cubicBezTo>
                <a:cubicBezTo>
                  <a:pt x="321549" y="764580"/>
                  <a:pt x="292306" y="793823"/>
                  <a:pt x="256234" y="793823"/>
                </a:cubicBezTo>
                <a:cubicBezTo>
                  <a:pt x="220162" y="793823"/>
                  <a:pt x="190919" y="764580"/>
                  <a:pt x="190919" y="728508"/>
                </a:cubicBezTo>
                <a:cubicBezTo>
                  <a:pt x="190919" y="692436"/>
                  <a:pt x="220162" y="663193"/>
                  <a:pt x="256234" y="663193"/>
                </a:cubicBezTo>
                <a:close/>
                <a:moveTo>
                  <a:pt x="65315" y="663193"/>
                </a:moveTo>
                <a:cubicBezTo>
                  <a:pt x="101387" y="663193"/>
                  <a:pt x="130630" y="692436"/>
                  <a:pt x="130630" y="728508"/>
                </a:cubicBezTo>
                <a:cubicBezTo>
                  <a:pt x="130630" y="764580"/>
                  <a:pt x="101387" y="793823"/>
                  <a:pt x="65315" y="793823"/>
                </a:cubicBezTo>
                <a:cubicBezTo>
                  <a:pt x="29243" y="793823"/>
                  <a:pt x="0" y="764580"/>
                  <a:pt x="0" y="728508"/>
                </a:cubicBezTo>
                <a:cubicBezTo>
                  <a:pt x="0" y="692436"/>
                  <a:pt x="29243" y="663193"/>
                  <a:pt x="65315" y="663193"/>
                </a:cubicBezTo>
                <a:close/>
                <a:moveTo>
                  <a:pt x="1592669" y="442129"/>
                </a:moveTo>
                <a:cubicBezTo>
                  <a:pt x="1628741" y="442129"/>
                  <a:pt x="1657984" y="471372"/>
                  <a:pt x="1657984" y="507444"/>
                </a:cubicBezTo>
                <a:cubicBezTo>
                  <a:pt x="1657984" y="543516"/>
                  <a:pt x="1628741" y="572759"/>
                  <a:pt x="1592669" y="572759"/>
                </a:cubicBezTo>
                <a:cubicBezTo>
                  <a:pt x="1556597" y="572759"/>
                  <a:pt x="1527354" y="543516"/>
                  <a:pt x="1527354" y="507444"/>
                </a:cubicBezTo>
                <a:cubicBezTo>
                  <a:pt x="1527354" y="471372"/>
                  <a:pt x="1556597" y="442129"/>
                  <a:pt x="1592669" y="442129"/>
                </a:cubicBezTo>
                <a:close/>
                <a:moveTo>
                  <a:pt x="1401750" y="442129"/>
                </a:moveTo>
                <a:cubicBezTo>
                  <a:pt x="1437822" y="442129"/>
                  <a:pt x="1467065" y="471372"/>
                  <a:pt x="1467065" y="507444"/>
                </a:cubicBezTo>
                <a:cubicBezTo>
                  <a:pt x="1467065" y="543516"/>
                  <a:pt x="1437822" y="572759"/>
                  <a:pt x="1401750" y="572759"/>
                </a:cubicBezTo>
                <a:cubicBezTo>
                  <a:pt x="1365678" y="572759"/>
                  <a:pt x="1336435" y="543516"/>
                  <a:pt x="1336435" y="507444"/>
                </a:cubicBezTo>
                <a:cubicBezTo>
                  <a:pt x="1336435" y="471372"/>
                  <a:pt x="1365678" y="442129"/>
                  <a:pt x="1401750" y="442129"/>
                </a:cubicBezTo>
                <a:close/>
                <a:moveTo>
                  <a:pt x="1210831" y="442129"/>
                </a:moveTo>
                <a:cubicBezTo>
                  <a:pt x="1246903" y="442129"/>
                  <a:pt x="1276146" y="471372"/>
                  <a:pt x="1276146" y="507444"/>
                </a:cubicBezTo>
                <a:cubicBezTo>
                  <a:pt x="1276146" y="543516"/>
                  <a:pt x="1246903" y="572759"/>
                  <a:pt x="1210831" y="572759"/>
                </a:cubicBezTo>
                <a:cubicBezTo>
                  <a:pt x="1174759" y="572759"/>
                  <a:pt x="1145516" y="543516"/>
                  <a:pt x="1145516" y="507444"/>
                </a:cubicBezTo>
                <a:cubicBezTo>
                  <a:pt x="1145516" y="471372"/>
                  <a:pt x="1174759" y="442129"/>
                  <a:pt x="1210831" y="442129"/>
                </a:cubicBezTo>
                <a:close/>
                <a:moveTo>
                  <a:pt x="1019912" y="442129"/>
                </a:moveTo>
                <a:cubicBezTo>
                  <a:pt x="1055984" y="442129"/>
                  <a:pt x="1085227" y="471372"/>
                  <a:pt x="1085227" y="507444"/>
                </a:cubicBezTo>
                <a:cubicBezTo>
                  <a:pt x="1085227" y="543516"/>
                  <a:pt x="1055984" y="572759"/>
                  <a:pt x="1019912" y="572759"/>
                </a:cubicBezTo>
                <a:cubicBezTo>
                  <a:pt x="983840" y="572759"/>
                  <a:pt x="954597" y="543516"/>
                  <a:pt x="954597" y="507444"/>
                </a:cubicBezTo>
                <a:cubicBezTo>
                  <a:pt x="954597" y="471372"/>
                  <a:pt x="983840" y="442129"/>
                  <a:pt x="1019912" y="442129"/>
                </a:cubicBezTo>
                <a:close/>
                <a:moveTo>
                  <a:pt x="828992" y="442129"/>
                </a:moveTo>
                <a:cubicBezTo>
                  <a:pt x="865064" y="442129"/>
                  <a:pt x="894307" y="471372"/>
                  <a:pt x="894307" y="507444"/>
                </a:cubicBezTo>
                <a:cubicBezTo>
                  <a:pt x="894307" y="543516"/>
                  <a:pt x="865064" y="572759"/>
                  <a:pt x="828992" y="572759"/>
                </a:cubicBezTo>
                <a:cubicBezTo>
                  <a:pt x="792920" y="572759"/>
                  <a:pt x="763677" y="543516"/>
                  <a:pt x="763677" y="507444"/>
                </a:cubicBezTo>
                <a:cubicBezTo>
                  <a:pt x="763677" y="471372"/>
                  <a:pt x="792920" y="442129"/>
                  <a:pt x="828992" y="442129"/>
                </a:cubicBezTo>
                <a:close/>
                <a:moveTo>
                  <a:pt x="638073" y="442129"/>
                </a:moveTo>
                <a:cubicBezTo>
                  <a:pt x="674145" y="442129"/>
                  <a:pt x="703388" y="471372"/>
                  <a:pt x="703388" y="507444"/>
                </a:cubicBezTo>
                <a:cubicBezTo>
                  <a:pt x="703388" y="543516"/>
                  <a:pt x="674145" y="572759"/>
                  <a:pt x="638073" y="572759"/>
                </a:cubicBezTo>
                <a:cubicBezTo>
                  <a:pt x="602001" y="572759"/>
                  <a:pt x="572758" y="543516"/>
                  <a:pt x="572758" y="507444"/>
                </a:cubicBezTo>
                <a:cubicBezTo>
                  <a:pt x="572758" y="471372"/>
                  <a:pt x="602001" y="442129"/>
                  <a:pt x="638073" y="442129"/>
                </a:cubicBezTo>
                <a:close/>
                <a:moveTo>
                  <a:pt x="447154" y="442129"/>
                </a:moveTo>
                <a:cubicBezTo>
                  <a:pt x="483226" y="442129"/>
                  <a:pt x="512469" y="471372"/>
                  <a:pt x="512469" y="507444"/>
                </a:cubicBezTo>
                <a:cubicBezTo>
                  <a:pt x="512469" y="543516"/>
                  <a:pt x="483226" y="572759"/>
                  <a:pt x="447154" y="572759"/>
                </a:cubicBezTo>
                <a:cubicBezTo>
                  <a:pt x="411082" y="572759"/>
                  <a:pt x="381839" y="543516"/>
                  <a:pt x="381839" y="507444"/>
                </a:cubicBezTo>
                <a:cubicBezTo>
                  <a:pt x="381839" y="471372"/>
                  <a:pt x="411082" y="442129"/>
                  <a:pt x="447154" y="442129"/>
                </a:cubicBezTo>
                <a:close/>
                <a:moveTo>
                  <a:pt x="256234" y="442129"/>
                </a:moveTo>
                <a:cubicBezTo>
                  <a:pt x="292306" y="442129"/>
                  <a:pt x="321549" y="471372"/>
                  <a:pt x="321549" y="507444"/>
                </a:cubicBezTo>
                <a:cubicBezTo>
                  <a:pt x="321549" y="543516"/>
                  <a:pt x="292306" y="572759"/>
                  <a:pt x="256234" y="572759"/>
                </a:cubicBezTo>
                <a:cubicBezTo>
                  <a:pt x="220162" y="572759"/>
                  <a:pt x="190919" y="543516"/>
                  <a:pt x="190919" y="507444"/>
                </a:cubicBezTo>
                <a:cubicBezTo>
                  <a:pt x="190919" y="471372"/>
                  <a:pt x="220162" y="442129"/>
                  <a:pt x="256234" y="442129"/>
                </a:cubicBezTo>
                <a:close/>
                <a:moveTo>
                  <a:pt x="65315" y="442129"/>
                </a:moveTo>
                <a:cubicBezTo>
                  <a:pt x="101387" y="442129"/>
                  <a:pt x="130630" y="471372"/>
                  <a:pt x="130630" y="507444"/>
                </a:cubicBezTo>
                <a:cubicBezTo>
                  <a:pt x="130630" y="543516"/>
                  <a:pt x="101387" y="572759"/>
                  <a:pt x="65315" y="572759"/>
                </a:cubicBezTo>
                <a:cubicBezTo>
                  <a:pt x="29243" y="572759"/>
                  <a:pt x="0" y="543516"/>
                  <a:pt x="0" y="507444"/>
                </a:cubicBezTo>
                <a:cubicBezTo>
                  <a:pt x="0" y="471372"/>
                  <a:pt x="29243" y="442129"/>
                  <a:pt x="65315" y="442129"/>
                </a:cubicBezTo>
                <a:close/>
                <a:moveTo>
                  <a:pt x="1592669" y="221065"/>
                </a:moveTo>
                <a:cubicBezTo>
                  <a:pt x="1628741" y="221065"/>
                  <a:pt x="1657984" y="250308"/>
                  <a:pt x="1657984" y="286380"/>
                </a:cubicBezTo>
                <a:cubicBezTo>
                  <a:pt x="1657984" y="322452"/>
                  <a:pt x="1628741" y="351695"/>
                  <a:pt x="1592669" y="351695"/>
                </a:cubicBezTo>
                <a:cubicBezTo>
                  <a:pt x="1556597" y="351695"/>
                  <a:pt x="1527354" y="322452"/>
                  <a:pt x="1527354" y="286380"/>
                </a:cubicBezTo>
                <a:cubicBezTo>
                  <a:pt x="1527354" y="250308"/>
                  <a:pt x="1556597" y="221065"/>
                  <a:pt x="1592669" y="221065"/>
                </a:cubicBezTo>
                <a:close/>
                <a:moveTo>
                  <a:pt x="1401750" y="221065"/>
                </a:moveTo>
                <a:cubicBezTo>
                  <a:pt x="1437822" y="221065"/>
                  <a:pt x="1467065" y="250308"/>
                  <a:pt x="1467065" y="286380"/>
                </a:cubicBezTo>
                <a:cubicBezTo>
                  <a:pt x="1467065" y="322452"/>
                  <a:pt x="1437822" y="351695"/>
                  <a:pt x="1401750" y="351695"/>
                </a:cubicBezTo>
                <a:cubicBezTo>
                  <a:pt x="1365678" y="351695"/>
                  <a:pt x="1336435" y="322452"/>
                  <a:pt x="1336435" y="286380"/>
                </a:cubicBezTo>
                <a:cubicBezTo>
                  <a:pt x="1336435" y="250308"/>
                  <a:pt x="1365678" y="221065"/>
                  <a:pt x="1401750" y="221065"/>
                </a:cubicBezTo>
                <a:close/>
                <a:moveTo>
                  <a:pt x="1210831" y="221065"/>
                </a:moveTo>
                <a:cubicBezTo>
                  <a:pt x="1246903" y="221065"/>
                  <a:pt x="1276146" y="250308"/>
                  <a:pt x="1276146" y="286380"/>
                </a:cubicBezTo>
                <a:cubicBezTo>
                  <a:pt x="1276146" y="322452"/>
                  <a:pt x="1246903" y="351695"/>
                  <a:pt x="1210831" y="351695"/>
                </a:cubicBezTo>
                <a:cubicBezTo>
                  <a:pt x="1174759" y="351695"/>
                  <a:pt x="1145516" y="322452"/>
                  <a:pt x="1145516" y="286380"/>
                </a:cubicBezTo>
                <a:cubicBezTo>
                  <a:pt x="1145516" y="250308"/>
                  <a:pt x="1174759" y="221065"/>
                  <a:pt x="1210831" y="221065"/>
                </a:cubicBezTo>
                <a:close/>
                <a:moveTo>
                  <a:pt x="1019912" y="221065"/>
                </a:moveTo>
                <a:cubicBezTo>
                  <a:pt x="1055984" y="221065"/>
                  <a:pt x="1085227" y="250308"/>
                  <a:pt x="1085227" y="286380"/>
                </a:cubicBezTo>
                <a:cubicBezTo>
                  <a:pt x="1085227" y="322452"/>
                  <a:pt x="1055984" y="351695"/>
                  <a:pt x="1019912" y="351695"/>
                </a:cubicBezTo>
                <a:cubicBezTo>
                  <a:pt x="983840" y="351695"/>
                  <a:pt x="954597" y="322452"/>
                  <a:pt x="954597" y="286380"/>
                </a:cubicBezTo>
                <a:cubicBezTo>
                  <a:pt x="954597" y="250308"/>
                  <a:pt x="983840" y="221065"/>
                  <a:pt x="1019912" y="221065"/>
                </a:cubicBezTo>
                <a:close/>
                <a:moveTo>
                  <a:pt x="828992" y="221065"/>
                </a:moveTo>
                <a:cubicBezTo>
                  <a:pt x="865064" y="221065"/>
                  <a:pt x="894307" y="250308"/>
                  <a:pt x="894307" y="286380"/>
                </a:cubicBezTo>
                <a:cubicBezTo>
                  <a:pt x="894307" y="322452"/>
                  <a:pt x="865064" y="351695"/>
                  <a:pt x="828992" y="351695"/>
                </a:cubicBezTo>
                <a:cubicBezTo>
                  <a:pt x="792920" y="351695"/>
                  <a:pt x="763677" y="322452"/>
                  <a:pt x="763677" y="286380"/>
                </a:cubicBezTo>
                <a:cubicBezTo>
                  <a:pt x="763677" y="250308"/>
                  <a:pt x="792920" y="221065"/>
                  <a:pt x="828992" y="221065"/>
                </a:cubicBezTo>
                <a:close/>
                <a:moveTo>
                  <a:pt x="638073" y="221065"/>
                </a:moveTo>
                <a:cubicBezTo>
                  <a:pt x="674145" y="221065"/>
                  <a:pt x="703388" y="250308"/>
                  <a:pt x="703388" y="286380"/>
                </a:cubicBezTo>
                <a:cubicBezTo>
                  <a:pt x="703388" y="322452"/>
                  <a:pt x="674145" y="351695"/>
                  <a:pt x="638073" y="351695"/>
                </a:cubicBezTo>
                <a:cubicBezTo>
                  <a:pt x="602001" y="351695"/>
                  <a:pt x="572758" y="322452"/>
                  <a:pt x="572758" y="286380"/>
                </a:cubicBezTo>
                <a:cubicBezTo>
                  <a:pt x="572758" y="250308"/>
                  <a:pt x="602001" y="221065"/>
                  <a:pt x="638073" y="221065"/>
                </a:cubicBezTo>
                <a:close/>
                <a:moveTo>
                  <a:pt x="447154" y="221065"/>
                </a:moveTo>
                <a:cubicBezTo>
                  <a:pt x="483226" y="221065"/>
                  <a:pt x="512469" y="250308"/>
                  <a:pt x="512469" y="286380"/>
                </a:cubicBezTo>
                <a:cubicBezTo>
                  <a:pt x="512469" y="322452"/>
                  <a:pt x="483226" y="351695"/>
                  <a:pt x="447154" y="351695"/>
                </a:cubicBezTo>
                <a:cubicBezTo>
                  <a:pt x="411082" y="351695"/>
                  <a:pt x="381839" y="322452"/>
                  <a:pt x="381839" y="286380"/>
                </a:cubicBezTo>
                <a:cubicBezTo>
                  <a:pt x="381839" y="250308"/>
                  <a:pt x="411082" y="221065"/>
                  <a:pt x="447154" y="221065"/>
                </a:cubicBezTo>
                <a:close/>
                <a:moveTo>
                  <a:pt x="256234" y="221065"/>
                </a:moveTo>
                <a:cubicBezTo>
                  <a:pt x="292306" y="221065"/>
                  <a:pt x="321549" y="250308"/>
                  <a:pt x="321549" y="286380"/>
                </a:cubicBezTo>
                <a:cubicBezTo>
                  <a:pt x="321549" y="322452"/>
                  <a:pt x="292306" y="351695"/>
                  <a:pt x="256234" y="351695"/>
                </a:cubicBezTo>
                <a:cubicBezTo>
                  <a:pt x="220162" y="351695"/>
                  <a:pt x="190919" y="322452"/>
                  <a:pt x="190919" y="286380"/>
                </a:cubicBezTo>
                <a:cubicBezTo>
                  <a:pt x="190919" y="250308"/>
                  <a:pt x="220162" y="221065"/>
                  <a:pt x="256234" y="221065"/>
                </a:cubicBezTo>
                <a:close/>
                <a:moveTo>
                  <a:pt x="65315" y="221065"/>
                </a:moveTo>
                <a:cubicBezTo>
                  <a:pt x="101387" y="221065"/>
                  <a:pt x="130630" y="250308"/>
                  <a:pt x="130630" y="286380"/>
                </a:cubicBezTo>
                <a:cubicBezTo>
                  <a:pt x="130630" y="322452"/>
                  <a:pt x="101387" y="351695"/>
                  <a:pt x="65315" y="351695"/>
                </a:cubicBezTo>
                <a:cubicBezTo>
                  <a:pt x="29243" y="351695"/>
                  <a:pt x="0" y="322452"/>
                  <a:pt x="0" y="286380"/>
                </a:cubicBezTo>
                <a:cubicBezTo>
                  <a:pt x="0" y="250308"/>
                  <a:pt x="29243" y="221065"/>
                  <a:pt x="65315" y="221065"/>
                </a:cubicBezTo>
                <a:close/>
                <a:moveTo>
                  <a:pt x="1592669" y="0"/>
                </a:moveTo>
                <a:cubicBezTo>
                  <a:pt x="1628741" y="0"/>
                  <a:pt x="1657984" y="29243"/>
                  <a:pt x="1657984" y="65315"/>
                </a:cubicBezTo>
                <a:cubicBezTo>
                  <a:pt x="1657984" y="101387"/>
                  <a:pt x="1628741" y="130630"/>
                  <a:pt x="1592669" y="130630"/>
                </a:cubicBezTo>
                <a:cubicBezTo>
                  <a:pt x="1556597" y="130630"/>
                  <a:pt x="1527354" y="101387"/>
                  <a:pt x="1527354" y="65315"/>
                </a:cubicBezTo>
                <a:cubicBezTo>
                  <a:pt x="1527354" y="29243"/>
                  <a:pt x="1556597" y="0"/>
                  <a:pt x="1592669" y="0"/>
                </a:cubicBezTo>
                <a:close/>
                <a:moveTo>
                  <a:pt x="1401750" y="0"/>
                </a:moveTo>
                <a:cubicBezTo>
                  <a:pt x="1437822" y="0"/>
                  <a:pt x="1467065" y="29243"/>
                  <a:pt x="1467065" y="65315"/>
                </a:cubicBezTo>
                <a:cubicBezTo>
                  <a:pt x="1467065" y="101387"/>
                  <a:pt x="1437822" y="130630"/>
                  <a:pt x="1401750" y="130630"/>
                </a:cubicBezTo>
                <a:cubicBezTo>
                  <a:pt x="1365678" y="130630"/>
                  <a:pt x="1336435" y="101387"/>
                  <a:pt x="1336435" y="65315"/>
                </a:cubicBezTo>
                <a:cubicBezTo>
                  <a:pt x="1336435" y="29243"/>
                  <a:pt x="1365678" y="0"/>
                  <a:pt x="1401750" y="0"/>
                </a:cubicBezTo>
                <a:close/>
                <a:moveTo>
                  <a:pt x="1210831" y="0"/>
                </a:moveTo>
                <a:cubicBezTo>
                  <a:pt x="1246903" y="0"/>
                  <a:pt x="1276146" y="29243"/>
                  <a:pt x="1276146" y="65315"/>
                </a:cubicBezTo>
                <a:cubicBezTo>
                  <a:pt x="1276146" y="101387"/>
                  <a:pt x="1246903" y="130630"/>
                  <a:pt x="1210831" y="130630"/>
                </a:cubicBezTo>
                <a:cubicBezTo>
                  <a:pt x="1174759" y="130630"/>
                  <a:pt x="1145516" y="101387"/>
                  <a:pt x="1145516" y="65315"/>
                </a:cubicBezTo>
                <a:cubicBezTo>
                  <a:pt x="1145516" y="29243"/>
                  <a:pt x="1174759" y="0"/>
                  <a:pt x="1210831" y="0"/>
                </a:cubicBezTo>
                <a:close/>
                <a:moveTo>
                  <a:pt x="1019912" y="0"/>
                </a:moveTo>
                <a:cubicBezTo>
                  <a:pt x="1055984" y="0"/>
                  <a:pt x="1085227" y="29243"/>
                  <a:pt x="1085227" y="65315"/>
                </a:cubicBezTo>
                <a:cubicBezTo>
                  <a:pt x="1085227" y="101387"/>
                  <a:pt x="1055984" y="130630"/>
                  <a:pt x="1019912" y="130630"/>
                </a:cubicBezTo>
                <a:cubicBezTo>
                  <a:pt x="983840" y="130630"/>
                  <a:pt x="954597" y="101387"/>
                  <a:pt x="954597" y="65315"/>
                </a:cubicBezTo>
                <a:cubicBezTo>
                  <a:pt x="954597" y="29243"/>
                  <a:pt x="983840" y="0"/>
                  <a:pt x="1019912" y="0"/>
                </a:cubicBezTo>
                <a:close/>
                <a:moveTo>
                  <a:pt x="828992" y="0"/>
                </a:moveTo>
                <a:cubicBezTo>
                  <a:pt x="865064" y="0"/>
                  <a:pt x="894307" y="29243"/>
                  <a:pt x="894307" y="65315"/>
                </a:cubicBezTo>
                <a:cubicBezTo>
                  <a:pt x="894307" y="101387"/>
                  <a:pt x="865064" y="130630"/>
                  <a:pt x="828992" y="130630"/>
                </a:cubicBezTo>
                <a:cubicBezTo>
                  <a:pt x="792920" y="130630"/>
                  <a:pt x="763677" y="101387"/>
                  <a:pt x="763677" y="65315"/>
                </a:cubicBezTo>
                <a:cubicBezTo>
                  <a:pt x="763677" y="29243"/>
                  <a:pt x="792920" y="0"/>
                  <a:pt x="828992" y="0"/>
                </a:cubicBezTo>
                <a:close/>
                <a:moveTo>
                  <a:pt x="638073" y="0"/>
                </a:moveTo>
                <a:cubicBezTo>
                  <a:pt x="674145" y="0"/>
                  <a:pt x="703388" y="29243"/>
                  <a:pt x="703388" y="65315"/>
                </a:cubicBezTo>
                <a:cubicBezTo>
                  <a:pt x="703388" y="101387"/>
                  <a:pt x="674145" y="130630"/>
                  <a:pt x="638073" y="130630"/>
                </a:cubicBezTo>
                <a:cubicBezTo>
                  <a:pt x="602001" y="130630"/>
                  <a:pt x="572758" y="101387"/>
                  <a:pt x="572758" y="65315"/>
                </a:cubicBezTo>
                <a:cubicBezTo>
                  <a:pt x="572758" y="29243"/>
                  <a:pt x="602001" y="0"/>
                  <a:pt x="638073" y="0"/>
                </a:cubicBezTo>
                <a:close/>
                <a:moveTo>
                  <a:pt x="447154" y="0"/>
                </a:moveTo>
                <a:cubicBezTo>
                  <a:pt x="483226" y="0"/>
                  <a:pt x="512469" y="29243"/>
                  <a:pt x="512469" y="65315"/>
                </a:cubicBezTo>
                <a:cubicBezTo>
                  <a:pt x="512469" y="101387"/>
                  <a:pt x="483226" y="130630"/>
                  <a:pt x="447154" y="130630"/>
                </a:cubicBezTo>
                <a:cubicBezTo>
                  <a:pt x="411082" y="130630"/>
                  <a:pt x="381839" y="101387"/>
                  <a:pt x="381839" y="65315"/>
                </a:cubicBezTo>
                <a:cubicBezTo>
                  <a:pt x="381839" y="29243"/>
                  <a:pt x="411082" y="0"/>
                  <a:pt x="447154" y="0"/>
                </a:cubicBezTo>
                <a:close/>
                <a:moveTo>
                  <a:pt x="256234" y="0"/>
                </a:moveTo>
                <a:cubicBezTo>
                  <a:pt x="292306" y="0"/>
                  <a:pt x="321549" y="29243"/>
                  <a:pt x="321549" y="65315"/>
                </a:cubicBezTo>
                <a:cubicBezTo>
                  <a:pt x="321549" y="101387"/>
                  <a:pt x="292306" y="130630"/>
                  <a:pt x="256234" y="130630"/>
                </a:cubicBezTo>
                <a:cubicBezTo>
                  <a:pt x="220162" y="130630"/>
                  <a:pt x="190919" y="101387"/>
                  <a:pt x="190919" y="65315"/>
                </a:cubicBezTo>
                <a:cubicBezTo>
                  <a:pt x="190919" y="29243"/>
                  <a:pt x="220162" y="0"/>
                  <a:pt x="256234" y="0"/>
                </a:cubicBezTo>
                <a:close/>
                <a:moveTo>
                  <a:pt x="65315" y="0"/>
                </a:moveTo>
                <a:cubicBezTo>
                  <a:pt x="101387" y="0"/>
                  <a:pt x="130630" y="29243"/>
                  <a:pt x="130630" y="65315"/>
                </a:cubicBezTo>
                <a:cubicBezTo>
                  <a:pt x="130630" y="101387"/>
                  <a:pt x="101387" y="130630"/>
                  <a:pt x="65315" y="130630"/>
                </a:cubicBezTo>
                <a:cubicBezTo>
                  <a:pt x="29243" y="130630"/>
                  <a:pt x="0" y="101387"/>
                  <a:pt x="0" y="65315"/>
                </a:cubicBezTo>
                <a:cubicBezTo>
                  <a:pt x="0" y="29243"/>
                  <a:pt x="29243" y="0"/>
                  <a:pt x="65315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13000"/>
                </a:schemeClr>
              </a:gs>
              <a:gs pos="100000">
                <a:schemeClr val="accent2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矩形: 对角圆角 5">
            <a:extLst>
              <a:ext uri="{FF2B5EF4-FFF2-40B4-BE49-F238E27FC236}">
                <a16:creationId xmlns:a16="http://schemas.microsoft.com/office/drawing/2014/main" id="{DAE6BD4D-3CC4-4461-82C8-D187A3FE7806}"/>
              </a:ext>
            </a:extLst>
          </p:cNvPr>
          <p:cNvSpPr/>
          <p:nvPr/>
        </p:nvSpPr>
        <p:spPr>
          <a:xfrm>
            <a:off x="4827585" y="1706814"/>
            <a:ext cx="6841813" cy="3004457"/>
          </a:xfrm>
          <a:prstGeom prst="round2DiagRect">
            <a:avLst>
              <a:gd name="adj1" fmla="val 47101"/>
              <a:gd name="adj2" fmla="val 11111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53D2097-F7CD-4155-9F72-7301C1F1F4B6}"/>
              </a:ext>
            </a:extLst>
          </p:cNvPr>
          <p:cNvSpPr txBox="1"/>
          <p:nvPr/>
        </p:nvSpPr>
        <p:spPr>
          <a:xfrm>
            <a:off x="1070968" y="380878"/>
            <a:ext cx="947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添加对应文本内容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7C449089-DC47-4212-8D9A-A928AC4ADA9D}"/>
              </a:ext>
            </a:extLst>
          </p:cNvPr>
          <p:cNvGrpSpPr/>
          <p:nvPr/>
        </p:nvGrpSpPr>
        <p:grpSpPr>
          <a:xfrm rot="19442109">
            <a:off x="132385" y="2253636"/>
            <a:ext cx="5698673" cy="2751931"/>
            <a:chOff x="2085032" y="-380526"/>
            <a:chExt cx="10131815" cy="4892728"/>
          </a:xfrm>
          <a:solidFill>
            <a:schemeClr val="accent2"/>
          </a:solidFill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434754A1-551F-4DCF-9E5A-44ABDE51E595}"/>
                </a:ext>
              </a:extLst>
            </p:cNvPr>
            <p:cNvSpPr/>
            <p:nvPr/>
          </p:nvSpPr>
          <p:spPr>
            <a:xfrm>
              <a:off x="3339548" y="1007165"/>
              <a:ext cx="6374295" cy="214685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: 圆角 43">
              <a:extLst>
                <a:ext uri="{FF2B5EF4-FFF2-40B4-BE49-F238E27FC236}">
                  <a16:creationId xmlns:a16="http://schemas.microsoft.com/office/drawing/2014/main" id="{A9E1FAF2-896D-41FA-BE82-2739B21B9D74}"/>
                </a:ext>
              </a:extLst>
            </p:cNvPr>
            <p:cNvSpPr/>
            <p:nvPr/>
          </p:nvSpPr>
          <p:spPr>
            <a:xfrm>
              <a:off x="4572001" y="3318639"/>
              <a:ext cx="7644846" cy="119356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: 圆角 44">
              <a:extLst>
                <a:ext uri="{FF2B5EF4-FFF2-40B4-BE49-F238E27FC236}">
                  <a16:creationId xmlns:a16="http://schemas.microsoft.com/office/drawing/2014/main" id="{4594BBBF-C3D0-4629-B506-45F31B0FF1BA}"/>
                </a:ext>
              </a:extLst>
            </p:cNvPr>
            <p:cNvSpPr/>
            <p:nvPr/>
          </p:nvSpPr>
          <p:spPr>
            <a:xfrm>
              <a:off x="4761948" y="-380526"/>
              <a:ext cx="5410751" cy="119356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: 圆角 45">
              <a:extLst>
                <a:ext uri="{FF2B5EF4-FFF2-40B4-BE49-F238E27FC236}">
                  <a16:creationId xmlns:a16="http://schemas.microsoft.com/office/drawing/2014/main" id="{CD75FFAF-77F5-4E77-AF82-1E6E189DCE19}"/>
                </a:ext>
              </a:extLst>
            </p:cNvPr>
            <p:cNvSpPr/>
            <p:nvPr/>
          </p:nvSpPr>
          <p:spPr>
            <a:xfrm>
              <a:off x="2085032" y="3318638"/>
              <a:ext cx="2131785" cy="119356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0" name="文本框 49">
            <a:extLst>
              <a:ext uri="{FF2B5EF4-FFF2-40B4-BE49-F238E27FC236}">
                <a16:creationId xmlns:a16="http://schemas.microsoft.com/office/drawing/2014/main" id="{08F607BC-5590-4F49-B322-7BCEE2EA5A78}"/>
              </a:ext>
            </a:extLst>
          </p:cNvPr>
          <p:cNvSpPr txBox="1"/>
          <p:nvPr/>
        </p:nvSpPr>
        <p:spPr>
          <a:xfrm>
            <a:off x="5420168" y="2797865"/>
            <a:ext cx="5685758" cy="1696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</a:t>
            </a:r>
            <a:endParaRPr lang="zh-CN" altLang="en-US" sz="2400" dirty="0"/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DF485EA3-5613-4DB5-A89E-CC0BDAC24EC8}"/>
              </a:ext>
            </a:extLst>
          </p:cNvPr>
          <p:cNvSpPr txBox="1"/>
          <p:nvPr/>
        </p:nvSpPr>
        <p:spPr>
          <a:xfrm>
            <a:off x="7628681" y="1933594"/>
            <a:ext cx="366638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输入标题文字</a:t>
            </a:r>
          </a:p>
        </p:txBody>
      </p:sp>
      <p:sp>
        <p:nvSpPr>
          <p:cNvPr id="52" name="矩形: 对角圆角 51">
            <a:extLst>
              <a:ext uri="{FF2B5EF4-FFF2-40B4-BE49-F238E27FC236}">
                <a16:creationId xmlns:a16="http://schemas.microsoft.com/office/drawing/2014/main" id="{4BADC4A5-EB9C-4205-87E8-0057FB2EEB1A}"/>
              </a:ext>
            </a:extLst>
          </p:cNvPr>
          <p:cNvSpPr/>
          <p:nvPr/>
        </p:nvSpPr>
        <p:spPr>
          <a:xfrm>
            <a:off x="5190442" y="5750687"/>
            <a:ext cx="3529373" cy="202819"/>
          </a:xfrm>
          <a:prstGeom prst="round2DiagRect">
            <a:avLst>
              <a:gd name="adj1" fmla="val 47101"/>
              <a:gd name="adj2" fmla="val 11111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4B41F130-62E3-4ED4-A8FC-0340E2C79ABD}"/>
              </a:ext>
            </a:extLst>
          </p:cNvPr>
          <p:cNvSpPr txBox="1"/>
          <p:nvPr/>
        </p:nvSpPr>
        <p:spPr>
          <a:xfrm>
            <a:off x="4158760" y="5069619"/>
            <a:ext cx="36615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b="1" i="1" dirty="0">
                <a:solidFill>
                  <a:schemeClr val="accent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行李箱</a:t>
            </a:r>
          </a:p>
        </p:txBody>
      </p:sp>
      <p:pic>
        <p:nvPicPr>
          <p:cNvPr id="16" name="图形 15">
            <a:extLst>
              <a:ext uri="{FF2B5EF4-FFF2-40B4-BE49-F238E27FC236}">
                <a16:creationId xmlns:a16="http://schemas.microsoft.com/office/drawing/2014/main" id="{ED6C83BC-E8A0-4D52-B1BF-6103038692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423289" y="1209139"/>
            <a:ext cx="3104858" cy="540846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101577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53D2097-F7CD-4155-9F72-7301C1F1F4B6}"/>
              </a:ext>
            </a:extLst>
          </p:cNvPr>
          <p:cNvSpPr txBox="1"/>
          <p:nvPr/>
        </p:nvSpPr>
        <p:spPr>
          <a:xfrm>
            <a:off x="1070968" y="380878"/>
            <a:ext cx="947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添加对应文本内容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6112502A-0986-4CF5-BB26-7B65CC94CBCB}"/>
              </a:ext>
            </a:extLst>
          </p:cNvPr>
          <p:cNvGrpSpPr/>
          <p:nvPr/>
        </p:nvGrpSpPr>
        <p:grpSpPr>
          <a:xfrm>
            <a:off x="-474738" y="4102156"/>
            <a:ext cx="2829830" cy="1359416"/>
            <a:chOff x="294519" y="3840899"/>
            <a:chExt cx="2829830" cy="1359416"/>
          </a:xfrm>
        </p:grpSpPr>
        <p:sp>
          <p:nvSpPr>
            <p:cNvPr id="15" name="human-feet-shape_46542">
              <a:extLst>
                <a:ext uri="{FF2B5EF4-FFF2-40B4-BE49-F238E27FC236}">
                  <a16:creationId xmlns:a16="http://schemas.microsoft.com/office/drawing/2014/main" id="{868949B1-AD8C-43C1-83AB-3200240E53AB}"/>
                </a:ext>
              </a:extLst>
            </p:cNvPr>
            <p:cNvSpPr/>
            <p:nvPr/>
          </p:nvSpPr>
          <p:spPr>
            <a:xfrm rot="5727286">
              <a:off x="313309" y="4854985"/>
              <a:ext cx="267264" cy="304844"/>
            </a:xfrm>
            <a:custGeom>
              <a:avLst/>
              <a:gdLst>
                <a:gd name="connsiteX0" fmla="*/ 121763 h 600884"/>
                <a:gd name="connsiteY0" fmla="*/ 121763 h 600884"/>
                <a:gd name="connsiteX1" fmla="*/ 121763 h 600884"/>
                <a:gd name="connsiteY1" fmla="*/ 121763 h 600884"/>
                <a:gd name="connsiteX2" fmla="*/ 121763 h 600884"/>
                <a:gd name="connsiteY2" fmla="*/ 121763 h 600884"/>
                <a:gd name="connsiteX3" fmla="*/ 121763 h 600884"/>
                <a:gd name="connsiteY3" fmla="*/ 121763 h 600884"/>
                <a:gd name="connsiteX4" fmla="*/ 121763 h 600884"/>
                <a:gd name="connsiteY4" fmla="*/ 121763 h 600884"/>
                <a:gd name="connsiteX5" fmla="*/ 121763 h 600884"/>
                <a:gd name="connsiteY5" fmla="*/ 121763 h 600884"/>
                <a:gd name="connsiteX6" fmla="*/ 121763 h 600884"/>
                <a:gd name="connsiteY6" fmla="*/ 121763 h 600884"/>
                <a:gd name="connsiteX7" fmla="*/ 121763 h 600884"/>
                <a:gd name="connsiteY7" fmla="*/ 121763 h 600884"/>
                <a:gd name="connsiteX8" fmla="*/ 121763 h 600884"/>
                <a:gd name="connsiteY8" fmla="*/ 121763 h 600884"/>
                <a:gd name="connsiteX9" fmla="*/ 121763 h 600884"/>
                <a:gd name="connsiteY9" fmla="*/ 121763 h 600884"/>
                <a:gd name="connsiteX10" fmla="*/ 121763 h 600884"/>
                <a:gd name="connsiteY10" fmla="*/ 121763 h 600884"/>
                <a:gd name="connsiteX11" fmla="*/ 121763 h 600884"/>
                <a:gd name="connsiteY11" fmla="*/ 121763 h 600884"/>
                <a:gd name="connsiteX12" fmla="*/ 121763 h 600884"/>
                <a:gd name="connsiteY12" fmla="*/ 121763 h 600884"/>
                <a:gd name="connsiteX13" fmla="*/ 121763 h 600884"/>
                <a:gd name="connsiteY13" fmla="*/ 121763 h 600884"/>
                <a:gd name="connsiteX14" fmla="*/ 121763 h 600884"/>
                <a:gd name="connsiteY14" fmla="*/ 121763 h 600884"/>
                <a:gd name="connsiteX15" fmla="*/ 121763 h 600884"/>
                <a:gd name="connsiteY15" fmla="*/ 121763 h 600884"/>
                <a:gd name="connsiteX16" fmla="*/ 121763 h 600884"/>
                <a:gd name="connsiteY16" fmla="*/ 121763 h 600884"/>
                <a:gd name="connsiteX17" fmla="*/ 121763 h 600884"/>
                <a:gd name="connsiteY17" fmla="*/ 121763 h 600884"/>
                <a:gd name="connsiteX18" fmla="*/ 121763 h 600884"/>
                <a:gd name="connsiteY18" fmla="*/ 121763 h 600884"/>
                <a:gd name="connsiteX19" fmla="*/ 121763 h 600884"/>
                <a:gd name="connsiteY19" fmla="*/ 121763 h 600884"/>
                <a:gd name="connsiteX20" fmla="*/ 121763 h 600884"/>
                <a:gd name="connsiteY20" fmla="*/ 121763 h 600884"/>
                <a:gd name="connsiteX21" fmla="*/ 121763 h 600884"/>
                <a:gd name="connsiteY21" fmla="*/ 121763 h 600884"/>
                <a:gd name="connsiteX22" fmla="*/ 121763 h 600884"/>
                <a:gd name="connsiteY22" fmla="*/ 121763 h 600884"/>
                <a:gd name="connsiteX23" fmla="*/ 121763 h 600884"/>
                <a:gd name="connsiteY23" fmla="*/ 121763 h 600884"/>
                <a:gd name="connsiteX24" fmla="*/ 121763 h 600884"/>
                <a:gd name="connsiteY24" fmla="*/ 121763 h 600884"/>
                <a:gd name="connsiteX25" fmla="*/ 121763 h 600884"/>
                <a:gd name="connsiteY25" fmla="*/ 121763 h 600884"/>
                <a:gd name="connsiteX26" fmla="*/ 121763 h 600884"/>
                <a:gd name="connsiteY26" fmla="*/ 121763 h 600884"/>
                <a:gd name="connsiteX27" fmla="*/ 121763 h 600884"/>
                <a:gd name="connsiteY27" fmla="*/ 121763 h 600884"/>
                <a:gd name="connsiteX28" fmla="*/ 121763 h 600884"/>
                <a:gd name="connsiteY28" fmla="*/ 121763 h 600884"/>
                <a:gd name="connsiteX29" fmla="*/ 121763 h 600884"/>
                <a:gd name="connsiteY29" fmla="*/ 121763 h 600884"/>
                <a:gd name="connsiteX30" fmla="*/ 121763 h 600884"/>
                <a:gd name="connsiteY30" fmla="*/ 121763 h 600884"/>
                <a:gd name="connsiteX31" fmla="*/ 121763 h 600884"/>
                <a:gd name="connsiteY31" fmla="*/ 121763 h 600884"/>
                <a:gd name="connsiteX32" fmla="*/ 121763 h 600884"/>
                <a:gd name="connsiteY32" fmla="*/ 121763 h 600884"/>
                <a:gd name="connsiteX33" fmla="*/ 121763 h 600884"/>
                <a:gd name="connsiteY33" fmla="*/ 121763 h 600884"/>
                <a:gd name="connsiteX34" fmla="*/ 121763 h 600884"/>
                <a:gd name="connsiteY34" fmla="*/ 121763 h 600884"/>
                <a:gd name="connsiteX35" fmla="*/ 121763 h 600884"/>
                <a:gd name="connsiteY35" fmla="*/ 121763 h 600884"/>
                <a:gd name="connsiteX36" fmla="*/ 121763 h 600884"/>
                <a:gd name="connsiteY36" fmla="*/ 121763 h 600884"/>
                <a:gd name="connsiteX37" fmla="*/ 121763 h 600884"/>
                <a:gd name="connsiteY37" fmla="*/ 121763 h 600884"/>
                <a:gd name="connsiteX38" fmla="*/ 121763 h 600884"/>
                <a:gd name="connsiteY38" fmla="*/ 121763 h 600884"/>
                <a:gd name="connsiteX39" fmla="*/ 121763 h 600884"/>
                <a:gd name="connsiteY39" fmla="*/ 121763 h 600884"/>
                <a:gd name="connsiteX40" fmla="*/ 121763 h 600884"/>
                <a:gd name="connsiteY40" fmla="*/ 121763 h 600884"/>
                <a:gd name="connsiteX41" fmla="*/ 121763 h 600884"/>
                <a:gd name="connsiteY41" fmla="*/ 121763 h 600884"/>
                <a:gd name="connsiteX42" fmla="*/ 121763 h 600884"/>
                <a:gd name="connsiteY42" fmla="*/ 121763 h 600884"/>
                <a:gd name="connsiteX43" fmla="*/ 121763 h 600884"/>
                <a:gd name="connsiteY43" fmla="*/ 121763 h 600884"/>
                <a:gd name="connsiteX44" fmla="*/ 121763 h 600884"/>
                <a:gd name="connsiteY44" fmla="*/ 121763 h 600884"/>
                <a:gd name="connsiteX45" fmla="*/ 121763 h 600884"/>
                <a:gd name="connsiteY45" fmla="*/ 121763 h 600884"/>
                <a:gd name="connsiteX46" fmla="*/ 121763 h 600884"/>
                <a:gd name="connsiteY46" fmla="*/ 121763 h 600884"/>
                <a:gd name="connsiteX47" fmla="*/ 121763 h 600884"/>
                <a:gd name="connsiteY47" fmla="*/ 121763 h 600884"/>
                <a:gd name="connsiteX48" fmla="*/ 121763 h 600884"/>
                <a:gd name="connsiteY48" fmla="*/ 121763 h 600884"/>
                <a:gd name="connsiteX49" fmla="*/ 121763 h 600884"/>
                <a:gd name="connsiteY49" fmla="*/ 121763 h 600884"/>
                <a:gd name="connsiteX50" fmla="*/ 121763 h 600884"/>
                <a:gd name="connsiteY50" fmla="*/ 121763 h 600884"/>
                <a:gd name="connsiteX51" fmla="*/ 121763 h 600884"/>
                <a:gd name="connsiteY51" fmla="*/ 121763 h 600884"/>
                <a:gd name="connsiteX52" fmla="*/ 121763 h 600884"/>
                <a:gd name="connsiteY52" fmla="*/ 121763 h 600884"/>
                <a:gd name="connsiteX53" fmla="*/ 121763 h 600884"/>
                <a:gd name="connsiteY53" fmla="*/ 121763 h 600884"/>
                <a:gd name="connsiteX54" fmla="*/ 121763 h 600884"/>
                <a:gd name="connsiteY54" fmla="*/ 121763 h 600884"/>
                <a:gd name="connsiteX55" fmla="*/ 121763 h 600884"/>
                <a:gd name="connsiteY55" fmla="*/ 121763 h 600884"/>
                <a:gd name="connsiteX56" fmla="*/ 121763 h 600884"/>
                <a:gd name="connsiteY56" fmla="*/ 121763 h 600884"/>
                <a:gd name="connsiteX57" fmla="*/ 121763 h 600884"/>
                <a:gd name="connsiteY57" fmla="*/ 121763 h 600884"/>
                <a:gd name="connsiteX58" fmla="*/ 121763 h 600884"/>
                <a:gd name="connsiteY58" fmla="*/ 121763 h 600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531769" h="606541">
                  <a:moveTo>
                    <a:pt x="51047" y="309743"/>
                  </a:moveTo>
                  <a:cubicBezTo>
                    <a:pt x="55454" y="310745"/>
                    <a:pt x="58966" y="313205"/>
                    <a:pt x="60537" y="316864"/>
                  </a:cubicBezTo>
                  <a:lnTo>
                    <a:pt x="66209" y="330277"/>
                  </a:lnTo>
                  <a:cubicBezTo>
                    <a:pt x="69350" y="337681"/>
                    <a:pt x="63503" y="347175"/>
                    <a:pt x="53207" y="351530"/>
                  </a:cubicBezTo>
                  <a:lnTo>
                    <a:pt x="43870" y="355449"/>
                  </a:lnTo>
                  <a:cubicBezTo>
                    <a:pt x="33573" y="359804"/>
                    <a:pt x="22665" y="357365"/>
                    <a:pt x="19523" y="349962"/>
                  </a:cubicBezTo>
                  <a:lnTo>
                    <a:pt x="13851" y="336635"/>
                  </a:lnTo>
                  <a:cubicBezTo>
                    <a:pt x="10710" y="329232"/>
                    <a:pt x="16557" y="319738"/>
                    <a:pt x="26853" y="315383"/>
                  </a:cubicBezTo>
                  <a:lnTo>
                    <a:pt x="36190" y="311376"/>
                  </a:lnTo>
                  <a:cubicBezTo>
                    <a:pt x="41339" y="309199"/>
                    <a:pt x="46640" y="308741"/>
                    <a:pt x="51047" y="309743"/>
                  </a:cubicBezTo>
                  <a:close/>
                  <a:moveTo>
                    <a:pt x="22495" y="234920"/>
                  </a:moveTo>
                  <a:lnTo>
                    <a:pt x="33568" y="234920"/>
                  </a:lnTo>
                  <a:cubicBezTo>
                    <a:pt x="45861" y="235007"/>
                    <a:pt x="55801" y="245016"/>
                    <a:pt x="55714" y="257287"/>
                  </a:cubicBezTo>
                  <a:lnTo>
                    <a:pt x="55627" y="279481"/>
                  </a:lnTo>
                  <a:cubicBezTo>
                    <a:pt x="55539" y="291753"/>
                    <a:pt x="45513" y="301588"/>
                    <a:pt x="33219" y="301501"/>
                  </a:cubicBezTo>
                  <a:lnTo>
                    <a:pt x="22146" y="301501"/>
                  </a:lnTo>
                  <a:cubicBezTo>
                    <a:pt x="9853" y="301414"/>
                    <a:pt x="-87" y="291405"/>
                    <a:pt x="0" y="279133"/>
                  </a:cubicBezTo>
                  <a:lnTo>
                    <a:pt x="175" y="256939"/>
                  </a:lnTo>
                  <a:cubicBezTo>
                    <a:pt x="175" y="244755"/>
                    <a:pt x="10201" y="234833"/>
                    <a:pt x="22495" y="234920"/>
                  </a:cubicBezTo>
                  <a:close/>
                  <a:moveTo>
                    <a:pt x="33275" y="156816"/>
                  </a:moveTo>
                  <a:cubicBezTo>
                    <a:pt x="38702" y="155106"/>
                    <a:pt x="44783" y="155455"/>
                    <a:pt x="50231" y="158285"/>
                  </a:cubicBezTo>
                  <a:lnTo>
                    <a:pt x="69933" y="168563"/>
                  </a:lnTo>
                  <a:cubicBezTo>
                    <a:pt x="80830" y="174138"/>
                    <a:pt x="85015" y="187551"/>
                    <a:pt x="79436" y="198439"/>
                  </a:cubicBezTo>
                  <a:lnTo>
                    <a:pt x="69149" y="218211"/>
                  </a:lnTo>
                  <a:cubicBezTo>
                    <a:pt x="63482" y="229099"/>
                    <a:pt x="50057" y="233280"/>
                    <a:pt x="39159" y="227618"/>
                  </a:cubicBezTo>
                  <a:lnTo>
                    <a:pt x="19457" y="217427"/>
                  </a:lnTo>
                  <a:cubicBezTo>
                    <a:pt x="8560" y="211766"/>
                    <a:pt x="4288" y="198352"/>
                    <a:pt x="9955" y="187464"/>
                  </a:cubicBezTo>
                  <a:lnTo>
                    <a:pt x="20242" y="167692"/>
                  </a:lnTo>
                  <a:cubicBezTo>
                    <a:pt x="23075" y="162292"/>
                    <a:pt x="27848" y="158525"/>
                    <a:pt x="33275" y="156816"/>
                  </a:cubicBezTo>
                  <a:close/>
                  <a:moveTo>
                    <a:pt x="221984" y="116560"/>
                  </a:moveTo>
                  <a:cubicBezTo>
                    <a:pt x="233344" y="117702"/>
                    <a:pt x="242964" y="121473"/>
                    <a:pt x="250267" y="126480"/>
                  </a:cubicBezTo>
                  <a:cubicBezTo>
                    <a:pt x="279394" y="146506"/>
                    <a:pt x="260994" y="212769"/>
                    <a:pt x="277563" y="249601"/>
                  </a:cubicBezTo>
                  <a:cubicBezTo>
                    <a:pt x="294219" y="286519"/>
                    <a:pt x="325526" y="321175"/>
                    <a:pt x="384826" y="355568"/>
                  </a:cubicBezTo>
                  <a:cubicBezTo>
                    <a:pt x="444126" y="389962"/>
                    <a:pt x="532117" y="440726"/>
                    <a:pt x="531768" y="515521"/>
                  </a:cubicBezTo>
                  <a:cubicBezTo>
                    <a:pt x="531507" y="590404"/>
                    <a:pt x="467323" y="612781"/>
                    <a:pt x="417528" y="605119"/>
                  </a:cubicBezTo>
                  <a:cubicBezTo>
                    <a:pt x="367734" y="597369"/>
                    <a:pt x="319683" y="499674"/>
                    <a:pt x="267709" y="464235"/>
                  </a:cubicBezTo>
                  <a:cubicBezTo>
                    <a:pt x="215734" y="428797"/>
                    <a:pt x="136464" y="399192"/>
                    <a:pt x="136464" y="399192"/>
                  </a:cubicBezTo>
                  <a:cubicBezTo>
                    <a:pt x="136464" y="399192"/>
                    <a:pt x="21788" y="323700"/>
                    <a:pt x="88326" y="214946"/>
                  </a:cubicBezTo>
                  <a:cubicBezTo>
                    <a:pt x="138164" y="133380"/>
                    <a:pt x="187905" y="113136"/>
                    <a:pt x="221984" y="116560"/>
                  </a:cubicBezTo>
                  <a:close/>
                  <a:moveTo>
                    <a:pt x="71639" y="75442"/>
                  </a:moveTo>
                  <a:cubicBezTo>
                    <a:pt x="77317" y="75224"/>
                    <a:pt x="83071" y="77162"/>
                    <a:pt x="87560" y="81297"/>
                  </a:cubicBezTo>
                  <a:lnTo>
                    <a:pt x="120251" y="111510"/>
                  </a:lnTo>
                  <a:cubicBezTo>
                    <a:pt x="129230" y="119868"/>
                    <a:pt x="129753" y="133886"/>
                    <a:pt x="121384" y="142854"/>
                  </a:cubicBezTo>
                  <a:lnTo>
                    <a:pt x="106303" y="159135"/>
                  </a:lnTo>
                  <a:cubicBezTo>
                    <a:pt x="97934" y="168190"/>
                    <a:pt x="83898" y="168713"/>
                    <a:pt x="74919" y="160354"/>
                  </a:cubicBezTo>
                  <a:lnTo>
                    <a:pt x="42315" y="130142"/>
                  </a:lnTo>
                  <a:cubicBezTo>
                    <a:pt x="33249" y="121871"/>
                    <a:pt x="32726" y="107766"/>
                    <a:pt x="41095" y="98798"/>
                  </a:cubicBezTo>
                  <a:lnTo>
                    <a:pt x="56176" y="82516"/>
                  </a:lnTo>
                  <a:cubicBezTo>
                    <a:pt x="60361" y="78032"/>
                    <a:pt x="65962" y="75660"/>
                    <a:pt x="71639" y="75442"/>
                  </a:cubicBezTo>
                  <a:close/>
                  <a:moveTo>
                    <a:pt x="134910" y="291"/>
                  </a:moveTo>
                  <a:cubicBezTo>
                    <a:pt x="140537" y="1205"/>
                    <a:pt x="145814" y="4252"/>
                    <a:pt x="149391" y="9214"/>
                  </a:cubicBezTo>
                  <a:lnTo>
                    <a:pt x="188297" y="63363"/>
                  </a:lnTo>
                  <a:cubicBezTo>
                    <a:pt x="195450" y="73287"/>
                    <a:pt x="193182" y="87129"/>
                    <a:pt x="183150" y="94354"/>
                  </a:cubicBezTo>
                  <a:lnTo>
                    <a:pt x="165093" y="107238"/>
                  </a:lnTo>
                  <a:cubicBezTo>
                    <a:pt x="155148" y="114377"/>
                    <a:pt x="141191" y="112113"/>
                    <a:pt x="134038" y="102189"/>
                  </a:cubicBezTo>
                  <a:lnTo>
                    <a:pt x="95132" y="48041"/>
                  </a:lnTo>
                  <a:cubicBezTo>
                    <a:pt x="87979" y="38117"/>
                    <a:pt x="90247" y="24275"/>
                    <a:pt x="100279" y="17136"/>
                  </a:cubicBezTo>
                  <a:lnTo>
                    <a:pt x="118336" y="4165"/>
                  </a:lnTo>
                  <a:cubicBezTo>
                    <a:pt x="123308" y="596"/>
                    <a:pt x="129284" y="-623"/>
                    <a:pt x="134910" y="291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human-feet-shape_46542">
              <a:extLst>
                <a:ext uri="{FF2B5EF4-FFF2-40B4-BE49-F238E27FC236}">
                  <a16:creationId xmlns:a16="http://schemas.microsoft.com/office/drawing/2014/main" id="{888D2E60-42AC-4F37-B33D-374179D710C3}"/>
                </a:ext>
              </a:extLst>
            </p:cNvPr>
            <p:cNvSpPr/>
            <p:nvPr/>
          </p:nvSpPr>
          <p:spPr>
            <a:xfrm rot="1157053" flipH="1">
              <a:off x="709134" y="4895471"/>
              <a:ext cx="267264" cy="304844"/>
            </a:xfrm>
            <a:custGeom>
              <a:avLst/>
              <a:gdLst>
                <a:gd name="connsiteX0" fmla="*/ 121763 h 600884"/>
                <a:gd name="connsiteY0" fmla="*/ 121763 h 600884"/>
                <a:gd name="connsiteX1" fmla="*/ 121763 h 600884"/>
                <a:gd name="connsiteY1" fmla="*/ 121763 h 600884"/>
                <a:gd name="connsiteX2" fmla="*/ 121763 h 600884"/>
                <a:gd name="connsiteY2" fmla="*/ 121763 h 600884"/>
                <a:gd name="connsiteX3" fmla="*/ 121763 h 600884"/>
                <a:gd name="connsiteY3" fmla="*/ 121763 h 600884"/>
                <a:gd name="connsiteX4" fmla="*/ 121763 h 600884"/>
                <a:gd name="connsiteY4" fmla="*/ 121763 h 600884"/>
                <a:gd name="connsiteX5" fmla="*/ 121763 h 600884"/>
                <a:gd name="connsiteY5" fmla="*/ 121763 h 600884"/>
                <a:gd name="connsiteX6" fmla="*/ 121763 h 600884"/>
                <a:gd name="connsiteY6" fmla="*/ 121763 h 600884"/>
                <a:gd name="connsiteX7" fmla="*/ 121763 h 600884"/>
                <a:gd name="connsiteY7" fmla="*/ 121763 h 600884"/>
                <a:gd name="connsiteX8" fmla="*/ 121763 h 600884"/>
                <a:gd name="connsiteY8" fmla="*/ 121763 h 600884"/>
                <a:gd name="connsiteX9" fmla="*/ 121763 h 600884"/>
                <a:gd name="connsiteY9" fmla="*/ 121763 h 600884"/>
                <a:gd name="connsiteX10" fmla="*/ 121763 h 600884"/>
                <a:gd name="connsiteY10" fmla="*/ 121763 h 600884"/>
                <a:gd name="connsiteX11" fmla="*/ 121763 h 600884"/>
                <a:gd name="connsiteY11" fmla="*/ 121763 h 600884"/>
                <a:gd name="connsiteX12" fmla="*/ 121763 h 600884"/>
                <a:gd name="connsiteY12" fmla="*/ 121763 h 600884"/>
                <a:gd name="connsiteX13" fmla="*/ 121763 h 600884"/>
                <a:gd name="connsiteY13" fmla="*/ 121763 h 600884"/>
                <a:gd name="connsiteX14" fmla="*/ 121763 h 600884"/>
                <a:gd name="connsiteY14" fmla="*/ 121763 h 600884"/>
                <a:gd name="connsiteX15" fmla="*/ 121763 h 600884"/>
                <a:gd name="connsiteY15" fmla="*/ 121763 h 600884"/>
                <a:gd name="connsiteX16" fmla="*/ 121763 h 600884"/>
                <a:gd name="connsiteY16" fmla="*/ 121763 h 600884"/>
                <a:gd name="connsiteX17" fmla="*/ 121763 h 600884"/>
                <a:gd name="connsiteY17" fmla="*/ 121763 h 600884"/>
                <a:gd name="connsiteX18" fmla="*/ 121763 h 600884"/>
                <a:gd name="connsiteY18" fmla="*/ 121763 h 600884"/>
                <a:gd name="connsiteX19" fmla="*/ 121763 h 600884"/>
                <a:gd name="connsiteY19" fmla="*/ 121763 h 600884"/>
                <a:gd name="connsiteX20" fmla="*/ 121763 h 600884"/>
                <a:gd name="connsiteY20" fmla="*/ 121763 h 600884"/>
                <a:gd name="connsiteX21" fmla="*/ 121763 h 600884"/>
                <a:gd name="connsiteY21" fmla="*/ 121763 h 600884"/>
                <a:gd name="connsiteX22" fmla="*/ 121763 h 600884"/>
                <a:gd name="connsiteY22" fmla="*/ 121763 h 600884"/>
                <a:gd name="connsiteX23" fmla="*/ 121763 h 600884"/>
                <a:gd name="connsiteY23" fmla="*/ 121763 h 600884"/>
                <a:gd name="connsiteX24" fmla="*/ 121763 h 600884"/>
                <a:gd name="connsiteY24" fmla="*/ 121763 h 600884"/>
                <a:gd name="connsiteX25" fmla="*/ 121763 h 600884"/>
                <a:gd name="connsiteY25" fmla="*/ 121763 h 600884"/>
                <a:gd name="connsiteX26" fmla="*/ 121763 h 600884"/>
                <a:gd name="connsiteY26" fmla="*/ 121763 h 600884"/>
                <a:gd name="connsiteX27" fmla="*/ 121763 h 600884"/>
                <a:gd name="connsiteY27" fmla="*/ 121763 h 600884"/>
                <a:gd name="connsiteX28" fmla="*/ 121763 h 600884"/>
                <a:gd name="connsiteY28" fmla="*/ 121763 h 600884"/>
                <a:gd name="connsiteX29" fmla="*/ 121763 h 600884"/>
                <a:gd name="connsiteY29" fmla="*/ 121763 h 600884"/>
                <a:gd name="connsiteX30" fmla="*/ 121763 h 600884"/>
                <a:gd name="connsiteY30" fmla="*/ 121763 h 600884"/>
                <a:gd name="connsiteX31" fmla="*/ 121763 h 600884"/>
                <a:gd name="connsiteY31" fmla="*/ 121763 h 600884"/>
                <a:gd name="connsiteX32" fmla="*/ 121763 h 600884"/>
                <a:gd name="connsiteY32" fmla="*/ 121763 h 600884"/>
                <a:gd name="connsiteX33" fmla="*/ 121763 h 600884"/>
                <a:gd name="connsiteY33" fmla="*/ 121763 h 600884"/>
                <a:gd name="connsiteX34" fmla="*/ 121763 h 600884"/>
                <a:gd name="connsiteY34" fmla="*/ 121763 h 600884"/>
                <a:gd name="connsiteX35" fmla="*/ 121763 h 600884"/>
                <a:gd name="connsiteY35" fmla="*/ 121763 h 600884"/>
                <a:gd name="connsiteX36" fmla="*/ 121763 h 600884"/>
                <a:gd name="connsiteY36" fmla="*/ 121763 h 600884"/>
                <a:gd name="connsiteX37" fmla="*/ 121763 h 600884"/>
                <a:gd name="connsiteY37" fmla="*/ 121763 h 600884"/>
                <a:gd name="connsiteX38" fmla="*/ 121763 h 600884"/>
                <a:gd name="connsiteY38" fmla="*/ 121763 h 600884"/>
                <a:gd name="connsiteX39" fmla="*/ 121763 h 600884"/>
                <a:gd name="connsiteY39" fmla="*/ 121763 h 600884"/>
                <a:gd name="connsiteX40" fmla="*/ 121763 h 600884"/>
                <a:gd name="connsiteY40" fmla="*/ 121763 h 600884"/>
                <a:gd name="connsiteX41" fmla="*/ 121763 h 600884"/>
                <a:gd name="connsiteY41" fmla="*/ 121763 h 600884"/>
                <a:gd name="connsiteX42" fmla="*/ 121763 h 600884"/>
                <a:gd name="connsiteY42" fmla="*/ 121763 h 600884"/>
                <a:gd name="connsiteX43" fmla="*/ 121763 h 600884"/>
                <a:gd name="connsiteY43" fmla="*/ 121763 h 600884"/>
                <a:gd name="connsiteX44" fmla="*/ 121763 h 600884"/>
                <a:gd name="connsiteY44" fmla="*/ 121763 h 600884"/>
                <a:gd name="connsiteX45" fmla="*/ 121763 h 600884"/>
                <a:gd name="connsiteY45" fmla="*/ 121763 h 600884"/>
                <a:gd name="connsiteX46" fmla="*/ 121763 h 600884"/>
                <a:gd name="connsiteY46" fmla="*/ 121763 h 600884"/>
                <a:gd name="connsiteX47" fmla="*/ 121763 h 600884"/>
                <a:gd name="connsiteY47" fmla="*/ 121763 h 600884"/>
                <a:gd name="connsiteX48" fmla="*/ 121763 h 600884"/>
                <a:gd name="connsiteY48" fmla="*/ 121763 h 600884"/>
                <a:gd name="connsiteX49" fmla="*/ 121763 h 600884"/>
                <a:gd name="connsiteY49" fmla="*/ 121763 h 600884"/>
                <a:gd name="connsiteX50" fmla="*/ 121763 h 600884"/>
                <a:gd name="connsiteY50" fmla="*/ 121763 h 600884"/>
                <a:gd name="connsiteX51" fmla="*/ 121763 h 600884"/>
                <a:gd name="connsiteY51" fmla="*/ 121763 h 600884"/>
                <a:gd name="connsiteX52" fmla="*/ 121763 h 600884"/>
                <a:gd name="connsiteY52" fmla="*/ 121763 h 600884"/>
                <a:gd name="connsiteX53" fmla="*/ 121763 h 600884"/>
                <a:gd name="connsiteY53" fmla="*/ 121763 h 600884"/>
                <a:gd name="connsiteX54" fmla="*/ 121763 h 600884"/>
                <a:gd name="connsiteY54" fmla="*/ 121763 h 600884"/>
                <a:gd name="connsiteX55" fmla="*/ 121763 h 600884"/>
                <a:gd name="connsiteY55" fmla="*/ 121763 h 600884"/>
                <a:gd name="connsiteX56" fmla="*/ 121763 h 600884"/>
                <a:gd name="connsiteY56" fmla="*/ 121763 h 600884"/>
                <a:gd name="connsiteX57" fmla="*/ 121763 h 600884"/>
                <a:gd name="connsiteY57" fmla="*/ 121763 h 600884"/>
                <a:gd name="connsiteX58" fmla="*/ 121763 h 600884"/>
                <a:gd name="connsiteY58" fmla="*/ 121763 h 600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531769" h="606541">
                  <a:moveTo>
                    <a:pt x="51047" y="309743"/>
                  </a:moveTo>
                  <a:cubicBezTo>
                    <a:pt x="55454" y="310745"/>
                    <a:pt x="58966" y="313205"/>
                    <a:pt x="60537" y="316864"/>
                  </a:cubicBezTo>
                  <a:lnTo>
                    <a:pt x="66209" y="330277"/>
                  </a:lnTo>
                  <a:cubicBezTo>
                    <a:pt x="69350" y="337681"/>
                    <a:pt x="63503" y="347175"/>
                    <a:pt x="53207" y="351530"/>
                  </a:cubicBezTo>
                  <a:lnTo>
                    <a:pt x="43870" y="355449"/>
                  </a:lnTo>
                  <a:cubicBezTo>
                    <a:pt x="33573" y="359804"/>
                    <a:pt x="22665" y="357365"/>
                    <a:pt x="19523" y="349962"/>
                  </a:cubicBezTo>
                  <a:lnTo>
                    <a:pt x="13851" y="336635"/>
                  </a:lnTo>
                  <a:cubicBezTo>
                    <a:pt x="10710" y="329232"/>
                    <a:pt x="16557" y="319738"/>
                    <a:pt x="26853" y="315383"/>
                  </a:cubicBezTo>
                  <a:lnTo>
                    <a:pt x="36190" y="311376"/>
                  </a:lnTo>
                  <a:cubicBezTo>
                    <a:pt x="41339" y="309199"/>
                    <a:pt x="46640" y="308741"/>
                    <a:pt x="51047" y="309743"/>
                  </a:cubicBezTo>
                  <a:close/>
                  <a:moveTo>
                    <a:pt x="22495" y="234920"/>
                  </a:moveTo>
                  <a:lnTo>
                    <a:pt x="33568" y="234920"/>
                  </a:lnTo>
                  <a:cubicBezTo>
                    <a:pt x="45861" y="235007"/>
                    <a:pt x="55801" y="245016"/>
                    <a:pt x="55714" y="257287"/>
                  </a:cubicBezTo>
                  <a:lnTo>
                    <a:pt x="55627" y="279481"/>
                  </a:lnTo>
                  <a:cubicBezTo>
                    <a:pt x="55539" y="291753"/>
                    <a:pt x="45513" y="301588"/>
                    <a:pt x="33219" y="301501"/>
                  </a:cubicBezTo>
                  <a:lnTo>
                    <a:pt x="22146" y="301501"/>
                  </a:lnTo>
                  <a:cubicBezTo>
                    <a:pt x="9853" y="301414"/>
                    <a:pt x="-87" y="291405"/>
                    <a:pt x="0" y="279133"/>
                  </a:cubicBezTo>
                  <a:lnTo>
                    <a:pt x="175" y="256939"/>
                  </a:lnTo>
                  <a:cubicBezTo>
                    <a:pt x="175" y="244755"/>
                    <a:pt x="10201" y="234833"/>
                    <a:pt x="22495" y="234920"/>
                  </a:cubicBezTo>
                  <a:close/>
                  <a:moveTo>
                    <a:pt x="33275" y="156816"/>
                  </a:moveTo>
                  <a:cubicBezTo>
                    <a:pt x="38702" y="155106"/>
                    <a:pt x="44783" y="155455"/>
                    <a:pt x="50231" y="158285"/>
                  </a:cubicBezTo>
                  <a:lnTo>
                    <a:pt x="69933" y="168563"/>
                  </a:lnTo>
                  <a:cubicBezTo>
                    <a:pt x="80830" y="174138"/>
                    <a:pt x="85015" y="187551"/>
                    <a:pt x="79436" y="198439"/>
                  </a:cubicBezTo>
                  <a:lnTo>
                    <a:pt x="69149" y="218211"/>
                  </a:lnTo>
                  <a:cubicBezTo>
                    <a:pt x="63482" y="229099"/>
                    <a:pt x="50057" y="233280"/>
                    <a:pt x="39159" y="227618"/>
                  </a:cubicBezTo>
                  <a:lnTo>
                    <a:pt x="19457" y="217427"/>
                  </a:lnTo>
                  <a:cubicBezTo>
                    <a:pt x="8560" y="211766"/>
                    <a:pt x="4288" y="198352"/>
                    <a:pt x="9955" y="187464"/>
                  </a:cubicBezTo>
                  <a:lnTo>
                    <a:pt x="20242" y="167692"/>
                  </a:lnTo>
                  <a:cubicBezTo>
                    <a:pt x="23075" y="162292"/>
                    <a:pt x="27848" y="158525"/>
                    <a:pt x="33275" y="156816"/>
                  </a:cubicBezTo>
                  <a:close/>
                  <a:moveTo>
                    <a:pt x="221984" y="116560"/>
                  </a:moveTo>
                  <a:cubicBezTo>
                    <a:pt x="233344" y="117702"/>
                    <a:pt x="242964" y="121473"/>
                    <a:pt x="250267" y="126480"/>
                  </a:cubicBezTo>
                  <a:cubicBezTo>
                    <a:pt x="279394" y="146506"/>
                    <a:pt x="260994" y="212769"/>
                    <a:pt x="277563" y="249601"/>
                  </a:cubicBezTo>
                  <a:cubicBezTo>
                    <a:pt x="294219" y="286519"/>
                    <a:pt x="325526" y="321175"/>
                    <a:pt x="384826" y="355568"/>
                  </a:cubicBezTo>
                  <a:cubicBezTo>
                    <a:pt x="444126" y="389962"/>
                    <a:pt x="532117" y="440726"/>
                    <a:pt x="531768" y="515521"/>
                  </a:cubicBezTo>
                  <a:cubicBezTo>
                    <a:pt x="531507" y="590404"/>
                    <a:pt x="467323" y="612781"/>
                    <a:pt x="417528" y="605119"/>
                  </a:cubicBezTo>
                  <a:cubicBezTo>
                    <a:pt x="367734" y="597369"/>
                    <a:pt x="319683" y="499674"/>
                    <a:pt x="267709" y="464235"/>
                  </a:cubicBezTo>
                  <a:cubicBezTo>
                    <a:pt x="215734" y="428797"/>
                    <a:pt x="136464" y="399192"/>
                    <a:pt x="136464" y="399192"/>
                  </a:cubicBezTo>
                  <a:cubicBezTo>
                    <a:pt x="136464" y="399192"/>
                    <a:pt x="21788" y="323700"/>
                    <a:pt x="88326" y="214946"/>
                  </a:cubicBezTo>
                  <a:cubicBezTo>
                    <a:pt x="138164" y="133380"/>
                    <a:pt x="187905" y="113136"/>
                    <a:pt x="221984" y="116560"/>
                  </a:cubicBezTo>
                  <a:close/>
                  <a:moveTo>
                    <a:pt x="71639" y="75442"/>
                  </a:moveTo>
                  <a:cubicBezTo>
                    <a:pt x="77317" y="75224"/>
                    <a:pt x="83071" y="77162"/>
                    <a:pt x="87560" y="81297"/>
                  </a:cubicBezTo>
                  <a:lnTo>
                    <a:pt x="120251" y="111510"/>
                  </a:lnTo>
                  <a:cubicBezTo>
                    <a:pt x="129230" y="119868"/>
                    <a:pt x="129753" y="133886"/>
                    <a:pt x="121384" y="142854"/>
                  </a:cubicBezTo>
                  <a:lnTo>
                    <a:pt x="106303" y="159135"/>
                  </a:lnTo>
                  <a:cubicBezTo>
                    <a:pt x="97934" y="168190"/>
                    <a:pt x="83898" y="168713"/>
                    <a:pt x="74919" y="160354"/>
                  </a:cubicBezTo>
                  <a:lnTo>
                    <a:pt x="42315" y="130142"/>
                  </a:lnTo>
                  <a:cubicBezTo>
                    <a:pt x="33249" y="121871"/>
                    <a:pt x="32726" y="107766"/>
                    <a:pt x="41095" y="98798"/>
                  </a:cubicBezTo>
                  <a:lnTo>
                    <a:pt x="56176" y="82516"/>
                  </a:lnTo>
                  <a:cubicBezTo>
                    <a:pt x="60361" y="78032"/>
                    <a:pt x="65962" y="75660"/>
                    <a:pt x="71639" y="75442"/>
                  </a:cubicBezTo>
                  <a:close/>
                  <a:moveTo>
                    <a:pt x="134910" y="291"/>
                  </a:moveTo>
                  <a:cubicBezTo>
                    <a:pt x="140537" y="1205"/>
                    <a:pt x="145814" y="4252"/>
                    <a:pt x="149391" y="9214"/>
                  </a:cubicBezTo>
                  <a:lnTo>
                    <a:pt x="188297" y="63363"/>
                  </a:lnTo>
                  <a:cubicBezTo>
                    <a:pt x="195450" y="73287"/>
                    <a:pt x="193182" y="87129"/>
                    <a:pt x="183150" y="94354"/>
                  </a:cubicBezTo>
                  <a:lnTo>
                    <a:pt x="165093" y="107238"/>
                  </a:lnTo>
                  <a:cubicBezTo>
                    <a:pt x="155148" y="114377"/>
                    <a:pt x="141191" y="112113"/>
                    <a:pt x="134038" y="102189"/>
                  </a:cubicBezTo>
                  <a:lnTo>
                    <a:pt x="95132" y="48041"/>
                  </a:lnTo>
                  <a:cubicBezTo>
                    <a:pt x="87979" y="38117"/>
                    <a:pt x="90247" y="24275"/>
                    <a:pt x="100279" y="17136"/>
                  </a:cubicBezTo>
                  <a:lnTo>
                    <a:pt x="118336" y="4165"/>
                  </a:lnTo>
                  <a:cubicBezTo>
                    <a:pt x="123308" y="596"/>
                    <a:pt x="129284" y="-623"/>
                    <a:pt x="134910" y="291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human-feet-shape_46542">
              <a:extLst>
                <a:ext uri="{FF2B5EF4-FFF2-40B4-BE49-F238E27FC236}">
                  <a16:creationId xmlns:a16="http://schemas.microsoft.com/office/drawing/2014/main" id="{2F5191DD-6C5B-44C6-9A24-88E8D83E7D49}"/>
                </a:ext>
              </a:extLst>
            </p:cNvPr>
            <p:cNvSpPr/>
            <p:nvPr/>
          </p:nvSpPr>
          <p:spPr>
            <a:xfrm rot="5727286">
              <a:off x="772901" y="4478980"/>
              <a:ext cx="267264" cy="304844"/>
            </a:xfrm>
            <a:custGeom>
              <a:avLst/>
              <a:gdLst>
                <a:gd name="connsiteX0" fmla="*/ 121763 h 600884"/>
                <a:gd name="connsiteY0" fmla="*/ 121763 h 600884"/>
                <a:gd name="connsiteX1" fmla="*/ 121763 h 600884"/>
                <a:gd name="connsiteY1" fmla="*/ 121763 h 600884"/>
                <a:gd name="connsiteX2" fmla="*/ 121763 h 600884"/>
                <a:gd name="connsiteY2" fmla="*/ 121763 h 600884"/>
                <a:gd name="connsiteX3" fmla="*/ 121763 h 600884"/>
                <a:gd name="connsiteY3" fmla="*/ 121763 h 600884"/>
                <a:gd name="connsiteX4" fmla="*/ 121763 h 600884"/>
                <a:gd name="connsiteY4" fmla="*/ 121763 h 600884"/>
                <a:gd name="connsiteX5" fmla="*/ 121763 h 600884"/>
                <a:gd name="connsiteY5" fmla="*/ 121763 h 600884"/>
                <a:gd name="connsiteX6" fmla="*/ 121763 h 600884"/>
                <a:gd name="connsiteY6" fmla="*/ 121763 h 600884"/>
                <a:gd name="connsiteX7" fmla="*/ 121763 h 600884"/>
                <a:gd name="connsiteY7" fmla="*/ 121763 h 600884"/>
                <a:gd name="connsiteX8" fmla="*/ 121763 h 600884"/>
                <a:gd name="connsiteY8" fmla="*/ 121763 h 600884"/>
                <a:gd name="connsiteX9" fmla="*/ 121763 h 600884"/>
                <a:gd name="connsiteY9" fmla="*/ 121763 h 600884"/>
                <a:gd name="connsiteX10" fmla="*/ 121763 h 600884"/>
                <a:gd name="connsiteY10" fmla="*/ 121763 h 600884"/>
                <a:gd name="connsiteX11" fmla="*/ 121763 h 600884"/>
                <a:gd name="connsiteY11" fmla="*/ 121763 h 600884"/>
                <a:gd name="connsiteX12" fmla="*/ 121763 h 600884"/>
                <a:gd name="connsiteY12" fmla="*/ 121763 h 600884"/>
                <a:gd name="connsiteX13" fmla="*/ 121763 h 600884"/>
                <a:gd name="connsiteY13" fmla="*/ 121763 h 600884"/>
                <a:gd name="connsiteX14" fmla="*/ 121763 h 600884"/>
                <a:gd name="connsiteY14" fmla="*/ 121763 h 600884"/>
                <a:gd name="connsiteX15" fmla="*/ 121763 h 600884"/>
                <a:gd name="connsiteY15" fmla="*/ 121763 h 600884"/>
                <a:gd name="connsiteX16" fmla="*/ 121763 h 600884"/>
                <a:gd name="connsiteY16" fmla="*/ 121763 h 600884"/>
                <a:gd name="connsiteX17" fmla="*/ 121763 h 600884"/>
                <a:gd name="connsiteY17" fmla="*/ 121763 h 600884"/>
                <a:gd name="connsiteX18" fmla="*/ 121763 h 600884"/>
                <a:gd name="connsiteY18" fmla="*/ 121763 h 600884"/>
                <a:gd name="connsiteX19" fmla="*/ 121763 h 600884"/>
                <a:gd name="connsiteY19" fmla="*/ 121763 h 600884"/>
                <a:gd name="connsiteX20" fmla="*/ 121763 h 600884"/>
                <a:gd name="connsiteY20" fmla="*/ 121763 h 600884"/>
                <a:gd name="connsiteX21" fmla="*/ 121763 h 600884"/>
                <a:gd name="connsiteY21" fmla="*/ 121763 h 600884"/>
                <a:gd name="connsiteX22" fmla="*/ 121763 h 600884"/>
                <a:gd name="connsiteY22" fmla="*/ 121763 h 600884"/>
                <a:gd name="connsiteX23" fmla="*/ 121763 h 600884"/>
                <a:gd name="connsiteY23" fmla="*/ 121763 h 600884"/>
                <a:gd name="connsiteX24" fmla="*/ 121763 h 600884"/>
                <a:gd name="connsiteY24" fmla="*/ 121763 h 600884"/>
                <a:gd name="connsiteX25" fmla="*/ 121763 h 600884"/>
                <a:gd name="connsiteY25" fmla="*/ 121763 h 600884"/>
                <a:gd name="connsiteX26" fmla="*/ 121763 h 600884"/>
                <a:gd name="connsiteY26" fmla="*/ 121763 h 600884"/>
                <a:gd name="connsiteX27" fmla="*/ 121763 h 600884"/>
                <a:gd name="connsiteY27" fmla="*/ 121763 h 600884"/>
                <a:gd name="connsiteX28" fmla="*/ 121763 h 600884"/>
                <a:gd name="connsiteY28" fmla="*/ 121763 h 600884"/>
                <a:gd name="connsiteX29" fmla="*/ 121763 h 600884"/>
                <a:gd name="connsiteY29" fmla="*/ 121763 h 600884"/>
                <a:gd name="connsiteX30" fmla="*/ 121763 h 600884"/>
                <a:gd name="connsiteY30" fmla="*/ 121763 h 600884"/>
                <a:gd name="connsiteX31" fmla="*/ 121763 h 600884"/>
                <a:gd name="connsiteY31" fmla="*/ 121763 h 600884"/>
                <a:gd name="connsiteX32" fmla="*/ 121763 h 600884"/>
                <a:gd name="connsiteY32" fmla="*/ 121763 h 600884"/>
                <a:gd name="connsiteX33" fmla="*/ 121763 h 600884"/>
                <a:gd name="connsiteY33" fmla="*/ 121763 h 600884"/>
                <a:gd name="connsiteX34" fmla="*/ 121763 h 600884"/>
                <a:gd name="connsiteY34" fmla="*/ 121763 h 600884"/>
                <a:gd name="connsiteX35" fmla="*/ 121763 h 600884"/>
                <a:gd name="connsiteY35" fmla="*/ 121763 h 600884"/>
                <a:gd name="connsiteX36" fmla="*/ 121763 h 600884"/>
                <a:gd name="connsiteY36" fmla="*/ 121763 h 600884"/>
                <a:gd name="connsiteX37" fmla="*/ 121763 h 600884"/>
                <a:gd name="connsiteY37" fmla="*/ 121763 h 600884"/>
                <a:gd name="connsiteX38" fmla="*/ 121763 h 600884"/>
                <a:gd name="connsiteY38" fmla="*/ 121763 h 600884"/>
                <a:gd name="connsiteX39" fmla="*/ 121763 h 600884"/>
                <a:gd name="connsiteY39" fmla="*/ 121763 h 600884"/>
                <a:gd name="connsiteX40" fmla="*/ 121763 h 600884"/>
                <a:gd name="connsiteY40" fmla="*/ 121763 h 600884"/>
                <a:gd name="connsiteX41" fmla="*/ 121763 h 600884"/>
                <a:gd name="connsiteY41" fmla="*/ 121763 h 600884"/>
                <a:gd name="connsiteX42" fmla="*/ 121763 h 600884"/>
                <a:gd name="connsiteY42" fmla="*/ 121763 h 600884"/>
                <a:gd name="connsiteX43" fmla="*/ 121763 h 600884"/>
                <a:gd name="connsiteY43" fmla="*/ 121763 h 600884"/>
                <a:gd name="connsiteX44" fmla="*/ 121763 h 600884"/>
                <a:gd name="connsiteY44" fmla="*/ 121763 h 600884"/>
                <a:gd name="connsiteX45" fmla="*/ 121763 h 600884"/>
                <a:gd name="connsiteY45" fmla="*/ 121763 h 600884"/>
                <a:gd name="connsiteX46" fmla="*/ 121763 h 600884"/>
                <a:gd name="connsiteY46" fmla="*/ 121763 h 600884"/>
                <a:gd name="connsiteX47" fmla="*/ 121763 h 600884"/>
                <a:gd name="connsiteY47" fmla="*/ 121763 h 600884"/>
                <a:gd name="connsiteX48" fmla="*/ 121763 h 600884"/>
                <a:gd name="connsiteY48" fmla="*/ 121763 h 600884"/>
                <a:gd name="connsiteX49" fmla="*/ 121763 h 600884"/>
                <a:gd name="connsiteY49" fmla="*/ 121763 h 600884"/>
                <a:gd name="connsiteX50" fmla="*/ 121763 h 600884"/>
                <a:gd name="connsiteY50" fmla="*/ 121763 h 600884"/>
                <a:gd name="connsiteX51" fmla="*/ 121763 h 600884"/>
                <a:gd name="connsiteY51" fmla="*/ 121763 h 600884"/>
                <a:gd name="connsiteX52" fmla="*/ 121763 h 600884"/>
                <a:gd name="connsiteY52" fmla="*/ 121763 h 600884"/>
                <a:gd name="connsiteX53" fmla="*/ 121763 h 600884"/>
                <a:gd name="connsiteY53" fmla="*/ 121763 h 600884"/>
                <a:gd name="connsiteX54" fmla="*/ 121763 h 600884"/>
                <a:gd name="connsiteY54" fmla="*/ 121763 h 600884"/>
                <a:gd name="connsiteX55" fmla="*/ 121763 h 600884"/>
                <a:gd name="connsiteY55" fmla="*/ 121763 h 600884"/>
                <a:gd name="connsiteX56" fmla="*/ 121763 h 600884"/>
                <a:gd name="connsiteY56" fmla="*/ 121763 h 600884"/>
                <a:gd name="connsiteX57" fmla="*/ 121763 h 600884"/>
                <a:gd name="connsiteY57" fmla="*/ 121763 h 600884"/>
                <a:gd name="connsiteX58" fmla="*/ 121763 h 600884"/>
                <a:gd name="connsiteY58" fmla="*/ 121763 h 600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531769" h="606541">
                  <a:moveTo>
                    <a:pt x="51047" y="309743"/>
                  </a:moveTo>
                  <a:cubicBezTo>
                    <a:pt x="55454" y="310745"/>
                    <a:pt x="58966" y="313205"/>
                    <a:pt x="60537" y="316864"/>
                  </a:cubicBezTo>
                  <a:lnTo>
                    <a:pt x="66209" y="330277"/>
                  </a:lnTo>
                  <a:cubicBezTo>
                    <a:pt x="69350" y="337681"/>
                    <a:pt x="63503" y="347175"/>
                    <a:pt x="53207" y="351530"/>
                  </a:cubicBezTo>
                  <a:lnTo>
                    <a:pt x="43870" y="355449"/>
                  </a:lnTo>
                  <a:cubicBezTo>
                    <a:pt x="33573" y="359804"/>
                    <a:pt x="22665" y="357365"/>
                    <a:pt x="19523" y="349962"/>
                  </a:cubicBezTo>
                  <a:lnTo>
                    <a:pt x="13851" y="336635"/>
                  </a:lnTo>
                  <a:cubicBezTo>
                    <a:pt x="10710" y="329232"/>
                    <a:pt x="16557" y="319738"/>
                    <a:pt x="26853" y="315383"/>
                  </a:cubicBezTo>
                  <a:lnTo>
                    <a:pt x="36190" y="311376"/>
                  </a:lnTo>
                  <a:cubicBezTo>
                    <a:pt x="41339" y="309199"/>
                    <a:pt x="46640" y="308741"/>
                    <a:pt x="51047" y="309743"/>
                  </a:cubicBezTo>
                  <a:close/>
                  <a:moveTo>
                    <a:pt x="22495" y="234920"/>
                  </a:moveTo>
                  <a:lnTo>
                    <a:pt x="33568" y="234920"/>
                  </a:lnTo>
                  <a:cubicBezTo>
                    <a:pt x="45861" y="235007"/>
                    <a:pt x="55801" y="245016"/>
                    <a:pt x="55714" y="257287"/>
                  </a:cubicBezTo>
                  <a:lnTo>
                    <a:pt x="55627" y="279481"/>
                  </a:lnTo>
                  <a:cubicBezTo>
                    <a:pt x="55539" y="291753"/>
                    <a:pt x="45513" y="301588"/>
                    <a:pt x="33219" y="301501"/>
                  </a:cubicBezTo>
                  <a:lnTo>
                    <a:pt x="22146" y="301501"/>
                  </a:lnTo>
                  <a:cubicBezTo>
                    <a:pt x="9853" y="301414"/>
                    <a:pt x="-87" y="291405"/>
                    <a:pt x="0" y="279133"/>
                  </a:cubicBezTo>
                  <a:lnTo>
                    <a:pt x="175" y="256939"/>
                  </a:lnTo>
                  <a:cubicBezTo>
                    <a:pt x="175" y="244755"/>
                    <a:pt x="10201" y="234833"/>
                    <a:pt x="22495" y="234920"/>
                  </a:cubicBezTo>
                  <a:close/>
                  <a:moveTo>
                    <a:pt x="33275" y="156816"/>
                  </a:moveTo>
                  <a:cubicBezTo>
                    <a:pt x="38702" y="155106"/>
                    <a:pt x="44783" y="155455"/>
                    <a:pt x="50231" y="158285"/>
                  </a:cubicBezTo>
                  <a:lnTo>
                    <a:pt x="69933" y="168563"/>
                  </a:lnTo>
                  <a:cubicBezTo>
                    <a:pt x="80830" y="174138"/>
                    <a:pt x="85015" y="187551"/>
                    <a:pt x="79436" y="198439"/>
                  </a:cubicBezTo>
                  <a:lnTo>
                    <a:pt x="69149" y="218211"/>
                  </a:lnTo>
                  <a:cubicBezTo>
                    <a:pt x="63482" y="229099"/>
                    <a:pt x="50057" y="233280"/>
                    <a:pt x="39159" y="227618"/>
                  </a:cubicBezTo>
                  <a:lnTo>
                    <a:pt x="19457" y="217427"/>
                  </a:lnTo>
                  <a:cubicBezTo>
                    <a:pt x="8560" y="211766"/>
                    <a:pt x="4288" y="198352"/>
                    <a:pt x="9955" y="187464"/>
                  </a:cubicBezTo>
                  <a:lnTo>
                    <a:pt x="20242" y="167692"/>
                  </a:lnTo>
                  <a:cubicBezTo>
                    <a:pt x="23075" y="162292"/>
                    <a:pt x="27848" y="158525"/>
                    <a:pt x="33275" y="156816"/>
                  </a:cubicBezTo>
                  <a:close/>
                  <a:moveTo>
                    <a:pt x="221984" y="116560"/>
                  </a:moveTo>
                  <a:cubicBezTo>
                    <a:pt x="233344" y="117702"/>
                    <a:pt x="242964" y="121473"/>
                    <a:pt x="250267" y="126480"/>
                  </a:cubicBezTo>
                  <a:cubicBezTo>
                    <a:pt x="279394" y="146506"/>
                    <a:pt x="260994" y="212769"/>
                    <a:pt x="277563" y="249601"/>
                  </a:cubicBezTo>
                  <a:cubicBezTo>
                    <a:pt x="294219" y="286519"/>
                    <a:pt x="325526" y="321175"/>
                    <a:pt x="384826" y="355568"/>
                  </a:cubicBezTo>
                  <a:cubicBezTo>
                    <a:pt x="444126" y="389962"/>
                    <a:pt x="532117" y="440726"/>
                    <a:pt x="531768" y="515521"/>
                  </a:cubicBezTo>
                  <a:cubicBezTo>
                    <a:pt x="531507" y="590404"/>
                    <a:pt x="467323" y="612781"/>
                    <a:pt x="417528" y="605119"/>
                  </a:cubicBezTo>
                  <a:cubicBezTo>
                    <a:pt x="367734" y="597369"/>
                    <a:pt x="319683" y="499674"/>
                    <a:pt x="267709" y="464235"/>
                  </a:cubicBezTo>
                  <a:cubicBezTo>
                    <a:pt x="215734" y="428797"/>
                    <a:pt x="136464" y="399192"/>
                    <a:pt x="136464" y="399192"/>
                  </a:cubicBezTo>
                  <a:cubicBezTo>
                    <a:pt x="136464" y="399192"/>
                    <a:pt x="21788" y="323700"/>
                    <a:pt x="88326" y="214946"/>
                  </a:cubicBezTo>
                  <a:cubicBezTo>
                    <a:pt x="138164" y="133380"/>
                    <a:pt x="187905" y="113136"/>
                    <a:pt x="221984" y="116560"/>
                  </a:cubicBezTo>
                  <a:close/>
                  <a:moveTo>
                    <a:pt x="71639" y="75442"/>
                  </a:moveTo>
                  <a:cubicBezTo>
                    <a:pt x="77317" y="75224"/>
                    <a:pt x="83071" y="77162"/>
                    <a:pt x="87560" y="81297"/>
                  </a:cubicBezTo>
                  <a:lnTo>
                    <a:pt x="120251" y="111510"/>
                  </a:lnTo>
                  <a:cubicBezTo>
                    <a:pt x="129230" y="119868"/>
                    <a:pt x="129753" y="133886"/>
                    <a:pt x="121384" y="142854"/>
                  </a:cubicBezTo>
                  <a:lnTo>
                    <a:pt x="106303" y="159135"/>
                  </a:lnTo>
                  <a:cubicBezTo>
                    <a:pt x="97934" y="168190"/>
                    <a:pt x="83898" y="168713"/>
                    <a:pt x="74919" y="160354"/>
                  </a:cubicBezTo>
                  <a:lnTo>
                    <a:pt x="42315" y="130142"/>
                  </a:lnTo>
                  <a:cubicBezTo>
                    <a:pt x="33249" y="121871"/>
                    <a:pt x="32726" y="107766"/>
                    <a:pt x="41095" y="98798"/>
                  </a:cubicBezTo>
                  <a:lnTo>
                    <a:pt x="56176" y="82516"/>
                  </a:lnTo>
                  <a:cubicBezTo>
                    <a:pt x="60361" y="78032"/>
                    <a:pt x="65962" y="75660"/>
                    <a:pt x="71639" y="75442"/>
                  </a:cubicBezTo>
                  <a:close/>
                  <a:moveTo>
                    <a:pt x="134910" y="291"/>
                  </a:moveTo>
                  <a:cubicBezTo>
                    <a:pt x="140537" y="1205"/>
                    <a:pt x="145814" y="4252"/>
                    <a:pt x="149391" y="9214"/>
                  </a:cubicBezTo>
                  <a:lnTo>
                    <a:pt x="188297" y="63363"/>
                  </a:lnTo>
                  <a:cubicBezTo>
                    <a:pt x="195450" y="73287"/>
                    <a:pt x="193182" y="87129"/>
                    <a:pt x="183150" y="94354"/>
                  </a:cubicBezTo>
                  <a:lnTo>
                    <a:pt x="165093" y="107238"/>
                  </a:lnTo>
                  <a:cubicBezTo>
                    <a:pt x="155148" y="114377"/>
                    <a:pt x="141191" y="112113"/>
                    <a:pt x="134038" y="102189"/>
                  </a:cubicBezTo>
                  <a:lnTo>
                    <a:pt x="95132" y="48041"/>
                  </a:lnTo>
                  <a:cubicBezTo>
                    <a:pt x="87979" y="38117"/>
                    <a:pt x="90247" y="24275"/>
                    <a:pt x="100279" y="17136"/>
                  </a:cubicBezTo>
                  <a:lnTo>
                    <a:pt x="118336" y="4165"/>
                  </a:lnTo>
                  <a:cubicBezTo>
                    <a:pt x="123308" y="596"/>
                    <a:pt x="129284" y="-623"/>
                    <a:pt x="134910" y="291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human-feet-shape_46542">
              <a:extLst>
                <a:ext uri="{FF2B5EF4-FFF2-40B4-BE49-F238E27FC236}">
                  <a16:creationId xmlns:a16="http://schemas.microsoft.com/office/drawing/2014/main" id="{B32CCE62-63EC-4A14-BDC2-1EA9EB0A24DA}"/>
                </a:ext>
              </a:extLst>
            </p:cNvPr>
            <p:cNvSpPr/>
            <p:nvPr/>
          </p:nvSpPr>
          <p:spPr>
            <a:xfrm rot="1157053" flipH="1">
              <a:off x="1168726" y="4519466"/>
              <a:ext cx="267264" cy="304844"/>
            </a:xfrm>
            <a:custGeom>
              <a:avLst/>
              <a:gdLst>
                <a:gd name="connsiteX0" fmla="*/ 121763 h 600884"/>
                <a:gd name="connsiteY0" fmla="*/ 121763 h 600884"/>
                <a:gd name="connsiteX1" fmla="*/ 121763 h 600884"/>
                <a:gd name="connsiteY1" fmla="*/ 121763 h 600884"/>
                <a:gd name="connsiteX2" fmla="*/ 121763 h 600884"/>
                <a:gd name="connsiteY2" fmla="*/ 121763 h 600884"/>
                <a:gd name="connsiteX3" fmla="*/ 121763 h 600884"/>
                <a:gd name="connsiteY3" fmla="*/ 121763 h 600884"/>
                <a:gd name="connsiteX4" fmla="*/ 121763 h 600884"/>
                <a:gd name="connsiteY4" fmla="*/ 121763 h 600884"/>
                <a:gd name="connsiteX5" fmla="*/ 121763 h 600884"/>
                <a:gd name="connsiteY5" fmla="*/ 121763 h 600884"/>
                <a:gd name="connsiteX6" fmla="*/ 121763 h 600884"/>
                <a:gd name="connsiteY6" fmla="*/ 121763 h 600884"/>
                <a:gd name="connsiteX7" fmla="*/ 121763 h 600884"/>
                <a:gd name="connsiteY7" fmla="*/ 121763 h 600884"/>
                <a:gd name="connsiteX8" fmla="*/ 121763 h 600884"/>
                <a:gd name="connsiteY8" fmla="*/ 121763 h 600884"/>
                <a:gd name="connsiteX9" fmla="*/ 121763 h 600884"/>
                <a:gd name="connsiteY9" fmla="*/ 121763 h 600884"/>
                <a:gd name="connsiteX10" fmla="*/ 121763 h 600884"/>
                <a:gd name="connsiteY10" fmla="*/ 121763 h 600884"/>
                <a:gd name="connsiteX11" fmla="*/ 121763 h 600884"/>
                <a:gd name="connsiteY11" fmla="*/ 121763 h 600884"/>
                <a:gd name="connsiteX12" fmla="*/ 121763 h 600884"/>
                <a:gd name="connsiteY12" fmla="*/ 121763 h 600884"/>
                <a:gd name="connsiteX13" fmla="*/ 121763 h 600884"/>
                <a:gd name="connsiteY13" fmla="*/ 121763 h 600884"/>
                <a:gd name="connsiteX14" fmla="*/ 121763 h 600884"/>
                <a:gd name="connsiteY14" fmla="*/ 121763 h 600884"/>
                <a:gd name="connsiteX15" fmla="*/ 121763 h 600884"/>
                <a:gd name="connsiteY15" fmla="*/ 121763 h 600884"/>
                <a:gd name="connsiteX16" fmla="*/ 121763 h 600884"/>
                <a:gd name="connsiteY16" fmla="*/ 121763 h 600884"/>
                <a:gd name="connsiteX17" fmla="*/ 121763 h 600884"/>
                <a:gd name="connsiteY17" fmla="*/ 121763 h 600884"/>
                <a:gd name="connsiteX18" fmla="*/ 121763 h 600884"/>
                <a:gd name="connsiteY18" fmla="*/ 121763 h 600884"/>
                <a:gd name="connsiteX19" fmla="*/ 121763 h 600884"/>
                <a:gd name="connsiteY19" fmla="*/ 121763 h 600884"/>
                <a:gd name="connsiteX20" fmla="*/ 121763 h 600884"/>
                <a:gd name="connsiteY20" fmla="*/ 121763 h 600884"/>
                <a:gd name="connsiteX21" fmla="*/ 121763 h 600884"/>
                <a:gd name="connsiteY21" fmla="*/ 121763 h 600884"/>
                <a:gd name="connsiteX22" fmla="*/ 121763 h 600884"/>
                <a:gd name="connsiteY22" fmla="*/ 121763 h 600884"/>
                <a:gd name="connsiteX23" fmla="*/ 121763 h 600884"/>
                <a:gd name="connsiteY23" fmla="*/ 121763 h 600884"/>
                <a:gd name="connsiteX24" fmla="*/ 121763 h 600884"/>
                <a:gd name="connsiteY24" fmla="*/ 121763 h 600884"/>
                <a:gd name="connsiteX25" fmla="*/ 121763 h 600884"/>
                <a:gd name="connsiteY25" fmla="*/ 121763 h 600884"/>
                <a:gd name="connsiteX26" fmla="*/ 121763 h 600884"/>
                <a:gd name="connsiteY26" fmla="*/ 121763 h 600884"/>
                <a:gd name="connsiteX27" fmla="*/ 121763 h 600884"/>
                <a:gd name="connsiteY27" fmla="*/ 121763 h 600884"/>
                <a:gd name="connsiteX28" fmla="*/ 121763 h 600884"/>
                <a:gd name="connsiteY28" fmla="*/ 121763 h 600884"/>
                <a:gd name="connsiteX29" fmla="*/ 121763 h 600884"/>
                <a:gd name="connsiteY29" fmla="*/ 121763 h 600884"/>
                <a:gd name="connsiteX30" fmla="*/ 121763 h 600884"/>
                <a:gd name="connsiteY30" fmla="*/ 121763 h 600884"/>
                <a:gd name="connsiteX31" fmla="*/ 121763 h 600884"/>
                <a:gd name="connsiteY31" fmla="*/ 121763 h 600884"/>
                <a:gd name="connsiteX32" fmla="*/ 121763 h 600884"/>
                <a:gd name="connsiteY32" fmla="*/ 121763 h 600884"/>
                <a:gd name="connsiteX33" fmla="*/ 121763 h 600884"/>
                <a:gd name="connsiteY33" fmla="*/ 121763 h 600884"/>
                <a:gd name="connsiteX34" fmla="*/ 121763 h 600884"/>
                <a:gd name="connsiteY34" fmla="*/ 121763 h 600884"/>
                <a:gd name="connsiteX35" fmla="*/ 121763 h 600884"/>
                <a:gd name="connsiteY35" fmla="*/ 121763 h 600884"/>
                <a:gd name="connsiteX36" fmla="*/ 121763 h 600884"/>
                <a:gd name="connsiteY36" fmla="*/ 121763 h 600884"/>
                <a:gd name="connsiteX37" fmla="*/ 121763 h 600884"/>
                <a:gd name="connsiteY37" fmla="*/ 121763 h 600884"/>
                <a:gd name="connsiteX38" fmla="*/ 121763 h 600884"/>
                <a:gd name="connsiteY38" fmla="*/ 121763 h 600884"/>
                <a:gd name="connsiteX39" fmla="*/ 121763 h 600884"/>
                <a:gd name="connsiteY39" fmla="*/ 121763 h 600884"/>
                <a:gd name="connsiteX40" fmla="*/ 121763 h 600884"/>
                <a:gd name="connsiteY40" fmla="*/ 121763 h 600884"/>
                <a:gd name="connsiteX41" fmla="*/ 121763 h 600884"/>
                <a:gd name="connsiteY41" fmla="*/ 121763 h 600884"/>
                <a:gd name="connsiteX42" fmla="*/ 121763 h 600884"/>
                <a:gd name="connsiteY42" fmla="*/ 121763 h 600884"/>
                <a:gd name="connsiteX43" fmla="*/ 121763 h 600884"/>
                <a:gd name="connsiteY43" fmla="*/ 121763 h 600884"/>
                <a:gd name="connsiteX44" fmla="*/ 121763 h 600884"/>
                <a:gd name="connsiteY44" fmla="*/ 121763 h 600884"/>
                <a:gd name="connsiteX45" fmla="*/ 121763 h 600884"/>
                <a:gd name="connsiteY45" fmla="*/ 121763 h 600884"/>
                <a:gd name="connsiteX46" fmla="*/ 121763 h 600884"/>
                <a:gd name="connsiteY46" fmla="*/ 121763 h 600884"/>
                <a:gd name="connsiteX47" fmla="*/ 121763 h 600884"/>
                <a:gd name="connsiteY47" fmla="*/ 121763 h 600884"/>
                <a:gd name="connsiteX48" fmla="*/ 121763 h 600884"/>
                <a:gd name="connsiteY48" fmla="*/ 121763 h 600884"/>
                <a:gd name="connsiteX49" fmla="*/ 121763 h 600884"/>
                <a:gd name="connsiteY49" fmla="*/ 121763 h 600884"/>
                <a:gd name="connsiteX50" fmla="*/ 121763 h 600884"/>
                <a:gd name="connsiteY50" fmla="*/ 121763 h 600884"/>
                <a:gd name="connsiteX51" fmla="*/ 121763 h 600884"/>
                <a:gd name="connsiteY51" fmla="*/ 121763 h 600884"/>
                <a:gd name="connsiteX52" fmla="*/ 121763 h 600884"/>
                <a:gd name="connsiteY52" fmla="*/ 121763 h 600884"/>
                <a:gd name="connsiteX53" fmla="*/ 121763 h 600884"/>
                <a:gd name="connsiteY53" fmla="*/ 121763 h 600884"/>
                <a:gd name="connsiteX54" fmla="*/ 121763 h 600884"/>
                <a:gd name="connsiteY54" fmla="*/ 121763 h 600884"/>
                <a:gd name="connsiteX55" fmla="*/ 121763 h 600884"/>
                <a:gd name="connsiteY55" fmla="*/ 121763 h 600884"/>
                <a:gd name="connsiteX56" fmla="*/ 121763 h 600884"/>
                <a:gd name="connsiteY56" fmla="*/ 121763 h 600884"/>
                <a:gd name="connsiteX57" fmla="*/ 121763 h 600884"/>
                <a:gd name="connsiteY57" fmla="*/ 121763 h 600884"/>
                <a:gd name="connsiteX58" fmla="*/ 121763 h 600884"/>
                <a:gd name="connsiteY58" fmla="*/ 121763 h 600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531769" h="606541">
                  <a:moveTo>
                    <a:pt x="51047" y="309743"/>
                  </a:moveTo>
                  <a:cubicBezTo>
                    <a:pt x="55454" y="310745"/>
                    <a:pt x="58966" y="313205"/>
                    <a:pt x="60537" y="316864"/>
                  </a:cubicBezTo>
                  <a:lnTo>
                    <a:pt x="66209" y="330277"/>
                  </a:lnTo>
                  <a:cubicBezTo>
                    <a:pt x="69350" y="337681"/>
                    <a:pt x="63503" y="347175"/>
                    <a:pt x="53207" y="351530"/>
                  </a:cubicBezTo>
                  <a:lnTo>
                    <a:pt x="43870" y="355449"/>
                  </a:lnTo>
                  <a:cubicBezTo>
                    <a:pt x="33573" y="359804"/>
                    <a:pt x="22665" y="357365"/>
                    <a:pt x="19523" y="349962"/>
                  </a:cubicBezTo>
                  <a:lnTo>
                    <a:pt x="13851" y="336635"/>
                  </a:lnTo>
                  <a:cubicBezTo>
                    <a:pt x="10710" y="329232"/>
                    <a:pt x="16557" y="319738"/>
                    <a:pt x="26853" y="315383"/>
                  </a:cubicBezTo>
                  <a:lnTo>
                    <a:pt x="36190" y="311376"/>
                  </a:lnTo>
                  <a:cubicBezTo>
                    <a:pt x="41339" y="309199"/>
                    <a:pt x="46640" y="308741"/>
                    <a:pt x="51047" y="309743"/>
                  </a:cubicBezTo>
                  <a:close/>
                  <a:moveTo>
                    <a:pt x="22495" y="234920"/>
                  </a:moveTo>
                  <a:lnTo>
                    <a:pt x="33568" y="234920"/>
                  </a:lnTo>
                  <a:cubicBezTo>
                    <a:pt x="45861" y="235007"/>
                    <a:pt x="55801" y="245016"/>
                    <a:pt x="55714" y="257287"/>
                  </a:cubicBezTo>
                  <a:lnTo>
                    <a:pt x="55627" y="279481"/>
                  </a:lnTo>
                  <a:cubicBezTo>
                    <a:pt x="55539" y="291753"/>
                    <a:pt x="45513" y="301588"/>
                    <a:pt x="33219" y="301501"/>
                  </a:cubicBezTo>
                  <a:lnTo>
                    <a:pt x="22146" y="301501"/>
                  </a:lnTo>
                  <a:cubicBezTo>
                    <a:pt x="9853" y="301414"/>
                    <a:pt x="-87" y="291405"/>
                    <a:pt x="0" y="279133"/>
                  </a:cubicBezTo>
                  <a:lnTo>
                    <a:pt x="175" y="256939"/>
                  </a:lnTo>
                  <a:cubicBezTo>
                    <a:pt x="175" y="244755"/>
                    <a:pt x="10201" y="234833"/>
                    <a:pt x="22495" y="234920"/>
                  </a:cubicBezTo>
                  <a:close/>
                  <a:moveTo>
                    <a:pt x="33275" y="156816"/>
                  </a:moveTo>
                  <a:cubicBezTo>
                    <a:pt x="38702" y="155106"/>
                    <a:pt x="44783" y="155455"/>
                    <a:pt x="50231" y="158285"/>
                  </a:cubicBezTo>
                  <a:lnTo>
                    <a:pt x="69933" y="168563"/>
                  </a:lnTo>
                  <a:cubicBezTo>
                    <a:pt x="80830" y="174138"/>
                    <a:pt x="85015" y="187551"/>
                    <a:pt x="79436" y="198439"/>
                  </a:cubicBezTo>
                  <a:lnTo>
                    <a:pt x="69149" y="218211"/>
                  </a:lnTo>
                  <a:cubicBezTo>
                    <a:pt x="63482" y="229099"/>
                    <a:pt x="50057" y="233280"/>
                    <a:pt x="39159" y="227618"/>
                  </a:cubicBezTo>
                  <a:lnTo>
                    <a:pt x="19457" y="217427"/>
                  </a:lnTo>
                  <a:cubicBezTo>
                    <a:pt x="8560" y="211766"/>
                    <a:pt x="4288" y="198352"/>
                    <a:pt x="9955" y="187464"/>
                  </a:cubicBezTo>
                  <a:lnTo>
                    <a:pt x="20242" y="167692"/>
                  </a:lnTo>
                  <a:cubicBezTo>
                    <a:pt x="23075" y="162292"/>
                    <a:pt x="27848" y="158525"/>
                    <a:pt x="33275" y="156816"/>
                  </a:cubicBezTo>
                  <a:close/>
                  <a:moveTo>
                    <a:pt x="221984" y="116560"/>
                  </a:moveTo>
                  <a:cubicBezTo>
                    <a:pt x="233344" y="117702"/>
                    <a:pt x="242964" y="121473"/>
                    <a:pt x="250267" y="126480"/>
                  </a:cubicBezTo>
                  <a:cubicBezTo>
                    <a:pt x="279394" y="146506"/>
                    <a:pt x="260994" y="212769"/>
                    <a:pt x="277563" y="249601"/>
                  </a:cubicBezTo>
                  <a:cubicBezTo>
                    <a:pt x="294219" y="286519"/>
                    <a:pt x="325526" y="321175"/>
                    <a:pt x="384826" y="355568"/>
                  </a:cubicBezTo>
                  <a:cubicBezTo>
                    <a:pt x="444126" y="389962"/>
                    <a:pt x="532117" y="440726"/>
                    <a:pt x="531768" y="515521"/>
                  </a:cubicBezTo>
                  <a:cubicBezTo>
                    <a:pt x="531507" y="590404"/>
                    <a:pt x="467323" y="612781"/>
                    <a:pt x="417528" y="605119"/>
                  </a:cubicBezTo>
                  <a:cubicBezTo>
                    <a:pt x="367734" y="597369"/>
                    <a:pt x="319683" y="499674"/>
                    <a:pt x="267709" y="464235"/>
                  </a:cubicBezTo>
                  <a:cubicBezTo>
                    <a:pt x="215734" y="428797"/>
                    <a:pt x="136464" y="399192"/>
                    <a:pt x="136464" y="399192"/>
                  </a:cubicBezTo>
                  <a:cubicBezTo>
                    <a:pt x="136464" y="399192"/>
                    <a:pt x="21788" y="323700"/>
                    <a:pt x="88326" y="214946"/>
                  </a:cubicBezTo>
                  <a:cubicBezTo>
                    <a:pt x="138164" y="133380"/>
                    <a:pt x="187905" y="113136"/>
                    <a:pt x="221984" y="116560"/>
                  </a:cubicBezTo>
                  <a:close/>
                  <a:moveTo>
                    <a:pt x="71639" y="75442"/>
                  </a:moveTo>
                  <a:cubicBezTo>
                    <a:pt x="77317" y="75224"/>
                    <a:pt x="83071" y="77162"/>
                    <a:pt x="87560" y="81297"/>
                  </a:cubicBezTo>
                  <a:lnTo>
                    <a:pt x="120251" y="111510"/>
                  </a:lnTo>
                  <a:cubicBezTo>
                    <a:pt x="129230" y="119868"/>
                    <a:pt x="129753" y="133886"/>
                    <a:pt x="121384" y="142854"/>
                  </a:cubicBezTo>
                  <a:lnTo>
                    <a:pt x="106303" y="159135"/>
                  </a:lnTo>
                  <a:cubicBezTo>
                    <a:pt x="97934" y="168190"/>
                    <a:pt x="83898" y="168713"/>
                    <a:pt x="74919" y="160354"/>
                  </a:cubicBezTo>
                  <a:lnTo>
                    <a:pt x="42315" y="130142"/>
                  </a:lnTo>
                  <a:cubicBezTo>
                    <a:pt x="33249" y="121871"/>
                    <a:pt x="32726" y="107766"/>
                    <a:pt x="41095" y="98798"/>
                  </a:cubicBezTo>
                  <a:lnTo>
                    <a:pt x="56176" y="82516"/>
                  </a:lnTo>
                  <a:cubicBezTo>
                    <a:pt x="60361" y="78032"/>
                    <a:pt x="65962" y="75660"/>
                    <a:pt x="71639" y="75442"/>
                  </a:cubicBezTo>
                  <a:close/>
                  <a:moveTo>
                    <a:pt x="134910" y="291"/>
                  </a:moveTo>
                  <a:cubicBezTo>
                    <a:pt x="140537" y="1205"/>
                    <a:pt x="145814" y="4252"/>
                    <a:pt x="149391" y="9214"/>
                  </a:cubicBezTo>
                  <a:lnTo>
                    <a:pt x="188297" y="63363"/>
                  </a:lnTo>
                  <a:cubicBezTo>
                    <a:pt x="195450" y="73287"/>
                    <a:pt x="193182" y="87129"/>
                    <a:pt x="183150" y="94354"/>
                  </a:cubicBezTo>
                  <a:lnTo>
                    <a:pt x="165093" y="107238"/>
                  </a:lnTo>
                  <a:cubicBezTo>
                    <a:pt x="155148" y="114377"/>
                    <a:pt x="141191" y="112113"/>
                    <a:pt x="134038" y="102189"/>
                  </a:cubicBezTo>
                  <a:lnTo>
                    <a:pt x="95132" y="48041"/>
                  </a:lnTo>
                  <a:cubicBezTo>
                    <a:pt x="87979" y="38117"/>
                    <a:pt x="90247" y="24275"/>
                    <a:pt x="100279" y="17136"/>
                  </a:cubicBezTo>
                  <a:lnTo>
                    <a:pt x="118336" y="4165"/>
                  </a:lnTo>
                  <a:cubicBezTo>
                    <a:pt x="123308" y="596"/>
                    <a:pt x="129284" y="-623"/>
                    <a:pt x="134910" y="291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human-feet-shape_46542">
              <a:extLst>
                <a:ext uri="{FF2B5EF4-FFF2-40B4-BE49-F238E27FC236}">
                  <a16:creationId xmlns:a16="http://schemas.microsoft.com/office/drawing/2014/main" id="{36CD0B52-9524-4005-A975-8213619AA443}"/>
                </a:ext>
              </a:extLst>
            </p:cNvPr>
            <p:cNvSpPr/>
            <p:nvPr/>
          </p:nvSpPr>
          <p:spPr>
            <a:xfrm rot="5727286">
              <a:off x="1345199" y="4102976"/>
              <a:ext cx="267264" cy="304844"/>
            </a:xfrm>
            <a:custGeom>
              <a:avLst/>
              <a:gdLst>
                <a:gd name="connsiteX0" fmla="*/ 121763 h 600884"/>
                <a:gd name="connsiteY0" fmla="*/ 121763 h 600884"/>
                <a:gd name="connsiteX1" fmla="*/ 121763 h 600884"/>
                <a:gd name="connsiteY1" fmla="*/ 121763 h 600884"/>
                <a:gd name="connsiteX2" fmla="*/ 121763 h 600884"/>
                <a:gd name="connsiteY2" fmla="*/ 121763 h 600884"/>
                <a:gd name="connsiteX3" fmla="*/ 121763 h 600884"/>
                <a:gd name="connsiteY3" fmla="*/ 121763 h 600884"/>
                <a:gd name="connsiteX4" fmla="*/ 121763 h 600884"/>
                <a:gd name="connsiteY4" fmla="*/ 121763 h 600884"/>
                <a:gd name="connsiteX5" fmla="*/ 121763 h 600884"/>
                <a:gd name="connsiteY5" fmla="*/ 121763 h 600884"/>
                <a:gd name="connsiteX6" fmla="*/ 121763 h 600884"/>
                <a:gd name="connsiteY6" fmla="*/ 121763 h 600884"/>
                <a:gd name="connsiteX7" fmla="*/ 121763 h 600884"/>
                <a:gd name="connsiteY7" fmla="*/ 121763 h 600884"/>
                <a:gd name="connsiteX8" fmla="*/ 121763 h 600884"/>
                <a:gd name="connsiteY8" fmla="*/ 121763 h 600884"/>
                <a:gd name="connsiteX9" fmla="*/ 121763 h 600884"/>
                <a:gd name="connsiteY9" fmla="*/ 121763 h 600884"/>
                <a:gd name="connsiteX10" fmla="*/ 121763 h 600884"/>
                <a:gd name="connsiteY10" fmla="*/ 121763 h 600884"/>
                <a:gd name="connsiteX11" fmla="*/ 121763 h 600884"/>
                <a:gd name="connsiteY11" fmla="*/ 121763 h 600884"/>
                <a:gd name="connsiteX12" fmla="*/ 121763 h 600884"/>
                <a:gd name="connsiteY12" fmla="*/ 121763 h 600884"/>
                <a:gd name="connsiteX13" fmla="*/ 121763 h 600884"/>
                <a:gd name="connsiteY13" fmla="*/ 121763 h 600884"/>
                <a:gd name="connsiteX14" fmla="*/ 121763 h 600884"/>
                <a:gd name="connsiteY14" fmla="*/ 121763 h 600884"/>
                <a:gd name="connsiteX15" fmla="*/ 121763 h 600884"/>
                <a:gd name="connsiteY15" fmla="*/ 121763 h 600884"/>
                <a:gd name="connsiteX16" fmla="*/ 121763 h 600884"/>
                <a:gd name="connsiteY16" fmla="*/ 121763 h 600884"/>
                <a:gd name="connsiteX17" fmla="*/ 121763 h 600884"/>
                <a:gd name="connsiteY17" fmla="*/ 121763 h 600884"/>
                <a:gd name="connsiteX18" fmla="*/ 121763 h 600884"/>
                <a:gd name="connsiteY18" fmla="*/ 121763 h 600884"/>
                <a:gd name="connsiteX19" fmla="*/ 121763 h 600884"/>
                <a:gd name="connsiteY19" fmla="*/ 121763 h 600884"/>
                <a:gd name="connsiteX20" fmla="*/ 121763 h 600884"/>
                <a:gd name="connsiteY20" fmla="*/ 121763 h 600884"/>
                <a:gd name="connsiteX21" fmla="*/ 121763 h 600884"/>
                <a:gd name="connsiteY21" fmla="*/ 121763 h 600884"/>
                <a:gd name="connsiteX22" fmla="*/ 121763 h 600884"/>
                <a:gd name="connsiteY22" fmla="*/ 121763 h 600884"/>
                <a:gd name="connsiteX23" fmla="*/ 121763 h 600884"/>
                <a:gd name="connsiteY23" fmla="*/ 121763 h 600884"/>
                <a:gd name="connsiteX24" fmla="*/ 121763 h 600884"/>
                <a:gd name="connsiteY24" fmla="*/ 121763 h 600884"/>
                <a:gd name="connsiteX25" fmla="*/ 121763 h 600884"/>
                <a:gd name="connsiteY25" fmla="*/ 121763 h 600884"/>
                <a:gd name="connsiteX26" fmla="*/ 121763 h 600884"/>
                <a:gd name="connsiteY26" fmla="*/ 121763 h 600884"/>
                <a:gd name="connsiteX27" fmla="*/ 121763 h 600884"/>
                <a:gd name="connsiteY27" fmla="*/ 121763 h 600884"/>
                <a:gd name="connsiteX28" fmla="*/ 121763 h 600884"/>
                <a:gd name="connsiteY28" fmla="*/ 121763 h 600884"/>
                <a:gd name="connsiteX29" fmla="*/ 121763 h 600884"/>
                <a:gd name="connsiteY29" fmla="*/ 121763 h 600884"/>
                <a:gd name="connsiteX30" fmla="*/ 121763 h 600884"/>
                <a:gd name="connsiteY30" fmla="*/ 121763 h 600884"/>
                <a:gd name="connsiteX31" fmla="*/ 121763 h 600884"/>
                <a:gd name="connsiteY31" fmla="*/ 121763 h 600884"/>
                <a:gd name="connsiteX32" fmla="*/ 121763 h 600884"/>
                <a:gd name="connsiteY32" fmla="*/ 121763 h 600884"/>
                <a:gd name="connsiteX33" fmla="*/ 121763 h 600884"/>
                <a:gd name="connsiteY33" fmla="*/ 121763 h 600884"/>
                <a:gd name="connsiteX34" fmla="*/ 121763 h 600884"/>
                <a:gd name="connsiteY34" fmla="*/ 121763 h 600884"/>
                <a:gd name="connsiteX35" fmla="*/ 121763 h 600884"/>
                <a:gd name="connsiteY35" fmla="*/ 121763 h 600884"/>
                <a:gd name="connsiteX36" fmla="*/ 121763 h 600884"/>
                <a:gd name="connsiteY36" fmla="*/ 121763 h 600884"/>
                <a:gd name="connsiteX37" fmla="*/ 121763 h 600884"/>
                <a:gd name="connsiteY37" fmla="*/ 121763 h 600884"/>
                <a:gd name="connsiteX38" fmla="*/ 121763 h 600884"/>
                <a:gd name="connsiteY38" fmla="*/ 121763 h 600884"/>
                <a:gd name="connsiteX39" fmla="*/ 121763 h 600884"/>
                <a:gd name="connsiteY39" fmla="*/ 121763 h 600884"/>
                <a:gd name="connsiteX40" fmla="*/ 121763 h 600884"/>
                <a:gd name="connsiteY40" fmla="*/ 121763 h 600884"/>
                <a:gd name="connsiteX41" fmla="*/ 121763 h 600884"/>
                <a:gd name="connsiteY41" fmla="*/ 121763 h 600884"/>
                <a:gd name="connsiteX42" fmla="*/ 121763 h 600884"/>
                <a:gd name="connsiteY42" fmla="*/ 121763 h 600884"/>
                <a:gd name="connsiteX43" fmla="*/ 121763 h 600884"/>
                <a:gd name="connsiteY43" fmla="*/ 121763 h 600884"/>
                <a:gd name="connsiteX44" fmla="*/ 121763 h 600884"/>
                <a:gd name="connsiteY44" fmla="*/ 121763 h 600884"/>
                <a:gd name="connsiteX45" fmla="*/ 121763 h 600884"/>
                <a:gd name="connsiteY45" fmla="*/ 121763 h 600884"/>
                <a:gd name="connsiteX46" fmla="*/ 121763 h 600884"/>
                <a:gd name="connsiteY46" fmla="*/ 121763 h 600884"/>
                <a:gd name="connsiteX47" fmla="*/ 121763 h 600884"/>
                <a:gd name="connsiteY47" fmla="*/ 121763 h 600884"/>
                <a:gd name="connsiteX48" fmla="*/ 121763 h 600884"/>
                <a:gd name="connsiteY48" fmla="*/ 121763 h 600884"/>
                <a:gd name="connsiteX49" fmla="*/ 121763 h 600884"/>
                <a:gd name="connsiteY49" fmla="*/ 121763 h 600884"/>
                <a:gd name="connsiteX50" fmla="*/ 121763 h 600884"/>
                <a:gd name="connsiteY50" fmla="*/ 121763 h 600884"/>
                <a:gd name="connsiteX51" fmla="*/ 121763 h 600884"/>
                <a:gd name="connsiteY51" fmla="*/ 121763 h 600884"/>
                <a:gd name="connsiteX52" fmla="*/ 121763 h 600884"/>
                <a:gd name="connsiteY52" fmla="*/ 121763 h 600884"/>
                <a:gd name="connsiteX53" fmla="*/ 121763 h 600884"/>
                <a:gd name="connsiteY53" fmla="*/ 121763 h 600884"/>
                <a:gd name="connsiteX54" fmla="*/ 121763 h 600884"/>
                <a:gd name="connsiteY54" fmla="*/ 121763 h 600884"/>
                <a:gd name="connsiteX55" fmla="*/ 121763 h 600884"/>
                <a:gd name="connsiteY55" fmla="*/ 121763 h 600884"/>
                <a:gd name="connsiteX56" fmla="*/ 121763 h 600884"/>
                <a:gd name="connsiteY56" fmla="*/ 121763 h 600884"/>
                <a:gd name="connsiteX57" fmla="*/ 121763 h 600884"/>
                <a:gd name="connsiteY57" fmla="*/ 121763 h 600884"/>
                <a:gd name="connsiteX58" fmla="*/ 121763 h 600884"/>
                <a:gd name="connsiteY58" fmla="*/ 121763 h 600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531769" h="606541">
                  <a:moveTo>
                    <a:pt x="51047" y="309743"/>
                  </a:moveTo>
                  <a:cubicBezTo>
                    <a:pt x="55454" y="310745"/>
                    <a:pt x="58966" y="313205"/>
                    <a:pt x="60537" y="316864"/>
                  </a:cubicBezTo>
                  <a:lnTo>
                    <a:pt x="66209" y="330277"/>
                  </a:lnTo>
                  <a:cubicBezTo>
                    <a:pt x="69350" y="337681"/>
                    <a:pt x="63503" y="347175"/>
                    <a:pt x="53207" y="351530"/>
                  </a:cubicBezTo>
                  <a:lnTo>
                    <a:pt x="43870" y="355449"/>
                  </a:lnTo>
                  <a:cubicBezTo>
                    <a:pt x="33573" y="359804"/>
                    <a:pt x="22665" y="357365"/>
                    <a:pt x="19523" y="349962"/>
                  </a:cubicBezTo>
                  <a:lnTo>
                    <a:pt x="13851" y="336635"/>
                  </a:lnTo>
                  <a:cubicBezTo>
                    <a:pt x="10710" y="329232"/>
                    <a:pt x="16557" y="319738"/>
                    <a:pt x="26853" y="315383"/>
                  </a:cubicBezTo>
                  <a:lnTo>
                    <a:pt x="36190" y="311376"/>
                  </a:lnTo>
                  <a:cubicBezTo>
                    <a:pt x="41339" y="309199"/>
                    <a:pt x="46640" y="308741"/>
                    <a:pt x="51047" y="309743"/>
                  </a:cubicBezTo>
                  <a:close/>
                  <a:moveTo>
                    <a:pt x="22495" y="234920"/>
                  </a:moveTo>
                  <a:lnTo>
                    <a:pt x="33568" y="234920"/>
                  </a:lnTo>
                  <a:cubicBezTo>
                    <a:pt x="45861" y="235007"/>
                    <a:pt x="55801" y="245016"/>
                    <a:pt x="55714" y="257287"/>
                  </a:cubicBezTo>
                  <a:lnTo>
                    <a:pt x="55627" y="279481"/>
                  </a:lnTo>
                  <a:cubicBezTo>
                    <a:pt x="55539" y="291753"/>
                    <a:pt x="45513" y="301588"/>
                    <a:pt x="33219" y="301501"/>
                  </a:cubicBezTo>
                  <a:lnTo>
                    <a:pt x="22146" y="301501"/>
                  </a:lnTo>
                  <a:cubicBezTo>
                    <a:pt x="9853" y="301414"/>
                    <a:pt x="-87" y="291405"/>
                    <a:pt x="0" y="279133"/>
                  </a:cubicBezTo>
                  <a:lnTo>
                    <a:pt x="175" y="256939"/>
                  </a:lnTo>
                  <a:cubicBezTo>
                    <a:pt x="175" y="244755"/>
                    <a:pt x="10201" y="234833"/>
                    <a:pt x="22495" y="234920"/>
                  </a:cubicBezTo>
                  <a:close/>
                  <a:moveTo>
                    <a:pt x="33275" y="156816"/>
                  </a:moveTo>
                  <a:cubicBezTo>
                    <a:pt x="38702" y="155106"/>
                    <a:pt x="44783" y="155455"/>
                    <a:pt x="50231" y="158285"/>
                  </a:cubicBezTo>
                  <a:lnTo>
                    <a:pt x="69933" y="168563"/>
                  </a:lnTo>
                  <a:cubicBezTo>
                    <a:pt x="80830" y="174138"/>
                    <a:pt x="85015" y="187551"/>
                    <a:pt x="79436" y="198439"/>
                  </a:cubicBezTo>
                  <a:lnTo>
                    <a:pt x="69149" y="218211"/>
                  </a:lnTo>
                  <a:cubicBezTo>
                    <a:pt x="63482" y="229099"/>
                    <a:pt x="50057" y="233280"/>
                    <a:pt x="39159" y="227618"/>
                  </a:cubicBezTo>
                  <a:lnTo>
                    <a:pt x="19457" y="217427"/>
                  </a:lnTo>
                  <a:cubicBezTo>
                    <a:pt x="8560" y="211766"/>
                    <a:pt x="4288" y="198352"/>
                    <a:pt x="9955" y="187464"/>
                  </a:cubicBezTo>
                  <a:lnTo>
                    <a:pt x="20242" y="167692"/>
                  </a:lnTo>
                  <a:cubicBezTo>
                    <a:pt x="23075" y="162292"/>
                    <a:pt x="27848" y="158525"/>
                    <a:pt x="33275" y="156816"/>
                  </a:cubicBezTo>
                  <a:close/>
                  <a:moveTo>
                    <a:pt x="221984" y="116560"/>
                  </a:moveTo>
                  <a:cubicBezTo>
                    <a:pt x="233344" y="117702"/>
                    <a:pt x="242964" y="121473"/>
                    <a:pt x="250267" y="126480"/>
                  </a:cubicBezTo>
                  <a:cubicBezTo>
                    <a:pt x="279394" y="146506"/>
                    <a:pt x="260994" y="212769"/>
                    <a:pt x="277563" y="249601"/>
                  </a:cubicBezTo>
                  <a:cubicBezTo>
                    <a:pt x="294219" y="286519"/>
                    <a:pt x="325526" y="321175"/>
                    <a:pt x="384826" y="355568"/>
                  </a:cubicBezTo>
                  <a:cubicBezTo>
                    <a:pt x="444126" y="389962"/>
                    <a:pt x="532117" y="440726"/>
                    <a:pt x="531768" y="515521"/>
                  </a:cubicBezTo>
                  <a:cubicBezTo>
                    <a:pt x="531507" y="590404"/>
                    <a:pt x="467323" y="612781"/>
                    <a:pt x="417528" y="605119"/>
                  </a:cubicBezTo>
                  <a:cubicBezTo>
                    <a:pt x="367734" y="597369"/>
                    <a:pt x="319683" y="499674"/>
                    <a:pt x="267709" y="464235"/>
                  </a:cubicBezTo>
                  <a:cubicBezTo>
                    <a:pt x="215734" y="428797"/>
                    <a:pt x="136464" y="399192"/>
                    <a:pt x="136464" y="399192"/>
                  </a:cubicBezTo>
                  <a:cubicBezTo>
                    <a:pt x="136464" y="399192"/>
                    <a:pt x="21788" y="323700"/>
                    <a:pt x="88326" y="214946"/>
                  </a:cubicBezTo>
                  <a:cubicBezTo>
                    <a:pt x="138164" y="133380"/>
                    <a:pt x="187905" y="113136"/>
                    <a:pt x="221984" y="116560"/>
                  </a:cubicBezTo>
                  <a:close/>
                  <a:moveTo>
                    <a:pt x="71639" y="75442"/>
                  </a:moveTo>
                  <a:cubicBezTo>
                    <a:pt x="77317" y="75224"/>
                    <a:pt x="83071" y="77162"/>
                    <a:pt x="87560" y="81297"/>
                  </a:cubicBezTo>
                  <a:lnTo>
                    <a:pt x="120251" y="111510"/>
                  </a:lnTo>
                  <a:cubicBezTo>
                    <a:pt x="129230" y="119868"/>
                    <a:pt x="129753" y="133886"/>
                    <a:pt x="121384" y="142854"/>
                  </a:cubicBezTo>
                  <a:lnTo>
                    <a:pt x="106303" y="159135"/>
                  </a:lnTo>
                  <a:cubicBezTo>
                    <a:pt x="97934" y="168190"/>
                    <a:pt x="83898" y="168713"/>
                    <a:pt x="74919" y="160354"/>
                  </a:cubicBezTo>
                  <a:lnTo>
                    <a:pt x="42315" y="130142"/>
                  </a:lnTo>
                  <a:cubicBezTo>
                    <a:pt x="33249" y="121871"/>
                    <a:pt x="32726" y="107766"/>
                    <a:pt x="41095" y="98798"/>
                  </a:cubicBezTo>
                  <a:lnTo>
                    <a:pt x="56176" y="82516"/>
                  </a:lnTo>
                  <a:cubicBezTo>
                    <a:pt x="60361" y="78032"/>
                    <a:pt x="65962" y="75660"/>
                    <a:pt x="71639" y="75442"/>
                  </a:cubicBezTo>
                  <a:close/>
                  <a:moveTo>
                    <a:pt x="134910" y="291"/>
                  </a:moveTo>
                  <a:cubicBezTo>
                    <a:pt x="140537" y="1205"/>
                    <a:pt x="145814" y="4252"/>
                    <a:pt x="149391" y="9214"/>
                  </a:cubicBezTo>
                  <a:lnTo>
                    <a:pt x="188297" y="63363"/>
                  </a:lnTo>
                  <a:cubicBezTo>
                    <a:pt x="195450" y="73287"/>
                    <a:pt x="193182" y="87129"/>
                    <a:pt x="183150" y="94354"/>
                  </a:cubicBezTo>
                  <a:lnTo>
                    <a:pt x="165093" y="107238"/>
                  </a:lnTo>
                  <a:cubicBezTo>
                    <a:pt x="155148" y="114377"/>
                    <a:pt x="141191" y="112113"/>
                    <a:pt x="134038" y="102189"/>
                  </a:cubicBezTo>
                  <a:lnTo>
                    <a:pt x="95132" y="48041"/>
                  </a:lnTo>
                  <a:cubicBezTo>
                    <a:pt x="87979" y="38117"/>
                    <a:pt x="90247" y="24275"/>
                    <a:pt x="100279" y="17136"/>
                  </a:cubicBezTo>
                  <a:lnTo>
                    <a:pt x="118336" y="4165"/>
                  </a:lnTo>
                  <a:cubicBezTo>
                    <a:pt x="123308" y="596"/>
                    <a:pt x="129284" y="-623"/>
                    <a:pt x="134910" y="291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human-feet-shape_46542">
              <a:extLst>
                <a:ext uri="{FF2B5EF4-FFF2-40B4-BE49-F238E27FC236}">
                  <a16:creationId xmlns:a16="http://schemas.microsoft.com/office/drawing/2014/main" id="{16EB80BD-9EFE-49C1-A61B-050FFD8AD5F5}"/>
                </a:ext>
              </a:extLst>
            </p:cNvPr>
            <p:cNvSpPr/>
            <p:nvPr/>
          </p:nvSpPr>
          <p:spPr>
            <a:xfrm rot="1157053" flipH="1">
              <a:off x="1741024" y="4143462"/>
              <a:ext cx="267264" cy="304844"/>
            </a:xfrm>
            <a:custGeom>
              <a:avLst/>
              <a:gdLst>
                <a:gd name="connsiteX0" fmla="*/ 121763 h 600884"/>
                <a:gd name="connsiteY0" fmla="*/ 121763 h 600884"/>
                <a:gd name="connsiteX1" fmla="*/ 121763 h 600884"/>
                <a:gd name="connsiteY1" fmla="*/ 121763 h 600884"/>
                <a:gd name="connsiteX2" fmla="*/ 121763 h 600884"/>
                <a:gd name="connsiteY2" fmla="*/ 121763 h 600884"/>
                <a:gd name="connsiteX3" fmla="*/ 121763 h 600884"/>
                <a:gd name="connsiteY3" fmla="*/ 121763 h 600884"/>
                <a:gd name="connsiteX4" fmla="*/ 121763 h 600884"/>
                <a:gd name="connsiteY4" fmla="*/ 121763 h 600884"/>
                <a:gd name="connsiteX5" fmla="*/ 121763 h 600884"/>
                <a:gd name="connsiteY5" fmla="*/ 121763 h 600884"/>
                <a:gd name="connsiteX6" fmla="*/ 121763 h 600884"/>
                <a:gd name="connsiteY6" fmla="*/ 121763 h 600884"/>
                <a:gd name="connsiteX7" fmla="*/ 121763 h 600884"/>
                <a:gd name="connsiteY7" fmla="*/ 121763 h 600884"/>
                <a:gd name="connsiteX8" fmla="*/ 121763 h 600884"/>
                <a:gd name="connsiteY8" fmla="*/ 121763 h 600884"/>
                <a:gd name="connsiteX9" fmla="*/ 121763 h 600884"/>
                <a:gd name="connsiteY9" fmla="*/ 121763 h 600884"/>
                <a:gd name="connsiteX10" fmla="*/ 121763 h 600884"/>
                <a:gd name="connsiteY10" fmla="*/ 121763 h 600884"/>
                <a:gd name="connsiteX11" fmla="*/ 121763 h 600884"/>
                <a:gd name="connsiteY11" fmla="*/ 121763 h 600884"/>
                <a:gd name="connsiteX12" fmla="*/ 121763 h 600884"/>
                <a:gd name="connsiteY12" fmla="*/ 121763 h 600884"/>
                <a:gd name="connsiteX13" fmla="*/ 121763 h 600884"/>
                <a:gd name="connsiteY13" fmla="*/ 121763 h 600884"/>
                <a:gd name="connsiteX14" fmla="*/ 121763 h 600884"/>
                <a:gd name="connsiteY14" fmla="*/ 121763 h 600884"/>
                <a:gd name="connsiteX15" fmla="*/ 121763 h 600884"/>
                <a:gd name="connsiteY15" fmla="*/ 121763 h 600884"/>
                <a:gd name="connsiteX16" fmla="*/ 121763 h 600884"/>
                <a:gd name="connsiteY16" fmla="*/ 121763 h 600884"/>
                <a:gd name="connsiteX17" fmla="*/ 121763 h 600884"/>
                <a:gd name="connsiteY17" fmla="*/ 121763 h 600884"/>
                <a:gd name="connsiteX18" fmla="*/ 121763 h 600884"/>
                <a:gd name="connsiteY18" fmla="*/ 121763 h 600884"/>
                <a:gd name="connsiteX19" fmla="*/ 121763 h 600884"/>
                <a:gd name="connsiteY19" fmla="*/ 121763 h 600884"/>
                <a:gd name="connsiteX20" fmla="*/ 121763 h 600884"/>
                <a:gd name="connsiteY20" fmla="*/ 121763 h 600884"/>
                <a:gd name="connsiteX21" fmla="*/ 121763 h 600884"/>
                <a:gd name="connsiteY21" fmla="*/ 121763 h 600884"/>
                <a:gd name="connsiteX22" fmla="*/ 121763 h 600884"/>
                <a:gd name="connsiteY22" fmla="*/ 121763 h 600884"/>
                <a:gd name="connsiteX23" fmla="*/ 121763 h 600884"/>
                <a:gd name="connsiteY23" fmla="*/ 121763 h 600884"/>
                <a:gd name="connsiteX24" fmla="*/ 121763 h 600884"/>
                <a:gd name="connsiteY24" fmla="*/ 121763 h 600884"/>
                <a:gd name="connsiteX25" fmla="*/ 121763 h 600884"/>
                <a:gd name="connsiteY25" fmla="*/ 121763 h 600884"/>
                <a:gd name="connsiteX26" fmla="*/ 121763 h 600884"/>
                <a:gd name="connsiteY26" fmla="*/ 121763 h 600884"/>
                <a:gd name="connsiteX27" fmla="*/ 121763 h 600884"/>
                <a:gd name="connsiteY27" fmla="*/ 121763 h 600884"/>
                <a:gd name="connsiteX28" fmla="*/ 121763 h 600884"/>
                <a:gd name="connsiteY28" fmla="*/ 121763 h 600884"/>
                <a:gd name="connsiteX29" fmla="*/ 121763 h 600884"/>
                <a:gd name="connsiteY29" fmla="*/ 121763 h 600884"/>
                <a:gd name="connsiteX30" fmla="*/ 121763 h 600884"/>
                <a:gd name="connsiteY30" fmla="*/ 121763 h 600884"/>
                <a:gd name="connsiteX31" fmla="*/ 121763 h 600884"/>
                <a:gd name="connsiteY31" fmla="*/ 121763 h 600884"/>
                <a:gd name="connsiteX32" fmla="*/ 121763 h 600884"/>
                <a:gd name="connsiteY32" fmla="*/ 121763 h 600884"/>
                <a:gd name="connsiteX33" fmla="*/ 121763 h 600884"/>
                <a:gd name="connsiteY33" fmla="*/ 121763 h 600884"/>
                <a:gd name="connsiteX34" fmla="*/ 121763 h 600884"/>
                <a:gd name="connsiteY34" fmla="*/ 121763 h 600884"/>
                <a:gd name="connsiteX35" fmla="*/ 121763 h 600884"/>
                <a:gd name="connsiteY35" fmla="*/ 121763 h 600884"/>
                <a:gd name="connsiteX36" fmla="*/ 121763 h 600884"/>
                <a:gd name="connsiteY36" fmla="*/ 121763 h 600884"/>
                <a:gd name="connsiteX37" fmla="*/ 121763 h 600884"/>
                <a:gd name="connsiteY37" fmla="*/ 121763 h 600884"/>
                <a:gd name="connsiteX38" fmla="*/ 121763 h 600884"/>
                <a:gd name="connsiteY38" fmla="*/ 121763 h 600884"/>
                <a:gd name="connsiteX39" fmla="*/ 121763 h 600884"/>
                <a:gd name="connsiteY39" fmla="*/ 121763 h 600884"/>
                <a:gd name="connsiteX40" fmla="*/ 121763 h 600884"/>
                <a:gd name="connsiteY40" fmla="*/ 121763 h 600884"/>
                <a:gd name="connsiteX41" fmla="*/ 121763 h 600884"/>
                <a:gd name="connsiteY41" fmla="*/ 121763 h 600884"/>
                <a:gd name="connsiteX42" fmla="*/ 121763 h 600884"/>
                <a:gd name="connsiteY42" fmla="*/ 121763 h 600884"/>
                <a:gd name="connsiteX43" fmla="*/ 121763 h 600884"/>
                <a:gd name="connsiteY43" fmla="*/ 121763 h 600884"/>
                <a:gd name="connsiteX44" fmla="*/ 121763 h 600884"/>
                <a:gd name="connsiteY44" fmla="*/ 121763 h 600884"/>
                <a:gd name="connsiteX45" fmla="*/ 121763 h 600884"/>
                <a:gd name="connsiteY45" fmla="*/ 121763 h 600884"/>
                <a:gd name="connsiteX46" fmla="*/ 121763 h 600884"/>
                <a:gd name="connsiteY46" fmla="*/ 121763 h 600884"/>
                <a:gd name="connsiteX47" fmla="*/ 121763 h 600884"/>
                <a:gd name="connsiteY47" fmla="*/ 121763 h 600884"/>
                <a:gd name="connsiteX48" fmla="*/ 121763 h 600884"/>
                <a:gd name="connsiteY48" fmla="*/ 121763 h 600884"/>
                <a:gd name="connsiteX49" fmla="*/ 121763 h 600884"/>
                <a:gd name="connsiteY49" fmla="*/ 121763 h 600884"/>
                <a:gd name="connsiteX50" fmla="*/ 121763 h 600884"/>
                <a:gd name="connsiteY50" fmla="*/ 121763 h 600884"/>
                <a:gd name="connsiteX51" fmla="*/ 121763 h 600884"/>
                <a:gd name="connsiteY51" fmla="*/ 121763 h 600884"/>
                <a:gd name="connsiteX52" fmla="*/ 121763 h 600884"/>
                <a:gd name="connsiteY52" fmla="*/ 121763 h 600884"/>
                <a:gd name="connsiteX53" fmla="*/ 121763 h 600884"/>
                <a:gd name="connsiteY53" fmla="*/ 121763 h 600884"/>
                <a:gd name="connsiteX54" fmla="*/ 121763 h 600884"/>
                <a:gd name="connsiteY54" fmla="*/ 121763 h 600884"/>
                <a:gd name="connsiteX55" fmla="*/ 121763 h 600884"/>
                <a:gd name="connsiteY55" fmla="*/ 121763 h 600884"/>
                <a:gd name="connsiteX56" fmla="*/ 121763 h 600884"/>
                <a:gd name="connsiteY56" fmla="*/ 121763 h 600884"/>
                <a:gd name="connsiteX57" fmla="*/ 121763 h 600884"/>
                <a:gd name="connsiteY57" fmla="*/ 121763 h 600884"/>
                <a:gd name="connsiteX58" fmla="*/ 121763 h 600884"/>
                <a:gd name="connsiteY58" fmla="*/ 121763 h 600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531769" h="606541">
                  <a:moveTo>
                    <a:pt x="51047" y="309743"/>
                  </a:moveTo>
                  <a:cubicBezTo>
                    <a:pt x="55454" y="310745"/>
                    <a:pt x="58966" y="313205"/>
                    <a:pt x="60537" y="316864"/>
                  </a:cubicBezTo>
                  <a:lnTo>
                    <a:pt x="66209" y="330277"/>
                  </a:lnTo>
                  <a:cubicBezTo>
                    <a:pt x="69350" y="337681"/>
                    <a:pt x="63503" y="347175"/>
                    <a:pt x="53207" y="351530"/>
                  </a:cubicBezTo>
                  <a:lnTo>
                    <a:pt x="43870" y="355449"/>
                  </a:lnTo>
                  <a:cubicBezTo>
                    <a:pt x="33573" y="359804"/>
                    <a:pt x="22665" y="357365"/>
                    <a:pt x="19523" y="349962"/>
                  </a:cubicBezTo>
                  <a:lnTo>
                    <a:pt x="13851" y="336635"/>
                  </a:lnTo>
                  <a:cubicBezTo>
                    <a:pt x="10710" y="329232"/>
                    <a:pt x="16557" y="319738"/>
                    <a:pt x="26853" y="315383"/>
                  </a:cubicBezTo>
                  <a:lnTo>
                    <a:pt x="36190" y="311376"/>
                  </a:lnTo>
                  <a:cubicBezTo>
                    <a:pt x="41339" y="309199"/>
                    <a:pt x="46640" y="308741"/>
                    <a:pt x="51047" y="309743"/>
                  </a:cubicBezTo>
                  <a:close/>
                  <a:moveTo>
                    <a:pt x="22495" y="234920"/>
                  </a:moveTo>
                  <a:lnTo>
                    <a:pt x="33568" y="234920"/>
                  </a:lnTo>
                  <a:cubicBezTo>
                    <a:pt x="45861" y="235007"/>
                    <a:pt x="55801" y="245016"/>
                    <a:pt x="55714" y="257287"/>
                  </a:cubicBezTo>
                  <a:lnTo>
                    <a:pt x="55627" y="279481"/>
                  </a:lnTo>
                  <a:cubicBezTo>
                    <a:pt x="55539" y="291753"/>
                    <a:pt x="45513" y="301588"/>
                    <a:pt x="33219" y="301501"/>
                  </a:cubicBezTo>
                  <a:lnTo>
                    <a:pt x="22146" y="301501"/>
                  </a:lnTo>
                  <a:cubicBezTo>
                    <a:pt x="9853" y="301414"/>
                    <a:pt x="-87" y="291405"/>
                    <a:pt x="0" y="279133"/>
                  </a:cubicBezTo>
                  <a:lnTo>
                    <a:pt x="175" y="256939"/>
                  </a:lnTo>
                  <a:cubicBezTo>
                    <a:pt x="175" y="244755"/>
                    <a:pt x="10201" y="234833"/>
                    <a:pt x="22495" y="234920"/>
                  </a:cubicBezTo>
                  <a:close/>
                  <a:moveTo>
                    <a:pt x="33275" y="156816"/>
                  </a:moveTo>
                  <a:cubicBezTo>
                    <a:pt x="38702" y="155106"/>
                    <a:pt x="44783" y="155455"/>
                    <a:pt x="50231" y="158285"/>
                  </a:cubicBezTo>
                  <a:lnTo>
                    <a:pt x="69933" y="168563"/>
                  </a:lnTo>
                  <a:cubicBezTo>
                    <a:pt x="80830" y="174138"/>
                    <a:pt x="85015" y="187551"/>
                    <a:pt x="79436" y="198439"/>
                  </a:cubicBezTo>
                  <a:lnTo>
                    <a:pt x="69149" y="218211"/>
                  </a:lnTo>
                  <a:cubicBezTo>
                    <a:pt x="63482" y="229099"/>
                    <a:pt x="50057" y="233280"/>
                    <a:pt x="39159" y="227618"/>
                  </a:cubicBezTo>
                  <a:lnTo>
                    <a:pt x="19457" y="217427"/>
                  </a:lnTo>
                  <a:cubicBezTo>
                    <a:pt x="8560" y="211766"/>
                    <a:pt x="4288" y="198352"/>
                    <a:pt x="9955" y="187464"/>
                  </a:cubicBezTo>
                  <a:lnTo>
                    <a:pt x="20242" y="167692"/>
                  </a:lnTo>
                  <a:cubicBezTo>
                    <a:pt x="23075" y="162292"/>
                    <a:pt x="27848" y="158525"/>
                    <a:pt x="33275" y="156816"/>
                  </a:cubicBezTo>
                  <a:close/>
                  <a:moveTo>
                    <a:pt x="221984" y="116560"/>
                  </a:moveTo>
                  <a:cubicBezTo>
                    <a:pt x="233344" y="117702"/>
                    <a:pt x="242964" y="121473"/>
                    <a:pt x="250267" y="126480"/>
                  </a:cubicBezTo>
                  <a:cubicBezTo>
                    <a:pt x="279394" y="146506"/>
                    <a:pt x="260994" y="212769"/>
                    <a:pt x="277563" y="249601"/>
                  </a:cubicBezTo>
                  <a:cubicBezTo>
                    <a:pt x="294219" y="286519"/>
                    <a:pt x="325526" y="321175"/>
                    <a:pt x="384826" y="355568"/>
                  </a:cubicBezTo>
                  <a:cubicBezTo>
                    <a:pt x="444126" y="389962"/>
                    <a:pt x="532117" y="440726"/>
                    <a:pt x="531768" y="515521"/>
                  </a:cubicBezTo>
                  <a:cubicBezTo>
                    <a:pt x="531507" y="590404"/>
                    <a:pt x="467323" y="612781"/>
                    <a:pt x="417528" y="605119"/>
                  </a:cubicBezTo>
                  <a:cubicBezTo>
                    <a:pt x="367734" y="597369"/>
                    <a:pt x="319683" y="499674"/>
                    <a:pt x="267709" y="464235"/>
                  </a:cubicBezTo>
                  <a:cubicBezTo>
                    <a:pt x="215734" y="428797"/>
                    <a:pt x="136464" y="399192"/>
                    <a:pt x="136464" y="399192"/>
                  </a:cubicBezTo>
                  <a:cubicBezTo>
                    <a:pt x="136464" y="399192"/>
                    <a:pt x="21788" y="323700"/>
                    <a:pt x="88326" y="214946"/>
                  </a:cubicBezTo>
                  <a:cubicBezTo>
                    <a:pt x="138164" y="133380"/>
                    <a:pt x="187905" y="113136"/>
                    <a:pt x="221984" y="116560"/>
                  </a:cubicBezTo>
                  <a:close/>
                  <a:moveTo>
                    <a:pt x="71639" y="75442"/>
                  </a:moveTo>
                  <a:cubicBezTo>
                    <a:pt x="77317" y="75224"/>
                    <a:pt x="83071" y="77162"/>
                    <a:pt x="87560" y="81297"/>
                  </a:cubicBezTo>
                  <a:lnTo>
                    <a:pt x="120251" y="111510"/>
                  </a:lnTo>
                  <a:cubicBezTo>
                    <a:pt x="129230" y="119868"/>
                    <a:pt x="129753" y="133886"/>
                    <a:pt x="121384" y="142854"/>
                  </a:cubicBezTo>
                  <a:lnTo>
                    <a:pt x="106303" y="159135"/>
                  </a:lnTo>
                  <a:cubicBezTo>
                    <a:pt x="97934" y="168190"/>
                    <a:pt x="83898" y="168713"/>
                    <a:pt x="74919" y="160354"/>
                  </a:cubicBezTo>
                  <a:lnTo>
                    <a:pt x="42315" y="130142"/>
                  </a:lnTo>
                  <a:cubicBezTo>
                    <a:pt x="33249" y="121871"/>
                    <a:pt x="32726" y="107766"/>
                    <a:pt x="41095" y="98798"/>
                  </a:cubicBezTo>
                  <a:lnTo>
                    <a:pt x="56176" y="82516"/>
                  </a:lnTo>
                  <a:cubicBezTo>
                    <a:pt x="60361" y="78032"/>
                    <a:pt x="65962" y="75660"/>
                    <a:pt x="71639" y="75442"/>
                  </a:cubicBezTo>
                  <a:close/>
                  <a:moveTo>
                    <a:pt x="134910" y="291"/>
                  </a:moveTo>
                  <a:cubicBezTo>
                    <a:pt x="140537" y="1205"/>
                    <a:pt x="145814" y="4252"/>
                    <a:pt x="149391" y="9214"/>
                  </a:cubicBezTo>
                  <a:lnTo>
                    <a:pt x="188297" y="63363"/>
                  </a:lnTo>
                  <a:cubicBezTo>
                    <a:pt x="195450" y="73287"/>
                    <a:pt x="193182" y="87129"/>
                    <a:pt x="183150" y="94354"/>
                  </a:cubicBezTo>
                  <a:lnTo>
                    <a:pt x="165093" y="107238"/>
                  </a:lnTo>
                  <a:cubicBezTo>
                    <a:pt x="155148" y="114377"/>
                    <a:pt x="141191" y="112113"/>
                    <a:pt x="134038" y="102189"/>
                  </a:cubicBezTo>
                  <a:lnTo>
                    <a:pt x="95132" y="48041"/>
                  </a:lnTo>
                  <a:cubicBezTo>
                    <a:pt x="87979" y="38117"/>
                    <a:pt x="90247" y="24275"/>
                    <a:pt x="100279" y="17136"/>
                  </a:cubicBezTo>
                  <a:lnTo>
                    <a:pt x="118336" y="4165"/>
                  </a:lnTo>
                  <a:cubicBezTo>
                    <a:pt x="123308" y="596"/>
                    <a:pt x="129284" y="-623"/>
                    <a:pt x="134910" y="291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human-feet-shape_46542">
              <a:extLst>
                <a:ext uri="{FF2B5EF4-FFF2-40B4-BE49-F238E27FC236}">
                  <a16:creationId xmlns:a16="http://schemas.microsoft.com/office/drawing/2014/main" id="{5B839116-F473-4CB0-ADFE-612166FFCFC0}"/>
                </a:ext>
              </a:extLst>
            </p:cNvPr>
            <p:cNvSpPr/>
            <p:nvPr/>
          </p:nvSpPr>
          <p:spPr>
            <a:xfrm rot="2721814" flipH="1">
              <a:off x="2269525" y="4102977"/>
              <a:ext cx="267264" cy="304844"/>
            </a:xfrm>
            <a:custGeom>
              <a:avLst/>
              <a:gdLst>
                <a:gd name="connsiteX0" fmla="*/ 121763 h 600884"/>
                <a:gd name="connsiteY0" fmla="*/ 121763 h 600884"/>
                <a:gd name="connsiteX1" fmla="*/ 121763 h 600884"/>
                <a:gd name="connsiteY1" fmla="*/ 121763 h 600884"/>
                <a:gd name="connsiteX2" fmla="*/ 121763 h 600884"/>
                <a:gd name="connsiteY2" fmla="*/ 121763 h 600884"/>
                <a:gd name="connsiteX3" fmla="*/ 121763 h 600884"/>
                <a:gd name="connsiteY3" fmla="*/ 121763 h 600884"/>
                <a:gd name="connsiteX4" fmla="*/ 121763 h 600884"/>
                <a:gd name="connsiteY4" fmla="*/ 121763 h 600884"/>
                <a:gd name="connsiteX5" fmla="*/ 121763 h 600884"/>
                <a:gd name="connsiteY5" fmla="*/ 121763 h 600884"/>
                <a:gd name="connsiteX6" fmla="*/ 121763 h 600884"/>
                <a:gd name="connsiteY6" fmla="*/ 121763 h 600884"/>
                <a:gd name="connsiteX7" fmla="*/ 121763 h 600884"/>
                <a:gd name="connsiteY7" fmla="*/ 121763 h 600884"/>
                <a:gd name="connsiteX8" fmla="*/ 121763 h 600884"/>
                <a:gd name="connsiteY8" fmla="*/ 121763 h 600884"/>
                <a:gd name="connsiteX9" fmla="*/ 121763 h 600884"/>
                <a:gd name="connsiteY9" fmla="*/ 121763 h 600884"/>
                <a:gd name="connsiteX10" fmla="*/ 121763 h 600884"/>
                <a:gd name="connsiteY10" fmla="*/ 121763 h 600884"/>
                <a:gd name="connsiteX11" fmla="*/ 121763 h 600884"/>
                <a:gd name="connsiteY11" fmla="*/ 121763 h 600884"/>
                <a:gd name="connsiteX12" fmla="*/ 121763 h 600884"/>
                <a:gd name="connsiteY12" fmla="*/ 121763 h 600884"/>
                <a:gd name="connsiteX13" fmla="*/ 121763 h 600884"/>
                <a:gd name="connsiteY13" fmla="*/ 121763 h 600884"/>
                <a:gd name="connsiteX14" fmla="*/ 121763 h 600884"/>
                <a:gd name="connsiteY14" fmla="*/ 121763 h 600884"/>
                <a:gd name="connsiteX15" fmla="*/ 121763 h 600884"/>
                <a:gd name="connsiteY15" fmla="*/ 121763 h 600884"/>
                <a:gd name="connsiteX16" fmla="*/ 121763 h 600884"/>
                <a:gd name="connsiteY16" fmla="*/ 121763 h 600884"/>
                <a:gd name="connsiteX17" fmla="*/ 121763 h 600884"/>
                <a:gd name="connsiteY17" fmla="*/ 121763 h 600884"/>
                <a:gd name="connsiteX18" fmla="*/ 121763 h 600884"/>
                <a:gd name="connsiteY18" fmla="*/ 121763 h 600884"/>
                <a:gd name="connsiteX19" fmla="*/ 121763 h 600884"/>
                <a:gd name="connsiteY19" fmla="*/ 121763 h 600884"/>
                <a:gd name="connsiteX20" fmla="*/ 121763 h 600884"/>
                <a:gd name="connsiteY20" fmla="*/ 121763 h 600884"/>
                <a:gd name="connsiteX21" fmla="*/ 121763 h 600884"/>
                <a:gd name="connsiteY21" fmla="*/ 121763 h 600884"/>
                <a:gd name="connsiteX22" fmla="*/ 121763 h 600884"/>
                <a:gd name="connsiteY22" fmla="*/ 121763 h 600884"/>
                <a:gd name="connsiteX23" fmla="*/ 121763 h 600884"/>
                <a:gd name="connsiteY23" fmla="*/ 121763 h 600884"/>
                <a:gd name="connsiteX24" fmla="*/ 121763 h 600884"/>
                <a:gd name="connsiteY24" fmla="*/ 121763 h 600884"/>
                <a:gd name="connsiteX25" fmla="*/ 121763 h 600884"/>
                <a:gd name="connsiteY25" fmla="*/ 121763 h 600884"/>
                <a:gd name="connsiteX26" fmla="*/ 121763 h 600884"/>
                <a:gd name="connsiteY26" fmla="*/ 121763 h 600884"/>
                <a:gd name="connsiteX27" fmla="*/ 121763 h 600884"/>
                <a:gd name="connsiteY27" fmla="*/ 121763 h 600884"/>
                <a:gd name="connsiteX28" fmla="*/ 121763 h 600884"/>
                <a:gd name="connsiteY28" fmla="*/ 121763 h 600884"/>
                <a:gd name="connsiteX29" fmla="*/ 121763 h 600884"/>
                <a:gd name="connsiteY29" fmla="*/ 121763 h 600884"/>
                <a:gd name="connsiteX30" fmla="*/ 121763 h 600884"/>
                <a:gd name="connsiteY30" fmla="*/ 121763 h 600884"/>
                <a:gd name="connsiteX31" fmla="*/ 121763 h 600884"/>
                <a:gd name="connsiteY31" fmla="*/ 121763 h 600884"/>
                <a:gd name="connsiteX32" fmla="*/ 121763 h 600884"/>
                <a:gd name="connsiteY32" fmla="*/ 121763 h 600884"/>
                <a:gd name="connsiteX33" fmla="*/ 121763 h 600884"/>
                <a:gd name="connsiteY33" fmla="*/ 121763 h 600884"/>
                <a:gd name="connsiteX34" fmla="*/ 121763 h 600884"/>
                <a:gd name="connsiteY34" fmla="*/ 121763 h 600884"/>
                <a:gd name="connsiteX35" fmla="*/ 121763 h 600884"/>
                <a:gd name="connsiteY35" fmla="*/ 121763 h 600884"/>
                <a:gd name="connsiteX36" fmla="*/ 121763 h 600884"/>
                <a:gd name="connsiteY36" fmla="*/ 121763 h 600884"/>
                <a:gd name="connsiteX37" fmla="*/ 121763 h 600884"/>
                <a:gd name="connsiteY37" fmla="*/ 121763 h 600884"/>
                <a:gd name="connsiteX38" fmla="*/ 121763 h 600884"/>
                <a:gd name="connsiteY38" fmla="*/ 121763 h 600884"/>
                <a:gd name="connsiteX39" fmla="*/ 121763 h 600884"/>
                <a:gd name="connsiteY39" fmla="*/ 121763 h 600884"/>
                <a:gd name="connsiteX40" fmla="*/ 121763 h 600884"/>
                <a:gd name="connsiteY40" fmla="*/ 121763 h 600884"/>
                <a:gd name="connsiteX41" fmla="*/ 121763 h 600884"/>
                <a:gd name="connsiteY41" fmla="*/ 121763 h 600884"/>
                <a:gd name="connsiteX42" fmla="*/ 121763 h 600884"/>
                <a:gd name="connsiteY42" fmla="*/ 121763 h 600884"/>
                <a:gd name="connsiteX43" fmla="*/ 121763 h 600884"/>
                <a:gd name="connsiteY43" fmla="*/ 121763 h 600884"/>
                <a:gd name="connsiteX44" fmla="*/ 121763 h 600884"/>
                <a:gd name="connsiteY44" fmla="*/ 121763 h 600884"/>
                <a:gd name="connsiteX45" fmla="*/ 121763 h 600884"/>
                <a:gd name="connsiteY45" fmla="*/ 121763 h 600884"/>
                <a:gd name="connsiteX46" fmla="*/ 121763 h 600884"/>
                <a:gd name="connsiteY46" fmla="*/ 121763 h 600884"/>
                <a:gd name="connsiteX47" fmla="*/ 121763 h 600884"/>
                <a:gd name="connsiteY47" fmla="*/ 121763 h 600884"/>
                <a:gd name="connsiteX48" fmla="*/ 121763 h 600884"/>
                <a:gd name="connsiteY48" fmla="*/ 121763 h 600884"/>
                <a:gd name="connsiteX49" fmla="*/ 121763 h 600884"/>
                <a:gd name="connsiteY49" fmla="*/ 121763 h 600884"/>
                <a:gd name="connsiteX50" fmla="*/ 121763 h 600884"/>
                <a:gd name="connsiteY50" fmla="*/ 121763 h 600884"/>
                <a:gd name="connsiteX51" fmla="*/ 121763 h 600884"/>
                <a:gd name="connsiteY51" fmla="*/ 121763 h 600884"/>
                <a:gd name="connsiteX52" fmla="*/ 121763 h 600884"/>
                <a:gd name="connsiteY52" fmla="*/ 121763 h 600884"/>
                <a:gd name="connsiteX53" fmla="*/ 121763 h 600884"/>
                <a:gd name="connsiteY53" fmla="*/ 121763 h 600884"/>
                <a:gd name="connsiteX54" fmla="*/ 121763 h 600884"/>
                <a:gd name="connsiteY54" fmla="*/ 121763 h 600884"/>
                <a:gd name="connsiteX55" fmla="*/ 121763 h 600884"/>
                <a:gd name="connsiteY55" fmla="*/ 121763 h 600884"/>
                <a:gd name="connsiteX56" fmla="*/ 121763 h 600884"/>
                <a:gd name="connsiteY56" fmla="*/ 121763 h 600884"/>
                <a:gd name="connsiteX57" fmla="*/ 121763 h 600884"/>
                <a:gd name="connsiteY57" fmla="*/ 121763 h 600884"/>
                <a:gd name="connsiteX58" fmla="*/ 121763 h 600884"/>
                <a:gd name="connsiteY58" fmla="*/ 121763 h 600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531769" h="606541">
                  <a:moveTo>
                    <a:pt x="51047" y="309743"/>
                  </a:moveTo>
                  <a:cubicBezTo>
                    <a:pt x="55454" y="310745"/>
                    <a:pt x="58966" y="313205"/>
                    <a:pt x="60537" y="316864"/>
                  </a:cubicBezTo>
                  <a:lnTo>
                    <a:pt x="66209" y="330277"/>
                  </a:lnTo>
                  <a:cubicBezTo>
                    <a:pt x="69350" y="337681"/>
                    <a:pt x="63503" y="347175"/>
                    <a:pt x="53207" y="351530"/>
                  </a:cubicBezTo>
                  <a:lnTo>
                    <a:pt x="43870" y="355449"/>
                  </a:lnTo>
                  <a:cubicBezTo>
                    <a:pt x="33573" y="359804"/>
                    <a:pt x="22665" y="357365"/>
                    <a:pt x="19523" y="349962"/>
                  </a:cubicBezTo>
                  <a:lnTo>
                    <a:pt x="13851" y="336635"/>
                  </a:lnTo>
                  <a:cubicBezTo>
                    <a:pt x="10710" y="329232"/>
                    <a:pt x="16557" y="319738"/>
                    <a:pt x="26853" y="315383"/>
                  </a:cubicBezTo>
                  <a:lnTo>
                    <a:pt x="36190" y="311376"/>
                  </a:lnTo>
                  <a:cubicBezTo>
                    <a:pt x="41339" y="309199"/>
                    <a:pt x="46640" y="308741"/>
                    <a:pt x="51047" y="309743"/>
                  </a:cubicBezTo>
                  <a:close/>
                  <a:moveTo>
                    <a:pt x="22495" y="234920"/>
                  </a:moveTo>
                  <a:lnTo>
                    <a:pt x="33568" y="234920"/>
                  </a:lnTo>
                  <a:cubicBezTo>
                    <a:pt x="45861" y="235007"/>
                    <a:pt x="55801" y="245016"/>
                    <a:pt x="55714" y="257287"/>
                  </a:cubicBezTo>
                  <a:lnTo>
                    <a:pt x="55627" y="279481"/>
                  </a:lnTo>
                  <a:cubicBezTo>
                    <a:pt x="55539" y="291753"/>
                    <a:pt x="45513" y="301588"/>
                    <a:pt x="33219" y="301501"/>
                  </a:cubicBezTo>
                  <a:lnTo>
                    <a:pt x="22146" y="301501"/>
                  </a:lnTo>
                  <a:cubicBezTo>
                    <a:pt x="9853" y="301414"/>
                    <a:pt x="-87" y="291405"/>
                    <a:pt x="0" y="279133"/>
                  </a:cubicBezTo>
                  <a:lnTo>
                    <a:pt x="175" y="256939"/>
                  </a:lnTo>
                  <a:cubicBezTo>
                    <a:pt x="175" y="244755"/>
                    <a:pt x="10201" y="234833"/>
                    <a:pt x="22495" y="234920"/>
                  </a:cubicBezTo>
                  <a:close/>
                  <a:moveTo>
                    <a:pt x="33275" y="156816"/>
                  </a:moveTo>
                  <a:cubicBezTo>
                    <a:pt x="38702" y="155106"/>
                    <a:pt x="44783" y="155455"/>
                    <a:pt x="50231" y="158285"/>
                  </a:cubicBezTo>
                  <a:lnTo>
                    <a:pt x="69933" y="168563"/>
                  </a:lnTo>
                  <a:cubicBezTo>
                    <a:pt x="80830" y="174138"/>
                    <a:pt x="85015" y="187551"/>
                    <a:pt x="79436" y="198439"/>
                  </a:cubicBezTo>
                  <a:lnTo>
                    <a:pt x="69149" y="218211"/>
                  </a:lnTo>
                  <a:cubicBezTo>
                    <a:pt x="63482" y="229099"/>
                    <a:pt x="50057" y="233280"/>
                    <a:pt x="39159" y="227618"/>
                  </a:cubicBezTo>
                  <a:lnTo>
                    <a:pt x="19457" y="217427"/>
                  </a:lnTo>
                  <a:cubicBezTo>
                    <a:pt x="8560" y="211766"/>
                    <a:pt x="4288" y="198352"/>
                    <a:pt x="9955" y="187464"/>
                  </a:cubicBezTo>
                  <a:lnTo>
                    <a:pt x="20242" y="167692"/>
                  </a:lnTo>
                  <a:cubicBezTo>
                    <a:pt x="23075" y="162292"/>
                    <a:pt x="27848" y="158525"/>
                    <a:pt x="33275" y="156816"/>
                  </a:cubicBezTo>
                  <a:close/>
                  <a:moveTo>
                    <a:pt x="221984" y="116560"/>
                  </a:moveTo>
                  <a:cubicBezTo>
                    <a:pt x="233344" y="117702"/>
                    <a:pt x="242964" y="121473"/>
                    <a:pt x="250267" y="126480"/>
                  </a:cubicBezTo>
                  <a:cubicBezTo>
                    <a:pt x="279394" y="146506"/>
                    <a:pt x="260994" y="212769"/>
                    <a:pt x="277563" y="249601"/>
                  </a:cubicBezTo>
                  <a:cubicBezTo>
                    <a:pt x="294219" y="286519"/>
                    <a:pt x="325526" y="321175"/>
                    <a:pt x="384826" y="355568"/>
                  </a:cubicBezTo>
                  <a:cubicBezTo>
                    <a:pt x="444126" y="389962"/>
                    <a:pt x="532117" y="440726"/>
                    <a:pt x="531768" y="515521"/>
                  </a:cubicBezTo>
                  <a:cubicBezTo>
                    <a:pt x="531507" y="590404"/>
                    <a:pt x="467323" y="612781"/>
                    <a:pt x="417528" y="605119"/>
                  </a:cubicBezTo>
                  <a:cubicBezTo>
                    <a:pt x="367734" y="597369"/>
                    <a:pt x="319683" y="499674"/>
                    <a:pt x="267709" y="464235"/>
                  </a:cubicBezTo>
                  <a:cubicBezTo>
                    <a:pt x="215734" y="428797"/>
                    <a:pt x="136464" y="399192"/>
                    <a:pt x="136464" y="399192"/>
                  </a:cubicBezTo>
                  <a:cubicBezTo>
                    <a:pt x="136464" y="399192"/>
                    <a:pt x="21788" y="323700"/>
                    <a:pt x="88326" y="214946"/>
                  </a:cubicBezTo>
                  <a:cubicBezTo>
                    <a:pt x="138164" y="133380"/>
                    <a:pt x="187905" y="113136"/>
                    <a:pt x="221984" y="116560"/>
                  </a:cubicBezTo>
                  <a:close/>
                  <a:moveTo>
                    <a:pt x="71639" y="75442"/>
                  </a:moveTo>
                  <a:cubicBezTo>
                    <a:pt x="77317" y="75224"/>
                    <a:pt x="83071" y="77162"/>
                    <a:pt x="87560" y="81297"/>
                  </a:cubicBezTo>
                  <a:lnTo>
                    <a:pt x="120251" y="111510"/>
                  </a:lnTo>
                  <a:cubicBezTo>
                    <a:pt x="129230" y="119868"/>
                    <a:pt x="129753" y="133886"/>
                    <a:pt x="121384" y="142854"/>
                  </a:cubicBezTo>
                  <a:lnTo>
                    <a:pt x="106303" y="159135"/>
                  </a:lnTo>
                  <a:cubicBezTo>
                    <a:pt x="97934" y="168190"/>
                    <a:pt x="83898" y="168713"/>
                    <a:pt x="74919" y="160354"/>
                  </a:cubicBezTo>
                  <a:lnTo>
                    <a:pt x="42315" y="130142"/>
                  </a:lnTo>
                  <a:cubicBezTo>
                    <a:pt x="33249" y="121871"/>
                    <a:pt x="32726" y="107766"/>
                    <a:pt x="41095" y="98798"/>
                  </a:cubicBezTo>
                  <a:lnTo>
                    <a:pt x="56176" y="82516"/>
                  </a:lnTo>
                  <a:cubicBezTo>
                    <a:pt x="60361" y="78032"/>
                    <a:pt x="65962" y="75660"/>
                    <a:pt x="71639" y="75442"/>
                  </a:cubicBezTo>
                  <a:close/>
                  <a:moveTo>
                    <a:pt x="134910" y="291"/>
                  </a:moveTo>
                  <a:cubicBezTo>
                    <a:pt x="140537" y="1205"/>
                    <a:pt x="145814" y="4252"/>
                    <a:pt x="149391" y="9214"/>
                  </a:cubicBezTo>
                  <a:lnTo>
                    <a:pt x="188297" y="63363"/>
                  </a:lnTo>
                  <a:cubicBezTo>
                    <a:pt x="195450" y="73287"/>
                    <a:pt x="193182" y="87129"/>
                    <a:pt x="183150" y="94354"/>
                  </a:cubicBezTo>
                  <a:lnTo>
                    <a:pt x="165093" y="107238"/>
                  </a:lnTo>
                  <a:cubicBezTo>
                    <a:pt x="155148" y="114377"/>
                    <a:pt x="141191" y="112113"/>
                    <a:pt x="134038" y="102189"/>
                  </a:cubicBezTo>
                  <a:lnTo>
                    <a:pt x="95132" y="48041"/>
                  </a:lnTo>
                  <a:cubicBezTo>
                    <a:pt x="87979" y="38117"/>
                    <a:pt x="90247" y="24275"/>
                    <a:pt x="100279" y="17136"/>
                  </a:cubicBezTo>
                  <a:lnTo>
                    <a:pt x="118336" y="4165"/>
                  </a:lnTo>
                  <a:cubicBezTo>
                    <a:pt x="123308" y="596"/>
                    <a:pt x="129284" y="-623"/>
                    <a:pt x="134910" y="291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human-feet-shape_46542">
              <a:extLst>
                <a:ext uri="{FF2B5EF4-FFF2-40B4-BE49-F238E27FC236}">
                  <a16:creationId xmlns:a16="http://schemas.microsoft.com/office/drawing/2014/main" id="{79029096-EA00-4709-AE64-9B198C76E71A}"/>
                </a:ext>
              </a:extLst>
            </p:cNvPr>
            <p:cNvSpPr/>
            <p:nvPr/>
          </p:nvSpPr>
          <p:spPr>
            <a:xfrm rot="7989673">
              <a:off x="2066933" y="3822109"/>
              <a:ext cx="267264" cy="304844"/>
            </a:xfrm>
            <a:custGeom>
              <a:avLst/>
              <a:gdLst>
                <a:gd name="connsiteX0" fmla="*/ 121763 h 600884"/>
                <a:gd name="connsiteY0" fmla="*/ 121763 h 600884"/>
                <a:gd name="connsiteX1" fmla="*/ 121763 h 600884"/>
                <a:gd name="connsiteY1" fmla="*/ 121763 h 600884"/>
                <a:gd name="connsiteX2" fmla="*/ 121763 h 600884"/>
                <a:gd name="connsiteY2" fmla="*/ 121763 h 600884"/>
                <a:gd name="connsiteX3" fmla="*/ 121763 h 600884"/>
                <a:gd name="connsiteY3" fmla="*/ 121763 h 600884"/>
                <a:gd name="connsiteX4" fmla="*/ 121763 h 600884"/>
                <a:gd name="connsiteY4" fmla="*/ 121763 h 600884"/>
                <a:gd name="connsiteX5" fmla="*/ 121763 h 600884"/>
                <a:gd name="connsiteY5" fmla="*/ 121763 h 600884"/>
                <a:gd name="connsiteX6" fmla="*/ 121763 h 600884"/>
                <a:gd name="connsiteY6" fmla="*/ 121763 h 600884"/>
                <a:gd name="connsiteX7" fmla="*/ 121763 h 600884"/>
                <a:gd name="connsiteY7" fmla="*/ 121763 h 600884"/>
                <a:gd name="connsiteX8" fmla="*/ 121763 h 600884"/>
                <a:gd name="connsiteY8" fmla="*/ 121763 h 600884"/>
                <a:gd name="connsiteX9" fmla="*/ 121763 h 600884"/>
                <a:gd name="connsiteY9" fmla="*/ 121763 h 600884"/>
                <a:gd name="connsiteX10" fmla="*/ 121763 h 600884"/>
                <a:gd name="connsiteY10" fmla="*/ 121763 h 600884"/>
                <a:gd name="connsiteX11" fmla="*/ 121763 h 600884"/>
                <a:gd name="connsiteY11" fmla="*/ 121763 h 600884"/>
                <a:gd name="connsiteX12" fmla="*/ 121763 h 600884"/>
                <a:gd name="connsiteY12" fmla="*/ 121763 h 600884"/>
                <a:gd name="connsiteX13" fmla="*/ 121763 h 600884"/>
                <a:gd name="connsiteY13" fmla="*/ 121763 h 600884"/>
                <a:gd name="connsiteX14" fmla="*/ 121763 h 600884"/>
                <a:gd name="connsiteY14" fmla="*/ 121763 h 600884"/>
                <a:gd name="connsiteX15" fmla="*/ 121763 h 600884"/>
                <a:gd name="connsiteY15" fmla="*/ 121763 h 600884"/>
                <a:gd name="connsiteX16" fmla="*/ 121763 h 600884"/>
                <a:gd name="connsiteY16" fmla="*/ 121763 h 600884"/>
                <a:gd name="connsiteX17" fmla="*/ 121763 h 600884"/>
                <a:gd name="connsiteY17" fmla="*/ 121763 h 600884"/>
                <a:gd name="connsiteX18" fmla="*/ 121763 h 600884"/>
                <a:gd name="connsiteY18" fmla="*/ 121763 h 600884"/>
                <a:gd name="connsiteX19" fmla="*/ 121763 h 600884"/>
                <a:gd name="connsiteY19" fmla="*/ 121763 h 600884"/>
                <a:gd name="connsiteX20" fmla="*/ 121763 h 600884"/>
                <a:gd name="connsiteY20" fmla="*/ 121763 h 600884"/>
                <a:gd name="connsiteX21" fmla="*/ 121763 h 600884"/>
                <a:gd name="connsiteY21" fmla="*/ 121763 h 600884"/>
                <a:gd name="connsiteX22" fmla="*/ 121763 h 600884"/>
                <a:gd name="connsiteY22" fmla="*/ 121763 h 600884"/>
                <a:gd name="connsiteX23" fmla="*/ 121763 h 600884"/>
                <a:gd name="connsiteY23" fmla="*/ 121763 h 600884"/>
                <a:gd name="connsiteX24" fmla="*/ 121763 h 600884"/>
                <a:gd name="connsiteY24" fmla="*/ 121763 h 600884"/>
                <a:gd name="connsiteX25" fmla="*/ 121763 h 600884"/>
                <a:gd name="connsiteY25" fmla="*/ 121763 h 600884"/>
                <a:gd name="connsiteX26" fmla="*/ 121763 h 600884"/>
                <a:gd name="connsiteY26" fmla="*/ 121763 h 600884"/>
                <a:gd name="connsiteX27" fmla="*/ 121763 h 600884"/>
                <a:gd name="connsiteY27" fmla="*/ 121763 h 600884"/>
                <a:gd name="connsiteX28" fmla="*/ 121763 h 600884"/>
                <a:gd name="connsiteY28" fmla="*/ 121763 h 600884"/>
                <a:gd name="connsiteX29" fmla="*/ 121763 h 600884"/>
                <a:gd name="connsiteY29" fmla="*/ 121763 h 600884"/>
                <a:gd name="connsiteX30" fmla="*/ 121763 h 600884"/>
                <a:gd name="connsiteY30" fmla="*/ 121763 h 600884"/>
                <a:gd name="connsiteX31" fmla="*/ 121763 h 600884"/>
                <a:gd name="connsiteY31" fmla="*/ 121763 h 600884"/>
                <a:gd name="connsiteX32" fmla="*/ 121763 h 600884"/>
                <a:gd name="connsiteY32" fmla="*/ 121763 h 600884"/>
                <a:gd name="connsiteX33" fmla="*/ 121763 h 600884"/>
                <a:gd name="connsiteY33" fmla="*/ 121763 h 600884"/>
                <a:gd name="connsiteX34" fmla="*/ 121763 h 600884"/>
                <a:gd name="connsiteY34" fmla="*/ 121763 h 600884"/>
                <a:gd name="connsiteX35" fmla="*/ 121763 h 600884"/>
                <a:gd name="connsiteY35" fmla="*/ 121763 h 600884"/>
                <a:gd name="connsiteX36" fmla="*/ 121763 h 600884"/>
                <a:gd name="connsiteY36" fmla="*/ 121763 h 600884"/>
                <a:gd name="connsiteX37" fmla="*/ 121763 h 600884"/>
                <a:gd name="connsiteY37" fmla="*/ 121763 h 600884"/>
                <a:gd name="connsiteX38" fmla="*/ 121763 h 600884"/>
                <a:gd name="connsiteY38" fmla="*/ 121763 h 600884"/>
                <a:gd name="connsiteX39" fmla="*/ 121763 h 600884"/>
                <a:gd name="connsiteY39" fmla="*/ 121763 h 600884"/>
                <a:gd name="connsiteX40" fmla="*/ 121763 h 600884"/>
                <a:gd name="connsiteY40" fmla="*/ 121763 h 600884"/>
                <a:gd name="connsiteX41" fmla="*/ 121763 h 600884"/>
                <a:gd name="connsiteY41" fmla="*/ 121763 h 600884"/>
                <a:gd name="connsiteX42" fmla="*/ 121763 h 600884"/>
                <a:gd name="connsiteY42" fmla="*/ 121763 h 600884"/>
                <a:gd name="connsiteX43" fmla="*/ 121763 h 600884"/>
                <a:gd name="connsiteY43" fmla="*/ 121763 h 600884"/>
                <a:gd name="connsiteX44" fmla="*/ 121763 h 600884"/>
                <a:gd name="connsiteY44" fmla="*/ 121763 h 600884"/>
                <a:gd name="connsiteX45" fmla="*/ 121763 h 600884"/>
                <a:gd name="connsiteY45" fmla="*/ 121763 h 600884"/>
                <a:gd name="connsiteX46" fmla="*/ 121763 h 600884"/>
                <a:gd name="connsiteY46" fmla="*/ 121763 h 600884"/>
                <a:gd name="connsiteX47" fmla="*/ 121763 h 600884"/>
                <a:gd name="connsiteY47" fmla="*/ 121763 h 600884"/>
                <a:gd name="connsiteX48" fmla="*/ 121763 h 600884"/>
                <a:gd name="connsiteY48" fmla="*/ 121763 h 600884"/>
                <a:gd name="connsiteX49" fmla="*/ 121763 h 600884"/>
                <a:gd name="connsiteY49" fmla="*/ 121763 h 600884"/>
                <a:gd name="connsiteX50" fmla="*/ 121763 h 600884"/>
                <a:gd name="connsiteY50" fmla="*/ 121763 h 600884"/>
                <a:gd name="connsiteX51" fmla="*/ 121763 h 600884"/>
                <a:gd name="connsiteY51" fmla="*/ 121763 h 600884"/>
                <a:gd name="connsiteX52" fmla="*/ 121763 h 600884"/>
                <a:gd name="connsiteY52" fmla="*/ 121763 h 600884"/>
                <a:gd name="connsiteX53" fmla="*/ 121763 h 600884"/>
                <a:gd name="connsiteY53" fmla="*/ 121763 h 600884"/>
                <a:gd name="connsiteX54" fmla="*/ 121763 h 600884"/>
                <a:gd name="connsiteY54" fmla="*/ 121763 h 600884"/>
                <a:gd name="connsiteX55" fmla="*/ 121763 h 600884"/>
                <a:gd name="connsiteY55" fmla="*/ 121763 h 600884"/>
                <a:gd name="connsiteX56" fmla="*/ 121763 h 600884"/>
                <a:gd name="connsiteY56" fmla="*/ 121763 h 600884"/>
                <a:gd name="connsiteX57" fmla="*/ 121763 h 600884"/>
                <a:gd name="connsiteY57" fmla="*/ 121763 h 600884"/>
                <a:gd name="connsiteX58" fmla="*/ 121763 h 600884"/>
                <a:gd name="connsiteY58" fmla="*/ 121763 h 600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531769" h="606541">
                  <a:moveTo>
                    <a:pt x="51047" y="309743"/>
                  </a:moveTo>
                  <a:cubicBezTo>
                    <a:pt x="55454" y="310745"/>
                    <a:pt x="58966" y="313205"/>
                    <a:pt x="60537" y="316864"/>
                  </a:cubicBezTo>
                  <a:lnTo>
                    <a:pt x="66209" y="330277"/>
                  </a:lnTo>
                  <a:cubicBezTo>
                    <a:pt x="69350" y="337681"/>
                    <a:pt x="63503" y="347175"/>
                    <a:pt x="53207" y="351530"/>
                  </a:cubicBezTo>
                  <a:lnTo>
                    <a:pt x="43870" y="355449"/>
                  </a:lnTo>
                  <a:cubicBezTo>
                    <a:pt x="33573" y="359804"/>
                    <a:pt x="22665" y="357365"/>
                    <a:pt x="19523" y="349962"/>
                  </a:cubicBezTo>
                  <a:lnTo>
                    <a:pt x="13851" y="336635"/>
                  </a:lnTo>
                  <a:cubicBezTo>
                    <a:pt x="10710" y="329232"/>
                    <a:pt x="16557" y="319738"/>
                    <a:pt x="26853" y="315383"/>
                  </a:cubicBezTo>
                  <a:lnTo>
                    <a:pt x="36190" y="311376"/>
                  </a:lnTo>
                  <a:cubicBezTo>
                    <a:pt x="41339" y="309199"/>
                    <a:pt x="46640" y="308741"/>
                    <a:pt x="51047" y="309743"/>
                  </a:cubicBezTo>
                  <a:close/>
                  <a:moveTo>
                    <a:pt x="22495" y="234920"/>
                  </a:moveTo>
                  <a:lnTo>
                    <a:pt x="33568" y="234920"/>
                  </a:lnTo>
                  <a:cubicBezTo>
                    <a:pt x="45861" y="235007"/>
                    <a:pt x="55801" y="245016"/>
                    <a:pt x="55714" y="257287"/>
                  </a:cubicBezTo>
                  <a:lnTo>
                    <a:pt x="55627" y="279481"/>
                  </a:lnTo>
                  <a:cubicBezTo>
                    <a:pt x="55539" y="291753"/>
                    <a:pt x="45513" y="301588"/>
                    <a:pt x="33219" y="301501"/>
                  </a:cubicBezTo>
                  <a:lnTo>
                    <a:pt x="22146" y="301501"/>
                  </a:lnTo>
                  <a:cubicBezTo>
                    <a:pt x="9853" y="301414"/>
                    <a:pt x="-87" y="291405"/>
                    <a:pt x="0" y="279133"/>
                  </a:cubicBezTo>
                  <a:lnTo>
                    <a:pt x="175" y="256939"/>
                  </a:lnTo>
                  <a:cubicBezTo>
                    <a:pt x="175" y="244755"/>
                    <a:pt x="10201" y="234833"/>
                    <a:pt x="22495" y="234920"/>
                  </a:cubicBezTo>
                  <a:close/>
                  <a:moveTo>
                    <a:pt x="33275" y="156816"/>
                  </a:moveTo>
                  <a:cubicBezTo>
                    <a:pt x="38702" y="155106"/>
                    <a:pt x="44783" y="155455"/>
                    <a:pt x="50231" y="158285"/>
                  </a:cubicBezTo>
                  <a:lnTo>
                    <a:pt x="69933" y="168563"/>
                  </a:lnTo>
                  <a:cubicBezTo>
                    <a:pt x="80830" y="174138"/>
                    <a:pt x="85015" y="187551"/>
                    <a:pt x="79436" y="198439"/>
                  </a:cubicBezTo>
                  <a:lnTo>
                    <a:pt x="69149" y="218211"/>
                  </a:lnTo>
                  <a:cubicBezTo>
                    <a:pt x="63482" y="229099"/>
                    <a:pt x="50057" y="233280"/>
                    <a:pt x="39159" y="227618"/>
                  </a:cubicBezTo>
                  <a:lnTo>
                    <a:pt x="19457" y="217427"/>
                  </a:lnTo>
                  <a:cubicBezTo>
                    <a:pt x="8560" y="211766"/>
                    <a:pt x="4288" y="198352"/>
                    <a:pt x="9955" y="187464"/>
                  </a:cubicBezTo>
                  <a:lnTo>
                    <a:pt x="20242" y="167692"/>
                  </a:lnTo>
                  <a:cubicBezTo>
                    <a:pt x="23075" y="162292"/>
                    <a:pt x="27848" y="158525"/>
                    <a:pt x="33275" y="156816"/>
                  </a:cubicBezTo>
                  <a:close/>
                  <a:moveTo>
                    <a:pt x="221984" y="116560"/>
                  </a:moveTo>
                  <a:cubicBezTo>
                    <a:pt x="233344" y="117702"/>
                    <a:pt x="242964" y="121473"/>
                    <a:pt x="250267" y="126480"/>
                  </a:cubicBezTo>
                  <a:cubicBezTo>
                    <a:pt x="279394" y="146506"/>
                    <a:pt x="260994" y="212769"/>
                    <a:pt x="277563" y="249601"/>
                  </a:cubicBezTo>
                  <a:cubicBezTo>
                    <a:pt x="294219" y="286519"/>
                    <a:pt x="325526" y="321175"/>
                    <a:pt x="384826" y="355568"/>
                  </a:cubicBezTo>
                  <a:cubicBezTo>
                    <a:pt x="444126" y="389962"/>
                    <a:pt x="532117" y="440726"/>
                    <a:pt x="531768" y="515521"/>
                  </a:cubicBezTo>
                  <a:cubicBezTo>
                    <a:pt x="531507" y="590404"/>
                    <a:pt x="467323" y="612781"/>
                    <a:pt x="417528" y="605119"/>
                  </a:cubicBezTo>
                  <a:cubicBezTo>
                    <a:pt x="367734" y="597369"/>
                    <a:pt x="319683" y="499674"/>
                    <a:pt x="267709" y="464235"/>
                  </a:cubicBezTo>
                  <a:cubicBezTo>
                    <a:pt x="215734" y="428797"/>
                    <a:pt x="136464" y="399192"/>
                    <a:pt x="136464" y="399192"/>
                  </a:cubicBezTo>
                  <a:cubicBezTo>
                    <a:pt x="136464" y="399192"/>
                    <a:pt x="21788" y="323700"/>
                    <a:pt x="88326" y="214946"/>
                  </a:cubicBezTo>
                  <a:cubicBezTo>
                    <a:pt x="138164" y="133380"/>
                    <a:pt x="187905" y="113136"/>
                    <a:pt x="221984" y="116560"/>
                  </a:cubicBezTo>
                  <a:close/>
                  <a:moveTo>
                    <a:pt x="71639" y="75442"/>
                  </a:moveTo>
                  <a:cubicBezTo>
                    <a:pt x="77317" y="75224"/>
                    <a:pt x="83071" y="77162"/>
                    <a:pt x="87560" y="81297"/>
                  </a:cubicBezTo>
                  <a:lnTo>
                    <a:pt x="120251" y="111510"/>
                  </a:lnTo>
                  <a:cubicBezTo>
                    <a:pt x="129230" y="119868"/>
                    <a:pt x="129753" y="133886"/>
                    <a:pt x="121384" y="142854"/>
                  </a:cubicBezTo>
                  <a:lnTo>
                    <a:pt x="106303" y="159135"/>
                  </a:lnTo>
                  <a:cubicBezTo>
                    <a:pt x="97934" y="168190"/>
                    <a:pt x="83898" y="168713"/>
                    <a:pt x="74919" y="160354"/>
                  </a:cubicBezTo>
                  <a:lnTo>
                    <a:pt x="42315" y="130142"/>
                  </a:lnTo>
                  <a:cubicBezTo>
                    <a:pt x="33249" y="121871"/>
                    <a:pt x="32726" y="107766"/>
                    <a:pt x="41095" y="98798"/>
                  </a:cubicBezTo>
                  <a:lnTo>
                    <a:pt x="56176" y="82516"/>
                  </a:lnTo>
                  <a:cubicBezTo>
                    <a:pt x="60361" y="78032"/>
                    <a:pt x="65962" y="75660"/>
                    <a:pt x="71639" y="75442"/>
                  </a:cubicBezTo>
                  <a:close/>
                  <a:moveTo>
                    <a:pt x="134910" y="291"/>
                  </a:moveTo>
                  <a:cubicBezTo>
                    <a:pt x="140537" y="1205"/>
                    <a:pt x="145814" y="4252"/>
                    <a:pt x="149391" y="9214"/>
                  </a:cubicBezTo>
                  <a:lnTo>
                    <a:pt x="188297" y="63363"/>
                  </a:lnTo>
                  <a:cubicBezTo>
                    <a:pt x="195450" y="73287"/>
                    <a:pt x="193182" y="87129"/>
                    <a:pt x="183150" y="94354"/>
                  </a:cubicBezTo>
                  <a:lnTo>
                    <a:pt x="165093" y="107238"/>
                  </a:lnTo>
                  <a:cubicBezTo>
                    <a:pt x="155148" y="114377"/>
                    <a:pt x="141191" y="112113"/>
                    <a:pt x="134038" y="102189"/>
                  </a:cubicBezTo>
                  <a:lnTo>
                    <a:pt x="95132" y="48041"/>
                  </a:lnTo>
                  <a:cubicBezTo>
                    <a:pt x="87979" y="38117"/>
                    <a:pt x="90247" y="24275"/>
                    <a:pt x="100279" y="17136"/>
                  </a:cubicBezTo>
                  <a:lnTo>
                    <a:pt x="118336" y="4165"/>
                  </a:lnTo>
                  <a:cubicBezTo>
                    <a:pt x="123308" y="596"/>
                    <a:pt x="129284" y="-623"/>
                    <a:pt x="134910" y="291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human-feet-shape_46542">
              <a:extLst>
                <a:ext uri="{FF2B5EF4-FFF2-40B4-BE49-F238E27FC236}">
                  <a16:creationId xmlns:a16="http://schemas.microsoft.com/office/drawing/2014/main" id="{4A6C3B4D-BA93-47AC-AFCC-40AC5672ABD0}"/>
                </a:ext>
              </a:extLst>
            </p:cNvPr>
            <p:cNvSpPr/>
            <p:nvPr/>
          </p:nvSpPr>
          <p:spPr>
            <a:xfrm rot="9387120">
              <a:off x="2728111" y="3900793"/>
              <a:ext cx="267264" cy="304844"/>
            </a:xfrm>
            <a:custGeom>
              <a:avLst/>
              <a:gdLst>
                <a:gd name="connsiteX0" fmla="*/ 121763 h 600884"/>
                <a:gd name="connsiteY0" fmla="*/ 121763 h 600884"/>
                <a:gd name="connsiteX1" fmla="*/ 121763 h 600884"/>
                <a:gd name="connsiteY1" fmla="*/ 121763 h 600884"/>
                <a:gd name="connsiteX2" fmla="*/ 121763 h 600884"/>
                <a:gd name="connsiteY2" fmla="*/ 121763 h 600884"/>
                <a:gd name="connsiteX3" fmla="*/ 121763 h 600884"/>
                <a:gd name="connsiteY3" fmla="*/ 121763 h 600884"/>
                <a:gd name="connsiteX4" fmla="*/ 121763 h 600884"/>
                <a:gd name="connsiteY4" fmla="*/ 121763 h 600884"/>
                <a:gd name="connsiteX5" fmla="*/ 121763 h 600884"/>
                <a:gd name="connsiteY5" fmla="*/ 121763 h 600884"/>
                <a:gd name="connsiteX6" fmla="*/ 121763 h 600884"/>
                <a:gd name="connsiteY6" fmla="*/ 121763 h 600884"/>
                <a:gd name="connsiteX7" fmla="*/ 121763 h 600884"/>
                <a:gd name="connsiteY7" fmla="*/ 121763 h 600884"/>
                <a:gd name="connsiteX8" fmla="*/ 121763 h 600884"/>
                <a:gd name="connsiteY8" fmla="*/ 121763 h 600884"/>
                <a:gd name="connsiteX9" fmla="*/ 121763 h 600884"/>
                <a:gd name="connsiteY9" fmla="*/ 121763 h 600884"/>
                <a:gd name="connsiteX10" fmla="*/ 121763 h 600884"/>
                <a:gd name="connsiteY10" fmla="*/ 121763 h 600884"/>
                <a:gd name="connsiteX11" fmla="*/ 121763 h 600884"/>
                <a:gd name="connsiteY11" fmla="*/ 121763 h 600884"/>
                <a:gd name="connsiteX12" fmla="*/ 121763 h 600884"/>
                <a:gd name="connsiteY12" fmla="*/ 121763 h 600884"/>
                <a:gd name="connsiteX13" fmla="*/ 121763 h 600884"/>
                <a:gd name="connsiteY13" fmla="*/ 121763 h 600884"/>
                <a:gd name="connsiteX14" fmla="*/ 121763 h 600884"/>
                <a:gd name="connsiteY14" fmla="*/ 121763 h 600884"/>
                <a:gd name="connsiteX15" fmla="*/ 121763 h 600884"/>
                <a:gd name="connsiteY15" fmla="*/ 121763 h 600884"/>
                <a:gd name="connsiteX16" fmla="*/ 121763 h 600884"/>
                <a:gd name="connsiteY16" fmla="*/ 121763 h 600884"/>
                <a:gd name="connsiteX17" fmla="*/ 121763 h 600884"/>
                <a:gd name="connsiteY17" fmla="*/ 121763 h 600884"/>
                <a:gd name="connsiteX18" fmla="*/ 121763 h 600884"/>
                <a:gd name="connsiteY18" fmla="*/ 121763 h 600884"/>
                <a:gd name="connsiteX19" fmla="*/ 121763 h 600884"/>
                <a:gd name="connsiteY19" fmla="*/ 121763 h 600884"/>
                <a:gd name="connsiteX20" fmla="*/ 121763 h 600884"/>
                <a:gd name="connsiteY20" fmla="*/ 121763 h 600884"/>
                <a:gd name="connsiteX21" fmla="*/ 121763 h 600884"/>
                <a:gd name="connsiteY21" fmla="*/ 121763 h 600884"/>
                <a:gd name="connsiteX22" fmla="*/ 121763 h 600884"/>
                <a:gd name="connsiteY22" fmla="*/ 121763 h 600884"/>
                <a:gd name="connsiteX23" fmla="*/ 121763 h 600884"/>
                <a:gd name="connsiteY23" fmla="*/ 121763 h 600884"/>
                <a:gd name="connsiteX24" fmla="*/ 121763 h 600884"/>
                <a:gd name="connsiteY24" fmla="*/ 121763 h 600884"/>
                <a:gd name="connsiteX25" fmla="*/ 121763 h 600884"/>
                <a:gd name="connsiteY25" fmla="*/ 121763 h 600884"/>
                <a:gd name="connsiteX26" fmla="*/ 121763 h 600884"/>
                <a:gd name="connsiteY26" fmla="*/ 121763 h 600884"/>
                <a:gd name="connsiteX27" fmla="*/ 121763 h 600884"/>
                <a:gd name="connsiteY27" fmla="*/ 121763 h 600884"/>
                <a:gd name="connsiteX28" fmla="*/ 121763 h 600884"/>
                <a:gd name="connsiteY28" fmla="*/ 121763 h 600884"/>
                <a:gd name="connsiteX29" fmla="*/ 121763 h 600884"/>
                <a:gd name="connsiteY29" fmla="*/ 121763 h 600884"/>
                <a:gd name="connsiteX30" fmla="*/ 121763 h 600884"/>
                <a:gd name="connsiteY30" fmla="*/ 121763 h 600884"/>
                <a:gd name="connsiteX31" fmla="*/ 121763 h 600884"/>
                <a:gd name="connsiteY31" fmla="*/ 121763 h 600884"/>
                <a:gd name="connsiteX32" fmla="*/ 121763 h 600884"/>
                <a:gd name="connsiteY32" fmla="*/ 121763 h 600884"/>
                <a:gd name="connsiteX33" fmla="*/ 121763 h 600884"/>
                <a:gd name="connsiteY33" fmla="*/ 121763 h 600884"/>
                <a:gd name="connsiteX34" fmla="*/ 121763 h 600884"/>
                <a:gd name="connsiteY34" fmla="*/ 121763 h 600884"/>
                <a:gd name="connsiteX35" fmla="*/ 121763 h 600884"/>
                <a:gd name="connsiteY35" fmla="*/ 121763 h 600884"/>
                <a:gd name="connsiteX36" fmla="*/ 121763 h 600884"/>
                <a:gd name="connsiteY36" fmla="*/ 121763 h 600884"/>
                <a:gd name="connsiteX37" fmla="*/ 121763 h 600884"/>
                <a:gd name="connsiteY37" fmla="*/ 121763 h 600884"/>
                <a:gd name="connsiteX38" fmla="*/ 121763 h 600884"/>
                <a:gd name="connsiteY38" fmla="*/ 121763 h 600884"/>
                <a:gd name="connsiteX39" fmla="*/ 121763 h 600884"/>
                <a:gd name="connsiteY39" fmla="*/ 121763 h 600884"/>
                <a:gd name="connsiteX40" fmla="*/ 121763 h 600884"/>
                <a:gd name="connsiteY40" fmla="*/ 121763 h 600884"/>
                <a:gd name="connsiteX41" fmla="*/ 121763 h 600884"/>
                <a:gd name="connsiteY41" fmla="*/ 121763 h 600884"/>
                <a:gd name="connsiteX42" fmla="*/ 121763 h 600884"/>
                <a:gd name="connsiteY42" fmla="*/ 121763 h 600884"/>
                <a:gd name="connsiteX43" fmla="*/ 121763 h 600884"/>
                <a:gd name="connsiteY43" fmla="*/ 121763 h 600884"/>
                <a:gd name="connsiteX44" fmla="*/ 121763 h 600884"/>
                <a:gd name="connsiteY44" fmla="*/ 121763 h 600884"/>
                <a:gd name="connsiteX45" fmla="*/ 121763 h 600884"/>
                <a:gd name="connsiteY45" fmla="*/ 121763 h 600884"/>
                <a:gd name="connsiteX46" fmla="*/ 121763 h 600884"/>
                <a:gd name="connsiteY46" fmla="*/ 121763 h 600884"/>
                <a:gd name="connsiteX47" fmla="*/ 121763 h 600884"/>
                <a:gd name="connsiteY47" fmla="*/ 121763 h 600884"/>
                <a:gd name="connsiteX48" fmla="*/ 121763 h 600884"/>
                <a:gd name="connsiteY48" fmla="*/ 121763 h 600884"/>
                <a:gd name="connsiteX49" fmla="*/ 121763 h 600884"/>
                <a:gd name="connsiteY49" fmla="*/ 121763 h 600884"/>
                <a:gd name="connsiteX50" fmla="*/ 121763 h 600884"/>
                <a:gd name="connsiteY50" fmla="*/ 121763 h 600884"/>
                <a:gd name="connsiteX51" fmla="*/ 121763 h 600884"/>
                <a:gd name="connsiteY51" fmla="*/ 121763 h 600884"/>
                <a:gd name="connsiteX52" fmla="*/ 121763 h 600884"/>
                <a:gd name="connsiteY52" fmla="*/ 121763 h 600884"/>
                <a:gd name="connsiteX53" fmla="*/ 121763 h 600884"/>
                <a:gd name="connsiteY53" fmla="*/ 121763 h 600884"/>
                <a:gd name="connsiteX54" fmla="*/ 121763 h 600884"/>
                <a:gd name="connsiteY54" fmla="*/ 121763 h 600884"/>
                <a:gd name="connsiteX55" fmla="*/ 121763 h 600884"/>
                <a:gd name="connsiteY55" fmla="*/ 121763 h 600884"/>
                <a:gd name="connsiteX56" fmla="*/ 121763 h 600884"/>
                <a:gd name="connsiteY56" fmla="*/ 121763 h 600884"/>
                <a:gd name="connsiteX57" fmla="*/ 121763 h 600884"/>
                <a:gd name="connsiteY57" fmla="*/ 121763 h 600884"/>
                <a:gd name="connsiteX58" fmla="*/ 121763 h 600884"/>
                <a:gd name="connsiteY58" fmla="*/ 121763 h 600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531769" h="606541">
                  <a:moveTo>
                    <a:pt x="51047" y="309743"/>
                  </a:moveTo>
                  <a:cubicBezTo>
                    <a:pt x="55454" y="310745"/>
                    <a:pt x="58966" y="313205"/>
                    <a:pt x="60537" y="316864"/>
                  </a:cubicBezTo>
                  <a:lnTo>
                    <a:pt x="66209" y="330277"/>
                  </a:lnTo>
                  <a:cubicBezTo>
                    <a:pt x="69350" y="337681"/>
                    <a:pt x="63503" y="347175"/>
                    <a:pt x="53207" y="351530"/>
                  </a:cubicBezTo>
                  <a:lnTo>
                    <a:pt x="43870" y="355449"/>
                  </a:lnTo>
                  <a:cubicBezTo>
                    <a:pt x="33573" y="359804"/>
                    <a:pt x="22665" y="357365"/>
                    <a:pt x="19523" y="349962"/>
                  </a:cubicBezTo>
                  <a:lnTo>
                    <a:pt x="13851" y="336635"/>
                  </a:lnTo>
                  <a:cubicBezTo>
                    <a:pt x="10710" y="329232"/>
                    <a:pt x="16557" y="319738"/>
                    <a:pt x="26853" y="315383"/>
                  </a:cubicBezTo>
                  <a:lnTo>
                    <a:pt x="36190" y="311376"/>
                  </a:lnTo>
                  <a:cubicBezTo>
                    <a:pt x="41339" y="309199"/>
                    <a:pt x="46640" y="308741"/>
                    <a:pt x="51047" y="309743"/>
                  </a:cubicBezTo>
                  <a:close/>
                  <a:moveTo>
                    <a:pt x="22495" y="234920"/>
                  </a:moveTo>
                  <a:lnTo>
                    <a:pt x="33568" y="234920"/>
                  </a:lnTo>
                  <a:cubicBezTo>
                    <a:pt x="45861" y="235007"/>
                    <a:pt x="55801" y="245016"/>
                    <a:pt x="55714" y="257287"/>
                  </a:cubicBezTo>
                  <a:lnTo>
                    <a:pt x="55627" y="279481"/>
                  </a:lnTo>
                  <a:cubicBezTo>
                    <a:pt x="55539" y="291753"/>
                    <a:pt x="45513" y="301588"/>
                    <a:pt x="33219" y="301501"/>
                  </a:cubicBezTo>
                  <a:lnTo>
                    <a:pt x="22146" y="301501"/>
                  </a:lnTo>
                  <a:cubicBezTo>
                    <a:pt x="9853" y="301414"/>
                    <a:pt x="-87" y="291405"/>
                    <a:pt x="0" y="279133"/>
                  </a:cubicBezTo>
                  <a:lnTo>
                    <a:pt x="175" y="256939"/>
                  </a:lnTo>
                  <a:cubicBezTo>
                    <a:pt x="175" y="244755"/>
                    <a:pt x="10201" y="234833"/>
                    <a:pt x="22495" y="234920"/>
                  </a:cubicBezTo>
                  <a:close/>
                  <a:moveTo>
                    <a:pt x="33275" y="156816"/>
                  </a:moveTo>
                  <a:cubicBezTo>
                    <a:pt x="38702" y="155106"/>
                    <a:pt x="44783" y="155455"/>
                    <a:pt x="50231" y="158285"/>
                  </a:cubicBezTo>
                  <a:lnTo>
                    <a:pt x="69933" y="168563"/>
                  </a:lnTo>
                  <a:cubicBezTo>
                    <a:pt x="80830" y="174138"/>
                    <a:pt x="85015" y="187551"/>
                    <a:pt x="79436" y="198439"/>
                  </a:cubicBezTo>
                  <a:lnTo>
                    <a:pt x="69149" y="218211"/>
                  </a:lnTo>
                  <a:cubicBezTo>
                    <a:pt x="63482" y="229099"/>
                    <a:pt x="50057" y="233280"/>
                    <a:pt x="39159" y="227618"/>
                  </a:cubicBezTo>
                  <a:lnTo>
                    <a:pt x="19457" y="217427"/>
                  </a:lnTo>
                  <a:cubicBezTo>
                    <a:pt x="8560" y="211766"/>
                    <a:pt x="4288" y="198352"/>
                    <a:pt x="9955" y="187464"/>
                  </a:cubicBezTo>
                  <a:lnTo>
                    <a:pt x="20242" y="167692"/>
                  </a:lnTo>
                  <a:cubicBezTo>
                    <a:pt x="23075" y="162292"/>
                    <a:pt x="27848" y="158525"/>
                    <a:pt x="33275" y="156816"/>
                  </a:cubicBezTo>
                  <a:close/>
                  <a:moveTo>
                    <a:pt x="221984" y="116560"/>
                  </a:moveTo>
                  <a:cubicBezTo>
                    <a:pt x="233344" y="117702"/>
                    <a:pt x="242964" y="121473"/>
                    <a:pt x="250267" y="126480"/>
                  </a:cubicBezTo>
                  <a:cubicBezTo>
                    <a:pt x="279394" y="146506"/>
                    <a:pt x="260994" y="212769"/>
                    <a:pt x="277563" y="249601"/>
                  </a:cubicBezTo>
                  <a:cubicBezTo>
                    <a:pt x="294219" y="286519"/>
                    <a:pt x="325526" y="321175"/>
                    <a:pt x="384826" y="355568"/>
                  </a:cubicBezTo>
                  <a:cubicBezTo>
                    <a:pt x="444126" y="389962"/>
                    <a:pt x="532117" y="440726"/>
                    <a:pt x="531768" y="515521"/>
                  </a:cubicBezTo>
                  <a:cubicBezTo>
                    <a:pt x="531507" y="590404"/>
                    <a:pt x="467323" y="612781"/>
                    <a:pt x="417528" y="605119"/>
                  </a:cubicBezTo>
                  <a:cubicBezTo>
                    <a:pt x="367734" y="597369"/>
                    <a:pt x="319683" y="499674"/>
                    <a:pt x="267709" y="464235"/>
                  </a:cubicBezTo>
                  <a:cubicBezTo>
                    <a:pt x="215734" y="428797"/>
                    <a:pt x="136464" y="399192"/>
                    <a:pt x="136464" y="399192"/>
                  </a:cubicBezTo>
                  <a:cubicBezTo>
                    <a:pt x="136464" y="399192"/>
                    <a:pt x="21788" y="323700"/>
                    <a:pt x="88326" y="214946"/>
                  </a:cubicBezTo>
                  <a:cubicBezTo>
                    <a:pt x="138164" y="133380"/>
                    <a:pt x="187905" y="113136"/>
                    <a:pt x="221984" y="116560"/>
                  </a:cubicBezTo>
                  <a:close/>
                  <a:moveTo>
                    <a:pt x="71639" y="75442"/>
                  </a:moveTo>
                  <a:cubicBezTo>
                    <a:pt x="77317" y="75224"/>
                    <a:pt x="83071" y="77162"/>
                    <a:pt x="87560" y="81297"/>
                  </a:cubicBezTo>
                  <a:lnTo>
                    <a:pt x="120251" y="111510"/>
                  </a:lnTo>
                  <a:cubicBezTo>
                    <a:pt x="129230" y="119868"/>
                    <a:pt x="129753" y="133886"/>
                    <a:pt x="121384" y="142854"/>
                  </a:cubicBezTo>
                  <a:lnTo>
                    <a:pt x="106303" y="159135"/>
                  </a:lnTo>
                  <a:cubicBezTo>
                    <a:pt x="97934" y="168190"/>
                    <a:pt x="83898" y="168713"/>
                    <a:pt x="74919" y="160354"/>
                  </a:cubicBezTo>
                  <a:lnTo>
                    <a:pt x="42315" y="130142"/>
                  </a:lnTo>
                  <a:cubicBezTo>
                    <a:pt x="33249" y="121871"/>
                    <a:pt x="32726" y="107766"/>
                    <a:pt x="41095" y="98798"/>
                  </a:cubicBezTo>
                  <a:lnTo>
                    <a:pt x="56176" y="82516"/>
                  </a:lnTo>
                  <a:cubicBezTo>
                    <a:pt x="60361" y="78032"/>
                    <a:pt x="65962" y="75660"/>
                    <a:pt x="71639" y="75442"/>
                  </a:cubicBezTo>
                  <a:close/>
                  <a:moveTo>
                    <a:pt x="134910" y="291"/>
                  </a:moveTo>
                  <a:cubicBezTo>
                    <a:pt x="140537" y="1205"/>
                    <a:pt x="145814" y="4252"/>
                    <a:pt x="149391" y="9214"/>
                  </a:cubicBezTo>
                  <a:lnTo>
                    <a:pt x="188297" y="63363"/>
                  </a:lnTo>
                  <a:cubicBezTo>
                    <a:pt x="195450" y="73287"/>
                    <a:pt x="193182" y="87129"/>
                    <a:pt x="183150" y="94354"/>
                  </a:cubicBezTo>
                  <a:lnTo>
                    <a:pt x="165093" y="107238"/>
                  </a:lnTo>
                  <a:cubicBezTo>
                    <a:pt x="155148" y="114377"/>
                    <a:pt x="141191" y="112113"/>
                    <a:pt x="134038" y="102189"/>
                  </a:cubicBezTo>
                  <a:lnTo>
                    <a:pt x="95132" y="48041"/>
                  </a:lnTo>
                  <a:cubicBezTo>
                    <a:pt x="87979" y="38117"/>
                    <a:pt x="90247" y="24275"/>
                    <a:pt x="100279" y="17136"/>
                  </a:cubicBezTo>
                  <a:lnTo>
                    <a:pt x="118336" y="4165"/>
                  </a:lnTo>
                  <a:cubicBezTo>
                    <a:pt x="123308" y="596"/>
                    <a:pt x="129284" y="-623"/>
                    <a:pt x="134910" y="291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human-feet-shape_46542">
              <a:extLst>
                <a:ext uri="{FF2B5EF4-FFF2-40B4-BE49-F238E27FC236}">
                  <a16:creationId xmlns:a16="http://schemas.microsoft.com/office/drawing/2014/main" id="{BE360119-52D3-48CC-875E-789A9BE1F9D8}"/>
                </a:ext>
              </a:extLst>
            </p:cNvPr>
            <p:cNvSpPr/>
            <p:nvPr/>
          </p:nvSpPr>
          <p:spPr>
            <a:xfrm rot="3781819" flipH="1">
              <a:off x="2838295" y="4212076"/>
              <a:ext cx="267264" cy="304844"/>
            </a:xfrm>
            <a:custGeom>
              <a:avLst/>
              <a:gdLst>
                <a:gd name="connsiteX0" fmla="*/ 121763 h 600884"/>
                <a:gd name="connsiteY0" fmla="*/ 121763 h 600884"/>
                <a:gd name="connsiteX1" fmla="*/ 121763 h 600884"/>
                <a:gd name="connsiteY1" fmla="*/ 121763 h 600884"/>
                <a:gd name="connsiteX2" fmla="*/ 121763 h 600884"/>
                <a:gd name="connsiteY2" fmla="*/ 121763 h 600884"/>
                <a:gd name="connsiteX3" fmla="*/ 121763 h 600884"/>
                <a:gd name="connsiteY3" fmla="*/ 121763 h 600884"/>
                <a:gd name="connsiteX4" fmla="*/ 121763 h 600884"/>
                <a:gd name="connsiteY4" fmla="*/ 121763 h 600884"/>
                <a:gd name="connsiteX5" fmla="*/ 121763 h 600884"/>
                <a:gd name="connsiteY5" fmla="*/ 121763 h 600884"/>
                <a:gd name="connsiteX6" fmla="*/ 121763 h 600884"/>
                <a:gd name="connsiteY6" fmla="*/ 121763 h 600884"/>
                <a:gd name="connsiteX7" fmla="*/ 121763 h 600884"/>
                <a:gd name="connsiteY7" fmla="*/ 121763 h 600884"/>
                <a:gd name="connsiteX8" fmla="*/ 121763 h 600884"/>
                <a:gd name="connsiteY8" fmla="*/ 121763 h 600884"/>
                <a:gd name="connsiteX9" fmla="*/ 121763 h 600884"/>
                <a:gd name="connsiteY9" fmla="*/ 121763 h 600884"/>
                <a:gd name="connsiteX10" fmla="*/ 121763 h 600884"/>
                <a:gd name="connsiteY10" fmla="*/ 121763 h 600884"/>
                <a:gd name="connsiteX11" fmla="*/ 121763 h 600884"/>
                <a:gd name="connsiteY11" fmla="*/ 121763 h 600884"/>
                <a:gd name="connsiteX12" fmla="*/ 121763 h 600884"/>
                <a:gd name="connsiteY12" fmla="*/ 121763 h 600884"/>
                <a:gd name="connsiteX13" fmla="*/ 121763 h 600884"/>
                <a:gd name="connsiteY13" fmla="*/ 121763 h 600884"/>
                <a:gd name="connsiteX14" fmla="*/ 121763 h 600884"/>
                <a:gd name="connsiteY14" fmla="*/ 121763 h 600884"/>
                <a:gd name="connsiteX15" fmla="*/ 121763 h 600884"/>
                <a:gd name="connsiteY15" fmla="*/ 121763 h 600884"/>
                <a:gd name="connsiteX16" fmla="*/ 121763 h 600884"/>
                <a:gd name="connsiteY16" fmla="*/ 121763 h 600884"/>
                <a:gd name="connsiteX17" fmla="*/ 121763 h 600884"/>
                <a:gd name="connsiteY17" fmla="*/ 121763 h 600884"/>
                <a:gd name="connsiteX18" fmla="*/ 121763 h 600884"/>
                <a:gd name="connsiteY18" fmla="*/ 121763 h 600884"/>
                <a:gd name="connsiteX19" fmla="*/ 121763 h 600884"/>
                <a:gd name="connsiteY19" fmla="*/ 121763 h 600884"/>
                <a:gd name="connsiteX20" fmla="*/ 121763 h 600884"/>
                <a:gd name="connsiteY20" fmla="*/ 121763 h 600884"/>
                <a:gd name="connsiteX21" fmla="*/ 121763 h 600884"/>
                <a:gd name="connsiteY21" fmla="*/ 121763 h 600884"/>
                <a:gd name="connsiteX22" fmla="*/ 121763 h 600884"/>
                <a:gd name="connsiteY22" fmla="*/ 121763 h 600884"/>
                <a:gd name="connsiteX23" fmla="*/ 121763 h 600884"/>
                <a:gd name="connsiteY23" fmla="*/ 121763 h 600884"/>
                <a:gd name="connsiteX24" fmla="*/ 121763 h 600884"/>
                <a:gd name="connsiteY24" fmla="*/ 121763 h 600884"/>
                <a:gd name="connsiteX25" fmla="*/ 121763 h 600884"/>
                <a:gd name="connsiteY25" fmla="*/ 121763 h 600884"/>
                <a:gd name="connsiteX26" fmla="*/ 121763 h 600884"/>
                <a:gd name="connsiteY26" fmla="*/ 121763 h 600884"/>
                <a:gd name="connsiteX27" fmla="*/ 121763 h 600884"/>
                <a:gd name="connsiteY27" fmla="*/ 121763 h 600884"/>
                <a:gd name="connsiteX28" fmla="*/ 121763 h 600884"/>
                <a:gd name="connsiteY28" fmla="*/ 121763 h 600884"/>
                <a:gd name="connsiteX29" fmla="*/ 121763 h 600884"/>
                <a:gd name="connsiteY29" fmla="*/ 121763 h 600884"/>
                <a:gd name="connsiteX30" fmla="*/ 121763 h 600884"/>
                <a:gd name="connsiteY30" fmla="*/ 121763 h 600884"/>
                <a:gd name="connsiteX31" fmla="*/ 121763 h 600884"/>
                <a:gd name="connsiteY31" fmla="*/ 121763 h 600884"/>
                <a:gd name="connsiteX32" fmla="*/ 121763 h 600884"/>
                <a:gd name="connsiteY32" fmla="*/ 121763 h 600884"/>
                <a:gd name="connsiteX33" fmla="*/ 121763 h 600884"/>
                <a:gd name="connsiteY33" fmla="*/ 121763 h 600884"/>
                <a:gd name="connsiteX34" fmla="*/ 121763 h 600884"/>
                <a:gd name="connsiteY34" fmla="*/ 121763 h 600884"/>
                <a:gd name="connsiteX35" fmla="*/ 121763 h 600884"/>
                <a:gd name="connsiteY35" fmla="*/ 121763 h 600884"/>
                <a:gd name="connsiteX36" fmla="*/ 121763 h 600884"/>
                <a:gd name="connsiteY36" fmla="*/ 121763 h 600884"/>
                <a:gd name="connsiteX37" fmla="*/ 121763 h 600884"/>
                <a:gd name="connsiteY37" fmla="*/ 121763 h 600884"/>
                <a:gd name="connsiteX38" fmla="*/ 121763 h 600884"/>
                <a:gd name="connsiteY38" fmla="*/ 121763 h 600884"/>
                <a:gd name="connsiteX39" fmla="*/ 121763 h 600884"/>
                <a:gd name="connsiteY39" fmla="*/ 121763 h 600884"/>
                <a:gd name="connsiteX40" fmla="*/ 121763 h 600884"/>
                <a:gd name="connsiteY40" fmla="*/ 121763 h 600884"/>
                <a:gd name="connsiteX41" fmla="*/ 121763 h 600884"/>
                <a:gd name="connsiteY41" fmla="*/ 121763 h 600884"/>
                <a:gd name="connsiteX42" fmla="*/ 121763 h 600884"/>
                <a:gd name="connsiteY42" fmla="*/ 121763 h 600884"/>
                <a:gd name="connsiteX43" fmla="*/ 121763 h 600884"/>
                <a:gd name="connsiteY43" fmla="*/ 121763 h 600884"/>
                <a:gd name="connsiteX44" fmla="*/ 121763 h 600884"/>
                <a:gd name="connsiteY44" fmla="*/ 121763 h 600884"/>
                <a:gd name="connsiteX45" fmla="*/ 121763 h 600884"/>
                <a:gd name="connsiteY45" fmla="*/ 121763 h 600884"/>
                <a:gd name="connsiteX46" fmla="*/ 121763 h 600884"/>
                <a:gd name="connsiteY46" fmla="*/ 121763 h 600884"/>
                <a:gd name="connsiteX47" fmla="*/ 121763 h 600884"/>
                <a:gd name="connsiteY47" fmla="*/ 121763 h 600884"/>
                <a:gd name="connsiteX48" fmla="*/ 121763 h 600884"/>
                <a:gd name="connsiteY48" fmla="*/ 121763 h 600884"/>
                <a:gd name="connsiteX49" fmla="*/ 121763 h 600884"/>
                <a:gd name="connsiteY49" fmla="*/ 121763 h 600884"/>
                <a:gd name="connsiteX50" fmla="*/ 121763 h 600884"/>
                <a:gd name="connsiteY50" fmla="*/ 121763 h 600884"/>
                <a:gd name="connsiteX51" fmla="*/ 121763 h 600884"/>
                <a:gd name="connsiteY51" fmla="*/ 121763 h 600884"/>
                <a:gd name="connsiteX52" fmla="*/ 121763 h 600884"/>
                <a:gd name="connsiteY52" fmla="*/ 121763 h 600884"/>
                <a:gd name="connsiteX53" fmla="*/ 121763 h 600884"/>
                <a:gd name="connsiteY53" fmla="*/ 121763 h 600884"/>
                <a:gd name="connsiteX54" fmla="*/ 121763 h 600884"/>
                <a:gd name="connsiteY54" fmla="*/ 121763 h 600884"/>
                <a:gd name="connsiteX55" fmla="*/ 121763 h 600884"/>
                <a:gd name="connsiteY55" fmla="*/ 121763 h 600884"/>
                <a:gd name="connsiteX56" fmla="*/ 121763 h 600884"/>
                <a:gd name="connsiteY56" fmla="*/ 121763 h 600884"/>
                <a:gd name="connsiteX57" fmla="*/ 121763 h 600884"/>
                <a:gd name="connsiteY57" fmla="*/ 121763 h 600884"/>
                <a:gd name="connsiteX58" fmla="*/ 121763 h 600884"/>
                <a:gd name="connsiteY58" fmla="*/ 121763 h 600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531769" h="606541">
                  <a:moveTo>
                    <a:pt x="51047" y="309743"/>
                  </a:moveTo>
                  <a:cubicBezTo>
                    <a:pt x="55454" y="310745"/>
                    <a:pt x="58966" y="313205"/>
                    <a:pt x="60537" y="316864"/>
                  </a:cubicBezTo>
                  <a:lnTo>
                    <a:pt x="66209" y="330277"/>
                  </a:lnTo>
                  <a:cubicBezTo>
                    <a:pt x="69350" y="337681"/>
                    <a:pt x="63503" y="347175"/>
                    <a:pt x="53207" y="351530"/>
                  </a:cubicBezTo>
                  <a:lnTo>
                    <a:pt x="43870" y="355449"/>
                  </a:lnTo>
                  <a:cubicBezTo>
                    <a:pt x="33573" y="359804"/>
                    <a:pt x="22665" y="357365"/>
                    <a:pt x="19523" y="349962"/>
                  </a:cubicBezTo>
                  <a:lnTo>
                    <a:pt x="13851" y="336635"/>
                  </a:lnTo>
                  <a:cubicBezTo>
                    <a:pt x="10710" y="329232"/>
                    <a:pt x="16557" y="319738"/>
                    <a:pt x="26853" y="315383"/>
                  </a:cubicBezTo>
                  <a:lnTo>
                    <a:pt x="36190" y="311376"/>
                  </a:lnTo>
                  <a:cubicBezTo>
                    <a:pt x="41339" y="309199"/>
                    <a:pt x="46640" y="308741"/>
                    <a:pt x="51047" y="309743"/>
                  </a:cubicBezTo>
                  <a:close/>
                  <a:moveTo>
                    <a:pt x="22495" y="234920"/>
                  </a:moveTo>
                  <a:lnTo>
                    <a:pt x="33568" y="234920"/>
                  </a:lnTo>
                  <a:cubicBezTo>
                    <a:pt x="45861" y="235007"/>
                    <a:pt x="55801" y="245016"/>
                    <a:pt x="55714" y="257287"/>
                  </a:cubicBezTo>
                  <a:lnTo>
                    <a:pt x="55627" y="279481"/>
                  </a:lnTo>
                  <a:cubicBezTo>
                    <a:pt x="55539" y="291753"/>
                    <a:pt x="45513" y="301588"/>
                    <a:pt x="33219" y="301501"/>
                  </a:cubicBezTo>
                  <a:lnTo>
                    <a:pt x="22146" y="301501"/>
                  </a:lnTo>
                  <a:cubicBezTo>
                    <a:pt x="9853" y="301414"/>
                    <a:pt x="-87" y="291405"/>
                    <a:pt x="0" y="279133"/>
                  </a:cubicBezTo>
                  <a:lnTo>
                    <a:pt x="175" y="256939"/>
                  </a:lnTo>
                  <a:cubicBezTo>
                    <a:pt x="175" y="244755"/>
                    <a:pt x="10201" y="234833"/>
                    <a:pt x="22495" y="234920"/>
                  </a:cubicBezTo>
                  <a:close/>
                  <a:moveTo>
                    <a:pt x="33275" y="156816"/>
                  </a:moveTo>
                  <a:cubicBezTo>
                    <a:pt x="38702" y="155106"/>
                    <a:pt x="44783" y="155455"/>
                    <a:pt x="50231" y="158285"/>
                  </a:cubicBezTo>
                  <a:lnTo>
                    <a:pt x="69933" y="168563"/>
                  </a:lnTo>
                  <a:cubicBezTo>
                    <a:pt x="80830" y="174138"/>
                    <a:pt x="85015" y="187551"/>
                    <a:pt x="79436" y="198439"/>
                  </a:cubicBezTo>
                  <a:lnTo>
                    <a:pt x="69149" y="218211"/>
                  </a:lnTo>
                  <a:cubicBezTo>
                    <a:pt x="63482" y="229099"/>
                    <a:pt x="50057" y="233280"/>
                    <a:pt x="39159" y="227618"/>
                  </a:cubicBezTo>
                  <a:lnTo>
                    <a:pt x="19457" y="217427"/>
                  </a:lnTo>
                  <a:cubicBezTo>
                    <a:pt x="8560" y="211766"/>
                    <a:pt x="4288" y="198352"/>
                    <a:pt x="9955" y="187464"/>
                  </a:cubicBezTo>
                  <a:lnTo>
                    <a:pt x="20242" y="167692"/>
                  </a:lnTo>
                  <a:cubicBezTo>
                    <a:pt x="23075" y="162292"/>
                    <a:pt x="27848" y="158525"/>
                    <a:pt x="33275" y="156816"/>
                  </a:cubicBezTo>
                  <a:close/>
                  <a:moveTo>
                    <a:pt x="221984" y="116560"/>
                  </a:moveTo>
                  <a:cubicBezTo>
                    <a:pt x="233344" y="117702"/>
                    <a:pt x="242964" y="121473"/>
                    <a:pt x="250267" y="126480"/>
                  </a:cubicBezTo>
                  <a:cubicBezTo>
                    <a:pt x="279394" y="146506"/>
                    <a:pt x="260994" y="212769"/>
                    <a:pt x="277563" y="249601"/>
                  </a:cubicBezTo>
                  <a:cubicBezTo>
                    <a:pt x="294219" y="286519"/>
                    <a:pt x="325526" y="321175"/>
                    <a:pt x="384826" y="355568"/>
                  </a:cubicBezTo>
                  <a:cubicBezTo>
                    <a:pt x="444126" y="389962"/>
                    <a:pt x="532117" y="440726"/>
                    <a:pt x="531768" y="515521"/>
                  </a:cubicBezTo>
                  <a:cubicBezTo>
                    <a:pt x="531507" y="590404"/>
                    <a:pt x="467323" y="612781"/>
                    <a:pt x="417528" y="605119"/>
                  </a:cubicBezTo>
                  <a:cubicBezTo>
                    <a:pt x="367734" y="597369"/>
                    <a:pt x="319683" y="499674"/>
                    <a:pt x="267709" y="464235"/>
                  </a:cubicBezTo>
                  <a:cubicBezTo>
                    <a:pt x="215734" y="428797"/>
                    <a:pt x="136464" y="399192"/>
                    <a:pt x="136464" y="399192"/>
                  </a:cubicBezTo>
                  <a:cubicBezTo>
                    <a:pt x="136464" y="399192"/>
                    <a:pt x="21788" y="323700"/>
                    <a:pt x="88326" y="214946"/>
                  </a:cubicBezTo>
                  <a:cubicBezTo>
                    <a:pt x="138164" y="133380"/>
                    <a:pt x="187905" y="113136"/>
                    <a:pt x="221984" y="116560"/>
                  </a:cubicBezTo>
                  <a:close/>
                  <a:moveTo>
                    <a:pt x="71639" y="75442"/>
                  </a:moveTo>
                  <a:cubicBezTo>
                    <a:pt x="77317" y="75224"/>
                    <a:pt x="83071" y="77162"/>
                    <a:pt x="87560" y="81297"/>
                  </a:cubicBezTo>
                  <a:lnTo>
                    <a:pt x="120251" y="111510"/>
                  </a:lnTo>
                  <a:cubicBezTo>
                    <a:pt x="129230" y="119868"/>
                    <a:pt x="129753" y="133886"/>
                    <a:pt x="121384" y="142854"/>
                  </a:cubicBezTo>
                  <a:lnTo>
                    <a:pt x="106303" y="159135"/>
                  </a:lnTo>
                  <a:cubicBezTo>
                    <a:pt x="97934" y="168190"/>
                    <a:pt x="83898" y="168713"/>
                    <a:pt x="74919" y="160354"/>
                  </a:cubicBezTo>
                  <a:lnTo>
                    <a:pt x="42315" y="130142"/>
                  </a:lnTo>
                  <a:cubicBezTo>
                    <a:pt x="33249" y="121871"/>
                    <a:pt x="32726" y="107766"/>
                    <a:pt x="41095" y="98798"/>
                  </a:cubicBezTo>
                  <a:lnTo>
                    <a:pt x="56176" y="82516"/>
                  </a:lnTo>
                  <a:cubicBezTo>
                    <a:pt x="60361" y="78032"/>
                    <a:pt x="65962" y="75660"/>
                    <a:pt x="71639" y="75442"/>
                  </a:cubicBezTo>
                  <a:close/>
                  <a:moveTo>
                    <a:pt x="134910" y="291"/>
                  </a:moveTo>
                  <a:cubicBezTo>
                    <a:pt x="140537" y="1205"/>
                    <a:pt x="145814" y="4252"/>
                    <a:pt x="149391" y="9214"/>
                  </a:cubicBezTo>
                  <a:lnTo>
                    <a:pt x="188297" y="63363"/>
                  </a:lnTo>
                  <a:cubicBezTo>
                    <a:pt x="195450" y="73287"/>
                    <a:pt x="193182" y="87129"/>
                    <a:pt x="183150" y="94354"/>
                  </a:cubicBezTo>
                  <a:lnTo>
                    <a:pt x="165093" y="107238"/>
                  </a:lnTo>
                  <a:cubicBezTo>
                    <a:pt x="155148" y="114377"/>
                    <a:pt x="141191" y="112113"/>
                    <a:pt x="134038" y="102189"/>
                  </a:cubicBezTo>
                  <a:lnTo>
                    <a:pt x="95132" y="48041"/>
                  </a:lnTo>
                  <a:cubicBezTo>
                    <a:pt x="87979" y="38117"/>
                    <a:pt x="90247" y="24275"/>
                    <a:pt x="100279" y="17136"/>
                  </a:cubicBezTo>
                  <a:lnTo>
                    <a:pt x="118336" y="4165"/>
                  </a:lnTo>
                  <a:cubicBezTo>
                    <a:pt x="123308" y="596"/>
                    <a:pt x="129284" y="-623"/>
                    <a:pt x="134910" y="291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68CAB51F-B157-4437-AF5F-F3A39C36BCE7}"/>
              </a:ext>
            </a:extLst>
          </p:cNvPr>
          <p:cNvGrpSpPr/>
          <p:nvPr/>
        </p:nvGrpSpPr>
        <p:grpSpPr>
          <a:xfrm>
            <a:off x="2525124" y="4121355"/>
            <a:ext cx="1047408" cy="1047408"/>
            <a:chOff x="3294381" y="3860098"/>
            <a:chExt cx="1047408" cy="1047408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B6B1089D-A562-4251-9BA8-5B447E376C26}"/>
                </a:ext>
              </a:extLst>
            </p:cNvPr>
            <p:cNvSpPr/>
            <p:nvPr/>
          </p:nvSpPr>
          <p:spPr>
            <a:xfrm>
              <a:off x="3294381" y="3860098"/>
              <a:ext cx="1047408" cy="1047408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FC7666FE-123E-4B81-8E37-FE6F351C07C7}"/>
                </a:ext>
              </a:extLst>
            </p:cNvPr>
            <p:cNvSpPr/>
            <p:nvPr/>
          </p:nvSpPr>
          <p:spPr>
            <a:xfrm>
              <a:off x="3396999" y="3970020"/>
              <a:ext cx="827562" cy="827562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duckling-side-view-silhouette_31613">
              <a:extLst>
                <a:ext uri="{FF2B5EF4-FFF2-40B4-BE49-F238E27FC236}">
                  <a16:creationId xmlns:a16="http://schemas.microsoft.com/office/drawing/2014/main" id="{FA55C408-0539-490A-8006-4DCCF46A4DE0}"/>
                </a:ext>
              </a:extLst>
            </p:cNvPr>
            <p:cNvSpPr/>
            <p:nvPr/>
          </p:nvSpPr>
          <p:spPr>
            <a:xfrm>
              <a:off x="3527859" y="4062203"/>
              <a:ext cx="565842" cy="609685"/>
            </a:xfrm>
            <a:custGeom>
              <a:avLst/>
              <a:gdLst>
                <a:gd name="connsiteX0" fmla="*/ 15286 w 563616"/>
                <a:gd name="connsiteY0" fmla="*/ 64043 h 607286"/>
                <a:gd name="connsiteX1" fmla="*/ 30085 w 563616"/>
                <a:gd name="connsiteY1" fmla="*/ 66606 h 607286"/>
                <a:gd name="connsiteX2" fmla="*/ 93053 w 563616"/>
                <a:gd name="connsiteY2" fmla="*/ 85445 h 607286"/>
                <a:gd name="connsiteX3" fmla="*/ 109142 w 563616"/>
                <a:gd name="connsiteY3" fmla="*/ 76323 h 607286"/>
                <a:gd name="connsiteX4" fmla="*/ 96827 w 563616"/>
                <a:gd name="connsiteY4" fmla="*/ 134824 h 607286"/>
                <a:gd name="connsiteX5" fmla="*/ 105765 w 563616"/>
                <a:gd name="connsiteY5" fmla="*/ 184599 h 607286"/>
                <a:gd name="connsiteX6" fmla="*/ 107156 w 563616"/>
                <a:gd name="connsiteY6" fmla="*/ 198877 h 607286"/>
                <a:gd name="connsiteX7" fmla="*/ 75771 w 563616"/>
                <a:gd name="connsiteY7" fmla="*/ 200266 h 607286"/>
                <a:gd name="connsiteX8" fmla="*/ 33660 w 563616"/>
                <a:gd name="connsiteY8" fmla="*/ 165760 h 607286"/>
                <a:gd name="connsiteX9" fmla="*/ 9029 w 563616"/>
                <a:gd name="connsiteY9" fmla="*/ 111423 h 607286"/>
                <a:gd name="connsiteX10" fmla="*/ 15286 w 563616"/>
                <a:gd name="connsiteY10" fmla="*/ 64043 h 607286"/>
                <a:gd name="connsiteX11" fmla="*/ 184994 w 563616"/>
                <a:gd name="connsiteY11" fmla="*/ 63841 h 607286"/>
                <a:gd name="connsiteX12" fmla="*/ 163946 w 563616"/>
                <a:gd name="connsiteY12" fmla="*/ 84857 h 607286"/>
                <a:gd name="connsiteX13" fmla="*/ 184994 w 563616"/>
                <a:gd name="connsiteY13" fmla="*/ 105874 h 607286"/>
                <a:gd name="connsiteX14" fmla="*/ 206042 w 563616"/>
                <a:gd name="connsiteY14" fmla="*/ 84857 h 607286"/>
                <a:gd name="connsiteX15" fmla="*/ 184994 w 563616"/>
                <a:gd name="connsiteY15" fmla="*/ 63841 h 607286"/>
                <a:gd name="connsiteX16" fmla="*/ 245158 w 563616"/>
                <a:gd name="connsiteY16" fmla="*/ 0 h 607286"/>
                <a:gd name="connsiteX17" fmla="*/ 376210 w 563616"/>
                <a:gd name="connsiteY17" fmla="*/ 130855 h 607286"/>
                <a:gd name="connsiteX18" fmla="*/ 300954 w 563616"/>
                <a:gd name="connsiteY18" fmla="*/ 249021 h 607286"/>
                <a:gd name="connsiteX19" fmla="*/ 331732 w 563616"/>
                <a:gd name="connsiteY19" fmla="*/ 261710 h 607286"/>
                <a:gd name="connsiteX20" fmla="*/ 413341 w 563616"/>
                <a:gd name="connsiteY20" fmla="*/ 298785 h 607286"/>
                <a:gd name="connsiteX21" fmla="*/ 516990 w 563616"/>
                <a:gd name="connsiteY21" fmla="*/ 227212 h 607286"/>
                <a:gd name="connsiteX22" fmla="*/ 549158 w 563616"/>
                <a:gd name="connsiteY22" fmla="*/ 454225 h 607286"/>
                <a:gd name="connsiteX23" fmla="*/ 285864 w 563616"/>
                <a:gd name="connsiteY23" fmla="*/ 607286 h 607286"/>
                <a:gd name="connsiteX24" fmla="*/ 22570 w 563616"/>
                <a:gd name="connsiteY24" fmla="*/ 454225 h 607286"/>
                <a:gd name="connsiteX25" fmla="*/ 62084 w 563616"/>
                <a:gd name="connsiteY25" fmla="*/ 340619 h 607286"/>
                <a:gd name="connsiteX26" fmla="*/ 122447 w 563616"/>
                <a:gd name="connsiteY26" fmla="*/ 176654 h 607286"/>
                <a:gd name="connsiteX27" fmla="*/ 114107 w 563616"/>
                <a:gd name="connsiteY27" fmla="*/ 130855 h 607286"/>
                <a:gd name="connsiteX28" fmla="*/ 245158 w 563616"/>
                <a:gd name="connsiteY28" fmla="*/ 0 h 607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563616" h="607286">
                  <a:moveTo>
                    <a:pt x="15286" y="64043"/>
                  </a:moveTo>
                  <a:cubicBezTo>
                    <a:pt x="19930" y="63371"/>
                    <a:pt x="25119" y="64226"/>
                    <a:pt x="30085" y="66606"/>
                  </a:cubicBezTo>
                  <a:cubicBezTo>
                    <a:pt x="49750" y="76323"/>
                    <a:pt x="79545" y="96550"/>
                    <a:pt x="93053" y="85445"/>
                  </a:cubicBezTo>
                  <a:cubicBezTo>
                    <a:pt x="97025" y="82272"/>
                    <a:pt x="102786" y="79099"/>
                    <a:pt x="109142" y="76323"/>
                  </a:cubicBezTo>
                  <a:cubicBezTo>
                    <a:pt x="101197" y="94171"/>
                    <a:pt x="96827" y="114001"/>
                    <a:pt x="96827" y="134824"/>
                  </a:cubicBezTo>
                  <a:cubicBezTo>
                    <a:pt x="96827" y="151680"/>
                    <a:pt x="99806" y="168536"/>
                    <a:pt x="105765" y="184599"/>
                  </a:cubicBezTo>
                  <a:cubicBezTo>
                    <a:pt x="106163" y="186781"/>
                    <a:pt x="106758" y="191738"/>
                    <a:pt x="107156" y="198877"/>
                  </a:cubicBezTo>
                  <a:cubicBezTo>
                    <a:pt x="98813" y="198283"/>
                    <a:pt x="88484" y="198679"/>
                    <a:pt x="75771" y="200266"/>
                  </a:cubicBezTo>
                  <a:cubicBezTo>
                    <a:pt x="20153" y="207603"/>
                    <a:pt x="11413" y="165760"/>
                    <a:pt x="33660" y="165760"/>
                  </a:cubicBezTo>
                  <a:cubicBezTo>
                    <a:pt x="55908" y="165760"/>
                    <a:pt x="31277" y="150887"/>
                    <a:pt x="9029" y="111423"/>
                  </a:cubicBezTo>
                  <a:cubicBezTo>
                    <a:pt x="-7656" y="81826"/>
                    <a:pt x="1357" y="66060"/>
                    <a:pt x="15286" y="64043"/>
                  </a:cubicBezTo>
                  <a:close/>
                  <a:moveTo>
                    <a:pt x="184994" y="63841"/>
                  </a:moveTo>
                  <a:cubicBezTo>
                    <a:pt x="173279" y="63841"/>
                    <a:pt x="163946" y="73160"/>
                    <a:pt x="163946" y="84857"/>
                  </a:cubicBezTo>
                  <a:cubicBezTo>
                    <a:pt x="163946" y="96357"/>
                    <a:pt x="173279" y="105874"/>
                    <a:pt x="184994" y="105874"/>
                  </a:cubicBezTo>
                  <a:cubicBezTo>
                    <a:pt x="196511" y="105874"/>
                    <a:pt x="206042" y="96357"/>
                    <a:pt x="206042" y="84857"/>
                  </a:cubicBezTo>
                  <a:cubicBezTo>
                    <a:pt x="206042" y="73160"/>
                    <a:pt x="196511" y="63841"/>
                    <a:pt x="184994" y="63841"/>
                  </a:cubicBezTo>
                  <a:close/>
                  <a:moveTo>
                    <a:pt x="245158" y="0"/>
                  </a:moveTo>
                  <a:cubicBezTo>
                    <a:pt x="317435" y="0"/>
                    <a:pt x="376210" y="58488"/>
                    <a:pt x="376210" y="130855"/>
                  </a:cubicBezTo>
                  <a:cubicBezTo>
                    <a:pt x="376210" y="183197"/>
                    <a:pt x="345432" y="228005"/>
                    <a:pt x="300954" y="249021"/>
                  </a:cubicBezTo>
                  <a:cubicBezTo>
                    <a:pt x="307904" y="256555"/>
                    <a:pt x="317634" y="261710"/>
                    <a:pt x="331732" y="261710"/>
                  </a:cubicBezTo>
                  <a:cubicBezTo>
                    <a:pt x="385939" y="261710"/>
                    <a:pt x="376210" y="301165"/>
                    <a:pt x="413341" y="298785"/>
                  </a:cubicBezTo>
                  <a:cubicBezTo>
                    <a:pt x="450273" y="296208"/>
                    <a:pt x="485022" y="229789"/>
                    <a:pt x="516990" y="227212"/>
                  </a:cubicBezTo>
                  <a:cubicBezTo>
                    <a:pt x="549158" y="224634"/>
                    <a:pt x="583906" y="286295"/>
                    <a:pt x="549158" y="454225"/>
                  </a:cubicBezTo>
                  <a:cubicBezTo>
                    <a:pt x="532081" y="537100"/>
                    <a:pt x="431211" y="607286"/>
                    <a:pt x="285864" y="607286"/>
                  </a:cubicBezTo>
                  <a:cubicBezTo>
                    <a:pt x="140516" y="607286"/>
                    <a:pt x="22570" y="538686"/>
                    <a:pt x="22570" y="454225"/>
                  </a:cubicBezTo>
                  <a:cubicBezTo>
                    <a:pt x="22570" y="454225"/>
                    <a:pt x="17407" y="382453"/>
                    <a:pt x="62084" y="340619"/>
                  </a:cubicBezTo>
                  <a:cubicBezTo>
                    <a:pt x="140913" y="266865"/>
                    <a:pt x="122447" y="176654"/>
                    <a:pt x="122447" y="176654"/>
                  </a:cubicBezTo>
                  <a:cubicBezTo>
                    <a:pt x="117085" y="162379"/>
                    <a:pt x="114107" y="146914"/>
                    <a:pt x="114107" y="130855"/>
                  </a:cubicBezTo>
                  <a:cubicBezTo>
                    <a:pt x="114107" y="58488"/>
                    <a:pt x="172683" y="0"/>
                    <a:pt x="24515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4BA56C56-DACE-49BC-9538-6DA67175C229}"/>
              </a:ext>
            </a:extLst>
          </p:cNvPr>
          <p:cNvGrpSpPr/>
          <p:nvPr/>
        </p:nvGrpSpPr>
        <p:grpSpPr>
          <a:xfrm>
            <a:off x="6181335" y="2397187"/>
            <a:ext cx="1047408" cy="1047408"/>
            <a:chOff x="6181335" y="2245496"/>
            <a:chExt cx="1047408" cy="1047408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2852C23A-AA22-42D1-9AC4-B1DA7A6A5636}"/>
                </a:ext>
              </a:extLst>
            </p:cNvPr>
            <p:cNvSpPr/>
            <p:nvPr/>
          </p:nvSpPr>
          <p:spPr>
            <a:xfrm>
              <a:off x="6181335" y="2245496"/>
              <a:ext cx="1047408" cy="1047408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088368CA-5EEE-4A51-BD87-5280AD887932}"/>
                </a:ext>
              </a:extLst>
            </p:cNvPr>
            <p:cNvSpPr/>
            <p:nvPr/>
          </p:nvSpPr>
          <p:spPr>
            <a:xfrm>
              <a:off x="6283953" y="2355418"/>
              <a:ext cx="827562" cy="827562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duckling-side-view-silhouette_31613">
              <a:extLst>
                <a:ext uri="{FF2B5EF4-FFF2-40B4-BE49-F238E27FC236}">
                  <a16:creationId xmlns:a16="http://schemas.microsoft.com/office/drawing/2014/main" id="{F0B1F654-BDC9-47F3-99DC-5FC3179318B8}"/>
                </a:ext>
              </a:extLst>
            </p:cNvPr>
            <p:cNvSpPr/>
            <p:nvPr/>
          </p:nvSpPr>
          <p:spPr>
            <a:xfrm>
              <a:off x="6392891" y="2447601"/>
              <a:ext cx="609685" cy="609685"/>
            </a:xfrm>
            <a:custGeom>
              <a:avLst/>
              <a:gdLst>
                <a:gd name="connsiteX0" fmla="*/ 19046 w 571493"/>
                <a:gd name="connsiteY0" fmla="*/ 388614 h 571493"/>
                <a:gd name="connsiteX1" fmla="*/ 259050 w 571493"/>
                <a:gd name="connsiteY1" fmla="*/ 491484 h 571493"/>
                <a:gd name="connsiteX2" fmla="*/ 278098 w 571493"/>
                <a:gd name="connsiteY2" fmla="*/ 491484 h 571493"/>
                <a:gd name="connsiteX3" fmla="*/ 259050 w 571493"/>
                <a:gd name="connsiteY3" fmla="*/ 571493 h 571493"/>
                <a:gd name="connsiteX4" fmla="*/ 19046 w 571493"/>
                <a:gd name="connsiteY4" fmla="*/ 388614 h 571493"/>
                <a:gd name="connsiteX5" fmla="*/ 441911 w 571493"/>
                <a:gd name="connsiteY5" fmla="*/ 201925 h 571493"/>
                <a:gd name="connsiteX6" fmla="*/ 460959 w 571493"/>
                <a:gd name="connsiteY6" fmla="*/ 510533 h 571493"/>
                <a:gd name="connsiteX7" fmla="*/ 285717 w 571493"/>
                <a:gd name="connsiteY7" fmla="*/ 571493 h 571493"/>
                <a:gd name="connsiteX8" fmla="*/ 308575 w 571493"/>
                <a:gd name="connsiteY8" fmla="*/ 480054 h 571493"/>
                <a:gd name="connsiteX9" fmla="*/ 308575 w 571493"/>
                <a:gd name="connsiteY9" fmla="*/ 472434 h 571493"/>
                <a:gd name="connsiteX10" fmla="*/ 312385 w 571493"/>
                <a:gd name="connsiteY10" fmla="*/ 266695 h 571493"/>
                <a:gd name="connsiteX11" fmla="*/ 441911 w 571493"/>
                <a:gd name="connsiteY11" fmla="*/ 201925 h 571493"/>
                <a:gd name="connsiteX12" fmla="*/ 544823 w 571493"/>
                <a:gd name="connsiteY12" fmla="*/ 167649 h 571493"/>
                <a:gd name="connsiteX13" fmla="*/ 571493 w 571493"/>
                <a:gd name="connsiteY13" fmla="*/ 285762 h 571493"/>
                <a:gd name="connsiteX14" fmla="*/ 510533 w 571493"/>
                <a:gd name="connsiteY14" fmla="*/ 457215 h 571493"/>
                <a:gd name="connsiteX15" fmla="*/ 468622 w 571493"/>
                <a:gd name="connsiteY15" fmla="*/ 190510 h 571493"/>
                <a:gd name="connsiteX16" fmla="*/ 544823 w 571493"/>
                <a:gd name="connsiteY16" fmla="*/ 167649 h 571493"/>
                <a:gd name="connsiteX17" fmla="*/ 41902 w 571493"/>
                <a:gd name="connsiteY17" fmla="*/ 140968 h 571493"/>
                <a:gd name="connsiteX18" fmla="*/ 106660 w 571493"/>
                <a:gd name="connsiteY18" fmla="*/ 205737 h 571493"/>
                <a:gd name="connsiteX19" fmla="*/ 114279 w 571493"/>
                <a:gd name="connsiteY19" fmla="*/ 209547 h 571493"/>
                <a:gd name="connsiteX20" fmla="*/ 289506 w 571493"/>
                <a:gd name="connsiteY20" fmla="*/ 316225 h 571493"/>
                <a:gd name="connsiteX21" fmla="*/ 281888 w 571493"/>
                <a:gd name="connsiteY21" fmla="*/ 461002 h 571493"/>
                <a:gd name="connsiteX22" fmla="*/ 3809 w 571493"/>
                <a:gd name="connsiteY22" fmla="*/ 320035 h 571493"/>
                <a:gd name="connsiteX23" fmla="*/ 0 w 571493"/>
                <a:gd name="connsiteY23" fmla="*/ 285745 h 571493"/>
                <a:gd name="connsiteX24" fmla="*/ 41902 w 571493"/>
                <a:gd name="connsiteY24" fmla="*/ 140968 h 571493"/>
                <a:gd name="connsiteX25" fmla="*/ 384767 w 571493"/>
                <a:gd name="connsiteY25" fmla="*/ 19046 h 571493"/>
                <a:gd name="connsiteX26" fmla="*/ 529531 w 571493"/>
                <a:gd name="connsiteY26" fmla="*/ 140965 h 571493"/>
                <a:gd name="connsiteX27" fmla="*/ 445720 w 571493"/>
                <a:gd name="connsiteY27" fmla="*/ 167635 h 571493"/>
                <a:gd name="connsiteX28" fmla="*/ 438101 w 571493"/>
                <a:gd name="connsiteY28" fmla="*/ 171445 h 571493"/>
                <a:gd name="connsiteX29" fmla="*/ 259050 w 571493"/>
                <a:gd name="connsiteY29" fmla="*/ 270505 h 571493"/>
                <a:gd name="connsiteX30" fmla="*/ 137143 w 571493"/>
                <a:gd name="connsiteY30" fmla="*/ 190495 h 571493"/>
                <a:gd name="connsiteX31" fmla="*/ 384767 w 571493"/>
                <a:gd name="connsiteY31" fmla="*/ 19046 h 571493"/>
                <a:gd name="connsiteX32" fmla="*/ 285697 w 571493"/>
                <a:gd name="connsiteY32" fmla="*/ 0 h 571493"/>
                <a:gd name="connsiteX33" fmla="*/ 323790 w 571493"/>
                <a:gd name="connsiteY33" fmla="*/ 3810 h 571493"/>
                <a:gd name="connsiteX34" fmla="*/ 114279 w 571493"/>
                <a:gd name="connsiteY34" fmla="*/ 171447 h 571493"/>
                <a:gd name="connsiteX35" fmla="*/ 57140 w 571493"/>
                <a:gd name="connsiteY35" fmla="*/ 118108 h 571493"/>
                <a:gd name="connsiteX36" fmla="*/ 285697 w 571493"/>
                <a:gd name="connsiteY36" fmla="*/ 0 h 571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71493" h="571493">
                  <a:moveTo>
                    <a:pt x="19046" y="388614"/>
                  </a:moveTo>
                  <a:cubicBezTo>
                    <a:pt x="80000" y="453384"/>
                    <a:pt x="167620" y="491484"/>
                    <a:pt x="259050" y="491484"/>
                  </a:cubicBezTo>
                  <a:lnTo>
                    <a:pt x="278098" y="491484"/>
                  </a:lnTo>
                  <a:cubicBezTo>
                    <a:pt x="270479" y="518153"/>
                    <a:pt x="266669" y="544823"/>
                    <a:pt x="259050" y="571493"/>
                  </a:cubicBezTo>
                  <a:cubicBezTo>
                    <a:pt x="148572" y="560063"/>
                    <a:pt x="57142" y="487674"/>
                    <a:pt x="19046" y="388614"/>
                  </a:cubicBezTo>
                  <a:close/>
                  <a:moveTo>
                    <a:pt x="441911" y="201925"/>
                  </a:moveTo>
                  <a:cubicBezTo>
                    <a:pt x="506674" y="293365"/>
                    <a:pt x="514293" y="411474"/>
                    <a:pt x="460959" y="510533"/>
                  </a:cubicBezTo>
                  <a:cubicBezTo>
                    <a:pt x="415243" y="548633"/>
                    <a:pt x="354290" y="571493"/>
                    <a:pt x="285717" y="571493"/>
                  </a:cubicBezTo>
                  <a:cubicBezTo>
                    <a:pt x="297146" y="541013"/>
                    <a:pt x="304765" y="510533"/>
                    <a:pt x="308575" y="480054"/>
                  </a:cubicBezTo>
                  <a:lnTo>
                    <a:pt x="308575" y="472434"/>
                  </a:lnTo>
                  <a:cubicBezTo>
                    <a:pt x="316194" y="403854"/>
                    <a:pt x="320004" y="335274"/>
                    <a:pt x="312385" y="266695"/>
                  </a:cubicBezTo>
                  <a:cubicBezTo>
                    <a:pt x="354290" y="240025"/>
                    <a:pt x="396196" y="220975"/>
                    <a:pt x="441911" y="201925"/>
                  </a:cubicBezTo>
                  <a:close/>
                  <a:moveTo>
                    <a:pt x="544823" y="167649"/>
                  </a:moveTo>
                  <a:cubicBezTo>
                    <a:pt x="563873" y="205750"/>
                    <a:pt x="571493" y="243851"/>
                    <a:pt x="571493" y="285762"/>
                  </a:cubicBezTo>
                  <a:cubicBezTo>
                    <a:pt x="571493" y="350533"/>
                    <a:pt x="548633" y="411494"/>
                    <a:pt x="510533" y="457215"/>
                  </a:cubicBezTo>
                  <a:cubicBezTo>
                    <a:pt x="537203" y="369583"/>
                    <a:pt x="521963" y="270521"/>
                    <a:pt x="468622" y="190510"/>
                  </a:cubicBezTo>
                  <a:cubicBezTo>
                    <a:pt x="495292" y="182889"/>
                    <a:pt x="518153" y="175269"/>
                    <a:pt x="544823" y="167649"/>
                  </a:cubicBezTo>
                  <a:close/>
                  <a:moveTo>
                    <a:pt x="41902" y="140968"/>
                  </a:moveTo>
                  <a:cubicBezTo>
                    <a:pt x="60949" y="163827"/>
                    <a:pt x="83805" y="182877"/>
                    <a:pt x="106660" y="205737"/>
                  </a:cubicBezTo>
                  <a:cubicBezTo>
                    <a:pt x="110470" y="205737"/>
                    <a:pt x="110470" y="209547"/>
                    <a:pt x="114279" y="209547"/>
                  </a:cubicBezTo>
                  <a:cubicBezTo>
                    <a:pt x="167609" y="251456"/>
                    <a:pt x="224748" y="289555"/>
                    <a:pt x="289506" y="316225"/>
                  </a:cubicBezTo>
                  <a:cubicBezTo>
                    <a:pt x="293316" y="365754"/>
                    <a:pt x="289506" y="411473"/>
                    <a:pt x="281888" y="461002"/>
                  </a:cubicBezTo>
                  <a:cubicBezTo>
                    <a:pt x="167609" y="468622"/>
                    <a:pt x="60949" y="415283"/>
                    <a:pt x="3809" y="320035"/>
                  </a:cubicBezTo>
                  <a:cubicBezTo>
                    <a:pt x="0" y="308605"/>
                    <a:pt x="0" y="297175"/>
                    <a:pt x="0" y="285745"/>
                  </a:cubicBezTo>
                  <a:cubicBezTo>
                    <a:pt x="0" y="232406"/>
                    <a:pt x="15237" y="182877"/>
                    <a:pt x="41902" y="140968"/>
                  </a:cubicBezTo>
                  <a:close/>
                  <a:moveTo>
                    <a:pt x="384767" y="19046"/>
                  </a:moveTo>
                  <a:cubicBezTo>
                    <a:pt x="445720" y="41906"/>
                    <a:pt x="499054" y="83816"/>
                    <a:pt x="529531" y="140965"/>
                  </a:cubicBezTo>
                  <a:cubicBezTo>
                    <a:pt x="502864" y="148585"/>
                    <a:pt x="472387" y="156205"/>
                    <a:pt x="445720" y="167635"/>
                  </a:cubicBezTo>
                  <a:cubicBezTo>
                    <a:pt x="441911" y="167635"/>
                    <a:pt x="441911" y="171445"/>
                    <a:pt x="438101" y="171445"/>
                  </a:cubicBezTo>
                  <a:cubicBezTo>
                    <a:pt x="377148" y="198115"/>
                    <a:pt x="316194" y="228595"/>
                    <a:pt x="259050" y="270505"/>
                  </a:cubicBezTo>
                  <a:cubicBezTo>
                    <a:pt x="217145" y="247645"/>
                    <a:pt x="175239" y="220975"/>
                    <a:pt x="137143" y="190495"/>
                  </a:cubicBezTo>
                  <a:cubicBezTo>
                    <a:pt x="182858" y="91436"/>
                    <a:pt x="281908" y="26666"/>
                    <a:pt x="384767" y="19046"/>
                  </a:cubicBezTo>
                  <a:close/>
                  <a:moveTo>
                    <a:pt x="285697" y="0"/>
                  </a:moveTo>
                  <a:cubicBezTo>
                    <a:pt x="297125" y="0"/>
                    <a:pt x="312362" y="3810"/>
                    <a:pt x="323790" y="3810"/>
                  </a:cubicBezTo>
                  <a:cubicBezTo>
                    <a:pt x="232367" y="26670"/>
                    <a:pt x="156181" y="87629"/>
                    <a:pt x="114279" y="171447"/>
                  </a:cubicBezTo>
                  <a:cubicBezTo>
                    <a:pt x="95232" y="156207"/>
                    <a:pt x="76186" y="137158"/>
                    <a:pt x="57140" y="118108"/>
                  </a:cubicBezTo>
                  <a:cubicBezTo>
                    <a:pt x="106660" y="45719"/>
                    <a:pt x="190465" y="0"/>
                    <a:pt x="28569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1347E8D5-42E8-418C-8D1C-0F841BDB6EEC}"/>
              </a:ext>
            </a:extLst>
          </p:cNvPr>
          <p:cNvGrpSpPr/>
          <p:nvPr/>
        </p:nvGrpSpPr>
        <p:grpSpPr>
          <a:xfrm rot="18876873" flipV="1">
            <a:off x="3772379" y="3292428"/>
            <a:ext cx="2415215" cy="1359416"/>
            <a:chOff x="709134" y="3840899"/>
            <a:chExt cx="2415215" cy="1359416"/>
          </a:xfrm>
        </p:grpSpPr>
        <p:sp>
          <p:nvSpPr>
            <p:cNvPr id="41" name="human-feet-shape_46542">
              <a:extLst>
                <a:ext uri="{FF2B5EF4-FFF2-40B4-BE49-F238E27FC236}">
                  <a16:creationId xmlns:a16="http://schemas.microsoft.com/office/drawing/2014/main" id="{87C4B385-080E-4E4B-9CE8-C21BE956880B}"/>
                </a:ext>
              </a:extLst>
            </p:cNvPr>
            <p:cNvSpPr/>
            <p:nvPr/>
          </p:nvSpPr>
          <p:spPr>
            <a:xfrm rot="1157053" flipH="1">
              <a:off x="709134" y="4895471"/>
              <a:ext cx="267264" cy="304844"/>
            </a:xfrm>
            <a:custGeom>
              <a:avLst/>
              <a:gdLst>
                <a:gd name="connsiteX0" fmla="*/ 121763 h 600884"/>
                <a:gd name="connsiteY0" fmla="*/ 121763 h 600884"/>
                <a:gd name="connsiteX1" fmla="*/ 121763 h 600884"/>
                <a:gd name="connsiteY1" fmla="*/ 121763 h 600884"/>
                <a:gd name="connsiteX2" fmla="*/ 121763 h 600884"/>
                <a:gd name="connsiteY2" fmla="*/ 121763 h 600884"/>
                <a:gd name="connsiteX3" fmla="*/ 121763 h 600884"/>
                <a:gd name="connsiteY3" fmla="*/ 121763 h 600884"/>
                <a:gd name="connsiteX4" fmla="*/ 121763 h 600884"/>
                <a:gd name="connsiteY4" fmla="*/ 121763 h 600884"/>
                <a:gd name="connsiteX5" fmla="*/ 121763 h 600884"/>
                <a:gd name="connsiteY5" fmla="*/ 121763 h 600884"/>
                <a:gd name="connsiteX6" fmla="*/ 121763 h 600884"/>
                <a:gd name="connsiteY6" fmla="*/ 121763 h 600884"/>
                <a:gd name="connsiteX7" fmla="*/ 121763 h 600884"/>
                <a:gd name="connsiteY7" fmla="*/ 121763 h 600884"/>
                <a:gd name="connsiteX8" fmla="*/ 121763 h 600884"/>
                <a:gd name="connsiteY8" fmla="*/ 121763 h 600884"/>
                <a:gd name="connsiteX9" fmla="*/ 121763 h 600884"/>
                <a:gd name="connsiteY9" fmla="*/ 121763 h 600884"/>
                <a:gd name="connsiteX10" fmla="*/ 121763 h 600884"/>
                <a:gd name="connsiteY10" fmla="*/ 121763 h 600884"/>
                <a:gd name="connsiteX11" fmla="*/ 121763 h 600884"/>
                <a:gd name="connsiteY11" fmla="*/ 121763 h 600884"/>
                <a:gd name="connsiteX12" fmla="*/ 121763 h 600884"/>
                <a:gd name="connsiteY12" fmla="*/ 121763 h 600884"/>
                <a:gd name="connsiteX13" fmla="*/ 121763 h 600884"/>
                <a:gd name="connsiteY13" fmla="*/ 121763 h 600884"/>
                <a:gd name="connsiteX14" fmla="*/ 121763 h 600884"/>
                <a:gd name="connsiteY14" fmla="*/ 121763 h 600884"/>
                <a:gd name="connsiteX15" fmla="*/ 121763 h 600884"/>
                <a:gd name="connsiteY15" fmla="*/ 121763 h 600884"/>
                <a:gd name="connsiteX16" fmla="*/ 121763 h 600884"/>
                <a:gd name="connsiteY16" fmla="*/ 121763 h 600884"/>
                <a:gd name="connsiteX17" fmla="*/ 121763 h 600884"/>
                <a:gd name="connsiteY17" fmla="*/ 121763 h 600884"/>
                <a:gd name="connsiteX18" fmla="*/ 121763 h 600884"/>
                <a:gd name="connsiteY18" fmla="*/ 121763 h 600884"/>
                <a:gd name="connsiteX19" fmla="*/ 121763 h 600884"/>
                <a:gd name="connsiteY19" fmla="*/ 121763 h 600884"/>
                <a:gd name="connsiteX20" fmla="*/ 121763 h 600884"/>
                <a:gd name="connsiteY20" fmla="*/ 121763 h 600884"/>
                <a:gd name="connsiteX21" fmla="*/ 121763 h 600884"/>
                <a:gd name="connsiteY21" fmla="*/ 121763 h 600884"/>
                <a:gd name="connsiteX22" fmla="*/ 121763 h 600884"/>
                <a:gd name="connsiteY22" fmla="*/ 121763 h 600884"/>
                <a:gd name="connsiteX23" fmla="*/ 121763 h 600884"/>
                <a:gd name="connsiteY23" fmla="*/ 121763 h 600884"/>
                <a:gd name="connsiteX24" fmla="*/ 121763 h 600884"/>
                <a:gd name="connsiteY24" fmla="*/ 121763 h 600884"/>
                <a:gd name="connsiteX25" fmla="*/ 121763 h 600884"/>
                <a:gd name="connsiteY25" fmla="*/ 121763 h 600884"/>
                <a:gd name="connsiteX26" fmla="*/ 121763 h 600884"/>
                <a:gd name="connsiteY26" fmla="*/ 121763 h 600884"/>
                <a:gd name="connsiteX27" fmla="*/ 121763 h 600884"/>
                <a:gd name="connsiteY27" fmla="*/ 121763 h 600884"/>
                <a:gd name="connsiteX28" fmla="*/ 121763 h 600884"/>
                <a:gd name="connsiteY28" fmla="*/ 121763 h 600884"/>
                <a:gd name="connsiteX29" fmla="*/ 121763 h 600884"/>
                <a:gd name="connsiteY29" fmla="*/ 121763 h 600884"/>
                <a:gd name="connsiteX30" fmla="*/ 121763 h 600884"/>
                <a:gd name="connsiteY30" fmla="*/ 121763 h 600884"/>
                <a:gd name="connsiteX31" fmla="*/ 121763 h 600884"/>
                <a:gd name="connsiteY31" fmla="*/ 121763 h 600884"/>
                <a:gd name="connsiteX32" fmla="*/ 121763 h 600884"/>
                <a:gd name="connsiteY32" fmla="*/ 121763 h 600884"/>
                <a:gd name="connsiteX33" fmla="*/ 121763 h 600884"/>
                <a:gd name="connsiteY33" fmla="*/ 121763 h 600884"/>
                <a:gd name="connsiteX34" fmla="*/ 121763 h 600884"/>
                <a:gd name="connsiteY34" fmla="*/ 121763 h 600884"/>
                <a:gd name="connsiteX35" fmla="*/ 121763 h 600884"/>
                <a:gd name="connsiteY35" fmla="*/ 121763 h 600884"/>
                <a:gd name="connsiteX36" fmla="*/ 121763 h 600884"/>
                <a:gd name="connsiteY36" fmla="*/ 121763 h 600884"/>
                <a:gd name="connsiteX37" fmla="*/ 121763 h 600884"/>
                <a:gd name="connsiteY37" fmla="*/ 121763 h 600884"/>
                <a:gd name="connsiteX38" fmla="*/ 121763 h 600884"/>
                <a:gd name="connsiteY38" fmla="*/ 121763 h 600884"/>
                <a:gd name="connsiteX39" fmla="*/ 121763 h 600884"/>
                <a:gd name="connsiteY39" fmla="*/ 121763 h 600884"/>
                <a:gd name="connsiteX40" fmla="*/ 121763 h 600884"/>
                <a:gd name="connsiteY40" fmla="*/ 121763 h 600884"/>
                <a:gd name="connsiteX41" fmla="*/ 121763 h 600884"/>
                <a:gd name="connsiteY41" fmla="*/ 121763 h 600884"/>
                <a:gd name="connsiteX42" fmla="*/ 121763 h 600884"/>
                <a:gd name="connsiteY42" fmla="*/ 121763 h 600884"/>
                <a:gd name="connsiteX43" fmla="*/ 121763 h 600884"/>
                <a:gd name="connsiteY43" fmla="*/ 121763 h 600884"/>
                <a:gd name="connsiteX44" fmla="*/ 121763 h 600884"/>
                <a:gd name="connsiteY44" fmla="*/ 121763 h 600884"/>
                <a:gd name="connsiteX45" fmla="*/ 121763 h 600884"/>
                <a:gd name="connsiteY45" fmla="*/ 121763 h 600884"/>
                <a:gd name="connsiteX46" fmla="*/ 121763 h 600884"/>
                <a:gd name="connsiteY46" fmla="*/ 121763 h 600884"/>
                <a:gd name="connsiteX47" fmla="*/ 121763 h 600884"/>
                <a:gd name="connsiteY47" fmla="*/ 121763 h 600884"/>
                <a:gd name="connsiteX48" fmla="*/ 121763 h 600884"/>
                <a:gd name="connsiteY48" fmla="*/ 121763 h 600884"/>
                <a:gd name="connsiteX49" fmla="*/ 121763 h 600884"/>
                <a:gd name="connsiteY49" fmla="*/ 121763 h 600884"/>
                <a:gd name="connsiteX50" fmla="*/ 121763 h 600884"/>
                <a:gd name="connsiteY50" fmla="*/ 121763 h 600884"/>
                <a:gd name="connsiteX51" fmla="*/ 121763 h 600884"/>
                <a:gd name="connsiteY51" fmla="*/ 121763 h 600884"/>
                <a:gd name="connsiteX52" fmla="*/ 121763 h 600884"/>
                <a:gd name="connsiteY52" fmla="*/ 121763 h 600884"/>
                <a:gd name="connsiteX53" fmla="*/ 121763 h 600884"/>
                <a:gd name="connsiteY53" fmla="*/ 121763 h 600884"/>
                <a:gd name="connsiteX54" fmla="*/ 121763 h 600884"/>
                <a:gd name="connsiteY54" fmla="*/ 121763 h 600884"/>
                <a:gd name="connsiteX55" fmla="*/ 121763 h 600884"/>
                <a:gd name="connsiteY55" fmla="*/ 121763 h 600884"/>
                <a:gd name="connsiteX56" fmla="*/ 121763 h 600884"/>
                <a:gd name="connsiteY56" fmla="*/ 121763 h 600884"/>
                <a:gd name="connsiteX57" fmla="*/ 121763 h 600884"/>
                <a:gd name="connsiteY57" fmla="*/ 121763 h 600884"/>
                <a:gd name="connsiteX58" fmla="*/ 121763 h 600884"/>
                <a:gd name="connsiteY58" fmla="*/ 121763 h 600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531769" h="606541">
                  <a:moveTo>
                    <a:pt x="51047" y="309743"/>
                  </a:moveTo>
                  <a:cubicBezTo>
                    <a:pt x="55454" y="310745"/>
                    <a:pt x="58966" y="313205"/>
                    <a:pt x="60537" y="316864"/>
                  </a:cubicBezTo>
                  <a:lnTo>
                    <a:pt x="66209" y="330277"/>
                  </a:lnTo>
                  <a:cubicBezTo>
                    <a:pt x="69350" y="337681"/>
                    <a:pt x="63503" y="347175"/>
                    <a:pt x="53207" y="351530"/>
                  </a:cubicBezTo>
                  <a:lnTo>
                    <a:pt x="43870" y="355449"/>
                  </a:lnTo>
                  <a:cubicBezTo>
                    <a:pt x="33573" y="359804"/>
                    <a:pt x="22665" y="357365"/>
                    <a:pt x="19523" y="349962"/>
                  </a:cubicBezTo>
                  <a:lnTo>
                    <a:pt x="13851" y="336635"/>
                  </a:lnTo>
                  <a:cubicBezTo>
                    <a:pt x="10710" y="329232"/>
                    <a:pt x="16557" y="319738"/>
                    <a:pt x="26853" y="315383"/>
                  </a:cubicBezTo>
                  <a:lnTo>
                    <a:pt x="36190" y="311376"/>
                  </a:lnTo>
                  <a:cubicBezTo>
                    <a:pt x="41339" y="309199"/>
                    <a:pt x="46640" y="308741"/>
                    <a:pt x="51047" y="309743"/>
                  </a:cubicBezTo>
                  <a:close/>
                  <a:moveTo>
                    <a:pt x="22495" y="234920"/>
                  </a:moveTo>
                  <a:lnTo>
                    <a:pt x="33568" y="234920"/>
                  </a:lnTo>
                  <a:cubicBezTo>
                    <a:pt x="45861" y="235007"/>
                    <a:pt x="55801" y="245016"/>
                    <a:pt x="55714" y="257287"/>
                  </a:cubicBezTo>
                  <a:lnTo>
                    <a:pt x="55627" y="279481"/>
                  </a:lnTo>
                  <a:cubicBezTo>
                    <a:pt x="55539" y="291753"/>
                    <a:pt x="45513" y="301588"/>
                    <a:pt x="33219" y="301501"/>
                  </a:cubicBezTo>
                  <a:lnTo>
                    <a:pt x="22146" y="301501"/>
                  </a:lnTo>
                  <a:cubicBezTo>
                    <a:pt x="9853" y="301414"/>
                    <a:pt x="-87" y="291405"/>
                    <a:pt x="0" y="279133"/>
                  </a:cubicBezTo>
                  <a:lnTo>
                    <a:pt x="175" y="256939"/>
                  </a:lnTo>
                  <a:cubicBezTo>
                    <a:pt x="175" y="244755"/>
                    <a:pt x="10201" y="234833"/>
                    <a:pt x="22495" y="234920"/>
                  </a:cubicBezTo>
                  <a:close/>
                  <a:moveTo>
                    <a:pt x="33275" y="156816"/>
                  </a:moveTo>
                  <a:cubicBezTo>
                    <a:pt x="38702" y="155106"/>
                    <a:pt x="44783" y="155455"/>
                    <a:pt x="50231" y="158285"/>
                  </a:cubicBezTo>
                  <a:lnTo>
                    <a:pt x="69933" y="168563"/>
                  </a:lnTo>
                  <a:cubicBezTo>
                    <a:pt x="80830" y="174138"/>
                    <a:pt x="85015" y="187551"/>
                    <a:pt x="79436" y="198439"/>
                  </a:cubicBezTo>
                  <a:lnTo>
                    <a:pt x="69149" y="218211"/>
                  </a:lnTo>
                  <a:cubicBezTo>
                    <a:pt x="63482" y="229099"/>
                    <a:pt x="50057" y="233280"/>
                    <a:pt x="39159" y="227618"/>
                  </a:cubicBezTo>
                  <a:lnTo>
                    <a:pt x="19457" y="217427"/>
                  </a:lnTo>
                  <a:cubicBezTo>
                    <a:pt x="8560" y="211766"/>
                    <a:pt x="4288" y="198352"/>
                    <a:pt x="9955" y="187464"/>
                  </a:cubicBezTo>
                  <a:lnTo>
                    <a:pt x="20242" y="167692"/>
                  </a:lnTo>
                  <a:cubicBezTo>
                    <a:pt x="23075" y="162292"/>
                    <a:pt x="27848" y="158525"/>
                    <a:pt x="33275" y="156816"/>
                  </a:cubicBezTo>
                  <a:close/>
                  <a:moveTo>
                    <a:pt x="221984" y="116560"/>
                  </a:moveTo>
                  <a:cubicBezTo>
                    <a:pt x="233344" y="117702"/>
                    <a:pt x="242964" y="121473"/>
                    <a:pt x="250267" y="126480"/>
                  </a:cubicBezTo>
                  <a:cubicBezTo>
                    <a:pt x="279394" y="146506"/>
                    <a:pt x="260994" y="212769"/>
                    <a:pt x="277563" y="249601"/>
                  </a:cubicBezTo>
                  <a:cubicBezTo>
                    <a:pt x="294219" y="286519"/>
                    <a:pt x="325526" y="321175"/>
                    <a:pt x="384826" y="355568"/>
                  </a:cubicBezTo>
                  <a:cubicBezTo>
                    <a:pt x="444126" y="389962"/>
                    <a:pt x="532117" y="440726"/>
                    <a:pt x="531768" y="515521"/>
                  </a:cubicBezTo>
                  <a:cubicBezTo>
                    <a:pt x="531507" y="590404"/>
                    <a:pt x="467323" y="612781"/>
                    <a:pt x="417528" y="605119"/>
                  </a:cubicBezTo>
                  <a:cubicBezTo>
                    <a:pt x="367734" y="597369"/>
                    <a:pt x="319683" y="499674"/>
                    <a:pt x="267709" y="464235"/>
                  </a:cubicBezTo>
                  <a:cubicBezTo>
                    <a:pt x="215734" y="428797"/>
                    <a:pt x="136464" y="399192"/>
                    <a:pt x="136464" y="399192"/>
                  </a:cubicBezTo>
                  <a:cubicBezTo>
                    <a:pt x="136464" y="399192"/>
                    <a:pt x="21788" y="323700"/>
                    <a:pt x="88326" y="214946"/>
                  </a:cubicBezTo>
                  <a:cubicBezTo>
                    <a:pt x="138164" y="133380"/>
                    <a:pt x="187905" y="113136"/>
                    <a:pt x="221984" y="116560"/>
                  </a:cubicBezTo>
                  <a:close/>
                  <a:moveTo>
                    <a:pt x="71639" y="75442"/>
                  </a:moveTo>
                  <a:cubicBezTo>
                    <a:pt x="77317" y="75224"/>
                    <a:pt x="83071" y="77162"/>
                    <a:pt x="87560" y="81297"/>
                  </a:cubicBezTo>
                  <a:lnTo>
                    <a:pt x="120251" y="111510"/>
                  </a:lnTo>
                  <a:cubicBezTo>
                    <a:pt x="129230" y="119868"/>
                    <a:pt x="129753" y="133886"/>
                    <a:pt x="121384" y="142854"/>
                  </a:cubicBezTo>
                  <a:lnTo>
                    <a:pt x="106303" y="159135"/>
                  </a:lnTo>
                  <a:cubicBezTo>
                    <a:pt x="97934" y="168190"/>
                    <a:pt x="83898" y="168713"/>
                    <a:pt x="74919" y="160354"/>
                  </a:cubicBezTo>
                  <a:lnTo>
                    <a:pt x="42315" y="130142"/>
                  </a:lnTo>
                  <a:cubicBezTo>
                    <a:pt x="33249" y="121871"/>
                    <a:pt x="32726" y="107766"/>
                    <a:pt x="41095" y="98798"/>
                  </a:cubicBezTo>
                  <a:lnTo>
                    <a:pt x="56176" y="82516"/>
                  </a:lnTo>
                  <a:cubicBezTo>
                    <a:pt x="60361" y="78032"/>
                    <a:pt x="65962" y="75660"/>
                    <a:pt x="71639" y="75442"/>
                  </a:cubicBezTo>
                  <a:close/>
                  <a:moveTo>
                    <a:pt x="134910" y="291"/>
                  </a:moveTo>
                  <a:cubicBezTo>
                    <a:pt x="140537" y="1205"/>
                    <a:pt x="145814" y="4252"/>
                    <a:pt x="149391" y="9214"/>
                  </a:cubicBezTo>
                  <a:lnTo>
                    <a:pt x="188297" y="63363"/>
                  </a:lnTo>
                  <a:cubicBezTo>
                    <a:pt x="195450" y="73287"/>
                    <a:pt x="193182" y="87129"/>
                    <a:pt x="183150" y="94354"/>
                  </a:cubicBezTo>
                  <a:lnTo>
                    <a:pt x="165093" y="107238"/>
                  </a:lnTo>
                  <a:cubicBezTo>
                    <a:pt x="155148" y="114377"/>
                    <a:pt x="141191" y="112113"/>
                    <a:pt x="134038" y="102189"/>
                  </a:cubicBezTo>
                  <a:lnTo>
                    <a:pt x="95132" y="48041"/>
                  </a:lnTo>
                  <a:cubicBezTo>
                    <a:pt x="87979" y="38117"/>
                    <a:pt x="90247" y="24275"/>
                    <a:pt x="100279" y="17136"/>
                  </a:cubicBezTo>
                  <a:lnTo>
                    <a:pt x="118336" y="4165"/>
                  </a:lnTo>
                  <a:cubicBezTo>
                    <a:pt x="123308" y="596"/>
                    <a:pt x="129284" y="-623"/>
                    <a:pt x="134910" y="291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human-feet-shape_46542">
              <a:extLst>
                <a:ext uri="{FF2B5EF4-FFF2-40B4-BE49-F238E27FC236}">
                  <a16:creationId xmlns:a16="http://schemas.microsoft.com/office/drawing/2014/main" id="{3413133D-1B1C-4BE3-BE6A-E2ABFBB6C1BF}"/>
                </a:ext>
              </a:extLst>
            </p:cNvPr>
            <p:cNvSpPr/>
            <p:nvPr/>
          </p:nvSpPr>
          <p:spPr>
            <a:xfrm rot="5727286">
              <a:off x="772901" y="4478980"/>
              <a:ext cx="267264" cy="304844"/>
            </a:xfrm>
            <a:custGeom>
              <a:avLst/>
              <a:gdLst>
                <a:gd name="connsiteX0" fmla="*/ 121763 h 600884"/>
                <a:gd name="connsiteY0" fmla="*/ 121763 h 600884"/>
                <a:gd name="connsiteX1" fmla="*/ 121763 h 600884"/>
                <a:gd name="connsiteY1" fmla="*/ 121763 h 600884"/>
                <a:gd name="connsiteX2" fmla="*/ 121763 h 600884"/>
                <a:gd name="connsiteY2" fmla="*/ 121763 h 600884"/>
                <a:gd name="connsiteX3" fmla="*/ 121763 h 600884"/>
                <a:gd name="connsiteY3" fmla="*/ 121763 h 600884"/>
                <a:gd name="connsiteX4" fmla="*/ 121763 h 600884"/>
                <a:gd name="connsiteY4" fmla="*/ 121763 h 600884"/>
                <a:gd name="connsiteX5" fmla="*/ 121763 h 600884"/>
                <a:gd name="connsiteY5" fmla="*/ 121763 h 600884"/>
                <a:gd name="connsiteX6" fmla="*/ 121763 h 600884"/>
                <a:gd name="connsiteY6" fmla="*/ 121763 h 600884"/>
                <a:gd name="connsiteX7" fmla="*/ 121763 h 600884"/>
                <a:gd name="connsiteY7" fmla="*/ 121763 h 600884"/>
                <a:gd name="connsiteX8" fmla="*/ 121763 h 600884"/>
                <a:gd name="connsiteY8" fmla="*/ 121763 h 600884"/>
                <a:gd name="connsiteX9" fmla="*/ 121763 h 600884"/>
                <a:gd name="connsiteY9" fmla="*/ 121763 h 600884"/>
                <a:gd name="connsiteX10" fmla="*/ 121763 h 600884"/>
                <a:gd name="connsiteY10" fmla="*/ 121763 h 600884"/>
                <a:gd name="connsiteX11" fmla="*/ 121763 h 600884"/>
                <a:gd name="connsiteY11" fmla="*/ 121763 h 600884"/>
                <a:gd name="connsiteX12" fmla="*/ 121763 h 600884"/>
                <a:gd name="connsiteY12" fmla="*/ 121763 h 600884"/>
                <a:gd name="connsiteX13" fmla="*/ 121763 h 600884"/>
                <a:gd name="connsiteY13" fmla="*/ 121763 h 600884"/>
                <a:gd name="connsiteX14" fmla="*/ 121763 h 600884"/>
                <a:gd name="connsiteY14" fmla="*/ 121763 h 600884"/>
                <a:gd name="connsiteX15" fmla="*/ 121763 h 600884"/>
                <a:gd name="connsiteY15" fmla="*/ 121763 h 600884"/>
                <a:gd name="connsiteX16" fmla="*/ 121763 h 600884"/>
                <a:gd name="connsiteY16" fmla="*/ 121763 h 600884"/>
                <a:gd name="connsiteX17" fmla="*/ 121763 h 600884"/>
                <a:gd name="connsiteY17" fmla="*/ 121763 h 600884"/>
                <a:gd name="connsiteX18" fmla="*/ 121763 h 600884"/>
                <a:gd name="connsiteY18" fmla="*/ 121763 h 600884"/>
                <a:gd name="connsiteX19" fmla="*/ 121763 h 600884"/>
                <a:gd name="connsiteY19" fmla="*/ 121763 h 600884"/>
                <a:gd name="connsiteX20" fmla="*/ 121763 h 600884"/>
                <a:gd name="connsiteY20" fmla="*/ 121763 h 600884"/>
                <a:gd name="connsiteX21" fmla="*/ 121763 h 600884"/>
                <a:gd name="connsiteY21" fmla="*/ 121763 h 600884"/>
                <a:gd name="connsiteX22" fmla="*/ 121763 h 600884"/>
                <a:gd name="connsiteY22" fmla="*/ 121763 h 600884"/>
                <a:gd name="connsiteX23" fmla="*/ 121763 h 600884"/>
                <a:gd name="connsiteY23" fmla="*/ 121763 h 600884"/>
                <a:gd name="connsiteX24" fmla="*/ 121763 h 600884"/>
                <a:gd name="connsiteY24" fmla="*/ 121763 h 600884"/>
                <a:gd name="connsiteX25" fmla="*/ 121763 h 600884"/>
                <a:gd name="connsiteY25" fmla="*/ 121763 h 600884"/>
                <a:gd name="connsiteX26" fmla="*/ 121763 h 600884"/>
                <a:gd name="connsiteY26" fmla="*/ 121763 h 600884"/>
                <a:gd name="connsiteX27" fmla="*/ 121763 h 600884"/>
                <a:gd name="connsiteY27" fmla="*/ 121763 h 600884"/>
                <a:gd name="connsiteX28" fmla="*/ 121763 h 600884"/>
                <a:gd name="connsiteY28" fmla="*/ 121763 h 600884"/>
                <a:gd name="connsiteX29" fmla="*/ 121763 h 600884"/>
                <a:gd name="connsiteY29" fmla="*/ 121763 h 600884"/>
                <a:gd name="connsiteX30" fmla="*/ 121763 h 600884"/>
                <a:gd name="connsiteY30" fmla="*/ 121763 h 600884"/>
                <a:gd name="connsiteX31" fmla="*/ 121763 h 600884"/>
                <a:gd name="connsiteY31" fmla="*/ 121763 h 600884"/>
                <a:gd name="connsiteX32" fmla="*/ 121763 h 600884"/>
                <a:gd name="connsiteY32" fmla="*/ 121763 h 600884"/>
                <a:gd name="connsiteX33" fmla="*/ 121763 h 600884"/>
                <a:gd name="connsiteY33" fmla="*/ 121763 h 600884"/>
                <a:gd name="connsiteX34" fmla="*/ 121763 h 600884"/>
                <a:gd name="connsiteY34" fmla="*/ 121763 h 600884"/>
                <a:gd name="connsiteX35" fmla="*/ 121763 h 600884"/>
                <a:gd name="connsiteY35" fmla="*/ 121763 h 600884"/>
                <a:gd name="connsiteX36" fmla="*/ 121763 h 600884"/>
                <a:gd name="connsiteY36" fmla="*/ 121763 h 600884"/>
                <a:gd name="connsiteX37" fmla="*/ 121763 h 600884"/>
                <a:gd name="connsiteY37" fmla="*/ 121763 h 600884"/>
                <a:gd name="connsiteX38" fmla="*/ 121763 h 600884"/>
                <a:gd name="connsiteY38" fmla="*/ 121763 h 600884"/>
                <a:gd name="connsiteX39" fmla="*/ 121763 h 600884"/>
                <a:gd name="connsiteY39" fmla="*/ 121763 h 600884"/>
                <a:gd name="connsiteX40" fmla="*/ 121763 h 600884"/>
                <a:gd name="connsiteY40" fmla="*/ 121763 h 600884"/>
                <a:gd name="connsiteX41" fmla="*/ 121763 h 600884"/>
                <a:gd name="connsiteY41" fmla="*/ 121763 h 600884"/>
                <a:gd name="connsiteX42" fmla="*/ 121763 h 600884"/>
                <a:gd name="connsiteY42" fmla="*/ 121763 h 600884"/>
                <a:gd name="connsiteX43" fmla="*/ 121763 h 600884"/>
                <a:gd name="connsiteY43" fmla="*/ 121763 h 600884"/>
                <a:gd name="connsiteX44" fmla="*/ 121763 h 600884"/>
                <a:gd name="connsiteY44" fmla="*/ 121763 h 600884"/>
                <a:gd name="connsiteX45" fmla="*/ 121763 h 600884"/>
                <a:gd name="connsiteY45" fmla="*/ 121763 h 600884"/>
                <a:gd name="connsiteX46" fmla="*/ 121763 h 600884"/>
                <a:gd name="connsiteY46" fmla="*/ 121763 h 600884"/>
                <a:gd name="connsiteX47" fmla="*/ 121763 h 600884"/>
                <a:gd name="connsiteY47" fmla="*/ 121763 h 600884"/>
                <a:gd name="connsiteX48" fmla="*/ 121763 h 600884"/>
                <a:gd name="connsiteY48" fmla="*/ 121763 h 600884"/>
                <a:gd name="connsiteX49" fmla="*/ 121763 h 600884"/>
                <a:gd name="connsiteY49" fmla="*/ 121763 h 600884"/>
                <a:gd name="connsiteX50" fmla="*/ 121763 h 600884"/>
                <a:gd name="connsiteY50" fmla="*/ 121763 h 600884"/>
                <a:gd name="connsiteX51" fmla="*/ 121763 h 600884"/>
                <a:gd name="connsiteY51" fmla="*/ 121763 h 600884"/>
                <a:gd name="connsiteX52" fmla="*/ 121763 h 600884"/>
                <a:gd name="connsiteY52" fmla="*/ 121763 h 600884"/>
                <a:gd name="connsiteX53" fmla="*/ 121763 h 600884"/>
                <a:gd name="connsiteY53" fmla="*/ 121763 h 600884"/>
                <a:gd name="connsiteX54" fmla="*/ 121763 h 600884"/>
                <a:gd name="connsiteY54" fmla="*/ 121763 h 600884"/>
                <a:gd name="connsiteX55" fmla="*/ 121763 h 600884"/>
                <a:gd name="connsiteY55" fmla="*/ 121763 h 600884"/>
                <a:gd name="connsiteX56" fmla="*/ 121763 h 600884"/>
                <a:gd name="connsiteY56" fmla="*/ 121763 h 600884"/>
                <a:gd name="connsiteX57" fmla="*/ 121763 h 600884"/>
                <a:gd name="connsiteY57" fmla="*/ 121763 h 600884"/>
                <a:gd name="connsiteX58" fmla="*/ 121763 h 600884"/>
                <a:gd name="connsiteY58" fmla="*/ 121763 h 600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531769" h="606541">
                  <a:moveTo>
                    <a:pt x="51047" y="309743"/>
                  </a:moveTo>
                  <a:cubicBezTo>
                    <a:pt x="55454" y="310745"/>
                    <a:pt x="58966" y="313205"/>
                    <a:pt x="60537" y="316864"/>
                  </a:cubicBezTo>
                  <a:lnTo>
                    <a:pt x="66209" y="330277"/>
                  </a:lnTo>
                  <a:cubicBezTo>
                    <a:pt x="69350" y="337681"/>
                    <a:pt x="63503" y="347175"/>
                    <a:pt x="53207" y="351530"/>
                  </a:cubicBezTo>
                  <a:lnTo>
                    <a:pt x="43870" y="355449"/>
                  </a:lnTo>
                  <a:cubicBezTo>
                    <a:pt x="33573" y="359804"/>
                    <a:pt x="22665" y="357365"/>
                    <a:pt x="19523" y="349962"/>
                  </a:cubicBezTo>
                  <a:lnTo>
                    <a:pt x="13851" y="336635"/>
                  </a:lnTo>
                  <a:cubicBezTo>
                    <a:pt x="10710" y="329232"/>
                    <a:pt x="16557" y="319738"/>
                    <a:pt x="26853" y="315383"/>
                  </a:cubicBezTo>
                  <a:lnTo>
                    <a:pt x="36190" y="311376"/>
                  </a:lnTo>
                  <a:cubicBezTo>
                    <a:pt x="41339" y="309199"/>
                    <a:pt x="46640" y="308741"/>
                    <a:pt x="51047" y="309743"/>
                  </a:cubicBezTo>
                  <a:close/>
                  <a:moveTo>
                    <a:pt x="22495" y="234920"/>
                  </a:moveTo>
                  <a:lnTo>
                    <a:pt x="33568" y="234920"/>
                  </a:lnTo>
                  <a:cubicBezTo>
                    <a:pt x="45861" y="235007"/>
                    <a:pt x="55801" y="245016"/>
                    <a:pt x="55714" y="257287"/>
                  </a:cubicBezTo>
                  <a:lnTo>
                    <a:pt x="55627" y="279481"/>
                  </a:lnTo>
                  <a:cubicBezTo>
                    <a:pt x="55539" y="291753"/>
                    <a:pt x="45513" y="301588"/>
                    <a:pt x="33219" y="301501"/>
                  </a:cubicBezTo>
                  <a:lnTo>
                    <a:pt x="22146" y="301501"/>
                  </a:lnTo>
                  <a:cubicBezTo>
                    <a:pt x="9853" y="301414"/>
                    <a:pt x="-87" y="291405"/>
                    <a:pt x="0" y="279133"/>
                  </a:cubicBezTo>
                  <a:lnTo>
                    <a:pt x="175" y="256939"/>
                  </a:lnTo>
                  <a:cubicBezTo>
                    <a:pt x="175" y="244755"/>
                    <a:pt x="10201" y="234833"/>
                    <a:pt x="22495" y="234920"/>
                  </a:cubicBezTo>
                  <a:close/>
                  <a:moveTo>
                    <a:pt x="33275" y="156816"/>
                  </a:moveTo>
                  <a:cubicBezTo>
                    <a:pt x="38702" y="155106"/>
                    <a:pt x="44783" y="155455"/>
                    <a:pt x="50231" y="158285"/>
                  </a:cubicBezTo>
                  <a:lnTo>
                    <a:pt x="69933" y="168563"/>
                  </a:lnTo>
                  <a:cubicBezTo>
                    <a:pt x="80830" y="174138"/>
                    <a:pt x="85015" y="187551"/>
                    <a:pt x="79436" y="198439"/>
                  </a:cubicBezTo>
                  <a:lnTo>
                    <a:pt x="69149" y="218211"/>
                  </a:lnTo>
                  <a:cubicBezTo>
                    <a:pt x="63482" y="229099"/>
                    <a:pt x="50057" y="233280"/>
                    <a:pt x="39159" y="227618"/>
                  </a:cubicBezTo>
                  <a:lnTo>
                    <a:pt x="19457" y="217427"/>
                  </a:lnTo>
                  <a:cubicBezTo>
                    <a:pt x="8560" y="211766"/>
                    <a:pt x="4288" y="198352"/>
                    <a:pt x="9955" y="187464"/>
                  </a:cubicBezTo>
                  <a:lnTo>
                    <a:pt x="20242" y="167692"/>
                  </a:lnTo>
                  <a:cubicBezTo>
                    <a:pt x="23075" y="162292"/>
                    <a:pt x="27848" y="158525"/>
                    <a:pt x="33275" y="156816"/>
                  </a:cubicBezTo>
                  <a:close/>
                  <a:moveTo>
                    <a:pt x="221984" y="116560"/>
                  </a:moveTo>
                  <a:cubicBezTo>
                    <a:pt x="233344" y="117702"/>
                    <a:pt x="242964" y="121473"/>
                    <a:pt x="250267" y="126480"/>
                  </a:cubicBezTo>
                  <a:cubicBezTo>
                    <a:pt x="279394" y="146506"/>
                    <a:pt x="260994" y="212769"/>
                    <a:pt x="277563" y="249601"/>
                  </a:cubicBezTo>
                  <a:cubicBezTo>
                    <a:pt x="294219" y="286519"/>
                    <a:pt x="325526" y="321175"/>
                    <a:pt x="384826" y="355568"/>
                  </a:cubicBezTo>
                  <a:cubicBezTo>
                    <a:pt x="444126" y="389962"/>
                    <a:pt x="532117" y="440726"/>
                    <a:pt x="531768" y="515521"/>
                  </a:cubicBezTo>
                  <a:cubicBezTo>
                    <a:pt x="531507" y="590404"/>
                    <a:pt x="467323" y="612781"/>
                    <a:pt x="417528" y="605119"/>
                  </a:cubicBezTo>
                  <a:cubicBezTo>
                    <a:pt x="367734" y="597369"/>
                    <a:pt x="319683" y="499674"/>
                    <a:pt x="267709" y="464235"/>
                  </a:cubicBezTo>
                  <a:cubicBezTo>
                    <a:pt x="215734" y="428797"/>
                    <a:pt x="136464" y="399192"/>
                    <a:pt x="136464" y="399192"/>
                  </a:cubicBezTo>
                  <a:cubicBezTo>
                    <a:pt x="136464" y="399192"/>
                    <a:pt x="21788" y="323700"/>
                    <a:pt x="88326" y="214946"/>
                  </a:cubicBezTo>
                  <a:cubicBezTo>
                    <a:pt x="138164" y="133380"/>
                    <a:pt x="187905" y="113136"/>
                    <a:pt x="221984" y="116560"/>
                  </a:cubicBezTo>
                  <a:close/>
                  <a:moveTo>
                    <a:pt x="71639" y="75442"/>
                  </a:moveTo>
                  <a:cubicBezTo>
                    <a:pt x="77317" y="75224"/>
                    <a:pt x="83071" y="77162"/>
                    <a:pt x="87560" y="81297"/>
                  </a:cubicBezTo>
                  <a:lnTo>
                    <a:pt x="120251" y="111510"/>
                  </a:lnTo>
                  <a:cubicBezTo>
                    <a:pt x="129230" y="119868"/>
                    <a:pt x="129753" y="133886"/>
                    <a:pt x="121384" y="142854"/>
                  </a:cubicBezTo>
                  <a:lnTo>
                    <a:pt x="106303" y="159135"/>
                  </a:lnTo>
                  <a:cubicBezTo>
                    <a:pt x="97934" y="168190"/>
                    <a:pt x="83898" y="168713"/>
                    <a:pt x="74919" y="160354"/>
                  </a:cubicBezTo>
                  <a:lnTo>
                    <a:pt x="42315" y="130142"/>
                  </a:lnTo>
                  <a:cubicBezTo>
                    <a:pt x="33249" y="121871"/>
                    <a:pt x="32726" y="107766"/>
                    <a:pt x="41095" y="98798"/>
                  </a:cubicBezTo>
                  <a:lnTo>
                    <a:pt x="56176" y="82516"/>
                  </a:lnTo>
                  <a:cubicBezTo>
                    <a:pt x="60361" y="78032"/>
                    <a:pt x="65962" y="75660"/>
                    <a:pt x="71639" y="75442"/>
                  </a:cubicBezTo>
                  <a:close/>
                  <a:moveTo>
                    <a:pt x="134910" y="291"/>
                  </a:moveTo>
                  <a:cubicBezTo>
                    <a:pt x="140537" y="1205"/>
                    <a:pt x="145814" y="4252"/>
                    <a:pt x="149391" y="9214"/>
                  </a:cubicBezTo>
                  <a:lnTo>
                    <a:pt x="188297" y="63363"/>
                  </a:lnTo>
                  <a:cubicBezTo>
                    <a:pt x="195450" y="73287"/>
                    <a:pt x="193182" y="87129"/>
                    <a:pt x="183150" y="94354"/>
                  </a:cubicBezTo>
                  <a:lnTo>
                    <a:pt x="165093" y="107238"/>
                  </a:lnTo>
                  <a:cubicBezTo>
                    <a:pt x="155148" y="114377"/>
                    <a:pt x="141191" y="112113"/>
                    <a:pt x="134038" y="102189"/>
                  </a:cubicBezTo>
                  <a:lnTo>
                    <a:pt x="95132" y="48041"/>
                  </a:lnTo>
                  <a:cubicBezTo>
                    <a:pt x="87979" y="38117"/>
                    <a:pt x="90247" y="24275"/>
                    <a:pt x="100279" y="17136"/>
                  </a:cubicBezTo>
                  <a:lnTo>
                    <a:pt x="118336" y="4165"/>
                  </a:lnTo>
                  <a:cubicBezTo>
                    <a:pt x="123308" y="596"/>
                    <a:pt x="129284" y="-623"/>
                    <a:pt x="134910" y="291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human-feet-shape_46542">
              <a:extLst>
                <a:ext uri="{FF2B5EF4-FFF2-40B4-BE49-F238E27FC236}">
                  <a16:creationId xmlns:a16="http://schemas.microsoft.com/office/drawing/2014/main" id="{24A9E5A9-2DF8-45BE-8881-10BEBF16FE3A}"/>
                </a:ext>
              </a:extLst>
            </p:cNvPr>
            <p:cNvSpPr/>
            <p:nvPr/>
          </p:nvSpPr>
          <p:spPr>
            <a:xfrm rot="1157053" flipH="1">
              <a:off x="1168726" y="4519466"/>
              <a:ext cx="267264" cy="304844"/>
            </a:xfrm>
            <a:custGeom>
              <a:avLst/>
              <a:gdLst>
                <a:gd name="connsiteX0" fmla="*/ 121763 h 600884"/>
                <a:gd name="connsiteY0" fmla="*/ 121763 h 600884"/>
                <a:gd name="connsiteX1" fmla="*/ 121763 h 600884"/>
                <a:gd name="connsiteY1" fmla="*/ 121763 h 600884"/>
                <a:gd name="connsiteX2" fmla="*/ 121763 h 600884"/>
                <a:gd name="connsiteY2" fmla="*/ 121763 h 600884"/>
                <a:gd name="connsiteX3" fmla="*/ 121763 h 600884"/>
                <a:gd name="connsiteY3" fmla="*/ 121763 h 600884"/>
                <a:gd name="connsiteX4" fmla="*/ 121763 h 600884"/>
                <a:gd name="connsiteY4" fmla="*/ 121763 h 600884"/>
                <a:gd name="connsiteX5" fmla="*/ 121763 h 600884"/>
                <a:gd name="connsiteY5" fmla="*/ 121763 h 600884"/>
                <a:gd name="connsiteX6" fmla="*/ 121763 h 600884"/>
                <a:gd name="connsiteY6" fmla="*/ 121763 h 600884"/>
                <a:gd name="connsiteX7" fmla="*/ 121763 h 600884"/>
                <a:gd name="connsiteY7" fmla="*/ 121763 h 600884"/>
                <a:gd name="connsiteX8" fmla="*/ 121763 h 600884"/>
                <a:gd name="connsiteY8" fmla="*/ 121763 h 600884"/>
                <a:gd name="connsiteX9" fmla="*/ 121763 h 600884"/>
                <a:gd name="connsiteY9" fmla="*/ 121763 h 600884"/>
                <a:gd name="connsiteX10" fmla="*/ 121763 h 600884"/>
                <a:gd name="connsiteY10" fmla="*/ 121763 h 600884"/>
                <a:gd name="connsiteX11" fmla="*/ 121763 h 600884"/>
                <a:gd name="connsiteY11" fmla="*/ 121763 h 600884"/>
                <a:gd name="connsiteX12" fmla="*/ 121763 h 600884"/>
                <a:gd name="connsiteY12" fmla="*/ 121763 h 600884"/>
                <a:gd name="connsiteX13" fmla="*/ 121763 h 600884"/>
                <a:gd name="connsiteY13" fmla="*/ 121763 h 600884"/>
                <a:gd name="connsiteX14" fmla="*/ 121763 h 600884"/>
                <a:gd name="connsiteY14" fmla="*/ 121763 h 600884"/>
                <a:gd name="connsiteX15" fmla="*/ 121763 h 600884"/>
                <a:gd name="connsiteY15" fmla="*/ 121763 h 600884"/>
                <a:gd name="connsiteX16" fmla="*/ 121763 h 600884"/>
                <a:gd name="connsiteY16" fmla="*/ 121763 h 600884"/>
                <a:gd name="connsiteX17" fmla="*/ 121763 h 600884"/>
                <a:gd name="connsiteY17" fmla="*/ 121763 h 600884"/>
                <a:gd name="connsiteX18" fmla="*/ 121763 h 600884"/>
                <a:gd name="connsiteY18" fmla="*/ 121763 h 600884"/>
                <a:gd name="connsiteX19" fmla="*/ 121763 h 600884"/>
                <a:gd name="connsiteY19" fmla="*/ 121763 h 600884"/>
                <a:gd name="connsiteX20" fmla="*/ 121763 h 600884"/>
                <a:gd name="connsiteY20" fmla="*/ 121763 h 600884"/>
                <a:gd name="connsiteX21" fmla="*/ 121763 h 600884"/>
                <a:gd name="connsiteY21" fmla="*/ 121763 h 600884"/>
                <a:gd name="connsiteX22" fmla="*/ 121763 h 600884"/>
                <a:gd name="connsiteY22" fmla="*/ 121763 h 600884"/>
                <a:gd name="connsiteX23" fmla="*/ 121763 h 600884"/>
                <a:gd name="connsiteY23" fmla="*/ 121763 h 600884"/>
                <a:gd name="connsiteX24" fmla="*/ 121763 h 600884"/>
                <a:gd name="connsiteY24" fmla="*/ 121763 h 600884"/>
                <a:gd name="connsiteX25" fmla="*/ 121763 h 600884"/>
                <a:gd name="connsiteY25" fmla="*/ 121763 h 600884"/>
                <a:gd name="connsiteX26" fmla="*/ 121763 h 600884"/>
                <a:gd name="connsiteY26" fmla="*/ 121763 h 600884"/>
                <a:gd name="connsiteX27" fmla="*/ 121763 h 600884"/>
                <a:gd name="connsiteY27" fmla="*/ 121763 h 600884"/>
                <a:gd name="connsiteX28" fmla="*/ 121763 h 600884"/>
                <a:gd name="connsiteY28" fmla="*/ 121763 h 600884"/>
                <a:gd name="connsiteX29" fmla="*/ 121763 h 600884"/>
                <a:gd name="connsiteY29" fmla="*/ 121763 h 600884"/>
                <a:gd name="connsiteX30" fmla="*/ 121763 h 600884"/>
                <a:gd name="connsiteY30" fmla="*/ 121763 h 600884"/>
                <a:gd name="connsiteX31" fmla="*/ 121763 h 600884"/>
                <a:gd name="connsiteY31" fmla="*/ 121763 h 600884"/>
                <a:gd name="connsiteX32" fmla="*/ 121763 h 600884"/>
                <a:gd name="connsiteY32" fmla="*/ 121763 h 600884"/>
                <a:gd name="connsiteX33" fmla="*/ 121763 h 600884"/>
                <a:gd name="connsiteY33" fmla="*/ 121763 h 600884"/>
                <a:gd name="connsiteX34" fmla="*/ 121763 h 600884"/>
                <a:gd name="connsiteY34" fmla="*/ 121763 h 600884"/>
                <a:gd name="connsiteX35" fmla="*/ 121763 h 600884"/>
                <a:gd name="connsiteY35" fmla="*/ 121763 h 600884"/>
                <a:gd name="connsiteX36" fmla="*/ 121763 h 600884"/>
                <a:gd name="connsiteY36" fmla="*/ 121763 h 600884"/>
                <a:gd name="connsiteX37" fmla="*/ 121763 h 600884"/>
                <a:gd name="connsiteY37" fmla="*/ 121763 h 600884"/>
                <a:gd name="connsiteX38" fmla="*/ 121763 h 600884"/>
                <a:gd name="connsiteY38" fmla="*/ 121763 h 600884"/>
                <a:gd name="connsiteX39" fmla="*/ 121763 h 600884"/>
                <a:gd name="connsiteY39" fmla="*/ 121763 h 600884"/>
                <a:gd name="connsiteX40" fmla="*/ 121763 h 600884"/>
                <a:gd name="connsiteY40" fmla="*/ 121763 h 600884"/>
                <a:gd name="connsiteX41" fmla="*/ 121763 h 600884"/>
                <a:gd name="connsiteY41" fmla="*/ 121763 h 600884"/>
                <a:gd name="connsiteX42" fmla="*/ 121763 h 600884"/>
                <a:gd name="connsiteY42" fmla="*/ 121763 h 600884"/>
                <a:gd name="connsiteX43" fmla="*/ 121763 h 600884"/>
                <a:gd name="connsiteY43" fmla="*/ 121763 h 600884"/>
                <a:gd name="connsiteX44" fmla="*/ 121763 h 600884"/>
                <a:gd name="connsiteY44" fmla="*/ 121763 h 600884"/>
                <a:gd name="connsiteX45" fmla="*/ 121763 h 600884"/>
                <a:gd name="connsiteY45" fmla="*/ 121763 h 600884"/>
                <a:gd name="connsiteX46" fmla="*/ 121763 h 600884"/>
                <a:gd name="connsiteY46" fmla="*/ 121763 h 600884"/>
                <a:gd name="connsiteX47" fmla="*/ 121763 h 600884"/>
                <a:gd name="connsiteY47" fmla="*/ 121763 h 600884"/>
                <a:gd name="connsiteX48" fmla="*/ 121763 h 600884"/>
                <a:gd name="connsiteY48" fmla="*/ 121763 h 600884"/>
                <a:gd name="connsiteX49" fmla="*/ 121763 h 600884"/>
                <a:gd name="connsiteY49" fmla="*/ 121763 h 600884"/>
                <a:gd name="connsiteX50" fmla="*/ 121763 h 600884"/>
                <a:gd name="connsiteY50" fmla="*/ 121763 h 600884"/>
                <a:gd name="connsiteX51" fmla="*/ 121763 h 600884"/>
                <a:gd name="connsiteY51" fmla="*/ 121763 h 600884"/>
                <a:gd name="connsiteX52" fmla="*/ 121763 h 600884"/>
                <a:gd name="connsiteY52" fmla="*/ 121763 h 600884"/>
                <a:gd name="connsiteX53" fmla="*/ 121763 h 600884"/>
                <a:gd name="connsiteY53" fmla="*/ 121763 h 600884"/>
                <a:gd name="connsiteX54" fmla="*/ 121763 h 600884"/>
                <a:gd name="connsiteY54" fmla="*/ 121763 h 600884"/>
                <a:gd name="connsiteX55" fmla="*/ 121763 h 600884"/>
                <a:gd name="connsiteY55" fmla="*/ 121763 h 600884"/>
                <a:gd name="connsiteX56" fmla="*/ 121763 h 600884"/>
                <a:gd name="connsiteY56" fmla="*/ 121763 h 600884"/>
                <a:gd name="connsiteX57" fmla="*/ 121763 h 600884"/>
                <a:gd name="connsiteY57" fmla="*/ 121763 h 600884"/>
                <a:gd name="connsiteX58" fmla="*/ 121763 h 600884"/>
                <a:gd name="connsiteY58" fmla="*/ 121763 h 600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531769" h="606541">
                  <a:moveTo>
                    <a:pt x="51047" y="309743"/>
                  </a:moveTo>
                  <a:cubicBezTo>
                    <a:pt x="55454" y="310745"/>
                    <a:pt x="58966" y="313205"/>
                    <a:pt x="60537" y="316864"/>
                  </a:cubicBezTo>
                  <a:lnTo>
                    <a:pt x="66209" y="330277"/>
                  </a:lnTo>
                  <a:cubicBezTo>
                    <a:pt x="69350" y="337681"/>
                    <a:pt x="63503" y="347175"/>
                    <a:pt x="53207" y="351530"/>
                  </a:cubicBezTo>
                  <a:lnTo>
                    <a:pt x="43870" y="355449"/>
                  </a:lnTo>
                  <a:cubicBezTo>
                    <a:pt x="33573" y="359804"/>
                    <a:pt x="22665" y="357365"/>
                    <a:pt x="19523" y="349962"/>
                  </a:cubicBezTo>
                  <a:lnTo>
                    <a:pt x="13851" y="336635"/>
                  </a:lnTo>
                  <a:cubicBezTo>
                    <a:pt x="10710" y="329232"/>
                    <a:pt x="16557" y="319738"/>
                    <a:pt x="26853" y="315383"/>
                  </a:cubicBezTo>
                  <a:lnTo>
                    <a:pt x="36190" y="311376"/>
                  </a:lnTo>
                  <a:cubicBezTo>
                    <a:pt x="41339" y="309199"/>
                    <a:pt x="46640" y="308741"/>
                    <a:pt x="51047" y="309743"/>
                  </a:cubicBezTo>
                  <a:close/>
                  <a:moveTo>
                    <a:pt x="22495" y="234920"/>
                  </a:moveTo>
                  <a:lnTo>
                    <a:pt x="33568" y="234920"/>
                  </a:lnTo>
                  <a:cubicBezTo>
                    <a:pt x="45861" y="235007"/>
                    <a:pt x="55801" y="245016"/>
                    <a:pt x="55714" y="257287"/>
                  </a:cubicBezTo>
                  <a:lnTo>
                    <a:pt x="55627" y="279481"/>
                  </a:lnTo>
                  <a:cubicBezTo>
                    <a:pt x="55539" y="291753"/>
                    <a:pt x="45513" y="301588"/>
                    <a:pt x="33219" y="301501"/>
                  </a:cubicBezTo>
                  <a:lnTo>
                    <a:pt x="22146" y="301501"/>
                  </a:lnTo>
                  <a:cubicBezTo>
                    <a:pt x="9853" y="301414"/>
                    <a:pt x="-87" y="291405"/>
                    <a:pt x="0" y="279133"/>
                  </a:cubicBezTo>
                  <a:lnTo>
                    <a:pt x="175" y="256939"/>
                  </a:lnTo>
                  <a:cubicBezTo>
                    <a:pt x="175" y="244755"/>
                    <a:pt x="10201" y="234833"/>
                    <a:pt x="22495" y="234920"/>
                  </a:cubicBezTo>
                  <a:close/>
                  <a:moveTo>
                    <a:pt x="33275" y="156816"/>
                  </a:moveTo>
                  <a:cubicBezTo>
                    <a:pt x="38702" y="155106"/>
                    <a:pt x="44783" y="155455"/>
                    <a:pt x="50231" y="158285"/>
                  </a:cubicBezTo>
                  <a:lnTo>
                    <a:pt x="69933" y="168563"/>
                  </a:lnTo>
                  <a:cubicBezTo>
                    <a:pt x="80830" y="174138"/>
                    <a:pt x="85015" y="187551"/>
                    <a:pt x="79436" y="198439"/>
                  </a:cubicBezTo>
                  <a:lnTo>
                    <a:pt x="69149" y="218211"/>
                  </a:lnTo>
                  <a:cubicBezTo>
                    <a:pt x="63482" y="229099"/>
                    <a:pt x="50057" y="233280"/>
                    <a:pt x="39159" y="227618"/>
                  </a:cubicBezTo>
                  <a:lnTo>
                    <a:pt x="19457" y="217427"/>
                  </a:lnTo>
                  <a:cubicBezTo>
                    <a:pt x="8560" y="211766"/>
                    <a:pt x="4288" y="198352"/>
                    <a:pt x="9955" y="187464"/>
                  </a:cubicBezTo>
                  <a:lnTo>
                    <a:pt x="20242" y="167692"/>
                  </a:lnTo>
                  <a:cubicBezTo>
                    <a:pt x="23075" y="162292"/>
                    <a:pt x="27848" y="158525"/>
                    <a:pt x="33275" y="156816"/>
                  </a:cubicBezTo>
                  <a:close/>
                  <a:moveTo>
                    <a:pt x="221984" y="116560"/>
                  </a:moveTo>
                  <a:cubicBezTo>
                    <a:pt x="233344" y="117702"/>
                    <a:pt x="242964" y="121473"/>
                    <a:pt x="250267" y="126480"/>
                  </a:cubicBezTo>
                  <a:cubicBezTo>
                    <a:pt x="279394" y="146506"/>
                    <a:pt x="260994" y="212769"/>
                    <a:pt x="277563" y="249601"/>
                  </a:cubicBezTo>
                  <a:cubicBezTo>
                    <a:pt x="294219" y="286519"/>
                    <a:pt x="325526" y="321175"/>
                    <a:pt x="384826" y="355568"/>
                  </a:cubicBezTo>
                  <a:cubicBezTo>
                    <a:pt x="444126" y="389962"/>
                    <a:pt x="532117" y="440726"/>
                    <a:pt x="531768" y="515521"/>
                  </a:cubicBezTo>
                  <a:cubicBezTo>
                    <a:pt x="531507" y="590404"/>
                    <a:pt x="467323" y="612781"/>
                    <a:pt x="417528" y="605119"/>
                  </a:cubicBezTo>
                  <a:cubicBezTo>
                    <a:pt x="367734" y="597369"/>
                    <a:pt x="319683" y="499674"/>
                    <a:pt x="267709" y="464235"/>
                  </a:cubicBezTo>
                  <a:cubicBezTo>
                    <a:pt x="215734" y="428797"/>
                    <a:pt x="136464" y="399192"/>
                    <a:pt x="136464" y="399192"/>
                  </a:cubicBezTo>
                  <a:cubicBezTo>
                    <a:pt x="136464" y="399192"/>
                    <a:pt x="21788" y="323700"/>
                    <a:pt x="88326" y="214946"/>
                  </a:cubicBezTo>
                  <a:cubicBezTo>
                    <a:pt x="138164" y="133380"/>
                    <a:pt x="187905" y="113136"/>
                    <a:pt x="221984" y="116560"/>
                  </a:cubicBezTo>
                  <a:close/>
                  <a:moveTo>
                    <a:pt x="71639" y="75442"/>
                  </a:moveTo>
                  <a:cubicBezTo>
                    <a:pt x="77317" y="75224"/>
                    <a:pt x="83071" y="77162"/>
                    <a:pt x="87560" y="81297"/>
                  </a:cubicBezTo>
                  <a:lnTo>
                    <a:pt x="120251" y="111510"/>
                  </a:lnTo>
                  <a:cubicBezTo>
                    <a:pt x="129230" y="119868"/>
                    <a:pt x="129753" y="133886"/>
                    <a:pt x="121384" y="142854"/>
                  </a:cubicBezTo>
                  <a:lnTo>
                    <a:pt x="106303" y="159135"/>
                  </a:lnTo>
                  <a:cubicBezTo>
                    <a:pt x="97934" y="168190"/>
                    <a:pt x="83898" y="168713"/>
                    <a:pt x="74919" y="160354"/>
                  </a:cubicBezTo>
                  <a:lnTo>
                    <a:pt x="42315" y="130142"/>
                  </a:lnTo>
                  <a:cubicBezTo>
                    <a:pt x="33249" y="121871"/>
                    <a:pt x="32726" y="107766"/>
                    <a:pt x="41095" y="98798"/>
                  </a:cubicBezTo>
                  <a:lnTo>
                    <a:pt x="56176" y="82516"/>
                  </a:lnTo>
                  <a:cubicBezTo>
                    <a:pt x="60361" y="78032"/>
                    <a:pt x="65962" y="75660"/>
                    <a:pt x="71639" y="75442"/>
                  </a:cubicBezTo>
                  <a:close/>
                  <a:moveTo>
                    <a:pt x="134910" y="291"/>
                  </a:moveTo>
                  <a:cubicBezTo>
                    <a:pt x="140537" y="1205"/>
                    <a:pt x="145814" y="4252"/>
                    <a:pt x="149391" y="9214"/>
                  </a:cubicBezTo>
                  <a:lnTo>
                    <a:pt x="188297" y="63363"/>
                  </a:lnTo>
                  <a:cubicBezTo>
                    <a:pt x="195450" y="73287"/>
                    <a:pt x="193182" y="87129"/>
                    <a:pt x="183150" y="94354"/>
                  </a:cubicBezTo>
                  <a:lnTo>
                    <a:pt x="165093" y="107238"/>
                  </a:lnTo>
                  <a:cubicBezTo>
                    <a:pt x="155148" y="114377"/>
                    <a:pt x="141191" y="112113"/>
                    <a:pt x="134038" y="102189"/>
                  </a:cubicBezTo>
                  <a:lnTo>
                    <a:pt x="95132" y="48041"/>
                  </a:lnTo>
                  <a:cubicBezTo>
                    <a:pt x="87979" y="38117"/>
                    <a:pt x="90247" y="24275"/>
                    <a:pt x="100279" y="17136"/>
                  </a:cubicBezTo>
                  <a:lnTo>
                    <a:pt x="118336" y="4165"/>
                  </a:lnTo>
                  <a:cubicBezTo>
                    <a:pt x="123308" y="596"/>
                    <a:pt x="129284" y="-623"/>
                    <a:pt x="134910" y="291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human-feet-shape_46542">
              <a:extLst>
                <a:ext uri="{FF2B5EF4-FFF2-40B4-BE49-F238E27FC236}">
                  <a16:creationId xmlns:a16="http://schemas.microsoft.com/office/drawing/2014/main" id="{D797E993-F18B-4C2B-B347-E72DE18DF08B}"/>
                </a:ext>
              </a:extLst>
            </p:cNvPr>
            <p:cNvSpPr/>
            <p:nvPr/>
          </p:nvSpPr>
          <p:spPr>
            <a:xfrm rot="5727286">
              <a:off x="1345199" y="4102976"/>
              <a:ext cx="267264" cy="304844"/>
            </a:xfrm>
            <a:custGeom>
              <a:avLst/>
              <a:gdLst>
                <a:gd name="connsiteX0" fmla="*/ 121763 h 600884"/>
                <a:gd name="connsiteY0" fmla="*/ 121763 h 600884"/>
                <a:gd name="connsiteX1" fmla="*/ 121763 h 600884"/>
                <a:gd name="connsiteY1" fmla="*/ 121763 h 600884"/>
                <a:gd name="connsiteX2" fmla="*/ 121763 h 600884"/>
                <a:gd name="connsiteY2" fmla="*/ 121763 h 600884"/>
                <a:gd name="connsiteX3" fmla="*/ 121763 h 600884"/>
                <a:gd name="connsiteY3" fmla="*/ 121763 h 600884"/>
                <a:gd name="connsiteX4" fmla="*/ 121763 h 600884"/>
                <a:gd name="connsiteY4" fmla="*/ 121763 h 600884"/>
                <a:gd name="connsiteX5" fmla="*/ 121763 h 600884"/>
                <a:gd name="connsiteY5" fmla="*/ 121763 h 600884"/>
                <a:gd name="connsiteX6" fmla="*/ 121763 h 600884"/>
                <a:gd name="connsiteY6" fmla="*/ 121763 h 600884"/>
                <a:gd name="connsiteX7" fmla="*/ 121763 h 600884"/>
                <a:gd name="connsiteY7" fmla="*/ 121763 h 600884"/>
                <a:gd name="connsiteX8" fmla="*/ 121763 h 600884"/>
                <a:gd name="connsiteY8" fmla="*/ 121763 h 600884"/>
                <a:gd name="connsiteX9" fmla="*/ 121763 h 600884"/>
                <a:gd name="connsiteY9" fmla="*/ 121763 h 600884"/>
                <a:gd name="connsiteX10" fmla="*/ 121763 h 600884"/>
                <a:gd name="connsiteY10" fmla="*/ 121763 h 600884"/>
                <a:gd name="connsiteX11" fmla="*/ 121763 h 600884"/>
                <a:gd name="connsiteY11" fmla="*/ 121763 h 600884"/>
                <a:gd name="connsiteX12" fmla="*/ 121763 h 600884"/>
                <a:gd name="connsiteY12" fmla="*/ 121763 h 600884"/>
                <a:gd name="connsiteX13" fmla="*/ 121763 h 600884"/>
                <a:gd name="connsiteY13" fmla="*/ 121763 h 600884"/>
                <a:gd name="connsiteX14" fmla="*/ 121763 h 600884"/>
                <a:gd name="connsiteY14" fmla="*/ 121763 h 600884"/>
                <a:gd name="connsiteX15" fmla="*/ 121763 h 600884"/>
                <a:gd name="connsiteY15" fmla="*/ 121763 h 600884"/>
                <a:gd name="connsiteX16" fmla="*/ 121763 h 600884"/>
                <a:gd name="connsiteY16" fmla="*/ 121763 h 600884"/>
                <a:gd name="connsiteX17" fmla="*/ 121763 h 600884"/>
                <a:gd name="connsiteY17" fmla="*/ 121763 h 600884"/>
                <a:gd name="connsiteX18" fmla="*/ 121763 h 600884"/>
                <a:gd name="connsiteY18" fmla="*/ 121763 h 600884"/>
                <a:gd name="connsiteX19" fmla="*/ 121763 h 600884"/>
                <a:gd name="connsiteY19" fmla="*/ 121763 h 600884"/>
                <a:gd name="connsiteX20" fmla="*/ 121763 h 600884"/>
                <a:gd name="connsiteY20" fmla="*/ 121763 h 600884"/>
                <a:gd name="connsiteX21" fmla="*/ 121763 h 600884"/>
                <a:gd name="connsiteY21" fmla="*/ 121763 h 600884"/>
                <a:gd name="connsiteX22" fmla="*/ 121763 h 600884"/>
                <a:gd name="connsiteY22" fmla="*/ 121763 h 600884"/>
                <a:gd name="connsiteX23" fmla="*/ 121763 h 600884"/>
                <a:gd name="connsiteY23" fmla="*/ 121763 h 600884"/>
                <a:gd name="connsiteX24" fmla="*/ 121763 h 600884"/>
                <a:gd name="connsiteY24" fmla="*/ 121763 h 600884"/>
                <a:gd name="connsiteX25" fmla="*/ 121763 h 600884"/>
                <a:gd name="connsiteY25" fmla="*/ 121763 h 600884"/>
                <a:gd name="connsiteX26" fmla="*/ 121763 h 600884"/>
                <a:gd name="connsiteY26" fmla="*/ 121763 h 600884"/>
                <a:gd name="connsiteX27" fmla="*/ 121763 h 600884"/>
                <a:gd name="connsiteY27" fmla="*/ 121763 h 600884"/>
                <a:gd name="connsiteX28" fmla="*/ 121763 h 600884"/>
                <a:gd name="connsiteY28" fmla="*/ 121763 h 600884"/>
                <a:gd name="connsiteX29" fmla="*/ 121763 h 600884"/>
                <a:gd name="connsiteY29" fmla="*/ 121763 h 600884"/>
                <a:gd name="connsiteX30" fmla="*/ 121763 h 600884"/>
                <a:gd name="connsiteY30" fmla="*/ 121763 h 600884"/>
                <a:gd name="connsiteX31" fmla="*/ 121763 h 600884"/>
                <a:gd name="connsiteY31" fmla="*/ 121763 h 600884"/>
                <a:gd name="connsiteX32" fmla="*/ 121763 h 600884"/>
                <a:gd name="connsiteY32" fmla="*/ 121763 h 600884"/>
                <a:gd name="connsiteX33" fmla="*/ 121763 h 600884"/>
                <a:gd name="connsiteY33" fmla="*/ 121763 h 600884"/>
                <a:gd name="connsiteX34" fmla="*/ 121763 h 600884"/>
                <a:gd name="connsiteY34" fmla="*/ 121763 h 600884"/>
                <a:gd name="connsiteX35" fmla="*/ 121763 h 600884"/>
                <a:gd name="connsiteY35" fmla="*/ 121763 h 600884"/>
                <a:gd name="connsiteX36" fmla="*/ 121763 h 600884"/>
                <a:gd name="connsiteY36" fmla="*/ 121763 h 600884"/>
                <a:gd name="connsiteX37" fmla="*/ 121763 h 600884"/>
                <a:gd name="connsiteY37" fmla="*/ 121763 h 600884"/>
                <a:gd name="connsiteX38" fmla="*/ 121763 h 600884"/>
                <a:gd name="connsiteY38" fmla="*/ 121763 h 600884"/>
                <a:gd name="connsiteX39" fmla="*/ 121763 h 600884"/>
                <a:gd name="connsiteY39" fmla="*/ 121763 h 600884"/>
                <a:gd name="connsiteX40" fmla="*/ 121763 h 600884"/>
                <a:gd name="connsiteY40" fmla="*/ 121763 h 600884"/>
                <a:gd name="connsiteX41" fmla="*/ 121763 h 600884"/>
                <a:gd name="connsiteY41" fmla="*/ 121763 h 600884"/>
                <a:gd name="connsiteX42" fmla="*/ 121763 h 600884"/>
                <a:gd name="connsiteY42" fmla="*/ 121763 h 600884"/>
                <a:gd name="connsiteX43" fmla="*/ 121763 h 600884"/>
                <a:gd name="connsiteY43" fmla="*/ 121763 h 600884"/>
                <a:gd name="connsiteX44" fmla="*/ 121763 h 600884"/>
                <a:gd name="connsiteY44" fmla="*/ 121763 h 600884"/>
                <a:gd name="connsiteX45" fmla="*/ 121763 h 600884"/>
                <a:gd name="connsiteY45" fmla="*/ 121763 h 600884"/>
                <a:gd name="connsiteX46" fmla="*/ 121763 h 600884"/>
                <a:gd name="connsiteY46" fmla="*/ 121763 h 600884"/>
                <a:gd name="connsiteX47" fmla="*/ 121763 h 600884"/>
                <a:gd name="connsiteY47" fmla="*/ 121763 h 600884"/>
                <a:gd name="connsiteX48" fmla="*/ 121763 h 600884"/>
                <a:gd name="connsiteY48" fmla="*/ 121763 h 600884"/>
                <a:gd name="connsiteX49" fmla="*/ 121763 h 600884"/>
                <a:gd name="connsiteY49" fmla="*/ 121763 h 600884"/>
                <a:gd name="connsiteX50" fmla="*/ 121763 h 600884"/>
                <a:gd name="connsiteY50" fmla="*/ 121763 h 600884"/>
                <a:gd name="connsiteX51" fmla="*/ 121763 h 600884"/>
                <a:gd name="connsiteY51" fmla="*/ 121763 h 600884"/>
                <a:gd name="connsiteX52" fmla="*/ 121763 h 600884"/>
                <a:gd name="connsiteY52" fmla="*/ 121763 h 600884"/>
                <a:gd name="connsiteX53" fmla="*/ 121763 h 600884"/>
                <a:gd name="connsiteY53" fmla="*/ 121763 h 600884"/>
                <a:gd name="connsiteX54" fmla="*/ 121763 h 600884"/>
                <a:gd name="connsiteY54" fmla="*/ 121763 h 600884"/>
                <a:gd name="connsiteX55" fmla="*/ 121763 h 600884"/>
                <a:gd name="connsiteY55" fmla="*/ 121763 h 600884"/>
                <a:gd name="connsiteX56" fmla="*/ 121763 h 600884"/>
                <a:gd name="connsiteY56" fmla="*/ 121763 h 600884"/>
                <a:gd name="connsiteX57" fmla="*/ 121763 h 600884"/>
                <a:gd name="connsiteY57" fmla="*/ 121763 h 600884"/>
                <a:gd name="connsiteX58" fmla="*/ 121763 h 600884"/>
                <a:gd name="connsiteY58" fmla="*/ 121763 h 600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531769" h="606541">
                  <a:moveTo>
                    <a:pt x="51047" y="309743"/>
                  </a:moveTo>
                  <a:cubicBezTo>
                    <a:pt x="55454" y="310745"/>
                    <a:pt x="58966" y="313205"/>
                    <a:pt x="60537" y="316864"/>
                  </a:cubicBezTo>
                  <a:lnTo>
                    <a:pt x="66209" y="330277"/>
                  </a:lnTo>
                  <a:cubicBezTo>
                    <a:pt x="69350" y="337681"/>
                    <a:pt x="63503" y="347175"/>
                    <a:pt x="53207" y="351530"/>
                  </a:cubicBezTo>
                  <a:lnTo>
                    <a:pt x="43870" y="355449"/>
                  </a:lnTo>
                  <a:cubicBezTo>
                    <a:pt x="33573" y="359804"/>
                    <a:pt x="22665" y="357365"/>
                    <a:pt x="19523" y="349962"/>
                  </a:cubicBezTo>
                  <a:lnTo>
                    <a:pt x="13851" y="336635"/>
                  </a:lnTo>
                  <a:cubicBezTo>
                    <a:pt x="10710" y="329232"/>
                    <a:pt x="16557" y="319738"/>
                    <a:pt x="26853" y="315383"/>
                  </a:cubicBezTo>
                  <a:lnTo>
                    <a:pt x="36190" y="311376"/>
                  </a:lnTo>
                  <a:cubicBezTo>
                    <a:pt x="41339" y="309199"/>
                    <a:pt x="46640" y="308741"/>
                    <a:pt x="51047" y="309743"/>
                  </a:cubicBezTo>
                  <a:close/>
                  <a:moveTo>
                    <a:pt x="22495" y="234920"/>
                  </a:moveTo>
                  <a:lnTo>
                    <a:pt x="33568" y="234920"/>
                  </a:lnTo>
                  <a:cubicBezTo>
                    <a:pt x="45861" y="235007"/>
                    <a:pt x="55801" y="245016"/>
                    <a:pt x="55714" y="257287"/>
                  </a:cubicBezTo>
                  <a:lnTo>
                    <a:pt x="55627" y="279481"/>
                  </a:lnTo>
                  <a:cubicBezTo>
                    <a:pt x="55539" y="291753"/>
                    <a:pt x="45513" y="301588"/>
                    <a:pt x="33219" y="301501"/>
                  </a:cubicBezTo>
                  <a:lnTo>
                    <a:pt x="22146" y="301501"/>
                  </a:lnTo>
                  <a:cubicBezTo>
                    <a:pt x="9853" y="301414"/>
                    <a:pt x="-87" y="291405"/>
                    <a:pt x="0" y="279133"/>
                  </a:cubicBezTo>
                  <a:lnTo>
                    <a:pt x="175" y="256939"/>
                  </a:lnTo>
                  <a:cubicBezTo>
                    <a:pt x="175" y="244755"/>
                    <a:pt x="10201" y="234833"/>
                    <a:pt x="22495" y="234920"/>
                  </a:cubicBezTo>
                  <a:close/>
                  <a:moveTo>
                    <a:pt x="33275" y="156816"/>
                  </a:moveTo>
                  <a:cubicBezTo>
                    <a:pt x="38702" y="155106"/>
                    <a:pt x="44783" y="155455"/>
                    <a:pt x="50231" y="158285"/>
                  </a:cubicBezTo>
                  <a:lnTo>
                    <a:pt x="69933" y="168563"/>
                  </a:lnTo>
                  <a:cubicBezTo>
                    <a:pt x="80830" y="174138"/>
                    <a:pt x="85015" y="187551"/>
                    <a:pt x="79436" y="198439"/>
                  </a:cubicBezTo>
                  <a:lnTo>
                    <a:pt x="69149" y="218211"/>
                  </a:lnTo>
                  <a:cubicBezTo>
                    <a:pt x="63482" y="229099"/>
                    <a:pt x="50057" y="233280"/>
                    <a:pt x="39159" y="227618"/>
                  </a:cubicBezTo>
                  <a:lnTo>
                    <a:pt x="19457" y="217427"/>
                  </a:lnTo>
                  <a:cubicBezTo>
                    <a:pt x="8560" y="211766"/>
                    <a:pt x="4288" y="198352"/>
                    <a:pt x="9955" y="187464"/>
                  </a:cubicBezTo>
                  <a:lnTo>
                    <a:pt x="20242" y="167692"/>
                  </a:lnTo>
                  <a:cubicBezTo>
                    <a:pt x="23075" y="162292"/>
                    <a:pt x="27848" y="158525"/>
                    <a:pt x="33275" y="156816"/>
                  </a:cubicBezTo>
                  <a:close/>
                  <a:moveTo>
                    <a:pt x="221984" y="116560"/>
                  </a:moveTo>
                  <a:cubicBezTo>
                    <a:pt x="233344" y="117702"/>
                    <a:pt x="242964" y="121473"/>
                    <a:pt x="250267" y="126480"/>
                  </a:cubicBezTo>
                  <a:cubicBezTo>
                    <a:pt x="279394" y="146506"/>
                    <a:pt x="260994" y="212769"/>
                    <a:pt x="277563" y="249601"/>
                  </a:cubicBezTo>
                  <a:cubicBezTo>
                    <a:pt x="294219" y="286519"/>
                    <a:pt x="325526" y="321175"/>
                    <a:pt x="384826" y="355568"/>
                  </a:cubicBezTo>
                  <a:cubicBezTo>
                    <a:pt x="444126" y="389962"/>
                    <a:pt x="532117" y="440726"/>
                    <a:pt x="531768" y="515521"/>
                  </a:cubicBezTo>
                  <a:cubicBezTo>
                    <a:pt x="531507" y="590404"/>
                    <a:pt x="467323" y="612781"/>
                    <a:pt x="417528" y="605119"/>
                  </a:cubicBezTo>
                  <a:cubicBezTo>
                    <a:pt x="367734" y="597369"/>
                    <a:pt x="319683" y="499674"/>
                    <a:pt x="267709" y="464235"/>
                  </a:cubicBezTo>
                  <a:cubicBezTo>
                    <a:pt x="215734" y="428797"/>
                    <a:pt x="136464" y="399192"/>
                    <a:pt x="136464" y="399192"/>
                  </a:cubicBezTo>
                  <a:cubicBezTo>
                    <a:pt x="136464" y="399192"/>
                    <a:pt x="21788" y="323700"/>
                    <a:pt x="88326" y="214946"/>
                  </a:cubicBezTo>
                  <a:cubicBezTo>
                    <a:pt x="138164" y="133380"/>
                    <a:pt x="187905" y="113136"/>
                    <a:pt x="221984" y="116560"/>
                  </a:cubicBezTo>
                  <a:close/>
                  <a:moveTo>
                    <a:pt x="71639" y="75442"/>
                  </a:moveTo>
                  <a:cubicBezTo>
                    <a:pt x="77317" y="75224"/>
                    <a:pt x="83071" y="77162"/>
                    <a:pt x="87560" y="81297"/>
                  </a:cubicBezTo>
                  <a:lnTo>
                    <a:pt x="120251" y="111510"/>
                  </a:lnTo>
                  <a:cubicBezTo>
                    <a:pt x="129230" y="119868"/>
                    <a:pt x="129753" y="133886"/>
                    <a:pt x="121384" y="142854"/>
                  </a:cubicBezTo>
                  <a:lnTo>
                    <a:pt x="106303" y="159135"/>
                  </a:lnTo>
                  <a:cubicBezTo>
                    <a:pt x="97934" y="168190"/>
                    <a:pt x="83898" y="168713"/>
                    <a:pt x="74919" y="160354"/>
                  </a:cubicBezTo>
                  <a:lnTo>
                    <a:pt x="42315" y="130142"/>
                  </a:lnTo>
                  <a:cubicBezTo>
                    <a:pt x="33249" y="121871"/>
                    <a:pt x="32726" y="107766"/>
                    <a:pt x="41095" y="98798"/>
                  </a:cubicBezTo>
                  <a:lnTo>
                    <a:pt x="56176" y="82516"/>
                  </a:lnTo>
                  <a:cubicBezTo>
                    <a:pt x="60361" y="78032"/>
                    <a:pt x="65962" y="75660"/>
                    <a:pt x="71639" y="75442"/>
                  </a:cubicBezTo>
                  <a:close/>
                  <a:moveTo>
                    <a:pt x="134910" y="291"/>
                  </a:moveTo>
                  <a:cubicBezTo>
                    <a:pt x="140537" y="1205"/>
                    <a:pt x="145814" y="4252"/>
                    <a:pt x="149391" y="9214"/>
                  </a:cubicBezTo>
                  <a:lnTo>
                    <a:pt x="188297" y="63363"/>
                  </a:lnTo>
                  <a:cubicBezTo>
                    <a:pt x="195450" y="73287"/>
                    <a:pt x="193182" y="87129"/>
                    <a:pt x="183150" y="94354"/>
                  </a:cubicBezTo>
                  <a:lnTo>
                    <a:pt x="165093" y="107238"/>
                  </a:lnTo>
                  <a:cubicBezTo>
                    <a:pt x="155148" y="114377"/>
                    <a:pt x="141191" y="112113"/>
                    <a:pt x="134038" y="102189"/>
                  </a:cubicBezTo>
                  <a:lnTo>
                    <a:pt x="95132" y="48041"/>
                  </a:lnTo>
                  <a:cubicBezTo>
                    <a:pt x="87979" y="38117"/>
                    <a:pt x="90247" y="24275"/>
                    <a:pt x="100279" y="17136"/>
                  </a:cubicBezTo>
                  <a:lnTo>
                    <a:pt x="118336" y="4165"/>
                  </a:lnTo>
                  <a:cubicBezTo>
                    <a:pt x="123308" y="596"/>
                    <a:pt x="129284" y="-623"/>
                    <a:pt x="134910" y="291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human-feet-shape_46542">
              <a:extLst>
                <a:ext uri="{FF2B5EF4-FFF2-40B4-BE49-F238E27FC236}">
                  <a16:creationId xmlns:a16="http://schemas.microsoft.com/office/drawing/2014/main" id="{A5629077-34AA-41E1-88D0-49CFB2E4A397}"/>
                </a:ext>
              </a:extLst>
            </p:cNvPr>
            <p:cNvSpPr/>
            <p:nvPr/>
          </p:nvSpPr>
          <p:spPr>
            <a:xfrm rot="1157053" flipH="1">
              <a:off x="1741024" y="4143462"/>
              <a:ext cx="267264" cy="304844"/>
            </a:xfrm>
            <a:custGeom>
              <a:avLst/>
              <a:gdLst>
                <a:gd name="connsiteX0" fmla="*/ 121763 h 600884"/>
                <a:gd name="connsiteY0" fmla="*/ 121763 h 600884"/>
                <a:gd name="connsiteX1" fmla="*/ 121763 h 600884"/>
                <a:gd name="connsiteY1" fmla="*/ 121763 h 600884"/>
                <a:gd name="connsiteX2" fmla="*/ 121763 h 600884"/>
                <a:gd name="connsiteY2" fmla="*/ 121763 h 600884"/>
                <a:gd name="connsiteX3" fmla="*/ 121763 h 600884"/>
                <a:gd name="connsiteY3" fmla="*/ 121763 h 600884"/>
                <a:gd name="connsiteX4" fmla="*/ 121763 h 600884"/>
                <a:gd name="connsiteY4" fmla="*/ 121763 h 600884"/>
                <a:gd name="connsiteX5" fmla="*/ 121763 h 600884"/>
                <a:gd name="connsiteY5" fmla="*/ 121763 h 600884"/>
                <a:gd name="connsiteX6" fmla="*/ 121763 h 600884"/>
                <a:gd name="connsiteY6" fmla="*/ 121763 h 600884"/>
                <a:gd name="connsiteX7" fmla="*/ 121763 h 600884"/>
                <a:gd name="connsiteY7" fmla="*/ 121763 h 600884"/>
                <a:gd name="connsiteX8" fmla="*/ 121763 h 600884"/>
                <a:gd name="connsiteY8" fmla="*/ 121763 h 600884"/>
                <a:gd name="connsiteX9" fmla="*/ 121763 h 600884"/>
                <a:gd name="connsiteY9" fmla="*/ 121763 h 600884"/>
                <a:gd name="connsiteX10" fmla="*/ 121763 h 600884"/>
                <a:gd name="connsiteY10" fmla="*/ 121763 h 600884"/>
                <a:gd name="connsiteX11" fmla="*/ 121763 h 600884"/>
                <a:gd name="connsiteY11" fmla="*/ 121763 h 600884"/>
                <a:gd name="connsiteX12" fmla="*/ 121763 h 600884"/>
                <a:gd name="connsiteY12" fmla="*/ 121763 h 600884"/>
                <a:gd name="connsiteX13" fmla="*/ 121763 h 600884"/>
                <a:gd name="connsiteY13" fmla="*/ 121763 h 600884"/>
                <a:gd name="connsiteX14" fmla="*/ 121763 h 600884"/>
                <a:gd name="connsiteY14" fmla="*/ 121763 h 600884"/>
                <a:gd name="connsiteX15" fmla="*/ 121763 h 600884"/>
                <a:gd name="connsiteY15" fmla="*/ 121763 h 600884"/>
                <a:gd name="connsiteX16" fmla="*/ 121763 h 600884"/>
                <a:gd name="connsiteY16" fmla="*/ 121763 h 600884"/>
                <a:gd name="connsiteX17" fmla="*/ 121763 h 600884"/>
                <a:gd name="connsiteY17" fmla="*/ 121763 h 600884"/>
                <a:gd name="connsiteX18" fmla="*/ 121763 h 600884"/>
                <a:gd name="connsiteY18" fmla="*/ 121763 h 600884"/>
                <a:gd name="connsiteX19" fmla="*/ 121763 h 600884"/>
                <a:gd name="connsiteY19" fmla="*/ 121763 h 600884"/>
                <a:gd name="connsiteX20" fmla="*/ 121763 h 600884"/>
                <a:gd name="connsiteY20" fmla="*/ 121763 h 600884"/>
                <a:gd name="connsiteX21" fmla="*/ 121763 h 600884"/>
                <a:gd name="connsiteY21" fmla="*/ 121763 h 600884"/>
                <a:gd name="connsiteX22" fmla="*/ 121763 h 600884"/>
                <a:gd name="connsiteY22" fmla="*/ 121763 h 600884"/>
                <a:gd name="connsiteX23" fmla="*/ 121763 h 600884"/>
                <a:gd name="connsiteY23" fmla="*/ 121763 h 600884"/>
                <a:gd name="connsiteX24" fmla="*/ 121763 h 600884"/>
                <a:gd name="connsiteY24" fmla="*/ 121763 h 600884"/>
                <a:gd name="connsiteX25" fmla="*/ 121763 h 600884"/>
                <a:gd name="connsiteY25" fmla="*/ 121763 h 600884"/>
                <a:gd name="connsiteX26" fmla="*/ 121763 h 600884"/>
                <a:gd name="connsiteY26" fmla="*/ 121763 h 600884"/>
                <a:gd name="connsiteX27" fmla="*/ 121763 h 600884"/>
                <a:gd name="connsiteY27" fmla="*/ 121763 h 600884"/>
                <a:gd name="connsiteX28" fmla="*/ 121763 h 600884"/>
                <a:gd name="connsiteY28" fmla="*/ 121763 h 600884"/>
                <a:gd name="connsiteX29" fmla="*/ 121763 h 600884"/>
                <a:gd name="connsiteY29" fmla="*/ 121763 h 600884"/>
                <a:gd name="connsiteX30" fmla="*/ 121763 h 600884"/>
                <a:gd name="connsiteY30" fmla="*/ 121763 h 600884"/>
                <a:gd name="connsiteX31" fmla="*/ 121763 h 600884"/>
                <a:gd name="connsiteY31" fmla="*/ 121763 h 600884"/>
                <a:gd name="connsiteX32" fmla="*/ 121763 h 600884"/>
                <a:gd name="connsiteY32" fmla="*/ 121763 h 600884"/>
                <a:gd name="connsiteX33" fmla="*/ 121763 h 600884"/>
                <a:gd name="connsiteY33" fmla="*/ 121763 h 600884"/>
                <a:gd name="connsiteX34" fmla="*/ 121763 h 600884"/>
                <a:gd name="connsiteY34" fmla="*/ 121763 h 600884"/>
                <a:gd name="connsiteX35" fmla="*/ 121763 h 600884"/>
                <a:gd name="connsiteY35" fmla="*/ 121763 h 600884"/>
                <a:gd name="connsiteX36" fmla="*/ 121763 h 600884"/>
                <a:gd name="connsiteY36" fmla="*/ 121763 h 600884"/>
                <a:gd name="connsiteX37" fmla="*/ 121763 h 600884"/>
                <a:gd name="connsiteY37" fmla="*/ 121763 h 600884"/>
                <a:gd name="connsiteX38" fmla="*/ 121763 h 600884"/>
                <a:gd name="connsiteY38" fmla="*/ 121763 h 600884"/>
                <a:gd name="connsiteX39" fmla="*/ 121763 h 600884"/>
                <a:gd name="connsiteY39" fmla="*/ 121763 h 600884"/>
                <a:gd name="connsiteX40" fmla="*/ 121763 h 600884"/>
                <a:gd name="connsiteY40" fmla="*/ 121763 h 600884"/>
                <a:gd name="connsiteX41" fmla="*/ 121763 h 600884"/>
                <a:gd name="connsiteY41" fmla="*/ 121763 h 600884"/>
                <a:gd name="connsiteX42" fmla="*/ 121763 h 600884"/>
                <a:gd name="connsiteY42" fmla="*/ 121763 h 600884"/>
                <a:gd name="connsiteX43" fmla="*/ 121763 h 600884"/>
                <a:gd name="connsiteY43" fmla="*/ 121763 h 600884"/>
                <a:gd name="connsiteX44" fmla="*/ 121763 h 600884"/>
                <a:gd name="connsiteY44" fmla="*/ 121763 h 600884"/>
                <a:gd name="connsiteX45" fmla="*/ 121763 h 600884"/>
                <a:gd name="connsiteY45" fmla="*/ 121763 h 600884"/>
                <a:gd name="connsiteX46" fmla="*/ 121763 h 600884"/>
                <a:gd name="connsiteY46" fmla="*/ 121763 h 600884"/>
                <a:gd name="connsiteX47" fmla="*/ 121763 h 600884"/>
                <a:gd name="connsiteY47" fmla="*/ 121763 h 600884"/>
                <a:gd name="connsiteX48" fmla="*/ 121763 h 600884"/>
                <a:gd name="connsiteY48" fmla="*/ 121763 h 600884"/>
                <a:gd name="connsiteX49" fmla="*/ 121763 h 600884"/>
                <a:gd name="connsiteY49" fmla="*/ 121763 h 600884"/>
                <a:gd name="connsiteX50" fmla="*/ 121763 h 600884"/>
                <a:gd name="connsiteY50" fmla="*/ 121763 h 600884"/>
                <a:gd name="connsiteX51" fmla="*/ 121763 h 600884"/>
                <a:gd name="connsiteY51" fmla="*/ 121763 h 600884"/>
                <a:gd name="connsiteX52" fmla="*/ 121763 h 600884"/>
                <a:gd name="connsiteY52" fmla="*/ 121763 h 600884"/>
                <a:gd name="connsiteX53" fmla="*/ 121763 h 600884"/>
                <a:gd name="connsiteY53" fmla="*/ 121763 h 600884"/>
                <a:gd name="connsiteX54" fmla="*/ 121763 h 600884"/>
                <a:gd name="connsiteY54" fmla="*/ 121763 h 600884"/>
                <a:gd name="connsiteX55" fmla="*/ 121763 h 600884"/>
                <a:gd name="connsiteY55" fmla="*/ 121763 h 600884"/>
                <a:gd name="connsiteX56" fmla="*/ 121763 h 600884"/>
                <a:gd name="connsiteY56" fmla="*/ 121763 h 600884"/>
                <a:gd name="connsiteX57" fmla="*/ 121763 h 600884"/>
                <a:gd name="connsiteY57" fmla="*/ 121763 h 600884"/>
                <a:gd name="connsiteX58" fmla="*/ 121763 h 600884"/>
                <a:gd name="connsiteY58" fmla="*/ 121763 h 600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531769" h="606541">
                  <a:moveTo>
                    <a:pt x="51047" y="309743"/>
                  </a:moveTo>
                  <a:cubicBezTo>
                    <a:pt x="55454" y="310745"/>
                    <a:pt x="58966" y="313205"/>
                    <a:pt x="60537" y="316864"/>
                  </a:cubicBezTo>
                  <a:lnTo>
                    <a:pt x="66209" y="330277"/>
                  </a:lnTo>
                  <a:cubicBezTo>
                    <a:pt x="69350" y="337681"/>
                    <a:pt x="63503" y="347175"/>
                    <a:pt x="53207" y="351530"/>
                  </a:cubicBezTo>
                  <a:lnTo>
                    <a:pt x="43870" y="355449"/>
                  </a:lnTo>
                  <a:cubicBezTo>
                    <a:pt x="33573" y="359804"/>
                    <a:pt x="22665" y="357365"/>
                    <a:pt x="19523" y="349962"/>
                  </a:cubicBezTo>
                  <a:lnTo>
                    <a:pt x="13851" y="336635"/>
                  </a:lnTo>
                  <a:cubicBezTo>
                    <a:pt x="10710" y="329232"/>
                    <a:pt x="16557" y="319738"/>
                    <a:pt x="26853" y="315383"/>
                  </a:cubicBezTo>
                  <a:lnTo>
                    <a:pt x="36190" y="311376"/>
                  </a:lnTo>
                  <a:cubicBezTo>
                    <a:pt x="41339" y="309199"/>
                    <a:pt x="46640" y="308741"/>
                    <a:pt x="51047" y="309743"/>
                  </a:cubicBezTo>
                  <a:close/>
                  <a:moveTo>
                    <a:pt x="22495" y="234920"/>
                  </a:moveTo>
                  <a:lnTo>
                    <a:pt x="33568" y="234920"/>
                  </a:lnTo>
                  <a:cubicBezTo>
                    <a:pt x="45861" y="235007"/>
                    <a:pt x="55801" y="245016"/>
                    <a:pt x="55714" y="257287"/>
                  </a:cubicBezTo>
                  <a:lnTo>
                    <a:pt x="55627" y="279481"/>
                  </a:lnTo>
                  <a:cubicBezTo>
                    <a:pt x="55539" y="291753"/>
                    <a:pt x="45513" y="301588"/>
                    <a:pt x="33219" y="301501"/>
                  </a:cubicBezTo>
                  <a:lnTo>
                    <a:pt x="22146" y="301501"/>
                  </a:lnTo>
                  <a:cubicBezTo>
                    <a:pt x="9853" y="301414"/>
                    <a:pt x="-87" y="291405"/>
                    <a:pt x="0" y="279133"/>
                  </a:cubicBezTo>
                  <a:lnTo>
                    <a:pt x="175" y="256939"/>
                  </a:lnTo>
                  <a:cubicBezTo>
                    <a:pt x="175" y="244755"/>
                    <a:pt x="10201" y="234833"/>
                    <a:pt x="22495" y="234920"/>
                  </a:cubicBezTo>
                  <a:close/>
                  <a:moveTo>
                    <a:pt x="33275" y="156816"/>
                  </a:moveTo>
                  <a:cubicBezTo>
                    <a:pt x="38702" y="155106"/>
                    <a:pt x="44783" y="155455"/>
                    <a:pt x="50231" y="158285"/>
                  </a:cubicBezTo>
                  <a:lnTo>
                    <a:pt x="69933" y="168563"/>
                  </a:lnTo>
                  <a:cubicBezTo>
                    <a:pt x="80830" y="174138"/>
                    <a:pt x="85015" y="187551"/>
                    <a:pt x="79436" y="198439"/>
                  </a:cubicBezTo>
                  <a:lnTo>
                    <a:pt x="69149" y="218211"/>
                  </a:lnTo>
                  <a:cubicBezTo>
                    <a:pt x="63482" y="229099"/>
                    <a:pt x="50057" y="233280"/>
                    <a:pt x="39159" y="227618"/>
                  </a:cubicBezTo>
                  <a:lnTo>
                    <a:pt x="19457" y="217427"/>
                  </a:lnTo>
                  <a:cubicBezTo>
                    <a:pt x="8560" y="211766"/>
                    <a:pt x="4288" y="198352"/>
                    <a:pt x="9955" y="187464"/>
                  </a:cubicBezTo>
                  <a:lnTo>
                    <a:pt x="20242" y="167692"/>
                  </a:lnTo>
                  <a:cubicBezTo>
                    <a:pt x="23075" y="162292"/>
                    <a:pt x="27848" y="158525"/>
                    <a:pt x="33275" y="156816"/>
                  </a:cubicBezTo>
                  <a:close/>
                  <a:moveTo>
                    <a:pt x="221984" y="116560"/>
                  </a:moveTo>
                  <a:cubicBezTo>
                    <a:pt x="233344" y="117702"/>
                    <a:pt x="242964" y="121473"/>
                    <a:pt x="250267" y="126480"/>
                  </a:cubicBezTo>
                  <a:cubicBezTo>
                    <a:pt x="279394" y="146506"/>
                    <a:pt x="260994" y="212769"/>
                    <a:pt x="277563" y="249601"/>
                  </a:cubicBezTo>
                  <a:cubicBezTo>
                    <a:pt x="294219" y="286519"/>
                    <a:pt x="325526" y="321175"/>
                    <a:pt x="384826" y="355568"/>
                  </a:cubicBezTo>
                  <a:cubicBezTo>
                    <a:pt x="444126" y="389962"/>
                    <a:pt x="532117" y="440726"/>
                    <a:pt x="531768" y="515521"/>
                  </a:cubicBezTo>
                  <a:cubicBezTo>
                    <a:pt x="531507" y="590404"/>
                    <a:pt x="467323" y="612781"/>
                    <a:pt x="417528" y="605119"/>
                  </a:cubicBezTo>
                  <a:cubicBezTo>
                    <a:pt x="367734" y="597369"/>
                    <a:pt x="319683" y="499674"/>
                    <a:pt x="267709" y="464235"/>
                  </a:cubicBezTo>
                  <a:cubicBezTo>
                    <a:pt x="215734" y="428797"/>
                    <a:pt x="136464" y="399192"/>
                    <a:pt x="136464" y="399192"/>
                  </a:cubicBezTo>
                  <a:cubicBezTo>
                    <a:pt x="136464" y="399192"/>
                    <a:pt x="21788" y="323700"/>
                    <a:pt x="88326" y="214946"/>
                  </a:cubicBezTo>
                  <a:cubicBezTo>
                    <a:pt x="138164" y="133380"/>
                    <a:pt x="187905" y="113136"/>
                    <a:pt x="221984" y="116560"/>
                  </a:cubicBezTo>
                  <a:close/>
                  <a:moveTo>
                    <a:pt x="71639" y="75442"/>
                  </a:moveTo>
                  <a:cubicBezTo>
                    <a:pt x="77317" y="75224"/>
                    <a:pt x="83071" y="77162"/>
                    <a:pt x="87560" y="81297"/>
                  </a:cubicBezTo>
                  <a:lnTo>
                    <a:pt x="120251" y="111510"/>
                  </a:lnTo>
                  <a:cubicBezTo>
                    <a:pt x="129230" y="119868"/>
                    <a:pt x="129753" y="133886"/>
                    <a:pt x="121384" y="142854"/>
                  </a:cubicBezTo>
                  <a:lnTo>
                    <a:pt x="106303" y="159135"/>
                  </a:lnTo>
                  <a:cubicBezTo>
                    <a:pt x="97934" y="168190"/>
                    <a:pt x="83898" y="168713"/>
                    <a:pt x="74919" y="160354"/>
                  </a:cubicBezTo>
                  <a:lnTo>
                    <a:pt x="42315" y="130142"/>
                  </a:lnTo>
                  <a:cubicBezTo>
                    <a:pt x="33249" y="121871"/>
                    <a:pt x="32726" y="107766"/>
                    <a:pt x="41095" y="98798"/>
                  </a:cubicBezTo>
                  <a:lnTo>
                    <a:pt x="56176" y="82516"/>
                  </a:lnTo>
                  <a:cubicBezTo>
                    <a:pt x="60361" y="78032"/>
                    <a:pt x="65962" y="75660"/>
                    <a:pt x="71639" y="75442"/>
                  </a:cubicBezTo>
                  <a:close/>
                  <a:moveTo>
                    <a:pt x="134910" y="291"/>
                  </a:moveTo>
                  <a:cubicBezTo>
                    <a:pt x="140537" y="1205"/>
                    <a:pt x="145814" y="4252"/>
                    <a:pt x="149391" y="9214"/>
                  </a:cubicBezTo>
                  <a:lnTo>
                    <a:pt x="188297" y="63363"/>
                  </a:lnTo>
                  <a:cubicBezTo>
                    <a:pt x="195450" y="73287"/>
                    <a:pt x="193182" y="87129"/>
                    <a:pt x="183150" y="94354"/>
                  </a:cubicBezTo>
                  <a:lnTo>
                    <a:pt x="165093" y="107238"/>
                  </a:lnTo>
                  <a:cubicBezTo>
                    <a:pt x="155148" y="114377"/>
                    <a:pt x="141191" y="112113"/>
                    <a:pt x="134038" y="102189"/>
                  </a:cubicBezTo>
                  <a:lnTo>
                    <a:pt x="95132" y="48041"/>
                  </a:lnTo>
                  <a:cubicBezTo>
                    <a:pt x="87979" y="38117"/>
                    <a:pt x="90247" y="24275"/>
                    <a:pt x="100279" y="17136"/>
                  </a:cubicBezTo>
                  <a:lnTo>
                    <a:pt x="118336" y="4165"/>
                  </a:lnTo>
                  <a:cubicBezTo>
                    <a:pt x="123308" y="596"/>
                    <a:pt x="129284" y="-623"/>
                    <a:pt x="134910" y="291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human-feet-shape_46542">
              <a:extLst>
                <a:ext uri="{FF2B5EF4-FFF2-40B4-BE49-F238E27FC236}">
                  <a16:creationId xmlns:a16="http://schemas.microsoft.com/office/drawing/2014/main" id="{4BCECCE3-DB48-432C-B39C-66DDB21250F9}"/>
                </a:ext>
              </a:extLst>
            </p:cNvPr>
            <p:cNvSpPr/>
            <p:nvPr/>
          </p:nvSpPr>
          <p:spPr>
            <a:xfrm rot="2721814" flipH="1">
              <a:off x="2269525" y="4102977"/>
              <a:ext cx="267264" cy="304844"/>
            </a:xfrm>
            <a:custGeom>
              <a:avLst/>
              <a:gdLst>
                <a:gd name="connsiteX0" fmla="*/ 121763 h 600884"/>
                <a:gd name="connsiteY0" fmla="*/ 121763 h 600884"/>
                <a:gd name="connsiteX1" fmla="*/ 121763 h 600884"/>
                <a:gd name="connsiteY1" fmla="*/ 121763 h 600884"/>
                <a:gd name="connsiteX2" fmla="*/ 121763 h 600884"/>
                <a:gd name="connsiteY2" fmla="*/ 121763 h 600884"/>
                <a:gd name="connsiteX3" fmla="*/ 121763 h 600884"/>
                <a:gd name="connsiteY3" fmla="*/ 121763 h 600884"/>
                <a:gd name="connsiteX4" fmla="*/ 121763 h 600884"/>
                <a:gd name="connsiteY4" fmla="*/ 121763 h 600884"/>
                <a:gd name="connsiteX5" fmla="*/ 121763 h 600884"/>
                <a:gd name="connsiteY5" fmla="*/ 121763 h 600884"/>
                <a:gd name="connsiteX6" fmla="*/ 121763 h 600884"/>
                <a:gd name="connsiteY6" fmla="*/ 121763 h 600884"/>
                <a:gd name="connsiteX7" fmla="*/ 121763 h 600884"/>
                <a:gd name="connsiteY7" fmla="*/ 121763 h 600884"/>
                <a:gd name="connsiteX8" fmla="*/ 121763 h 600884"/>
                <a:gd name="connsiteY8" fmla="*/ 121763 h 600884"/>
                <a:gd name="connsiteX9" fmla="*/ 121763 h 600884"/>
                <a:gd name="connsiteY9" fmla="*/ 121763 h 600884"/>
                <a:gd name="connsiteX10" fmla="*/ 121763 h 600884"/>
                <a:gd name="connsiteY10" fmla="*/ 121763 h 600884"/>
                <a:gd name="connsiteX11" fmla="*/ 121763 h 600884"/>
                <a:gd name="connsiteY11" fmla="*/ 121763 h 600884"/>
                <a:gd name="connsiteX12" fmla="*/ 121763 h 600884"/>
                <a:gd name="connsiteY12" fmla="*/ 121763 h 600884"/>
                <a:gd name="connsiteX13" fmla="*/ 121763 h 600884"/>
                <a:gd name="connsiteY13" fmla="*/ 121763 h 600884"/>
                <a:gd name="connsiteX14" fmla="*/ 121763 h 600884"/>
                <a:gd name="connsiteY14" fmla="*/ 121763 h 600884"/>
                <a:gd name="connsiteX15" fmla="*/ 121763 h 600884"/>
                <a:gd name="connsiteY15" fmla="*/ 121763 h 600884"/>
                <a:gd name="connsiteX16" fmla="*/ 121763 h 600884"/>
                <a:gd name="connsiteY16" fmla="*/ 121763 h 600884"/>
                <a:gd name="connsiteX17" fmla="*/ 121763 h 600884"/>
                <a:gd name="connsiteY17" fmla="*/ 121763 h 600884"/>
                <a:gd name="connsiteX18" fmla="*/ 121763 h 600884"/>
                <a:gd name="connsiteY18" fmla="*/ 121763 h 600884"/>
                <a:gd name="connsiteX19" fmla="*/ 121763 h 600884"/>
                <a:gd name="connsiteY19" fmla="*/ 121763 h 600884"/>
                <a:gd name="connsiteX20" fmla="*/ 121763 h 600884"/>
                <a:gd name="connsiteY20" fmla="*/ 121763 h 600884"/>
                <a:gd name="connsiteX21" fmla="*/ 121763 h 600884"/>
                <a:gd name="connsiteY21" fmla="*/ 121763 h 600884"/>
                <a:gd name="connsiteX22" fmla="*/ 121763 h 600884"/>
                <a:gd name="connsiteY22" fmla="*/ 121763 h 600884"/>
                <a:gd name="connsiteX23" fmla="*/ 121763 h 600884"/>
                <a:gd name="connsiteY23" fmla="*/ 121763 h 600884"/>
                <a:gd name="connsiteX24" fmla="*/ 121763 h 600884"/>
                <a:gd name="connsiteY24" fmla="*/ 121763 h 600884"/>
                <a:gd name="connsiteX25" fmla="*/ 121763 h 600884"/>
                <a:gd name="connsiteY25" fmla="*/ 121763 h 600884"/>
                <a:gd name="connsiteX26" fmla="*/ 121763 h 600884"/>
                <a:gd name="connsiteY26" fmla="*/ 121763 h 600884"/>
                <a:gd name="connsiteX27" fmla="*/ 121763 h 600884"/>
                <a:gd name="connsiteY27" fmla="*/ 121763 h 600884"/>
                <a:gd name="connsiteX28" fmla="*/ 121763 h 600884"/>
                <a:gd name="connsiteY28" fmla="*/ 121763 h 600884"/>
                <a:gd name="connsiteX29" fmla="*/ 121763 h 600884"/>
                <a:gd name="connsiteY29" fmla="*/ 121763 h 600884"/>
                <a:gd name="connsiteX30" fmla="*/ 121763 h 600884"/>
                <a:gd name="connsiteY30" fmla="*/ 121763 h 600884"/>
                <a:gd name="connsiteX31" fmla="*/ 121763 h 600884"/>
                <a:gd name="connsiteY31" fmla="*/ 121763 h 600884"/>
                <a:gd name="connsiteX32" fmla="*/ 121763 h 600884"/>
                <a:gd name="connsiteY32" fmla="*/ 121763 h 600884"/>
                <a:gd name="connsiteX33" fmla="*/ 121763 h 600884"/>
                <a:gd name="connsiteY33" fmla="*/ 121763 h 600884"/>
                <a:gd name="connsiteX34" fmla="*/ 121763 h 600884"/>
                <a:gd name="connsiteY34" fmla="*/ 121763 h 600884"/>
                <a:gd name="connsiteX35" fmla="*/ 121763 h 600884"/>
                <a:gd name="connsiteY35" fmla="*/ 121763 h 600884"/>
                <a:gd name="connsiteX36" fmla="*/ 121763 h 600884"/>
                <a:gd name="connsiteY36" fmla="*/ 121763 h 600884"/>
                <a:gd name="connsiteX37" fmla="*/ 121763 h 600884"/>
                <a:gd name="connsiteY37" fmla="*/ 121763 h 600884"/>
                <a:gd name="connsiteX38" fmla="*/ 121763 h 600884"/>
                <a:gd name="connsiteY38" fmla="*/ 121763 h 600884"/>
                <a:gd name="connsiteX39" fmla="*/ 121763 h 600884"/>
                <a:gd name="connsiteY39" fmla="*/ 121763 h 600884"/>
                <a:gd name="connsiteX40" fmla="*/ 121763 h 600884"/>
                <a:gd name="connsiteY40" fmla="*/ 121763 h 600884"/>
                <a:gd name="connsiteX41" fmla="*/ 121763 h 600884"/>
                <a:gd name="connsiteY41" fmla="*/ 121763 h 600884"/>
                <a:gd name="connsiteX42" fmla="*/ 121763 h 600884"/>
                <a:gd name="connsiteY42" fmla="*/ 121763 h 600884"/>
                <a:gd name="connsiteX43" fmla="*/ 121763 h 600884"/>
                <a:gd name="connsiteY43" fmla="*/ 121763 h 600884"/>
                <a:gd name="connsiteX44" fmla="*/ 121763 h 600884"/>
                <a:gd name="connsiteY44" fmla="*/ 121763 h 600884"/>
                <a:gd name="connsiteX45" fmla="*/ 121763 h 600884"/>
                <a:gd name="connsiteY45" fmla="*/ 121763 h 600884"/>
                <a:gd name="connsiteX46" fmla="*/ 121763 h 600884"/>
                <a:gd name="connsiteY46" fmla="*/ 121763 h 600884"/>
                <a:gd name="connsiteX47" fmla="*/ 121763 h 600884"/>
                <a:gd name="connsiteY47" fmla="*/ 121763 h 600884"/>
                <a:gd name="connsiteX48" fmla="*/ 121763 h 600884"/>
                <a:gd name="connsiteY48" fmla="*/ 121763 h 600884"/>
                <a:gd name="connsiteX49" fmla="*/ 121763 h 600884"/>
                <a:gd name="connsiteY49" fmla="*/ 121763 h 600884"/>
                <a:gd name="connsiteX50" fmla="*/ 121763 h 600884"/>
                <a:gd name="connsiteY50" fmla="*/ 121763 h 600884"/>
                <a:gd name="connsiteX51" fmla="*/ 121763 h 600884"/>
                <a:gd name="connsiteY51" fmla="*/ 121763 h 600884"/>
                <a:gd name="connsiteX52" fmla="*/ 121763 h 600884"/>
                <a:gd name="connsiteY52" fmla="*/ 121763 h 600884"/>
                <a:gd name="connsiteX53" fmla="*/ 121763 h 600884"/>
                <a:gd name="connsiteY53" fmla="*/ 121763 h 600884"/>
                <a:gd name="connsiteX54" fmla="*/ 121763 h 600884"/>
                <a:gd name="connsiteY54" fmla="*/ 121763 h 600884"/>
                <a:gd name="connsiteX55" fmla="*/ 121763 h 600884"/>
                <a:gd name="connsiteY55" fmla="*/ 121763 h 600884"/>
                <a:gd name="connsiteX56" fmla="*/ 121763 h 600884"/>
                <a:gd name="connsiteY56" fmla="*/ 121763 h 600884"/>
                <a:gd name="connsiteX57" fmla="*/ 121763 h 600884"/>
                <a:gd name="connsiteY57" fmla="*/ 121763 h 600884"/>
                <a:gd name="connsiteX58" fmla="*/ 121763 h 600884"/>
                <a:gd name="connsiteY58" fmla="*/ 121763 h 600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531769" h="606541">
                  <a:moveTo>
                    <a:pt x="51047" y="309743"/>
                  </a:moveTo>
                  <a:cubicBezTo>
                    <a:pt x="55454" y="310745"/>
                    <a:pt x="58966" y="313205"/>
                    <a:pt x="60537" y="316864"/>
                  </a:cubicBezTo>
                  <a:lnTo>
                    <a:pt x="66209" y="330277"/>
                  </a:lnTo>
                  <a:cubicBezTo>
                    <a:pt x="69350" y="337681"/>
                    <a:pt x="63503" y="347175"/>
                    <a:pt x="53207" y="351530"/>
                  </a:cubicBezTo>
                  <a:lnTo>
                    <a:pt x="43870" y="355449"/>
                  </a:lnTo>
                  <a:cubicBezTo>
                    <a:pt x="33573" y="359804"/>
                    <a:pt x="22665" y="357365"/>
                    <a:pt x="19523" y="349962"/>
                  </a:cubicBezTo>
                  <a:lnTo>
                    <a:pt x="13851" y="336635"/>
                  </a:lnTo>
                  <a:cubicBezTo>
                    <a:pt x="10710" y="329232"/>
                    <a:pt x="16557" y="319738"/>
                    <a:pt x="26853" y="315383"/>
                  </a:cubicBezTo>
                  <a:lnTo>
                    <a:pt x="36190" y="311376"/>
                  </a:lnTo>
                  <a:cubicBezTo>
                    <a:pt x="41339" y="309199"/>
                    <a:pt x="46640" y="308741"/>
                    <a:pt x="51047" y="309743"/>
                  </a:cubicBezTo>
                  <a:close/>
                  <a:moveTo>
                    <a:pt x="22495" y="234920"/>
                  </a:moveTo>
                  <a:lnTo>
                    <a:pt x="33568" y="234920"/>
                  </a:lnTo>
                  <a:cubicBezTo>
                    <a:pt x="45861" y="235007"/>
                    <a:pt x="55801" y="245016"/>
                    <a:pt x="55714" y="257287"/>
                  </a:cubicBezTo>
                  <a:lnTo>
                    <a:pt x="55627" y="279481"/>
                  </a:lnTo>
                  <a:cubicBezTo>
                    <a:pt x="55539" y="291753"/>
                    <a:pt x="45513" y="301588"/>
                    <a:pt x="33219" y="301501"/>
                  </a:cubicBezTo>
                  <a:lnTo>
                    <a:pt x="22146" y="301501"/>
                  </a:lnTo>
                  <a:cubicBezTo>
                    <a:pt x="9853" y="301414"/>
                    <a:pt x="-87" y="291405"/>
                    <a:pt x="0" y="279133"/>
                  </a:cubicBezTo>
                  <a:lnTo>
                    <a:pt x="175" y="256939"/>
                  </a:lnTo>
                  <a:cubicBezTo>
                    <a:pt x="175" y="244755"/>
                    <a:pt x="10201" y="234833"/>
                    <a:pt x="22495" y="234920"/>
                  </a:cubicBezTo>
                  <a:close/>
                  <a:moveTo>
                    <a:pt x="33275" y="156816"/>
                  </a:moveTo>
                  <a:cubicBezTo>
                    <a:pt x="38702" y="155106"/>
                    <a:pt x="44783" y="155455"/>
                    <a:pt x="50231" y="158285"/>
                  </a:cubicBezTo>
                  <a:lnTo>
                    <a:pt x="69933" y="168563"/>
                  </a:lnTo>
                  <a:cubicBezTo>
                    <a:pt x="80830" y="174138"/>
                    <a:pt x="85015" y="187551"/>
                    <a:pt x="79436" y="198439"/>
                  </a:cubicBezTo>
                  <a:lnTo>
                    <a:pt x="69149" y="218211"/>
                  </a:lnTo>
                  <a:cubicBezTo>
                    <a:pt x="63482" y="229099"/>
                    <a:pt x="50057" y="233280"/>
                    <a:pt x="39159" y="227618"/>
                  </a:cubicBezTo>
                  <a:lnTo>
                    <a:pt x="19457" y="217427"/>
                  </a:lnTo>
                  <a:cubicBezTo>
                    <a:pt x="8560" y="211766"/>
                    <a:pt x="4288" y="198352"/>
                    <a:pt x="9955" y="187464"/>
                  </a:cubicBezTo>
                  <a:lnTo>
                    <a:pt x="20242" y="167692"/>
                  </a:lnTo>
                  <a:cubicBezTo>
                    <a:pt x="23075" y="162292"/>
                    <a:pt x="27848" y="158525"/>
                    <a:pt x="33275" y="156816"/>
                  </a:cubicBezTo>
                  <a:close/>
                  <a:moveTo>
                    <a:pt x="221984" y="116560"/>
                  </a:moveTo>
                  <a:cubicBezTo>
                    <a:pt x="233344" y="117702"/>
                    <a:pt x="242964" y="121473"/>
                    <a:pt x="250267" y="126480"/>
                  </a:cubicBezTo>
                  <a:cubicBezTo>
                    <a:pt x="279394" y="146506"/>
                    <a:pt x="260994" y="212769"/>
                    <a:pt x="277563" y="249601"/>
                  </a:cubicBezTo>
                  <a:cubicBezTo>
                    <a:pt x="294219" y="286519"/>
                    <a:pt x="325526" y="321175"/>
                    <a:pt x="384826" y="355568"/>
                  </a:cubicBezTo>
                  <a:cubicBezTo>
                    <a:pt x="444126" y="389962"/>
                    <a:pt x="532117" y="440726"/>
                    <a:pt x="531768" y="515521"/>
                  </a:cubicBezTo>
                  <a:cubicBezTo>
                    <a:pt x="531507" y="590404"/>
                    <a:pt x="467323" y="612781"/>
                    <a:pt x="417528" y="605119"/>
                  </a:cubicBezTo>
                  <a:cubicBezTo>
                    <a:pt x="367734" y="597369"/>
                    <a:pt x="319683" y="499674"/>
                    <a:pt x="267709" y="464235"/>
                  </a:cubicBezTo>
                  <a:cubicBezTo>
                    <a:pt x="215734" y="428797"/>
                    <a:pt x="136464" y="399192"/>
                    <a:pt x="136464" y="399192"/>
                  </a:cubicBezTo>
                  <a:cubicBezTo>
                    <a:pt x="136464" y="399192"/>
                    <a:pt x="21788" y="323700"/>
                    <a:pt x="88326" y="214946"/>
                  </a:cubicBezTo>
                  <a:cubicBezTo>
                    <a:pt x="138164" y="133380"/>
                    <a:pt x="187905" y="113136"/>
                    <a:pt x="221984" y="116560"/>
                  </a:cubicBezTo>
                  <a:close/>
                  <a:moveTo>
                    <a:pt x="71639" y="75442"/>
                  </a:moveTo>
                  <a:cubicBezTo>
                    <a:pt x="77317" y="75224"/>
                    <a:pt x="83071" y="77162"/>
                    <a:pt x="87560" y="81297"/>
                  </a:cubicBezTo>
                  <a:lnTo>
                    <a:pt x="120251" y="111510"/>
                  </a:lnTo>
                  <a:cubicBezTo>
                    <a:pt x="129230" y="119868"/>
                    <a:pt x="129753" y="133886"/>
                    <a:pt x="121384" y="142854"/>
                  </a:cubicBezTo>
                  <a:lnTo>
                    <a:pt x="106303" y="159135"/>
                  </a:lnTo>
                  <a:cubicBezTo>
                    <a:pt x="97934" y="168190"/>
                    <a:pt x="83898" y="168713"/>
                    <a:pt x="74919" y="160354"/>
                  </a:cubicBezTo>
                  <a:lnTo>
                    <a:pt x="42315" y="130142"/>
                  </a:lnTo>
                  <a:cubicBezTo>
                    <a:pt x="33249" y="121871"/>
                    <a:pt x="32726" y="107766"/>
                    <a:pt x="41095" y="98798"/>
                  </a:cubicBezTo>
                  <a:lnTo>
                    <a:pt x="56176" y="82516"/>
                  </a:lnTo>
                  <a:cubicBezTo>
                    <a:pt x="60361" y="78032"/>
                    <a:pt x="65962" y="75660"/>
                    <a:pt x="71639" y="75442"/>
                  </a:cubicBezTo>
                  <a:close/>
                  <a:moveTo>
                    <a:pt x="134910" y="291"/>
                  </a:moveTo>
                  <a:cubicBezTo>
                    <a:pt x="140537" y="1205"/>
                    <a:pt x="145814" y="4252"/>
                    <a:pt x="149391" y="9214"/>
                  </a:cubicBezTo>
                  <a:lnTo>
                    <a:pt x="188297" y="63363"/>
                  </a:lnTo>
                  <a:cubicBezTo>
                    <a:pt x="195450" y="73287"/>
                    <a:pt x="193182" y="87129"/>
                    <a:pt x="183150" y="94354"/>
                  </a:cubicBezTo>
                  <a:lnTo>
                    <a:pt x="165093" y="107238"/>
                  </a:lnTo>
                  <a:cubicBezTo>
                    <a:pt x="155148" y="114377"/>
                    <a:pt x="141191" y="112113"/>
                    <a:pt x="134038" y="102189"/>
                  </a:cubicBezTo>
                  <a:lnTo>
                    <a:pt x="95132" y="48041"/>
                  </a:lnTo>
                  <a:cubicBezTo>
                    <a:pt x="87979" y="38117"/>
                    <a:pt x="90247" y="24275"/>
                    <a:pt x="100279" y="17136"/>
                  </a:cubicBezTo>
                  <a:lnTo>
                    <a:pt x="118336" y="4165"/>
                  </a:lnTo>
                  <a:cubicBezTo>
                    <a:pt x="123308" y="596"/>
                    <a:pt x="129284" y="-623"/>
                    <a:pt x="134910" y="291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uman-feet-shape_46542">
              <a:extLst>
                <a:ext uri="{FF2B5EF4-FFF2-40B4-BE49-F238E27FC236}">
                  <a16:creationId xmlns:a16="http://schemas.microsoft.com/office/drawing/2014/main" id="{C75D4C4F-5827-4C6A-8B9F-4416845393DD}"/>
                </a:ext>
              </a:extLst>
            </p:cNvPr>
            <p:cNvSpPr/>
            <p:nvPr/>
          </p:nvSpPr>
          <p:spPr>
            <a:xfrm rot="7989673">
              <a:off x="2066933" y="3822109"/>
              <a:ext cx="267264" cy="304844"/>
            </a:xfrm>
            <a:custGeom>
              <a:avLst/>
              <a:gdLst>
                <a:gd name="connsiteX0" fmla="*/ 121763 h 600884"/>
                <a:gd name="connsiteY0" fmla="*/ 121763 h 600884"/>
                <a:gd name="connsiteX1" fmla="*/ 121763 h 600884"/>
                <a:gd name="connsiteY1" fmla="*/ 121763 h 600884"/>
                <a:gd name="connsiteX2" fmla="*/ 121763 h 600884"/>
                <a:gd name="connsiteY2" fmla="*/ 121763 h 600884"/>
                <a:gd name="connsiteX3" fmla="*/ 121763 h 600884"/>
                <a:gd name="connsiteY3" fmla="*/ 121763 h 600884"/>
                <a:gd name="connsiteX4" fmla="*/ 121763 h 600884"/>
                <a:gd name="connsiteY4" fmla="*/ 121763 h 600884"/>
                <a:gd name="connsiteX5" fmla="*/ 121763 h 600884"/>
                <a:gd name="connsiteY5" fmla="*/ 121763 h 600884"/>
                <a:gd name="connsiteX6" fmla="*/ 121763 h 600884"/>
                <a:gd name="connsiteY6" fmla="*/ 121763 h 600884"/>
                <a:gd name="connsiteX7" fmla="*/ 121763 h 600884"/>
                <a:gd name="connsiteY7" fmla="*/ 121763 h 600884"/>
                <a:gd name="connsiteX8" fmla="*/ 121763 h 600884"/>
                <a:gd name="connsiteY8" fmla="*/ 121763 h 600884"/>
                <a:gd name="connsiteX9" fmla="*/ 121763 h 600884"/>
                <a:gd name="connsiteY9" fmla="*/ 121763 h 600884"/>
                <a:gd name="connsiteX10" fmla="*/ 121763 h 600884"/>
                <a:gd name="connsiteY10" fmla="*/ 121763 h 600884"/>
                <a:gd name="connsiteX11" fmla="*/ 121763 h 600884"/>
                <a:gd name="connsiteY11" fmla="*/ 121763 h 600884"/>
                <a:gd name="connsiteX12" fmla="*/ 121763 h 600884"/>
                <a:gd name="connsiteY12" fmla="*/ 121763 h 600884"/>
                <a:gd name="connsiteX13" fmla="*/ 121763 h 600884"/>
                <a:gd name="connsiteY13" fmla="*/ 121763 h 600884"/>
                <a:gd name="connsiteX14" fmla="*/ 121763 h 600884"/>
                <a:gd name="connsiteY14" fmla="*/ 121763 h 600884"/>
                <a:gd name="connsiteX15" fmla="*/ 121763 h 600884"/>
                <a:gd name="connsiteY15" fmla="*/ 121763 h 600884"/>
                <a:gd name="connsiteX16" fmla="*/ 121763 h 600884"/>
                <a:gd name="connsiteY16" fmla="*/ 121763 h 600884"/>
                <a:gd name="connsiteX17" fmla="*/ 121763 h 600884"/>
                <a:gd name="connsiteY17" fmla="*/ 121763 h 600884"/>
                <a:gd name="connsiteX18" fmla="*/ 121763 h 600884"/>
                <a:gd name="connsiteY18" fmla="*/ 121763 h 600884"/>
                <a:gd name="connsiteX19" fmla="*/ 121763 h 600884"/>
                <a:gd name="connsiteY19" fmla="*/ 121763 h 600884"/>
                <a:gd name="connsiteX20" fmla="*/ 121763 h 600884"/>
                <a:gd name="connsiteY20" fmla="*/ 121763 h 600884"/>
                <a:gd name="connsiteX21" fmla="*/ 121763 h 600884"/>
                <a:gd name="connsiteY21" fmla="*/ 121763 h 600884"/>
                <a:gd name="connsiteX22" fmla="*/ 121763 h 600884"/>
                <a:gd name="connsiteY22" fmla="*/ 121763 h 600884"/>
                <a:gd name="connsiteX23" fmla="*/ 121763 h 600884"/>
                <a:gd name="connsiteY23" fmla="*/ 121763 h 600884"/>
                <a:gd name="connsiteX24" fmla="*/ 121763 h 600884"/>
                <a:gd name="connsiteY24" fmla="*/ 121763 h 600884"/>
                <a:gd name="connsiteX25" fmla="*/ 121763 h 600884"/>
                <a:gd name="connsiteY25" fmla="*/ 121763 h 600884"/>
                <a:gd name="connsiteX26" fmla="*/ 121763 h 600884"/>
                <a:gd name="connsiteY26" fmla="*/ 121763 h 600884"/>
                <a:gd name="connsiteX27" fmla="*/ 121763 h 600884"/>
                <a:gd name="connsiteY27" fmla="*/ 121763 h 600884"/>
                <a:gd name="connsiteX28" fmla="*/ 121763 h 600884"/>
                <a:gd name="connsiteY28" fmla="*/ 121763 h 600884"/>
                <a:gd name="connsiteX29" fmla="*/ 121763 h 600884"/>
                <a:gd name="connsiteY29" fmla="*/ 121763 h 600884"/>
                <a:gd name="connsiteX30" fmla="*/ 121763 h 600884"/>
                <a:gd name="connsiteY30" fmla="*/ 121763 h 600884"/>
                <a:gd name="connsiteX31" fmla="*/ 121763 h 600884"/>
                <a:gd name="connsiteY31" fmla="*/ 121763 h 600884"/>
                <a:gd name="connsiteX32" fmla="*/ 121763 h 600884"/>
                <a:gd name="connsiteY32" fmla="*/ 121763 h 600884"/>
                <a:gd name="connsiteX33" fmla="*/ 121763 h 600884"/>
                <a:gd name="connsiteY33" fmla="*/ 121763 h 600884"/>
                <a:gd name="connsiteX34" fmla="*/ 121763 h 600884"/>
                <a:gd name="connsiteY34" fmla="*/ 121763 h 600884"/>
                <a:gd name="connsiteX35" fmla="*/ 121763 h 600884"/>
                <a:gd name="connsiteY35" fmla="*/ 121763 h 600884"/>
                <a:gd name="connsiteX36" fmla="*/ 121763 h 600884"/>
                <a:gd name="connsiteY36" fmla="*/ 121763 h 600884"/>
                <a:gd name="connsiteX37" fmla="*/ 121763 h 600884"/>
                <a:gd name="connsiteY37" fmla="*/ 121763 h 600884"/>
                <a:gd name="connsiteX38" fmla="*/ 121763 h 600884"/>
                <a:gd name="connsiteY38" fmla="*/ 121763 h 600884"/>
                <a:gd name="connsiteX39" fmla="*/ 121763 h 600884"/>
                <a:gd name="connsiteY39" fmla="*/ 121763 h 600884"/>
                <a:gd name="connsiteX40" fmla="*/ 121763 h 600884"/>
                <a:gd name="connsiteY40" fmla="*/ 121763 h 600884"/>
                <a:gd name="connsiteX41" fmla="*/ 121763 h 600884"/>
                <a:gd name="connsiteY41" fmla="*/ 121763 h 600884"/>
                <a:gd name="connsiteX42" fmla="*/ 121763 h 600884"/>
                <a:gd name="connsiteY42" fmla="*/ 121763 h 600884"/>
                <a:gd name="connsiteX43" fmla="*/ 121763 h 600884"/>
                <a:gd name="connsiteY43" fmla="*/ 121763 h 600884"/>
                <a:gd name="connsiteX44" fmla="*/ 121763 h 600884"/>
                <a:gd name="connsiteY44" fmla="*/ 121763 h 600884"/>
                <a:gd name="connsiteX45" fmla="*/ 121763 h 600884"/>
                <a:gd name="connsiteY45" fmla="*/ 121763 h 600884"/>
                <a:gd name="connsiteX46" fmla="*/ 121763 h 600884"/>
                <a:gd name="connsiteY46" fmla="*/ 121763 h 600884"/>
                <a:gd name="connsiteX47" fmla="*/ 121763 h 600884"/>
                <a:gd name="connsiteY47" fmla="*/ 121763 h 600884"/>
                <a:gd name="connsiteX48" fmla="*/ 121763 h 600884"/>
                <a:gd name="connsiteY48" fmla="*/ 121763 h 600884"/>
                <a:gd name="connsiteX49" fmla="*/ 121763 h 600884"/>
                <a:gd name="connsiteY49" fmla="*/ 121763 h 600884"/>
                <a:gd name="connsiteX50" fmla="*/ 121763 h 600884"/>
                <a:gd name="connsiteY50" fmla="*/ 121763 h 600884"/>
                <a:gd name="connsiteX51" fmla="*/ 121763 h 600884"/>
                <a:gd name="connsiteY51" fmla="*/ 121763 h 600884"/>
                <a:gd name="connsiteX52" fmla="*/ 121763 h 600884"/>
                <a:gd name="connsiteY52" fmla="*/ 121763 h 600884"/>
                <a:gd name="connsiteX53" fmla="*/ 121763 h 600884"/>
                <a:gd name="connsiteY53" fmla="*/ 121763 h 600884"/>
                <a:gd name="connsiteX54" fmla="*/ 121763 h 600884"/>
                <a:gd name="connsiteY54" fmla="*/ 121763 h 600884"/>
                <a:gd name="connsiteX55" fmla="*/ 121763 h 600884"/>
                <a:gd name="connsiteY55" fmla="*/ 121763 h 600884"/>
                <a:gd name="connsiteX56" fmla="*/ 121763 h 600884"/>
                <a:gd name="connsiteY56" fmla="*/ 121763 h 600884"/>
                <a:gd name="connsiteX57" fmla="*/ 121763 h 600884"/>
                <a:gd name="connsiteY57" fmla="*/ 121763 h 600884"/>
                <a:gd name="connsiteX58" fmla="*/ 121763 h 600884"/>
                <a:gd name="connsiteY58" fmla="*/ 121763 h 600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531769" h="606541">
                  <a:moveTo>
                    <a:pt x="51047" y="309743"/>
                  </a:moveTo>
                  <a:cubicBezTo>
                    <a:pt x="55454" y="310745"/>
                    <a:pt x="58966" y="313205"/>
                    <a:pt x="60537" y="316864"/>
                  </a:cubicBezTo>
                  <a:lnTo>
                    <a:pt x="66209" y="330277"/>
                  </a:lnTo>
                  <a:cubicBezTo>
                    <a:pt x="69350" y="337681"/>
                    <a:pt x="63503" y="347175"/>
                    <a:pt x="53207" y="351530"/>
                  </a:cubicBezTo>
                  <a:lnTo>
                    <a:pt x="43870" y="355449"/>
                  </a:lnTo>
                  <a:cubicBezTo>
                    <a:pt x="33573" y="359804"/>
                    <a:pt x="22665" y="357365"/>
                    <a:pt x="19523" y="349962"/>
                  </a:cubicBezTo>
                  <a:lnTo>
                    <a:pt x="13851" y="336635"/>
                  </a:lnTo>
                  <a:cubicBezTo>
                    <a:pt x="10710" y="329232"/>
                    <a:pt x="16557" y="319738"/>
                    <a:pt x="26853" y="315383"/>
                  </a:cubicBezTo>
                  <a:lnTo>
                    <a:pt x="36190" y="311376"/>
                  </a:lnTo>
                  <a:cubicBezTo>
                    <a:pt x="41339" y="309199"/>
                    <a:pt x="46640" y="308741"/>
                    <a:pt x="51047" y="309743"/>
                  </a:cubicBezTo>
                  <a:close/>
                  <a:moveTo>
                    <a:pt x="22495" y="234920"/>
                  </a:moveTo>
                  <a:lnTo>
                    <a:pt x="33568" y="234920"/>
                  </a:lnTo>
                  <a:cubicBezTo>
                    <a:pt x="45861" y="235007"/>
                    <a:pt x="55801" y="245016"/>
                    <a:pt x="55714" y="257287"/>
                  </a:cubicBezTo>
                  <a:lnTo>
                    <a:pt x="55627" y="279481"/>
                  </a:lnTo>
                  <a:cubicBezTo>
                    <a:pt x="55539" y="291753"/>
                    <a:pt x="45513" y="301588"/>
                    <a:pt x="33219" y="301501"/>
                  </a:cubicBezTo>
                  <a:lnTo>
                    <a:pt x="22146" y="301501"/>
                  </a:lnTo>
                  <a:cubicBezTo>
                    <a:pt x="9853" y="301414"/>
                    <a:pt x="-87" y="291405"/>
                    <a:pt x="0" y="279133"/>
                  </a:cubicBezTo>
                  <a:lnTo>
                    <a:pt x="175" y="256939"/>
                  </a:lnTo>
                  <a:cubicBezTo>
                    <a:pt x="175" y="244755"/>
                    <a:pt x="10201" y="234833"/>
                    <a:pt x="22495" y="234920"/>
                  </a:cubicBezTo>
                  <a:close/>
                  <a:moveTo>
                    <a:pt x="33275" y="156816"/>
                  </a:moveTo>
                  <a:cubicBezTo>
                    <a:pt x="38702" y="155106"/>
                    <a:pt x="44783" y="155455"/>
                    <a:pt x="50231" y="158285"/>
                  </a:cubicBezTo>
                  <a:lnTo>
                    <a:pt x="69933" y="168563"/>
                  </a:lnTo>
                  <a:cubicBezTo>
                    <a:pt x="80830" y="174138"/>
                    <a:pt x="85015" y="187551"/>
                    <a:pt x="79436" y="198439"/>
                  </a:cubicBezTo>
                  <a:lnTo>
                    <a:pt x="69149" y="218211"/>
                  </a:lnTo>
                  <a:cubicBezTo>
                    <a:pt x="63482" y="229099"/>
                    <a:pt x="50057" y="233280"/>
                    <a:pt x="39159" y="227618"/>
                  </a:cubicBezTo>
                  <a:lnTo>
                    <a:pt x="19457" y="217427"/>
                  </a:lnTo>
                  <a:cubicBezTo>
                    <a:pt x="8560" y="211766"/>
                    <a:pt x="4288" y="198352"/>
                    <a:pt x="9955" y="187464"/>
                  </a:cubicBezTo>
                  <a:lnTo>
                    <a:pt x="20242" y="167692"/>
                  </a:lnTo>
                  <a:cubicBezTo>
                    <a:pt x="23075" y="162292"/>
                    <a:pt x="27848" y="158525"/>
                    <a:pt x="33275" y="156816"/>
                  </a:cubicBezTo>
                  <a:close/>
                  <a:moveTo>
                    <a:pt x="221984" y="116560"/>
                  </a:moveTo>
                  <a:cubicBezTo>
                    <a:pt x="233344" y="117702"/>
                    <a:pt x="242964" y="121473"/>
                    <a:pt x="250267" y="126480"/>
                  </a:cubicBezTo>
                  <a:cubicBezTo>
                    <a:pt x="279394" y="146506"/>
                    <a:pt x="260994" y="212769"/>
                    <a:pt x="277563" y="249601"/>
                  </a:cubicBezTo>
                  <a:cubicBezTo>
                    <a:pt x="294219" y="286519"/>
                    <a:pt x="325526" y="321175"/>
                    <a:pt x="384826" y="355568"/>
                  </a:cubicBezTo>
                  <a:cubicBezTo>
                    <a:pt x="444126" y="389962"/>
                    <a:pt x="532117" y="440726"/>
                    <a:pt x="531768" y="515521"/>
                  </a:cubicBezTo>
                  <a:cubicBezTo>
                    <a:pt x="531507" y="590404"/>
                    <a:pt x="467323" y="612781"/>
                    <a:pt x="417528" y="605119"/>
                  </a:cubicBezTo>
                  <a:cubicBezTo>
                    <a:pt x="367734" y="597369"/>
                    <a:pt x="319683" y="499674"/>
                    <a:pt x="267709" y="464235"/>
                  </a:cubicBezTo>
                  <a:cubicBezTo>
                    <a:pt x="215734" y="428797"/>
                    <a:pt x="136464" y="399192"/>
                    <a:pt x="136464" y="399192"/>
                  </a:cubicBezTo>
                  <a:cubicBezTo>
                    <a:pt x="136464" y="399192"/>
                    <a:pt x="21788" y="323700"/>
                    <a:pt x="88326" y="214946"/>
                  </a:cubicBezTo>
                  <a:cubicBezTo>
                    <a:pt x="138164" y="133380"/>
                    <a:pt x="187905" y="113136"/>
                    <a:pt x="221984" y="116560"/>
                  </a:cubicBezTo>
                  <a:close/>
                  <a:moveTo>
                    <a:pt x="71639" y="75442"/>
                  </a:moveTo>
                  <a:cubicBezTo>
                    <a:pt x="77317" y="75224"/>
                    <a:pt x="83071" y="77162"/>
                    <a:pt x="87560" y="81297"/>
                  </a:cubicBezTo>
                  <a:lnTo>
                    <a:pt x="120251" y="111510"/>
                  </a:lnTo>
                  <a:cubicBezTo>
                    <a:pt x="129230" y="119868"/>
                    <a:pt x="129753" y="133886"/>
                    <a:pt x="121384" y="142854"/>
                  </a:cubicBezTo>
                  <a:lnTo>
                    <a:pt x="106303" y="159135"/>
                  </a:lnTo>
                  <a:cubicBezTo>
                    <a:pt x="97934" y="168190"/>
                    <a:pt x="83898" y="168713"/>
                    <a:pt x="74919" y="160354"/>
                  </a:cubicBezTo>
                  <a:lnTo>
                    <a:pt x="42315" y="130142"/>
                  </a:lnTo>
                  <a:cubicBezTo>
                    <a:pt x="33249" y="121871"/>
                    <a:pt x="32726" y="107766"/>
                    <a:pt x="41095" y="98798"/>
                  </a:cubicBezTo>
                  <a:lnTo>
                    <a:pt x="56176" y="82516"/>
                  </a:lnTo>
                  <a:cubicBezTo>
                    <a:pt x="60361" y="78032"/>
                    <a:pt x="65962" y="75660"/>
                    <a:pt x="71639" y="75442"/>
                  </a:cubicBezTo>
                  <a:close/>
                  <a:moveTo>
                    <a:pt x="134910" y="291"/>
                  </a:moveTo>
                  <a:cubicBezTo>
                    <a:pt x="140537" y="1205"/>
                    <a:pt x="145814" y="4252"/>
                    <a:pt x="149391" y="9214"/>
                  </a:cubicBezTo>
                  <a:lnTo>
                    <a:pt x="188297" y="63363"/>
                  </a:lnTo>
                  <a:cubicBezTo>
                    <a:pt x="195450" y="73287"/>
                    <a:pt x="193182" y="87129"/>
                    <a:pt x="183150" y="94354"/>
                  </a:cubicBezTo>
                  <a:lnTo>
                    <a:pt x="165093" y="107238"/>
                  </a:lnTo>
                  <a:cubicBezTo>
                    <a:pt x="155148" y="114377"/>
                    <a:pt x="141191" y="112113"/>
                    <a:pt x="134038" y="102189"/>
                  </a:cubicBezTo>
                  <a:lnTo>
                    <a:pt x="95132" y="48041"/>
                  </a:lnTo>
                  <a:cubicBezTo>
                    <a:pt x="87979" y="38117"/>
                    <a:pt x="90247" y="24275"/>
                    <a:pt x="100279" y="17136"/>
                  </a:cubicBezTo>
                  <a:lnTo>
                    <a:pt x="118336" y="4165"/>
                  </a:lnTo>
                  <a:cubicBezTo>
                    <a:pt x="123308" y="596"/>
                    <a:pt x="129284" y="-623"/>
                    <a:pt x="134910" y="291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uman-feet-shape_46542">
              <a:extLst>
                <a:ext uri="{FF2B5EF4-FFF2-40B4-BE49-F238E27FC236}">
                  <a16:creationId xmlns:a16="http://schemas.microsoft.com/office/drawing/2014/main" id="{B926D9CD-0625-47E0-A726-FDC14D013E19}"/>
                </a:ext>
              </a:extLst>
            </p:cNvPr>
            <p:cNvSpPr/>
            <p:nvPr/>
          </p:nvSpPr>
          <p:spPr>
            <a:xfrm rot="9387120">
              <a:off x="2728111" y="3900793"/>
              <a:ext cx="267264" cy="304844"/>
            </a:xfrm>
            <a:custGeom>
              <a:avLst/>
              <a:gdLst>
                <a:gd name="connsiteX0" fmla="*/ 121763 h 600884"/>
                <a:gd name="connsiteY0" fmla="*/ 121763 h 600884"/>
                <a:gd name="connsiteX1" fmla="*/ 121763 h 600884"/>
                <a:gd name="connsiteY1" fmla="*/ 121763 h 600884"/>
                <a:gd name="connsiteX2" fmla="*/ 121763 h 600884"/>
                <a:gd name="connsiteY2" fmla="*/ 121763 h 600884"/>
                <a:gd name="connsiteX3" fmla="*/ 121763 h 600884"/>
                <a:gd name="connsiteY3" fmla="*/ 121763 h 600884"/>
                <a:gd name="connsiteX4" fmla="*/ 121763 h 600884"/>
                <a:gd name="connsiteY4" fmla="*/ 121763 h 600884"/>
                <a:gd name="connsiteX5" fmla="*/ 121763 h 600884"/>
                <a:gd name="connsiteY5" fmla="*/ 121763 h 600884"/>
                <a:gd name="connsiteX6" fmla="*/ 121763 h 600884"/>
                <a:gd name="connsiteY6" fmla="*/ 121763 h 600884"/>
                <a:gd name="connsiteX7" fmla="*/ 121763 h 600884"/>
                <a:gd name="connsiteY7" fmla="*/ 121763 h 600884"/>
                <a:gd name="connsiteX8" fmla="*/ 121763 h 600884"/>
                <a:gd name="connsiteY8" fmla="*/ 121763 h 600884"/>
                <a:gd name="connsiteX9" fmla="*/ 121763 h 600884"/>
                <a:gd name="connsiteY9" fmla="*/ 121763 h 600884"/>
                <a:gd name="connsiteX10" fmla="*/ 121763 h 600884"/>
                <a:gd name="connsiteY10" fmla="*/ 121763 h 600884"/>
                <a:gd name="connsiteX11" fmla="*/ 121763 h 600884"/>
                <a:gd name="connsiteY11" fmla="*/ 121763 h 600884"/>
                <a:gd name="connsiteX12" fmla="*/ 121763 h 600884"/>
                <a:gd name="connsiteY12" fmla="*/ 121763 h 600884"/>
                <a:gd name="connsiteX13" fmla="*/ 121763 h 600884"/>
                <a:gd name="connsiteY13" fmla="*/ 121763 h 600884"/>
                <a:gd name="connsiteX14" fmla="*/ 121763 h 600884"/>
                <a:gd name="connsiteY14" fmla="*/ 121763 h 600884"/>
                <a:gd name="connsiteX15" fmla="*/ 121763 h 600884"/>
                <a:gd name="connsiteY15" fmla="*/ 121763 h 600884"/>
                <a:gd name="connsiteX16" fmla="*/ 121763 h 600884"/>
                <a:gd name="connsiteY16" fmla="*/ 121763 h 600884"/>
                <a:gd name="connsiteX17" fmla="*/ 121763 h 600884"/>
                <a:gd name="connsiteY17" fmla="*/ 121763 h 600884"/>
                <a:gd name="connsiteX18" fmla="*/ 121763 h 600884"/>
                <a:gd name="connsiteY18" fmla="*/ 121763 h 600884"/>
                <a:gd name="connsiteX19" fmla="*/ 121763 h 600884"/>
                <a:gd name="connsiteY19" fmla="*/ 121763 h 600884"/>
                <a:gd name="connsiteX20" fmla="*/ 121763 h 600884"/>
                <a:gd name="connsiteY20" fmla="*/ 121763 h 600884"/>
                <a:gd name="connsiteX21" fmla="*/ 121763 h 600884"/>
                <a:gd name="connsiteY21" fmla="*/ 121763 h 600884"/>
                <a:gd name="connsiteX22" fmla="*/ 121763 h 600884"/>
                <a:gd name="connsiteY22" fmla="*/ 121763 h 600884"/>
                <a:gd name="connsiteX23" fmla="*/ 121763 h 600884"/>
                <a:gd name="connsiteY23" fmla="*/ 121763 h 600884"/>
                <a:gd name="connsiteX24" fmla="*/ 121763 h 600884"/>
                <a:gd name="connsiteY24" fmla="*/ 121763 h 600884"/>
                <a:gd name="connsiteX25" fmla="*/ 121763 h 600884"/>
                <a:gd name="connsiteY25" fmla="*/ 121763 h 600884"/>
                <a:gd name="connsiteX26" fmla="*/ 121763 h 600884"/>
                <a:gd name="connsiteY26" fmla="*/ 121763 h 600884"/>
                <a:gd name="connsiteX27" fmla="*/ 121763 h 600884"/>
                <a:gd name="connsiteY27" fmla="*/ 121763 h 600884"/>
                <a:gd name="connsiteX28" fmla="*/ 121763 h 600884"/>
                <a:gd name="connsiteY28" fmla="*/ 121763 h 600884"/>
                <a:gd name="connsiteX29" fmla="*/ 121763 h 600884"/>
                <a:gd name="connsiteY29" fmla="*/ 121763 h 600884"/>
                <a:gd name="connsiteX30" fmla="*/ 121763 h 600884"/>
                <a:gd name="connsiteY30" fmla="*/ 121763 h 600884"/>
                <a:gd name="connsiteX31" fmla="*/ 121763 h 600884"/>
                <a:gd name="connsiteY31" fmla="*/ 121763 h 600884"/>
                <a:gd name="connsiteX32" fmla="*/ 121763 h 600884"/>
                <a:gd name="connsiteY32" fmla="*/ 121763 h 600884"/>
                <a:gd name="connsiteX33" fmla="*/ 121763 h 600884"/>
                <a:gd name="connsiteY33" fmla="*/ 121763 h 600884"/>
                <a:gd name="connsiteX34" fmla="*/ 121763 h 600884"/>
                <a:gd name="connsiteY34" fmla="*/ 121763 h 600884"/>
                <a:gd name="connsiteX35" fmla="*/ 121763 h 600884"/>
                <a:gd name="connsiteY35" fmla="*/ 121763 h 600884"/>
                <a:gd name="connsiteX36" fmla="*/ 121763 h 600884"/>
                <a:gd name="connsiteY36" fmla="*/ 121763 h 600884"/>
                <a:gd name="connsiteX37" fmla="*/ 121763 h 600884"/>
                <a:gd name="connsiteY37" fmla="*/ 121763 h 600884"/>
                <a:gd name="connsiteX38" fmla="*/ 121763 h 600884"/>
                <a:gd name="connsiteY38" fmla="*/ 121763 h 600884"/>
                <a:gd name="connsiteX39" fmla="*/ 121763 h 600884"/>
                <a:gd name="connsiteY39" fmla="*/ 121763 h 600884"/>
                <a:gd name="connsiteX40" fmla="*/ 121763 h 600884"/>
                <a:gd name="connsiteY40" fmla="*/ 121763 h 600884"/>
                <a:gd name="connsiteX41" fmla="*/ 121763 h 600884"/>
                <a:gd name="connsiteY41" fmla="*/ 121763 h 600884"/>
                <a:gd name="connsiteX42" fmla="*/ 121763 h 600884"/>
                <a:gd name="connsiteY42" fmla="*/ 121763 h 600884"/>
                <a:gd name="connsiteX43" fmla="*/ 121763 h 600884"/>
                <a:gd name="connsiteY43" fmla="*/ 121763 h 600884"/>
                <a:gd name="connsiteX44" fmla="*/ 121763 h 600884"/>
                <a:gd name="connsiteY44" fmla="*/ 121763 h 600884"/>
                <a:gd name="connsiteX45" fmla="*/ 121763 h 600884"/>
                <a:gd name="connsiteY45" fmla="*/ 121763 h 600884"/>
                <a:gd name="connsiteX46" fmla="*/ 121763 h 600884"/>
                <a:gd name="connsiteY46" fmla="*/ 121763 h 600884"/>
                <a:gd name="connsiteX47" fmla="*/ 121763 h 600884"/>
                <a:gd name="connsiteY47" fmla="*/ 121763 h 600884"/>
                <a:gd name="connsiteX48" fmla="*/ 121763 h 600884"/>
                <a:gd name="connsiteY48" fmla="*/ 121763 h 600884"/>
                <a:gd name="connsiteX49" fmla="*/ 121763 h 600884"/>
                <a:gd name="connsiteY49" fmla="*/ 121763 h 600884"/>
                <a:gd name="connsiteX50" fmla="*/ 121763 h 600884"/>
                <a:gd name="connsiteY50" fmla="*/ 121763 h 600884"/>
                <a:gd name="connsiteX51" fmla="*/ 121763 h 600884"/>
                <a:gd name="connsiteY51" fmla="*/ 121763 h 600884"/>
                <a:gd name="connsiteX52" fmla="*/ 121763 h 600884"/>
                <a:gd name="connsiteY52" fmla="*/ 121763 h 600884"/>
                <a:gd name="connsiteX53" fmla="*/ 121763 h 600884"/>
                <a:gd name="connsiteY53" fmla="*/ 121763 h 600884"/>
                <a:gd name="connsiteX54" fmla="*/ 121763 h 600884"/>
                <a:gd name="connsiteY54" fmla="*/ 121763 h 600884"/>
                <a:gd name="connsiteX55" fmla="*/ 121763 h 600884"/>
                <a:gd name="connsiteY55" fmla="*/ 121763 h 600884"/>
                <a:gd name="connsiteX56" fmla="*/ 121763 h 600884"/>
                <a:gd name="connsiteY56" fmla="*/ 121763 h 600884"/>
                <a:gd name="connsiteX57" fmla="*/ 121763 h 600884"/>
                <a:gd name="connsiteY57" fmla="*/ 121763 h 600884"/>
                <a:gd name="connsiteX58" fmla="*/ 121763 h 600884"/>
                <a:gd name="connsiteY58" fmla="*/ 121763 h 600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531769" h="606541">
                  <a:moveTo>
                    <a:pt x="51047" y="309743"/>
                  </a:moveTo>
                  <a:cubicBezTo>
                    <a:pt x="55454" y="310745"/>
                    <a:pt x="58966" y="313205"/>
                    <a:pt x="60537" y="316864"/>
                  </a:cubicBezTo>
                  <a:lnTo>
                    <a:pt x="66209" y="330277"/>
                  </a:lnTo>
                  <a:cubicBezTo>
                    <a:pt x="69350" y="337681"/>
                    <a:pt x="63503" y="347175"/>
                    <a:pt x="53207" y="351530"/>
                  </a:cubicBezTo>
                  <a:lnTo>
                    <a:pt x="43870" y="355449"/>
                  </a:lnTo>
                  <a:cubicBezTo>
                    <a:pt x="33573" y="359804"/>
                    <a:pt x="22665" y="357365"/>
                    <a:pt x="19523" y="349962"/>
                  </a:cubicBezTo>
                  <a:lnTo>
                    <a:pt x="13851" y="336635"/>
                  </a:lnTo>
                  <a:cubicBezTo>
                    <a:pt x="10710" y="329232"/>
                    <a:pt x="16557" y="319738"/>
                    <a:pt x="26853" y="315383"/>
                  </a:cubicBezTo>
                  <a:lnTo>
                    <a:pt x="36190" y="311376"/>
                  </a:lnTo>
                  <a:cubicBezTo>
                    <a:pt x="41339" y="309199"/>
                    <a:pt x="46640" y="308741"/>
                    <a:pt x="51047" y="309743"/>
                  </a:cubicBezTo>
                  <a:close/>
                  <a:moveTo>
                    <a:pt x="22495" y="234920"/>
                  </a:moveTo>
                  <a:lnTo>
                    <a:pt x="33568" y="234920"/>
                  </a:lnTo>
                  <a:cubicBezTo>
                    <a:pt x="45861" y="235007"/>
                    <a:pt x="55801" y="245016"/>
                    <a:pt x="55714" y="257287"/>
                  </a:cubicBezTo>
                  <a:lnTo>
                    <a:pt x="55627" y="279481"/>
                  </a:lnTo>
                  <a:cubicBezTo>
                    <a:pt x="55539" y="291753"/>
                    <a:pt x="45513" y="301588"/>
                    <a:pt x="33219" y="301501"/>
                  </a:cubicBezTo>
                  <a:lnTo>
                    <a:pt x="22146" y="301501"/>
                  </a:lnTo>
                  <a:cubicBezTo>
                    <a:pt x="9853" y="301414"/>
                    <a:pt x="-87" y="291405"/>
                    <a:pt x="0" y="279133"/>
                  </a:cubicBezTo>
                  <a:lnTo>
                    <a:pt x="175" y="256939"/>
                  </a:lnTo>
                  <a:cubicBezTo>
                    <a:pt x="175" y="244755"/>
                    <a:pt x="10201" y="234833"/>
                    <a:pt x="22495" y="234920"/>
                  </a:cubicBezTo>
                  <a:close/>
                  <a:moveTo>
                    <a:pt x="33275" y="156816"/>
                  </a:moveTo>
                  <a:cubicBezTo>
                    <a:pt x="38702" y="155106"/>
                    <a:pt x="44783" y="155455"/>
                    <a:pt x="50231" y="158285"/>
                  </a:cubicBezTo>
                  <a:lnTo>
                    <a:pt x="69933" y="168563"/>
                  </a:lnTo>
                  <a:cubicBezTo>
                    <a:pt x="80830" y="174138"/>
                    <a:pt x="85015" y="187551"/>
                    <a:pt x="79436" y="198439"/>
                  </a:cubicBezTo>
                  <a:lnTo>
                    <a:pt x="69149" y="218211"/>
                  </a:lnTo>
                  <a:cubicBezTo>
                    <a:pt x="63482" y="229099"/>
                    <a:pt x="50057" y="233280"/>
                    <a:pt x="39159" y="227618"/>
                  </a:cubicBezTo>
                  <a:lnTo>
                    <a:pt x="19457" y="217427"/>
                  </a:lnTo>
                  <a:cubicBezTo>
                    <a:pt x="8560" y="211766"/>
                    <a:pt x="4288" y="198352"/>
                    <a:pt x="9955" y="187464"/>
                  </a:cubicBezTo>
                  <a:lnTo>
                    <a:pt x="20242" y="167692"/>
                  </a:lnTo>
                  <a:cubicBezTo>
                    <a:pt x="23075" y="162292"/>
                    <a:pt x="27848" y="158525"/>
                    <a:pt x="33275" y="156816"/>
                  </a:cubicBezTo>
                  <a:close/>
                  <a:moveTo>
                    <a:pt x="221984" y="116560"/>
                  </a:moveTo>
                  <a:cubicBezTo>
                    <a:pt x="233344" y="117702"/>
                    <a:pt x="242964" y="121473"/>
                    <a:pt x="250267" y="126480"/>
                  </a:cubicBezTo>
                  <a:cubicBezTo>
                    <a:pt x="279394" y="146506"/>
                    <a:pt x="260994" y="212769"/>
                    <a:pt x="277563" y="249601"/>
                  </a:cubicBezTo>
                  <a:cubicBezTo>
                    <a:pt x="294219" y="286519"/>
                    <a:pt x="325526" y="321175"/>
                    <a:pt x="384826" y="355568"/>
                  </a:cubicBezTo>
                  <a:cubicBezTo>
                    <a:pt x="444126" y="389962"/>
                    <a:pt x="532117" y="440726"/>
                    <a:pt x="531768" y="515521"/>
                  </a:cubicBezTo>
                  <a:cubicBezTo>
                    <a:pt x="531507" y="590404"/>
                    <a:pt x="467323" y="612781"/>
                    <a:pt x="417528" y="605119"/>
                  </a:cubicBezTo>
                  <a:cubicBezTo>
                    <a:pt x="367734" y="597369"/>
                    <a:pt x="319683" y="499674"/>
                    <a:pt x="267709" y="464235"/>
                  </a:cubicBezTo>
                  <a:cubicBezTo>
                    <a:pt x="215734" y="428797"/>
                    <a:pt x="136464" y="399192"/>
                    <a:pt x="136464" y="399192"/>
                  </a:cubicBezTo>
                  <a:cubicBezTo>
                    <a:pt x="136464" y="399192"/>
                    <a:pt x="21788" y="323700"/>
                    <a:pt x="88326" y="214946"/>
                  </a:cubicBezTo>
                  <a:cubicBezTo>
                    <a:pt x="138164" y="133380"/>
                    <a:pt x="187905" y="113136"/>
                    <a:pt x="221984" y="116560"/>
                  </a:cubicBezTo>
                  <a:close/>
                  <a:moveTo>
                    <a:pt x="71639" y="75442"/>
                  </a:moveTo>
                  <a:cubicBezTo>
                    <a:pt x="77317" y="75224"/>
                    <a:pt x="83071" y="77162"/>
                    <a:pt x="87560" y="81297"/>
                  </a:cubicBezTo>
                  <a:lnTo>
                    <a:pt x="120251" y="111510"/>
                  </a:lnTo>
                  <a:cubicBezTo>
                    <a:pt x="129230" y="119868"/>
                    <a:pt x="129753" y="133886"/>
                    <a:pt x="121384" y="142854"/>
                  </a:cubicBezTo>
                  <a:lnTo>
                    <a:pt x="106303" y="159135"/>
                  </a:lnTo>
                  <a:cubicBezTo>
                    <a:pt x="97934" y="168190"/>
                    <a:pt x="83898" y="168713"/>
                    <a:pt x="74919" y="160354"/>
                  </a:cubicBezTo>
                  <a:lnTo>
                    <a:pt x="42315" y="130142"/>
                  </a:lnTo>
                  <a:cubicBezTo>
                    <a:pt x="33249" y="121871"/>
                    <a:pt x="32726" y="107766"/>
                    <a:pt x="41095" y="98798"/>
                  </a:cubicBezTo>
                  <a:lnTo>
                    <a:pt x="56176" y="82516"/>
                  </a:lnTo>
                  <a:cubicBezTo>
                    <a:pt x="60361" y="78032"/>
                    <a:pt x="65962" y="75660"/>
                    <a:pt x="71639" y="75442"/>
                  </a:cubicBezTo>
                  <a:close/>
                  <a:moveTo>
                    <a:pt x="134910" y="291"/>
                  </a:moveTo>
                  <a:cubicBezTo>
                    <a:pt x="140537" y="1205"/>
                    <a:pt x="145814" y="4252"/>
                    <a:pt x="149391" y="9214"/>
                  </a:cubicBezTo>
                  <a:lnTo>
                    <a:pt x="188297" y="63363"/>
                  </a:lnTo>
                  <a:cubicBezTo>
                    <a:pt x="195450" y="73287"/>
                    <a:pt x="193182" y="87129"/>
                    <a:pt x="183150" y="94354"/>
                  </a:cubicBezTo>
                  <a:lnTo>
                    <a:pt x="165093" y="107238"/>
                  </a:lnTo>
                  <a:cubicBezTo>
                    <a:pt x="155148" y="114377"/>
                    <a:pt x="141191" y="112113"/>
                    <a:pt x="134038" y="102189"/>
                  </a:cubicBezTo>
                  <a:lnTo>
                    <a:pt x="95132" y="48041"/>
                  </a:lnTo>
                  <a:cubicBezTo>
                    <a:pt x="87979" y="38117"/>
                    <a:pt x="90247" y="24275"/>
                    <a:pt x="100279" y="17136"/>
                  </a:cubicBezTo>
                  <a:lnTo>
                    <a:pt x="118336" y="4165"/>
                  </a:lnTo>
                  <a:cubicBezTo>
                    <a:pt x="123308" y="596"/>
                    <a:pt x="129284" y="-623"/>
                    <a:pt x="134910" y="291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uman-feet-shape_46542">
              <a:extLst>
                <a:ext uri="{FF2B5EF4-FFF2-40B4-BE49-F238E27FC236}">
                  <a16:creationId xmlns:a16="http://schemas.microsoft.com/office/drawing/2014/main" id="{30001430-5F26-44D2-A250-B712AB22CF83}"/>
                </a:ext>
              </a:extLst>
            </p:cNvPr>
            <p:cNvSpPr/>
            <p:nvPr/>
          </p:nvSpPr>
          <p:spPr>
            <a:xfrm rot="3781819" flipH="1">
              <a:off x="2838295" y="4212076"/>
              <a:ext cx="267264" cy="304844"/>
            </a:xfrm>
            <a:custGeom>
              <a:avLst/>
              <a:gdLst>
                <a:gd name="connsiteX0" fmla="*/ 121763 h 600884"/>
                <a:gd name="connsiteY0" fmla="*/ 121763 h 600884"/>
                <a:gd name="connsiteX1" fmla="*/ 121763 h 600884"/>
                <a:gd name="connsiteY1" fmla="*/ 121763 h 600884"/>
                <a:gd name="connsiteX2" fmla="*/ 121763 h 600884"/>
                <a:gd name="connsiteY2" fmla="*/ 121763 h 600884"/>
                <a:gd name="connsiteX3" fmla="*/ 121763 h 600884"/>
                <a:gd name="connsiteY3" fmla="*/ 121763 h 600884"/>
                <a:gd name="connsiteX4" fmla="*/ 121763 h 600884"/>
                <a:gd name="connsiteY4" fmla="*/ 121763 h 600884"/>
                <a:gd name="connsiteX5" fmla="*/ 121763 h 600884"/>
                <a:gd name="connsiteY5" fmla="*/ 121763 h 600884"/>
                <a:gd name="connsiteX6" fmla="*/ 121763 h 600884"/>
                <a:gd name="connsiteY6" fmla="*/ 121763 h 600884"/>
                <a:gd name="connsiteX7" fmla="*/ 121763 h 600884"/>
                <a:gd name="connsiteY7" fmla="*/ 121763 h 600884"/>
                <a:gd name="connsiteX8" fmla="*/ 121763 h 600884"/>
                <a:gd name="connsiteY8" fmla="*/ 121763 h 600884"/>
                <a:gd name="connsiteX9" fmla="*/ 121763 h 600884"/>
                <a:gd name="connsiteY9" fmla="*/ 121763 h 600884"/>
                <a:gd name="connsiteX10" fmla="*/ 121763 h 600884"/>
                <a:gd name="connsiteY10" fmla="*/ 121763 h 600884"/>
                <a:gd name="connsiteX11" fmla="*/ 121763 h 600884"/>
                <a:gd name="connsiteY11" fmla="*/ 121763 h 600884"/>
                <a:gd name="connsiteX12" fmla="*/ 121763 h 600884"/>
                <a:gd name="connsiteY12" fmla="*/ 121763 h 600884"/>
                <a:gd name="connsiteX13" fmla="*/ 121763 h 600884"/>
                <a:gd name="connsiteY13" fmla="*/ 121763 h 600884"/>
                <a:gd name="connsiteX14" fmla="*/ 121763 h 600884"/>
                <a:gd name="connsiteY14" fmla="*/ 121763 h 600884"/>
                <a:gd name="connsiteX15" fmla="*/ 121763 h 600884"/>
                <a:gd name="connsiteY15" fmla="*/ 121763 h 600884"/>
                <a:gd name="connsiteX16" fmla="*/ 121763 h 600884"/>
                <a:gd name="connsiteY16" fmla="*/ 121763 h 600884"/>
                <a:gd name="connsiteX17" fmla="*/ 121763 h 600884"/>
                <a:gd name="connsiteY17" fmla="*/ 121763 h 600884"/>
                <a:gd name="connsiteX18" fmla="*/ 121763 h 600884"/>
                <a:gd name="connsiteY18" fmla="*/ 121763 h 600884"/>
                <a:gd name="connsiteX19" fmla="*/ 121763 h 600884"/>
                <a:gd name="connsiteY19" fmla="*/ 121763 h 600884"/>
                <a:gd name="connsiteX20" fmla="*/ 121763 h 600884"/>
                <a:gd name="connsiteY20" fmla="*/ 121763 h 600884"/>
                <a:gd name="connsiteX21" fmla="*/ 121763 h 600884"/>
                <a:gd name="connsiteY21" fmla="*/ 121763 h 600884"/>
                <a:gd name="connsiteX22" fmla="*/ 121763 h 600884"/>
                <a:gd name="connsiteY22" fmla="*/ 121763 h 600884"/>
                <a:gd name="connsiteX23" fmla="*/ 121763 h 600884"/>
                <a:gd name="connsiteY23" fmla="*/ 121763 h 600884"/>
                <a:gd name="connsiteX24" fmla="*/ 121763 h 600884"/>
                <a:gd name="connsiteY24" fmla="*/ 121763 h 600884"/>
                <a:gd name="connsiteX25" fmla="*/ 121763 h 600884"/>
                <a:gd name="connsiteY25" fmla="*/ 121763 h 600884"/>
                <a:gd name="connsiteX26" fmla="*/ 121763 h 600884"/>
                <a:gd name="connsiteY26" fmla="*/ 121763 h 600884"/>
                <a:gd name="connsiteX27" fmla="*/ 121763 h 600884"/>
                <a:gd name="connsiteY27" fmla="*/ 121763 h 600884"/>
                <a:gd name="connsiteX28" fmla="*/ 121763 h 600884"/>
                <a:gd name="connsiteY28" fmla="*/ 121763 h 600884"/>
                <a:gd name="connsiteX29" fmla="*/ 121763 h 600884"/>
                <a:gd name="connsiteY29" fmla="*/ 121763 h 600884"/>
                <a:gd name="connsiteX30" fmla="*/ 121763 h 600884"/>
                <a:gd name="connsiteY30" fmla="*/ 121763 h 600884"/>
                <a:gd name="connsiteX31" fmla="*/ 121763 h 600884"/>
                <a:gd name="connsiteY31" fmla="*/ 121763 h 600884"/>
                <a:gd name="connsiteX32" fmla="*/ 121763 h 600884"/>
                <a:gd name="connsiteY32" fmla="*/ 121763 h 600884"/>
                <a:gd name="connsiteX33" fmla="*/ 121763 h 600884"/>
                <a:gd name="connsiteY33" fmla="*/ 121763 h 600884"/>
                <a:gd name="connsiteX34" fmla="*/ 121763 h 600884"/>
                <a:gd name="connsiteY34" fmla="*/ 121763 h 600884"/>
                <a:gd name="connsiteX35" fmla="*/ 121763 h 600884"/>
                <a:gd name="connsiteY35" fmla="*/ 121763 h 600884"/>
                <a:gd name="connsiteX36" fmla="*/ 121763 h 600884"/>
                <a:gd name="connsiteY36" fmla="*/ 121763 h 600884"/>
                <a:gd name="connsiteX37" fmla="*/ 121763 h 600884"/>
                <a:gd name="connsiteY37" fmla="*/ 121763 h 600884"/>
                <a:gd name="connsiteX38" fmla="*/ 121763 h 600884"/>
                <a:gd name="connsiteY38" fmla="*/ 121763 h 600884"/>
                <a:gd name="connsiteX39" fmla="*/ 121763 h 600884"/>
                <a:gd name="connsiteY39" fmla="*/ 121763 h 600884"/>
                <a:gd name="connsiteX40" fmla="*/ 121763 h 600884"/>
                <a:gd name="connsiteY40" fmla="*/ 121763 h 600884"/>
                <a:gd name="connsiteX41" fmla="*/ 121763 h 600884"/>
                <a:gd name="connsiteY41" fmla="*/ 121763 h 600884"/>
                <a:gd name="connsiteX42" fmla="*/ 121763 h 600884"/>
                <a:gd name="connsiteY42" fmla="*/ 121763 h 600884"/>
                <a:gd name="connsiteX43" fmla="*/ 121763 h 600884"/>
                <a:gd name="connsiteY43" fmla="*/ 121763 h 600884"/>
                <a:gd name="connsiteX44" fmla="*/ 121763 h 600884"/>
                <a:gd name="connsiteY44" fmla="*/ 121763 h 600884"/>
                <a:gd name="connsiteX45" fmla="*/ 121763 h 600884"/>
                <a:gd name="connsiteY45" fmla="*/ 121763 h 600884"/>
                <a:gd name="connsiteX46" fmla="*/ 121763 h 600884"/>
                <a:gd name="connsiteY46" fmla="*/ 121763 h 600884"/>
                <a:gd name="connsiteX47" fmla="*/ 121763 h 600884"/>
                <a:gd name="connsiteY47" fmla="*/ 121763 h 600884"/>
                <a:gd name="connsiteX48" fmla="*/ 121763 h 600884"/>
                <a:gd name="connsiteY48" fmla="*/ 121763 h 600884"/>
                <a:gd name="connsiteX49" fmla="*/ 121763 h 600884"/>
                <a:gd name="connsiteY49" fmla="*/ 121763 h 600884"/>
                <a:gd name="connsiteX50" fmla="*/ 121763 h 600884"/>
                <a:gd name="connsiteY50" fmla="*/ 121763 h 600884"/>
                <a:gd name="connsiteX51" fmla="*/ 121763 h 600884"/>
                <a:gd name="connsiteY51" fmla="*/ 121763 h 600884"/>
                <a:gd name="connsiteX52" fmla="*/ 121763 h 600884"/>
                <a:gd name="connsiteY52" fmla="*/ 121763 h 600884"/>
                <a:gd name="connsiteX53" fmla="*/ 121763 h 600884"/>
                <a:gd name="connsiteY53" fmla="*/ 121763 h 600884"/>
                <a:gd name="connsiteX54" fmla="*/ 121763 h 600884"/>
                <a:gd name="connsiteY54" fmla="*/ 121763 h 600884"/>
                <a:gd name="connsiteX55" fmla="*/ 121763 h 600884"/>
                <a:gd name="connsiteY55" fmla="*/ 121763 h 600884"/>
                <a:gd name="connsiteX56" fmla="*/ 121763 h 600884"/>
                <a:gd name="connsiteY56" fmla="*/ 121763 h 600884"/>
                <a:gd name="connsiteX57" fmla="*/ 121763 h 600884"/>
                <a:gd name="connsiteY57" fmla="*/ 121763 h 600884"/>
                <a:gd name="connsiteX58" fmla="*/ 121763 h 600884"/>
                <a:gd name="connsiteY58" fmla="*/ 121763 h 600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531769" h="606541">
                  <a:moveTo>
                    <a:pt x="51047" y="309743"/>
                  </a:moveTo>
                  <a:cubicBezTo>
                    <a:pt x="55454" y="310745"/>
                    <a:pt x="58966" y="313205"/>
                    <a:pt x="60537" y="316864"/>
                  </a:cubicBezTo>
                  <a:lnTo>
                    <a:pt x="66209" y="330277"/>
                  </a:lnTo>
                  <a:cubicBezTo>
                    <a:pt x="69350" y="337681"/>
                    <a:pt x="63503" y="347175"/>
                    <a:pt x="53207" y="351530"/>
                  </a:cubicBezTo>
                  <a:lnTo>
                    <a:pt x="43870" y="355449"/>
                  </a:lnTo>
                  <a:cubicBezTo>
                    <a:pt x="33573" y="359804"/>
                    <a:pt x="22665" y="357365"/>
                    <a:pt x="19523" y="349962"/>
                  </a:cubicBezTo>
                  <a:lnTo>
                    <a:pt x="13851" y="336635"/>
                  </a:lnTo>
                  <a:cubicBezTo>
                    <a:pt x="10710" y="329232"/>
                    <a:pt x="16557" y="319738"/>
                    <a:pt x="26853" y="315383"/>
                  </a:cubicBezTo>
                  <a:lnTo>
                    <a:pt x="36190" y="311376"/>
                  </a:lnTo>
                  <a:cubicBezTo>
                    <a:pt x="41339" y="309199"/>
                    <a:pt x="46640" y="308741"/>
                    <a:pt x="51047" y="309743"/>
                  </a:cubicBezTo>
                  <a:close/>
                  <a:moveTo>
                    <a:pt x="22495" y="234920"/>
                  </a:moveTo>
                  <a:lnTo>
                    <a:pt x="33568" y="234920"/>
                  </a:lnTo>
                  <a:cubicBezTo>
                    <a:pt x="45861" y="235007"/>
                    <a:pt x="55801" y="245016"/>
                    <a:pt x="55714" y="257287"/>
                  </a:cubicBezTo>
                  <a:lnTo>
                    <a:pt x="55627" y="279481"/>
                  </a:lnTo>
                  <a:cubicBezTo>
                    <a:pt x="55539" y="291753"/>
                    <a:pt x="45513" y="301588"/>
                    <a:pt x="33219" y="301501"/>
                  </a:cubicBezTo>
                  <a:lnTo>
                    <a:pt x="22146" y="301501"/>
                  </a:lnTo>
                  <a:cubicBezTo>
                    <a:pt x="9853" y="301414"/>
                    <a:pt x="-87" y="291405"/>
                    <a:pt x="0" y="279133"/>
                  </a:cubicBezTo>
                  <a:lnTo>
                    <a:pt x="175" y="256939"/>
                  </a:lnTo>
                  <a:cubicBezTo>
                    <a:pt x="175" y="244755"/>
                    <a:pt x="10201" y="234833"/>
                    <a:pt x="22495" y="234920"/>
                  </a:cubicBezTo>
                  <a:close/>
                  <a:moveTo>
                    <a:pt x="33275" y="156816"/>
                  </a:moveTo>
                  <a:cubicBezTo>
                    <a:pt x="38702" y="155106"/>
                    <a:pt x="44783" y="155455"/>
                    <a:pt x="50231" y="158285"/>
                  </a:cubicBezTo>
                  <a:lnTo>
                    <a:pt x="69933" y="168563"/>
                  </a:lnTo>
                  <a:cubicBezTo>
                    <a:pt x="80830" y="174138"/>
                    <a:pt x="85015" y="187551"/>
                    <a:pt x="79436" y="198439"/>
                  </a:cubicBezTo>
                  <a:lnTo>
                    <a:pt x="69149" y="218211"/>
                  </a:lnTo>
                  <a:cubicBezTo>
                    <a:pt x="63482" y="229099"/>
                    <a:pt x="50057" y="233280"/>
                    <a:pt x="39159" y="227618"/>
                  </a:cubicBezTo>
                  <a:lnTo>
                    <a:pt x="19457" y="217427"/>
                  </a:lnTo>
                  <a:cubicBezTo>
                    <a:pt x="8560" y="211766"/>
                    <a:pt x="4288" y="198352"/>
                    <a:pt x="9955" y="187464"/>
                  </a:cubicBezTo>
                  <a:lnTo>
                    <a:pt x="20242" y="167692"/>
                  </a:lnTo>
                  <a:cubicBezTo>
                    <a:pt x="23075" y="162292"/>
                    <a:pt x="27848" y="158525"/>
                    <a:pt x="33275" y="156816"/>
                  </a:cubicBezTo>
                  <a:close/>
                  <a:moveTo>
                    <a:pt x="221984" y="116560"/>
                  </a:moveTo>
                  <a:cubicBezTo>
                    <a:pt x="233344" y="117702"/>
                    <a:pt x="242964" y="121473"/>
                    <a:pt x="250267" y="126480"/>
                  </a:cubicBezTo>
                  <a:cubicBezTo>
                    <a:pt x="279394" y="146506"/>
                    <a:pt x="260994" y="212769"/>
                    <a:pt x="277563" y="249601"/>
                  </a:cubicBezTo>
                  <a:cubicBezTo>
                    <a:pt x="294219" y="286519"/>
                    <a:pt x="325526" y="321175"/>
                    <a:pt x="384826" y="355568"/>
                  </a:cubicBezTo>
                  <a:cubicBezTo>
                    <a:pt x="444126" y="389962"/>
                    <a:pt x="532117" y="440726"/>
                    <a:pt x="531768" y="515521"/>
                  </a:cubicBezTo>
                  <a:cubicBezTo>
                    <a:pt x="531507" y="590404"/>
                    <a:pt x="467323" y="612781"/>
                    <a:pt x="417528" y="605119"/>
                  </a:cubicBezTo>
                  <a:cubicBezTo>
                    <a:pt x="367734" y="597369"/>
                    <a:pt x="319683" y="499674"/>
                    <a:pt x="267709" y="464235"/>
                  </a:cubicBezTo>
                  <a:cubicBezTo>
                    <a:pt x="215734" y="428797"/>
                    <a:pt x="136464" y="399192"/>
                    <a:pt x="136464" y="399192"/>
                  </a:cubicBezTo>
                  <a:cubicBezTo>
                    <a:pt x="136464" y="399192"/>
                    <a:pt x="21788" y="323700"/>
                    <a:pt x="88326" y="214946"/>
                  </a:cubicBezTo>
                  <a:cubicBezTo>
                    <a:pt x="138164" y="133380"/>
                    <a:pt x="187905" y="113136"/>
                    <a:pt x="221984" y="116560"/>
                  </a:cubicBezTo>
                  <a:close/>
                  <a:moveTo>
                    <a:pt x="71639" y="75442"/>
                  </a:moveTo>
                  <a:cubicBezTo>
                    <a:pt x="77317" y="75224"/>
                    <a:pt x="83071" y="77162"/>
                    <a:pt x="87560" y="81297"/>
                  </a:cubicBezTo>
                  <a:lnTo>
                    <a:pt x="120251" y="111510"/>
                  </a:lnTo>
                  <a:cubicBezTo>
                    <a:pt x="129230" y="119868"/>
                    <a:pt x="129753" y="133886"/>
                    <a:pt x="121384" y="142854"/>
                  </a:cubicBezTo>
                  <a:lnTo>
                    <a:pt x="106303" y="159135"/>
                  </a:lnTo>
                  <a:cubicBezTo>
                    <a:pt x="97934" y="168190"/>
                    <a:pt x="83898" y="168713"/>
                    <a:pt x="74919" y="160354"/>
                  </a:cubicBezTo>
                  <a:lnTo>
                    <a:pt x="42315" y="130142"/>
                  </a:lnTo>
                  <a:cubicBezTo>
                    <a:pt x="33249" y="121871"/>
                    <a:pt x="32726" y="107766"/>
                    <a:pt x="41095" y="98798"/>
                  </a:cubicBezTo>
                  <a:lnTo>
                    <a:pt x="56176" y="82516"/>
                  </a:lnTo>
                  <a:cubicBezTo>
                    <a:pt x="60361" y="78032"/>
                    <a:pt x="65962" y="75660"/>
                    <a:pt x="71639" y="75442"/>
                  </a:cubicBezTo>
                  <a:close/>
                  <a:moveTo>
                    <a:pt x="134910" y="291"/>
                  </a:moveTo>
                  <a:cubicBezTo>
                    <a:pt x="140537" y="1205"/>
                    <a:pt x="145814" y="4252"/>
                    <a:pt x="149391" y="9214"/>
                  </a:cubicBezTo>
                  <a:lnTo>
                    <a:pt x="188297" y="63363"/>
                  </a:lnTo>
                  <a:cubicBezTo>
                    <a:pt x="195450" y="73287"/>
                    <a:pt x="193182" y="87129"/>
                    <a:pt x="183150" y="94354"/>
                  </a:cubicBezTo>
                  <a:lnTo>
                    <a:pt x="165093" y="107238"/>
                  </a:lnTo>
                  <a:cubicBezTo>
                    <a:pt x="155148" y="114377"/>
                    <a:pt x="141191" y="112113"/>
                    <a:pt x="134038" y="102189"/>
                  </a:cubicBezTo>
                  <a:lnTo>
                    <a:pt x="95132" y="48041"/>
                  </a:lnTo>
                  <a:cubicBezTo>
                    <a:pt x="87979" y="38117"/>
                    <a:pt x="90247" y="24275"/>
                    <a:pt x="100279" y="17136"/>
                  </a:cubicBezTo>
                  <a:lnTo>
                    <a:pt x="118336" y="4165"/>
                  </a:lnTo>
                  <a:cubicBezTo>
                    <a:pt x="123308" y="596"/>
                    <a:pt x="129284" y="-623"/>
                    <a:pt x="134910" y="291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70642515-C469-406D-9301-48F4301E1427}"/>
              </a:ext>
            </a:extLst>
          </p:cNvPr>
          <p:cNvGrpSpPr/>
          <p:nvPr/>
        </p:nvGrpSpPr>
        <p:grpSpPr>
          <a:xfrm rot="2010972">
            <a:off x="7341465" y="3325513"/>
            <a:ext cx="1900028" cy="690042"/>
            <a:chOff x="8068358" y="2736218"/>
            <a:chExt cx="1900028" cy="690042"/>
          </a:xfrm>
        </p:grpSpPr>
        <p:sp>
          <p:nvSpPr>
            <p:cNvPr id="58" name="human-feet-shape_46542">
              <a:extLst>
                <a:ext uri="{FF2B5EF4-FFF2-40B4-BE49-F238E27FC236}">
                  <a16:creationId xmlns:a16="http://schemas.microsoft.com/office/drawing/2014/main" id="{B4939754-0BF4-4C2A-997D-4ECA39406D4A}"/>
                </a:ext>
              </a:extLst>
            </p:cNvPr>
            <p:cNvSpPr/>
            <p:nvPr/>
          </p:nvSpPr>
          <p:spPr>
            <a:xfrm rot="7327122">
              <a:off x="8087148" y="2926397"/>
              <a:ext cx="267264" cy="304844"/>
            </a:xfrm>
            <a:custGeom>
              <a:avLst/>
              <a:gdLst>
                <a:gd name="connsiteX0" fmla="*/ 121763 h 600884"/>
                <a:gd name="connsiteY0" fmla="*/ 121763 h 600884"/>
                <a:gd name="connsiteX1" fmla="*/ 121763 h 600884"/>
                <a:gd name="connsiteY1" fmla="*/ 121763 h 600884"/>
                <a:gd name="connsiteX2" fmla="*/ 121763 h 600884"/>
                <a:gd name="connsiteY2" fmla="*/ 121763 h 600884"/>
                <a:gd name="connsiteX3" fmla="*/ 121763 h 600884"/>
                <a:gd name="connsiteY3" fmla="*/ 121763 h 600884"/>
                <a:gd name="connsiteX4" fmla="*/ 121763 h 600884"/>
                <a:gd name="connsiteY4" fmla="*/ 121763 h 600884"/>
                <a:gd name="connsiteX5" fmla="*/ 121763 h 600884"/>
                <a:gd name="connsiteY5" fmla="*/ 121763 h 600884"/>
                <a:gd name="connsiteX6" fmla="*/ 121763 h 600884"/>
                <a:gd name="connsiteY6" fmla="*/ 121763 h 600884"/>
                <a:gd name="connsiteX7" fmla="*/ 121763 h 600884"/>
                <a:gd name="connsiteY7" fmla="*/ 121763 h 600884"/>
                <a:gd name="connsiteX8" fmla="*/ 121763 h 600884"/>
                <a:gd name="connsiteY8" fmla="*/ 121763 h 600884"/>
                <a:gd name="connsiteX9" fmla="*/ 121763 h 600884"/>
                <a:gd name="connsiteY9" fmla="*/ 121763 h 600884"/>
                <a:gd name="connsiteX10" fmla="*/ 121763 h 600884"/>
                <a:gd name="connsiteY10" fmla="*/ 121763 h 600884"/>
                <a:gd name="connsiteX11" fmla="*/ 121763 h 600884"/>
                <a:gd name="connsiteY11" fmla="*/ 121763 h 600884"/>
                <a:gd name="connsiteX12" fmla="*/ 121763 h 600884"/>
                <a:gd name="connsiteY12" fmla="*/ 121763 h 600884"/>
                <a:gd name="connsiteX13" fmla="*/ 121763 h 600884"/>
                <a:gd name="connsiteY13" fmla="*/ 121763 h 600884"/>
                <a:gd name="connsiteX14" fmla="*/ 121763 h 600884"/>
                <a:gd name="connsiteY14" fmla="*/ 121763 h 600884"/>
                <a:gd name="connsiteX15" fmla="*/ 121763 h 600884"/>
                <a:gd name="connsiteY15" fmla="*/ 121763 h 600884"/>
                <a:gd name="connsiteX16" fmla="*/ 121763 h 600884"/>
                <a:gd name="connsiteY16" fmla="*/ 121763 h 600884"/>
                <a:gd name="connsiteX17" fmla="*/ 121763 h 600884"/>
                <a:gd name="connsiteY17" fmla="*/ 121763 h 600884"/>
                <a:gd name="connsiteX18" fmla="*/ 121763 h 600884"/>
                <a:gd name="connsiteY18" fmla="*/ 121763 h 600884"/>
                <a:gd name="connsiteX19" fmla="*/ 121763 h 600884"/>
                <a:gd name="connsiteY19" fmla="*/ 121763 h 600884"/>
                <a:gd name="connsiteX20" fmla="*/ 121763 h 600884"/>
                <a:gd name="connsiteY20" fmla="*/ 121763 h 600884"/>
                <a:gd name="connsiteX21" fmla="*/ 121763 h 600884"/>
                <a:gd name="connsiteY21" fmla="*/ 121763 h 600884"/>
                <a:gd name="connsiteX22" fmla="*/ 121763 h 600884"/>
                <a:gd name="connsiteY22" fmla="*/ 121763 h 600884"/>
                <a:gd name="connsiteX23" fmla="*/ 121763 h 600884"/>
                <a:gd name="connsiteY23" fmla="*/ 121763 h 600884"/>
                <a:gd name="connsiteX24" fmla="*/ 121763 h 600884"/>
                <a:gd name="connsiteY24" fmla="*/ 121763 h 600884"/>
                <a:gd name="connsiteX25" fmla="*/ 121763 h 600884"/>
                <a:gd name="connsiteY25" fmla="*/ 121763 h 600884"/>
                <a:gd name="connsiteX26" fmla="*/ 121763 h 600884"/>
                <a:gd name="connsiteY26" fmla="*/ 121763 h 600884"/>
                <a:gd name="connsiteX27" fmla="*/ 121763 h 600884"/>
                <a:gd name="connsiteY27" fmla="*/ 121763 h 600884"/>
                <a:gd name="connsiteX28" fmla="*/ 121763 h 600884"/>
                <a:gd name="connsiteY28" fmla="*/ 121763 h 600884"/>
                <a:gd name="connsiteX29" fmla="*/ 121763 h 600884"/>
                <a:gd name="connsiteY29" fmla="*/ 121763 h 600884"/>
                <a:gd name="connsiteX30" fmla="*/ 121763 h 600884"/>
                <a:gd name="connsiteY30" fmla="*/ 121763 h 600884"/>
                <a:gd name="connsiteX31" fmla="*/ 121763 h 600884"/>
                <a:gd name="connsiteY31" fmla="*/ 121763 h 600884"/>
                <a:gd name="connsiteX32" fmla="*/ 121763 h 600884"/>
                <a:gd name="connsiteY32" fmla="*/ 121763 h 600884"/>
                <a:gd name="connsiteX33" fmla="*/ 121763 h 600884"/>
                <a:gd name="connsiteY33" fmla="*/ 121763 h 600884"/>
                <a:gd name="connsiteX34" fmla="*/ 121763 h 600884"/>
                <a:gd name="connsiteY34" fmla="*/ 121763 h 600884"/>
                <a:gd name="connsiteX35" fmla="*/ 121763 h 600884"/>
                <a:gd name="connsiteY35" fmla="*/ 121763 h 600884"/>
                <a:gd name="connsiteX36" fmla="*/ 121763 h 600884"/>
                <a:gd name="connsiteY36" fmla="*/ 121763 h 600884"/>
                <a:gd name="connsiteX37" fmla="*/ 121763 h 600884"/>
                <a:gd name="connsiteY37" fmla="*/ 121763 h 600884"/>
                <a:gd name="connsiteX38" fmla="*/ 121763 h 600884"/>
                <a:gd name="connsiteY38" fmla="*/ 121763 h 600884"/>
                <a:gd name="connsiteX39" fmla="*/ 121763 h 600884"/>
                <a:gd name="connsiteY39" fmla="*/ 121763 h 600884"/>
                <a:gd name="connsiteX40" fmla="*/ 121763 h 600884"/>
                <a:gd name="connsiteY40" fmla="*/ 121763 h 600884"/>
                <a:gd name="connsiteX41" fmla="*/ 121763 h 600884"/>
                <a:gd name="connsiteY41" fmla="*/ 121763 h 600884"/>
                <a:gd name="connsiteX42" fmla="*/ 121763 h 600884"/>
                <a:gd name="connsiteY42" fmla="*/ 121763 h 600884"/>
                <a:gd name="connsiteX43" fmla="*/ 121763 h 600884"/>
                <a:gd name="connsiteY43" fmla="*/ 121763 h 600884"/>
                <a:gd name="connsiteX44" fmla="*/ 121763 h 600884"/>
                <a:gd name="connsiteY44" fmla="*/ 121763 h 600884"/>
                <a:gd name="connsiteX45" fmla="*/ 121763 h 600884"/>
                <a:gd name="connsiteY45" fmla="*/ 121763 h 600884"/>
                <a:gd name="connsiteX46" fmla="*/ 121763 h 600884"/>
                <a:gd name="connsiteY46" fmla="*/ 121763 h 600884"/>
                <a:gd name="connsiteX47" fmla="*/ 121763 h 600884"/>
                <a:gd name="connsiteY47" fmla="*/ 121763 h 600884"/>
                <a:gd name="connsiteX48" fmla="*/ 121763 h 600884"/>
                <a:gd name="connsiteY48" fmla="*/ 121763 h 600884"/>
                <a:gd name="connsiteX49" fmla="*/ 121763 h 600884"/>
                <a:gd name="connsiteY49" fmla="*/ 121763 h 600884"/>
                <a:gd name="connsiteX50" fmla="*/ 121763 h 600884"/>
                <a:gd name="connsiteY50" fmla="*/ 121763 h 600884"/>
                <a:gd name="connsiteX51" fmla="*/ 121763 h 600884"/>
                <a:gd name="connsiteY51" fmla="*/ 121763 h 600884"/>
                <a:gd name="connsiteX52" fmla="*/ 121763 h 600884"/>
                <a:gd name="connsiteY52" fmla="*/ 121763 h 600884"/>
                <a:gd name="connsiteX53" fmla="*/ 121763 h 600884"/>
                <a:gd name="connsiteY53" fmla="*/ 121763 h 600884"/>
                <a:gd name="connsiteX54" fmla="*/ 121763 h 600884"/>
                <a:gd name="connsiteY54" fmla="*/ 121763 h 600884"/>
                <a:gd name="connsiteX55" fmla="*/ 121763 h 600884"/>
                <a:gd name="connsiteY55" fmla="*/ 121763 h 600884"/>
                <a:gd name="connsiteX56" fmla="*/ 121763 h 600884"/>
                <a:gd name="connsiteY56" fmla="*/ 121763 h 600884"/>
                <a:gd name="connsiteX57" fmla="*/ 121763 h 600884"/>
                <a:gd name="connsiteY57" fmla="*/ 121763 h 600884"/>
                <a:gd name="connsiteX58" fmla="*/ 121763 h 600884"/>
                <a:gd name="connsiteY58" fmla="*/ 121763 h 600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531769" h="606541">
                  <a:moveTo>
                    <a:pt x="51047" y="309743"/>
                  </a:moveTo>
                  <a:cubicBezTo>
                    <a:pt x="55454" y="310745"/>
                    <a:pt x="58966" y="313205"/>
                    <a:pt x="60537" y="316864"/>
                  </a:cubicBezTo>
                  <a:lnTo>
                    <a:pt x="66209" y="330277"/>
                  </a:lnTo>
                  <a:cubicBezTo>
                    <a:pt x="69350" y="337681"/>
                    <a:pt x="63503" y="347175"/>
                    <a:pt x="53207" y="351530"/>
                  </a:cubicBezTo>
                  <a:lnTo>
                    <a:pt x="43870" y="355449"/>
                  </a:lnTo>
                  <a:cubicBezTo>
                    <a:pt x="33573" y="359804"/>
                    <a:pt x="22665" y="357365"/>
                    <a:pt x="19523" y="349962"/>
                  </a:cubicBezTo>
                  <a:lnTo>
                    <a:pt x="13851" y="336635"/>
                  </a:lnTo>
                  <a:cubicBezTo>
                    <a:pt x="10710" y="329232"/>
                    <a:pt x="16557" y="319738"/>
                    <a:pt x="26853" y="315383"/>
                  </a:cubicBezTo>
                  <a:lnTo>
                    <a:pt x="36190" y="311376"/>
                  </a:lnTo>
                  <a:cubicBezTo>
                    <a:pt x="41339" y="309199"/>
                    <a:pt x="46640" y="308741"/>
                    <a:pt x="51047" y="309743"/>
                  </a:cubicBezTo>
                  <a:close/>
                  <a:moveTo>
                    <a:pt x="22495" y="234920"/>
                  </a:moveTo>
                  <a:lnTo>
                    <a:pt x="33568" y="234920"/>
                  </a:lnTo>
                  <a:cubicBezTo>
                    <a:pt x="45861" y="235007"/>
                    <a:pt x="55801" y="245016"/>
                    <a:pt x="55714" y="257287"/>
                  </a:cubicBezTo>
                  <a:lnTo>
                    <a:pt x="55627" y="279481"/>
                  </a:lnTo>
                  <a:cubicBezTo>
                    <a:pt x="55539" y="291753"/>
                    <a:pt x="45513" y="301588"/>
                    <a:pt x="33219" y="301501"/>
                  </a:cubicBezTo>
                  <a:lnTo>
                    <a:pt x="22146" y="301501"/>
                  </a:lnTo>
                  <a:cubicBezTo>
                    <a:pt x="9853" y="301414"/>
                    <a:pt x="-87" y="291405"/>
                    <a:pt x="0" y="279133"/>
                  </a:cubicBezTo>
                  <a:lnTo>
                    <a:pt x="175" y="256939"/>
                  </a:lnTo>
                  <a:cubicBezTo>
                    <a:pt x="175" y="244755"/>
                    <a:pt x="10201" y="234833"/>
                    <a:pt x="22495" y="234920"/>
                  </a:cubicBezTo>
                  <a:close/>
                  <a:moveTo>
                    <a:pt x="33275" y="156816"/>
                  </a:moveTo>
                  <a:cubicBezTo>
                    <a:pt x="38702" y="155106"/>
                    <a:pt x="44783" y="155455"/>
                    <a:pt x="50231" y="158285"/>
                  </a:cubicBezTo>
                  <a:lnTo>
                    <a:pt x="69933" y="168563"/>
                  </a:lnTo>
                  <a:cubicBezTo>
                    <a:pt x="80830" y="174138"/>
                    <a:pt x="85015" y="187551"/>
                    <a:pt x="79436" y="198439"/>
                  </a:cubicBezTo>
                  <a:lnTo>
                    <a:pt x="69149" y="218211"/>
                  </a:lnTo>
                  <a:cubicBezTo>
                    <a:pt x="63482" y="229099"/>
                    <a:pt x="50057" y="233280"/>
                    <a:pt x="39159" y="227618"/>
                  </a:cubicBezTo>
                  <a:lnTo>
                    <a:pt x="19457" y="217427"/>
                  </a:lnTo>
                  <a:cubicBezTo>
                    <a:pt x="8560" y="211766"/>
                    <a:pt x="4288" y="198352"/>
                    <a:pt x="9955" y="187464"/>
                  </a:cubicBezTo>
                  <a:lnTo>
                    <a:pt x="20242" y="167692"/>
                  </a:lnTo>
                  <a:cubicBezTo>
                    <a:pt x="23075" y="162292"/>
                    <a:pt x="27848" y="158525"/>
                    <a:pt x="33275" y="156816"/>
                  </a:cubicBezTo>
                  <a:close/>
                  <a:moveTo>
                    <a:pt x="221984" y="116560"/>
                  </a:moveTo>
                  <a:cubicBezTo>
                    <a:pt x="233344" y="117702"/>
                    <a:pt x="242964" y="121473"/>
                    <a:pt x="250267" y="126480"/>
                  </a:cubicBezTo>
                  <a:cubicBezTo>
                    <a:pt x="279394" y="146506"/>
                    <a:pt x="260994" y="212769"/>
                    <a:pt x="277563" y="249601"/>
                  </a:cubicBezTo>
                  <a:cubicBezTo>
                    <a:pt x="294219" y="286519"/>
                    <a:pt x="325526" y="321175"/>
                    <a:pt x="384826" y="355568"/>
                  </a:cubicBezTo>
                  <a:cubicBezTo>
                    <a:pt x="444126" y="389962"/>
                    <a:pt x="532117" y="440726"/>
                    <a:pt x="531768" y="515521"/>
                  </a:cubicBezTo>
                  <a:cubicBezTo>
                    <a:pt x="531507" y="590404"/>
                    <a:pt x="467323" y="612781"/>
                    <a:pt x="417528" y="605119"/>
                  </a:cubicBezTo>
                  <a:cubicBezTo>
                    <a:pt x="367734" y="597369"/>
                    <a:pt x="319683" y="499674"/>
                    <a:pt x="267709" y="464235"/>
                  </a:cubicBezTo>
                  <a:cubicBezTo>
                    <a:pt x="215734" y="428797"/>
                    <a:pt x="136464" y="399192"/>
                    <a:pt x="136464" y="399192"/>
                  </a:cubicBezTo>
                  <a:cubicBezTo>
                    <a:pt x="136464" y="399192"/>
                    <a:pt x="21788" y="323700"/>
                    <a:pt x="88326" y="214946"/>
                  </a:cubicBezTo>
                  <a:cubicBezTo>
                    <a:pt x="138164" y="133380"/>
                    <a:pt x="187905" y="113136"/>
                    <a:pt x="221984" y="116560"/>
                  </a:cubicBezTo>
                  <a:close/>
                  <a:moveTo>
                    <a:pt x="71639" y="75442"/>
                  </a:moveTo>
                  <a:cubicBezTo>
                    <a:pt x="77317" y="75224"/>
                    <a:pt x="83071" y="77162"/>
                    <a:pt x="87560" y="81297"/>
                  </a:cubicBezTo>
                  <a:lnTo>
                    <a:pt x="120251" y="111510"/>
                  </a:lnTo>
                  <a:cubicBezTo>
                    <a:pt x="129230" y="119868"/>
                    <a:pt x="129753" y="133886"/>
                    <a:pt x="121384" y="142854"/>
                  </a:cubicBezTo>
                  <a:lnTo>
                    <a:pt x="106303" y="159135"/>
                  </a:lnTo>
                  <a:cubicBezTo>
                    <a:pt x="97934" y="168190"/>
                    <a:pt x="83898" y="168713"/>
                    <a:pt x="74919" y="160354"/>
                  </a:cubicBezTo>
                  <a:lnTo>
                    <a:pt x="42315" y="130142"/>
                  </a:lnTo>
                  <a:cubicBezTo>
                    <a:pt x="33249" y="121871"/>
                    <a:pt x="32726" y="107766"/>
                    <a:pt x="41095" y="98798"/>
                  </a:cubicBezTo>
                  <a:lnTo>
                    <a:pt x="56176" y="82516"/>
                  </a:lnTo>
                  <a:cubicBezTo>
                    <a:pt x="60361" y="78032"/>
                    <a:pt x="65962" y="75660"/>
                    <a:pt x="71639" y="75442"/>
                  </a:cubicBezTo>
                  <a:close/>
                  <a:moveTo>
                    <a:pt x="134910" y="291"/>
                  </a:moveTo>
                  <a:cubicBezTo>
                    <a:pt x="140537" y="1205"/>
                    <a:pt x="145814" y="4252"/>
                    <a:pt x="149391" y="9214"/>
                  </a:cubicBezTo>
                  <a:lnTo>
                    <a:pt x="188297" y="63363"/>
                  </a:lnTo>
                  <a:cubicBezTo>
                    <a:pt x="195450" y="73287"/>
                    <a:pt x="193182" y="87129"/>
                    <a:pt x="183150" y="94354"/>
                  </a:cubicBezTo>
                  <a:lnTo>
                    <a:pt x="165093" y="107238"/>
                  </a:lnTo>
                  <a:cubicBezTo>
                    <a:pt x="155148" y="114377"/>
                    <a:pt x="141191" y="112113"/>
                    <a:pt x="134038" y="102189"/>
                  </a:cubicBezTo>
                  <a:lnTo>
                    <a:pt x="95132" y="48041"/>
                  </a:lnTo>
                  <a:cubicBezTo>
                    <a:pt x="87979" y="38117"/>
                    <a:pt x="90247" y="24275"/>
                    <a:pt x="100279" y="17136"/>
                  </a:cubicBezTo>
                  <a:lnTo>
                    <a:pt x="118336" y="4165"/>
                  </a:lnTo>
                  <a:cubicBezTo>
                    <a:pt x="123308" y="596"/>
                    <a:pt x="129284" y="-623"/>
                    <a:pt x="134910" y="291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90686D29-B882-48EB-9984-F4DF2220551F}"/>
                </a:ext>
              </a:extLst>
            </p:cNvPr>
            <p:cNvGrpSpPr/>
            <p:nvPr/>
          </p:nvGrpSpPr>
          <p:grpSpPr>
            <a:xfrm>
              <a:off x="8403921" y="2736218"/>
              <a:ext cx="1564465" cy="690042"/>
              <a:chOff x="8403921" y="2736218"/>
              <a:chExt cx="1564465" cy="690042"/>
            </a:xfrm>
          </p:grpSpPr>
          <p:sp>
            <p:nvSpPr>
              <p:cNvPr id="59" name="human-feet-shape_46542">
                <a:extLst>
                  <a:ext uri="{FF2B5EF4-FFF2-40B4-BE49-F238E27FC236}">
                    <a16:creationId xmlns:a16="http://schemas.microsoft.com/office/drawing/2014/main" id="{085174CB-616F-4278-A80D-3A3235E834D7}"/>
                  </a:ext>
                </a:extLst>
              </p:cNvPr>
              <p:cNvSpPr/>
              <p:nvPr/>
            </p:nvSpPr>
            <p:spPr>
              <a:xfrm rot="2756889" flipH="1">
                <a:off x="8422711" y="3140206"/>
                <a:ext cx="267264" cy="304844"/>
              </a:xfrm>
              <a:custGeom>
                <a:avLst/>
                <a:gdLst>
                  <a:gd name="connsiteX0" fmla="*/ 121763 h 600884"/>
                  <a:gd name="connsiteY0" fmla="*/ 121763 h 600884"/>
                  <a:gd name="connsiteX1" fmla="*/ 121763 h 600884"/>
                  <a:gd name="connsiteY1" fmla="*/ 121763 h 600884"/>
                  <a:gd name="connsiteX2" fmla="*/ 121763 h 600884"/>
                  <a:gd name="connsiteY2" fmla="*/ 121763 h 600884"/>
                  <a:gd name="connsiteX3" fmla="*/ 121763 h 600884"/>
                  <a:gd name="connsiteY3" fmla="*/ 121763 h 600884"/>
                  <a:gd name="connsiteX4" fmla="*/ 121763 h 600884"/>
                  <a:gd name="connsiteY4" fmla="*/ 121763 h 600884"/>
                  <a:gd name="connsiteX5" fmla="*/ 121763 h 600884"/>
                  <a:gd name="connsiteY5" fmla="*/ 121763 h 600884"/>
                  <a:gd name="connsiteX6" fmla="*/ 121763 h 600884"/>
                  <a:gd name="connsiteY6" fmla="*/ 121763 h 600884"/>
                  <a:gd name="connsiteX7" fmla="*/ 121763 h 600884"/>
                  <a:gd name="connsiteY7" fmla="*/ 121763 h 600884"/>
                  <a:gd name="connsiteX8" fmla="*/ 121763 h 600884"/>
                  <a:gd name="connsiteY8" fmla="*/ 121763 h 600884"/>
                  <a:gd name="connsiteX9" fmla="*/ 121763 h 600884"/>
                  <a:gd name="connsiteY9" fmla="*/ 121763 h 600884"/>
                  <a:gd name="connsiteX10" fmla="*/ 121763 h 600884"/>
                  <a:gd name="connsiteY10" fmla="*/ 121763 h 600884"/>
                  <a:gd name="connsiteX11" fmla="*/ 121763 h 600884"/>
                  <a:gd name="connsiteY11" fmla="*/ 121763 h 600884"/>
                  <a:gd name="connsiteX12" fmla="*/ 121763 h 600884"/>
                  <a:gd name="connsiteY12" fmla="*/ 121763 h 600884"/>
                  <a:gd name="connsiteX13" fmla="*/ 121763 h 600884"/>
                  <a:gd name="connsiteY13" fmla="*/ 121763 h 600884"/>
                  <a:gd name="connsiteX14" fmla="*/ 121763 h 600884"/>
                  <a:gd name="connsiteY14" fmla="*/ 121763 h 600884"/>
                  <a:gd name="connsiteX15" fmla="*/ 121763 h 600884"/>
                  <a:gd name="connsiteY15" fmla="*/ 121763 h 600884"/>
                  <a:gd name="connsiteX16" fmla="*/ 121763 h 600884"/>
                  <a:gd name="connsiteY16" fmla="*/ 121763 h 600884"/>
                  <a:gd name="connsiteX17" fmla="*/ 121763 h 600884"/>
                  <a:gd name="connsiteY17" fmla="*/ 121763 h 600884"/>
                  <a:gd name="connsiteX18" fmla="*/ 121763 h 600884"/>
                  <a:gd name="connsiteY18" fmla="*/ 121763 h 600884"/>
                  <a:gd name="connsiteX19" fmla="*/ 121763 h 600884"/>
                  <a:gd name="connsiteY19" fmla="*/ 121763 h 600884"/>
                  <a:gd name="connsiteX20" fmla="*/ 121763 h 600884"/>
                  <a:gd name="connsiteY20" fmla="*/ 121763 h 600884"/>
                  <a:gd name="connsiteX21" fmla="*/ 121763 h 600884"/>
                  <a:gd name="connsiteY21" fmla="*/ 121763 h 600884"/>
                  <a:gd name="connsiteX22" fmla="*/ 121763 h 600884"/>
                  <a:gd name="connsiteY22" fmla="*/ 121763 h 600884"/>
                  <a:gd name="connsiteX23" fmla="*/ 121763 h 600884"/>
                  <a:gd name="connsiteY23" fmla="*/ 121763 h 600884"/>
                  <a:gd name="connsiteX24" fmla="*/ 121763 h 600884"/>
                  <a:gd name="connsiteY24" fmla="*/ 121763 h 600884"/>
                  <a:gd name="connsiteX25" fmla="*/ 121763 h 600884"/>
                  <a:gd name="connsiteY25" fmla="*/ 121763 h 600884"/>
                  <a:gd name="connsiteX26" fmla="*/ 121763 h 600884"/>
                  <a:gd name="connsiteY26" fmla="*/ 121763 h 600884"/>
                  <a:gd name="connsiteX27" fmla="*/ 121763 h 600884"/>
                  <a:gd name="connsiteY27" fmla="*/ 121763 h 600884"/>
                  <a:gd name="connsiteX28" fmla="*/ 121763 h 600884"/>
                  <a:gd name="connsiteY28" fmla="*/ 121763 h 600884"/>
                  <a:gd name="connsiteX29" fmla="*/ 121763 h 600884"/>
                  <a:gd name="connsiteY29" fmla="*/ 121763 h 600884"/>
                  <a:gd name="connsiteX30" fmla="*/ 121763 h 600884"/>
                  <a:gd name="connsiteY30" fmla="*/ 121763 h 600884"/>
                  <a:gd name="connsiteX31" fmla="*/ 121763 h 600884"/>
                  <a:gd name="connsiteY31" fmla="*/ 121763 h 600884"/>
                  <a:gd name="connsiteX32" fmla="*/ 121763 h 600884"/>
                  <a:gd name="connsiteY32" fmla="*/ 121763 h 600884"/>
                  <a:gd name="connsiteX33" fmla="*/ 121763 h 600884"/>
                  <a:gd name="connsiteY33" fmla="*/ 121763 h 600884"/>
                  <a:gd name="connsiteX34" fmla="*/ 121763 h 600884"/>
                  <a:gd name="connsiteY34" fmla="*/ 121763 h 600884"/>
                  <a:gd name="connsiteX35" fmla="*/ 121763 h 600884"/>
                  <a:gd name="connsiteY35" fmla="*/ 121763 h 600884"/>
                  <a:gd name="connsiteX36" fmla="*/ 121763 h 600884"/>
                  <a:gd name="connsiteY36" fmla="*/ 121763 h 600884"/>
                  <a:gd name="connsiteX37" fmla="*/ 121763 h 600884"/>
                  <a:gd name="connsiteY37" fmla="*/ 121763 h 600884"/>
                  <a:gd name="connsiteX38" fmla="*/ 121763 h 600884"/>
                  <a:gd name="connsiteY38" fmla="*/ 121763 h 600884"/>
                  <a:gd name="connsiteX39" fmla="*/ 121763 h 600884"/>
                  <a:gd name="connsiteY39" fmla="*/ 121763 h 600884"/>
                  <a:gd name="connsiteX40" fmla="*/ 121763 h 600884"/>
                  <a:gd name="connsiteY40" fmla="*/ 121763 h 600884"/>
                  <a:gd name="connsiteX41" fmla="*/ 121763 h 600884"/>
                  <a:gd name="connsiteY41" fmla="*/ 121763 h 600884"/>
                  <a:gd name="connsiteX42" fmla="*/ 121763 h 600884"/>
                  <a:gd name="connsiteY42" fmla="*/ 121763 h 600884"/>
                  <a:gd name="connsiteX43" fmla="*/ 121763 h 600884"/>
                  <a:gd name="connsiteY43" fmla="*/ 121763 h 600884"/>
                  <a:gd name="connsiteX44" fmla="*/ 121763 h 600884"/>
                  <a:gd name="connsiteY44" fmla="*/ 121763 h 600884"/>
                  <a:gd name="connsiteX45" fmla="*/ 121763 h 600884"/>
                  <a:gd name="connsiteY45" fmla="*/ 121763 h 600884"/>
                  <a:gd name="connsiteX46" fmla="*/ 121763 h 600884"/>
                  <a:gd name="connsiteY46" fmla="*/ 121763 h 600884"/>
                  <a:gd name="connsiteX47" fmla="*/ 121763 h 600884"/>
                  <a:gd name="connsiteY47" fmla="*/ 121763 h 600884"/>
                  <a:gd name="connsiteX48" fmla="*/ 121763 h 600884"/>
                  <a:gd name="connsiteY48" fmla="*/ 121763 h 600884"/>
                  <a:gd name="connsiteX49" fmla="*/ 121763 h 600884"/>
                  <a:gd name="connsiteY49" fmla="*/ 121763 h 600884"/>
                  <a:gd name="connsiteX50" fmla="*/ 121763 h 600884"/>
                  <a:gd name="connsiteY50" fmla="*/ 121763 h 600884"/>
                  <a:gd name="connsiteX51" fmla="*/ 121763 h 600884"/>
                  <a:gd name="connsiteY51" fmla="*/ 121763 h 600884"/>
                  <a:gd name="connsiteX52" fmla="*/ 121763 h 600884"/>
                  <a:gd name="connsiteY52" fmla="*/ 121763 h 600884"/>
                  <a:gd name="connsiteX53" fmla="*/ 121763 h 600884"/>
                  <a:gd name="connsiteY53" fmla="*/ 121763 h 600884"/>
                  <a:gd name="connsiteX54" fmla="*/ 121763 h 600884"/>
                  <a:gd name="connsiteY54" fmla="*/ 121763 h 600884"/>
                  <a:gd name="connsiteX55" fmla="*/ 121763 h 600884"/>
                  <a:gd name="connsiteY55" fmla="*/ 121763 h 600884"/>
                  <a:gd name="connsiteX56" fmla="*/ 121763 h 600884"/>
                  <a:gd name="connsiteY56" fmla="*/ 121763 h 600884"/>
                  <a:gd name="connsiteX57" fmla="*/ 121763 h 600884"/>
                  <a:gd name="connsiteY57" fmla="*/ 121763 h 600884"/>
                  <a:gd name="connsiteX58" fmla="*/ 121763 h 600884"/>
                  <a:gd name="connsiteY58" fmla="*/ 121763 h 600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531769" h="606541">
                    <a:moveTo>
                      <a:pt x="51047" y="309743"/>
                    </a:moveTo>
                    <a:cubicBezTo>
                      <a:pt x="55454" y="310745"/>
                      <a:pt x="58966" y="313205"/>
                      <a:pt x="60537" y="316864"/>
                    </a:cubicBezTo>
                    <a:lnTo>
                      <a:pt x="66209" y="330277"/>
                    </a:lnTo>
                    <a:cubicBezTo>
                      <a:pt x="69350" y="337681"/>
                      <a:pt x="63503" y="347175"/>
                      <a:pt x="53207" y="351530"/>
                    </a:cubicBezTo>
                    <a:lnTo>
                      <a:pt x="43870" y="355449"/>
                    </a:lnTo>
                    <a:cubicBezTo>
                      <a:pt x="33573" y="359804"/>
                      <a:pt x="22665" y="357365"/>
                      <a:pt x="19523" y="349962"/>
                    </a:cubicBezTo>
                    <a:lnTo>
                      <a:pt x="13851" y="336635"/>
                    </a:lnTo>
                    <a:cubicBezTo>
                      <a:pt x="10710" y="329232"/>
                      <a:pt x="16557" y="319738"/>
                      <a:pt x="26853" y="315383"/>
                    </a:cubicBezTo>
                    <a:lnTo>
                      <a:pt x="36190" y="311376"/>
                    </a:lnTo>
                    <a:cubicBezTo>
                      <a:pt x="41339" y="309199"/>
                      <a:pt x="46640" y="308741"/>
                      <a:pt x="51047" y="309743"/>
                    </a:cubicBezTo>
                    <a:close/>
                    <a:moveTo>
                      <a:pt x="22495" y="234920"/>
                    </a:moveTo>
                    <a:lnTo>
                      <a:pt x="33568" y="234920"/>
                    </a:lnTo>
                    <a:cubicBezTo>
                      <a:pt x="45861" y="235007"/>
                      <a:pt x="55801" y="245016"/>
                      <a:pt x="55714" y="257287"/>
                    </a:cubicBezTo>
                    <a:lnTo>
                      <a:pt x="55627" y="279481"/>
                    </a:lnTo>
                    <a:cubicBezTo>
                      <a:pt x="55539" y="291753"/>
                      <a:pt x="45513" y="301588"/>
                      <a:pt x="33219" y="301501"/>
                    </a:cubicBezTo>
                    <a:lnTo>
                      <a:pt x="22146" y="301501"/>
                    </a:lnTo>
                    <a:cubicBezTo>
                      <a:pt x="9853" y="301414"/>
                      <a:pt x="-87" y="291405"/>
                      <a:pt x="0" y="279133"/>
                    </a:cubicBezTo>
                    <a:lnTo>
                      <a:pt x="175" y="256939"/>
                    </a:lnTo>
                    <a:cubicBezTo>
                      <a:pt x="175" y="244755"/>
                      <a:pt x="10201" y="234833"/>
                      <a:pt x="22495" y="234920"/>
                    </a:cubicBezTo>
                    <a:close/>
                    <a:moveTo>
                      <a:pt x="33275" y="156816"/>
                    </a:moveTo>
                    <a:cubicBezTo>
                      <a:pt x="38702" y="155106"/>
                      <a:pt x="44783" y="155455"/>
                      <a:pt x="50231" y="158285"/>
                    </a:cubicBezTo>
                    <a:lnTo>
                      <a:pt x="69933" y="168563"/>
                    </a:lnTo>
                    <a:cubicBezTo>
                      <a:pt x="80830" y="174138"/>
                      <a:pt x="85015" y="187551"/>
                      <a:pt x="79436" y="198439"/>
                    </a:cubicBezTo>
                    <a:lnTo>
                      <a:pt x="69149" y="218211"/>
                    </a:lnTo>
                    <a:cubicBezTo>
                      <a:pt x="63482" y="229099"/>
                      <a:pt x="50057" y="233280"/>
                      <a:pt x="39159" y="227618"/>
                    </a:cubicBezTo>
                    <a:lnTo>
                      <a:pt x="19457" y="217427"/>
                    </a:lnTo>
                    <a:cubicBezTo>
                      <a:pt x="8560" y="211766"/>
                      <a:pt x="4288" y="198352"/>
                      <a:pt x="9955" y="187464"/>
                    </a:cubicBezTo>
                    <a:lnTo>
                      <a:pt x="20242" y="167692"/>
                    </a:lnTo>
                    <a:cubicBezTo>
                      <a:pt x="23075" y="162292"/>
                      <a:pt x="27848" y="158525"/>
                      <a:pt x="33275" y="156816"/>
                    </a:cubicBezTo>
                    <a:close/>
                    <a:moveTo>
                      <a:pt x="221984" y="116560"/>
                    </a:moveTo>
                    <a:cubicBezTo>
                      <a:pt x="233344" y="117702"/>
                      <a:pt x="242964" y="121473"/>
                      <a:pt x="250267" y="126480"/>
                    </a:cubicBezTo>
                    <a:cubicBezTo>
                      <a:pt x="279394" y="146506"/>
                      <a:pt x="260994" y="212769"/>
                      <a:pt x="277563" y="249601"/>
                    </a:cubicBezTo>
                    <a:cubicBezTo>
                      <a:pt x="294219" y="286519"/>
                      <a:pt x="325526" y="321175"/>
                      <a:pt x="384826" y="355568"/>
                    </a:cubicBezTo>
                    <a:cubicBezTo>
                      <a:pt x="444126" y="389962"/>
                      <a:pt x="532117" y="440726"/>
                      <a:pt x="531768" y="515521"/>
                    </a:cubicBezTo>
                    <a:cubicBezTo>
                      <a:pt x="531507" y="590404"/>
                      <a:pt x="467323" y="612781"/>
                      <a:pt x="417528" y="605119"/>
                    </a:cubicBezTo>
                    <a:cubicBezTo>
                      <a:pt x="367734" y="597369"/>
                      <a:pt x="319683" y="499674"/>
                      <a:pt x="267709" y="464235"/>
                    </a:cubicBezTo>
                    <a:cubicBezTo>
                      <a:pt x="215734" y="428797"/>
                      <a:pt x="136464" y="399192"/>
                      <a:pt x="136464" y="399192"/>
                    </a:cubicBezTo>
                    <a:cubicBezTo>
                      <a:pt x="136464" y="399192"/>
                      <a:pt x="21788" y="323700"/>
                      <a:pt x="88326" y="214946"/>
                    </a:cubicBezTo>
                    <a:cubicBezTo>
                      <a:pt x="138164" y="133380"/>
                      <a:pt x="187905" y="113136"/>
                      <a:pt x="221984" y="116560"/>
                    </a:cubicBezTo>
                    <a:close/>
                    <a:moveTo>
                      <a:pt x="71639" y="75442"/>
                    </a:moveTo>
                    <a:cubicBezTo>
                      <a:pt x="77317" y="75224"/>
                      <a:pt x="83071" y="77162"/>
                      <a:pt x="87560" y="81297"/>
                    </a:cubicBezTo>
                    <a:lnTo>
                      <a:pt x="120251" y="111510"/>
                    </a:lnTo>
                    <a:cubicBezTo>
                      <a:pt x="129230" y="119868"/>
                      <a:pt x="129753" y="133886"/>
                      <a:pt x="121384" y="142854"/>
                    </a:cubicBezTo>
                    <a:lnTo>
                      <a:pt x="106303" y="159135"/>
                    </a:lnTo>
                    <a:cubicBezTo>
                      <a:pt x="97934" y="168190"/>
                      <a:pt x="83898" y="168713"/>
                      <a:pt x="74919" y="160354"/>
                    </a:cubicBezTo>
                    <a:lnTo>
                      <a:pt x="42315" y="130142"/>
                    </a:lnTo>
                    <a:cubicBezTo>
                      <a:pt x="33249" y="121871"/>
                      <a:pt x="32726" y="107766"/>
                      <a:pt x="41095" y="98798"/>
                    </a:cubicBezTo>
                    <a:lnTo>
                      <a:pt x="56176" y="82516"/>
                    </a:lnTo>
                    <a:cubicBezTo>
                      <a:pt x="60361" y="78032"/>
                      <a:pt x="65962" y="75660"/>
                      <a:pt x="71639" y="75442"/>
                    </a:cubicBezTo>
                    <a:close/>
                    <a:moveTo>
                      <a:pt x="134910" y="291"/>
                    </a:moveTo>
                    <a:cubicBezTo>
                      <a:pt x="140537" y="1205"/>
                      <a:pt x="145814" y="4252"/>
                      <a:pt x="149391" y="9214"/>
                    </a:cubicBezTo>
                    <a:lnTo>
                      <a:pt x="188297" y="63363"/>
                    </a:lnTo>
                    <a:cubicBezTo>
                      <a:pt x="195450" y="73287"/>
                      <a:pt x="193182" y="87129"/>
                      <a:pt x="183150" y="94354"/>
                    </a:cubicBezTo>
                    <a:lnTo>
                      <a:pt x="165093" y="107238"/>
                    </a:lnTo>
                    <a:cubicBezTo>
                      <a:pt x="155148" y="114377"/>
                      <a:pt x="141191" y="112113"/>
                      <a:pt x="134038" y="102189"/>
                    </a:cubicBezTo>
                    <a:lnTo>
                      <a:pt x="95132" y="48041"/>
                    </a:lnTo>
                    <a:cubicBezTo>
                      <a:pt x="87979" y="38117"/>
                      <a:pt x="90247" y="24275"/>
                      <a:pt x="100279" y="17136"/>
                    </a:cubicBezTo>
                    <a:lnTo>
                      <a:pt x="118336" y="4165"/>
                    </a:lnTo>
                    <a:cubicBezTo>
                      <a:pt x="123308" y="596"/>
                      <a:pt x="129284" y="-623"/>
                      <a:pt x="134910" y="291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0" name="human-feet-shape_46542">
                <a:extLst>
                  <a:ext uri="{FF2B5EF4-FFF2-40B4-BE49-F238E27FC236}">
                    <a16:creationId xmlns:a16="http://schemas.microsoft.com/office/drawing/2014/main" id="{4D6246AA-89C3-45E4-8D7C-2B9CCD5D8F63}"/>
                  </a:ext>
                </a:extLst>
              </p:cNvPr>
              <p:cNvSpPr/>
              <p:nvPr/>
            </p:nvSpPr>
            <p:spPr>
              <a:xfrm rot="7327122">
                <a:off x="8666599" y="2796623"/>
                <a:ext cx="267264" cy="304844"/>
              </a:xfrm>
              <a:custGeom>
                <a:avLst/>
                <a:gdLst>
                  <a:gd name="connsiteX0" fmla="*/ 121763 h 600884"/>
                  <a:gd name="connsiteY0" fmla="*/ 121763 h 600884"/>
                  <a:gd name="connsiteX1" fmla="*/ 121763 h 600884"/>
                  <a:gd name="connsiteY1" fmla="*/ 121763 h 600884"/>
                  <a:gd name="connsiteX2" fmla="*/ 121763 h 600884"/>
                  <a:gd name="connsiteY2" fmla="*/ 121763 h 600884"/>
                  <a:gd name="connsiteX3" fmla="*/ 121763 h 600884"/>
                  <a:gd name="connsiteY3" fmla="*/ 121763 h 600884"/>
                  <a:gd name="connsiteX4" fmla="*/ 121763 h 600884"/>
                  <a:gd name="connsiteY4" fmla="*/ 121763 h 600884"/>
                  <a:gd name="connsiteX5" fmla="*/ 121763 h 600884"/>
                  <a:gd name="connsiteY5" fmla="*/ 121763 h 600884"/>
                  <a:gd name="connsiteX6" fmla="*/ 121763 h 600884"/>
                  <a:gd name="connsiteY6" fmla="*/ 121763 h 600884"/>
                  <a:gd name="connsiteX7" fmla="*/ 121763 h 600884"/>
                  <a:gd name="connsiteY7" fmla="*/ 121763 h 600884"/>
                  <a:gd name="connsiteX8" fmla="*/ 121763 h 600884"/>
                  <a:gd name="connsiteY8" fmla="*/ 121763 h 600884"/>
                  <a:gd name="connsiteX9" fmla="*/ 121763 h 600884"/>
                  <a:gd name="connsiteY9" fmla="*/ 121763 h 600884"/>
                  <a:gd name="connsiteX10" fmla="*/ 121763 h 600884"/>
                  <a:gd name="connsiteY10" fmla="*/ 121763 h 600884"/>
                  <a:gd name="connsiteX11" fmla="*/ 121763 h 600884"/>
                  <a:gd name="connsiteY11" fmla="*/ 121763 h 600884"/>
                  <a:gd name="connsiteX12" fmla="*/ 121763 h 600884"/>
                  <a:gd name="connsiteY12" fmla="*/ 121763 h 600884"/>
                  <a:gd name="connsiteX13" fmla="*/ 121763 h 600884"/>
                  <a:gd name="connsiteY13" fmla="*/ 121763 h 600884"/>
                  <a:gd name="connsiteX14" fmla="*/ 121763 h 600884"/>
                  <a:gd name="connsiteY14" fmla="*/ 121763 h 600884"/>
                  <a:gd name="connsiteX15" fmla="*/ 121763 h 600884"/>
                  <a:gd name="connsiteY15" fmla="*/ 121763 h 600884"/>
                  <a:gd name="connsiteX16" fmla="*/ 121763 h 600884"/>
                  <a:gd name="connsiteY16" fmla="*/ 121763 h 600884"/>
                  <a:gd name="connsiteX17" fmla="*/ 121763 h 600884"/>
                  <a:gd name="connsiteY17" fmla="*/ 121763 h 600884"/>
                  <a:gd name="connsiteX18" fmla="*/ 121763 h 600884"/>
                  <a:gd name="connsiteY18" fmla="*/ 121763 h 600884"/>
                  <a:gd name="connsiteX19" fmla="*/ 121763 h 600884"/>
                  <a:gd name="connsiteY19" fmla="*/ 121763 h 600884"/>
                  <a:gd name="connsiteX20" fmla="*/ 121763 h 600884"/>
                  <a:gd name="connsiteY20" fmla="*/ 121763 h 600884"/>
                  <a:gd name="connsiteX21" fmla="*/ 121763 h 600884"/>
                  <a:gd name="connsiteY21" fmla="*/ 121763 h 600884"/>
                  <a:gd name="connsiteX22" fmla="*/ 121763 h 600884"/>
                  <a:gd name="connsiteY22" fmla="*/ 121763 h 600884"/>
                  <a:gd name="connsiteX23" fmla="*/ 121763 h 600884"/>
                  <a:gd name="connsiteY23" fmla="*/ 121763 h 600884"/>
                  <a:gd name="connsiteX24" fmla="*/ 121763 h 600884"/>
                  <a:gd name="connsiteY24" fmla="*/ 121763 h 600884"/>
                  <a:gd name="connsiteX25" fmla="*/ 121763 h 600884"/>
                  <a:gd name="connsiteY25" fmla="*/ 121763 h 600884"/>
                  <a:gd name="connsiteX26" fmla="*/ 121763 h 600884"/>
                  <a:gd name="connsiteY26" fmla="*/ 121763 h 600884"/>
                  <a:gd name="connsiteX27" fmla="*/ 121763 h 600884"/>
                  <a:gd name="connsiteY27" fmla="*/ 121763 h 600884"/>
                  <a:gd name="connsiteX28" fmla="*/ 121763 h 600884"/>
                  <a:gd name="connsiteY28" fmla="*/ 121763 h 600884"/>
                  <a:gd name="connsiteX29" fmla="*/ 121763 h 600884"/>
                  <a:gd name="connsiteY29" fmla="*/ 121763 h 600884"/>
                  <a:gd name="connsiteX30" fmla="*/ 121763 h 600884"/>
                  <a:gd name="connsiteY30" fmla="*/ 121763 h 600884"/>
                  <a:gd name="connsiteX31" fmla="*/ 121763 h 600884"/>
                  <a:gd name="connsiteY31" fmla="*/ 121763 h 600884"/>
                  <a:gd name="connsiteX32" fmla="*/ 121763 h 600884"/>
                  <a:gd name="connsiteY32" fmla="*/ 121763 h 600884"/>
                  <a:gd name="connsiteX33" fmla="*/ 121763 h 600884"/>
                  <a:gd name="connsiteY33" fmla="*/ 121763 h 600884"/>
                  <a:gd name="connsiteX34" fmla="*/ 121763 h 600884"/>
                  <a:gd name="connsiteY34" fmla="*/ 121763 h 600884"/>
                  <a:gd name="connsiteX35" fmla="*/ 121763 h 600884"/>
                  <a:gd name="connsiteY35" fmla="*/ 121763 h 600884"/>
                  <a:gd name="connsiteX36" fmla="*/ 121763 h 600884"/>
                  <a:gd name="connsiteY36" fmla="*/ 121763 h 600884"/>
                  <a:gd name="connsiteX37" fmla="*/ 121763 h 600884"/>
                  <a:gd name="connsiteY37" fmla="*/ 121763 h 600884"/>
                  <a:gd name="connsiteX38" fmla="*/ 121763 h 600884"/>
                  <a:gd name="connsiteY38" fmla="*/ 121763 h 600884"/>
                  <a:gd name="connsiteX39" fmla="*/ 121763 h 600884"/>
                  <a:gd name="connsiteY39" fmla="*/ 121763 h 600884"/>
                  <a:gd name="connsiteX40" fmla="*/ 121763 h 600884"/>
                  <a:gd name="connsiteY40" fmla="*/ 121763 h 600884"/>
                  <a:gd name="connsiteX41" fmla="*/ 121763 h 600884"/>
                  <a:gd name="connsiteY41" fmla="*/ 121763 h 600884"/>
                  <a:gd name="connsiteX42" fmla="*/ 121763 h 600884"/>
                  <a:gd name="connsiteY42" fmla="*/ 121763 h 600884"/>
                  <a:gd name="connsiteX43" fmla="*/ 121763 h 600884"/>
                  <a:gd name="connsiteY43" fmla="*/ 121763 h 600884"/>
                  <a:gd name="connsiteX44" fmla="*/ 121763 h 600884"/>
                  <a:gd name="connsiteY44" fmla="*/ 121763 h 600884"/>
                  <a:gd name="connsiteX45" fmla="*/ 121763 h 600884"/>
                  <a:gd name="connsiteY45" fmla="*/ 121763 h 600884"/>
                  <a:gd name="connsiteX46" fmla="*/ 121763 h 600884"/>
                  <a:gd name="connsiteY46" fmla="*/ 121763 h 600884"/>
                  <a:gd name="connsiteX47" fmla="*/ 121763 h 600884"/>
                  <a:gd name="connsiteY47" fmla="*/ 121763 h 600884"/>
                  <a:gd name="connsiteX48" fmla="*/ 121763 h 600884"/>
                  <a:gd name="connsiteY48" fmla="*/ 121763 h 600884"/>
                  <a:gd name="connsiteX49" fmla="*/ 121763 h 600884"/>
                  <a:gd name="connsiteY49" fmla="*/ 121763 h 600884"/>
                  <a:gd name="connsiteX50" fmla="*/ 121763 h 600884"/>
                  <a:gd name="connsiteY50" fmla="*/ 121763 h 600884"/>
                  <a:gd name="connsiteX51" fmla="*/ 121763 h 600884"/>
                  <a:gd name="connsiteY51" fmla="*/ 121763 h 600884"/>
                  <a:gd name="connsiteX52" fmla="*/ 121763 h 600884"/>
                  <a:gd name="connsiteY52" fmla="*/ 121763 h 600884"/>
                  <a:gd name="connsiteX53" fmla="*/ 121763 h 600884"/>
                  <a:gd name="connsiteY53" fmla="*/ 121763 h 600884"/>
                  <a:gd name="connsiteX54" fmla="*/ 121763 h 600884"/>
                  <a:gd name="connsiteY54" fmla="*/ 121763 h 600884"/>
                  <a:gd name="connsiteX55" fmla="*/ 121763 h 600884"/>
                  <a:gd name="connsiteY55" fmla="*/ 121763 h 600884"/>
                  <a:gd name="connsiteX56" fmla="*/ 121763 h 600884"/>
                  <a:gd name="connsiteY56" fmla="*/ 121763 h 600884"/>
                  <a:gd name="connsiteX57" fmla="*/ 121763 h 600884"/>
                  <a:gd name="connsiteY57" fmla="*/ 121763 h 600884"/>
                  <a:gd name="connsiteX58" fmla="*/ 121763 h 600884"/>
                  <a:gd name="connsiteY58" fmla="*/ 121763 h 600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531769" h="606541">
                    <a:moveTo>
                      <a:pt x="51047" y="309743"/>
                    </a:moveTo>
                    <a:cubicBezTo>
                      <a:pt x="55454" y="310745"/>
                      <a:pt x="58966" y="313205"/>
                      <a:pt x="60537" y="316864"/>
                    </a:cubicBezTo>
                    <a:lnTo>
                      <a:pt x="66209" y="330277"/>
                    </a:lnTo>
                    <a:cubicBezTo>
                      <a:pt x="69350" y="337681"/>
                      <a:pt x="63503" y="347175"/>
                      <a:pt x="53207" y="351530"/>
                    </a:cubicBezTo>
                    <a:lnTo>
                      <a:pt x="43870" y="355449"/>
                    </a:lnTo>
                    <a:cubicBezTo>
                      <a:pt x="33573" y="359804"/>
                      <a:pt x="22665" y="357365"/>
                      <a:pt x="19523" y="349962"/>
                    </a:cubicBezTo>
                    <a:lnTo>
                      <a:pt x="13851" y="336635"/>
                    </a:lnTo>
                    <a:cubicBezTo>
                      <a:pt x="10710" y="329232"/>
                      <a:pt x="16557" y="319738"/>
                      <a:pt x="26853" y="315383"/>
                    </a:cubicBezTo>
                    <a:lnTo>
                      <a:pt x="36190" y="311376"/>
                    </a:lnTo>
                    <a:cubicBezTo>
                      <a:pt x="41339" y="309199"/>
                      <a:pt x="46640" y="308741"/>
                      <a:pt x="51047" y="309743"/>
                    </a:cubicBezTo>
                    <a:close/>
                    <a:moveTo>
                      <a:pt x="22495" y="234920"/>
                    </a:moveTo>
                    <a:lnTo>
                      <a:pt x="33568" y="234920"/>
                    </a:lnTo>
                    <a:cubicBezTo>
                      <a:pt x="45861" y="235007"/>
                      <a:pt x="55801" y="245016"/>
                      <a:pt x="55714" y="257287"/>
                    </a:cubicBezTo>
                    <a:lnTo>
                      <a:pt x="55627" y="279481"/>
                    </a:lnTo>
                    <a:cubicBezTo>
                      <a:pt x="55539" y="291753"/>
                      <a:pt x="45513" y="301588"/>
                      <a:pt x="33219" y="301501"/>
                    </a:cubicBezTo>
                    <a:lnTo>
                      <a:pt x="22146" y="301501"/>
                    </a:lnTo>
                    <a:cubicBezTo>
                      <a:pt x="9853" y="301414"/>
                      <a:pt x="-87" y="291405"/>
                      <a:pt x="0" y="279133"/>
                    </a:cubicBezTo>
                    <a:lnTo>
                      <a:pt x="175" y="256939"/>
                    </a:lnTo>
                    <a:cubicBezTo>
                      <a:pt x="175" y="244755"/>
                      <a:pt x="10201" y="234833"/>
                      <a:pt x="22495" y="234920"/>
                    </a:cubicBezTo>
                    <a:close/>
                    <a:moveTo>
                      <a:pt x="33275" y="156816"/>
                    </a:moveTo>
                    <a:cubicBezTo>
                      <a:pt x="38702" y="155106"/>
                      <a:pt x="44783" y="155455"/>
                      <a:pt x="50231" y="158285"/>
                    </a:cubicBezTo>
                    <a:lnTo>
                      <a:pt x="69933" y="168563"/>
                    </a:lnTo>
                    <a:cubicBezTo>
                      <a:pt x="80830" y="174138"/>
                      <a:pt x="85015" y="187551"/>
                      <a:pt x="79436" y="198439"/>
                    </a:cubicBezTo>
                    <a:lnTo>
                      <a:pt x="69149" y="218211"/>
                    </a:lnTo>
                    <a:cubicBezTo>
                      <a:pt x="63482" y="229099"/>
                      <a:pt x="50057" y="233280"/>
                      <a:pt x="39159" y="227618"/>
                    </a:cubicBezTo>
                    <a:lnTo>
                      <a:pt x="19457" y="217427"/>
                    </a:lnTo>
                    <a:cubicBezTo>
                      <a:pt x="8560" y="211766"/>
                      <a:pt x="4288" y="198352"/>
                      <a:pt x="9955" y="187464"/>
                    </a:cubicBezTo>
                    <a:lnTo>
                      <a:pt x="20242" y="167692"/>
                    </a:lnTo>
                    <a:cubicBezTo>
                      <a:pt x="23075" y="162292"/>
                      <a:pt x="27848" y="158525"/>
                      <a:pt x="33275" y="156816"/>
                    </a:cubicBezTo>
                    <a:close/>
                    <a:moveTo>
                      <a:pt x="221984" y="116560"/>
                    </a:moveTo>
                    <a:cubicBezTo>
                      <a:pt x="233344" y="117702"/>
                      <a:pt x="242964" y="121473"/>
                      <a:pt x="250267" y="126480"/>
                    </a:cubicBezTo>
                    <a:cubicBezTo>
                      <a:pt x="279394" y="146506"/>
                      <a:pt x="260994" y="212769"/>
                      <a:pt x="277563" y="249601"/>
                    </a:cubicBezTo>
                    <a:cubicBezTo>
                      <a:pt x="294219" y="286519"/>
                      <a:pt x="325526" y="321175"/>
                      <a:pt x="384826" y="355568"/>
                    </a:cubicBezTo>
                    <a:cubicBezTo>
                      <a:pt x="444126" y="389962"/>
                      <a:pt x="532117" y="440726"/>
                      <a:pt x="531768" y="515521"/>
                    </a:cubicBezTo>
                    <a:cubicBezTo>
                      <a:pt x="531507" y="590404"/>
                      <a:pt x="467323" y="612781"/>
                      <a:pt x="417528" y="605119"/>
                    </a:cubicBezTo>
                    <a:cubicBezTo>
                      <a:pt x="367734" y="597369"/>
                      <a:pt x="319683" y="499674"/>
                      <a:pt x="267709" y="464235"/>
                    </a:cubicBezTo>
                    <a:cubicBezTo>
                      <a:pt x="215734" y="428797"/>
                      <a:pt x="136464" y="399192"/>
                      <a:pt x="136464" y="399192"/>
                    </a:cubicBezTo>
                    <a:cubicBezTo>
                      <a:pt x="136464" y="399192"/>
                      <a:pt x="21788" y="323700"/>
                      <a:pt x="88326" y="214946"/>
                    </a:cubicBezTo>
                    <a:cubicBezTo>
                      <a:pt x="138164" y="133380"/>
                      <a:pt x="187905" y="113136"/>
                      <a:pt x="221984" y="116560"/>
                    </a:cubicBezTo>
                    <a:close/>
                    <a:moveTo>
                      <a:pt x="71639" y="75442"/>
                    </a:moveTo>
                    <a:cubicBezTo>
                      <a:pt x="77317" y="75224"/>
                      <a:pt x="83071" y="77162"/>
                      <a:pt x="87560" y="81297"/>
                    </a:cubicBezTo>
                    <a:lnTo>
                      <a:pt x="120251" y="111510"/>
                    </a:lnTo>
                    <a:cubicBezTo>
                      <a:pt x="129230" y="119868"/>
                      <a:pt x="129753" y="133886"/>
                      <a:pt x="121384" y="142854"/>
                    </a:cubicBezTo>
                    <a:lnTo>
                      <a:pt x="106303" y="159135"/>
                    </a:lnTo>
                    <a:cubicBezTo>
                      <a:pt x="97934" y="168190"/>
                      <a:pt x="83898" y="168713"/>
                      <a:pt x="74919" y="160354"/>
                    </a:cubicBezTo>
                    <a:lnTo>
                      <a:pt x="42315" y="130142"/>
                    </a:lnTo>
                    <a:cubicBezTo>
                      <a:pt x="33249" y="121871"/>
                      <a:pt x="32726" y="107766"/>
                      <a:pt x="41095" y="98798"/>
                    </a:cubicBezTo>
                    <a:lnTo>
                      <a:pt x="56176" y="82516"/>
                    </a:lnTo>
                    <a:cubicBezTo>
                      <a:pt x="60361" y="78032"/>
                      <a:pt x="65962" y="75660"/>
                      <a:pt x="71639" y="75442"/>
                    </a:cubicBezTo>
                    <a:close/>
                    <a:moveTo>
                      <a:pt x="134910" y="291"/>
                    </a:moveTo>
                    <a:cubicBezTo>
                      <a:pt x="140537" y="1205"/>
                      <a:pt x="145814" y="4252"/>
                      <a:pt x="149391" y="9214"/>
                    </a:cubicBezTo>
                    <a:lnTo>
                      <a:pt x="188297" y="63363"/>
                    </a:lnTo>
                    <a:cubicBezTo>
                      <a:pt x="195450" y="73287"/>
                      <a:pt x="193182" y="87129"/>
                      <a:pt x="183150" y="94354"/>
                    </a:cubicBezTo>
                    <a:lnTo>
                      <a:pt x="165093" y="107238"/>
                    </a:lnTo>
                    <a:cubicBezTo>
                      <a:pt x="155148" y="114377"/>
                      <a:pt x="141191" y="112113"/>
                      <a:pt x="134038" y="102189"/>
                    </a:cubicBezTo>
                    <a:lnTo>
                      <a:pt x="95132" y="48041"/>
                    </a:lnTo>
                    <a:cubicBezTo>
                      <a:pt x="87979" y="38117"/>
                      <a:pt x="90247" y="24275"/>
                      <a:pt x="100279" y="17136"/>
                    </a:cubicBezTo>
                    <a:lnTo>
                      <a:pt x="118336" y="4165"/>
                    </a:lnTo>
                    <a:cubicBezTo>
                      <a:pt x="123308" y="596"/>
                      <a:pt x="129284" y="-623"/>
                      <a:pt x="134910" y="291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human-feet-shape_46542">
                <a:extLst>
                  <a:ext uri="{FF2B5EF4-FFF2-40B4-BE49-F238E27FC236}">
                    <a16:creationId xmlns:a16="http://schemas.microsoft.com/office/drawing/2014/main" id="{B2A8FD9D-7250-4B55-8120-019C2DFEA88F}"/>
                  </a:ext>
                </a:extLst>
              </p:cNvPr>
              <p:cNvSpPr/>
              <p:nvPr/>
            </p:nvSpPr>
            <p:spPr>
              <a:xfrm rot="2756889" flipH="1">
                <a:off x="9002162" y="3010433"/>
                <a:ext cx="267264" cy="304844"/>
              </a:xfrm>
              <a:custGeom>
                <a:avLst/>
                <a:gdLst>
                  <a:gd name="connsiteX0" fmla="*/ 121763 h 600884"/>
                  <a:gd name="connsiteY0" fmla="*/ 121763 h 600884"/>
                  <a:gd name="connsiteX1" fmla="*/ 121763 h 600884"/>
                  <a:gd name="connsiteY1" fmla="*/ 121763 h 600884"/>
                  <a:gd name="connsiteX2" fmla="*/ 121763 h 600884"/>
                  <a:gd name="connsiteY2" fmla="*/ 121763 h 600884"/>
                  <a:gd name="connsiteX3" fmla="*/ 121763 h 600884"/>
                  <a:gd name="connsiteY3" fmla="*/ 121763 h 600884"/>
                  <a:gd name="connsiteX4" fmla="*/ 121763 h 600884"/>
                  <a:gd name="connsiteY4" fmla="*/ 121763 h 600884"/>
                  <a:gd name="connsiteX5" fmla="*/ 121763 h 600884"/>
                  <a:gd name="connsiteY5" fmla="*/ 121763 h 600884"/>
                  <a:gd name="connsiteX6" fmla="*/ 121763 h 600884"/>
                  <a:gd name="connsiteY6" fmla="*/ 121763 h 600884"/>
                  <a:gd name="connsiteX7" fmla="*/ 121763 h 600884"/>
                  <a:gd name="connsiteY7" fmla="*/ 121763 h 600884"/>
                  <a:gd name="connsiteX8" fmla="*/ 121763 h 600884"/>
                  <a:gd name="connsiteY8" fmla="*/ 121763 h 600884"/>
                  <a:gd name="connsiteX9" fmla="*/ 121763 h 600884"/>
                  <a:gd name="connsiteY9" fmla="*/ 121763 h 600884"/>
                  <a:gd name="connsiteX10" fmla="*/ 121763 h 600884"/>
                  <a:gd name="connsiteY10" fmla="*/ 121763 h 600884"/>
                  <a:gd name="connsiteX11" fmla="*/ 121763 h 600884"/>
                  <a:gd name="connsiteY11" fmla="*/ 121763 h 600884"/>
                  <a:gd name="connsiteX12" fmla="*/ 121763 h 600884"/>
                  <a:gd name="connsiteY12" fmla="*/ 121763 h 600884"/>
                  <a:gd name="connsiteX13" fmla="*/ 121763 h 600884"/>
                  <a:gd name="connsiteY13" fmla="*/ 121763 h 600884"/>
                  <a:gd name="connsiteX14" fmla="*/ 121763 h 600884"/>
                  <a:gd name="connsiteY14" fmla="*/ 121763 h 600884"/>
                  <a:gd name="connsiteX15" fmla="*/ 121763 h 600884"/>
                  <a:gd name="connsiteY15" fmla="*/ 121763 h 600884"/>
                  <a:gd name="connsiteX16" fmla="*/ 121763 h 600884"/>
                  <a:gd name="connsiteY16" fmla="*/ 121763 h 600884"/>
                  <a:gd name="connsiteX17" fmla="*/ 121763 h 600884"/>
                  <a:gd name="connsiteY17" fmla="*/ 121763 h 600884"/>
                  <a:gd name="connsiteX18" fmla="*/ 121763 h 600884"/>
                  <a:gd name="connsiteY18" fmla="*/ 121763 h 600884"/>
                  <a:gd name="connsiteX19" fmla="*/ 121763 h 600884"/>
                  <a:gd name="connsiteY19" fmla="*/ 121763 h 600884"/>
                  <a:gd name="connsiteX20" fmla="*/ 121763 h 600884"/>
                  <a:gd name="connsiteY20" fmla="*/ 121763 h 600884"/>
                  <a:gd name="connsiteX21" fmla="*/ 121763 h 600884"/>
                  <a:gd name="connsiteY21" fmla="*/ 121763 h 600884"/>
                  <a:gd name="connsiteX22" fmla="*/ 121763 h 600884"/>
                  <a:gd name="connsiteY22" fmla="*/ 121763 h 600884"/>
                  <a:gd name="connsiteX23" fmla="*/ 121763 h 600884"/>
                  <a:gd name="connsiteY23" fmla="*/ 121763 h 600884"/>
                  <a:gd name="connsiteX24" fmla="*/ 121763 h 600884"/>
                  <a:gd name="connsiteY24" fmla="*/ 121763 h 600884"/>
                  <a:gd name="connsiteX25" fmla="*/ 121763 h 600884"/>
                  <a:gd name="connsiteY25" fmla="*/ 121763 h 600884"/>
                  <a:gd name="connsiteX26" fmla="*/ 121763 h 600884"/>
                  <a:gd name="connsiteY26" fmla="*/ 121763 h 600884"/>
                  <a:gd name="connsiteX27" fmla="*/ 121763 h 600884"/>
                  <a:gd name="connsiteY27" fmla="*/ 121763 h 600884"/>
                  <a:gd name="connsiteX28" fmla="*/ 121763 h 600884"/>
                  <a:gd name="connsiteY28" fmla="*/ 121763 h 600884"/>
                  <a:gd name="connsiteX29" fmla="*/ 121763 h 600884"/>
                  <a:gd name="connsiteY29" fmla="*/ 121763 h 600884"/>
                  <a:gd name="connsiteX30" fmla="*/ 121763 h 600884"/>
                  <a:gd name="connsiteY30" fmla="*/ 121763 h 600884"/>
                  <a:gd name="connsiteX31" fmla="*/ 121763 h 600884"/>
                  <a:gd name="connsiteY31" fmla="*/ 121763 h 600884"/>
                  <a:gd name="connsiteX32" fmla="*/ 121763 h 600884"/>
                  <a:gd name="connsiteY32" fmla="*/ 121763 h 600884"/>
                  <a:gd name="connsiteX33" fmla="*/ 121763 h 600884"/>
                  <a:gd name="connsiteY33" fmla="*/ 121763 h 600884"/>
                  <a:gd name="connsiteX34" fmla="*/ 121763 h 600884"/>
                  <a:gd name="connsiteY34" fmla="*/ 121763 h 600884"/>
                  <a:gd name="connsiteX35" fmla="*/ 121763 h 600884"/>
                  <a:gd name="connsiteY35" fmla="*/ 121763 h 600884"/>
                  <a:gd name="connsiteX36" fmla="*/ 121763 h 600884"/>
                  <a:gd name="connsiteY36" fmla="*/ 121763 h 600884"/>
                  <a:gd name="connsiteX37" fmla="*/ 121763 h 600884"/>
                  <a:gd name="connsiteY37" fmla="*/ 121763 h 600884"/>
                  <a:gd name="connsiteX38" fmla="*/ 121763 h 600884"/>
                  <a:gd name="connsiteY38" fmla="*/ 121763 h 600884"/>
                  <a:gd name="connsiteX39" fmla="*/ 121763 h 600884"/>
                  <a:gd name="connsiteY39" fmla="*/ 121763 h 600884"/>
                  <a:gd name="connsiteX40" fmla="*/ 121763 h 600884"/>
                  <a:gd name="connsiteY40" fmla="*/ 121763 h 600884"/>
                  <a:gd name="connsiteX41" fmla="*/ 121763 h 600884"/>
                  <a:gd name="connsiteY41" fmla="*/ 121763 h 600884"/>
                  <a:gd name="connsiteX42" fmla="*/ 121763 h 600884"/>
                  <a:gd name="connsiteY42" fmla="*/ 121763 h 600884"/>
                  <a:gd name="connsiteX43" fmla="*/ 121763 h 600884"/>
                  <a:gd name="connsiteY43" fmla="*/ 121763 h 600884"/>
                  <a:gd name="connsiteX44" fmla="*/ 121763 h 600884"/>
                  <a:gd name="connsiteY44" fmla="*/ 121763 h 600884"/>
                  <a:gd name="connsiteX45" fmla="*/ 121763 h 600884"/>
                  <a:gd name="connsiteY45" fmla="*/ 121763 h 600884"/>
                  <a:gd name="connsiteX46" fmla="*/ 121763 h 600884"/>
                  <a:gd name="connsiteY46" fmla="*/ 121763 h 600884"/>
                  <a:gd name="connsiteX47" fmla="*/ 121763 h 600884"/>
                  <a:gd name="connsiteY47" fmla="*/ 121763 h 600884"/>
                  <a:gd name="connsiteX48" fmla="*/ 121763 h 600884"/>
                  <a:gd name="connsiteY48" fmla="*/ 121763 h 600884"/>
                  <a:gd name="connsiteX49" fmla="*/ 121763 h 600884"/>
                  <a:gd name="connsiteY49" fmla="*/ 121763 h 600884"/>
                  <a:gd name="connsiteX50" fmla="*/ 121763 h 600884"/>
                  <a:gd name="connsiteY50" fmla="*/ 121763 h 600884"/>
                  <a:gd name="connsiteX51" fmla="*/ 121763 h 600884"/>
                  <a:gd name="connsiteY51" fmla="*/ 121763 h 600884"/>
                  <a:gd name="connsiteX52" fmla="*/ 121763 h 600884"/>
                  <a:gd name="connsiteY52" fmla="*/ 121763 h 600884"/>
                  <a:gd name="connsiteX53" fmla="*/ 121763 h 600884"/>
                  <a:gd name="connsiteY53" fmla="*/ 121763 h 600884"/>
                  <a:gd name="connsiteX54" fmla="*/ 121763 h 600884"/>
                  <a:gd name="connsiteY54" fmla="*/ 121763 h 600884"/>
                  <a:gd name="connsiteX55" fmla="*/ 121763 h 600884"/>
                  <a:gd name="connsiteY55" fmla="*/ 121763 h 600884"/>
                  <a:gd name="connsiteX56" fmla="*/ 121763 h 600884"/>
                  <a:gd name="connsiteY56" fmla="*/ 121763 h 600884"/>
                  <a:gd name="connsiteX57" fmla="*/ 121763 h 600884"/>
                  <a:gd name="connsiteY57" fmla="*/ 121763 h 600884"/>
                  <a:gd name="connsiteX58" fmla="*/ 121763 h 600884"/>
                  <a:gd name="connsiteY58" fmla="*/ 121763 h 600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531769" h="606541">
                    <a:moveTo>
                      <a:pt x="51047" y="309743"/>
                    </a:moveTo>
                    <a:cubicBezTo>
                      <a:pt x="55454" y="310745"/>
                      <a:pt x="58966" y="313205"/>
                      <a:pt x="60537" y="316864"/>
                    </a:cubicBezTo>
                    <a:lnTo>
                      <a:pt x="66209" y="330277"/>
                    </a:lnTo>
                    <a:cubicBezTo>
                      <a:pt x="69350" y="337681"/>
                      <a:pt x="63503" y="347175"/>
                      <a:pt x="53207" y="351530"/>
                    </a:cubicBezTo>
                    <a:lnTo>
                      <a:pt x="43870" y="355449"/>
                    </a:lnTo>
                    <a:cubicBezTo>
                      <a:pt x="33573" y="359804"/>
                      <a:pt x="22665" y="357365"/>
                      <a:pt x="19523" y="349962"/>
                    </a:cubicBezTo>
                    <a:lnTo>
                      <a:pt x="13851" y="336635"/>
                    </a:lnTo>
                    <a:cubicBezTo>
                      <a:pt x="10710" y="329232"/>
                      <a:pt x="16557" y="319738"/>
                      <a:pt x="26853" y="315383"/>
                    </a:cubicBezTo>
                    <a:lnTo>
                      <a:pt x="36190" y="311376"/>
                    </a:lnTo>
                    <a:cubicBezTo>
                      <a:pt x="41339" y="309199"/>
                      <a:pt x="46640" y="308741"/>
                      <a:pt x="51047" y="309743"/>
                    </a:cubicBezTo>
                    <a:close/>
                    <a:moveTo>
                      <a:pt x="22495" y="234920"/>
                    </a:moveTo>
                    <a:lnTo>
                      <a:pt x="33568" y="234920"/>
                    </a:lnTo>
                    <a:cubicBezTo>
                      <a:pt x="45861" y="235007"/>
                      <a:pt x="55801" y="245016"/>
                      <a:pt x="55714" y="257287"/>
                    </a:cubicBezTo>
                    <a:lnTo>
                      <a:pt x="55627" y="279481"/>
                    </a:lnTo>
                    <a:cubicBezTo>
                      <a:pt x="55539" y="291753"/>
                      <a:pt x="45513" y="301588"/>
                      <a:pt x="33219" y="301501"/>
                    </a:cubicBezTo>
                    <a:lnTo>
                      <a:pt x="22146" y="301501"/>
                    </a:lnTo>
                    <a:cubicBezTo>
                      <a:pt x="9853" y="301414"/>
                      <a:pt x="-87" y="291405"/>
                      <a:pt x="0" y="279133"/>
                    </a:cubicBezTo>
                    <a:lnTo>
                      <a:pt x="175" y="256939"/>
                    </a:lnTo>
                    <a:cubicBezTo>
                      <a:pt x="175" y="244755"/>
                      <a:pt x="10201" y="234833"/>
                      <a:pt x="22495" y="234920"/>
                    </a:cubicBezTo>
                    <a:close/>
                    <a:moveTo>
                      <a:pt x="33275" y="156816"/>
                    </a:moveTo>
                    <a:cubicBezTo>
                      <a:pt x="38702" y="155106"/>
                      <a:pt x="44783" y="155455"/>
                      <a:pt x="50231" y="158285"/>
                    </a:cubicBezTo>
                    <a:lnTo>
                      <a:pt x="69933" y="168563"/>
                    </a:lnTo>
                    <a:cubicBezTo>
                      <a:pt x="80830" y="174138"/>
                      <a:pt x="85015" y="187551"/>
                      <a:pt x="79436" y="198439"/>
                    </a:cubicBezTo>
                    <a:lnTo>
                      <a:pt x="69149" y="218211"/>
                    </a:lnTo>
                    <a:cubicBezTo>
                      <a:pt x="63482" y="229099"/>
                      <a:pt x="50057" y="233280"/>
                      <a:pt x="39159" y="227618"/>
                    </a:cubicBezTo>
                    <a:lnTo>
                      <a:pt x="19457" y="217427"/>
                    </a:lnTo>
                    <a:cubicBezTo>
                      <a:pt x="8560" y="211766"/>
                      <a:pt x="4288" y="198352"/>
                      <a:pt x="9955" y="187464"/>
                    </a:cubicBezTo>
                    <a:lnTo>
                      <a:pt x="20242" y="167692"/>
                    </a:lnTo>
                    <a:cubicBezTo>
                      <a:pt x="23075" y="162292"/>
                      <a:pt x="27848" y="158525"/>
                      <a:pt x="33275" y="156816"/>
                    </a:cubicBezTo>
                    <a:close/>
                    <a:moveTo>
                      <a:pt x="221984" y="116560"/>
                    </a:moveTo>
                    <a:cubicBezTo>
                      <a:pt x="233344" y="117702"/>
                      <a:pt x="242964" y="121473"/>
                      <a:pt x="250267" y="126480"/>
                    </a:cubicBezTo>
                    <a:cubicBezTo>
                      <a:pt x="279394" y="146506"/>
                      <a:pt x="260994" y="212769"/>
                      <a:pt x="277563" y="249601"/>
                    </a:cubicBezTo>
                    <a:cubicBezTo>
                      <a:pt x="294219" y="286519"/>
                      <a:pt x="325526" y="321175"/>
                      <a:pt x="384826" y="355568"/>
                    </a:cubicBezTo>
                    <a:cubicBezTo>
                      <a:pt x="444126" y="389962"/>
                      <a:pt x="532117" y="440726"/>
                      <a:pt x="531768" y="515521"/>
                    </a:cubicBezTo>
                    <a:cubicBezTo>
                      <a:pt x="531507" y="590404"/>
                      <a:pt x="467323" y="612781"/>
                      <a:pt x="417528" y="605119"/>
                    </a:cubicBezTo>
                    <a:cubicBezTo>
                      <a:pt x="367734" y="597369"/>
                      <a:pt x="319683" y="499674"/>
                      <a:pt x="267709" y="464235"/>
                    </a:cubicBezTo>
                    <a:cubicBezTo>
                      <a:pt x="215734" y="428797"/>
                      <a:pt x="136464" y="399192"/>
                      <a:pt x="136464" y="399192"/>
                    </a:cubicBezTo>
                    <a:cubicBezTo>
                      <a:pt x="136464" y="399192"/>
                      <a:pt x="21788" y="323700"/>
                      <a:pt x="88326" y="214946"/>
                    </a:cubicBezTo>
                    <a:cubicBezTo>
                      <a:pt x="138164" y="133380"/>
                      <a:pt x="187905" y="113136"/>
                      <a:pt x="221984" y="116560"/>
                    </a:cubicBezTo>
                    <a:close/>
                    <a:moveTo>
                      <a:pt x="71639" y="75442"/>
                    </a:moveTo>
                    <a:cubicBezTo>
                      <a:pt x="77317" y="75224"/>
                      <a:pt x="83071" y="77162"/>
                      <a:pt x="87560" y="81297"/>
                    </a:cubicBezTo>
                    <a:lnTo>
                      <a:pt x="120251" y="111510"/>
                    </a:lnTo>
                    <a:cubicBezTo>
                      <a:pt x="129230" y="119868"/>
                      <a:pt x="129753" y="133886"/>
                      <a:pt x="121384" y="142854"/>
                    </a:cubicBezTo>
                    <a:lnTo>
                      <a:pt x="106303" y="159135"/>
                    </a:lnTo>
                    <a:cubicBezTo>
                      <a:pt x="97934" y="168190"/>
                      <a:pt x="83898" y="168713"/>
                      <a:pt x="74919" y="160354"/>
                    </a:cubicBezTo>
                    <a:lnTo>
                      <a:pt x="42315" y="130142"/>
                    </a:lnTo>
                    <a:cubicBezTo>
                      <a:pt x="33249" y="121871"/>
                      <a:pt x="32726" y="107766"/>
                      <a:pt x="41095" y="98798"/>
                    </a:cubicBezTo>
                    <a:lnTo>
                      <a:pt x="56176" y="82516"/>
                    </a:lnTo>
                    <a:cubicBezTo>
                      <a:pt x="60361" y="78032"/>
                      <a:pt x="65962" y="75660"/>
                      <a:pt x="71639" y="75442"/>
                    </a:cubicBezTo>
                    <a:close/>
                    <a:moveTo>
                      <a:pt x="134910" y="291"/>
                    </a:moveTo>
                    <a:cubicBezTo>
                      <a:pt x="140537" y="1205"/>
                      <a:pt x="145814" y="4252"/>
                      <a:pt x="149391" y="9214"/>
                    </a:cubicBezTo>
                    <a:lnTo>
                      <a:pt x="188297" y="63363"/>
                    </a:lnTo>
                    <a:cubicBezTo>
                      <a:pt x="195450" y="73287"/>
                      <a:pt x="193182" y="87129"/>
                      <a:pt x="183150" y="94354"/>
                    </a:cubicBezTo>
                    <a:lnTo>
                      <a:pt x="165093" y="107238"/>
                    </a:lnTo>
                    <a:cubicBezTo>
                      <a:pt x="155148" y="114377"/>
                      <a:pt x="141191" y="112113"/>
                      <a:pt x="134038" y="102189"/>
                    </a:cubicBezTo>
                    <a:lnTo>
                      <a:pt x="95132" y="48041"/>
                    </a:lnTo>
                    <a:cubicBezTo>
                      <a:pt x="87979" y="38117"/>
                      <a:pt x="90247" y="24275"/>
                      <a:pt x="100279" y="17136"/>
                    </a:cubicBezTo>
                    <a:lnTo>
                      <a:pt x="118336" y="4165"/>
                    </a:lnTo>
                    <a:cubicBezTo>
                      <a:pt x="123308" y="596"/>
                      <a:pt x="129284" y="-623"/>
                      <a:pt x="134910" y="291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human-feet-shape_46542">
                <a:extLst>
                  <a:ext uri="{FF2B5EF4-FFF2-40B4-BE49-F238E27FC236}">
                    <a16:creationId xmlns:a16="http://schemas.microsoft.com/office/drawing/2014/main" id="{DB58EA12-5D5C-444E-863E-AD0804E25E68}"/>
                  </a:ext>
                </a:extLst>
              </p:cNvPr>
              <p:cNvSpPr/>
              <p:nvPr/>
            </p:nvSpPr>
            <p:spPr>
              <a:xfrm rot="7327122">
                <a:off x="9346770" y="2717428"/>
                <a:ext cx="267264" cy="304844"/>
              </a:xfrm>
              <a:custGeom>
                <a:avLst/>
                <a:gdLst>
                  <a:gd name="connsiteX0" fmla="*/ 121763 h 600884"/>
                  <a:gd name="connsiteY0" fmla="*/ 121763 h 600884"/>
                  <a:gd name="connsiteX1" fmla="*/ 121763 h 600884"/>
                  <a:gd name="connsiteY1" fmla="*/ 121763 h 600884"/>
                  <a:gd name="connsiteX2" fmla="*/ 121763 h 600884"/>
                  <a:gd name="connsiteY2" fmla="*/ 121763 h 600884"/>
                  <a:gd name="connsiteX3" fmla="*/ 121763 h 600884"/>
                  <a:gd name="connsiteY3" fmla="*/ 121763 h 600884"/>
                  <a:gd name="connsiteX4" fmla="*/ 121763 h 600884"/>
                  <a:gd name="connsiteY4" fmla="*/ 121763 h 600884"/>
                  <a:gd name="connsiteX5" fmla="*/ 121763 h 600884"/>
                  <a:gd name="connsiteY5" fmla="*/ 121763 h 600884"/>
                  <a:gd name="connsiteX6" fmla="*/ 121763 h 600884"/>
                  <a:gd name="connsiteY6" fmla="*/ 121763 h 600884"/>
                  <a:gd name="connsiteX7" fmla="*/ 121763 h 600884"/>
                  <a:gd name="connsiteY7" fmla="*/ 121763 h 600884"/>
                  <a:gd name="connsiteX8" fmla="*/ 121763 h 600884"/>
                  <a:gd name="connsiteY8" fmla="*/ 121763 h 600884"/>
                  <a:gd name="connsiteX9" fmla="*/ 121763 h 600884"/>
                  <a:gd name="connsiteY9" fmla="*/ 121763 h 600884"/>
                  <a:gd name="connsiteX10" fmla="*/ 121763 h 600884"/>
                  <a:gd name="connsiteY10" fmla="*/ 121763 h 600884"/>
                  <a:gd name="connsiteX11" fmla="*/ 121763 h 600884"/>
                  <a:gd name="connsiteY11" fmla="*/ 121763 h 600884"/>
                  <a:gd name="connsiteX12" fmla="*/ 121763 h 600884"/>
                  <a:gd name="connsiteY12" fmla="*/ 121763 h 600884"/>
                  <a:gd name="connsiteX13" fmla="*/ 121763 h 600884"/>
                  <a:gd name="connsiteY13" fmla="*/ 121763 h 600884"/>
                  <a:gd name="connsiteX14" fmla="*/ 121763 h 600884"/>
                  <a:gd name="connsiteY14" fmla="*/ 121763 h 600884"/>
                  <a:gd name="connsiteX15" fmla="*/ 121763 h 600884"/>
                  <a:gd name="connsiteY15" fmla="*/ 121763 h 600884"/>
                  <a:gd name="connsiteX16" fmla="*/ 121763 h 600884"/>
                  <a:gd name="connsiteY16" fmla="*/ 121763 h 600884"/>
                  <a:gd name="connsiteX17" fmla="*/ 121763 h 600884"/>
                  <a:gd name="connsiteY17" fmla="*/ 121763 h 600884"/>
                  <a:gd name="connsiteX18" fmla="*/ 121763 h 600884"/>
                  <a:gd name="connsiteY18" fmla="*/ 121763 h 600884"/>
                  <a:gd name="connsiteX19" fmla="*/ 121763 h 600884"/>
                  <a:gd name="connsiteY19" fmla="*/ 121763 h 600884"/>
                  <a:gd name="connsiteX20" fmla="*/ 121763 h 600884"/>
                  <a:gd name="connsiteY20" fmla="*/ 121763 h 600884"/>
                  <a:gd name="connsiteX21" fmla="*/ 121763 h 600884"/>
                  <a:gd name="connsiteY21" fmla="*/ 121763 h 600884"/>
                  <a:gd name="connsiteX22" fmla="*/ 121763 h 600884"/>
                  <a:gd name="connsiteY22" fmla="*/ 121763 h 600884"/>
                  <a:gd name="connsiteX23" fmla="*/ 121763 h 600884"/>
                  <a:gd name="connsiteY23" fmla="*/ 121763 h 600884"/>
                  <a:gd name="connsiteX24" fmla="*/ 121763 h 600884"/>
                  <a:gd name="connsiteY24" fmla="*/ 121763 h 600884"/>
                  <a:gd name="connsiteX25" fmla="*/ 121763 h 600884"/>
                  <a:gd name="connsiteY25" fmla="*/ 121763 h 600884"/>
                  <a:gd name="connsiteX26" fmla="*/ 121763 h 600884"/>
                  <a:gd name="connsiteY26" fmla="*/ 121763 h 600884"/>
                  <a:gd name="connsiteX27" fmla="*/ 121763 h 600884"/>
                  <a:gd name="connsiteY27" fmla="*/ 121763 h 600884"/>
                  <a:gd name="connsiteX28" fmla="*/ 121763 h 600884"/>
                  <a:gd name="connsiteY28" fmla="*/ 121763 h 600884"/>
                  <a:gd name="connsiteX29" fmla="*/ 121763 h 600884"/>
                  <a:gd name="connsiteY29" fmla="*/ 121763 h 600884"/>
                  <a:gd name="connsiteX30" fmla="*/ 121763 h 600884"/>
                  <a:gd name="connsiteY30" fmla="*/ 121763 h 600884"/>
                  <a:gd name="connsiteX31" fmla="*/ 121763 h 600884"/>
                  <a:gd name="connsiteY31" fmla="*/ 121763 h 600884"/>
                  <a:gd name="connsiteX32" fmla="*/ 121763 h 600884"/>
                  <a:gd name="connsiteY32" fmla="*/ 121763 h 600884"/>
                  <a:gd name="connsiteX33" fmla="*/ 121763 h 600884"/>
                  <a:gd name="connsiteY33" fmla="*/ 121763 h 600884"/>
                  <a:gd name="connsiteX34" fmla="*/ 121763 h 600884"/>
                  <a:gd name="connsiteY34" fmla="*/ 121763 h 600884"/>
                  <a:gd name="connsiteX35" fmla="*/ 121763 h 600884"/>
                  <a:gd name="connsiteY35" fmla="*/ 121763 h 600884"/>
                  <a:gd name="connsiteX36" fmla="*/ 121763 h 600884"/>
                  <a:gd name="connsiteY36" fmla="*/ 121763 h 600884"/>
                  <a:gd name="connsiteX37" fmla="*/ 121763 h 600884"/>
                  <a:gd name="connsiteY37" fmla="*/ 121763 h 600884"/>
                  <a:gd name="connsiteX38" fmla="*/ 121763 h 600884"/>
                  <a:gd name="connsiteY38" fmla="*/ 121763 h 600884"/>
                  <a:gd name="connsiteX39" fmla="*/ 121763 h 600884"/>
                  <a:gd name="connsiteY39" fmla="*/ 121763 h 600884"/>
                  <a:gd name="connsiteX40" fmla="*/ 121763 h 600884"/>
                  <a:gd name="connsiteY40" fmla="*/ 121763 h 600884"/>
                  <a:gd name="connsiteX41" fmla="*/ 121763 h 600884"/>
                  <a:gd name="connsiteY41" fmla="*/ 121763 h 600884"/>
                  <a:gd name="connsiteX42" fmla="*/ 121763 h 600884"/>
                  <a:gd name="connsiteY42" fmla="*/ 121763 h 600884"/>
                  <a:gd name="connsiteX43" fmla="*/ 121763 h 600884"/>
                  <a:gd name="connsiteY43" fmla="*/ 121763 h 600884"/>
                  <a:gd name="connsiteX44" fmla="*/ 121763 h 600884"/>
                  <a:gd name="connsiteY44" fmla="*/ 121763 h 600884"/>
                  <a:gd name="connsiteX45" fmla="*/ 121763 h 600884"/>
                  <a:gd name="connsiteY45" fmla="*/ 121763 h 600884"/>
                  <a:gd name="connsiteX46" fmla="*/ 121763 h 600884"/>
                  <a:gd name="connsiteY46" fmla="*/ 121763 h 600884"/>
                  <a:gd name="connsiteX47" fmla="*/ 121763 h 600884"/>
                  <a:gd name="connsiteY47" fmla="*/ 121763 h 600884"/>
                  <a:gd name="connsiteX48" fmla="*/ 121763 h 600884"/>
                  <a:gd name="connsiteY48" fmla="*/ 121763 h 600884"/>
                  <a:gd name="connsiteX49" fmla="*/ 121763 h 600884"/>
                  <a:gd name="connsiteY49" fmla="*/ 121763 h 600884"/>
                  <a:gd name="connsiteX50" fmla="*/ 121763 h 600884"/>
                  <a:gd name="connsiteY50" fmla="*/ 121763 h 600884"/>
                  <a:gd name="connsiteX51" fmla="*/ 121763 h 600884"/>
                  <a:gd name="connsiteY51" fmla="*/ 121763 h 600884"/>
                  <a:gd name="connsiteX52" fmla="*/ 121763 h 600884"/>
                  <a:gd name="connsiteY52" fmla="*/ 121763 h 600884"/>
                  <a:gd name="connsiteX53" fmla="*/ 121763 h 600884"/>
                  <a:gd name="connsiteY53" fmla="*/ 121763 h 600884"/>
                  <a:gd name="connsiteX54" fmla="*/ 121763 h 600884"/>
                  <a:gd name="connsiteY54" fmla="*/ 121763 h 600884"/>
                  <a:gd name="connsiteX55" fmla="*/ 121763 h 600884"/>
                  <a:gd name="connsiteY55" fmla="*/ 121763 h 600884"/>
                  <a:gd name="connsiteX56" fmla="*/ 121763 h 600884"/>
                  <a:gd name="connsiteY56" fmla="*/ 121763 h 600884"/>
                  <a:gd name="connsiteX57" fmla="*/ 121763 h 600884"/>
                  <a:gd name="connsiteY57" fmla="*/ 121763 h 600884"/>
                  <a:gd name="connsiteX58" fmla="*/ 121763 h 600884"/>
                  <a:gd name="connsiteY58" fmla="*/ 121763 h 600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531769" h="606541">
                    <a:moveTo>
                      <a:pt x="51047" y="309743"/>
                    </a:moveTo>
                    <a:cubicBezTo>
                      <a:pt x="55454" y="310745"/>
                      <a:pt x="58966" y="313205"/>
                      <a:pt x="60537" y="316864"/>
                    </a:cubicBezTo>
                    <a:lnTo>
                      <a:pt x="66209" y="330277"/>
                    </a:lnTo>
                    <a:cubicBezTo>
                      <a:pt x="69350" y="337681"/>
                      <a:pt x="63503" y="347175"/>
                      <a:pt x="53207" y="351530"/>
                    </a:cubicBezTo>
                    <a:lnTo>
                      <a:pt x="43870" y="355449"/>
                    </a:lnTo>
                    <a:cubicBezTo>
                      <a:pt x="33573" y="359804"/>
                      <a:pt x="22665" y="357365"/>
                      <a:pt x="19523" y="349962"/>
                    </a:cubicBezTo>
                    <a:lnTo>
                      <a:pt x="13851" y="336635"/>
                    </a:lnTo>
                    <a:cubicBezTo>
                      <a:pt x="10710" y="329232"/>
                      <a:pt x="16557" y="319738"/>
                      <a:pt x="26853" y="315383"/>
                    </a:cubicBezTo>
                    <a:lnTo>
                      <a:pt x="36190" y="311376"/>
                    </a:lnTo>
                    <a:cubicBezTo>
                      <a:pt x="41339" y="309199"/>
                      <a:pt x="46640" y="308741"/>
                      <a:pt x="51047" y="309743"/>
                    </a:cubicBezTo>
                    <a:close/>
                    <a:moveTo>
                      <a:pt x="22495" y="234920"/>
                    </a:moveTo>
                    <a:lnTo>
                      <a:pt x="33568" y="234920"/>
                    </a:lnTo>
                    <a:cubicBezTo>
                      <a:pt x="45861" y="235007"/>
                      <a:pt x="55801" y="245016"/>
                      <a:pt x="55714" y="257287"/>
                    </a:cubicBezTo>
                    <a:lnTo>
                      <a:pt x="55627" y="279481"/>
                    </a:lnTo>
                    <a:cubicBezTo>
                      <a:pt x="55539" y="291753"/>
                      <a:pt x="45513" y="301588"/>
                      <a:pt x="33219" y="301501"/>
                    </a:cubicBezTo>
                    <a:lnTo>
                      <a:pt x="22146" y="301501"/>
                    </a:lnTo>
                    <a:cubicBezTo>
                      <a:pt x="9853" y="301414"/>
                      <a:pt x="-87" y="291405"/>
                      <a:pt x="0" y="279133"/>
                    </a:cubicBezTo>
                    <a:lnTo>
                      <a:pt x="175" y="256939"/>
                    </a:lnTo>
                    <a:cubicBezTo>
                      <a:pt x="175" y="244755"/>
                      <a:pt x="10201" y="234833"/>
                      <a:pt x="22495" y="234920"/>
                    </a:cubicBezTo>
                    <a:close/>
                    <a:moveTo>
                      <a:pt x="33275" y="156816"/>
                    </a:moveTo>
                    <a:cubicBezTo>
                      <a:pt x="38702" y="155106"/>
                      <a:pt x="44783" y="155455"/>
                      <a:pt x="50231" y="158285"/>
                    </a:cubicBezTo>
                    <a:lnTo>
                      <a:pt x="69933" y="168563"/>
                    </a:lnTo>
                    <a:cubicBezTo>
                      <a:pt x="80830" y="174138"/>
                      <a:pt x="85015" y="187551"/>
                      <a:pt x="79436" y="198439"/>
                    </a:cubicBezTo>
                    <a:lnTo>
                      <a:pt x="69149" y="218211"/>
                    </a:lnTo>
                    <a:cubicBezTo>
                      <a:pt x="63482" y="229099"/>
                      <a:pt x="50057" y="233280"/>
                      <a:pt x="39159" y="227618"/>
                    </a:cubicBezTo>
                    <a:lnTo>
                      <a:pt x="19457" y="217427"/>
                    </a:lnTo>
                    <a:cubicBezTo>
                      <a:pt x="8560" y="211766"/>
                      <a:pt x="4288" y="198352"/>
                      <a:pt x="9955" y="187464"/>
                    </a:cubicBezTo>
                    <a:lnTo>
                      <a:pt x="20242" y="167692"/>
                    </a:lnTo>
                    <a:cubicBezTo>
                      <a:pt x="23075" y="162292"/>
                      <a:pt x="27848" y="158525"/>
                      <a:pt x="33275" y="156816"/>
                    </a:cubicBezTo>
                    <a:close/>
                    <a:moveTo>
                      <a:pt x="221984" y="116560"/>
                    </a:moveTo>
                    <a:cubicBezTo>
                      <a:pt x="233344" y="117702"/>
                      <a:pt x="242964" y="121473"/>
                      <a:pt x="250267" y="126480"/>
                    </a:cubicBezTo>
                    <a:cubicBezTo>
                      <a:pt x="279394" y="146506"/>
                      <a:pt x="260994" y="212769"/>
                      <a:pt x="277563" y="249601"/>
                    </a:cubicBezTo>
                    <a:cubicBezTo>
                      <a:pt x="294219" y="286519"/>
                      <a:pt x="325526" y="321175"/>
                      <a:pt x="384826" y="355568"/>
                    </a:cubicBezTo>
                    <a:cubicBezTo>
                      <a:pt x="444126" y="389962"/>
                      <a:pt x="532117" y="440726"/>
                      <a:pt x="531768" y="515521"/>
                    </a:cubicBezTo>
                    <a:cubicBezTo>
                      <a:pt x="531507" y="590404"/>
                      <a:pt x="467323" y="612781"/>
                      <a:pt x="417528" y="605119"/>
                    </a:cubicBezTo>
                    <a:cubicBezTo>
                      <a:pt x="367734" y="597369"/>
                      <a:pt x="319683" y="499674"/>
                      <a:pt x="267709" y="464235"/>
                    </a:cubicBezTo>
                    <a:cubicBezTo>
                      <a:pt x="215734" y="428797"/>
                      <a:pt x="136464" y="399192"/>
                      <a:pt x="136464" y="399192"/>
                    </a:cubicBezTo>
                    <a:cubicBezTo>
                      <a:pt x="136464" y="399192"/>
                      <a:pt x="21788" y="323700"/>
                      <a:pt x="88326" y="214946"/>
                    </a:cubicBezTo>
                    <a:cubicBezTo>
                      <a:pt x="138164" y="133380"/>
                      <a:pt x="187905" y="113136"/>
                      <a:pt x="221984" y="116560"/>
                    </a:cubicBezTo>
                    <a:close/>
                    <a:moveTo>
                      <a:pt x="71639" y="75442"/>
                    </a:moveTo>
                    <a:cubicBezTo>
                      <a:pt x="77317" y="75224"/>
                      <a:pt x="83071" y="77162"/>
                      <a:pt x="87560" y="81297"/>
                    </a:cubicBezTo>
                    <a:lnTo>
                      <a:pt x="120251" y="111510"/>
                    </a:lnTo>
                    <a:cubicBezTo>
                      <a:pt x="129230" y="119868"/>
                      <a:pt x="129753" y="133886"/>
                      <a:pt x="121384" y="142854"/>
                    </a:cubicBezTo>
                    <a:lnTo>
                      <a:pt x="106303" y="159135"/>
                    </a:lnTo>
                    <a:cubicBezTo>
                      <a:pt x="97934" y="168190"/>
                      <a:pt x="83898" y="168713"/>
                      <a:pt x="74919" y="160354"/>
                    </a:cubicBezTo>
                    <a:lnTo>
                      <a:pt x="42315" y="130142"/>
                    </a:lnTo>
                    <a:cubicBezTo>
                      <a:pt x="33249" y="121871"/>
                      <a:pt x="32726" y="107766"/>
                      <a:pt x="41095" y="98798"/>
                    </a:cubicBezTo>
                    <a:lnTo>
                      <a:pt x="56176" y="82516"/>
                    </a:lnTo>
                    <a:cubicBezTo>
                      <a:pt x="60361" y="78032"/>
                      <a:pt x="65962" y="75660"/>
                      <a:pt x="71639" y="75442"/>
                    </a:cubicBezTo>
                    <a:close/>
                    <a:moveTo>
                      <a:pt x="134910" y="291"/>
                    </a:moveTo>
                    <a:cubicBezTo>
                      <a:pt x="140537" y="1205"/>
                      <a:pt x="145814" y="4252"/>
                      <a:pt x="149391" y="9214"/>
                    </a:cubicBezTo>
                    <a:lnTo>
                      <a:pt x="188297" y="63363"/>
                    </a:lnTo>
                    <a:cubicBezTo>
                      <a:pt x="195450" y="73287"/>
                      <a:pt x="193182" y="87129"/>
                      <a:pt x="183150" y="94354"/>
                    </a:cubicBezTo>
                    <a:lnTo>
                      <a:pt x="165093" y="107238"/>
                    </a:lnTo>
                    <a:cubicBezTo>
                      <a:pt x="155148" y="114377"/>
                      <a:pt x="141191" y="112113"/>
                      <a:pt x="134038" y="102189"/>
                    </a:cubicBezTo>
                    <a:lnTo>
                      <a:pt x="95132" y="48041"/>
                    </a:lnTo>
                    <a:cubicBezTo>
                      <a:pt x="87979" y="38117"/>
                      <a:pt x="90247" y="24275"/>
                      <a:pt x="100279" y="17136"/>
                    </a:cubicBezTo>
                    <a:lnTo>
                      <a:pt x="118336" y="4165"/>
                    </a:lnTo>
                    <a:cubicBezTo>
                      <a:pt x="123308" y="596"/>
                      <a:pt x="129284" y="-623"/>
                      <a:pt x="134910" y="291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" name="human-feet-shape_46542">
                <a:extLst>
                  <a:ext uri="{FF2B5EF4-FFF2-40B4-BE49-F238E27FC236}">
                    <a16:creationId xmlns:a16="http://schemas.microsoft.com/office/drawing/2014/main" id="{45342EEC-4979-48D0-8665-2DE14C3AC628}"/>
                  </a:ext>
                </a:extLst>
              </p:cNvPr>
              <p:cNvSpPr/>
              <p:nvPr/>
            </p:nvSpPr>
            <p:spPr>
              <a:xfrm rot="2756889" flipH="1">
                <a:off x="9682332" y="2931238"/>
                <a:ext cx="267264" cy="304844"/>
              </a:xfrm>
              <a:custGeom>
                <a:avLst/>
                <a:gdLst>
                  <a:gd name="connsiteX0" fmla="*/ 121763 h 600884"/>
                  <a:gd name="connsiteY0" fmla="*/ 121763 h 600884"/>
                  <a:gd name="connsiteX1" fmla="*/ 121763 h 600884"/>
                  <a:gd name="connsiteY1" fmla="*/ 121763 h 600884"/>
                  <a:gd name="connsiteX2" fmla="*/ 121763 h 600884"/>
                  <a:gd name="connsiteY2" fmla="*/ 121763 h 600884"/>
                  <a:gd name="connsiteX3" fmla="*/ 121763 h 600884"/>
                  <a:gd name="connsiteY3" fmla="*/ 121763 h 600884"/>
                  <a:gd name="connsiteX4" fmla="*/ 121763 h 600884"/>
                  <a:gd name="connsiteY4" fmla="*/ 121763 h 600884"/>
                  <a:gd name="connsiteX5" fmla="*/ 121763 h 600884"/>
                  <a:gd name="connsiteY5" fmla="*/ 121763 h 600884"/>
                  <a:gd name="connsiteX6" fmla="*/ 121763 h 600884"/>
                  <a:gd name="connsiteY6" fmla="*/ 121763 h 600884"/>
                  <a:gd name="connsiteX7" fmla="*/ 121763 h 600884"/>
                  <a:gd name="connsiteY7" fmla="*/ 121763 h 600884"/>
                  <a:gd name="connsiteX8" fmla="*/ 121763 h 600884"/>
                  <a:gd name="connsiteY8" fmla="*/ 121763 h 600884"/>
                  <a:gd name="connsiteX9" fmla="*/ 121763 h 600884"/>
                  <a:gd name="connsiteY9" fmla="*/ 121763 h 600884"/>
                  <a:gd name="connsiteX10" fmla="*/ 121763 h 600884"/>
                  <a:gd name="connsiteY10" fmla="*/ 121763 h 600884"/>
                  <a:gd name="connsiteX11" fmla="*/ 121763 h 600884"/>
                  <a:gd name="connsiteY11" fmla="*/ 121763 h 600884"/>
                  <a:gd name="connsiteX12" fmla="*/ 121763 h 600884"/>
                  <a:gd name="connsiteY12" fmla="*/ 121763 h 600884"/>
                  <a:gd name="connsiteX13" fmla="*/ 121763 h 600884"/>
                  <a:gd name="connsiteY13" fmla="*/ 121763 h 600884"/>
                  <a:gd name="connsiteX14" fmla="*/ 121763 h 600884"/>
                  <a:gd name="connsiteY14" fmla="*/ 121763 h 600884"/>
                  <a:gd name="connsiteX15" fmla="*/ 121763 h 600884"/>
                  <a:gd name="connsiteY15" fmla="*/ 121763 h 600884"/>
                  <a:gd name="connsiteX16" fmla="*/ 121763 h 600884"/>
                  <a:gd name="connsiteY16" fmla="*/ 121763 h 600884"/>
                  <a:gd name="connsiteX17" fmla="*/ 121763 h 600884"/>
                  <a:gd name="connsiteY17" fmla="*/ 121763 h 600884"/>
                  <a:gd name="connsiteX18" fmla="*/ 121763 h 600884"/>
                  <a:gd name="connsiteY18" fmla="*/ 121763 h 600884"/>
                  <a:gd name="connsiteX19" fmla="*/ 121763 h 600884"/>
                  <a:gd name="connsiteY19" fmla="*/ 121763 h 600884"/>
                  <a:gd name="connsiteX20" fmla="*/ 121763 h 600884"/>
                  <a:gd name="connsiteY20" fmla="*/ 121763 h 600884"/>
                  <a:gd name="connsiteX21" fmla="*/ 121763 h 600884"/>
                  <a:gd name="connsiteY21" fmla="*/ 121763 h 600884"/>
                  <a:gd name="connsiteX22" fmla="*/ 121763 h 600884"/>
                  <a:gd name="connsiteY22" fmla="*/ 121763 h 600884"/>
                  <a:gd name="connsiteX23" fmla="*/ 121763 h 600884"/>
                  <a:gd name="connsiteY23" fmla="*/ 121763 h 600884"/>
                  <a:gd name="connsiteX24" fmla="*/ 121763 h 600884"/>
                  <a:gd name="connsiteY24" fmla="*/ 121763 h 600884"/>
                  <a:gd name="connsiteX25" fmla="*/ 121763 h 600884"/>
                  <a:gd name="connsiteY25" fmla="*/ 121763 h 600884"/>
                  <a:gd name="connsiteX26" fmla="*/ 121763 h 600884"/>
                  <a:gd name="connsiteY26" fmla="*/ 121763 h 600884"/>
                  <a:gd name="connsiteX27" fmla="*/ 121763 h 600884"/>
                  <a:gd name="connsiteY27" fmla="*/ 121763 h 600884"/>
                  <a:gd name="connsiteX28" fmla="*/ 121763 h 600884"/>
                  <a:gd name="connsiteY28" fmla="*/ 121763 h 600884"/>
                  <a:gd name="connsiteX29" fmla="*/ 121763 h 600884"/>
                  <a:gd name="connsiteY29" fmla="*/ 121763 h 600884"/>
                  <a:gd name="connsiteX30" fmla="*/ 121763 h 600884"/>
                  <a:gd name="connsiteY30" fmla="*/ 121763 h 600884"/>
                  <a:gd name="connsiteX31" fmla="*/ 121763 h 600884"/>
                  <a:gd name="connsiteY31" fmla="*/ 121763 h 600884"/>
                  <a:gd name="connsiteX32" fmla="*/ 121763 h 600884"/>
                  <a:gd name="connsiteY32" fmla="*/ 121763 h 600884"/>
                  <a:gd name="connsiteX33" fmla="*/ 121763 h 600884"/>
                  <a:gd name="connsiteY33" fmla="*/ 121763 h 600884"/>
                  <a:gd name="connsiteX34" fmla="*/ 121763 h 600884"/>
                  <a:gd name="connsiteY34" fmla="*/ 121763 h 600884"/>
                  <a:gd name="connsiteX35" fmla="*/ 121763 h 600884"/>
                  <a:gd name="connsiteY35" fmla="*/ 121763 h 600884"/>
                  <a:gd name="connsiteX36" fmla="*/ 121763 h 600884"/>
                  <a:gd name="connsiteY36" fmla="*/ 121763 h 600884"/>
                  <a:gd name="connsiteX37" fmla="*/ 121763 h 600884"/>
                  <a:gd name="connsiteY37" fmla="*/ 121763 h 600884"/>
                  <a:gd name="connsiteX38" fmla="*/ 121763 h 600884"/>
                  <a:gd name="connsiteY38" fmla="*/ 121763 h 600884"/>
                  <a:gd name="connsiteX39" fmla="*/ 121763 h 600884"/>
                  <a:gd name="connsiteY39" fmla="*/ 121763 h 600884"/>
                  <a:gd name="connsiteX40" fmla="*/ 121763 h 600884"/>
                  <a:gd name="connsiteY40" fmla="*/ 121763 h 600884"/>
                  <a:gd name="connsiteX41" fmla="*/ 121763 h 600884"/>
                  <a:gd name="connsiteY41" fmla="*/ 121763 h 600884"/>
                  <a:gd name="connsiteX42" fmla="*/ 121763 h 600884"/>
                  <a:gd name="connsiteY42" fmla="*/ 121763 h 600884"/>
                  <a:gd name="connsiteX43" fmla="*/ 121763 h 600884"/>
                  <a:gd name="connsiteY43" fmla="*/ 121763 h 600884"/>
                  <a:gd name="connsiteX44" fmla="*/ 121763 h 600884"/>
                  <a:gd name="connsiteY44" fmla="*/ 121763 h 600884"/>
                  <a:gd name="connsiteX45" fmla="*/ 121763 h 600884"/>
                  <a:gd name="connsiteY45" fmla="*/ 121763 h 600884"/>
                  <a:gd name="connsiteX46" fmla="*/ 121763 h 600884"/>
                  <a:gd name="connsiteY46" fmla="*/ 121763 h 600884"/>
                  <a:gd name="connsiteX47" fmla="*/ 121763 h 600884"/>
                  <a:gd name="connsiteY47" fmla="*/ 121763 h 600884"/>
                  <a:gd name="connsiteX48" fmla="*/ 121763 h 600884"/>
                  <a:gd name="connsiteY48" fmla="*/ 121763 h 600884"/>
                  <a:gd name="connsiteX49" fmla="*/ 121763 h 600884"/>
                  <a:gd name="connsiteY49" fmla="*/ 121763 h 600884"/>
                  <a:gd name="connsiteX50" fmla="*/ 121763 h 600884"/>
                  <a:gd name="connsiteY50" fmla="*/ 121763 h 600884"/>
                  <a:gd name="connsiteX51" fmla="*/ 121763 h 600884"/>
                  <a:gd name="connsiteY51" fmla="*/ 121763 h 600884"/>
                  <a:gd name="connsiteX52" fmla="*/ 121763 h 600884"/>
                  <a:gd name="connsiteY52" fmla="*/ 121763 h 600884"/>
                  <a:gd name="connsiteX53" fmla="*/ 121763 h 600884"/>
                  <a:gd name="connsiteY53" fmla="*/ 121763 h 600884"/>
                  <a:gd name="connsiteX54" fmla="*/ 121763 h 600884"/>
                  <a:gd name="connsiteY54" fmla="*/ 121763 h 600884"/>
                  <a:gd name="connsiteX55" fmla="*/ 121763 h 600884"/>
                  <a:gd name="connsiteY55" fmla="*/ 121763 h 600884"/>
                  <a:gd name="connsiteX56" fmla="*/ 121763 h 600884"/>
                  <a:gd name="connsiteY56" fmla="*/ 121763 h 600884"/>
                  <a:gd name="connsiteX57" fmla="*/ 121763 h 600884"/>
                  <a:gd name="connsiteY57" fmla="*/ 121763 h 600884"/>
                  <a:gd name="connsiteX58" fmla="*/ 121763 h 600884"/>
                  <a:gd name="connsiteY58" fmla="*/ 121763 h 600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531769" h="606541">
                    <a:moveTo>
                      <a:pt x="51047" y="309743"/>
                    </a:moveTo>
                    <a:cubicBezTo>
                      <a:pt x="55454" y="310745"/>
                      <a:pt x="58966" y="313205"/>
                      <a:pt x="60537" y="316864"/>
                    </a:cubicBezTo>
                    <a:lnTo>
                      <a:pt x="66209" y="330277"/>
                    </a:lnTo>
                    <a:cubicBezTo>
                      <a:pt x="69350" y="337681"/>
                      <a:pt x="63503" y="347175"/>
                      <a:pt x="53207" y="351530"/>
                    </a:cubicBezTo>
                    <a:lnTo>
                      <a:pt x="43870" y="355449"/>
                    </a:lnTo>
                    <a:cubicBezTo>
                      <a:pt x="33573" y="359804"/>
                      <a:pt x="22665" y="357365"/>
                      <a:pt x="19523" y="349962"/>
                    </a:cubicBezTo>
                    <a:lnTo>
                      <a:pt x="13851" y="336635"/>
                    </a:lnTo>
                    <a:cubicBezTo>
                      <a:pt x="10710" y="329232"/>
                      <a:pt x="16557" y="319738"/>
                      <a:pt x="26853" y="315383"/>
                    </a:cubicBezTo>
                    <a:lnTo>
                      <a:pt x="36190" y="311376"/>
                    </a:lnTo>
                    <a:cubicBezTo>
                      <a:pt x="41339" y="309199"/>
                      <a:pt x="46640" y="308741"/>
                      <a:pt x="51047" y="309743"/>
                    </a:cubicBezTo>
                    <a:close/>
                    <a:moveTo>
                      <a:pt x="22495" y="234920"/>
                    </a:moveTo>
                    <a:lnTo>
                      <a:pt x="33568" y="234920"/>
                    </a:lnTo>
                    <a:cubicBezTo>
                      <a:pt x="45861" y="235007"/>
                      <a:pt x="55801" y="245016"/>
                      <a:pt x="55714" y="257287"/>
                    </a:cubicBezTo>
                    <a:lnTo>
                      <a:pt x="55627" y="279481"/>
                    </a:lnTo>
                    <a:cubicBezTo>
                      <a:pt x="55539" y="291753"/>
                      <a:pt x="45513" y="301588"/>
                      <a:pt x="33219" y="301501"/>
                    </a:cubicBezTo>
                    <a:lnTo>
                      <a:pt x="22146" y="301501"/>
                    </a:lnTo>
                    <a:cubicBezTo>
                      <a:pt x="9853" y="301414"/>
                      <a:pt x="-87" y="291405"/>
                      <a:pt x="0" y="279133"/>
                    </a:cubicBezTo>
                    <a:lnTo>
                      <a:pt x="175" y="256939"/>
                    </a:lnTo>
                    <a:cubicBezTo>
                      <a:pt x="175" y="244755"/>
                      <a:pt x="10201" y="234833"/>
                      <a:pt x="22495" y="234920"/>
                    </a:cubicBezTo>
                    <a:close/>
                    <a:moveTo>
                      <a:pt x="33275" y="156816"/>
                    </a:moveTo>
                    <a:cubicBezTo>
                      <a:pt x="38702" y="155106"/>
                      <a:pt x="44783" y="155455"/>
                      <a:pt x="50231" y="158285"/>
                    </a:cubicBezTo>
                    <a:lnTo>
                      <a:pt x="69933" y="168563"/>
                    </a:lnTo>
                    <a:cubicBezTo>
                      <a:pt x="80830" y="174138"/>
                      <a:pt x="85015" y="187551"/>
                      <a:pt x="79436" y="198439"/>
                    </a:cubicBezTo>
                    <a:lnTo>
                      <a:pt x="69149" y="218211"/>
                    </a:lnTo>
                    <a:cubicBezTo>
                      <a:pt x="63482" y="229099"/>
                      <a:pt x="50057" y="233280"/>
                      <a:pt x="39159" y="227618"/>
                    </a:cubicBezTo>
                    <a:lnTo>
                      <a:pt x="19457" y="217427"/>
                    </a:lnTo>
                    <a:cubicBezTo>
                      <a:pt x="8560" y="211766"/>
                      <a:pt x="4288" y="198352"/>
                      <a:pt x="9955" y="187464"/>
                    </a:cubicBezTo>
                    <a:lnTo>
                      <a:pt x="20242" y="167692"/>
                    </a:lnTo>
                    <a:cubicBezTo>
                      <a:pt x="23075" y="162292"/>
                      <a:pt x="27848" y="158525"/>
                      <a:pt x="33275" y="156816"/>
                    </a:cubicBezTo>
                    <a:close/>
                    <a:moveTo>
                      <a:pt x="221984" y="116560"/>
                    </a:moveTo>
                    <a:cubicBezTo>
                      <a:pt x="233344" y="117702"/>
                      <a:pt x="242964" y="121473"/>
                      <a:pt x="250267" y="126480"/>
                    </a:cubicBezTo>
                    <a:cubicBezTo>
                      <a:pt x="279394" y="146506"/>
                      <a:pt x="260994" y="212769"/>
                      <a:pt x="277563" y="249601"/>
                    </a:cubicBezTo>
                    <a:cubicBezTo>
                      <a:pt x="294219" y="286519"/>
                      <a:pt x="325526" y="321175"/>
                      <a:pt x="384826" y="355568"/>
                    </a:cubicBezTo>
                    <a:cubicBezTo>
                      <a:pt x="444126" y="389962"/>
                      <a:pt x="532117" y="440726"/>
                      <a:pt x="531768" y="515521"/>
                    </a:cubicBezTo>
                    <a:cubicBezTo>
                      <a:pt x="531507" y="590404"/>
                      <a:pt x="467323" y="612781"/>
                      <a:pt x="417528" y="605119"/>
                    </a:cubicBezTo>
                    <a:cubicBezTo>
                      <a:pt x="367734" y="597369"/>
                      <a:pt x="319683" y="499674"/>
                      <a:pt x="267709" y="464235"/>
                    </a:cubicBezTo>
                    <a:cubicBezTo>
                      <a:pt x="215734" y="428797"/>
                      <a:pt x="136464" y="399192"/>
                      <a:pt x="136464" y="399192"/>
                    </a:cubicBezTo>
                    <a:cubicBezTo>
                      <a:pt x="136464" y="399192"/>
                      <a:pt x="21788" y="323700"/>
                      <a:pt x="88326" y="214946"/>
                    </a:cubicBezTo>
                    <a:cubicBezTo>
                      <a:pt x="138164" y="133380"/>
                      <a:pt x="187905" y="113136"/>
                      <a:pt x="221984" y="116560"/>
                    </a:cubicBezTo>
                    <a:close/>
                    <a:moveTo>
                      <a:pt x="71639" y="75442"/>
                    </a:moveTo>
                    <a:cubicBezTo>
                      <a:pt x="77317" y="75224"/>
                      <a:pt x="83071" y="77162"/>
                      <a:pt x="87560" y="81297"/>
                    </a:cubicBezTo>
                    <a:lnTo>
                      <a:pt x="120251" y="111510"/>
                    </a:lnTo>
                    <a:cubicBezTo>
                      <a:pt x="129230" y="119868"/>
                      <a:pt x="129753" y="133886"/>
                      <a:pt x="121384" y="142854"/>
                    </a:cubicBezTo>
                    <a:lnTo>
                      <a:pt x="106303" y="159135"/>
                    </a:lnTo>
                    <a:cubicBezTo>
                      <a:pt x="97934" y="168190"/>
                      <a:pt x="83898" y="168713"/>
                      <a:pt x="74919" y="160354"/>
                    </a:cubicBezTo>
                    <a:lnTo>
                      <a:pt x="42315" y="130142"/>
                    </a:lnTo>
                    <a:cubicBezTo>
                      <a:pt x="33249" y="121871"/>
                      <a:pt x="32726" y="107766"/>
                      <a:pt x="41095" y="98798"/>
                    </a:cubicBezTo>
                    <a:lnTo>
                      <a:pt x="56176" y="82516"/>
                    </a:lnTo>
                    <a:cubicBezTo>
                      <a:pt x="60361" y="78032"/>
                      <a:pt x="65962" y="75660"/>
                      <a:pt x="71639" y="75442"/>
                    </a:cubicBezTo>
                    <a:close/>
                    <a:moveTo>
                      <a:pt x="134910" y="291"/>
                    </a:moveTo>
                    <a:cubicBezTo>
                      <a:pt x="140537" y="1205"/>
                      <a:pt x="145814" y="4252"/>
                      <a:pt x="149391" y="9214"/>
                    </a:cubicBezTo>
                    <a:lnTo>
                      <a:pt x="188297" y="63363"/>
                    </a:lnTo>
                    <a:cubicBezTo>
                      <a:pt x="195450" y="73287"/>
                      <a:pt x="193182" y="87129"/>
                      <a:pt x="183150" y="94354"/>
                    </a:cubicBezTo>
                    <a:lnTo>
                      <a:pt x="165093" y="107238"/>
                    </a:lnTo>
                    <a:cubicBezTo>
                      <a:pt x="155148" y="114377"/>
                      <a:pt x="141191" y="112113"/>
                      <a:pt x="134038" y="102189"/>
                    </a:cubicBezTo>
                    <a:lnTo>
                      <a:pt x="95132" y="48041"/>
                    </a:lnTo>
                    <a:cubicBezTo>
                      <a:pt x="87979" y="38117"/>
                      <a:pt x="90247" y="24275"/>
                      <a:pt x="100279" y="17136"/>
                    </a:cubicBezTo>
                    <a:lnTo>
                      <a:pt x="118336" y="4165"/>
                    </a:lnTo>
                    <a:cubicBezTo>
                      <a:pt x="123308" y="596"/>
                      <a:pt x="129284" y="-623"/>
                      <a:pt x="134910" y="291"/>
                    </a:cubicBez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pic>
        <p:nvPicPr>
          <p:cNvPr id="13" name="图形 12">
            <a:extLst>
              <a:ext uri="{FF2B5EF4-FFF2-40B4-BE49-F238E27FC236}">
                <a16:creationId xmlns:a16="http://schemas.microsoft.com/office/drawing/2014/main" id="{368E5BA0-FEE4-43D8-BEF2-3A7E9C3E00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011320" y="3680460"/>
            <a:ext cx="1874203" cy="1359716"/>
          </a:xfrm>
          <a:prstGeom prst="rect">
            <a:avLst/>
          </a:prstGeom>
        </p:spPr>
      </p:pic>
      <p:sp>
        <p:nvSpPr>
          <p:cNvPr id="69" name="文本框 68">
            <a:extLst>
              <a:ext uri="{FF2B5EF4-FFF2-40B4-BE49-F238E27FC236}">
                <a16:creationId xmlns:a16="http://schemas.microsoft.com/office/drawing/2014/main" id="{3F1D907D-5AC8-4390-BCE8-24DF46D63D07}"/>
              </a:ext>
            </a:extLst>
          </p:cNvPr>
          <p:cNvSpPr txBox="1"/>
          <p:nvPr/>
        </p:nvSpPr>
        <p:spPr>
          <a:xfrm>
            <a:off x="2166381" y="3299154"/>
            <a:ext cx="18710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accent6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标题文字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5A972FF3-9AD9-47A8-A863-37AD42E13FD2}"/>
              </a:ext>
            </a:extLst>
          </p:cNvPr>
          <p:cNvSpPr txBox="1"/>
          <p:nvPr/>
        </p:nvSpPr>
        <p:spPr>
          <a:xfrm>
            <a:off x="6089099" y="4022134"/>
            <a:ext cx="18710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accent6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标题文字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1F4C1AF1-47F8-4701-B793-E15841B3E9E8}"/>
              </a:ext>
            </a:extLst>
          </p:cNvPr>
          <p:cNvSpPr txBox="1"/>
          <p:nvPr/>
        </p:nvSpPr>
        <p:spPr>
          <a:xfrm>
            <a:off x="9344839" y="2976531"/>
            <a:ext cx="18710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accent6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标题文字</a:t>
            </a: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B90FAD49-BB26-4CB7-B4B5-9061D6C6EECB}"/>
              </a:ext>
            </a:extLst>
          </p:cNvPr>
          <p:cNvSpPr txBox="1"/>
          <p:nvPr/>
        </p:nvSpPr>
        <p:spPr>
          <a:xfrm>
            <a:off x="1409962" y="1697985"/>
            <a:ext cx="3360663" cy="12951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</a:t>
            </a:r>
            <a:endParaRPr lang="zh-CN" altLang="en-US" dirty="0"/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838B6992-0F2C-4F61-9FB1-0A38F027A5F7}"/>
              </a:ext>
            </a:extLst>
          </p:cNvPr>
          <p:cNvSpPr txBox="1"/>
          <p:nvPr/>
        </p:nvSpPr>
        <p:spPr>
          <a:xfrm>
            <a:off x="8518598" y="1525343"/>
            <a:ext cx="3360663" cy="12951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</a:t>
            </a:r>
            <a:endParaRPr lang="zh-CN" altLang="en-US" dirty="0"/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EEBED827-270D-419B-A7B3-2D7078B4854C}"/>
              </a:ext>
            </a:extLst>
          </p:cNvPr>
          <p:cNvSpPr txBox="1"/>
          <p:nvPr/>
        </p:nvSpPr>
        <p:spPr>
          <a:xfrm>
            <a:off x="5367801" y="4722558"/>
            <a:ext cx="3360663" cy="12951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143228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53D2097-F7CD-4155-9F72-7301C1F1F4B6}"/>
              </a:ext>
            </a:extLst>
          </p:cNvPr>
          <p:cNvSpPr txBox="1"/>
          <p:nvPr/>
        </p:nvSpPr>
        <p:spPr>
          <a:xfrm>
            <a:off x="1070968" y="380878"/>
            <a:ext cx="947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添加对应文本内容</a:t>
            </a:r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82875CF2-5C54-4C48-9CD2-7F71E7754F84}"/>
              </a:ext>
            </a:extLst>
          </p:cNvPr>
          <p:cNvSpPr/>
          <p:nvPr/>
        </p:nvSpPr>
        <p:spPr>
          <a:xfrm>
            <a:off x="1260692" y="3164114"/>
            <a:ext cx="4167651" cy="159657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矩形: 圆角 76">
            <a:extLst>
              <a:ext uri="{FF2B5EF4-FFF2-40B4-BE49-F238E27FC236}">
                <a16:creationId xmlns:a16="http://schemas.microsoft.com/office/drawing/2014/main" id="{EB1752F0-ACBA-461C-A9F9-78E9F28BA78D}"/>
              </a:ext>
            </a:extLst>
          </p:cNvPr>
          <p:cNvSpPr/>
          <p:nvPr/>
        </p:nvSpPr>
        <p:spPr>
          <a:xfrm>
            <a:off x="2017486" y="2347938"/>
            <a:ext cx="3802743" cy="75968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8" name="图形 77">
            <a:extLst>
              <a:ext uri="{FF2B5EF4-FFF2-40B4-BE49-F238E27FC236}">
                <a16:creationId xmlns:a16="http://schemas.microsoft.com/office/drawing/2014/main" id="{1C8C3031-8E65-46FE-BD9F-603C813691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36245" y="2064971"/>
            <a:ext cx="2162481" cy="1568859"/>
          </a:xfrm>
          <a:prstGeom prst="rect">
            <a:avLst/>
          </a:prstGeom>
        </p:spPr>
      </p:pic>
      <p:sp>
        <p:nvSpPr>
          <p:cNvPr id="79" name="矩形: 圆角 78">
            <a:extLst>
              <a:ext uri="{FF2B5EF4-FFF2-40B4-BE49-F238E27FC236}">
                <a16:creationId xmlns:a16="http://schemas.microsoft.com/office/drawing/2014/main" id="{83C81AC6-719B-4C14-9C85-22C1ABC2FB6D}"/>
              </a:ext>
            </a:extLst>
          </p:cNvPr>
          <p:cNvSpPr/>
          <p:nvPr/>
        </p:nvSpPr>
        <p:spPr>
          <a:xfrm>
            <a:off x="1260692" y="5340006"/>
            <a:ext cx="4167651" cy="159657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矩形: 圆角 79">
            <a:extLst>
              <a:ext uri="{FF2B5EF4-FFF2-40B4-BE49-F238E27FC236}">
                <a16:creationId xmlns:a16="http://schemas.microsoft.com/office/drawing/2014/main" id="{1AD1B35C-C3AF-4DA3-860F-E9ADCFDBCEE0}"/>
              </a:ext>
            </a:extLst>
          </p:cNvPr>
          <p:cNvSpPr/>
          <p:nvPr/>
        </p:nvSpPr>
        <p:spPr>
          <a:xfrm>
            <a:off x="2017486" y="4523830"/>
            <a:ext cx="3802743" cy="759686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图形 81">
            <a:extLst>
              <a:ext uri="{FF2B5EF4-FFF2-40B4-BE49-F238E27FC236}">
                <a16:creationId xmlns:a16="http://schemas.microsoft.com/office/drawing/2014/main" id="{440825BC-F16C-4E7D-8DC2-017CDDA16CD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382158" y="4117578"/>
            <a:ext cx="1433613" cy="1568859"/>
          </a:xfrm>
          <a:prstGeom prst="rect">
            <a:avLst/>
          </a:prstGeom>
        </p:spPr>
      </p:pic>
      <p:sp>
        <p:nvSpPr>
          <p:cNvPr id="84" name="文本框 83">
            <a:extLst>
              <a:ext uri="{FF2B5EF4-FFF2-40B4-BE49-F238E27FC236}">
                <a16:creationId xmlns:a16="http://schemas.microsoft.com/office/drawing/2014/main" id="{C3024CAE-A477-4DCD-A6DD-E48C38BC0702}"/>
              </a:ext>
            </a:extLst>
          </p:cNvPr>
          <p:cNvSpPr txBox="1"/>
          <p:nvPr/>
        </p:nvSpPr>
        <p:spPr>
          <a:xfrm>
            <a:off x="2976277" y="2435393"/>
            <a:ext cx="27142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输入标题文字</a:t>
            </a: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6C549328-D96F-4EED-A111-08C40DB9BF4C}"/>
              </a:ext>
            </a:extLst>
          </p:cNvPr>
          <p:cNvSpPr txBox="1"/>
          <p:nvPr/>
        </p:nvSpPr>
        <p:spPr>
          <a:xfrm>
            <a:off x="2976277" y="4613019"/>
            <a:ext cx="27142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输入标题文字</a:t>
            </a: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id="{B9B2946B-FA10-4A4C-A00B-9456EDEEA20D}"/>
              </a:ext>
            </a:extLst>
          </p:cNvPr>
          <p:cNvSpPr txBox="1"/>
          <p:nvPr/>
        </p:nvSpPr>
        <p:spPr>
          <a:xfrm>
            <a:off x="6509584" y="1956580"/>
            <a:ext cx="18710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标题文字</a:t>
            </a: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C4A8B36E-539D-4C6E-A9BA-C26C3E192DB1}"/>
              </a:ext>
            </a:extLst>
          </p:cNvPr>
          <p:cNvSpPr txBox="1"/>
          <p:nvPr/>
        </p:nvSpPr>
        <p:spPr>
          <a:xfrm>
            <a:off x="6509584" y="2396621"/>
            <a:ext cx="4951856" cy="879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</a:t>
            </a:r>
            <a:endParaRPr lang="zh-CN" altLang="en-US" dirty="0"/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5A05EF9F-B791-4192-B60E-1F904C974242}"/>
              </a:ext>
            </a:extLst>
          </p:cNvPr>
          <p:cNvSpPr txBox="1"/>
          <p:nvPr/>
        </p:nvSpPr>
        <p:spPr>
          <a:xfrm>
            <a:off x="6509584" y="4317921"/>
            <a:ext cx="18710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标题文字</a:t>
            </a: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DA788305-A949-464B-8FCE-3625744A3A8D}"/>
              </a:ext>
            </a:extLst>
          </p:cNvPr>
          <p:cNvSpPr txBox="1"/>
          <p:nvPr/>
        </p:nvSpPr>
        <p:spPr>
          <a:xfrm>
            <a:off x="6509584" y="4757962"/>
            <a:ext cx="4951856" cy="879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197143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A9D46C1D-08B2-4A65-8F79-5B990EEB8F87}"/>
              </a:ext>
            </a:extLst>
          </p:cNvPr>
          <p:cNvSpPr/>
          <p:nvPr/>
        </p:nvSpPr>
        <p:spPr>
          <a:xfrm>
            <a:off x="0" y="2"/>
            <a:ext cx="7240658" cy="6857998"/>
          </a:xfrm>
          <a:custGeom>
            <a:avLst/>
            <a:gdLst>
              <a:gd name="connsiteX0" fmla="*/ 0 w 7240658"/>
              <a:gd name="connsiteY0" fmla="*/ 0 h 6857998"/>
              <a:gd name="connsiteX1" fmla="*/ 4397843 w 7240658"/>
              <a:gd name="connsiteY1" fmla="*/ 0 h 6857998"/>
              <a:gd name="connsiteX2" fmla="*/ 7240658 w 7240658"/>
              <a:gd name="connsiteY2" fmla="*/ 6857998 h 6857998"/>
              <a:gd name="connsiteX3" fmla="*/ 1508922 w 7240658"/>
              <a:gd name="connsiteY3" fmla="*/ 6857998 h 6857998"/>
              <a:gd name="connsiteX4" fmla="*/ 0 w 7240658"/>
              <a:gd name="connsiteY4" fmla="*/ 3217881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40658" h="6857998">
                <a:moveTo>
                  <a:pt x="0" y="0"/>
                </a:moveTo>
                <a:lnTo>
                  <a:pt x="4397843" y="0"/>
                </a:lnTo>
                <a:lnTo>
                  <a:pt x="7240658" y="6857998"/>
                </a:lnTo>
                <a:lnTo>
                  <a:pt x="1508922" y="6857998"/>
                </a:lnTo>
                <a:lnTo>
                  <a:pt x="0" y="321788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595FBACC-D278-435B-AEE5-046D77DC80DE}"/>
              </a:ext>
            </a:extLst>
          </p:cNvPr>
          <p:cNvSpPr/>
          <p:nvPr/>
        </p:nvSpPr>
        <p:spPr>
          <a:xfrm>
            <a:off x="10466220" y="2"/>
            <a:ext cx="1725780" cy="4163265"/>
          </a:xfrm>
          <a:custGeom>
            <a:avLst/>
            <a:gdLst>
              <a:gd name="connsiteX0" fmla="*/ 0 w 1725780"/>
              <a:gd name="connsiteY0" fmla="*/ 0 h 4163265"/>
              <a:gd name="connsiteX1" fmla="*/ 1725780 w 1725780"/>
              <a:gd name="connsiteY1" fmla="*/ 0 h 4163265"/>
              <a:gd name="connsiteX2" fmla="*/ 1725779 w 1725780"/>
              <a:gd name="connsiteY2" fmla="*/ 4163265 h 4163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25780" h="4163265">
                <a:moveTo>
                  <a:pt x="0" y="0"/>
                </a:moveTo>
                <a:lnTo>
                  <a:pt x="1725780" y="0"/>
                </a:lnTo>
                <a:lnTo>
                  <a:pt x="1725779" y="416326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B82482BD-48A0-4D1A-AC34-DC3E338765D3}"/>
              </a:ext>
            </a:extLst>
          </p:cNvPr>
          <p:cNvSpPr/>
          <p:nvPr/>
        </p:nvSpPr>
        <p:spPr>
          <a:xfrm>
            <a:off x="4453915" y="1033900"/>
            <a:ext cx="1642085" cy="1642085"/>
          </a:xfrm>
          <a:custGeom>
            <a:avLst/>
            <a:gdLst>
              <a:gd name="connsiteX0" fmla="*/ 362864 w 2177143"/>
              <a:gd name="connsiteY0" fmla="*/ 0 h 2177143"/>
              <a:gd name="connsiteX1" fmla="*/ 1814279 w 2177143"/>
              <a:gd name="connsiteY1" fmla="*/ 0 h 2177143"/>
              <a:gd name="connsiteX2" fmla="*/ 2177143 w 2177143"/>
              <a:gd name="connsiteY2" fmla="*/ 362864 h 2177143"/>
              <a:gd name="connsiteX3" fmla="*/ 2177143 w 2177143"/>
              <a:gd name="connsiteY3" fmla="*/ 1814279 h 2177143"/>
              <a:gd name="connsiteX4" fmla="*/ 1814279 w 2177143"/>
              <a:gd name="connsiteY4" fmla="*/ 2177143 h 2177143"/>
              <a:gd name="connsiteX5" fmla="*/ 362864 w 2177143"/>
              <a:gd name="connsiteY5" fmla="*/ 2177143 h 2177143"/>
              <a:gd name="connsiteX6" fmla="*/ 0 w 2177143"/>
              <a:gd name="connsiteY6" fmla="*/ 1814279 h 2177143"/>
              <a:gd name="connsiteX7" fmla="*/ 0 w 2177143"/>
              <a:gd name="connsiteY7" fmla="*/ 362864 h 2177143"/>
              <a:gd name="connsiteX8" fmla="*/ 362864 w 2177143"/>
              <a:gd name="connsiteY8" fmla="*/ 0 h 2177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77143" h="2177143">
                <a:moveTo>
                  <a:pt x="362864" y="0"/>
                </a:moveTo>
                <a:lnTo>
                  <a:pt x="1814279" y="0"/>
                </a:lnTo>
                <a:cubicBezTo>
                  <a:pt x="2014683" y="0"/>
                  <a:pt x="2177143" y="162460"/>
                  <a:pt x="2177143" y="362864"/>
                </a:cubicBezTo>
                <a:lnTo>
                  <a:pt x="2177143" y="1814279"/>
                </a:lnTo>
                <a:cubicBezTo>
                  <a:pt x="2177143" y="2014683"/>
                  <a:pt x="2014683" y="2177143"/>
                  <a:pt x="1814279" y="2177143"/>
                </a:cubicBezTo>
                <a:lnTo>
                  <a:pt x="362864" y="2177143"/>
                </a:lnTo>
                <a:cubicBezTo>
                  <a:pt x="162460" y="2177143"/>
                  <a:pt x="0" y="2014683"/>
                  <a:pt x="0" y="1814279"/>
                </a:cubicBezTo>
                <a:lnTo>
                  <a:pt x="0" y="362864"/>
                </a:lnTo>
                <a:cubicBezTo>
                  <a:pt x="0" y="162460"/>
                  <a:pt x="162460" y="0"/>
                  <a:pt x="36286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8000" b="1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02</a:t>
            </a:r>
            <a:endParaRPr lang="zh-CN" altLang="en-US" sz="8000" b="1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8FB53D00-348D-40D8-B127-FC58D30B4213}"/>
              </a:ext>
            </a:extLst>
          </p:cNvPr>
          <p:cNvSpPr txBox="1"/>
          <p:nvPr/>
        </p:nvSpPr>
        <p:spPr>
          <a:xfrm>
            <a:off x="6564286" y="2508087"/>
            <a:ext cx="551455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>
                <a:solidFill>
                  <a:schemeClr val="accent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添加对应文本内容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5143BDCF-EDFD-418C-A6BF-8DE16D680DA1}"/>
              </a:ext>
            </a:extLst>
          </p:cNvPr>
          <p:cNvSpPr txBox="1"/>
          <p:nvPr/>
        </p:nvSpPr>
        <p:spPr>
          <a:xfrm>
            <a:off x="8739078" y="3984226"/>
            <a:ext cx="3452922" cy="1147469"/>
          </a:xfrm>
          <a:custGeom>
            <a:avLst/>
            <a:gdLst>
              <a:gd name="connsiteX0" fmla="*/ 3209254 w 3452922"/>
              <a:gd name="connsiteY0" fmla="*/ 640884 h 1147469"/>
              <a:gd name="connsiteX1" fmla="*/ 3452922 w 3452922"/>
              <a:gd name="connsiteY1" fmla="*/ 640884 h 1147469"/>
              <a:gd name="connsiteX2" fmla="*/ 3452922 w 3452922"/>
              <a:gd name="connsiteY2" fmla="*/ 773231 h 1147469"/>
              <a:gd name="connsiteX3" fmla="*/ 3209254 w 3452922"/>
              <a:gd name="connsiteY3" fmla="*/ 773231 h 1147469"/>
              <a:gd name="connsiteX4" fmla="*/ 1674407 w 3452922"/>
              <a:gd name="connsiteY4" fmla="*/ 141706 h 1147469"/>
              <a:gd name="connsiteX5" fmla="*/ 1623153 w 3452922"/>
              <a:gd name="connsiteY5" fmla="*/ 335130 h 1147469"/>
              <a:gd name="connsiteX6" fmla="*/ 1568394 w 3452922"/>
              <a:gd name="connsiteY6" fmla="*/ 523877 h 1147469"/>
              <a:gd name="connsiteX7" fmla="*/ 1521622 w 3452922"/>
              <a:gd name="connsiteY7" fmla="*/ 678307 h 1147469"/>
              <a:gd name="connsiteX8" fmla="*/ 1834987 w 3452922"/>
              <a:gd name="connsiteY8" fmla="*/ 678307 h 1147469"/>
              <a:gd name="connsiteX9" fmla="*/ 1789772 w 3452922"/>
              <a:gd name="connsiteY9" fmla="*/ 523877 h 1147469"/>
              <a:gd name="connsiteX10" fmla="*/ 1734036 w 3452922"/>
              <a:gd name="connsiteY10" fmla="*/ 334546 h 1147469"/>
              <a:gd name="connsiteX11" fmla="*/ 1680641 w 3452922"/>
              <a:gd name="connsiteY11" fmla="*/ 141706 h 1147469"/>
              <a:gd name="connsiteX12" fmla="*/ 2254019 w 3452922"/>
              <a:gd name="connsiteY12" fmla="*/ 0 h 1147469"/>
              <a:gd name="connsiteX13" fmla="*/ 2455128 w 3452922"/>
              <a:gd name="connsiteY13" fmla="*/ 0 h 1147469"/>
              <a:gd name="connsiteX14" fmla="*/ 2593878 w 3452922"/>
              <a:gd name="connsiteY14" fmla="*/ 268160 h 1147469"/>
              <a:gd name="connsiteX15" fmla="*/ 2635190 w 3452922"/>
              <a:gd name="connsiteY15" fmla="*/ 348841 h 1147469"/>
              <a:gd name="connsiteX16" fmla="*/ 2681183 w 3452922"/>
              <a:gd name="connsiteY16" fmla="*/ 441213 h 1147469"/>
              <a:gd name="connsiteX17" fmla="*/ 2688975 w 3452922"/>
              <a:gd name="connsiteY17" fmla="*/ 441213 h 1147469"/>
              <a:gd name="connsiteX18" fmla="*/ 2729119 w 3452922"/>
              <a:gd name="connsiteY18" fmla="*/ 348841 h 1147469"/>
              <a:gd name="connsiteX19" fmla="*/ 2766927 w 3452922"/>
              <a:gd name="connsiteY19" fmla="*/ 268160 h 1147469"/>
              <a:gd name="connsiteX20" fmla="*/ 2902557 w 3452922"/>
              <a:gd name="connsiteY20" fmla="*/ 0 h 1147469"/>
              <a:gd name="connsiteX21" fmla="*/ 3092756 w 3452922"/>
              <a:gd name="connsiteY21" fmla="*/ 0 h 1147469"/>
              <a:gd name="connsiteX22" fmla="*/ 2784072 w 3452922"/>
              <a:gd name="connsiteY22" fmla="*/ 564379 h 1147469"/>
              <a:gd name="connsiteX23" fmla="*/ 3114573 w 3452922"/>
              <a:gd name="connsiteY23" fmla="*/ 1147469 h 1147469"/>
              <a:gd name="connsiteX24" fmla="*/ 2913472 w 3452922"/>
              <a:gd name="connsiteY24" fmla="*/ 1147469 h 1147469"/>
              <a:gd name="connsiteX25" fmla="*/ 2762246 w 3452922"/>
              <a:gd name="connsiteY25" fmla="*/ 862161 h 1147469"/>
              <a:gd name="connsiteX26" fmla="*/ 2717040 w 3452922"/>
              <a:gd name="connsiteY26" fmla="*/ 773293 h 1147469"/>
              <a:gd name="connsiteX27" fmla="*/ 2667148 w 3452922"/>
              <a:gd name="connsiteY27" fmla="*/ 675073 h 1147469"/>
              <a:gd name="connsiteX28" fmla="*/ 2660914 w 3452922"/>
              <a:gd name="connsiteY28" fmla="*/ 675073 h 1147469"/>
              <a:gd name="connsiteX29" fmla="*/ 2614726 w 3452922"/>
              <a:gd name="connsiteY29" fmla="*/ 773293 h 1147469"/>
              <a:gd name="connsiteX30" fmla="*/ 2572052 w 3452922"/>
              <a:gd name="connsiteY30" fmla="*/ 862161 h 1147469"/>
              <a:gd name="connsiteX31" fmla="*/ 2425506 w 3452922"/>
              <a:gd name="connsiteY31" fmla="*/ 1147469 h 1147469"/>
              <a:gd name="connsiteX32" fmla="*/ 2233750 w 3452922"/>
              <a:gd name="connsiteY32" fmla="*/ 1147469 h 1147469"/>
              <a:gd name="connsiteX33" fmla="*/ 2562698 w 3452922"/>
              <a:gd name="connsiteY33" fmla="*/ 555026 h 1147469"/>
              <a:gd name="connsiteX34" fmla="*/ 1577748 w 3452922"/>
              <a:gd name="connsiteY34" fmla="*/ 0 h 1147469"/>
              <a:gd name="connsiteX35" fmla="*/ 1786658 w 3452922"/>
              <a:gd name="connsiteY35" fmla="*/ 0 h 1147469"/>
              <a:gd name="connsiteX36" fmla="*/ 2167054 w 3452922"/>
              <a:gd name="connsiteY36" fmla="*/ 1147469 h 1147469"/>
              <a:gd name="connsiteX37" fmla="*/ 1975298 w 3452922"/>
              <a:gd name="connsiteY37" fmla="*/ 1147469 h 1147469"/>
              <a:gd name="connsiteX38" fmla="*/ 1878640 w 3452922"/>
              <a:gd name="connsiteY38" fmla="*/ 820012 h 1147469"/>
              <a:gd name="connsiteX39" fmla="*/ 1479532 w 3452922"/>
              <a:gd name="connsiteY39" fmla="*/ 820012 h 1147469"/>
              <a:gd name="connsiteX40" fmla="*/ 1381311 w 3452922"/>
              <a:gd name="connsiteY40" fmla="*/ 1147469 h 1147469"/>
              <a:gd name="connsiteX41" fmla="*/ 1197347 w 3452922"/>
              <a:gd name="connsiteY41" fmla="*/ 1147469 h 1147469"/>
              <a:gd name="connsiteX42" fmla="*/ 0 w 3452922"/>
              <a:gd name="connsiteY42" fmla="*/ 0 h 1147469"/>
              <a:gd name="connsiteX43" fmla="*/ 207206 w 3452922"/>
              <a:gd name="connsiteY43" fmla="*/ 0 h 1147469"/>
              <a:gd name="connsiteX44" fmla="*/ 417775 w 3452922"/>
              <a:gd name="connsiteY44" fmla="*/ 579993 h 1147469"/>
              <a:gd name="connsiteX45" fmla="*/ 455990 w 3452922"/>
              <a:gd name="connsiteY45" fmla="*/ 695616 h 1147469"/>
              <a:gd name="connsiteX46" fmla="*/ 494205 w 3452922"/>
              <a:gd name="connsiteY46" fmla="*/ 812411 h 1147469"/>
              <a:gd name="connsiteX47" fmla="*/ 502006 w 3452922"/>
              <a:gd name="connsiteY47" fmla="*/ 812411 h 1147469"/>
              <a:gd name="connsiteX48" fmla="*/ 539437 w 3452922"/>
              <a:gd name="connsiteY48" fmla="*/ 695616 h 1147469"/>
              <a:gd name="connsiteX49" fmla="*/ 576874 w 3452922"/>
              <a:gd name="connsiteY49" fmla="*/ 579993 h 1147469"/>
              <a:gd name="connsiteX50" fmla="*/ 784323 w 3452922"/>
              <a:gd name="connsiteY50" fmla="*/ 0 h 1147469"/>
              <a:gd name="connsiteX51" fmla="*/ 993091 w 3452922"/>
              <a:gd name="connsiteY51" fmla="*/ 0 h 1147469"/>
              <a:gd name="connsiteX52" fmla="*/ 993091 w 3452922"/>
              <a:gd name="connsiteY52" fmla="*/ 1147469 h 1147469"/>
              <a:gd name="connsiteX53" fmla="*/ 824879 w 3452922"/>
              <a:gd name="connsiteY53" fmla="*/ 1147469 h 1147469"/>
              <a:gd name="connsiteX54" fmla="*/ 824879 w 3452922"/>
              <a:gd name="connsiteY54" fmla="*/ 579993 h 1147469"/>
              <a:gd name="connsiteX55" fmla="*/ 833055 w 3452922"/>
              <a:gd name="connsiteY55" fmla="*/ 402755 h 1147469"/>
              <a:gd name="connsiteX56" fmla="*/ 848240 w 3452922"/>
              <a:gd name="connsiteY56" fmla="*/ 224352 h 1147469"/>
              <a:gd name="connsiteX57" fmla="*/ 842015 w 3452922"/>
              <a:gd name="connsiteY57" fmla="*/ 224352 h 1147469"/>
              <a:gd name="connsiteX58" fmla="*/ 750011 w 3452922"/>
              <a:gd name="connsiteY58" fmla="*/ 489520 h 1147469"/>
              <a:gd name="connsiteX59" fmla="*/ 550357 w 3452922"/>
              <a:gd name="connsiteY59" fmla="*/ 1036758 h 1147469"/>
              <a:gd name="connsiteX60" fmla="*/ 438053 w 3452922"/>
              <a:gd name="connsiteY60" fmla="*/ 1036758 h 1147469"/>
              <a:gd name="connsiteX61" fmla="*/ 236842 w 3452922"/>
              <a:gd name="connsiteY61" fmla="*/ 489520 h 1147469"/>
              <a:gd name="connsiteX62" fmla="*/ 146400 w 3452922"/>
              <a:gd name="connsiteY62" fmla="*/ 224352 h 1147469"/>
              <a:gd name="connsiteX63" fmla="*/ 140170 w 3452922"/>
              <a:gd name="connsiteY63" fmla="*/ 224352 h 1147469"/>
              <a:gd name="connsiteX64" fmla="*/ 153988 w 3452922"/>
              <a:gd name="connsiteY64" fmla="*/ 402755 h 1147469"/>
              <a:gd name="connsiteX65" fmla="*/ 161974 w 3452922"/>
              <a:gd name="connsiteY65" fmla="*/ 579993 h 1147469"/>
              <a:gd name="connsiteX66" fmla="*/ 161974 w 3452922"/>
              <a:gd name="connsiteY66" fmla="*/ 1147469 h 1147469"/>
              <a:gd name="connsiteX67" fmla="*/ 0 w 3452922"/>
              <a:gd name="connsiteY67" fmla="*/ 1147469 h 1147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452922" h="1147469">
                <a:moveTo>
                  <a:pt x="3209254" y="640884"/>
                </a:moveTo>
                <a:lnTo>
                  <a:pt x="3452922" y="640884"/>
                </a:lnTo>
                <a:lnTo>
                  <a:pt x="3452922" y="773231"/>
                </a:lnTo>
                <a:lnTo>
                  <a:pt x="3209254" y="773231"/>
                </a:lnTo>
                <a:close/>
                <a:moveTo>
                  <a:pt x="1674407" y="141706"/>
                </a:moveTo>
                <a:cubicBezTo>
                  <a:pt x="1658005" y="207154"/>
                  <a:pt x="1640922" y="271633"/>
                  <a:pt x="1623153" y="335130"/>
                </a:cubicBezTo>
                <a:cubicBezTo>
                  <a:pt x="1605388" y="398631"/>
                  <a:pt x="1587132" y="461548"/>
                  <a:pt x="1568394" y="523877"/>
                </a:cubicBezTo>
                <a:lnTo>
                  <a:pt x="1521622" y="678307"/>
                </a:lnTo>
                <a:lnTo>
                  <a:pt x="1834987" y="678307"/>
                </a:lnTo>
                <a:lnTo>
                  <a:pt x="1789772" y="523877"/>
                </a:lnTo>
                <a:cubicBezTo>
                  <a:pt x="1770415" y="461451"/>
                  <a:pt x="1751836" y="398339"/>
                  <a:pt x="1734036" y="334546"/>
                </a:cubicBezTo>
                <a:cubicBezTo>
                  <a:pt x="1716241" y="270752"/>
                  <a:pt x="1698441" y="206472"/>
                  <a:pt x="1680641" y="141706"/>
                </a:cubicBezTo>
                <a:close/>
                <a:moveTo>
                  <a:pt x="2254019" y="0"/>
                </a:moveTo>
                <a:lnTo>
                  <a:pt x="2455128" y="0"/>
                </a:lnTo>
                <a:lnTo>
                  <a:pt x="2593878" y="268160"/>
                </a:lnTo>
                <a:cubicBezTo>
                  <a:pt x="2607647" y="294273"/>
                  <a:pt x="2621421" y="321166"/>
                  <a:pt x="2635190" y="348841"/>
                </a:cubicBezTo>
                <a:cubicBezTo>
                  <a:pt x="2648959" y="376513"/>
                  <a:pt x="2664290" y="407307"/>
                  <a:pt x="2681183" y="441213"/>
                </a:cubicBezTo>
                <a:lnTo>
                  <a:pt x="2688975" y="441213"/>
                </a:lnTo>
                <a:cubicBezTo>
                  <a:pt x="2703527" y="407307"/>
                  <a:pt x="2716907" y="376513"/>
                  <a:pt x="2729119" y="348841"/>
                </a:cubicBezTo>
                <a:cubicBezTo>
                  <a:pt x="2741331" y="321166"/>
                  <a:pt x="2753932" y="294273"/>
                  <a:pt x="2766927" y="268160"/>
                </a:cubicBezTo>
                <a:lnTo>
                  <a:pt x="2902557" y="0"/>
                </a:lnTo>
                <a:lnTo>
                  <a:pt x="3092756" y="0"/>
                </a:lnTo>
                <a:lnTo>
                  <a:pt x="2784072" y="564379"/>
                </a:lnTo>
                <a:lnTo>
                  <a:pt x="3114573" y="1147469"/>
                </a:lnTo>
                <a:lnTo>
                  <a:pt x="2913472" y="1147469"/>
                </a:lnTo>
                <a:lnTo>
                  <a:pt x="2762246" y="862161"/>
                </a:lnTo>
                <a:cubicBezTo>
                  <a:pt x="2747569" y="833516"/>
                  <a:pt x="2732499" y="803894"/>
                  <a:pt x="2717040" y="773293"/>
                </a:cubicBezTo>
                <a:cubicBezTo>
                  <a:pt x="2701576" y="742698"/>
                  <a:pt x="2684948" y="709960"/>
                  <a:pt x="2667148" y="675073"/>
                </a:cubicBezTo>
                <a:lnTo>
                  <a:pt x="2660914" y="675073"/>
                </a:lnTo>
                <a:cubicBezTo>
                  <a:pt x="2644641" y="709960"/>
                  <a:pt x="2629248" y="742698"/>
                  <a:pt x="2614726" y="773293"/>
                </a:cubicBezTo>
                <a:cubicBezTo>
                  <a:pt x="2600210" y="803894"/>
                  <a:pt x="2585984" y="833516"/>
                  <a:pt x="2572052" y="862161"/>
                </a:cubicBezTo>
                <a:lnTo>
                  <a:pt x="2425506" y="1147469"/>
                </a:lnTo>
                <a:lnTo>
                  <a:pt x="2233750" y="1147469"/>
                </a:lnTo>
                <a:lnTo>
                  <a:pt x="2562698" y="555026"/>
                </a:lnTo>
                <a:close/>
                <a:moveTo>
                  <a:pt x="1577748" y="0"/>
                </a:moveTo>
                <a:lnTo>
                  <a:pt x="1786658" y="0"/>
                </a:lnTo>
                <a:lnTo>
                  <a:pt x="2167054" y="1147469"/>
                </a:lnTo>
                <a:lnTo>
                  <a:pt x="1975298" y="1147469"/>
                </a:lnTo>
                <a:lnTo>
                  <a:pt x="1878640" y="820012"/>
                </a:lnTo>
                <a:lnTo>
                  <a:pt x="1479532" y="820012"/>
                </a:lnTo>
                <a:lnTo>
                  <a:pt x="1381311" y="1147469"/>
                </a:lnTo>
                <a:lnTo>
                  <a:pt x="1197347" y="1147469"/>
                </a:lnTo>
                <a:close/>
                <a:moveTo>
                  <a:pt x="0" y="0"/>
                </a:moveTo>
                <a:lnTo>
                  <a:pt x="207206" y="0"/>
                </a:lnTo>
                <a:lnTo>
                  <a:pt x="417775" y="579993"/>
                </a:lnTo>
                <a:cubicBezTo>
                  <a:pt x="430903" y="618244"/>
                  <a:pt x="443641" y="656782"/>
                  <a:pt x="455990" y="695616"/>
                </a:cubicBezTo>
                <a:cubicBezTo>
                  <a:pt x="468339" y="734450"/>
                  <a:pt x="481078" y="773382"/>
                  <a:pt x="494205" y="812411"/>
                </a:cubicBezTo>
                <a:lnTo>
                  <a:pt x="502006" y="812411"/>
                </a:lnTo>
                <a:cubicBezTo>
                  <a:pt x="515067" y="773382"/>
                  <a:pt x="527544" y="734450"/>
                  <a:pt x="539437" y="695616"/>
                </a:cubicBezTo>
                <a:cubicBezTo>
                  <a:pt x="551331" y="656782"/>
                  <a:pt x="563812" y="618244"/>
                  <a:pt x="576874" y="579993"/>
                </a:cubicBezTo>
                <a:lnTo>
                  <a:pt x="784323" y="0"/>
                </a:lnTo>
                <a:lnTo>
                  <a:pt x="993091" y="0"/>
                </a:lnTo>
                <a:lnTo>
                  <a:pt x="993091" y="1147469"/>
                </a:lnTo>
                <a:lnTo>
                  <a:pt x="824879" y="1147469"/>
                </a:lnTo>
                <a:lnTo>
                  <a:pt x="824879" y="579993"/>
                </a:lnTo>
                <a:cubicBezTo>
                  <a:pt x="825268" y="526664"/>
                  <a:pt x="827994" y="467588"/>
                  <a:pt x="833055" y="402755"/>
                </a:cubicBezTo>
                <a:cubicBezTo>
                  <a:pt x="838117" y="337926"/>
                  <a:pt x="843179" y="278456"/>
                  <a:pt x="848240" y="224352"/>
                </a:cubicBezTo>
                <a:lnTo>
                  <a:pt x="842015" y="224352"/>
                </a:lnTo>
                <a:lnTo>
                  <a:pt x="750011" y="489520"/>
                </a:lnTo>
                <a:lnTo>
                  <a:pt x="550357" y="1036758"/>
                </a:lnTo>
                <a:lnTo>
                  <a:pt x="438053" y="1036758"/>
                </a:lnTo>
                <a:lnTo>
                  <a:pt x="236842" y="489520"/>
                </a:lnTo>
                <a:lnTo>
                  <a:pt x="146400" y="224352"/>
                </a:lnTo>
                <a:lnTo>
                  <a:pt x="140170" y="224352"/>
                </a:lnTo>
                <a:cubicBezTo>
                  <a:pt x="144484" y="278456"/>
                  <a:pt x="149090" y="337926"/>
                  <a:pt x="153988" y="402755"/>
                </a:cubicBezTo>
                <a:cubicBezTo>
                  <a:pt x="158890" y="467588"/>
                  <a:pt x="161549" y="526664"/>
                  <a:pt x="161974" y="579993"/>
                </a:cubicBezTo>
                <a:lnTo>
                  <a:pt x="161974" y="1147469"/>
                </a:lnTo>
                <a:lnTo>
                  <a:pt x="0" y="1147469"/>
                </a:lnTo>
                <a:close/>
              </a:path>
            </a:pathLst>
          </a:custGeom>
          <a:solidFill>
            <a:srgbClr val="E7E6E6">
              <a:lumMod val="50000"/>
              <a:alpha val="13000"/>
            </a:srgb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sz="2800" b="1" dirty="0">
              <a:solidFill>
                <a:schemeClr val="bg2">
                  <a:lumMod val="50000"/>
                  <a:alpha val="13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75023C10-56DB-4640-B418-6AF961AD88F6}"/>
              </a:ext>
            </a:extLst>
          </p:cNvPr>
          <p:cNvSpPr txBox="1"/>
          <p:nvPr/>
        </p:nvSpPr>
        <p:spPr>
          <a:xfrm>
            <a:off x="1484029" y="5905282"/>
            <a:ext cx="10615118" cy="952718"/>
          </a:xfrm>
          <a:custGeom>
            <a:avLst/>
            <a:gdLst>
              <a:gd name="connsiteX0" fmla="*/ 9775034 w 10615118"/>
              <a:gd name="connsiteY0" fmla="*/ 38064 h 952718"/>
              <a:gd name="connsiteX1" fmla="*/ 10098303 w 10615118"/>
              <a:gd name="connsiteY1" fmla="*/ 38064 h 952718"/>
              <a:gd name="connsiteX2" fmla="*/ 10615118 w 10615118"/>
              <a:gd name="connsiteY2" fmla="*/ 952718 h 952718"/>
              <a:gd name="connsiteX3" fmla="*/ 10308813 w 10615118"/>
              <a:gd name="connsiteY3" fmla="*/ 952718 h 952718"/>
              <a:gd name="connsiteX4" fmla="*/ 10256091 w 10615118"/>
              <a:gd name="connsiteY4" fmla="*/ 858979 h 952718"/>
              <a:gd name="connsiteX5" fmla="*/ 10046659 w 10615118"/>
              <a:gd name="connsiteY5" fmla="*/ 440192 h 952718"/>
              <a:gd name="connsiteX6" fmla="*/ 10033078 w 10615118"/>
              <a:gd name="connsiteY6" fmla="*/ 440192 h 952718"/>
              <a:gd name="connsiteX7" fmla="*/ 10059560 w 10615118"/>
              <a:gd name="connsiteY7" fmla="*/ 763816 h 952718"/>
              <a:gd name="connsiteX8" fmla="*/ 10067676 w 10615118"/>
              <a:gd name="connsiteY8" fmla="*/ 952718 h 952718"/>
              <a:gd name="connsiteX9" fmla="*/ 9775034 w 10615118"/>
              <a:gd name="connsiteY9" fmla="*/ 952718 h 952718"/>
              <a:gd name="connsiteX10" fmla="*/ 8893069 w 10615118"/>
              <a:gd name="connsiteY10" fmla="*/ 38064 h 952718"/>
              <a:gd name="connsiteX11" fmla="*/ 9208181 w 10615118"/>
              <a:gd name="connsiteY11" fmla="*/ 38064 h 952718"/>
              <a:gd name="connsiteX12" fmla="*/ 9208181 w 10615118"/>
              <a:gd name="connsiteY12" fmla="*/ 952718 h 952718"/>
              <a:gd name="connsiteX13" fmla="*/ 8893069 w 10615118"/>
              <a:gd name="connsiteY13" fmla="*/ 952718 h 952718"/>
              <a:gd name="connsiteX14" fmla="*/ 3930878 w 10615118"/>
              <a:gd name="connsiteY14" fmla="*/ 38064 h 952718"/>
              <a:gd name="connsiteX15" fmla="*/ 4281601 w 10615118"/>
              <a:gd name="connsiteY15" fmla="*/ 38064 h 952718"/>
              <a:gd name="connsiteX16" fmla="*/ 4523573 w 10615118"/>
              <a:gd name="connsiteY16" fmla="*/ 505718 h 952718"/>
              <a:gd name="connsiteX17" fmla="*/ 4595619 w 10615118"/>
              <a:gd name="connsiteY17" fmla="*/ 646422 h 952718"/>
              <a:gd name="connsiteX18" fmla="*/ 4675829 w 10615118"/>
              <a:gd name="connsiteY18" fmla="*/ 807513 h 952718"/>
              <a:gd name="connsiteX19" fmla="*/ 4689417 w 10615118"/>
              <a:gd name="connsiteY19" fmla="*/ 807513 h 952718"/>
              <a:gd name="connsiteX20" fmla="*/ 4759425 w 10615118"/>
              <a:gd name="connsiteY20" fmla="*/ 646422 h 952718"/>
              <a:gd name="connsiteX21" fmla="*/ 4825360 w 10615118"/>
              <a:gd name="connsiteY21" fmla="*/ 505718 h 952718"/>
              <a:gd name="connsiteX22" fmla="*/ 5061891 w 10615118"/>
              <a:gd name="connsiteY22" fmla="*/ 38064 h 952718"/>
              <a:gd name="connsiteX23" fmla="*/ 5393586 w 10615118"/>
              <a:gd name="connsiteY23" fmla="*/ 38064 h 952718"/>
              <a:gd name="connsiteX24" fmla="*/ 4893322 w 10615118"/>
              <a:gd name="connsiteY24" fmla="*/ 952718 h 952718"/>
              <a:gd name="connsiteX25" fmla="*/ 4439567 w 10615118"/>
              <a:gd name="connsiteY25" fmla="*/ 952718 h 952718"/>
              <a:gd name="connsiteX26" fmla="*/ 2751501 w 10615118"/>
              <a:gd name="connsiteY26" fmla="*/ 38064 h 952718"/>
              <a:gd name="connsiteX27" fmla="*/ 3115828 w 10615118"/>
              <a:gd name="connsiteY27" fmla="*/ 38064 h 952718"/>
              <a:gd name="connsiteX28" fmla="*/ 3419044 w 10615118"/>
              <a:gd name="connsiteY28" fmla="*/ 952718 h 952718"/>
              <a:gd name="connsiteX29" fmla="*/ 3121565 w 10615118"/>
              <a:gd name="connsiteY29" fmla="*/ 952718 h 952718"/>
              <a:gd name="connsiteX30" fmla="*/ 3121259 w 10615118"/>
              <a:gd name="connsiteY30" fmla="*/ 951674 h 952718"/>
              <a:gd name="connsiteX31" fmla="*/ 3024060 w 10615118"/>
              <a:gd name="connsiteY31" fmla="*/ 621491 h 952718"/>
              <a:gd name="connsiteX32" fmla="*/ 2930940 w 10615118"/>
              <a:gd name="connsiteY32" fmla="*/ 285190 h 952718"/>
              <a:gd name="connsiteX33" fmla="*/ 2920068 w 10615118"/>
              <a:gd name="connsiteY33" fmla="*/ 285190 h 952718"/>
              <a:gd name="connsiteX34" fmla="*/ 2830684 w 10615118"/>
              <a:gd name="connsiteY34" fmla="*/ 622510 h 952718"/>
              <a:gd name="connsiteX35" fmla="*/ 2735189 w 10615118"/>
              <a:gd name="connsiteY35" fmla="*/ 951674 h 952718"/>
              <a:gd name="connsiteX36" fmla="*/ 2734873 w 10615118"/>
              <a:gd name="connsiteY36" fmla="*/ 952718 h 952718"/>
              <a:gd name="connsiteX37" fmla="*/ 2448281 w 10615118"/>
              <a:gd name="connsiteY37" fmla="*/ 952718 h 952718"/>
              <a:gd name="connsiteX38" fmla="*/ 1367815 w 10615118"/>
              <a:gd name="connsiteY38" fmla="*/ 38064 h 952718"/>
              <a:gd name="connsiteX39" fmla="*/ 1731894 w 10615118"/>
              <a:gd name="connsiteY39" fmla="*/ 38064 h 952718"/>
              <a:gd name="connsiteX40" fmla="*/ 1731894 w 10615118"/>
              <a:gd name="connsiteY40" fmla="*/ 952718 h 952718"/>
              <a:gd name="connsiteX41" fmla="*/ 1441224 w 10615118"/>
              <a:gd name="connsiteY41" fmla="*/ 952718 h 952718"/>
              <a:gd name="connsiteX42" fmla="*/ 1442615 w 10615118"/>
              <a:gd name="connsiteY42" fmla="*/ 902514 h 952718"/>
              <a:gd name="connsiteX43" fmla="*/ 1452800 w 10615118"/>
              <a:gd name="connsiteY43" fmla="*/ 740444 h 952718"/>
              <a:gd name="connsiteX44" fmla="*/ 1479282 w 10615118"/>
              <a:gd name="connsiteY44" fmla="*/ 429320 h 952718"/>
              <a:gd name="connsiteX45" fmla="*/ 1468426 w 10615118"/>
              <a:gd name="connsiteY45" fmla="*/ 429320 h 952718"/>
              <a:gd name="connsiteX46" fmla="*/ 1307976 w 10615118"/>
              <a:gd name="connsiteY46" fmla="*/ 891758 h 952718"/>
              <a:gd name="connsiteX47" fmla="*/ 1285735 w 10615118"/>
              <a:gd name="connsiteY47" fmla="*/ 952718 h 952718"/>
              <a:gd name="connsiteX48" fmla="*/ 1040665 w 10615118"/>
              <a:gd name="connsiteY48" fmla="*/ 952718 h 952718"/>
              <a:gd name="connsiteX49" fmla="*/ 0 w 10615118"/>
              <a:gd name="connsiteY49" fmla="*/ 38064 h 952718"/>
              <a:gd name="connsiteX50" fmla="*/ 361356 w 10615118"/>
              <a:gd name="connsiteY50" fmla="*/ 38064 h 952718"/>
              <a:gd name="connsiteX51" fmla="*/ 693425 w 10615118"/>
              <a:gd name="connsiteY51" fmla="*/ 952718 h 952718"/>
              <a:gd name="connsiteX52" fmla="*/ 435453 w 10615118"/>
              <a:gd name="connsiteY52" fmla="*/ 952718 h 952718"/>
              <a:gd name="connsiteX53" fmla="*/ 413039 w 10615118"/>
              <a:gd name="connsiteY53" fmla="*/ 891758 h 952718"/>
              <a:gd name="connsiteX54" fmla="*/ 255313 w 10615118"/>
              <a:gd name="connsiteY54" fmla="*/ 429320 h 952718"/>
              <a:gd name="connsiteX55" fmla="*/ 244449 w 10615118"/>
              <a:gd name="connsiteY55" fmla="*/ 429320 h 952718"/>
              <a:gd name="connsiteX56" fmla="*/ 268546 w 10615118"/>
              <a:gd name="connsiteY56" fmla="*/ 740444 h 952718"/>
              <a:gd name="connsiteX57" fmla="*/ 278438 w 10615118"/>
              <a:gd name="connsiteY57" fmla="*/ 902514 h 952718"/>
              <a:gd name="connsiteX58" fmla="*/ 279816 w 10615118"/>
              <a:gd name="connsiteY58" fmla="*/ 952718 h 952718"/>
              <a:gd name="connsiteX59" fmla="*/ 0 w 10615118"/>
              <a:gd name="connsiteY59" fmla="*/ 952718 h 952718"/>
              <a:gd name="connsiteX60" fmla="*/ 7522924 w 10615118"/>
              <a:gd name="connsiteY60" fmla="*/ 0 h 952718"/>
              <a:gd name="connsiteX61" fmla="*/ 8152093 w 10615118"/>
              <a:gd name="connsiteY61" fmla="*/ 273461 h 952718"/>
              <a:gd name="connsiteX62" fmla="*/ 8378070 w 10615118"/>
              <a:gd name="connsiteY62" fmla="*/ 800245 h 952718"/>
              <a:gd name="connsiteX63" fmla="*/ 8389739 w 10615118"/>
              <a:gd name="connsiteY63" fmla="*/ 952718 h 952718"/>
              <a:gd name="connsiteX64" fmla="*/ 8067515 w 10615118"/>
              <a:gd name="connsiteY64" fmla="*/ 952718 h 952718"/>
              <a:gd name="connsiteX65" fmla="*/ 8061804 w 10615118"/>
              <a:gd name="connsiteY65" fmla="*/ 862155 h 952718"/>
              <a:gd name="connsiteX66" fmla="*/ 7922113 w 10615118"/>
              <a:gd name="connsiteY66" fmla="*/ 475887 h 952718"/>
              <a:gd name="connsiteX67" fmla="*/ 7522924 w 10615118"/>
              <a:gd name="connsiteY67" fmla="*/ 274310 h 952718"/>
              <a:gd name="connsiteX68" fmla="*/ 7125094 w 10615118"/>
              <a:gd name="connsiteY68" fmla="*/ 475887 h 952718"/>
              <a:gd name="connsiteX69" fmla="*/ 6986618 w 10615118"/>
              <a:gd name="connsiteY69" fmla="*/ 862155 h 952718"/>
              <a:gd name="connsiteX70" fmla="*/ 6980988 w 10615118"/>
              <a:gd name="connsiteY70" fmla="*/ 952718 h 952718"/>
              <a:gd name="connsiteX71" fmla="*/ 6658783 w 10615118"/>
              <a:gd name="connsiteY71" fmla="*/ 952718 h 952718"/>
              <a:gd name="connsiteX72" fmla="*/ 6670352 w 10615118"/>
              <a:gd name="connsiteY72" fmla="*/ 800245 h 952718"/>
              <a:gd name="connsiteX73" fmla="*/ 6895114 w 10615118"/>
              <a:gd name="connsiteY73" fmla="*/ 273461 h 952718"/>
              <a:gd name="connsiteX74" fmla="*/ 7522924 w 10615118"/>
              <a:gd name="connsiteY74" fmla="*/ 0 h 952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10615118" h="952718">
                <a:moveTo>
                  <a:pt x="9775034" y="38064"/>
                </a:moveTo>
                <a:lnTo>
                  <a:pt x="10098303" y="38064"/>
                </a:lnTo>
                <a:lnTo>
                  <a:pt x="10615118" y="952718"/>
                </a:lnTo>
                <a:lnTo>
                  <a:pt x="10308813" y="952718"/>
                </a:lnTo>
                <a:lnTo>
                  <a:pt x="10256091" y="858979"/>
                </a:lnTo>
                <a:lnTo>
                  <a:pt x="10046659" y="440192"/>
                </a:lnTo>
                <a:lnTo>
                  <a:pt x="10033078" y="440192"/>
                </a:lnTo>
                <a:cubicBezTo>
                  <a:pt x="10041906" y="544322"/>
                  <a:pt x="10050733" y="652194"/>
                  <a:pt x="10059560" y="763816"/>
                </a:cubicBezTo>
                <a:lnTo>
                  <a:pt x="10067676" y="952718"/>
                </a:lnTo>
                <a:lnTo>
                  <a:pt x="9775034" y="952718"/>
                </a:lnTo>
                <a:close/>
                <a:moveTo>
                  <a:pt x="8893069" y="38064"/>
                </a:moveTo>
                <a:lnTo>
                  <a:pt x="9208181" y="38064"/>
                </a:lnTo>
                <a:lnTo>
                  <a:pt x="9208181" y="952718"/>
                </a:lnTo>
                <a:lnTo>
                  <a:pt x="8893069" y="952718"/>
                </a:lnTo>
                <a:close/>
                <a:moveTo>
                  <a:pt x="3930878" y="38064"/>
                </a:moveTo>
                <a:lnTo>
                  <a:pt x="4281601" y="38064"/>
                </a:lnTo>
                <a:lnTo>
                  <a:pt x="4523573" y="505718"/>
                </a:lnTo>
                <a:cubicBezTo>
                  <a:pt x="4547586" y="551259"/>
                  <a:pt x="4571606" y="598158"/>
                  <a:pt x="4595619" y="646422"/>
                </a:cubicBezTo>
                <a:cubicBezTo>
                  <a:pt x="4619631" y="694679"/>
                  <a:pt x="4646368" y="748384"/>
                  <a:pt x="4675829" y="807513"/>
                </a:cubicBezTo>
                <a:lnTo>
                  <a:pt x="4689417" y="807513"/>
                </a:lnTo>
                <a:cubicBezTo>
                  <a:pt x="4714795" y="748384"/>
                  <a:pt x="4738128" y="694679"/>
                  <a:pt x="4759425" y="646422"/>
                </a:cubicBezTo>
                <a:cubicBezTo>
                  <a:pt x="4780722" y="598158"/>
                  <a:pt x="4802697" y="551259"/>
                  <a:pt x="4825360" y="505718"/>
                </a:cubicBezTo>
                <a:lnTo>
                  <a:pt x="5061891" y="38064"/>
                </a:lnTo>
                <a:lnTo>
                  <a:pt x="5393586" y="38064"/>
                </a:lnTo>
                <a:lnTo>
                  <a:pt x="4893322" y="952718"/>
                </a:lnTo>
                <a:lnTo>
                  <a:pt x="4439567" y="952718"/>
                </a:lnTo>
                <a:close/>
                <a:moveTo>
                  <a:pt x="2751501" y="38064"/>
                </a:moveTo>
                <a:lnTo>
                  <a:pt x="3115828" y="38064"/>
                </a:lnTo>
                <a:lnTo>
                  <a:pt x="3419044" y="952718"/>
                </a:lnTo>
                <a:lnTo>
                  <a:pt x="3121565" y="952718"/>
                </a:lnTo>
                <a:lnTo>
                  <a:pt x="3121259" y="951674"/>
                </a:lnTo>
                <a:cubicBezTo>
                  <a:pt x="3087501" y="842806"/>
                  <a:pt x="3055101" y="732743"/>
                  <a:pt x="3024060" y="621491"/>
                </a:cubicBezTo>
                <a:cubicBezTo>
                  <a:pt x="2993024" y="510240"/>
                  <a:pt x="2961982" y="398139"/>
                  <a:pt x="2930940" y="285190"/>
                </a:cubicBezTo>
                <a:lnTo>
                  <a:pt x="2920068" y="285190"/>
                </a:lnTo>
                <a:cubicBezTo>
                  <a:pt x="2891465" y="399327"/>
                  <a:pt x="2861673" y="511775"/>
                  <a:pt x="2830684" y="622510"/>
                </a:cubicBezTo>
                <a:cubicBezTo>
                  <a:pt x="2799704" y="733252"/>
                  <a:pt x="2767867" y="842976"/>
                  <a:pt x="2735189" y="951674"/>
                </a:cubicBezTo>
                <a:lnTo>
                  <a:pt x="2734873" y="952718"/>
                </a:lnTo>
                <a:lnTo>
                  <a:pt x="2448281" y="952718"/>
                </a:lnTo>
                <a:close/>
                <a:moveTo>
                  <a:pt x="1367815" y="38064"/>
                </a:moveTo>
                <a:lnTo>
                  <a:pt x="1731894" y="38064"/>
                </a:lnTo>
                <a:lnTo>
                  <a:pt x="1731894" y="952718"/>
                </a:lnTo>
                <a:lnTo>
                  <a:pt x="1441224" y="952718"/>
                </a:lnTo>
                <a:lnTo>
                  <a:pt x="1442615" y="902514"/>
                </a:lnTo>
                <a:cubicBezTo>
                  <a:pt x="1444992" y="850999"/>
                  <a:pt x="1448387" y="796976"/>
                  <a:pt x="1452800" y="740444"/>
                </a:cubicBezTo>
                <a:cubicBezTo>
                  <a:pt x="1461628" y="627386"/>
                  <a:pt x="1470455" y="523673"/>
                  <a:pt x="1479282" y="429320"/>
                </a:cubicBezTo>
                <a:lnTo>
                  <a:pt x="1468426" y="429320"/>
                </a:lnTo>
                <a:lnTo>
                  <a:pt x="1307976" y="891758"/>
                </a:lnTo>
                <a:lnTo>
                  <a:pt x="1285735" y="952718"/>
                </a:lnTo>
                <a:lnTo>
                  <a:pt x="1040665" y="952718"/>
                </a:lnTo>
                <a:close/>
                <a:moveTo>
                  <a:pt x="0" y="38064"/>
                </a:moveTo>
                <a:lnTo>
                  <a:pt x="361356" y="38064"/>
                </a:lnTo>
                <a:lnTo>
                  <a:pt x="693425" y="952718"/>
                </a:lnTo>
                <a:lnTo>
                  <a:pt x="435453" y="952718"/>
                </a:lnTo>
                <a:lnTo>
                  <a:pt x="413039" y="891758"/>
                </a:lnTo>
                <a:lnTo>
                  <a:pt x="255313" y="429320"/>
                </a:lnTo>
                <a:lnTo>
                  <a:pt x="244449" y="429320"/>
                </a:lnTo>
                <a:cubicBezTo>
                  <a:pt x="251972" y="523673"/>
                  <a:pt x="260004" y="627386"/>
                  <a:pt x="268546" y="740444"/>
                </a:cubicBezTo>
                <a:cubicBezTo>
                  <a:pt x="272821" y="796976"/>
                  <a:pt x="276118" y="850999"/>
                  <a:pt x="278438" y="902514"/>
                </a:cubicBezTo>
                <a:lnTo>
                  <a:pt x="279816" y="952718"/>
                </a:lnTo>
                <a:lnTo>
                  <a:pt x="0" y="952718"/>
                </a:lnTo>
                <a:close/>
                <a:moveTo>
                  <a:pt x="7522924" y="0"/>
                </a:moveTo>
                <a:cubicBezTo>
                  <a:pt x="7784217" y="2647"/>
                  <a:pt x="7993942" y="93798"/>
                  <a:pt x="8152093" y="273461"/>
                </a:cubicBezTo>
                <a:cubicBezTo>
                  <a:pt x="8270711" y="408209"/>
                  <a:pt x="8346035" y="583803"/>
                  <a:pt x="8378070" y="800245"/>
                </a:cubicBezTo>
                <a:lnTo>
                  <a:pt x="8389739" y="952718"/>
                </a:lnTo>
                <a:lnTo>
                  <a:pt x="8067515" y="952718"/>
                </a:lnTo>
                <a:lnTo>
                  <a:pt x="8061804" y="862155"/>
                </a:lnTo>
                <a:cubicBezTo>
                  <a:pt x="8042211" y="703857"/>
                  <a:pt x="7995649" y="575102"/>
                  <a:pt x="7922113" y="475887"/>
                </a:cubicBezTo>
                <a:cubicBezTo>
                  <a:pt x="7824071" y="343601"/>
                  <a:pt x="7691013" y="276409"/>
                  <a:pt x="7522924" y="274310"/>
                </a:cubicBezTo>
                <a:cubicBezTo>
                  <a:pt x="7354951" y="276409"/>
                  <a:pt x="7222341" y="343601"/>
                  <a:pt x="7125094" y="475887"/>
                </a:cubicBezTo>
                <a:cubicBezTo>
                  <a:pt x="7052159" y="575102"/>
                  <a:pt x="7005999" y="703857"/>
                  <a:pt x="6986618" y="862155"/>
                </a:cubicBezTo>
                <a:lnTo>
                  <a:pt x="6980988" y="952718"/>
                </a:lnTo>
                <a:lnTo>
                  <a:pt x="6658783" y="952718"/>
                </a:lnTo>
                <a:lnTo>
                  <a:pt x="6670352" y="800245"/>
                </a:lnTo>
                <a:cubicBezTo>
                  <a:pt x="6702175" y="583803"/>
                  <a:pt x="6777097" y="408209"/>
                  <a:pt x="6895114" y="273461"/>
                </a:cubicBezTo>
                <a:cubicBezTo>
                  <a:pt x="7052477" y="93798"/>
                  <a:pt x="7261747" y="2647"/>
                  <a:pt x="7522924" y="0"/>
                </a:cubicBezTo>
                <a:close/>
              </a:path>
            </a:pathLst>
          </a:custGeom>
          <a:solidFill>
            <a:schemeClr val="accent6">
              <a:alpha val="13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sz="2800" b="1" dirty="0">
              <a:solidFill>
                <a:schemeClr val="bg2">
                  <a:lumMod val="50000"/>
                  <a:alpha val="13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E2A3EEAF-1022-4C66-AA32-F7A00508CFFF}"/>
              </a:ext>
            </a:extLst>
          </p:cNvPr>
          <p:cNvSpPr txBox="1"/>
          <p:nvPr/>
        </p:nvSpPr>
        <p:spPr>
          <a:xfrm>
            <a:off x="10891424" y="219226"/>
            <a:ext cx="10593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LOGO</a:t>
            </a:r>
            <a:endParaRPr lang="zh-CN" altLang="en-US" sz="2400" b="1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pic>
        <p:nvPicPr>
          <p:cNvPr id="3" name="图形 2">
            <a:extLst>
              <a:ext uri="{FF2B5EF4-FFF2-40B4-BE49-F238E27FC236}">
                <a16:creationId xmlns:a16="http://schemas.microsoft.com/office/drawing/2014/main" id="{0CEE16AA-3B93-45AF-A3EB-B3E94CFCCA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232606" y="1335315"/>
            <a:ext cx="4919128" cy="4635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39919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2FEE0CD9-8039-470A-876B-CEB39DA043EA}"/>
              </a:ext>
            </a:extLst>
          </p:cNvPr>
          <p:cNvSpPr/>
          <p:nvPr/>
        </p:nvSpPr>
        <p:spPr>
          <a:xfrm>
            <a:off x="7263172" y="5604302"/>
            <a:ext cx="321772" cy="148771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梯形 4">
            <a:extLst>
              <a:ext uri="{FF2B5EF4-FFF2-40B4-BE49-F238E27FC236}">
                <a16:creationId xmlns:a16="http://schemas.microsoft.com/office/drawing/2014/main" id="{D28B557C-7E26-4096-9198-1E3B5F8BCB27}"/>
              </a:ext>
            </a:extLst>
          </p:cNvPr>
          <p:cNvSpPr/>
          <p:nvPr/>
        </p:nvSpPr>
        <p:spPr>
          <a:xfrm>
            <a:off x="1928854" y="5452188"/>
            <a:ext cx="3193143" cy="563267"/>
          </a:xfrm>
          <a:prstGeom prst="trapezoid">
            <a:avLst/>
          </a:prstGeom>
          <a:ln>
            <a:noFill/>
          </a:ln>
          <a:effectLst>
            <a:outerShdw blurRad="508000" dist="190500" dir="5400000" sx="97000" sy="97000" algn="t" rotWithShape="0">
              <a:schemeClr val="accent4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33812A2-E217-4C76-929C-693E07B2765B}"/>
              </a:ext>
            </a:extLst>
          </p:cNvPr>
          <p:cNvSpPr txBox="1"/>
          <p:nvPr/>
        </p:nvSpPr>
        <p:spPr>
          <a:xfrm>
            <a:off x="1070968" y="380878"/>
            <a:ext cx="947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添加对应文本内容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FFA0461-F371-484E-B3B0-01BEDB7D3A78}"/>
              </a:ext>
            </a:extLst>
          </p:cNvPr>
          <p:cNvSpPr/>
          <p:nvPr/>
        </p:nvSpPr>
        <p:spPr>
          <a:xfrm>
            <a:off x="1782167" y="1541305"/>
            <a:ext cx="3486518" cy="4474151"/>
          </a:xfrm>
          <a:prstGeom prst="rect">
            <a:avLst/>
          </a:prstGeom>
          <a:blipFill>
            <a:blip r:embed="rId4">
              <a:extLst>
                <a:ext uri="{837473B0-CC2E-450A-ABE3-18F120FF3D39}">
                  <a1611:picAttrSrcUrl xmlns:a1611="http://schemas.microsoft.com/office/drawing/2016/11/main" r:id="rId5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62203966-80CC-477A-9FA6-6FB5E87BF875}"/>
              </a:ext>
            </a:extLst>
          </p:cNvPr>
          <p:cNvSpPr/>
          <p:nvPr/>
        </p:nvSpPr>
        <p:spPr>
          <a:xfrm>
            <a:off x="1782167" y="1541304"/>
            <a:ext cx="3486518" cy="4474151"/>
          </a:xfrm>
          <a:prstGeom prst="rect">
            <a:avLst/>
          </a:prstGeom>
          <a:noFill/>
          <a:ln w="34925">
            <a:gradFill>
              <a:gsLst>
                <a:gs pos="50000">
                  <a:schemeClr val="accent4"/>
                </a:gs>
                <a:gs pos="0">
                  <a:schemeClr val="accent1"/>
                </a:gs>
                <a:gs pos="100000">
                  <a:schemeClr val="accent2"/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222BE0E-7F04-4A02-803C-B1928CD6235D}"/>
              </a:ext>
            </a:extLst>
          </p:cNvPr>
          <p:cNvSpPr txBox="1"/>
          <p:nvPr/>
        </p:nvSpPr>
        <p:spPr>
          <a:xfrm>
            <a:off x="6270171" y="2508996"/>
            <a:ext cx="4274797" cy="14288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</a:t>
            </a:r>
            <a:endParaRPr lang="zh-CN" altLang="en-US" sz="2000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6271302-3956-4490-8E46-6E51CC62F1DB}"/>
              </a:ext>
            </a:extLst>
          </p:cNvPr>
          <p:cNvSpPr txBox="1"/>
          <p:nvPr/>
        </p:nvSpPr>
        <p:spPr>
          <a:xfrm>
            <a:off x="8677033" y="1924221"/>
            <a:ext cx="18710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标题文字</a:t>
            </a: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AE4122AB-0020-402B-B344-C5477A5FF543}"/>
              </a:ext>
            </a:extLst>
          </p:cNvPr>
          <p:cNvSpPr/>
          <p:nvPr/>
        </p:nvSpPr>
        <p:spPr>
          <a:xfrm>
            <a:off x="6923317" y="4226249"/>
            <a:ext cx="1001486" cy="100148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C4F6A5BD-96F5-47A9-80A9-BAA7278D0AE8}"/>
              </a:ext>
            </a:extLst>
          </p:cNvPr>
          <p:cNvSpPr/>
          <p:nvPr/>
        </p:nvSpPr>
        <p:spPr>
          <a:xfrm>
            <a:off x="8904518" y="4226249"/>
            <a:ext cx="1001486" cy="100148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battery-with-two-bars_84298">
            <a:extLst>
              <a:ext uri="{FF2B5EF4-FFF2-40B4-BE49-F238E27FC236}">
                <a16:creationId xmlns:a16="http://schemas.microsoft.com/office/drawing/2014/main" id="{6CDC9AEA-CCA7-42D1-9910-1D71412EE1FA}"/>
              </a:ext>
            </a:extLst>
          </p:cNvPr>
          <p:cNvSpPr/>
          <p:nvPr/>
        </p:nvSpPr>
        <p:spPr>
          <a:xfrm>
            <a:off x="9176619" y="4544002"/>
            <a:ext cx="609685" cy="365981"/>
          </a:xfrm>
          <a:custGeom>
            <a:avLst/>
            <a:gdLst>
              <a:gd name="connsiteX0" fmla="*/ 241100 w 608697"/>
              <a:gd name="connsiteY0" fmla="*/ 94346 h 365388"/>
              <a:gd name="connsiteX1" fmla="*/ 306277 w 608697"/>
              <a:gd name="connsiteY1" fmla="*/ 94346 h 365388"/>
              <a:gd name="connsiteX2" fmla="*/ 318533 w 608697"/>
              <a:gd name="connsiteY2" fmla="*/ 106676 h 365388"/>
              <a:gd name="connsiteX3" fmla="*/ 318533 w 608697"/>
              <a:gd name="connsiteY3" fmla="*/ 258712 h 365388"/>
              <a:gd name="connsiteX4" fmla="*/ 306277 w 608697"/>
              <a:gd name="connsiteY4" fmla="*/ 271042 h 365388"/>
              <a:gd name="connsiteX5" fmla="*/ 241100 w 608697"/>
              <a:gd name="connsiteY5" fmla="*/ 271042 h 365388"/>
              <a:gd name="connsiteX6" fmla="*/ 228844 w 608697"/>
              <a:gd name="connsiteY6" fmla="*/ 258712 h 365388"/>
              <a:gd name="connsiteX7" fmla="*/ 228844 w 608697"/>
              <a:gd name="connsiteY7" fmla="*/ 106676 h 365388"/>
              <a:gd name="connsiteX8" fmla="*/ 241100 w 608697"/>
              <a:gd name="connsiteY8" fmla="*/ 94346 h 365388"/>
              <a:gd name="connsiteX9" fmla="*/ 109584 w 608697"/>
              <a:gd name="connsiteY9" fmla="*/ 94346 h 365388"/>
              <a:gd name="connsiteX10" fmla="*/ 174653 w 608697"/>
              <a:gd name="connsiteY10" fmla="*/ 94346 h 365388"/>
              <a:gd name="connsiteX11" fmla="*/ 186998 w 608697"/>
              <a:gd name="connsiteY11" fmla="*/ 106676 h 365388"/>
              <a:gd name="connsiteX12" fmla="*/ 186998 w 608697"/>
              <a:gd name="connsiteY12" fmla="*/ 258712 h 365388"/>
              <a:gd name="connsiteX13" fmla="*/ 174653 w 608697"/>
              <a:gd name="connsiteY13" fmla="*/ 271042 h 365388"/>
              <a:gd name="connsiteX14" fmla="*/ 109584 w 608697"/>
              <a:gd name="connsiteY14" fmla="*/ 271042 h 365388"/>
              <a:gd name="connsiteX15" fmla="*/ 97239 w 608697"/>
              <a:gd name="connsiteY15" fmla="*/ 258712 h 365388"/>
              <a:gd name="connsiteX16" fmla="*/ 97239 w 608697"/>
              <a:gd name="connsiteY16" fmla="*/ 106676 h 365388"/>
              <a:gd name="connsiteX17" fmla="*/ 109584 w 608697"/>
              <a:gd name="connsiteY17" fmla="*/ 94346 h 365388"/>
              <a:gd name="connsiteX18" fmla="*/ 74184 w 608697"/>
              <a:gd name="connsiteY18" fmla="*/ 60249 h 365388"/>
              <a:gd name="connsiteX19" fmla="*/ 60350 w 608697"/>
              <a:gd name="connsiteY19" fmla="*/ 74060 h 365388"/>
              <a:gd name="connsiteX20" fmla="*/ 60350 w 608697"/>
              <a:gd name="connsiteY20" fmla="*/ 291328 h 365388"/>
              <a:gd name="connsiteX21" fmla="*/ 74184 w 608697"/>
              <a:gd name="connsiteY21" fmla="*/ 305139 h 365388"/>
              <a:gd name="connsiteX22" fmla="*/ 454852 w 608697"/>
              <a:gd name="connsiteY22" fmla="*/ 305139 h 365388"/>
              <a:gd name="connsiteX23" fmla="*/ 468686 w 608697"/>
              <a:gd name="connsiteY23" fmla="*/ 291328 h 365388"/>
              <a:gd name="connsiteX24" fmla="*/ 468686 w 608697"/>
              <a:gd name="connsiteY24" fmla="*/ 74060 h 365388"/>
              <a:gd name="connsiteX25" fmla="*/ 454852 w 608697"/>
              <a:gd name="connsiteY25" fmla="*/ 60249 h 365388"/>
              <a:gd name="connsiteX26" fmla="*/ 74184 w 608697"/>
              <a:gd name="connsiteY26" fmla="*/ 0 h 365388"/>
              <a:gd name="connsiteX27" fmla="*/ 454852 w 608697"/>
              <a:gd name="connsiteY27" fmla="*/ 0 h 365388"/>
              <a:gd name="connsiteX28" fmla="*/ 529035 w 608697"/>
              <a:gd name="connsiteY28" fmla="*/ 74060 h 365388"/>
              <a:gd name="connsiteX29" fmla="*/ 529035 w 608697"/>
              <a:gd name="connsiteY29" fmla="*/ 103999 h 365388"/>
              <a:gd name="connsiteX30" fmla="*/ 564688 w 608697"/>
              <a:gd name="connsiteY30" fmla="*/ 103999 h 365388"/>
              <a:gd name="connsiteX31" fmla="*/ 608697 w 608697"/>
              <a:gd name="connsiteY31" fmla="*/ 147935 h 365388"/>
              <a:gd name="connsiteX32" fmla="*/ 608697 w 608697"/>
              <a:gd name="connsiteY32" fmla="*/ 217453 h 365388"/>
              <a:gd name="connsiteX33" fmla="*/ 564688 w 608697"/>
              <a:gd name="connsiteY33" fmla="*/ 261389 h 365388"/>
              <a:gd name="connsiteX34" fmla="*/ 529035 w 608697"/>
              <a:gd name="connsiteY34" fmla="*/ 261389 h 365388"/>
              <a:gd name="connsiteX35" fmla="*/ 529035 w 608697"/>
              <a:gd name="connsiteY35" fmla="*/ 291328 h 365388"/>
              <a:gd name="connsiteX36" fmla="*/ 454852 w 608697"/>
              <a:gd name="connsiteY36" fmla="*/ 365388 h 365388"/>
              <a:gd name="connsiteX37" fmla="*/ 74184 w 608697"/>
              <a:gd name="connsiteY37" fmla="*/ 365388 h 365388"/>
              <a:gd name="connsiteX38" fmla="*/ 0 w 608697"/>
              <a:gd name="connsiteY38" fmla="*/ 291328 h 365388"/>
              <a:gd name="connsiteX39" fmla="*/ 0 w 608697"/>
              <a:gd name="connsiteY39" fmla="*/ 74060 h 365388"/>
              <a:gd name="connsiteX40" fmla="*/ 74184 w 608697"/>
              <a:gd name="connsiteY40" fmla="*/ 0 h 365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608697" h="365388">
                <a:moveTo>
                  <a:pt x="241100" y="94346"/>
                </a:moveTo>
                <a:lnTo>
                  <a:pt x="306277" y="94346"/>
                </a:lnTo>
                <a:cubicBezTo>
                  <a:pt x="313055" y="94346"/>
                  <a:pt x="318533" y="99908"/>
                  <a:pt x="318533" y="106676"/>
                </a:cubicBezTo>
                <a:lnTo>
                  <a:pt x="318533" y="258712"/>
                </a:lnTo>
                <a:cubicBezTo>
                  <a:pt x="318533" y="265480"/>
                  <a:pt x="313055" y="271042"/>
                  <a:pt x="306277" y="271042"/>
                </a:cubicBezTo>
                <a:lnTo>
                  <a:pt x="241100" y="271042"/>
                </a:lnTo>
                <a:cubicBezTo>
                  <a:pt x="234322" y="271042"/>
                  <a:pt x="228844" y="265480"/>
                  <a:pt x="228844" y="258712"/>
                </a:cubicBezTo>
                <a:lnTo>
                  <a:pt x="228844" y="106676"/>
                </a:lnTo>
                <a:cubicBezTo>
                  <a:pt x="228844" y="99908"/>
                  <a:pt x="234322" y="94346"/>
                  <a:pt x="241100" y="94346"/>
                </a:cubicBezTo>
                <a:close/>
                <a:moveTo>
                  <a:pt x="109584" y="94346"/>
                </a:moveTo>
                <a:lnTo>
                  <a:pt x="174653" y="94346"/>
                </a:lnTo>
                <a:cubicBezTo>
                  <a:pt x="181429" y="94346"/>
                  <a:pt x="186998" y="99908"/>
                  <a:pt x="186998" y="106676"/>
                </a:cubicBezTo>
                <a:lnTo>
                  <a:pt x="186998" y="258712"/>
                </a:lnTo>
                <a:cubicBezTo>
                  <a:pt x="186998" y="265480"/>
                  <a:pt x="181429" y="271042"/>
                  <a:pt x="174653" y="271042"/>
                </a:cubicBezTo>
                <a:lnTo>
                  <a:pt x="109584" y="271042"/>
                </a:lnTo>
                <a:cubicBezTo>
                  <a:pt x="102808" y="271042"/>
                  <a:pt x="97239" y="265480"/>
                  <a:pt x="97239" y="258712"/>
                </a:cubicBezTo>
                <a:lnTo>
                  <a:pt x="97239" y="106676"/>
                </a:lnTo>
                <a:cubicBezTo>
                  <a:pt x="97239" y="99908"/>
                  <a:pt x="102808" y="94346"/>
                  <a:pt x="109584" y="94346"/>
                </a:cubicBezTo>
                <a:close/>
                <a:moveTo>
                  <a:pt x="74184" y="60249"/>
                </a:moveTo>
                <a:cubicBezTo>
                  <a:pt x="66570" y="60249"/>
                  <a:pt x="60350" y="66459"/>
                  <a:pt x="60350" y="74060"/>
                </a:cubicBezTo>
                <a:lnTo>
                  <a:pt x="60350" y="291328"/>
                </a:lnTo>
                <a:cubicBezTo>
                  <a:pt x="60350" y="298929"/>
                  <a:pt x="66570" y="305139"/>
                  <a:pt x="74184" y="305139"/>
                </a:cubicBezTo>
                <a:lnTo>
                  <a:pt x="454852" y="305139"/>
                </a:lnTo>
                <a:cubicBezTo>
                  <a:pt x="462465" y="305139"/>
                  <a:pt x="468686" y="298929"/>
                  <a:pt x="468686" y="291328"/>
                </a:cubicBezTo>
                <a:lnTo>
                  <a:pt x="468686" y="74060"/>
                </a:lnTo>
                <a:cubicBezTo>
                  <a:pt x="468686" y="66459"/>
                  <a:pt x="462465" y="60249"/>
                  <a:pt x="454852" y="60249"/>
                </a:cubicBezTo>
                <a:close/>
                <a:moveTo>
                  <a:pt x="74184" y="0"/>
                </a:moveTo>
                <a:lnTo>
                  <a:pt x="454852" y="0"/>
                </a:lnTo>
                <a:cubicBezTo>
                  <a:pt x="495797" y="0"/>
                  <a:pt x="529035" y="33183"/>
                  <a:pt x="529035" y="74060"/>
                </a:cubicBezTo>
                <a:lnTo>
                  <a:pt x="529035" y="103999"/>
                </a:lnTo>
                <a:lnTo>
                  <a:pt x="564688" y="103999"/>
                </a:lnTo>
                <a:cubicBezTo>
                  <a:pt x="589014" y="103999"/>
                  <a:pt x="608697" y="123650"/>
                  <a:pt x="608697" y="147935"/>
                </a:cubicBezTo>
                <a:lnTo>
                  <a:pt x="608697" y="217453"/>
                </a:lnTo>
                <a:cubicBezTo>
                  <a:pt x="608697" y="241738"/>
                  <a:pt x="589014" y="261389"/>
                  <a:pt x="564688" y="261389"/>
                </a:cubicBezTo>
                <a:lnTo>
                  <a:pt x="529035" y="261389"/>
                </a:lnTo>
                <a:lnTo>
                  <a:pt x="529035" y="291328"/>
                </a:lnTo>
                <a:cubicBezTo>
                  <a:pt x="529035" y="332112"/>
                  <a:pt x="495797" y="365388"/>
                  <a:pt x="454852" y="365388"/>
                </a:cubicBezTo>
                <a:lnTo>
                  <a:pt x="74184" y="365388"/>
                </a:lnTo>
                <a:cubicBezTo>
                  <a:pt x="33239" y="365388"/>
                  <a:pt x="0" y="332112"/>
                  <a:pt x="0" y="291328"/>
                </a:cubicBezTo>
                <a:lnTo>
                  <a:pt x="0" y="74060"/>
                </a:lnTo>
                <a:cubicBezTo>
                  <a:pt x="0" y="33183"/>
                  <a:pt x="33239" y="0"/>
                  <a:pt x="7418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bicycle_64340">
            <a:extLst>
              <a:ext uri="{FF2B5EF4-FFF2-40B4-BE49-F238E27FC236}">
                <a16:creationId xmlns:a16="http://schemas.microsoft.com/office/drawing/2014/main" id="{D14C6EA9-B023-4857-8DE6-2E177E00F0FF}"/>
              </a:ext>
            </a:extLst>
          </p:cNvPr>
          <p:cNvSpPr/>
          <p:nvPr/>
        </p:nvSpPr>
        <p:spPr>
          <a:xfrm>
            <a:off x="7119217" y="4546423"/>
            <a:ext cx="609685" cy="361137"/>
          </a:xfrm>
          <a:custGeom>
            <a:avLst/>
            <a:gdLst>
              <a:gd name="connsiteX0" fmla="*/ 186672 w 609473"/>
              <a:gd name="connsiteY0" fmla="*/ 174219 h 361012"/>
              <a:gd name="connsiteX1" fmla="*/ 162409 w 609473"/>
              <a:gd name="connsiteY1" fmla="*/ 214526 h 361012"/>
              <a:gd name="connsiteX2" fmla="*/ 209490 w 609473"/>
              <a:gd name="connsiteY2" fmla="*/ 214526 h 361012"/>
              <a:gd name="connsiteX3" fmla="*/ 186672 w 609473"/>
              <a:gd name="connsiteY3" fmla="*/ 174219 h 361012"/>
              <a:gd name="connsiteX4" fmla="*/ 483097 w 609473"/>
              <a:gd name="connsiteY4" fmla="*/ 149375 h 361012"/>
              <a:gd name="connsiteX5" fmla="*/ 440353 w 609473"/>
              <a:gd name="connsiteY5" fmla="*/ 160818 h 361012"/>
              <a:gd name="connsiteX6" fmla="*/ 487331 w 609473"/>
              <a:gd name="connsiteY6" fmla="*/ 214938 h 361012"/>
              <a:gd name="connsiteX7" fmla="*/ 503024 w 609473"/>
              <a:gd name="connsiteY7" fmla="*/ 239164 h 361012"/>
              <a:gd name="connsiteX8" fmla="*/ 483097 w 609473"/>
              <a:gd name="connsiteY8" fmla="*/ 255245 h 361012"/>
              <a:gd name="connsiteX9" fmla="*/ 478864 w 609473"/>
              <a:gd name="connsiteY9" fmla="*/ 254833 h 361012"/>
              <a:gd name="connsiteX10" fmla="*/ 409585 w 609473"/>
              <a:gd name="connsiteY10" fmla="*/ 191125 h 361012"/>
              <a:gd name="connsiteX11" fmla="*/ 397505 w 609473"/>
              <a:gd name="connsiteY11" fmla="*/ 234834 h 361012"/>
              <a:gd name="connsiteX12" fmla="*/ 483097 w 609473"/>
              <a:gd name="connsiteY12" fmla="*/ 320396 h 361012"/>
              <a:gd name="connsiteX13" fmla="*/ 568690 w 609473"/>
              <a:gd name="connsiteY13" fmla="*/ 234937 h 361012"/>
              <a:gd name="connsiteX14" fmla="*/ 483097 w 609473"/>
              <a:gd name="connsiteY14" fmla="*/ 149375 h 361012"/>
              <a:gd name="connsiteX15" fmla="*/ 126376 w 609473"/>
              <a:gd name="connsiteY15" fmla="*/ 149375 h 361012"/>
              <a:gd name="connsiteX16" fmla="*/ 40783 w 609473"/>
              <a:gd name="connsiteY16" fmla="*/ 234834 h 361012"/>
              <a:gd name="connsiteX17" fmla="*/ 126376 w 609473"/>
              <a:gd name="connsiteY17" fmla="*/ 320396 h 361012"/>
              <a:gd name="connsiteX18" fmla="*/ 209490 w 609473"/>
              <a:gd name="connsiteY18" fmla="*/ 255245 h 361012"/>
              <a:gd name="connsiteX19" fmla="*/ 126376 w 609473"/>
              <a:gd name="connsiteY19" fmla="*/ 255245 h 361012"/>
              <a:gd name="connsiteX20" fmla="*/ 108617 w 609473"/>
              <a:gd name="connsiteY20" fmla="*/ 244937 h 361012"/>
              <a:gd name="connsiteX21" fmla="*/ 108927 w 609473"/>
              <a:gd name="connsiteY21" fmla="*/ 224422 h 361012"/>
              <a:gd name="connsiteX22" fmla="*/ 151671 w 609473"/>
              <a:gd name="connsiteY22" fmla="*/ 153190 h 361012"/>
              <a:gd name="connsiteX23" fmla="*/ 126376 w 609473"/>
              <a:gd name="connsiteY23" fmla="*/ 149375 h 361012"/>
              <a:gd name="connsiteX24" fmla="*/ 226423 w 609473"/>
              <a:gd name="connsiteY24" fmla="*/ 108038 h 361012"/>
              <a:gd name="connsiteX25" fmla="*/ 208045 w 609473"/>
              <a:gd name="connsiteY25" fmla="*/ 138654 h 361012"/>
              <a:gd name="connsiteX26" fmla="*/ 251099 w 609473"/>
              <a:gd name="connsiteY26" fmla="*/ 214526 h 361012"/>
              <a:gd name="connsiteX27" fmla="*/ 296735 w 609473"/>
              <a:gd name="connsiteY27" fmla="*/ 214526 h 361012"/>
              <a:gd name="connsiteX28" fmla="*/ 354037 w 609473"/>
              <a:gd name="connsiteY28" fmla="*/ 108038 h 361012"/>
              <a:gd name="connsiteX29" fmla="*/ 196975 w 609473"/>
              <a:gd name="connsiteY29" fmla="*/ 17428 h 361012"/>
              <a:gd name="connsiteX30" fmla="*/ 263605 w 609473"/>
              <a:gd name="connsiteY30" fmla="*/ 17428 h 361012"/>
              <a:gd name="connsiteX31" fmla="*/ 283955 w 609473"/>
              <a:gd name="connsiteY31" fmla="*/ 37734 h 361012"/>
              <a:gd name="connsiteX32" fmla="*/ 263605 w 609473"/>
              <a:gd name="connsiteY32" fmla="*/ 58144 h 361012"/>
              <a:gd name="connsiteX33" fmla="*/ 196975 w 609473"/>
              <a:gd name="connsiteY33" fmla="*/ 58144 h 361012"/>
              <a:gd name="connsiteX34" fmla="*/ 176625 w 609473"/>
              <a:gd name="connsiteY34" fmla="*/ 37734 h 361012"/>
              <a:gd name="connsiteX35" fmla="*/ 196975 w 609473"/>
              <a:gd name="connsiteY35" fmla="*/ 17428 h 361012"/>
              <a:gd name="connsiteX36" fmla="*/ 444521 w 609473"/>
              <a:gd name="connsiteY36" fmla="*/ 80 h 361012"/>
              <a:gd name="connsiteX37" fmla="*/ 459454 w 609473"/>
              <a:gd name="connsiteY37" fmla="*/ 4745 h 361012"/>
              <a:gd name="connsiteX38" fmla="*/ 462035 w 609473"/>
              <a:gd name="connsiteY38" fmla="*/ 33403 h 361012"/>
              <a:gd name="connsiteX39" fmla="*/ 414438 w 609473"/>
              <a:gd name="connsiteY39" fmla="*/ 65360 h 361012"/>
              <a:gd name="connsiteX40" fmla="*/ 426827 w 609473"/>
              <a:gd name="connsiteY40" fmla="*/ 121954 h 361012"/>
              <a:gd name="connsiteX41" fmla="*/ 483097 w 609473"/>
              <a:gd name="connsiteY41" fmla="*/ 108759 h 361012"/>
              <a:gd name="connsiteX42" fmla="*/ 609473 w 609473"/>
              <a:gd name="connsiteY42" fmla="*/ 234937 h 361012"/>
              <a:gd name="connsiteX43" fmla="*/ 483097 w 609473"/>
              <a:gd name="connsiteY43" fmla="*/ 361012 h 361012"/>
              <a:gd name="connsiteX44" fmla="*/ 356722 w 609473"/>
              <a:gd name="connsiteY44" fmla="*/ 234937 h 361012"/>
              <a:gd name="connsiteX45" fmla="*/ 392033 w 609473"/>
              <a:gd name="connsiteY45" fmla="*/ 147520 h 361012"/>
              <a:gd name="connsiteX46" fmla="*/ 390381 w 609473"/>
              <a:gd name="connsiteY46" fmla="*/ 142572 h 361012"/>
              <a:gd name="connsiteX47" fmla="*/ 387387 w 609473"/>
              <a:gd name="connsiteY47" fmla="*/ 132160 h 361012"/>
              <a:gd name="connsiteX48" fmla="*/ 326883 w 609473"/>
              <a:gd name="connsiteY48" fmla="*/ 244524 h 361012"/>
              <a:gd name="connsiteX49" fmla="*/ 309021 w 609473"/>
              <a:gd name="connsiteY49" fmla="*/ 255245 h 361012"/>
              <a:gd name="connsiteX50" fmla="*/ 251099 w 609473"/>
              <a:gd name="connsiteY50" fmla="*/ 255245 h 361012"/>
              <a:gd name="connsiteX51" fmla="*/ 126376 w 609473"/>
              <a:gd name="connsiteY51" fmla="*/ 361012 h 361012"/>
              <a:gd name="connsiteX52" fmla="*/ 0 w 609473"/>
              <a:gd name="connsiteY52" fmla="*/ 234937 h 361012"/>
              <a:gd name="connsiteX53" fmla="*/ 126376 w 609473"/>
              <a:gd name="connsiteY53" fmla="*/ 108759 h 361012"/>
              <a:gd name="connsiteX54" fmla="*/ 173147 w 609473"/>
              <a:gd name="connsiteY54" fmla="*/ 117728 h 361012"/>
              <a:gd name="connsiteX55" fmla="*/ 197410 w 609473"/>
              <a:gd name="connsiteY55" fmla="*/ 77215 h 361012"/>
              <a:gd name="connsiteX56" fmla="*/ 214962 w 609473"/>
              <a:gd name="connsiteY56" fmla="*/ 67422 h 361012"/>
              <a:gd name="connsiteX57" fmla="*/ 373551 w 609473"/>
              <a:gd name="connsiteY57" fmla="*/ 67422 h 361012"/>
              <a:gd name="connsiteX58" fmla="*/ 371486 w 609473"/>
              <a:gd name="connsiteY58" fmla="*/ 52165 h 361012"/>
              <a:gd name="connsiteX59" fmla="*/ 375926 w 609473"/>
              <a:gd name="connsiteY59" fmla="*/ 37114 h 361012"/>
              <a:gd name="connsiteX60" fmla="*/ 389761 w 609473"/>
              <a:gd name="connsiteY60" fmla="*/ 29692 h 361012"/>
              <a:gd name="connsiteX61" fmla="*/ 430751 w 609473"/>
              <a:gd name="connsiteY61" fmla="*/ 7322 h 361012"/>
              <a:gd name="connsiteX62" fmla="*/ 444521 w 609473"/>
              <a:gd name="connsiteY62" fmla="*/ 80 h 361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609473" h="361012">
                <a:moveTo>
                  <a:pt x="186672" y="174219"/>
                </a:moveTo>
                <a:lnTo>
                  <a:pt x="162409" y="214526"/>
                </a:lnTo>
                <a:lnTo>
                  <a:pt x="209490" y="214526"/>
                </a:lnTo>
                <a:cubicBezTo>
                  <a:pt x="205670" y="199063"/>
                  <a:pt x="197617" y="185146"/>
                  <a:pt x="186672" y="174219"/>
                </a:cubicBezTo>
                <a:close/>
                <a:moveTo>
                  <a:pt x="483097" y="149375"/>
                </a:moveTo>
                <a:cubicBezTo>
                  <a:pt x="467507" y="149375"/>
                  <a:pt x="452949" y="153602"/>
                  <a:pt x="440353" y="160818"/>
                </a:cubicBezTo>
                <a:cubicBezTo>
                  <a:pt x="453982" y="192466"/>
                  <a:pt x="470191" y="211330"/>
                  <a:pt x="487331" y="214938"/>
                </a:cubicBezTo>
                <a:cubicBezTo>
                  <a:pt x="498275" y="217309"/>
                  <a:pt x="505296" y="228133"/>
                  <a:pt x="503024" y="239164"/>
                </a:cubicBezTo>
                <a:cubicBezTo>
                  <a:pt x="500959" y="248648"/>
                  <a:pt x="492493" y="255245"/>
                  <a:pt x="483097" y="255245"/>
                </a:cubicBezTo>
                <a:cubicBezTo>
                  <a:pt x="481652" y="255245"/>
                  <a:pt x="480207" y="255142"/>
                  <a:pt x="478864" y="254833"/>
                </a:cubicBezTo>
                <a:cubicBezTo>
                  <a:pt x="451194" y="248957"/>
                  <a:pt x="427963" y="227618"/>
                  <a:pt x="409585" y="191125"/>
                </a:cubicBezTo>
                <a:cubicBezTo>
                  <a:pt x="401841" y="203908"/>
                  <a:pt x="397505" y="218959"/>
                  <a:pt x="397505" y="234834"/>
                </a:cubicBezTo>
                <a:cubicBezTo>
                  <a:pt x="397505" y="282048"/>
                  <a:pt x="435810" y="320396"/>
                  <a:pt x="483097" y="320396"/>
                </a:cubicBezTo>
                <a:cubicBezTo>
                  <a:pt x="530282" y="320396"/>
                  <a:pt x="568690" y="282048"/>
                  <a:pt x="568690" y="234937"/>
                </a:cubicBezTo>
                <a:cubicBezTo>
                  <a:pt x="568690" y="187724"/>
                  <a:pt x="530282" y="149375"/>
                  <a:pt x="483097" y="149375"/>
                </a:cubicBezTo>
                <a:close/>
                <a:moveTo>
                  <a:pt x="126376" y="149375"/>
                </a:moveTo>
                <a:cubicBezTo>
                  <a:pt x="79191" y="149375"/>
                  <a:pt x="40783" y="187724"/>
                  <a:pt x="40783" y="234834"/>
                </a:cubicBezTo>
                <a:cubicBezTo>
                  <a:pt x="40783" y="282048"/>
                  <a:pt x="79191" y="320396"/>
                  <a:pt x="126376" y="320396"/>
                </a:cubicBezTo>
                <a:cubicBezTo>
                  <a:pt x="166539" y="320396"/>
                  <a:pt x="200301" y="292563"/>
                  <a:pt x="209490" y="255245"/>
                </a:cubicBezTo>
                <a:lnTo>
                  <a:pt x="126376" y="255245"/>
                </a:lnTo>
                <a:cubicBezTo>
                  <a:pt x="119045" y="255245"/>
                  <a:pt x="112231" y="251328"/>
                  <a:pt x="108617" y="244937"/>
                </a:cubicBezTo>
                <a:cubicBezTo>
                  <a:pt x="105003" y="238545"/>
                  <a:pt x="105106" y="230711"/>
                  <a:pt x="108927" y="224422"/>
                </a:cubicBezTo>
                <a:lnTo>
                  <a:pt x="151671" y="153190"/>
                </a:lnTo>
                <a:cubicBezTo>
                  <a:pt x="143721" y="150716"/>
                  <a:pt x="135152" y="149375"/>
                  <a:pt x="126376" y="149375"/>
                </a:cubicBezTo>
                <a:close/>
                <a:moveTo>
                  <a:pt x="226423" y="108038"/>
                </a:moveTo>
                <a:lnTo>
                  <a:pt x="208045" y="138654"/>
                </a:lnTo>
                <a:cubicBezTo>
                  <a:pt x="230450" y="157725"/>
                  <a:pt x="246143" y="184322"/>
                  <a:pt x="251099" y="214526"/>
                </a:cubicBezTo>
                <a:lnTo>
                  <a:pt x="296735" y="214526"/>
                </a:lnTo>
                <a:lnTo>
                  <a:pt x="354037" y="108038"/>
                </a:lnTo>
                <a:close/>
                <a:moveTo>
                  <a:pt x="196975" y="17428"/>
                </a:moveTo>
                <a:lnTo>
                  <a:pt x="263605" y="17428"/>
                </a:lnTo>
                <a:cubicBezTo>
                  <a:pt x="274865" y="17428"/>
                  <a:pt x="283955" y="26499"/>
                  <a:pt x="283955" y="37734"/>
                </a:cubicBezTo>
                <a:cubicBezTo>
                  <a:pt x="283955" y="48970"/>
                  <a:pt x="274865" y="58144"/>
                  <a:pt x="263605" y="58144"/>
                </a:cubicBezTo>
                <a:lnTo>
                  <a:pt x="196975" y="58144"/>
                </a:lnTo>
                <a:cubicBezTo>
                  <a:pt x="185716" y="58144"/>
                  <a:pt x="176625" y="48970"/>
                  <a:pt x="176625" y="37734"/>
                </a:cubicBezTo>
                <a:cubicBezTo>
                  <a:pt x="176625" y="26499"/>
                  <a:pt x="185716" y="17428"/>
                  <a:pt x="196975" y="17428"/>
                </a:cubicBezTo>
                <a:close/>
                <a:moveTo>
                  <a:pt x="444521" y="80"/>
                </a:moveTo>
                <a:cubicBezTo>
                  <a:pt x="449723" y="-383"/>
                  <a:pt x="455117" y="1137"/>
                  <a:pt x="459454" y="4745"/>
                </a:cubicBezTo>
                <a:cubicBezTo>
                  <a:pt x="468023" y="11961"/>
                  <a:pt x="469159" y="24847"/>
                  <a:pt x="462035" y="33403"/>
                </a:cubicBezTo>
                <a:cubicBezTo>
                  <a:pt x="447064" y="51237"/>
                  <a:pt x="428479" y="60515"/>
                  <a:pt x="414438" y="65360"/>
                </a:cubicBezTo>
                <a:cubicBezTo>
                  <a:pt x="416709" y="79277"/>
                  <a:pt x="420632" y="100100"/>
                  <a:pt x="426827" y="121954"/>
                </a:cubicBezTo>
                <a:cubicBezTo>
                  <a:pt x="443760" y="113501"/>
                  <a:pt x="462861" y="108759"/>
                  <a:pt x="483097" y="108759"/>
                </a:cubicBezTo>
                <a:cubicBezTo>
                  <a:pt x="552790" y="108759"/>
                  <a:pt x="609473" y="165354"/>
                  <a:pt x="609473" y="234937"/>
                </a:cubicBezTo>
                <a:cubicBezTo>
                  <a:pt x="609473" y="304417"/>
                  <a:pt x="552790" y="361012"/>
                  <a:pt x="483097" y="361012"/>
                </a:cubicBezTo>
                <a:cubicBezTo>
                  <a:pt x="413405" y="361012"/>
                  <a:pt x="356722" y="304417"/>
                  <a:pt x="356722" y="234937"/>
                </a:cubicBezTo>
                <a:cubicBezTo>
                  <a:pt x="356722" y="201022"/>
                  <a:pt x="370144" y="170199"/>
                  <a:pt x="392033" y="147520"/>
                </a:cubicBezTo>
                <a:cubicBezTo>
                  <a:pt x="391413" y="145870"/>
                  <a:pt x="390897" y="144221"/>
                  <a:pt x="390381" y="142572"/>
                </a:cubicBezTo>
                <a:cubicBezTo>
                  <a:pt x="389348" y="139067"/>
                  <a:pt x="388316" y="135665"/>
                  <a:pt x="387387" y="132160"/>
                </a:cubicBezTo>
                <a:lnTo>
                  <a:pt x="326883" y="244524"/>
                </a:lnTo>
                <a:cubicBezTo>
                  <a:pt x="323373" y="251122"/>
                  <a:pt x="316455" y="255245"/>
                  <a:pt x="309021" y="255245"/>
                </a:cubicBezTo>
                <a:lnTo>
                  <a:pt x="251099" y="255245"/>
                </a:lnTo>
                <a:cubicBezTo>
                  <a:pt x="241291" y="315139"/>
                  <a:pt x="189150" y="361012"/>
                  <a:pt x="126376" y="361012"/>
                </a:cubicBezTo>
                <a:cubicBezTo>
                  <a:pt x="56683" y="361012"/>
                  <a:pt x="0" y="304417"/>
                  <a:pt x="0" y="234937"/>
                </a:cubicBezTo>
                <a:cubicBezTo>
                  <a:pt x="0" y="165354"/>
                  <a:pt x="56683" y="108759"/>
                  <a:pt x="126376" y="108759"/>
                </a:cubicBezTo>
                <a:cubicBezTo>
                  <a:pt x="142895" y="108759"/>
                  <a:pt x="158589" y="111955"/>
                  <a:pt x="173147" y="117728"/>
                </a:cubicBezTo>
                <a:lnTo>
                  <a:pt x="197410" y="77215"/>
                </a:lnTo>
                <a:cubicBezTo>
                  <a:pt x="201127" y="71133"/>
                  <a:pt x="207735" y="67422"/>
                  <a:pt x="214962" y="67422"/>
                </a:cubicBezTo>
                <a:lnTo>
                  <a:pt x="373551" y="67422"/>
                </a:lnTo>
                <a:cubicBezTo>
                  <a:pt x="372209" y="58350"/>
                  <a:pt x="371590" y="52783"/>
                  <a:pt x="371486" y="52165"/>
                </a:cubicBezTo>
                <a:cubicBezTo>
                  <a:pt x="370970" y="46701"/>
                  <a:pt x="372519" y="41341"/>
                  <a:pt x="375926" y="37114"/>
                </a:cubicBezTo>
                <a:cubicBezTo>
                  <a:pt x="379436" y="32888"/>
                  <a:pt x="384392" y="30207"/>
                  <a:pt x="389761" y="29692"/>
                </a:cubicBezTo>
                <a:cubicBezTo>
                  <a:pt x="389864" y="29692"/>
                  <a:pt x="414438" y="26806"/>
                  <a:pt x="430751" y="7322"/>
                </a:cubicBezTo>
                <a:cubicBezTo>
                  <a:pt x="434313" y="2993"/>
                  <a:pt x="439320" y="544"/>
                  <a:pt x="444521" y="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3DE23BAF-03BC-418A-AEEE-5CFDF575BA36}"/>
              </a:ext>
            </a:extLst>
          </p:cNvPr>
          <p:cNvSpPr txBox="1"/>
          <p:nvPr/>
        </p:nvSpPr>
        <p:spPr>
          <a:xfrm>
            <a:off x="6594344" y="5311914"/>
            <a:ext cx="16594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accent6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文本内容</a:t>
            </a: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D78CF065-9A38-4E0C-B704-7288FED35721}"/>
              </a:ext>
            </a:extLst>
          </p:cNvPr>
          <p:cNvSpPr/>
          <p:nvPr/>
        </p:nvSpPr>
        <p:spPr>
          <a:xfrm>
            <a:off x="9244373" y="5604302"/>
            <a:ext cx="321772" cy="148771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96ACD39F-2E22-427D-9370-D57DE05649F9}"/>
              </a:ext>
            </a:extLst>
          </p:cNvPr>
          <p:cNvSpPr txBox="1"/>
          <p:nvPr/>
        </p:nvSpPr>
        <p:spPr>
          <a:xfrm>
            <a:off x="8575545" y="5311914"/>
            <a:ext cx="16594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accent6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文本内容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563295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C33812A2-E217-4C76-929C-693E07B2765B}"/>
              </a:ext>
            </a:extLst>
          </p:cNvPr>
          <p:cNvSpPr txBox="1"/>
          <p:nvPr/>
        </p:nvSpPr>
        <p:spPr>
          <a:xfrm>
            <a:off x="1070968" y="380878"/>
            <a:ext cx="947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添加对应文本内容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8276BE71-AAA0-48A0-9482-1A963F6435B9}"/>
              </a:ext>
            </a:extLst>
          </p:cNvPr>
          <p:cNvGrpSpPr/>
          <p:nvPr/>
        </p:nvGrpSpPr>
        <p:grpSpPr>
          <a:xfrm>
            <a:off x="594222" y="1680141"/>
            <a:ext cx="3321300" cy="4241726"/>
            <a:chOff x="1070966" y="1970427"/>
            <a:chExt cx="3321300" cy="4241726"/>
          </a:xfrm>
        </p:grpSpPr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E85ED691-E8EE-4CCC-9C34-531F4B64B4E9}"/>
                </a:ext>
              </a:extLst>
            </p:cNvPr>
            <p:cNvSpPr/>
            <p:nvPr/>
          </p:nvSpPr>
          <p:spPr>
            <a:xfrm>
              <a:off x="1424738" y="2182363"/>
              <a:ext cx="2967528" cy="3630145"/>
            </a:xfrm>
            <a:prstGeom prst="rect">
              <a:avLst/>
            </a:prstGeom>
            <a:noFill/>
            <a:ln w="34925">
              <a:gradFill>
                <a:gsLst>
                  <a:gs pos="50000">
                    <a:schemeClr val="accent4"/>
                  </a:gs>
                  <a:gs pos="0">
                    <a:schemeClr val="accent1"/>
                  </a:gs>
                  <a:gs pos="100000">
                    <a:schemeClr val="accent2"/>
                  </a:gs>
                </a:gsLst>
                <a:lin ang="7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8CA3C58D-D9D4-4FD9-BE88-5D71DEB14CEA}"/>
                </a:ext>
              </a:extLst>
            </p:cNvPr>
            <p:cNvSpPr/>
            <p:nvPr/>
          </p:nvSpPr>
          <p:spPr>
            <a:xfrm>
              <a:off x="1307905" y="1970427"/>
              <a:ext cx="2967528" cy="3773117"/>
            </a:xfrm>
            <a:prstGeom prst="roundRect">
              <a:avLst>
                <a:gd name="adj" fmla="val 985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5" name="图片 24" descr="仰视的摩天大楼">
              <a:extLst>
                <a:ext uri="{FF2B5EF4-FFF2-40B4-BE49-F238E27FC236}">
                  <a16:creationId xmlns:a16="http://schemas.microsoft.com/office/drawing/2014/main" id="{A2727FBC-F28A-449F-A2DE-7FEBA41CCC1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0966" y="4401181"/>
              <a:ext cx="2714337" cy="1810972"/>
            </a:xfrm>
            <a:prstGeom prst="rect">
              <a:avLst/>
            </a:prstGeom>
          </p:spPr>
        </p:pic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id="{C439077A-ABFC-410E-A942-2AB1DD883CCD}"/>
                </a:ext>
              </a:extLst>
            </p:cNvPr>
            <p:cNvSpPr/>
            <p:nvPr/>
          </p:nvSpPr>
          <p:spPr>
            <a:xfrm>
              <a:off x="1424738" y="2189907"/>
              <a:ext cx="2006795" cy="542478"/>
            </a:xfrm>
            <a:prstGeom prst="roundRect">
              <a:avLst>
                <a:gd name="adj" fmla="val 98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7218583B-03BD-4773-99D1-6CA2CCF6B953}"/>
                </a:ext>
              </a:extLst>
            </p:cNvPr>
            <p:cNvSpPr txBox="1"/>
            <p:nvPr/>
          </p:nvSpPr>
          <p:spPr>
            <a:xfrm>
              <a:off x="1424738" y="2224328"/>
              <a:ext cx="14478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标题文字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8E56A922-87F0-49EF-9F41-2FE465F662CA}"/>
                </a:ext>
              </a:extLst>
            </p:cNvPr>
            <p:cNvSpPr txBox="1"/>
            <p:nvPr/>
          </p:nvSpPr>
          <p:spPr>
            <a:xfrm>
              <a:off x="1424738" y="2801349"/>
              <a:ext cx="2714337" cy="153086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点击输入简要文字内容，文字内容需概括精炼，不用多余的文字修饰，言简意赅的说明</a:t>
              </a:r>
              <a:endParaRPr lang="zh-CN" altLang="en-US" sz="1600" dirty="0"/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80AC8906-CF9F-4756-AA87-E7DE3C3933C8}"/>
                </a:ext>
              </a:extLst>
            </p:cNvPr>
            <p:cNvSpPr txBox="1"/>
            <p:nvPr/>
          </p:nvSpPr>
          <p:spPr>
            <a:xfrm rot="16200000">
              <a:off x="2390219" y="3769429"/>
              <a:ext cx="3472280" cy="298148"/>
            </a:xfrm>
            <a:custGeom>
              <a:avLst/>
              <a:gdLst>
                <a:gd name="connsiteX0" fmla="*/ 340877 w 3472280"/>
                <a:gd name="connsiteY0" fmla="*/ 298148 h 298148"/>
                <a:gd name="connsiteX1" fmla="*/ 180146 w 3472280"/>
                <a:gd name="connsiteY1" fmla="*/ 298148 h 298148"/>
                <a:gd name="connsiteX2" fmla="*/ 164366 w 3472280"/>
                <a:gd name="connsiteY2" fmla="*/ 251883 h 298148"/>
                <a:gd name="connsiteX3" fmla="*/ 157371 w 3472280"/>
                <a:gd name="connsiteY3" fmla="*/ 251883 h 298148"/>
                <a:gd name="connsiteX4" fmla="*/ 160955 w 3472280"/>
                <a:gd name="connsiteY4" fmla="*/ 298148 h 298148"/>
                <a:gd name="connsiteX5" fmla="*/ 0 w 3472280"/>
                <a:gd name="connsiteY5" fmla="*/ 298148 h 298148"/>
                <a:gd name="connsiteX6" fmla="*/ 0 w 3472280"/>
                <a:gd name="connsiteY6" fmla="*/ 0 h 298148"/>
                <a:gd name="connsiteX7" fmla="*/ 232633 w 3472280"/>
                <a:gd name="connsiteY7" fmla="*/ 0 h 298148"/>
                <a:gd name="connsiteX8" fmla="*/ 1114957 w 3472280"/>
                <a:gd name="connsiteY8" fmla="*/ 0 h 298148"/>
                <a:gd name="connsiteX9" fmla="*/ 1114957 w 3472280"/>
                <a:gd name="connsiteY9" fmla="*/ 298148 h 298148"/>
                <a:gd name="connsiteX10" fmla="*/ 948393 w 3472280"/>
                <a:gd name="connsiteY10" fmla="*/ 298148 h 298148"/>
                <a:gd name="connsiteX11" fmla="*/ 952331 w 3472280"/>
                <a:gd name="connsiteY11" fmla="*/ 251883 h 298148"/>
                <a:gd name="connsiteX12" fmla="*/ 945342 w 3472280"/>
                <a:gd name="connsiteY12" fmla="*/ 251883 h 298148"/>
                <a:gd name="connsiteX13" fmla="*/ 929290 w 3472280"/>
                <a:gd name="connsiteY13" fmla="*/ 298148 h 298148"/>
                <a:gd name="connsiteX14" fmla="*/ 773931 w 3472280"/>
                <a:gd name="connsiteY14" fmla="*/ 298148 h 298148"/>
                <a:gd name="connsiteX15" fmla="*/ 880571 w 3472280"/>
                <a:gd name="connsiteY15" fmla="*/ 0 h 298148"/>
                <a:gd name="connsiteX16" fmla="*/ 2104745 w 3472280"/>
                <a:gd name="connsiteY16" fmla="*/ 298148 h 298148"/>
                <a:gd name="connsiteX17" fmla="*/ 1925381 w 3472280"/>
                <a:gd name="connsiteY17" fmla="*/ 298148 h 298148"/>
                <a:gd name="connsiteX18" fmla="*/ 1886879 w 3472280"/>
                <a:gd name="connsiteY18" fmla="*/ 159095 h 298148"/>
                <a:gd name="connsiteX19" fmla="*/ 1879880 w 3472280"/>
                <a:gd name="connsiteY19" fmla="*/ 159095 h 298148"/>
                <a:gd name="connsiteX20" fmla="*/ 1843033 w 3472280"/>
                <a:gd name="connsiteY20" fmla="*/ 298148 h 298148"/>
                <a:gd name="connsiteX21" fmla="*/ 1672520 w 3472280"/>
                <a:gd name="connsiteY21" fmla="*/ 298148 h 298148"/>
                <a:gd name="connsiteX22" fmla="*/ 1771360 w 3472280"/>
                <a:gd name="connsiteY22" fmla="*/ 0 h 298148"/>
                <a:gd name="connsiteX23" fmla="*/ 2005906 w 3472280"/>
                <a:gd name="connsiteY23" fmla="*/ 0 h 298148"/>
                <a:gd name="connsiteX24" fmla="*/ 2910673 w 3472280"/>
                <a:gd name="connsiteY24" fmla="*/ 298148 h 298148"/>
                <a:gd name="connsiteX25" fmla="*/ 2696434 w 3472280"/>
                <a:gd name="connsiteY25" fmla="*/ 298148 h 298148"/>
                <a:gd name="connsiteX26" fmla="*/ 2530619 w 3472280"/>
                <a:gd name="connsiteY26" fmla="*/ 0 h 298148"/>
                <a:gd name="connsiteX27" fmla="*/ 2756406 w 3472280"/>
                <a:gd name="connsiteY27" fmla="*/ 0 h 298148"/>
                <a:gd name="connsiteX28" fmla="*/ 3472280 w 3472280"/>
                <a:gd name="connsiteY28" fmla="*/ 0 h 298148"/>
                <a:gd name="connsiteX29" fmla="*/ 3309210 w 3472280"/>
                <a:gd name="connsiteY29" fmla="*/ 298148 h 298148"/>
                <a:gd name="connsiteX30" fmla="*/ 3107944 w 3472280"/>
                <a:gd name="connsiteY30" fmla="*/ 298148 h 298148"/>
                <a:gd name="connsiteX31" fmla="*/ 3258741 w 3472280"/>
                <a:gd name="connsiteY31" fmla="*/ 0 h 298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472280" h="298148">
                  <a:moveTo>
                    <a:pt x="340877" y="298148"/>
                  </a:moveTo>
                  <a:lnTo>
                    <a:pt x="180146" y="298148"/>
                  </a:lnTo>
                  <a:lnTo>
                    <a:pt x="164366" y="251883"/>
                  </a:lnTo>
                  <a:lnTo>
                    <a:pt x="157371" y="251883"/>
                  </a:lnTo>
                  <a:lnTo>
                    <a:pt x="160955" y="298148"/>
                  </a:lnTo>
                  <a:lnTo>
                    <a:pt x="0" y="298148"/>
                  </a:lnTo>
                  <a:lnTo>
                    <a:pt x="0" y="0"/>
                  </a:lnTo>
                  <a:lnTo>
                    <a:pt x="232633" y="0"/>
                  </a:lnTo>
                  <a:close/>
                  <a:moveTo>
                    <a:pt x="1114957" y="0"/>
                  </a:moveTo>
                  <a:lnTo>
                    <a:pt x="1114957" y="298148"/>
                  </a:lnTo>
                  <a:lnTo>
                    <a:pt x="948393" y="298148"/>
                  </a:lnTo>
                  <a:lnTo>
                    <a:pt x="952331" y="251883"/>
                  </a:lnTo>
                  <a:lnTo>
                    <a:pt x="945342" y="251883"/>
                  </a:lnTo>
                  <a:lnTo>
                    <a:pt x="929290" y="298148"/>
                  </a:lnTo>
                  <a:lnTo>
                    <a:pt x="773931" y="298148"/>
                  </a:lnTo>
                  <a:lnTo>
                    <a:pt x="880571" y="0"/>
                  </a:lnTo>
                  <a:close/>
                  <a:moveTo>
                    <a:pt x="2104745" y="298148"/>
                  </a:moveTo>
                  <a:lnTo>
                    <a:pt x="1925381" y="298148"/>
                  </a:lnTo>
                  <a:lnTo>
                    <a:pt x="1886879" y="159095"/>
                  </a:lnTo>
                  <a:lnTo>
                    <a:pt x="1879880" y="159095"/>
                  </a:lnTo>
                  <a:lnTo>
                    <a:pt x="1843033" y="298148"/>
                  </a:lnTo>
                  <a:lnTo>
                    <a:pt x="1672520" y="298148"/>
                  </a:lnTo>
                  <a:lnTo>
                    <a:pt x="1771360" y="0"/>
                  </a:lnTo>
                  <a:lnTo>
                    <a:pt x="2005906" y="0"/>
                  </a:lnTo>
                  <a:close/>
                  <a:moveTo>
                    <a:pt x="2910673" y="298148"/>
                  </a:moveTo>
                  <a:lnTo>
                    <a:pt x="2696434" y="298148"/>
                  </a:lnTo>
                  <a:lnTo>
                    <a:pt x="2530619" y="0"/>
                  </a:lnTo>
                  <a:lnTo>
                    <a:pt x="2756406" y="0"/>
                  </a:lnTo>
                  <a:close/>
                  <a:moveTo>
                    <a:pt x="3472280" y="0"/>
                  </a:moveTo>
                  <a:lnTo>
                    <a:pt x="3309210" y="298148"/>
                  </a:lnTo>
                  <a:lnTo>
                    <a:pt x="3107944" y="298148"/>
                  </a:lnTo>
                  <a:lnTo>
                    <a:pt x="3258741" y="0"/>
                  </a:lnTo>
                  <a:close/>
                </a:path>
              </a:pathLst>
            </a:custGeom>
            <a:solidFill>
              <a:schemeClr val="bg1">
                <a:alpha val="28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2800" b="1" dirty="0">
                <a:solidFill>
                  <a:schemeClr val="bg2">
                    <a:lumMod val="50000"/>
                    <a:alpha val="13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AF066151-8473-442A-9A9F-646A3D1226D0}"/>
              </a:ext>
            </a:extLst>
          </p:cNvPr>
          <p:cNvGrpSpPr/>
          <p:nvPr/>
        </p:nvGrpSpPr>
        <p:grpSpPr>
          <a:xfrm>
            <a:off x="4518331" y="1680141"/>
            <a:ext cx="3084361" cy="3842081"/>
            <a:chOff x="1307905" y="1970427"/>
            <a:chExt cx="3084361" cy="3842081"/>
          </a:xfrm>
        </p:grpSpPr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16ED3609-EFFD-42E0-A02A-EED74F1C9A76}"/>
                </a:ext>
              </a:extLst>
            </p:cNvPr>
            <p:cNvSpPr/>
            <p:nvPr/>
          </p:nvSpPr>
          <p:spPr>
            <a:xfrm>
              <a:off x="1424738" y="2182363"/>
              <a:ext cx="2967528" cy="3630145"/>
            </a:xfrm>
            <a:prstGeom prst="rect">
              <a:avLst/>
            </a:prstGeom>
            <a:noFill/>
            <a:ln w="34925">
              <a:gradFill>
                <a:gsLst>
                  <a:gs pos="50000">
                    <a:schemeClr val="accent4"/>
                  </a:gs>
                  <a:gs pos="0">
                    <a:schemeClr val="accent1"/>
                  </a:gs>
                  <a:gs pos="100000">
                    <a:schemeClr val="accent2"/>
                  </a:gs>
                </a:gsLst>
                <a:lin ang="7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46CBEADA-1165-45C5-A3B2-97673EAFBAC3}"/>
                </a:ext>
              </a:extLst>
            </p:cNvPr>
            <p:cNvSpPr/>
            <p:nvPr/>
          </p:nvSpPr>
          <p:spPr>
            <a:xfrm>
              <a:off x="1307905" y="1970427"/>
              <a:ext cx="2967528" cy="3773117"/>
            </a:xfrm>
            <a:prstGeom prst="roundRect">
              <a:avLst>
                <a:gd name="adj" fmla="val 985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7305D493-6849-440D-8E12-829B3BC7C618}"/>
                </a:ext>
              </a:extLst>
            </p:cNvPr>
            <p:cNvSpPr/>
            <p:nvPr/>
          </p:nvSpPr>
          <p:spPr>
            <a:xfrm>
              <a:off x="1424738" y="2189907"/>
              <a:ext cx="2006795" cy="542478"/>
            </a:xfrm>
            <a:prstGeom prst="roundRect">
              <a:avLst>
                <a:gd name="adj" fmla="val 98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06B19BC4-8B5A-4B16-A43E-3C2F00271FB1}"/>
                </a:ext>
              </a:extLst>
            </p:cNvPr>
            <p:cNvSpPr txBox="1"/>
            <p:nvPr/>
          </p:nvSpPr>
          <p:spPr>
            <a:xfrm>
              <a:off x="1424738" y="2224328"/>
              <a:ext cx="14478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标题文字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9A015B8A-F090-4928-8CFB-DC6FE12936DA}"/>
                </a:ext>
              </a:extLst>
            </p:cNvPr>
            <p:cNvSpPr txBox="1"/>
            <p:nvPr/>
          </p:nvSpPr>
          <p:spPr>
            <a:xfrm>
              <a:off x="1424738" y="2801349"/>
              <a:ext cx="2714337" cy="153086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点击输入简要文字内容，文字内容需概括精炼，不用多余的文字修饰，言简意赅的说明</a:t>
              </a:r>
              <a:endParaRPr lang="zh-CN" altLang="en-US" sz="1600" dirty="0"/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77BA99B4-C84B-4A95-96D7-5ECF88E2F992}"/>
                </a:ext>
              </a:extLst>
            </p:cNvPr>
            <p:cNvSpPr txBox="1"/>
            <p:nvPr/>
          </p:nvSpPr>
          <p:spPr>
            <a:xfrm rot="16200000">
              <a:off x="2390219" y="3769429"/>
              <a:ext cx="3472280" cy="298148"/>
            </a:xfrm>
            <a:custGeom>
              <a:avLst/>
              <a:gdLst>
                <a:gd name="connsiteX0" fmla="*/ 340877 w 3472280"/>
                <a:gd name="connsiteY0" fmla="*/ 298148 h 298148"/>
                <a:gd name="connsiteX1" fmla="*/ 180146 w 3472280"/>
                <a:gd name="connsiteY1" fmla="*/ 298148 h 298148"/>
                <a:gd name="connsiteX2" fmla="*/ 164366 w 3472280"/>
                <a:gd name="connsiteY2" fmla="*/ 251883 h 298148"/>
                <a:gd name="connsiteX3" fmla="*/ 157371 w 3472280"/>
                <a:gd name="connsiteY3" fmla="*/ 251883 h 298148"/>
                <a:gd name="connsiteX4" fmla="*/ 160955 w 3472280"/>
                <a:gd name="connsiteY4" fmla="*/ 298148 h 298148"/>
                <a:gd name="connsiteX5" fmla="*/ 0 w 3472280"/>
                <a:gd name="connsiteY5" fmla="*/ 298148 h 298148"/>
                <a:gd name="connsiteX6" fmla="*/ 0 w 3472280"/>
                <a:gd name="connsiteY6" fmla="*/ 0 h 298148"/>
                <a:gd name="connsiteX7" fmla="*/ 232633 w 3472280"/>
                <a:gd name="connsiteY7" fmla="*/ 0 h 298148"/>
                <a:gd name="connsiteX8" fmla="*/ 1114957 w 3472280"/>
                <a:gd name="connsiteY8" fmla="*/ 0 h 298148"/>
                <a:gd name="connsiteX9" fmla="*/ 1114957 w 3472280"/>
                <a:gd name="connsiteY9" fmla="*/ 298148 h 298148"/>
                <a:gd name="connsiteX10" fmla="*/ 948393 w 3472280"/>
                <a:gd name="connsiteY10" fmla="*/ 298148 h 298148"/>
                <a:gd name="connsiteX11" fmla="*/ 952331 w 3472280"/>
                <a:gd name="connsiteY11" fmla="*/ 251883 h 298148"/>
                <a:gd name="connsiteX12" fmla="*/ 945342 w 3472280"/>
                <a:gd name="connsiteY12" fmla="*/ 251883 h 298148"/>
                <a:gd name="connsiteX13" fmla="*/ 929290 w 3472280"/>
                <a:gd name="connsiteY13" fmla="*/ 298148 h 298148"/>
                <a:gd name="connsiteX14" fmla="*/ 773931 w 3472280"/>
                <a:gd name="connsiteY14" fmla="*/ 298148 h 298148"/>
                <a:gd name="connsiteX15" fmla="*/ 880571 w 3472280"/>
                <a:gd name="connsiteY15" fmla="*/ 0 h 298148"/>
                <a:gd name="connsiteX16" fmla="*/ 2104745 w 3472280"/>
                <a:gd name="connsiteY16" fmla="*/ 298148 h 298148"/>
                <a:gd name="connsiteX17" fmla="*/ 1925381 w 3472280"/>
                <a:gd name="connsiteY17" fmla="*/ 298148 h 298148"/>
                <a:gd name="connsiteX18" fmla="*/ 1886879 w 3472280"/>
                <a:gd name="connsiteY18" fmla="*/ 159095 h 298148"/>
                <a:gd name="connsiteX19" fmla="*/ 1879880 w 3472280"/>
                <a:gd name="connsiteY19" fmla="*/ 159095 h 298148"/>
                <a:gd name="connsiteX20" fmla="*/ 1843033 w 3472280"/>
                <a:gd name="connsiteY20" fmla="*/ 298148 h 298148"/>
                <a:gd name="connsiteX21" fmla="*/ 1672520 w 3472280"/>
                <a:gd name="connsiteY21" fmla="*/ 298148 h 298148"/>
                <a:gd name="connsiteX22" fmla="*/ 1771360 w 3472280"/>
                <a:gd name="connsiteY22" fmla="*/ 0 h 298148"/>
                <a:gd name="connsiteX23" fmla="*/ 2005906 w 3472280"/>
                <a:gd name="connsiteY23" fmla="*/ 0 h 298148"/>
                <a:gd name="connsiteX24" fmla="*/ 2910673 w 3472280"/>
                <a:gd name="connsiteY24" fmla="*/ 298148 h 298148"/>
                <a:gd name="connsiteX25" fmla="*/ 2696434 w 3472280"/>
                <a:gd name="connsiteY25" fmla="*/ 298148 h 298148"/>
                <a:gd name="connsiteX26" fmla="*/ 2530619 w 3472280"/>
                <a:gd name="connsiteY26" fmla="*/ 0 h 298148"/>
                <a:gd name="connsiteX27" fmla="*/ 2756406 w 3472280"/>
                <a:gd name="connsiteY27" fmla="*/ 0 h 298148"/>
                <a:gd name="connsiteX28" fmla="*/ 3472280 w 3472280"/>
                <a:gd name="connsiteY28" fmla="*/ 0 h 298148"/>
                <a:gd name="connsiteX29" fmla="*/ 3309210 w 3472280"/>
                <a:gd name="connsiteY29" fmla="*/ 298148 h 298148"/>
                <a:gd name="connsiteX30" fmla="*/ 3107944 w 3472280"/>
                <a:gd name="connsiteY30" fmla="*/ 298148 h 298148"/>
                <a:gd name="connsiteX31" fmla="*/ 3258741 w 3472280"/>
                <a:gd name="connsiteY31" fmla="*/ 0 h 298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472280" h="298148">
                  <a:moveTo>
                    <a:pt x="340877" y="298148"/>
                  </a:moveTo>
                  <a:lnTo>
                    <a:pt x="180146" y="298148"/>
                  </a:lnTo>
                  <a:lnTo>
                    <a:pt x="164366" y="251883"/>
                  </a:lnTo>
                  <a:lnTo>
                    <a:pt x="157371" y="251883"/>
                  </a:lnTo>
                  <a:lnTo>
                    <a:pt x="160955" y="298148"/>
                  </a:lnTo>
                  <a:lnTo>
                    <a:pt x="0" y="298148"/>
                  </a:lnTo>
                  <a:lnTo>
                    <a:pt x="0" y="0"/>
                  </a:lnTo>
                  <a:lnTo>
                    <a:pt x="232633" y="0"/>
                  </a:lnTo>
                  <a:close/>
                  <a:moveTo>
                    <a:pt x="1114957" y="0"/>
                  </a:moveTo>
                  <a:lnTo>
                    <a:pt x="1114957" y="298148"/>
                  </a:lnTo>
                  <a:lnTo>
                    <a:pt x="948393" y="298148"/>
                  </a:lnTo>
                  <a:lnTo>
                    <a:pt x="952331" y="251883"/>
                  </a:lnTo>
                  <a:lnTo>
                    <a:pt x="945342" y="251883"/>
                  </a:lnTo>
                  <a:lnTo>
                    <a:pt x="929290" y="298148"/>
                  </a:lnTo>
                  <a:lnTo>
                    <a:pt x="773931" y="298148"/>
                  </a:lnTo>
                  <a:lnTo>
                    <a:pt x="880571" y="0"/>
                  </a:lnTo>
                  <a:close/>
                  <a:moveTo>
                    <a:pt x="2104745" y="298148"/>
                  </a:moveTo>
                  <a:lnTo>
                    <a:pt x="1925381" y="298148"/>
                  </a:lnTo>
                  <a:lnTo>
                    <a:pt x="1886879" y="159095"/>
                  </a:lnTo>
                  <a:lnTo>
                    <a:pt x="1879880" y="159095"/>
                  </a:lnTo>
                  <a:lnTo>
                    <a:pt x="1843033" y="298148"/>
                  </a:lnTo>
                  <a:lnTo>
                    <a:pt x="1672520" y="298148"/>
                  </a:lnTo>
                  <a:lnTo>
                    <a:pt x="1771360" y="0"/>
                  </a:lnTo>
                  <a:lnTo>
                    <a:pt x="2005906" y="0"/>
                  </a:lnTo>
                  <a:close/>
                  <a:moveTo>
                    <a:pt x="2910673" y="298148"/>
                  </a:moveTo>
                  <a:lnTo>
                    <a:pt x="2696434" y="298148"/>
                  </a:lnTo>
                  <a:lnTo>
                    <a:pt x="2530619" y="0"/>
                  </a:lnTo>
                  <a:lnTo>
                    <a:pt x="2756406" y="0"/>
                  </a:lnTo>
                  <a:close/>
                  <a:moveTo>
                    <a:pt x="3472280" y="0"/>
                  </a:moveTo>
                  <a:lnTo>
                    <a:pt x="3309210" y="298148"/>
                  </a:lnTo>
                  <a:lnTo>
                    <a:pt x="3107944" y="298148"/>
                  </a:lnTo>
                  <a:lnTo>
                    <a:pt x="3258741" y="0"/>
                  </a:lnTo>
                  <a:close/>
                </a:path>
              </a:pathLst>
            </a:custGeom>
            <a:solidFill>
              <a:schemeClr val="bg1">
                <a:alpha val="28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2800" b="1" dirty="0">
                <a:solidFill>
                  <a:schemeClr val="bg2">
                    <a:lumMod val="50000"/>
                    <a:alpha val="13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F9361FB5-6072-4C70-83B6-603DE4CF65D0}"/>
              </a:ext>
            </a:extLst>
          </p:cNvPr>
          <p:cNvGrpSpPr/>
          <p:nvPr/>
        </p:nvGrpSpPr>
        <p:grpSpPr>
          <a:xfrm>
            <a:off x="8205500" y="1680141"/>
            <a:ext cx="3084361" cy="3842081"/>
            <a:chOff x="1307905" y="1970427"/>
            <a:chExt cx="3084361" cy="3842081"/>
          </a:xfrm>
        </p:grpSpPr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9B4FEEDA-03BD-4ECD-9F4B-77AC3A48C3B9}"/>
                </a:ext>
              </a:extLst>
            </p:cNvPr>
            <p:cNvSpPr/>
            <p:nvPr/>
          </p:nvSpPr>
          <p:spPr>
            <a:xfrm>
              <a:off x="1424738" y="2182363"/>
              <a:ext cx="2967528" cy="3630145"/>
            </a:xfrm>
            <a:prstGeom prst="rect">
              <a:avLst/>
            </a:prstGeom>
            <a:noFill/>
            <a:ln w="34925">
              <a:gradFill>
                <a:gsLst>
                  <a:gs pos="50000">
                    <a:schemeClr val="accent4"/>
                  </a:gs>
                  <a:gs pos="0">
                    <a:schemeClr val="accent1"/>
                  </a:gs>
                  <a:gs pos="100000">
                    <a:schemeClr val="accent2"/>
                  </a:gs>
                </a:gsLst>
                <a:lin ang="7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: 圆角 44">
              <a:extLst>
                <a:ext uri="{FF2B5EF4-FFF2-40B4-BE49-F238E27FC236}">
                  <a16:creationId xmlns:a16="http://schemas.microsoft.com/office/drawing/2014/main" id="{2CCB3A6D-281C-4C1D-8A95-3AEAF4444FD2}"/>
                </a:ext>
              </a:extLst>
            </p:cNvPr>
            <p:cNvSpPr/>
            <p:nvPr/>
          </p:nvSpPr>
          <p:spPr>
            <a:xfrm>
              <a:off x="1307905" y="1970427"/>
              <a:ext cx="2967528" cy="3773117"/>
            </a:xfrm>
            <a:prstGeom prst="roundRect">
              <a:avLst>
                <a:gd name="adj" fmla="val 985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: 圆角 46">
              <a:extLst>
                <a:ext uri="{FF2B5EF4-FFF2-40B4-BE49-F238E27FC236}">
                  <a16:creationId xmlns:a16="http://schemas.microsoft.com/office/drawing/2014/main" id="{271BA2E7-4898-415D-9A99-DED940C88E0B}"/>
                </a:ext>
              </a:extLst>
            </p:cNvPr>
            <p:cNvSpPr/>
            <p:nvPr/>
          </p:nvSpPr>
          <p:spPr>
            <a:xfrm>
              <a:off x="1424738" y="2189907"/>
              <a:ext cx="2006795" cy="542478"/>
            </a:xfrm>
            <a:prstGeom prst="roundRect">
              <a:avLst>
                <a:gd name="adj" fmla="val 98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D0564A8A-1872-452D-B05E-EC7E734B94AE}"/>
                </a:ext>
              </a:extLst>
            </p:cNvPr>
            <p:cNvSpPr txBox="1"/>
            <p:nvPr/>
          </p:nvSpPr>
          <p:spPr>
            <a:xfrm>
              <a:off x="1424738" y="2224328"/>
              <a:ext cx="14478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标题文字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369B0DB6-F3E9-4B03-9B27-1E898E5B2F0D}"/>
                </a:ext>
              </a:extLst>
            </p:cNvPr>
            <p:cNvSpPr txBox="1"/>
            <p:nvPr/>
          </p:nvSpPr>
          <p:spPr>
            <a:xfrm>
              <a:off x="1424738" y="2801349"/>
              <a:ext cx="2714337" cy="153086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点击输入简要文字内容，文字内容需概括精炼，不用多余的文字修饰，言简意赅的说明</a:t>
              </a:r>
              <a:endParaRPr lang="zh-CN" altLang="en-US" sz="1600" dirty="0"/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1A15DEDD-4C25-4CAD-90B4-946B91C702FA}"/>
                </a:ext>
              </a:extLst>
            </p:cNvPr>
            <p:cNvSpPr txBox="1"/>
            <p:nvPr/>
          </p:nvSpPr>
          <p:spPr>
            <a:xfrm rot="16200000">
              <a:off x="2390219" y="3769429"/>
              <a:ext cx="3472280" cy="298148"/>
            </a:xfrm>
            <a:custGeom>
              <a:avLst/>
              <a:gdLst>
                <a:gd name="connsiteX0" fmla="*/ 340877 w 3472280"/>
                <a:gd name="connsiteY0" fmla="*/ 298148 h 298148"/>
                <a:gd name="connsiteX1" fmla="*/ 180146 w 3472280"/>
                <a:gd name="connsiteY1" fmla="*/ 298148 h 298148"/>
                <a:gd name="connsiteX2" fmla="*/ 164366 w 3472280"/>
                <a:gd name="connsiteY2" fmla="*/ 251883 h 298148"/>
                <a:gd name="connsiteX3" fmla="*/ 157371 w 3472280"/>
                <a:gd name="connsiteY3" fmla="*/ 251883 h 298148"/>
                <a:gd name="connsiteX4" fmla="*/ 160955 w 3472280"/>
                <a:gd name="connsiteY4" fmla="*/ 298148 h 298148"/>
                <a:gd name="connsiteX5" fmla="*/ 0 w 3472280"/>
                <a:gd name="connsiteY5" fmla="*/ 298148 h 298148"/>
                <a:gd name="connsiteX6" fmla="*/ 0 w 3472280"/>
                <a:gd name="connsiteY6" fmla="*/ 0 h 298148"/>
                <a:gd name="connsiteX7" fmla="*/ 232633 w 3472280"/>
                <a:gd name="connsiteY7" fmla="*/ 0 h 298148"/>
                <a:gd name="connsiteX8" fmla="*/ 1114957 w 3472280"/>
                <a:gd name="connsiteY8" fmla="*/ 0 h 298148"/>
                <a:gd name="connsiteX9" fmla="*/ 1114957 w 3472280"/>
                <a:gd name="connsiteY9" fmla="*/ 298148 h 298148"/>
                <a:gd name="connsiteX10" fmla="*/ 948393 w 3472280"/>
                <a:gd name="connsiteY10" fmla="*/ 298148 h 298148"/>
                <a:gd name="connsiteX11" fmla="*/ 952331 w 3472280"/>
                <a:gd name="connsiteY11" fmla="*/ 251883 h 298148"/>
                <a:gd name="connsiteX12" fmla="*/ 945342 w 3472280"/>
                <a:gd name="connsiteY12" fmla="*/ 251883 h 298148"/>
                <a:gd name="connsiteX13" fmla="*/ 929290 w 3472280"/>
                <a:gd name="connsiteY13" fmla="*/ 298148 h 298148"/>
                <a:gd name="connsiteX14" fmla="*/ 773931 w 3472280"/>
                <a:gd name="connsiteY14" fmla="*/ 298148 h 298148"/>
                <a:gd name="connsiteX15" fmla="*/ 880571 w 3472280"/>
                <a:gd name="connsiteY15" fmla="*/ 0 h 298148"/>
                <a:gd name="connsiteX16" fmla="*/ 2104745 w 3472280"/>
                <a:gd name="connsiteY16" fmla="*/ 298148 h 298148"/>
                <a:gd name="connsiteX17" fmla="*/ 1925381 w 3472280"/>
                <a:gd name="connsiteY17" fmla="*/ 298148 h 298148"/>
                <a:gd name="connsiteX18" fmla="*/ 1886879 w 3472280"/>
                <a:gd name="connsiteY18" fmla="*/ 159095 h 298148"/>
                <a:gd name="connsiteX19" fmla="*/ 1879880 w 3472280"/>
                <a:gd name="connsiteY19" fmla="*/ 159095 h 298148"/>
                <a:gd name="connsiteX20" fmla="*/ 1843033 w 3472280"/>
                <a:gd name="connsiteY20" fmla="*/ 298148 h 298148"/>
                <a:gd name="connsiteX21" fmla="*/ 1672520 w 3472280"/>
                <a:gd name="connsiteY21" fmla="*/ 298148 h 298148"/>
                <a:gd name="connsiteX22" fmla="*/ 1771360 w 3472280"/>
                <a:gd name="connsiteY22" fmla="*/ 0 h 298148"/>
                <a:gd name="connsiteX23" fmla="*/ 2005906 w 3472280"/>
                <a:gd name="connsiteY23" fmla="*/ 0 h 298148"/>
                <a:gd name="connsiteX24" fmla="*/ 2910673 w 3472280"/>
                <a:gd name="connsiteY24" fmla="*/ 298148 h 298148"/>
                <a:gd name="connsiteX25" fmla="*/ 2696434 w 3472280"/>
                <a:gd name="connsiteY25" fmla="*/ 298148 h 298148"/>
                <a:gd name="connsiteX26" fmla="*/ 2530619 w 3472280"/>
                <a:gd name="connsiteY26" fmla="*/ 0 h 298148"/>
                <a:gd name="connsiteX27" fmla="*/ 2756406 w 3472280"/>
                <a:gd name="connsiteY27" fmla="*/ 0 h 298148"/>
                <a:gd name="connsiteX28" fmla="*/ 3472280 w 3472280"/>
                <a:gd name="connsiteY28" fmla="*/ 0 h 298148"/>
                <a:gd name="connsiteX29" fmla="*/ 3309210 w 3472280"/>
                <a:gd name="connsiteY29" fmla="*/ 298148 h 298148"/>
                <a:gd name="connsiteX30" fmla="*/ 3107944 w 3472280"/>
                <a:gd name="connsiteY30" fmla="*/ 298148 h 298148"/>
                <a:gd name="connsiteX31" fmla="*/ 3258741 w 3472280"/>
                <a:gd name="connsiteY31" fmla="*/ 0 h 298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472280" h="298148">
                  <a:moveTo>
                    <a:pt x="340877" y="298148"/>
                  </a:moveTo>
                  <a:lnTo>
                    <a:pt x="180146" y="298148"/>
                  </a:lnTo>
                  <a:lnTo>
                    <a:pt x="164366" y="251883"/>
                  </a:lnTo>
                  <a:lnTo>
                    <a:pt x="157371" y="251883"/>
                  </a:lnTo>
                  <a:lnTo>
                    <a:pt x="160955" y="298148"/>
                  </a:lnTo>
                  <a:lnTo>
                    <a:pt x="0" y="298148"/>
                  </a:lnTo>
                  <a:lnTo>
                    <a:pt x="0" y="0"/>
                  </a:lnTo>
                  <a:lnTo>
                    <a:pt x="232633" y="0"/>
                  </a:lnTo>
                  <a:close/>
                  <a:moveTo>
                    <a:pt x="1114957" y="0"/>
                  </a:moveTo>
                  <a:lnTo>
                    <a:pt x="1114957" y="298148"/>
                  </a:lnTo>
                  <a:lnTo>
                    <a:pt x="948393" y="298148"/>
                  </a:lnTo>
                  <a:lnTo>
                    <a:pt x="952331" y="251883"/>
                  </a:lnTo>
                  <a:lnTo>
                    <a:pt x="945342" y="251883"/>
                  </a:lnTo>
                  <a:lnTo>
                    <a:pt x="929290" y="298148"/>
                  </a:lnTo>
                  <a:lnTo>
                    <a:pt x="773931" y="298148"/>
                  </a:lnTo>
                  <a:lnTo>
                    <a:pt x="880571" y="0"/>
                  </a:lnTo>
                  <a:close/>
                  <a:moveTo>
                    <a:pt x="2104745" y="298148"/>
                  </a:moveTo>
                  <a:lnTo>
                    <a:pt x="1925381" y="298148"/>
                  </a:lnTo>
                  <a:lnTo>
                    <a:pt x="1886879" y="159095"/>
                  </a:lnTo>
                  <a:lnTo>
                    <a:pt x="1879880" y="159095"/>
                  </a:lnTo>
                  <a:lnTo>
                    <a:pt x="1843033" y="298148"/>
                  </a:lnTo>
                  <a:lnTo>
                    <a:pt x="1672520" y="298148"/>
                  </a:lnTo>
                  <a:lnTo>
                    <a:pt x="1771360" y="0"/>
                  </a:lnTo>
                  <a:lnTo>
                    <a:pt x="2005906" y="0"/>
                  </a:lnTo>
                  <a:close/>
                  <a:moveTo>
                    <a:pt x="2910673" y="298148"/>
                  </a:moveTo>
                  <a:lnTo>
                    <a:pt x="2696434" y="298148"/>
                  </a:lnTo>
                  <a:lnTo>
                    <a:pt x="2530619" y="0"/>
                  </a:lnTo>
                  <a:lnTo>
                    <a:pt x="2756406" y="0"/>
                  </a:lnTo>
                  <a:close/>
                  <a:moveTo>
                    <a:pt x="3472280" y="0"/>
                  </a:moveTo>
                  <a:lnTo>
                    <a:pt x="3309210" y="298148"/>
                  </a:lnTo>
                  <a:lnTo>
                    <a:pt x="3107944" y="298148"/>
                  </a:lnTo>
                  <a:lnTo>
                    <a:pt x="3258741" y="0"/>
                  </a:lnTo>
                  <a:close/>
                </a:path>
              </a:pathLst>
            </a:custGeom>
            <a:solidFill>
              <a:schemeClr val="bg1">
                <a:alpha val="28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2800" b="1" dirty="0">
                <a:solidFill>
                  <a:schemeClr val="bg2">
                    <a:lumMod val="50000"/>
                    <a:alpha val="13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pic>
        <p:nvPicPr>
          <p:cNvPr id="53" name="图片 52" descr="阳光下的雪山">
            <a:extLst>
              <a:ext uri="{FF2B5EF4-FFF2-40B4-BE49-F238E27FC236}">
                <a16:creationId xmlns:a16="http://schemas.microsoft.com/office/drawing/2014/main" id="{22D7B651-6A11-41AB-B57E-DF3D46B3FF0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1391" y="4113611"/>
            <a:ext cx="2714337" cy="1809558"/>
          </a:xfrm>
          <a:prstGeom prst="rect">
            <a:avLst/>
          </a:prstGeom>
        </p:spPr>
      </p:pic>
      <p:pic>
        <p:nvPicPr>
          <p:cNvPr id="54" name="图片 53" descr="雾中的金门大桥">
            <a:extLst>
              <a:ext uri="{FF2B5EF4-FFF2-40B4-BE49-F238E27FC236}">
                <a16:creationId xmlns:a16="http://schemas.microsoft.com/office/drawing/2014/main" id="{72BE3EFF-A677-4F96-AF2E-D9B2030B78C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8560" y="4113611"/>
            <a:ext cx="2713046" cy="180825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367261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C33812A2-E217-4C76-929C-693E07B2765B}"/>
              </a:ext>
            </a:extLst>
          </p:cNvPr>
          <p:cNvSpPr txBox="1"/>
          <p:nvPr/>
        </p:nvSpPr>
        <p:spPr>
          <a:xfrm>
            <a:off x="1070968" y="380878"/>
            <a:ext cx="947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accent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添加对应文本内容</a:t>
            </a:r>
            <a:endParaRPr lang="zh-CN" altLang="en-US" sz="2400" b="1" dirty="0">
              <a:solidFill>
                <a:schemeClr val="accent2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7AFBAC2-7EEC-414B-B05D-C8F46405F40E}"/>
              </a:ext>
            </a:extLst>
          </p:cNvPr>
          <p:cNvSpPr/>
          <p:nvPr/>
        </p:nvSpPr>
        <p:spPr>
          <a:xfrm>
            <a:off x="1291770" y="1685925"/>
            <a:ext cx="5675087" cy="44767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CF179C53-37D1-4D00-A66C-E9B6E5A44C11}"/>
              </a:ext>
            </a:extLst>
          </p:cNvPr>
          <p:cNvSpPr/>
          <p:nvPr/>
        </p:nvSpPr>
        <p:spPr>
          <a:xfrm>
            <a:off x="916213" y="3092215"/>
            <a:ext cx="5675087" cy="1581712"/>
          </a:xfrm>
          <a:prstGeom prst="roundRect">
            <a:avLst>
              <a:gd name="adj" fmla="val 985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AE8ADBE2-10F6-4720-848D-BDC4E37BF751}"/>
              </a:ext>
            </a:extLst>
          </p:cNvPr>
          <p:cNvSpPr txBox="1"/>
          <p:nvPr/>
        </p:nvSpPr>
        <p:spPr>
          <a:xfrm>
            <a:off x="2203626" y="1928361"/>
            <a:ext cx="4669193" cy="879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</a:t>
            </a:r>
            <a:endParaRPr lang="zh-CN" altLang="en-US" dirty="0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F5A1B4A2-5D30-4A21-9091-243292A168F5}"/>
              </a:ext>
            </a:extLst>
          </p:cNvPr>
          <p:cNvSpPr txBox="1"/>
          <p:nvPr/>
        </p:nvSpPr>
        <p:spPr>
          <a:xfrm>
            <a:off x="1434404" y="2119350"/>
            <a:ext cx="6751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01</a:t>
            </a:r>
            <a:endParaRPr lang="zh-CN" altLang="en-US" sz="3200" b="1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6473472A-A135-4FF7-9162-39259743A0F6}"/>
              </a:ext>
            </a:extLst>
          </p:cNvPr>
          <p:cNvSpPr txBox="1"/>
          <p:nvPr/>
        </p:nvSpPr>
        <p:spPr>
          <a:xfrm>
            <a:off x="2203626" y="4998821"/>
            <a:ext cx="4669193" cy="879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</a:t>
            </a:r>
            <a:endParaRPr lang="zh-CN" altLang="en-US" dirty="0"/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49D0B08E-D94F-4A51-97DD-A8E2569DAB5B}"/>
              </a:ext>
            </a:extLst>
          </p:cNvPr>
          <p:cNvSpPr txBox="1"/>
          <p:nvPr/>
        </p:nvSpPr>
        <p:spPr>
          <a:xfrm>
            <a:off x="1434404" y="5189810"/>
            <a:ext cx="6751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03</a:t>
            </a:r>
            <a:endParaRPr lang="zh-CN" altLang="en-US" sz="3200" b="1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E99683A1-E891-4557-855C-B76961478F22}"/>
              </a:ext>
            </a:extLst>
          </p:cNvPr>
          <p:cNvSpPr txBox="1"/>
          <p:nvPr/>
        </p:nvSpPr>
        <p:spPr>
          <a:xfrm>
            <a:off x="1840190" y="3429000"/>
            <a:ext cx="4669193" cy="879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AF75C376-B661-4267-83CA-3B86F412389E}"/>
              </a:ext>
            </a:extLst>
          </p:cNvPr>
          <p:cNvSpPr txBox="1"/>
          <p:nvPr/>
        </p:nvSpPr>
        <p:spPr>
          <a:xfrm>
            <a:off x="1070968" y="3619989"/>
            <a:ext cx="6751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02</a:t>
            </a:r>
            <a:endParaRPr lang="zh-CN" altLang="en-US" sz="3200" b="1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465BC4CB-439B-48AC-9990-357EC9A1AA9D}"/>
              </a:ext>
            </a:extLst>
          </p:cNvPr>
          <p:cNvSpPr/>
          <p:nvPr/>
        </p:nvSpPr>
        <p:spPr>
          <a:xfrm rot="2739111">
            <a:off x="7848373" y="1940580"/>
            <a:ext cx="1094917" cy="973296"/>
          </a:xfrm>
          <a:custGeom>
            <a:avLst/>
            <a:gdLst/>
            <a:ahLst/>
            <a:cxnLst/>
            <a:rect l="0" t="0" r="0" b="0"/>
            <a:pathLst>
              <a:path w="2620572" h="2329484">
                <a:moveTo>
                  <a:pt x="1217221" y="16669"/>
                </a:moveTo>
                <a:cubicBezTo>
                  <a:pt x="1172298" y="36209"/>
                  <a:pt x="1129952" y="88970"/>
                  <a:pt x="1056535" y="216872"/>
                </a:cubicBezTo>
                <a:cubicBezTo>
                  <a:pt x="916201" y="461353"/>
                  <a:pt x="617003" y="979536"/>
                  <a:pt x="518681" y="1148383"/>
                </a:cubicBezTo>
                <a:cubicBezTo>
                  <a:pt x="463771" y="1242681"/>
                  <a:pt x="379186" y="1388413"/>
                  <a:pt x="330715" y="1472233"/>
                </a:cubicBezTo>
                <a:cubicBezTo>
                  <a:pt x="282244" y="1556053"/>
                  <a:pt x="187995" y="1718931"/>
                  <a:pt x="121273" y="1834183"/>
                </a:cubicBezTo>
                <a:cubicBezTo>
                  <a:pt x="6317" y="2032751"/>
                  <a:pt x="0" y="2047468"/>
                  <a:pt x="738" y="2115006"/>
                </a:cubicBezTo>
                <a:cubicBezTo>
                  <a:pt x="1701" y="2203171"/>
                  <a:pt x="32199" y="2270263"/>
                  <a:pt x="86597" y="2303883"/>
                </a:cubicBezTo>
                <a:cubicBezTo>
                  <a:pt x="127360" y="2329076"/>
                  <a:pt x="147065" y="2329483"/>
                  <a:pt x="1324989" y="2329483"/>
                </a:cubicBezTo>
                <a:lnTo>
                  <a:pt x="2521959" y="2329483"/>
                </a:lnTo>
                <a:lnTo>
                  <a:pt x="2571265" y="2280177"/>
                </a:lnTo>
                <a:cubicBezTo>
                  <a:pt x="2618539" y="2232903"/>
                  <a:pt x="2620571" y="2227431"/>
                  <a:pt x="2620571" y="2147386"/>
                </a:cubicBezTo>
                <a:cubicBezTo>
                  <a:pt x="2620571" y="2078375"/>
                  <a:pt x="2614279" y="2053229"/>
                  <a:pt x="2584279" y="2002350"/>
                </a:cubicBezTo>
                <a:cubicBezTo>
                  <a:pt x="2564319" y="1968497"/>
                  <a:pt x="2532231" y="1912576"/>
                  <a:pt x="2512972" y="1878081"/>
                </a:cubicBezTo>
                <a:cubicBezTo>
                  <a:pt x="2479416" y="1817975"/>
                  <a:pt x="2311943" y="1532221"/>
                  <a:pt x="2144861" y="1249983"/>
                </a:cubicBezTo>
                <a:cubicBezTo>
                  <a:pt x="2057091" y="1101722"/>
                  <a:pt x="1954970" y="924768"/>
                  <a:pt x="1665114" y="418688"/>
                </a:cubicBezTo>
                <a:cubicBezTo>
                  <a:pt x="1553985" y="224660"/>
                  <a:pt x="1454453" y="65455"/>
                  <a:pt x="1435374" y="51211"/>
                </a:cubicBezTo>
                <a:cubicBezTo>
                  <a:pt x="1396724" y="22354"/>
                  <a:pt x="1255543" y="0"/>
                  <a:pt x="1217221" y="1666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形 8">
            <a:extLst>
              <a:ext uri="{FF2B5EF4-FFF2-40B4-BE49-F238E27FC236}">
                <a16:creationId xmlns:a16="http://schemas.microsoft.com/office/drawing/2014/main" id="{AEE05ECE-8CD0-48FA-9B8C-2B89CFB57D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665144" y="1855065"/>
            <a:ext cx="674108" cy="1251915"/>
          </a:xfrm>
          <a:prstGeom prst="rect">
            <a:avLst/>
          </a:prstGeom>
        </p:spPr>
      </p:pic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D1373ECC-7FA0-4DB1-A64A-DE6068B49D95}"/>
              </a:ext>
            </a:extLst>
          </p:cNvPr>
          <p:cNvSpPr/>
          <p:nvPr/>
        </p:nvSpPr>
        <p:spPr>
          <a:xfrm rot="2739111">
            <a:off x="7848373" y="3403912"/>
            <a:ext cx="1094917" cy="973296"/>
          </a:xfrm>
          <a:custGeom>
            <a:avLst/>
            <a:gdLst/>
            <a:ahLst/>
            <a:cxnLst/>
            <a:rect l="0" t="0" r="0" b="0"/>
            <a:pathLst>
              <a:path w="2620572" h="2329484">
                <a:moveTo>
                  <a:pt x="1217221" y="16669"/>
                </a:moveTo>
                <a:cubicBezTo>
                  <a:pt x="1172298" y="36209"/>
                  <a:pt x="1129952" y="88970"/>
                  <a:pt x="1056535" y="216872"/>
                </a:cubicBezTo>
                <a:cubicBezTo>
                  <a:pt x="916201" y="461353"/>
                  <a:pt x="617003" y="979536"/>
                  <a:pt x="518681" y="1148383"/>
                </a:cubicBezTo>
                <a:cubicBezTo>
                  <a:pt x="463771" y="1242681"/>
                  <a:pt x="379186" y="1388413"/>
                  <a:pt x="330715" y="1472233"/>
                </a:cubicBezTo>
                <a:cubicBezTo>
                  <a:pt x="282244" y="1556053"/>
                  <a:pt x="187995" y="1718931"/>
                  <a:pt x="121273" y="1834183"/>
                </a:cubicBezTo>
                <a:cubicBezTo>
                  <a:pt x="6317" y="2032751"/>
                  <a:pt x="0" y="2047468"/>
                  <a:pt x="738" y="2115006"/>
                </a:cubicBezTo>
                <a:cubicBezTo>
                  <a:pt x="1701" y="2203171"/>
                  <a:pt x="32199" y="2270263"/>
                  <a:pt x="86597" y="2303883"/>
                </a:cubicBezTo>
                <a:cubicBezTo>
                  <a:pt x="127360" y="2329076"/>
                  <a:pt x="147065" y="2329483"/>
                  <a:pt x="1324989" y="2329483"/>
                </a:cubicBezTo>
                <a:lnTo>
                  <a:pt x="2521959" y="2329483"/>
                </a:lnTo>
                <a:lnTo>
                  <a:pt x="2571265" y="2280177"/>
                </a:lnTo>
                <a:cubicBezTo>
                  <a:pt x="2618539" y="2232903"/>
                  <a:pt x="2620571" y="2227431"/>
                  <a:pt x="2620571" y="2147386"/>
                </a:cubicBezTo>
                <a:cubicBezTo>
                  <a:pt x="2620571" y="2078375"/>
                  <a:pt x="2614279" y="2053229"/>
                  <a:pt x="2584279" y="2002350"/>
                </a:cubicBezTo>
                <a:cubicBezTo>
                  <a:pt x="2564319" y="1968497"/>
                  <a:pt x="2532231" y="1912576"/>
                  <a:pt x="2512972" y="1878081"/>
                </a:cubicBezTo>
                <a:cubicBezTo>
                  <a:pt x="2479416" y="1817975"/>
                  <a:pt x="2311943" y="1532221"/>
                  <a:pt x="2144861" y="1249983"/>
                </a:cubicBezTo>
                <a:cubicBezTo>
                  <a:pt x="2057091" y="1101722"/>
                  <a:pt x="1954970" y="924768"/>
                  <a:pt x="1665114" y="418688"/>
                </a:cubicBezTo>
                <a:cubicBezTo>
                  <a:pt x="1553985" y="224660"/>
                  <a:pt x="1454453" y="65455"/>
                  <a:pt x="1435374" y="51211"/>
                </a:cubicBezTo>
                <a:cubicBezTo>
                  <a:pt x="1396724" y="22354"/>
                  <a:pt x="1255543" y="0"/>
                  <a:pt x="1217221" y="1666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id="{AB8F5CA3-2196-4A10-927F-E7A4920BA639}"/>
              </a:ext>
            </a:extLst>
          </p:cNvPr>
          <p:cNvSpPr/>
          <p:nvPr/>
        </p:nvSpPr>
        <p:spPr>
          <a:xfrm rot="2739111">
            <a:off x="7848373" y="4794452"/>
            <a:ext cx="1094917" cy="973296"/>
          </a:xfrm>
          <a:custGeom>
            <a:avLst/>
            <a:gdLst/>
            <a:ahLst/>
            <a:cxnLst/>
            <a:rect l="0" t="0" r="0" b="0"/>
            <a:pathLst>
              <a:path w="2620572" h="2329484">
                <a:moveTo>
                  <a:pt x="1217221" y="16669"/>
                </a:moveTo>
                <a:cubicBezTo>
                  <a:pt x="1172298" y="36209"/>
                  <a:pt x="1129952" y="88970"/>
                  <a:pt x="1056535" y="216872"/>
                </a:cubicBezTo>
                <a:cubicBezTo>
                  <a:pt x="916201" y="461353"/>
                  <a:pt x="617003" y="979536"/>
                  <a:pt x="518681" y="1148383"/>
                </a:cubicBezTo>
                <a:cubicBezTo>
                  <a:pt x="463771" y="1242681"/>
                  <a:pt x="379186" y="1388413"/>
                  <a:pt x="330715" y="1472233"/>
                </a:cubicBezTo>
                <a:cubicBezTo>
                  <a:pt x="282244" y="1556053"/>
                  <a:pt x="187995" y="1718931"/>
                  <a:pt x="121273" y="1834183"/>
                </a:cubicBezTo>
                <a:cubicBezTo>
                  <a:pt x="6317" y="2032751"/>
                  <a:pt x="0" y="2047468"/>
                  <a:pt x="738" y="2115006"/>
                </a:cubicBezTo>
                <a:cubicBezTo>
                  <a:pt x="1701" y="2203171"/>
                  <a:pt x="32199" y="2270263"/>
                  <a:pt x="86597" y="2303883"/>
                </a:cubicBezTo>
                <a:cubicBezTo>
                  <a:pt x="127360" y="2329076"/>
                  <a:pt x="147065" y="2329483"/>
                  <a:pt x="1324989" y="2329483"/>
                </a:cubicBezTo>
                <a:lnTo>
                  <a:pt x="2521959" y="2329483"/>
                </a:lnTo>
                <a:lnTo>
                  <a:pt x="2571265" y="2280177"/>
                </a:lnTo>
                <a:cubicBezTo>
                  <a:pt x="2618539" y="2232903"/>
                  <a:pt x="2620571" y="2227431"/>
                  <a:pt x="2620571" y="2147386"/>
                </a:cubicBezTo>
                <a:cubicBezTo>
                  <a:pt x="2620571" y="2078375"/>
                  <a:pt x="2614279" y="2053229"/>
                  <a:pt x="2584279" y="2002350"/>
                </a:cubicBezTo>
                <a:cubicBezTo>
                  <a:pt x="2564319" y="1968497"/>
                  <a:pt x="2532231" y="1912576"/>
                  <a:pt x="2512972" y="1878081"/>
                </a:cubicBezTo>
                <a:cubicBezTo>
                  <a:pt x="2479416" y="1817975"/>
                  <a:pt x="2311943" y="1532221"/>
                  <a:pt x="2144861" y="1249983"/>
                </a:cubicBezTo>
                <a:cubicBezTo>
                  <a:pt x="2057091" y="1101722"/>
                  <a:pt x="1954970" y="924768"/>
                  <a:pt x="1665114" y="418688"/>
                </a:cubicBezTo>
                <a:cubicBezTo>
                  <a:pt x="1553985" y="224660"/>
                  <a:pt x="1454453" y="65455"/>
                  <a:pt x="1435374" y="51211"/>
                </a:cubicBezTo>
                <a:cubicBezTo>
                  <a:pt x="1396724" y="22354"/>
                  <a:pt x="1255543" y="0"/>
                  <a:pt x="1217221" y="1666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形 10">
            <a:extLst>
              <a:ext uri="{FF2B5EF4-FFF2-40B4-BE49-F238E27FC236}">
                <a16:creationId xmlns:a16="http://schemas.microsoft.com/office/drawing/2014/main" id="{CA821219-2FF7-4C0C-A0BE-C70DE60B518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853860" y="3320858"/>
            <a:ext cx="541971" cy="1124088"/>
          </a:xfrm>
          <a:prstGeom prst="rect">
            <a:avLst/>
          </a:prstGeom>
        </p:spPr>
      </p:pic>
      <p:pic>
        <p:nvPicPr>
          <p:cNvPr id="13" name="图形 12">
            <a:extLst>
              <a:ext uri="{FF2B5EF4-FFF2-40B4-BE49-F238E27FC236}">
                <a16:creationId xmlns:a16="http://schemas.microsoft.com/office/drawing/2014/main" id="{1C63136D-9DE8-47C9-9D64-5CDC0F9E5E8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flipH="1">
            <a:off x="7878713" y="4784190"/>
            <a:ext cx="460539" cy="1160558"/>
          </a:xfrm>
          <a:prstGeom prst="rect">
            <a:avLst/>
          </a:prstGeom>
        </p:spPr>
      </p:pic>
      <p:sp>
        <p:nvSpPr>
          <p:cNvPr id="65" name="文本框 64">
            <a:extLst>
              <a:ext uri="{FF2B5EF4-FFF2-40B4-BE49-F238E27FC236}">
                <a16:creationId xmlns:a16="http://schemas.microsoft.com/office/drawing/2014/main" id="{AAA9ECF6-AAF7-4EC5-A414-BE64E4961C14}"/>
              </a:ext>
            </a:extLst>
          </p:cNvPr>
          <p:cNvSpPr txBox="1"/>
          <p:nvPr/>
        </p:nvSpPr>
        <p:spPr>
          <a:xfrm>
            <a:off x="8943536" y="1985400"/>
            <a:ext cx="20826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accent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标题文字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44BCA7EF-ADA2-4771-A5FA-91F1216A2D83}"/>
              </a:ext>
            </a:extLst>
          </p:cNvPr>
          <p:cNvSpPr txBox="1"/>
          <p:nvPr/>
        </p:nvSpPr>
        <p:spPr>
          <a:xfrm>
            <a:off x="9008512" y="2623804"/>
            <a:ext cx="249299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点击输入简要文字内容</a:t>
            </a:r>
            <a:endParaRPr lang="zh-CN" altLang="en-US" dirty="0"/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208B7B71-233F-4ADC-A20B-D57D8F15408E}"/>
              </a:ext>
            </a:extLst>
          </p:cNvPr>
          <p:cNvSpPr txBox="1"/>
          <p:nvPr/>
        </p:nvSpPr>
        <p:spPr>
          <a:xfrm>
            <a:off x="8943536" y="3522730"/>
            <a:ext cx="20826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accent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标题文字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9A17A423-E462-469E-9822-F29F3DAE0221}"/>
              </a:ext>
            </a:extLst>
          </p:cNvPr>
          <p:cNvSpPr txBox="1"/>
          <p:nvPr/>
        </p:nvSpPr>
        <p:spPr>
          <a:xfrm>
            <a:off x="9008512" y="4161134"/>
            <a:ext cx="249299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点击输入简要文字内容</a:t>
            </a:r>
            <a:endParaRPr lang="zh-CN" altLang="en-US" dirty="0"/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1FD13055-ABBB-424E-9BEE-C70160D5901C}"/>
              </a:ext>
            </a:extLst>
          </p:cNvPr>
          <p:cNvSpPr txBox="1"/>
          <p:nvPr/>
        </p:nvSpPr>
        <p:spPr>
          <a:xfrm>
            <a:off x="8943536" y="4895312"/>
            <a:ext cx="20826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accent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标题文字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994ADBA7-303B-4ACB-8BA4-6528E29BF59F}"/>
              </a:ext>
            </a:extLst>
          </p:cNvPr>
          <p:cNvSpPr txBox="1"/>
          <p:nvPr/>
        </p:nvSpPr>
        <p:spPr>
          <a:xfrm>
            <a:off x="9008512" y="5533716"/>
            <a:ext cx="249299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点击输入简要文字内容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875927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1989A87A-BFAC-401F-B6D2-91C2BDBE091E}"/>
              </a:ext>
            </a:extLst>
          </p:cNvPr>
          <p:cNvSpPr/>
          <p:nvPr/>
        </p:nvSpPr>
        <p:spPr>
          <a:xfrm rot="368319">
            <a:off x="5646686" y="1652242"/>
            <a:ext cx="6212305" cy="447663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D9957FB0-54D8-4D47-9A30-7B3107EDC3C1}"/>
              </a:ext>
            </a:extLst>
          </p:cNvPr>
          <p:cNvSpPr/>
          <p:nvPr/>
        </p:nvSpPr>
        <p:spPr>
          <a:xfrm>
            <a:off x="5702366" y="1695562"/>
            <a:ext cx="6286971" cy="4500913"/>
          </a:xfrm>
          <a:custGeom>
            <a:avLst/>
            <a:gdLst/>
            <a:ahLst/>
            <a:cxnLst/>
            <a:rect l="0" t="0" r="0" b="0"/>
            <a:pathLst>
              <a:path w="6335857" h="4535911">
                <a:moveTo>
                  <a:pt x="91889" y="30844"/>
                </a:moveTo>
                <a:cubicBezTo>
                  <a:pt x="28774" y="107197"/>
                  <a:pt x="0" y="1672329"/>
                  <a:pt x="39993" y="2853555"/>
                </a:cubicBezTo>
                <a:cubicBezTo>
                  <a:pt x="77896" y="3973033"/>
                  <a:pt x="96838" y="4482982"/>
                  <a:pt x="100650" y="4486489"/>
                </a:cubicBezTo>
                <a:cubicBezTo>
                  <a:pt x="102736" y="4488408"/>
                  <a:pt x="250176" y="4482007"/>
                  <a:pt x="428293" y="4472265"/>
                </a:cubicBezTo>
                <a:cubicBezTo>
                  <a:pt x="935622" y="4444514"/>
                  <a:pt x="1745028" y="4436108"/>
                  <a:pt x="2345993" y="4452348"/>
                </a:cubicBezTo>
                <a:cubicBezTo>
                  <a:pt x="2642856" y="4460370"/>
                  <a:pt x="2925748" y="4469744"/>
                  <a:pt x="2974643" y="4473180"/>
                </a:cubicBezTo>
                <a:cubicBezTo>
                  <a:pt x="3822764" y="4532768"/>
                  <a:pt x="6254542" y="4535910"/>
                  <a:pt x="6314743" y="4477494"/>
                </a:cubicBezTo>
                <a:cubicBezTo>
                  <a:pt x="6335856" y="4457007"/>
                  <a:pt x="6329098" y="2866524"/>
                  <a:pt x="6305091" y="2205855"/>
                </a:cubicBezTo>
                <a:cubicBezTo>
                  <a:pt x="6262976" y="1046904"/>
                  <a:pt x="6266044" y="358967"/>
                  <a:pt x="6314376" y="123699"/>
                </a:cubicBezTo>
                <a:cubicBezTo>
                  <a:pt x="6329929" y="47991"/>
                  <a:pt x="6330639" y="25931"/>
                  <a:pt x="6317927" y="13264"/>
                </a:cubicBezTo>
                <a:cubicBezTo>
                  <a:pt x="6305522" y="902"/>
                  <a:pt x="6249197" y="0"/>
                  <a:pt x="6060743" y="9144"/>
                </a:cubicBezTo>
                <a:cubicBezTo>
                  <a:pt x="5042041" y="58573"/>
                  <a:pt x="4191913" y="77127"/>
                  <a:pt x="2923843" y="77605"/>
                </a:cubicBezTo>
                <a:cubicBezTo>
                  <a:pt x="1629136" y="78094"/>
                  <a:pt x="1336903" y="71430"/>
                  <a:pt x="453693" y="21283"/>
                </a:cubicBezTo>
                <a:cubicBezTo>
                  <a:pt x="141946" y="3583"/>
                  <a:pt x="113809" y="4326"/>
                  <a:pt x="91889" y="30844"/>
                </a:cubicBezTo>
                <a:close/>
              </a:path>
            </a:pathLst>
          </a:custGeom>
          <a:solidFill>
            <a:schemeClr val="bg1"/>
          </a:solidFill>
          <a:ln w="50800" cap="rnd">
            <a:solidFill>
              <a:schemeClr val="accent2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33812A2-E217-4C76-929C-693E07B2765B}"/>
              </a:ext>
            </a:extLst>
          </p:cNvPr>
          <p:cNvSpPr txBox="1"/>
          <p:nvPr/>
        </p:nvSpPr>
        <p:spPr>
          <a:xfrm>
            <a:off x="1070968" y="380878"/>
            <a:ext cx="947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accent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添加对应文本内容</a:t>
            </a:r>
            <a:endParaRPr lang="zh-CN" altLang="en-US" sz="2400" b="1" dirty="0">
              <a:solidFill>
                <a:schemeClr val="accent2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465BC4CB-439B-48AC-9990-357EC9A1AA9D}"/>
              </a:ext>
            </a:extLst>
          </p:cNvPr>
          <p:cNvSpPr/>
          <p:nvPr/>
        </p:nvSpPr>
        <p:spPr>
          <a:xfrm rot="2739111">
            <a:off x="1436556" y="1940580"/>
            <a:ext cx="1094917" cy="973296"/>
          </a:xfrm>
          <a:custGeom>
            <a:avLst/>
            <a:gdLst>
              <a:gd name="connsiteX0" fmla="*/ 508574 w 1094917"/>
              <a:gd name="connsiteY0" fmla="*/ 6964 h 973296"/>
              <a:gd name="connsiteX1" fmla="*/ 441437 w 1094917"/>
              <a:gd name="connsiteY1" fmla="*/ 90612 h 973296"/>
              <a:gd name="connsiteX2" fmla="*/ 216713 w 1094917"/>
              <a:gd name="connsiteY2" fmla="*/ 479812 h 973296"/>
              <a:gd name="connsiteX3" fmla="*/ 138178 w 1094917"/>
              <a:gd name="connsiteY3" fmla="*/ 615122 h 973296"/>
              <a:gd name="connsiteX4" fmla="*/ 50669 w 1094917"/>
              <a:gd name="connsiteY4" fmla="*/ 766351 h 973296"/>
              <a:gd name="connsiteX5" fmla="*/ 308 w 1094917"/>
              <a:gd name="connsiteY5" fmla="*/ 883683 h 973296"/>
              <a:gd name="connsiteX6" fmla="*/ 36181 w 1094917"/>
              <a:gd name="connsiteY6" fmla="*/ 962599 h 973296"/>
              <a:gd name="connsiteX7" fmla="*/ 553601 w 1094917"/>
              <a:gd name="connsiteY7" fmla="*/ 973295 h 973296"/>
              <a:gd name="connsiteX8" fmla="*/ 1053714 w 1094917"/>
              <a:gd name="connsiteY8" fmla="*/ 973295 h 973296"/>
              <a:gd name="connsiteX9" fmla="*/ 1074315 w 1094917"/>
              <a:gd name="connsiteY9" fmla="*/ 952694 h 973296"/>
              <a:gd name="connsiteX10" fmla="*/ 1094916 w 1094917"/>
              <a:gd name="connsiteY10" fmla="*/ 897212 h 973296"/>
              <a:gd name="connsiteX11" fmla="*/ 1079753 w 1094917"/>
              <a:gd name="connsiteY11" fmla="*/ 836614 h 973296"/>
              <a:gd name="connsiteX12" fmla="*/ 1049959 w 1094917"/>
              <a:gd name="connsiteY12" fmla="*/ 784692 h 973296"/>
              <a:gd name="connsiteX13" fmla="*/ 896157 w 1094917"/>
              <a:gd name="connsiteY13" fmla="*/ 522263 h 973296"/>
              <a:gd name="connsiteX14" fmla="*/ 695711 w 1094917"/>
              <a:gd name="connsiteY14" fmla="*/ 174934 h 973296"/>
              <a:gd name="connsiteX15" fmla="*/ 599722 w 1094917"/>
              <a:gd name="connsiteY15" fmla="*/ 21396 h 973296"/>
              <a:gd name="connsiteX16" fmla="*/ 508574 w 1094917"/>
              <a:gd name="connsiteY16" fmla="*/ 6964 h 973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94917" h="973296" fill="none" extrusionOk="0">
                <a:moveTo>
                  <a:pt x="508574" y="6964"/>
                </a:moveTo>
                <a:cubicBezTo>
                  <a:pt x="489279" y="15962"/>
                  <a:pt x="466110" y="37493"/>
                  <a:pt x="441437" y="90612"/>
                </a:cubicBezTo>
                <a:cubicBezTo>
                  <a:pt x="385885" y="198862"/>
                  <a:pt x="255343" y="410557"/>
                  <a:pt x="216713" y="479812"/>
                </a:cubicBezTo>
                <a:cubicBezTo>
                  <a:pt x="191089" y="512200"/>
                  <a:pt x="161403" y="573867"/>
                  <a:pt x="138178" y="615122"/>
                </a:cubicBezTo>
                <a:cubicBezTo>
                  <a:pt x="104206" y="684937"/>
                  <a:pt x="87332" y="717644"/>
                  <a:pt x="50669" y="766351"/>
                </a:cubicBezTo>
                <a:cubicBezTo>
                  <a:pt x="1993" y="848459"/>
                  <a:pt x="1023" y="855786"/>
                  <a:pt x="308" y="883683"/>
                </a:cubicBezTo>
                <a:cubicBezTo>
                  <a:pt x="438" y="914866"/>
                  <a:pt x="16727" y="950615"/>
                  <a:pt x="36181" y="962599"/>
                </a:cubicBezTo>
                <a:cubicBezTo>
                  <a:pt x="52517" y="973278"/>
                  <a:pt x="61076" y="974447"/>
                  <a:pt x="553601" y="973295"/>
                </a:cubicBezTo>
                <a:cubicBezTo>
                  <a:pt x="673695" y="965289"/>
                  <a:pt x="833981" y="970760"/>
                  <a:pt x="1053714" y="973295"/>
                </a:cubicBezTo>
                <a:cubicBezTo>
                  <a:pt x="1061037" y="966332"/>
                  <a:pt x="1065595" y="961439"/>
                  <a:pt x="1074315" y="952694"/>
                </a:cubicBezTo>
                <a:cubicBezTo>
                  <a:pt x="1093707" y="933144"/>
                  <a:pt x="1094994" y="930868"/>
                  <a:pt x="1094916" y="897212"/>
                </a:cubicBezTo>
                <a:cubicBezTo>
                  <a:pt x="1095797" y="868203"/>
                  <a:pt x="1092091" y="858605"/>
                  <a:pt x="1079753" y="836614"/>
                </a:cubicBezTo>
                <a:cubicBezTo>
                  <a:pt x="1073366" y="823029"/>
                  <a:pt x="1057695" y="798093"/>
                  <a:pt x="1049959" y="784692"/>
                </a:cubicBezTo>
                <a:cubicBezTo>
                  <a:pt x="1066512" y="760551"/>
                  <a:pt x="975296" y="649854"/>
                  <a:pt x="896157" y="522263"/>
                </a:cubicBezTo>
                <a:cubicBezTo>
                  <a:pt x="872927" y="473188"/>
                  <a:pt x="822113" y="399327"/>
                  <a:pt x="695711" y="174934"/>
                </a:cubicBezTo>
                <a:cubicBezTo>
                  <a:pt x="649810" y="94391"/>
                  <a:pt x="606985" y="26401"/>
                  <a:pt x="599722" y="21396"/>
                </a:cubicBezTo>
                <a:cubicBezTo>
                  <a:pt x="582322" y="10581"/>
                  <a:pt x="528288" y="831"/>
                  <a:pt x="508574" y="6964"/>
                </a:cubicBezTo>
                <a:close/>
              </a:path>
              <a:path w="1094917" h="973296" stroke="0" extrusionOk="0">
                <a:moveTo>
                  <a:pt x="508574" y="6964"/>
                </a:moveTo>
                <a:cubicBezTo>
                  <a:pt x="484410" y="11801"/>
                  <a:pt x="471132" y="37541"/>
                  <a:pt x="441437" y="90612"/>
                </a:cubicBezTo>
                <a:cubicBezTo>
                  <a:pt x="400232" y="196429"/>
                  <a:pt x="245515" y="409655"/>
                  <a:pt x="216713" y="479812"/>
                </a:cubicBezTo>
                <a:cubicBezTo>
                  <a:pt x="174287" y="538135"/>
                  <a:pt x="161829" y="578610"/>
                  <a:pt x="138178" y="615122"/>
                </a:cubicBezTo>
                <a:cubicBezTo>
                  <a:pt x="116447" y="668512"/>
                  <a:pt x="82746" y="712107"/>
                  <a:pt x="50669" y="766351"/>
                </a:cubicBezTo>
                <a:cubicBezTo>
                  <a:pt x="3253" y="848051"/>
                  <a:pt x="-522" y="855385"/>
                  <a:pt x="308" y="883683"/>
                </a:cubicBezTo>
                <a:cubicBezTo>
                  <a:pt x="-831" y="921971"/>
                  <a:pt x="12781" y="942143"/>
                  <a:pt x="36181" y="962599"/>
                </a:cubicBezTo>
                <a:cubicBezTo>
                  <a:pt x="52261" y="974448"/>
                  <a:pt x="61795" y="973490"/>
                  <a:pt x="553601" y="973295"/>
                </a:cubicBezTo>
                <a:cubicBezTo>
                  <a:pt x="727073" y="992177"/>
                  <a:pt x="874042" y="990304"/>
                  <a:pt x="1053714" y="973295"/>
                </a:cubicBezTo>
                <a:cubicBezTo>
                  <a:pt x="1057863" y="968400"/>
                  <a:pt x="1068624" y="957157"/>
                  <a:pt x="1074315" y="952694"/>
                </a:cubicBezTo>
                <a:cubicBezTo>
                  <a:pt x="1094293" y="933289"/>
                  <a:pt x="1094956" y="930705"/>
                  <a:pt x="1094916" y="897212"/>
                </a:cubicBezTo>
                <a:cubicBezTo>
                  <a:pt x="1095132" y="868189"/>
                  <a:pt x="1092741" y="855734"/>
                  <a:pt x="1079753" y="836614"/>
                </a:cubicBezTo>
                <a:cubicBezTo>
                  <a:pt x="1070701" y="822586"/>
                  <a:pt x="1055736" y="797539"/>
                  <a:pt x="1049959" y="784692"/>
                </a:cubicBezTo>
                <a:cubicBezTo>
                  <a:pt x="1023669" y="758708"/>
                  <a:pt x="951255" y="610198"/>
                  <a:pt x="896157" y="522263"/>
                </a:cubicBezTo>
                <a:cubicBezTo>
                  <a:pt x="859660" y="457945"/>
                  <a:pt x="810261" y="390210"/>
                  <a:pt x="695711" y="174934"/>
                </a:cubicBezTo>
                <a:cubicBezTo>
                  <a:pt x="648983" y="94394"/>
                  <a:pt x="609470" y="28668"/>
                  <a:pt x="599722" y="21396"/>
                </a:cubicBezTo>
                <a:cubicBezTo>
                  <a:pt x="583528" y="10413"/>
                  <a:pt x="525606" y="-606"/>
                  <a:pt x="508574" y="6964"/>
                </a:cubicBezTo>
                <a:close/>
              </a:path>
            </a:pathLst>
          </a:custGeom>
          <a:solidFill>
            <a:schemeClr val="accent2"/>
          </a:solidFill>
          <a:ln w="34925" cap="rnd">
            <a:solidFill>
              <a:schemeClr val="tx1"/>
            </a:solidFill>
            <a:prstDash val="solid"/>
            <a:round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/>
                    <a:ahLst/>
                    <a:cxnLst/>
                    <a:rect l="0" t="0" r="0" b="0"/>
                    <a:pathLst>
                      <a:path w="2620572" h="2329484">
                        <a:moveTo>
                          <a:pt x="1217221" y="16669"/>
                        </a:moveTo>
                        <a:cubicBezTo>
                          <a:pt x="1172298" y="36209"/>
                          <a:pt x="1129952" y="88970"/>
                          <a:pt x="1056535" y="216872"/>
                        </a:cubicBezTo>
                        <a:cubicBezTo>
                          <a:pt x="916201" y="461353"/>
                          <a:pt x="617003" y="979536"/>
                          <a:pt x="518681" y="1148383"/>
                        </a:cubicBezTo>
                        <a:cubicBezTo>
                          <a:pt x="463771" y="1242681"/>
                          <a:pt x="379186" y="1388413"/>
                          <a:pt x="330715" y="1472233"/>
                        </a:cubicBezTo>
                        <a:cubicBezTo>
                          <a:pt x="282244" y="1556053"/>
                          <a:pt x="187995" y="1718931"/>
                          <a:pt x="121273" y="1834183"/>
                        </a:cubicBezTo>
                        <a:cubicBezTo>
                          <a:pt x="6317" y="2032751"/>
                          <a:pt x="0" y="2047468"/>
                          <a:pt x="738" y="2115006"/>
                        </a:cubicBezTo>
                        <a:cubicBezTo>
                          <a:pt x="1701" y="2203171"/>
                          <a:pt x="32199" y="2270263"/>
                          <a:pt x="86597" y="2303883"/>
                        </a:cubicBezTo>
                        <a:cubicBezTo>
                          <a:pt x="127360" y="2329076"/>
                          <a:pt x="147065" y="2329483"/>
                          <a:pt x="1324989" y="2329483"/>
                        </a:cubicBezTo>
                        <a:lnTo>
                          <a:pt x="2521959" y="2329483"/>
                        </a:lnTo>
                        <a:lnTo>
                          <a:pt x="2571265" y="2280177"/>
                        </a:lnTo>
                        <a:cubicBezTo>
                          <a:pt x="2618539" y="2232903"/>
                          <a:pt x="2620571" y="2227431"/>
                          <a:pt x="2620571" y="2147386"/>
                        </a:cubicBezTo>
                        <a:cubicBezTo>
                          <a:pt x="2620571" y="2078375"/>
                          <a:pt x="2614279" y="2053229"/>
                          <a:pt x="2584279" y="2002350"/>
                        </a:cubicBezTo>
                        <a:cubicBezTo>
                          <a:pt x="2564319" y="1968497"/>
                          <a:pt x="2532231" y="1912576"/>
                          <a:pt x="2512972" y="1878081"/>
                        </a:cubicBezTo>
                        <a:cubicBezTo>
                          <a:pt x="2479416" y="1817975"/>
                          <a:pt x="2311943" y="1532221"/>
                          <a:pt x="2144861" y="1249983"/>
                        </a:cubicBezTo>
                        <a:cubicBezTo>
                          <a:pt x="2057091" y="1101722"/>
                          <a:pt x="1954970" y="924768"/>
                          <a:pt x="1665114" y="418688"/>
                        </a:cubicBezTo>
                        <a:cubicBezTo>
                          <a:pt x="1553985" y="224660"/>
                          <a:pt x="1454453" y="65455"/>
                          <a:pt x="1435374" y="51211"/>
                        </a:cubicBezTo>
                        <a:cubicBezTo>
                          <a:pt x="1396724" y="22354"/>
                          <a:pt x="1255543" y="0"/>
                          <a:pt x="1217221" y="16669"/>
                        </a:cubicBezTo>
                        <a:close/>
                      </a:path>
                    </a:pathLst>
                  </a:cu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形 8">
            <a:extLst>
              <a:ext uri="{FF2B5EF4-FFF2-40B4-BE49-F238E27FC236}">
                <a16:creationId xmlns:a16="http://schemas.microsoft.com/office/drawing/2014/main" id="{AEE05ECE-8CD0-48FA-9B8C-2B89CFB57D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253327" y="1855065"/>
            <a:ext cx="674108" cy="1251915"/>
          </a:xfrm>
          <a:prstGeom prst="rect">
            <a:avLst/>
          </a:prstGeom>
        </p:spPr>
      </p:pic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D1373ECC-7FA0-4DB1-A64A-DE6068B49D95}"/>
              </a:ext>
            </a:extLst>
          </p:cNvPr>
          <p:cNvSpPr/>
          <p:nvPr/>
        </p:nvSpPr>
        <p:spPr>
          <a:xfrm rot="2739111">
            <a:off x="1436556" y="3403912"/>
            <a:ext cx="1094917" cy="973296"/>
          </a:xfrm>
          <a:custGeom>
            <a:avLst/>
            <a:gdLst>
              <a:gd name="connsiteX0" fmla="*/ 508574 w 1094917"/>
              <a:gd name="connsiteY0" fmla="*/ 6964 h 973296"/>
              <a:gd name="connsiteX1" fmla="*/ 441437 w 1094917"/>
              <a:gd name="connsiteY1" fmla="*/ 90612 h 973296"/>
              <a:gd name="connsiteX2" fmla="*/ 216713 w 1094917"/>
              <a:gd name="connsiteY2" fmla="*/ 479812 h 973296"/>
              <a:gd name="connsiteX3" fmla="*/ 138178 w 1094917"/>
              <a:gd name="connsiteY3" fmla="*/ 615122 h 973296"/>
              <a:gd name="connsiteX4" fmla="*/ 50669 w 1094917"/>
              <a:gd name="connsiteY4" fmla="*/ 766351 h 973296"/>
              <a:gd name="connsiteX5" fmla="*/ 308 w 1094917"/>
              <a:gd name="connsiteY5" fmla="*/ 883683 h 973296"/>
              <a:gd name="connsiteX6" fmla="*/ 36181 w 1094917"/>
              <a:gd name="connsiteY6" fmla="*/ 962599 h 973296"/>
              <a:gd name="connsiteX7" fmla="*/ 553601 w 1094917"/>
              <a:gd name="connsiteY7" fmla="*/ 973295 h 973296"/>
              <a:gd name="connsiteX8" fmla="*/ 1053714 w 1094917"/>
              <a:gd name="connsiteY8" fmla="*/ 973295 h 973296"/>
              <a:gd name="connsiteX9" fmla="*/ 1074315 w 1094917"/>
              <a:gd name="connsiteY9" fmla="*/ 952694 h 973296"/>
              <a:gd name="connsiteX10" fmla="*/ 1094916 w 1094917"/>
              <a:gd name="connsiteY10" fmla="*/ 897212 h 973296"/>
              <a:gd name="connsiteX11" fmla="*/ 1079753 w 1094917"/>
              <a:gd name="connsiteY11" fmla="*/ 836614 h 973296"/>
              <a:gd name="connsiteX12" fmla="*/ 1049959 w 1094917"/>
              <a:gd name="connsiteY12" fmla="*/ 784692 h 973296"/>
              <a:gd name="connsiteX13" fmla="*/ 896157 w 1094917"/>
              <a:gd name="connsiteY13" fmla="*/ 522263 h 973296"/>
              <a:gd name="connsiteX14" fmla="*/ 695711 w 1094917"/>
              <a:gd name="connsiteY14" fmla="*/ 174934 h 973296"/>
              <a:gd name="connsiteX15" fmla="*/ 599722 w 1094917"/>
              <a:gd name="connsiteY15" fmla="*/ 21396 h 973296"/>
              <a:gd name="connsiteX16" fmla="*/ 508574 w 1094917"/>
              <a:gd name="connsiteY16" fmla="*/ 6964 h 973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94917" h="973296" fill="none" extrusionOk="0">
                <a:moveTo>
                  <a:pt x="508574" y="6964"/>
                </a:moveTo>
                <a:cubicBezTo>
                  <a:pt x="490373" y="12192"/>
                  <a:pt x="471310" y="37359"/>
                  <a:pt x="441437" y="90612"/>
                </a:cubicBezTo>
                <a:cubicBezTo>
                  <a:pt x="371967" y="194047"/>
                  <a:pt x="252191" y="408027"/>
                  <a:pt x="216713" y="479812"/>
                </a:cubicBezTo>
                <a:cubicBezTo>
                  <a:pt x="183382" y="540606"/>
                  <a:pt x="159534" y="562102"/>
                  <a:pt x="138178" y="615122"/>
                </a:cubicBezTo>
                <a:cubicBezTo>
                  <a:pt x="101657" y="694112"/>
                  <a:pt x="54368" y="732967"/>
                  <a:pt x="50669" y="766351"/>
                </a:cubicBezTo>
                <a:cubicBezTo>
                  <a:pt x="1843" y="849032"/>
                  <a:pt x="-2" y="854584"/>
                  <a:pt x="308" y="883683"/>
                </a:cubicBezTo>
                <a:cubicBezTo>
                  <a:pt x="2054" y="919182"/>
                  <a:pt x="10220" y="946213"/>
                  <a:pt x="36181" y="962599"/>
                </a:cubicBezTo>
                <a:cubicBezTo>
                  <a:pt x="53449" y="972912"/>
                  <a:pt x="62607" y="973504"/>
                  <a:pt x="553601" y="973295"/>
                </a:cubicBezTo>
                <a:cubicBezTo>
                  <a:pt x="665062" y="972890"/>
                  <a:pt x="839472" y="975025"/>
                  <a:pt x="1053714" y="973295"/>
                </a:cubicBezTo>
                <a:cubicBezTo>
                  <a:pt x="1064237" y="963318"/>
                  <a:pt x="1067745" y="958871"/>
                  <a:pt x="1074315" y="952694"/>
                </a:cubicBezTo>
                <a:cubicBezTo>
                  <a:pt x="1094276" y="932922"/>
                  <a:pt x="1094921" y="930493"/>
                  <a:pt x="1094916" y="897212"/>
                </a:cubicBezTo>
                <a:cubicBezTo>
                  <a:pt x="1094784" y="868777"/>
                  <a:pt x="1092058" y="856165"/>
                  <a:pt x="1079753" y="836614"/>
                </a:cubicBezTo>
                <a:cubicBezTo>
                  <a:pt x="1070872" y="822419"/>
                  <a:pt x="1058931" y="799605"/>
                  <a:pt x="1049959" y="784692"/>
                </a:cubicBezTo>
                <a:cubicBezTo>
                  <a:pt x="1025111" y="761118"/>
                  <a:pt x="977645" y="644565"/>
                  <a:pt x="896157" y="522263"/>
                </a:cubicBezTo>
                <a:cubicBezTo>
                  <a:pt x="864447" y="457518"/>
                  <a:pt x="815360" y="388633"/>
                  <a:pt x="695711" y="174934"/>
                </a:cubicBezTo>
                <a:cubicBezTo>
                  <a:pt x="649785" y="94282"/>
                  <a:pt x="607581" y="26608"/>
                  <a:pt x="599722" y="21396"/>
                </a:cubicBezTo>
                <a:cubicBezTo>
                  <a:pt x="581686" y="7554"/>
                  <a:pt x="524396" y="2247"/>
                  <a:pt x="508574" y="6964"/>
                </a:cubicBezTo>
                <a:close/>
              </a:path>
              <a:path w="1094917" h="973296" stroke="0" extrusionOk="0">
                <a:moveTo>
                  <a:pt x="508574" y="6964"/>
                </a:moveTo>
                <a:cubicBezTo>
                  <a:pt x="489440" y="15759"/>
                  <a:pt x="475888" y="33979"/>
                  <a:pt x="441437" y="90612"/>
                </a:cubicBezTo>
                <a:cubicBezTo>
                  <a:pt x="385565" y="192462"/>
                  <a:pt x="257722" y="407445"/>
                  <a:pt x="216713" y="479812"/>
                </a:cubicBezTo>
                <a:cubicBezTo>
                  <a:pt x="188998" y="505472"/>
                  <a:pt x="151005" y="586000"/>
                  <a:pt x="138178" y="615122"/>
                </a:cubicBezTo>
                <a:cubicBezTo>
                  <a:pt x="127519" y="635120"/>
                  <a:pt x="60915" y="738288"/>
                  <a:pt x="50669" y="766351"/>
                </a:cubicBezTo>
                <a:cubicBezTo>
                  <a:pt x="1629" y="849802"/>
                  <a:pt x="-96" y="855570"/>
                  <a:pt x="308" y="883683"/>
                </a:cubicBezTo>
                <a:cubicBezTo>
                  <a:pt x="1458" y="919970"/>
                  <a:pt x="17504" y="949854"/>
                  <a:pt x="36181" y="962599"/>
                </a:cubicBezTo>
                <a:cubicBezTo>
                  <a:pt x="53163" y="973000"/>
                  <a:pt x="62659" y="974406"/>
                  <a:pt x="553601" y="973295"/>
                </a:cubicBezTo>
                <a:cubicBezTo>
                  <a:pt x="647943" y="959342"/>
                  <a:pt x="908899" y="980802"/>
                  <a:pt x="1053714" y="973295"/>
                </a:cubicBezTo>
                <a:cubicBezTo>
                  <a:pt x="1060549" y="967206"/>
                  <a:pt x="1066181" y="958749"/>
                  <a:pt x="1074315" y="952694"/>
                </a:cubicBezTo>
                <a:cubicBezTo>
                  <a:pt x="1093982" y="933073"/>
                  <a:pt x="1094950" y="930735"/>
                  <a:pt x="1094916" y="897212"/>
                </a:cubicBezTo>
                <a:cubicBezTo>
                  <a:pt x="1095114" y="868210"/>
                  <a:pt x="1092014" y="858248"/>
                  <a:pt x="1079753" y="836614"/>
                </a:cubicBezTo>
                <a:cubicBezTo>
                  <a:pt x="1073243" y="823112"/>
                  <a:pt x="1057646" y="796309"/>
                  <a:pt x="1049959" y="784692"/>
                </a:cubicBezTo>
                <a:cubicBezTo>
                  <a:pt x="1021131" y="752752"/>
                  <a:pt x="957333" y="649043"/>
                  <a:pt x="896157" y="522263"/>
                </a:cubicBezTo>
                <a:cubicBezTo>
                  <a:pt x="855999" y="462680"/>
                  <a:pt x="810197" y="390418"/>
                  <a:pt x="695711" y="174934"/>
                </a:cubicBezTo>
                <a:cubicBezTo>
                  <a:pt x="650125" y="92130"/>
                  <a:pt x="606660" y="25917"/>
                  <a:pt x="599722" y="21396"/>
                </a:cubicBezTo>
                <a:cubicBezTo>
                  <a:pt x="585274" y="10567"/>
                  <a:pt x="525392" y="-3090"/>
                  <a:pt x="508574" y="6964"/>
                </a:cubicBezTo>
                <a:close/>
              </a:path>
            </a:pathLst>
          </a:custGeom>
          <a:solidFill>
            <a:schemeClr val="accent2"/>
          </a:solidFill>
          <a:ln w="34925" cap="rnd">
            <a:solidFill>
              <a:schemeClr val="tx1"/>
            </a:solidFill>
            <a:prstDash val="solid"/>
            <a:round/>
            <a:extLst>
              <a:ext uri="{C807C97D-BFC1-408E-A445-0C87EB9F89A2}">
                <ask:lineSketchStyleProps xmlns:ask="http://schemas.microsoft.com/office/drawing/2018/sketchyshapes" sd="4212354239">
                  <a:custGeom>
                    <a:avLst/>
                    <a:gdLst/>
                    <a:ahLst/>
                    <a:cxnLst/>
                    <a:rect l="0" t="0" r="0" b="0"/>
                    <a:pathLst>
                      <a:path w="2620572" h="2329484">
                        <a:moveTo>
                          <a:pt x="1217221" y="16669"/>
                        </a:moveTo>
                        <a:cubicBezTo>
                          <a:pt x="1172298" y="36209"/>
                          <a:pt x="1129952" y="88970"/>
                          <a:pt x="1056535" y="216872"/>
                        </a:cubicBezTo>
                        <a:cubicBezTo>
                          <a:pt x="916201" y="461353"/>
                          <a:pt x="617003" y="979536"/>
                          <a:pt x="518681" y="1148383"/>
                        </a:cubicBezTo>
                        <a:cubicBezTo>
                          <a:pt x="463771" y="1242681"/>
                          <a:pt x="379186" y="1388413"/>
                          <a:pt x="330715" y="1472233"/>
                        </a:cubicBezTo>
                        <a:cubicBezTo>
                          <a:pt x="282244" y="1556053"/>
                          <a:pt x="187995" y="1718931"/>
                          <a:pt x="121273" y="1834183"/>
                        </a:cubicBezTo>
                        <a:cubicBezTo>
                          <a:pt x="6317" y="2032751"/>
                          <a:pt x="0" y="2047468"/>
                          <a:pt x="738" y="2115006"/>
                        </a:cubicBezTo>
                        <a:cubicBezTo>
                          <a:pt x="1701" y="2203171"/>
                          <a:pt x="32199" y="2270263"/>
                          <a:pt x="86597" y="2303883"/>
                        </a:cubicBezTo>
                        <a:cubicBezTo>
                          <a:pt x="127360" y="2329076"/>
                          <a:pt x="147065" y="2329483"/>
                          <a:pt x="1324989" y="2329483"/>
                        </a:cubicBezTo>
                        <a:lnTo>
                          <a:pt x="2521959" y="2329483"/>
                        </a:lnTo>
                        <a:lnTo>
                          <a:pt x="2571265" y="2280177"/>
                        </a:lnTo>
                        <a:cubicBezTo>
                          <a:pt x="2618539" y="2232903"/>
                          <a:pt x="2620571" y="2227431"/>
                          <a:pt x="2620571" y="2147386"/>
                        </a:cubicBezTo>
                        <a:cubicBezTo>
                          <a:pt x="2620571" y="2078375"/>
                          <a:pt x="2614279" y="2053229"/>
                          <a:pt x="2584279" y="2002350"/>
                        </a:cubicBezTo>
                        <a:cubicBezTo>
                          <a:pt x="2564319" y="1968497"/>
                          <a:pt x="2532231" y="1912576"/>
                          <a:pt x="2512972" y="1878081"/>
                        </a:cubicBezTo>
                        <a:cubicBezTo>
                          <a:pt x="2479416" y="1817975"/>
                          <a:pt x="2311943" y="1532221"/>
                          <a:pt x="2144861" y="1249983"/>
                        </a:cubicBezTo>
                        <a:cubicBezTo>
                          <a:pt x="2057091" y="1101722"/>
                          <a:pt x="1954970" y="924768"/>
                          <a:pt x="1665114" y="418688"/>
                        </a:cubicBezTo>
                        <a:cubicBezTo>
                          <a:pt x="1553985" y="224660"/>
                          <a:pt x="1454453" y="65455"/>
                          <a:pt x="1435374" y="51211"/>
                        </a:cubicBezTo>
                        <a:cubicBezTo>
                          <a:pt x="1396724" y="22354"/>
                          <a:pt x="1255543" y="0"/>
                          <a:pt x="1217221" y="16669"/>
                        </a:cubicBezTo>
                        <a:close/>
                      </a:path>
                    </a:pathLst>
                  </a:cu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id="{AB8F5CA3-2196-4A10-927F-E7A4920BA639}"/>
              </a:ext>
            </a:extLst>
          </p:cNvPr>
          <p:cNvSpPr/>
          <p:nvPr/>
        </p:nvSpPr>
        <p:spPr>
          <a:xfrm rot="2739111">
            <a:off x="1436556" y="4794452"/>
            <a:ext cx="1094917" cy="973296"/>
          </a:xfrm>
          <a:custGeom>
            <a:avLst/>
            <a:gdLst>
              <a:gd name="connsiteX0" fmla="*/ 508574 w 1094917"/>
              <a:gd name="connsiteY0" fmla="*/ 6964 h 973296"/>
              <a:gd name="connsiteX1" fmla="*/ 441437 w 1094917"/>
              <a:gd name="connsiteY1" fmla="*/ 90612 h 973296"/>
              <a:gd name="connsiteX2" fmla="*/ 216713 w 1094917"/>
              <a:gd name="connsiteY2" fmla="*/ 479812 h 973296"/>
              <a:gd name="connsiteX3" fmla="*/ 138178 w 1094917"/>
              <a:gd name="connsiteY3" fmla="*/ 615122 h 973296"/>
              <a:gd name="connsiteX4" fmla="*/ 50669 w 1094917"/>
              <a:gd name="connsiteY4" fmla="*/ 766351 h 973296"/>
              <a:gd name="connsiteX5" fmla="*/ 308 w 1094917"/>
              <a:gd name="connsiteY5" fmla="*/ 883683 h 973296"/>
              <a:gd name="connsiteX6" fmla="*/ 36181 w 1094917"/>
              <a:gd name="connsiteY6" fmla="*/ 962599 h 973296"/>
              <a:gd name="connsiteX7" fmla="*/ 553601 w 1094917"/>
              <a:gd name="connsiteY7" fmla="*/ 973295 h 973296"/>
              <a:gd name="connsiteX8" fmla="*/ 1053714 w 1094917"/>
              <a:gd name="connsiteY8" fmla="*/ 973295 h 973296"/>
              <a:gd name="connsiteX9" fmla="*/ 1074315 w 1094917"/>
              <a:gd name="connsiteY9" fmla="*/ 952694 h 973296"/>
              <a:gd name="connsiteX10" fmla="*/ 1094916 w 1094917"/>
              <a:gd name="connsiteY10" fmla="*/ 897212 h 973296"/>
              <a:gd name="connsiteX11" fmla="*/ 1079753 w 1094917"/>
              <a:gd name="connsiteY11" fmla="*/ 836614 h 973296"/>
              <a:gd name="connsiteX12" fmla="*/ 1049959 w 1094917"/>
              <a:gd name="connsiteY12" fmla="*/ 784692 h 973296"/>
              <a:gd name="connsiteX13" fmla="*/ 896157 w 1094917"/>
              <a:gd name="connsiteY13" fmla="*/ 522263 h 973296"/>
              <a:gd name="connsiteX14" fmla="*/ 695711 w 1094917"/>
              <a:gd name="connsiteY14" fmla="*/ 174934 h 973296"/>
              <a:gd name="connsiteX15" fmla="*/ 599722 w 1094917"/>
              <a:gd name="connsiteY15" fmla="*/ 21396 h 973296"/>
              <a:gd name="connsiteX16" fmla="*/ 508574 w 1094917"/>
              <a:gd name="connsiteY16" fmla="*/ 6964 h 973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94917" h="973296" fill="none" extrusionOk="0">
                <a:moveTo>
                  <a:pt x="508574" y="6964"/>
                </a:moveTo>
                <a:cubicBezTo>
                  <a:pt x="492920" y="12564"/>
                  <a:pt x="471988" y="37782"/>
                  <a:pt x="441437" y="90612"/>
                </a:cubicBezTo>
                <a:cubicBezTo>
                  <a:pt x="380302" y="190911"/>
                  <a:pt x="249438" y="410162"/>
                  <a:pt x="216713" y="479812"/>
                </a:cubicBezTo>
                <a:cubicBezTo>
                  <a:pt x="185866" y="512172"/>
                  <a:pt x="163337" y="583563"/>
                  <a:pt x="138178" y="615122"/>
                </a:cubicBezTo>
                <a:cubicBezTo>
                  <a:pt x="91626" y="683939"/>
                  <a:pt x="69658" y="704734"/>
                  <a:pt x="50669" y="766351"/>
                </a:cubicBezTo>
                <a:cubicBezTo>
                  <a:pt x="2010" y="848857"/>
                  <a:pt x="-1008" y="855807"/>
                  <a:pt x="308" y="883683"/>
                </a:cubicBezTo>
                <a:cubicBezTo>
                  <a:pt x="1139" y="920577"/>
                  <a:pt x="15348" y="950963"/>
                  <a:pt x="36181" y="962599"/>
                </a:cubicBezTo>
                <a:cubicBezTo>
                  <a:pt x="53550" y="971685"/>
                  <a:pt x="61185" y="972917"/>
                  <a:pt x="553601" y="973295"/>
                </a:cubicBezTo>
                <a:cubicBezTo>
                  <a:pt x="684899" y="1005015"/>
                  <a:pt x="883719" y="999722"/>
                  <a:pt x="1053714" y="973295"/>
                </a:cubicBezTo>
                <a:cubicBezTo>
                  <a:pt x="1058715" y="968008"/>
                  <a:pt x="1070279" y="955630"/>
                  <a:pt x="1074315" y="952694"/>
                </a:cubicBezTo>
                <a:cubicBezTo>
                  <a:pt x="1094303" y="932690"/>
                  <a:pt x="1095211" y="930674"/>
                  <a:pt x="1094916" y="897212"/>
                </a:cubicBezTo>
                <a:cubicBezTo>
                  <a:pt x="1094286" y="868449"/>
                  <a:pt x="1092468" y="858358"/>
                  <a:pt x="1079753" y="836614"/>
                </a:cubicBezTo>
                <a:cubicBezTo>
                  <a:pt x="1069538" y="823144"/>
                  <a:pt x="1056503" y="798519"/>
                  <a:pt x="1049959" y="784692"/>
                </a:cubicBezTo>
                <a:cubicBezTo>
                  <a:pt x="1033269" y="763145"/>
                  <a:pt x="988743" y="642991"/>
                  <a:pt x="896157" y="522263"/>
                </a:cubicBezTo>
                <a:cubicBezTo>
                  <a:pt x="851867" y="473142"/>
                  <a:pt x="802923" y="376738"/>
                  <a:pt x="695711" y="174934"/>
                </a:cubicBezTo>
                <a:cubicBezTo>
                  <a:pt x="648782" y="94278"/>
                  <a:pt x="608836" y="28467"/>
                  <a:pt x="599722" y="21396"/>
                </a:cubicBezTo>
                <a:cubicBezTo>
                  <a:pt x="582211" y="9939"/>
                  <a:pt x="523263" y="382"/>
                  <a:pt x="508574" y="6964"/>
                </a:cubicBezTo>
                <a:close/>
              </a:path>
              <a:path w="1094917" h="973296" stroke="0" extrusionOk="0">
                <a:moveTo>
                  <a:pt x="508574" y="6964"/>
                </a:moveTo>
                <a:cubicBezTo>
                  <a:pt x="489111" y="14997"/>
                  <a:pt x="471922" y="34472"/>
                  <a:pt x="441437" y="90612"/>
                </a:cubicBezTo>
                <a:cubicBezTo>
                  <a:pt x="377202" y="189714"/>
                  <a:pt x="268440" y="396898"/>
                  <a:pt x="216713" y="479812"/>
                </a:cubicBezTo>
                <a:cubicBezTo>
                  <a:pt x="195637" y="510445"/>
                  <a:pt x="170590" y="564349"/>
                  <a:pt x="138178" y="615122"/>
                </a:cubicBezTo>
                <a:cubicBezTo>
                  <a:pt x="89573" y="681222"/>
                  <a:pt x="85282" y="709884"/>
                  <a:pt x="50669" y="766351"/>
                </a:cubicBezTo>
                <a:cubicBezTo>
                  <a:pt x="3623" y="849282"/>
                  <a:pt x="-126" y="855516"/>
                  <a:pt x="308" y="883683"/>
                </a:cubicBezTo>
                <a:cubicBezTo>
                  <a:pt x="2879" y="919650"/>
                  <a:pt x="12987" y="952381"/>
                  <a:pt x="36181" y="962599"/>
                </a:cubicBezTo>
                <a:cubicBezTo>
                  <a:pt x="54296" y="973292"/>
                  <a:pt x="61628" y="973364"/>
                  <a:pt x="553601" y="973295"/>
                </a:cubicBezTo>
                <a:cubicBezTo>
                  <a:pt x="669951" y="945048"/>
                  <a:pt x="838837" y="942039"/>
                  <a:pt x="1053714" y="973295"/>
                </a:cubicBezTo>
                <a:cubicBezTo>
                  <a:pt x="1061216" y="968210"/>
                  <a:pt x="1066798" y="961851"/>
                  <a:pt x="1074315" y="952694"/>
                </a:cubicBezTo>
                <a:cubicBezTo>
                  <a:pt x="1094206" y="932843"/>
                  <a:pt x="1094570" y="930854"/>
                  <a:pt x="1094916" y="897212"/>
                </a:cubicBezTo>
                <a:cubicBezTo>
                  <a:pt x="1094807" y="868290"/>
                  <a:pt x="1092106" y="857772"/>
                  <a:pt x="1079753" y="836614"/>
                </a:cubicBezTo>
                <a:cubicBezTo>
                  <a:pt x="1069746" y="822198"/>
                  <a:pt x="1057790" y="799260"/>
                  <a:pt x="1049959" y="784692"/>
                </a:cubicBezTo>
                <a:cubicBezTo>
                  <a:pt x="1021429" y="781651"/>
                  <a:pt x="957830" y="657968"/>
                  <a:pt x="896157" y="522263"/>
                </a:cubicBezTo>
                <a:cubicBezTo>
                  <a:pt x="857347" y="460192"/>
                  <a:pt x="807579" y="380177"/>
                  <a:pt x="695711" y="174934"/>
                </a:cubicBezTo>
                <a:cubicBezTo>
                  <a:pt x="649389" y="95537"/>
                  <a:pt x="608582" y="26408"/>
                  <a:pt x="599722" y="21396"/>
                </a:cubicBezTo>
                <a:cubicBezTo>
                  <a:pt x="580839" y="7422"/>
                  <a:pt x="524048" y="-568"/>
                  <a:pt x="508574" y="6964"/>
                </a:cubicBezTo>
                <a:close/>
              </a:path>
            </a:pathLst>
          </a:custGeom>
          <a:solidFill>
            <a:schemeClr val="accent2"/>
          </a:solidFill>
          <a:ln w="34925" cap="rnd">
            <a:solidFill>
              <a:schemeClr val="tx1"/>
            </a:solidFill>
            <a:prstDash val="solid"/>
            <a:round/>
            <a:extLst>
              <a:ext uri="{C807C97D-BFC1-408E-A445-0C87EB9F89A2}">
                <ask:lineSketchStyleProps xmlns:ask="http://schemas.microsoft.com/office/drawing/2018/sketchyshapes" sd="3889630287">
                  <a:custGeom>
                    <a:avLst/>
                    <a:gdLst/>
                    <a:ahLst/>
                    <a:cxnLst/>
                    <a:rect l="0" t="0" r="0" b="0"/>
                    <a:pathLst>
                      <a:path w="2620572" h="2329484">
                        <a:moveTo>
                          <a:pt x="1217221" y="16669"/>
                        </a:moveTo>
                        <a:cubicBezTo>
                          <a:pt x="1172298" y="36209"/>
                          <a:pt x="1129952" y="88970"/>
                          <a:pt x="1056535" y="216872"/>
                        </a:cubicBezTo>
                        <a:cubicBezTo>
                          <a:pt x="916201" y="461353"/>
                          <a:pt x="617003" y="979536"/>
                          <a:pt x="518681" y="1148383"/>
                        </a:cubicBezTo>
                        <a:cubicBezTo>
                          <a:pt x="463771" y="1242681"/>
                          <a:pt x="379186" y="1388413"/>
                          <a:pt x="330715" y="1472233"/>
                        </a:cubicBezTo>
                        <a:cubicBezTo>
                          <a:pt x="282244" y="1556053"/>
                          <a:pt x="187995" y="1718931"/>
                          <a:pt x="121273" y="1834183"/>
                        </a:cubicBezTo>
                        <a:cubicBezTo>
                          <a:pt x="6317" y="2032751"/>
                          <a:pt x="0" y="2047468"/>
                          <a:pt x="738" y="2115006"/>
                        </a:cubicBezTo>
                        <a:cubicBezTo>
                          <a:pt x="1701" y="2203171"/>
                          <a:pt x="32199" y="2270263"/>
                          <a:pt x="86597" y="2303883"/>
                        </a:cubicBezTo>
                        <a:cubicBezTo>
                          <a:pt x="127360" y="2329076"/>
                          <a:pt x="147065" y="2329483"/>
                          <a:pt x="1324989" y="2329483"/>
                        </a:cubicBezTo>
                        <a:lnTo>
                          <a:pt x="2521959" y="2329483"/>
                        </a:lnTo>
                        <a:lnTo>
                          <a:pt x="2571265" y="2280177"/>
                        </a:lnTo>
                        <a:cubicBezTo>
                          <a:pt x="2618539" y="2232903"/>
                          <a:pt x="2620571" y="2227431"/>
                          <a:pt x="2620571" y="2147386"/>
                        </a:cubicBezTo>
                        <a:cubicBezTo>
                          <a:pt x="2620571" y="2078375"/>
                          <a:pt x="2614279" y="2053229"/>
                          <a:pt x="2584279" y="2002350"/>
                        </a:cubicBezTo>
                        <a:cubicBezTo>
                          <a:pt x="2564319" y="1968497"/>
                          <a:pt x="2532231" y="1912576"/>
                          <a:pt x="2512972" y="1878081"/>
                        </a:cubicBezTo>
                        <a:cubicBezTo>
                          <a:pt x="2479416" y="1817975"/>
                          <a:pt x="2311943" y="1532221"/>
                          <a:pt x="2144861" y="1249983"/>
                        </a:cubicBezTo>
                        <a:cubicBezTo>
                          <a:pt x="2057091" y="1101722"/>
                          <a:pt x="1954970" y="924768"/>
                          <a:pt x="1665114" y="418688"/>
                        </a:cubicBezTo>
                        <a:cubicBezTo>
                          <a:pt x="1553985" y="224660"/>
                          <a:pt x="1454453" y="65455"/>
                          <a:pt x="1435374" y="51211"/>
                        </a:cubicBezTo>
                        <a:cubicBezTo>
                          <a:pt x="1396724" y="22354"/>
                          <a:pt x="1255543" y="0"/>
                          <a:pt x="1217221" y="16669"/>
                        </a:cubicBezTo>
                        <a:close/>
                      </a:path>
                    </a:pathLst>
                  </a:cu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形 10">
            <a:extLst>
              <a:ext uri="{FF2B5EF4-FFF2-40B4-BE49-F238E27FC236}">
                <a16:creationId xmlns:a16="http://schemas.microsoft.com/office/drawing/2014/main" id="{CA821219-2FF7-4C0C-A0BE-C70DE60B518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442043" y="3320858"/>
            <a:ext cx="541971" cy="1124088"/>
          </a:xfrm>
          <a:prstGeom prst="rect">
            <a:avLst/>
          </a:prstGeom>
        </p:spPr>
      </p:pic>
      <p:pic>
        <p:nvPicPr>
          <p:cNvPr id="13" name="图形 12">
            <a:extLst>
              <a:ext uri="{FF2B5EF4-FFF2-40B4-BE49-F238E27FC236}">
                <a16:creationId xmlns:a16="http://schemas.microsoft.com/office/drawing/2014/main" id="{1C63136D-9DE8-47C9-9D64-5CDC0F9E5E8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flipH="1">
            <a:off x="1466896" y="4784190"/>
            <a:ext cx="460539" cy="1160558"/>
          </a:xfrm>
          <a:prstGeom prst="rect">
            <a:avLst/>
          </a:prstGeom>
        </p:spPr>
      </p:pic>
      <p:sp>
        <p:nvSpPr>
          <p:cNvPr id="65" name="文本框 64">
            <a:extLst>
              <a:ext uri="{FF2B5EF4-FFF2-40B4-BE49-F238E27FC236}">
                <a16:creationId xmlns:a16="http://schemas.microsoft.com/office/drawing/2014/main" id="{AAA9ECF6-AAF7-4EC5-A414-BE64E4961C14}"/>
              </a:ext>
            </a:extLst>
          </p:cNvPr>
          <p:cNvSpPr txBox="1"/>
          <p:nvPr/>
        </p:nvSpPr>
        <p:spPr>
          <a:xfrm>
            <a:off x="2531719" y="1985400"/>
            <a:ext cx="20826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accent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标题文字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44BCA7EF-ADA2-4771-A5FA-91F1216A2D83}"/>
              </a:ext>
            </a:extLst>
          </p:cNvPr>
          <p:cNvSpPr txBox="1"/>
          <p:nvPr/>
        </p:nvSpPr>
        <p:spPr>
          <a:xfrm>
            <a:off x="2596695" y="2623804"/>
            <a:ext cx="249299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点击输入简要文字内容</a:t>
            </a:r>
            <a:endParaRPr lang="zh-CN" altLang="en-US" dirty="0"/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208B7B71-233F-4ADC-A20B-D57D8F15408E}"/>
              </a:ext>
            </a:extLst>
          </p:cNvPr>
          <p:cNvSpPr txBox="1"/>
          <p:nvPr/>
        </p:nvSpPr>
        <p:spPr>
          <a:xfrm>
            <a:off x="2531719" y="3522730"/>
            <a:ext cx="20826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accent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标题文字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9A17A423-E462-469E-9822-F29F3DAE0221}"/>
              </a:ext>
            </a:extLst>
          </p:cNvPr>
          <p:cNvSpPr txBox="1"/>
          <p:nvPr/>
        </p:nvSpPr>
        <p:spPr>
          <a:xfrm>
            <a:off x="2596695" y="4161134"/>
            <a:ext cx="249299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点击输入简要文字内容</a:t>
            </a:r>
            <a:endParaRPr lang="zh-CN" altLang="en-US" dirty="0"/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1FD13055-ABBB-424E-9BEE-C70160D5901C}"/>
              </a:ext>
            </a:extLst>
          </p:cNvPr>
          <p:cNvSpPr txBox="1"/>
          <p:nvPr/>
        </p:nvSpPr>
        <p:spPr>
          <a:xfrm>
            <a:off x="2531719" y="4895312"/>
            <a:ext cx="20826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accent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标题文字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994ADBA7-303B-4ACB-8BA4-6528E29BF59F}"/>
              </a:ext>
            </a:extLst>
          </p:cNvPr>
          <p:cNvSpPr txBox="1"/>
          <p:nvPr/>
        </p:nvSpPr>
        <p:spPr>
          <a:xfrm>
            <a:off x="2596695" y="5533716"/>
            <a:ext cx="249299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点击输入简要文字内容</a:t>
            </a:r>
            <a:endParaRPr lang="zh-CN" altLang="en-US" dirty="0"/>
          </a:p>
        </p:txBody>
      </p:sp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id="{1CB342D2-9975-4057-AD1B-7F579953089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90368629"/>
              </p:ext>
            </p:extLst>
          </p:nvPr>
        </p:nvGraphicFramePr>
        <p:xfrm>
          <a:off x="6234719" y="1791815"/>
          <a:ext cx="5303565" cy="41529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1834591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763E55A1-7118-42E7-B8AA-CFB4AEE6FA0E}"/>
              </a:ext>
            </a:extLst>
          </p:cNvPr>
          <p:cNvGrpSpPr/>
          <p:nvPr/>
        </p:nvGrpSpPr>
        <p:grpSpPr>
          <a:xfrm>
            <a:off x="947994" y="1688012"/>
            <a:ext cx="10296014" cy="1910666"/>
            <a:chOff x="947994" y="1892078"/>
            <a:chExt cx="10296014" cy="1910666"/>
          </a:xfrm>
        </p:grpSpPr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0F9D81E4-1C25-4130-91AC-D2F17C383A37}"/>
                </a:ext>
              </a:extLst>
            </p:cNvPr>
            <p:cNvSpPr/>
            <p:nvPr/>
          </p:nvSpPr>
          <p:spPr>
            <a:xfrm>
              <a:off x="947994" y="1892078"/>
              <a:ext cx="4944806" cy="1910666"/>
            </a:xfrm>
            <a:prstGeom prst="rect">
              <a:avLst/>
            </a:prstGeom>
            <a:noFill/>
            <a:ln w="34925">
              <a:gradFill>
                <a:gsLst>
                  <a:gs pos="50000">
                    <a:schemeClr val="accent4"/>
                  </a:gs>
                  <a:gs pos="0">
                    <a:schemeClr val="accent1"/>
                  </a:gs>
                  <a:gs pos="100000">
                    <a:schemeClr val="accent2"/>
                  </a:gs>
                </a:gsLst>
                <a:lin ang="7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7C34CA42-A099-4502-9F82-4994AE870B3F}"/>
                </a:ext>
              </a:extLst>
            </p:cNvPr>
            <p:cNvSpPr/>
            <p:nvPr/>
          </p:nvSpPr>
          <p:spPr>
            <a:xfrm>
              <a:off x="6299202" y="1892078"/>
              <a:ext cx="4944806" cy="1910666"/>
            </a:xfrm>
            <a:prstGeom prst="rect">
              <a:avLst/>
            </a:prstGeom>
            <a:noFill/>
            <a:ln w="34925">
              <a:gradFill>
                <a:gsLst>
                  <a:gs pos="50000">
                    <a:schemeClr val="accent4"/>
                  </a:gs>
                  <a:gs pos="0">
                    <a:schemeClr val="accent1"/>
                  </a:gs>
                  <a:gs pos="100000">
                    <a:schemeClr val="accent2"/>
                  </a:gs>
                </a:gsLst>
                <a:lin ang="7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9F989808-89D5-4F76-A266-C5C088D9F6F2}"/>
              </a:ext>
            </a:extLst>
          </p:cNvPr>
          <p:cNvGrpSpPr/>
          <p:nvPr/>
        </p:nvGrpSpPr>
        <p:grpSpPr>
          <a:xfrm>
            <a:off x="947994" y="3951515"/>
            <a:ext cx="10296014" cy="1910666"/>
            <a:chOff x="947994" y="1892078"/>
            <a:chExt cx="10296014" cy="1910666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0B32A975-CB4C-4801-9C20-1F28EE4E9C01}"/>
                </a:ext>
              </a:extLst>
            </p:cNvPr>
            <p:cNvSpPr/>
            <p:nvPr/>
          </p:nvSpPr>
          <p:spPr>
            <a:xfrm>
              <a:off x="947994" y="1892078"/>
              <a:ext cx="4944806" cy="1910666"/>
            </a:xfrm>
            <a:prstGeom prst="rect">
              <a:avLst/>
            </a:prstGeom>
            <a:noFill/>
            <a:ln w="34925">
              <a:gradFill>
                <a:gsLst>
                  <a:gs pos="50000">
                    <a:schemeClr val="accent4"/>
                  </a:gs>
                  <a:gs pos="0">
                    <a:schemeClr val="accent1"/>
                  </a:gs>
                  <a:gs pos="100000">
                    <a:schemeClr val="accent2"/>
                  </a:gs>
                </a:gsLst>
                <a:lin ang="7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62A0628B-7B6D-4F30-BEF7-BAACFB4A7817}"/>
                </a:ext>
              </a:extLst>
            </p:cNvPr>
            <p:cNvSpPr/>
            <p:nvPr/>
          </p:nvSpPr>
          <p:spPr>
            <a:xfrm>
              <a:off x="6299202" y="1892078"/>
              <a:ext cx="4944806" cy="1910666"/>
            </a:xfrm>
            <a:prstGeom prst="rect">
              <a:avLst/>
            </a:prstGeom>
            <a:noFill/>
            <a:ln w="34925">
              <a:gradFill>
                <a:gsLst>
                  <a:gs pos="50000">
                    <a:schemeClr val="accent4"/>
                  </a:gs>
                  <a:gs pos="0">
                    <a:schemeClr val="accent1"/>
                  </a:gs>
                  <a:gs pos="100000">
                    <a:schemeClr val="accent2"/>
                  </a:gs>
                </a:gsLst>
                <a:lin ang="7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C33812A2-E217-4C76-929C-693E07B2765B}"/>
              </a:ext>
            </a:extLst>
          </p:cNvPr>
          <p:cNvSpPr txBox="1"/>
          <p:nvPr/>
        </p:nvSpPr>
        <p:spPr>
          <a:xfrm>
            <a:off x="1070968" y="380878"/>
            <a:ext cx="947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accent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添加对应文本内容</a:t>
            </a:r>
            <a:endParaRPr lang="zh-CN" altLang="en-US" sz="2400" b="1" dirty="0">
              <a:solidFill>
                <a:schemeClr val="accent2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11677B4B-CF2E-432F-AA0C-C47AEE95D8B0}"/>
              </a:ext>
            </a:extLst>
          </p:cNvPr>
          <p:cNvSpPr/>
          <p:nvPr/>
        </p:nvSpPr>
        <p:spPr>
          <a:xfrm>
            <a:off x="4680858" y="3087567"/>
            <a:ext cx="2830286" cy="1324262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E1153BDC-DCC3-4FFE-ADA2-D8219187FB6E}"/>
              </a:ext>
            </a:extLst>
          </p:cNvPr>
          <p:cNvSpPr txBox="1"/>
          <p:nvPr/>
        </p:nvSpPr>
        <p:spPr>
          <a:xfrm>
            <a:off x="1138775" y="1947958"/>
            <a:ext cx="4669193" cy="879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</a:t>
            </a:r>
            <a:endParaRPr lang="zh-CN" altLang="en-US" dirty="0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7646FED1-7795-4FEA-8D20-598754E1AA17}"/>
              </a:ext>
            </a:extLst>
          </p:cNvPr>
          <p:cNvSpPr txBox="1"/>
          <p:nvPr/>
        </p:nvSpPr>
        <p:spPr>
          <a:xfrm>
            <a:off x="6466036" y="1947958"/>
            <a:ext cx="4669193" cy="879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</a:t>
            </a:r>
            <a:endParaRPr lang="zh-CN" altLang="en-US" dirty="0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8B56A5D9-AB53-4FF9-84B8-3CA765F51CE3}"/>
              </a:ext>
            </a:extLst>
          </p:cNvPr>
          <p:cNvSpPr txBox="1"/>
          <p:nvPr/>
        </p:nvSpPr>
        <p:spPr>
          <a:xfrm>
            <a:off x="1138775" y="4632814"/>
            <a:ext cx="4669193" cy="879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</a:t>
            </a:r>
            <a:endParaRPr lang="zh-CN" altLang="en-US" dirty="0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36BCC097-DED4-4D06-95B0-E4B7B212471E}"/>
              </a:ext>
            </a:extLst>
          </p:cNvPr>
          <p:cNvSpPr txBox="1"/>
          <p:nvPr/>
        </p:nvSpPr>
        <p:spPr>
          <a:xfrm>
            <a:off x="6466036" y="4632814"/>
            <a:ext cx="4669193" cy="879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</a:t>
            </a:r>
            <a:endParaRPr lang="zh-CN" altLang="en-US" dirty="0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C6498F28-9764-4635-AE88-5F3FB0016407}"/>
              </a:ext>
            </a:extLst>
          </p:cNvPr>
          <p:cNvSpPr txBox="1"/>
          <p:nvPr/>
        </p:nvSpPr>
        <p:spPr>
          <a:xfrm>
            <a:off x="1070968" y="2949626"/>
            <a:ext cx="271099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3B9BDD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rPr>
              <a:t>添加对应文本内容</a:t>
            </a:r>
            <a:endParaRPr lang="zh-CN" altLang="en-US" sz="2400" b="1" dirty="0">
              <a:solidFill>
                <a:schemeClr val="accent2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4B8AE155-0D72-4B2B-AB22-16938F51126E}"/>
              </a:ext>
            </a:extLst>
          </p:cNvPr>
          <p:cNvSpPr txBox="1"/>
          <p:nvPr/>
        </p:nvSpPr>
        <p:spPr>
          <a:xfrm>
            <a:off x="1070968" y="4171149"/>
            <a:ext cx="271099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3B9BDD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rPr>
              <a:t>添加对应文本内容</a:t>
            </a:r>
            <a:endParaRPr lang="zh-CN" altLang="en-US" sz="2400" b="1" dirty="0">
              <a:solidFill>
                <a:schemeClr val="accent2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95E26A23-F9A9-4D69-A0E8-D1F9D9804543}"/>
              </a:ext>
            </a:extLst>
          </p:cNvPr>
          <p:cNvSpPr txBox="1"/>
          <p:nvPr/>
        </p:nvSpPr>
        <p:spPr>
          <a:xfrm>
            <a:off x="8299192" y="2949626"/>
            <a:ext cx="271099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3B9BDD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rPr>
              <a:t>添加对应文本内容</a:t>
            </a:r>
            <a:endParaRPr lang="zh-CN" altLang="en-US" sz="2400" b="1" dirty="0">
              <a:solidFill>
                <a:schemeClr val="accent2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9824762F-FE21-40D2-A48B-C13ACCFE66DA}"/>
              </a:ext>
            </a:extLst>
          </p:cNvPr>
          <p:cNvSpPr txBox="1"/>
          <p:nvPr/>
        </p:nvSpPr>
        <p:spPr>
          <a:xfrm>
            <a:off x="8299192" y="4171149"/>
            <a:ext cx="271099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3B9BDD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rPr>
              <a:t>添加对应文本内容</a:t>
            </a:r>
            <a:endParaRPr lang="zh-CN" altLang="en-US" sz="2400" b="1" dirty="0">
              <a:solidFill>
                <a:schemeClr val="accent2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ACA1AE84-4A78-4C40-A5F4-7EC6BA620968}"/>
              </a:ext>
            </a:extLst>
          </p:cNvPr>
          <p:cNvSpPr txBox="1"/>
          <p:nvPr/>
        </p:nvSpPr>
        <p:spPr>
          <a:xfrm>
            <a:off x="4948892" y="3395755"/>
            <a:ext cx="229421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标题文字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192557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A9D46C1D-08B2-4A65-8F79-5B990EEB8F87}"/>
              </a:ext>
            </a:extLst>
          </p:cNvPr>
          <p:cNvSpPr/>
          <p:nvPr/>
        </p:nvSpPr>
        <p:spPr>
          <a:xfrm>
            <a:off x="0" y="2"/>
            <a:ext cx="7240658" cy="6857998"/>
          </a:xfrm>
          <a:custGeom>
            <a:avLst/>
            <a:gdLst>
              <a:gd name="connsiteX0" fmla="*/ 0 w 7240658"/>
              <a:gd name="connsiteY0" fmla="*/ 0 h 6857998"/>
              <a:gd name="connsiteX1" fmla="*/ 4397843 w 7240658"/>
              <a:gd name="connsiteY1" fmla="*/ 0 h 6857998"/>
              <a:gd name="connsiteX2" fmla="*/ 7240658 w 7240658"/>
              <a:gd name="connsiteY2" fmla="*/ 6857998 h 6857998"/>
              <a:gd name="connsiteX3" fmla="*/ 1508922 w 7240658"/>
              <a:gd name="connsiteY3" fmla="*/ 6857998 h 6857998"/>
              <a:gd name="connsiteX4" fmla="*/ 0 w 7240658"/>
              <a:gd name="connsiteY4" fmla="*/ 3217881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40658" h="6857998">
                <a:moveTo>
                  <a:pt x="0" y="0"/>
                </a:moveTo>
                <a:lnTo>
                  <a:pt x="4397843" y="0"/>
                </a:lnTo>
                <a:lnTo>
                  <a:pt x="7240658" y="6857998"/>
                </a:lnTo>
                <a:lnTo>
                  <a:pt x="1508922" y="6857998"/>
                </a:lnTo>
                <a:lnTo>
                  <a:pt x="0" y="321788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595FBACC-D278-435B-AEE5-046D77DC80DE}"/>
              </a:ext>
            </a:extLst>
          </p:cNvPr>
          <p:cNvSpPr/>
          <p:nvPr/>
        </p:nvSpPr>
        <p:spPr>
          <a:xfrm>
            <a:off x="10466220" y="2"/>
            <a:ext cx="1725780" cy="4163265"/>
          </a:xfrm>
          <a:custGeom>
            <a:avLst/>
            <a:gdLst>
              <a:gd name="connsiteX0" fmla="*/ 0 w 1725780"/>
              <a:gd name="connsiteY0" fmla="*/ 0 h 4163265"/>
              <a:gd name="connsiteX1" fmla="*/ 1725780 w 1725780"/>
              <a:gd name="connsiteY1" fmla="*/ 0 h 4163265"/>
              <a:gd name="connsiteX2" fmla="*/ 1725779 w 1725780"/>
              <a:gd name="connsiteY2" fmla="*/ 4163265 h 4163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25780" h="4163265">
                <a:moveTo>
                  <a:pt x="0" y="0"/>
                </a:moveTo>
                <a:lnTo>
                  <a:pt x="1725780" y="0"/>
                </a:lnTo>
                <a:lnTo>
                  <a:pt x="1725779" y="416326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B82482BD-48A0-4D1A-AC34-DC3E338765D3}"/>
              </a:ext>
            </a:extLst>
          </p:cNvPr>
          <p:cNvSpPr/>
          <p:nvPr/>
        </p:nvSpPr>
        <p:spPr>
          <a:xfrm>
            <a:off x="4453915" y="1033900"/>
            <a:ext cx="1642085" cy="1642085"/>
          </a:xfrm>
          <a:custGeom>
            <a:avLst/>
            <a:gdLst>
              <a:gd name="connsiteX0" fmla="*/ 362864 w 2177143"/>
              <a:gd name="connsiteY0" fmla="*/ 0 h 2177143"/>
              <a:gd name="connsiteX1" fmla="*/ 1814279 w 2177143"/>
              <a:gd name="connsiteY1" fmla="*/ 0 h 2177143"/>
              <a:gd name="connsiteX2" fmla="*/ 2177143 w 2177143"/>
              <a:gd name="connsiteY2" fmla="*/ 362864 h 2177143"/>
              <a:gd name="connsiteX3" fmla="*/ 2177143 w 2177143"/>
              <a:gd name="connsiteY3" fmla="*/ 1814279 h 2177143"/>
              <a:gd name="connsiteX4" fmla="*/ 1814279 w 2177143"/>
              <a:gd name="connsiteY4" fmla="*/ 2177143 h 2177143"/>
              <a:gd name="connsiteX5" fmla="*/ 362864 w 2177143"/>
              <a:gd name="connsiteY5" fmla="*/ 2177143 h 2177143"/>
              <a:gd name="connsiteX6" fmla="*/ 0 w 2177143"/>
              <a:gd name="connsiteY6" fmla="*/ 1814279 h 2177143"/>
              <a:gd name="connsiteX7" fmla="*/ 0 w 2177143"/>
              <a:gd name="connsiteY7" fmla="*/ 362864 h 2177143"/>
              <a:gd name="connsiteX8" fmla="*/ 362864 w 2177143"/>
              <a:gd name="connsiteY8" fmla="*/ 0 h 2177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77143" h="2177143">
                <a:moveTo>
                  <a:pt x="362864" y="0"/>
                </a:moveTo>
                <a:lnTo>
                  <a:pt x="1814279" y="0"/>
                </a:lnTo>
                <a:cubicBezTo>
                  <a:pt x="2014683" y="0"/>
                  <a:pt x="2177143" y="162460"/>
                  <a:pt x="2177143" y="362864"/>
                </a:cubicBezTo>
                <a:lnTo>
                  <a:pt x="2177143" y="1814279"/>
                </a:lnTo>
                <a:cubicBezTo>
                  <a:pt x="2177143" y="2014683"/>
                  <a:pt x="2014683" y="2177143"/>
                  <a:pt x="1814279" y="2177143"/>
                </a:cubicBezTo>
                <a:lnTo>
                  <a:pt x="362864" y="2177143"/>
                </a:lnTo>
                <a:cubicBezTo>
                  <a:pt x="162460" y="2177143"/>
                  <a:pt x="0" y="2014683"/>
                  <a:pt x="0" y="1814279"/>
                </a:cubicBezTo>
                <a:lnTo>
                  <a:pt x="0" y="362864"/>
                </a:lnTo>
                <a:cubicBezTo>
                  <a:pt x="0" y="162460"/>
                  <a:pt x="162460" y="0"/>
                  <a:pt x="36286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8000" b="1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03</a:t>
            </a:r>
            <a:endParaRPr lang="zh-CN" altLang="en-US" sz="8000" b="1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8FB53D00-348D-40D8-B127-FC58D30B4213}"/>
              </a:ext>
            </a:extLst>
          </p:cNvPr>
          <p:cNvSpPr txBox="1"/>
          <p:nvPr/>
        </p:nvSpPr>
        <p:spPr>
          <a:xfrm>
            <a:off x="6564286" y="2508087"/>
            <a:ext cx="551455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>
                <a:solidFill>
                  <a:schemeClr val="accent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添加对应文本内容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5143BDCF-EDFD-418C-A6BF-8DE16D680DA1}"/>
              </a:ext>
            </a:extLst>
          </p:cNvPr>
          <p:cNvSpPr txBox="1"/>
          <p:nvPr/>
        </p:nvSpPr>
        <p:spPr>
          <a:xfrm>
            <a:off x="8739078" y="3984226"/>
            <a:ext cx="3452922" cy="1147469"/>
          </a:xfrm>
          <a:custGeom>
            <a:avLst/>
            <a:gdLst>
              <a:gd name="connsiteX0" fmla="*/ 3209254 w 3452922"/>
              <a:gd name="connsiteY0" fmla="*/ 640884 h 1147469"/>
              <a:gd name="connsiteX1" fmla="*/ 3452922 w 3452922"/>
              <a:gd name="connsiteY1" fmla="*/ 640884 h 1147469"/>
              <a:gd name="connsiteX2" fmla="*/ 3452922 w 3452922"/>
              <a:gd name="connsiteY2" fmla="*/ 773231 h 1147469"/>
              <a:gd name="connsiteX3" fmla="*/ 3209254 w 3452922"/>
              <a:gd name="connsiteY3" fmla="*/ 773231 h 1147469"/>
              <a:gd name="connsiteX4" fmla="*/ 1674407 w 3452922"/>
              <a:gd name="connsiteY4" fmla="*/ 141706 h 1147469"/>
              <a:gd name="connsiteX5" fmla="*/ 1623153 w 3452922"/>
              <a:gd name="connsiteY5" fmla="*/ 335130 h 1147469"/>
              <a:gd name="connsiteX6" fmla="*/ 1568394 w 3452922"/>
              <a:gd name="connsiteY6" fmla="*/ 523877 h 1147469"/>
              <a:gd name="connsiteX7" fmla="*/ 1521622 w 3452922"/>
              <a:gd name="connsiteY7" fmla="*/ 678307 h 1147469"/>
              <a:gd name="connsiteX8" fmla="*/ 1834987 w 3452922"/>
              <a:gd name="connsiteY8" fmla="*/ 678307 h 1147469"/>
              <a:gd name="connsiteX9" fmla="*/ 1789772 w 3452922"/>
              <a:gd name="connsiteY9" fmla="*/ 523877 h 1147469"/>
              <a:gd name="connsiteX10" fmla="*/ 1734036 w 3452922"/>
              <a:gd name="connsiteY10" fmla="*/ 334546 h 1147469"/>
              <a:gd name="connsiteX11" fmla="*/ 1680641 w 3452922"/>
              <a:gd name="connsiteY11" fmla="*/ 141706 h 1147469"/>
              <a:gd name="connsiteX12" fmla="*/ 2254019 w 3452922"/>
              <a:gd name="connsiteY12" fmla="*/ 0 h 1147469"/>
              <a:gd name="connsiteX13" fmla="*/ 2455128 w 3452922"/>
              <a:gd name="connsiteY13" fmla="*/ 0 h 1147469"/>
              <a:gd name="connsiteX14" fmla="*/ 2593878 w 3452922"/>
              <a:gd name="connsiteY14" fmla="*/ 268160 h 1147469"/>
              <a:gd name="connsiteX15" fmla="*/ 2635190 w 3452922"/>
              <a:gd name="connsiteY15" fmla="*/ 348841 h 1147469"/>
              <a:gd name="connsiteX16" fmla="*/ 2681183 w 3452922"/>
              <a:gd name="connsiteY16" fmla="*/ 441213 h 1147469"/>
              <a:gd name="connsiteX17" fmla="*/ 2688975 w 3452922"/>
              <a:gd name="connsiteY17" fmla="*/ 441213 h 1147469"/>
              <a:gd name="connsiteX18" fmla="*/ 2729119 w 3452922"/>
              <a:gd name="connsiteY18" fmla="*/ 348841 h 1147469"/>
              <a:gd name="connsiteX19" fmla="*/ 2766927 w 3452922"/>
              <a:gd name="connsiteY19" fmla="*/ 268160 h 1147469"/>
              <a:gd name="connsiteX20" fmla="*/ 2902557 w 3452922"/>
              <a:gd name="connsiteY20" fmla="*/ 0 h 1147469"/>
              <a:gd name="connsiteX21" fmla="*/ 3092756 w 3452922"/>
              <a:gd name="connsiteY21" fmla="*/ 0 h 1147469"/>
              <a:gd name="connsiteX22" fmla="*/ 2784072 w 3452922"/>
              <a:gd name="connsiteY22" fmla="*/ 564379 h 1147469"/>
              <a:gd name="connsiteX23" fmla="*/ 3114573 w 3452922"/>
              <a:gd name="connsiteY23" fmla="*/ 1147469 h 1147469"/>
              <a:gd name="connsiteX24" fmla="*/ 2913472 w 3452922"/>
              <a:gd name="connsiteY24" fmla="*/ 1147469 h 1147469"/>
              <a:gd name="connsiteX25" fmla="*/ 2762246 w 3452922"/>
              <a:gd name="connsiteY25" fmla="*/ 862161 h 1147469"/>
              <a:gd name="connsiteX26" fmla="*/ 2717040 w 3452922"/>
              <a:gd name="connsiteY26" fmla="*/ 773293 h 1147469"/>
              <a:gd name="connsiteX27" fmla="*/ 2667148 w 3452922"/>
              <a:gd name="connsiteY27" fmla="*/ 675073 h 1147469"/>
              <a:gd name="connsiteX28" fmla="*/ 2660914 w 3452922"/>
              <a:gd name="connsiteY28" fmla="*/ 675073 h 1147469"/>
              <a:gd name="connsiteX29" fmla="*/ 2614726 w 3452922"/>
              <a:gd name="connsiteY29" fmla="*/ 773293 h 1147469"/>
              <a:gd name="connsiteX30" fmla="*/ 2572052 w 3452922"/>
              <a:gd name="connsiteY30" fmla="*/ 862161 h 1147469"/>
              <a:gd name="connsiteX31" fmla="*/ 2425506 w 3452922"/>
              <a:gd name="connsiteY31" fmla="*/ 1147469 h 1147469"/>
              <a:gd name="connsiteX32" fmla="*/ 2233750 w 3452922"/>
              <a:gd name="connsiteY32" fmla="*/ 1147469 h 1147469"/>
              <a:gd name="connsiteX33" fmla="*/ 2562698 w 3452922"/>
              <a:gd name="connsiteY33" fmla="*/ 555026 h 1147469"/>
              <a:gd name="connsiteX34" fmla="*/ 1577748 w 3452922"/>
              <a:gd name="connsiteY34" fmla="*/ 0 h 1147469"/>
              <a:gd name="connsiteX35" fmla="*/ 1786658 w 3452922"/>
              <a:gd name="connsiteY35" fmla="*/ 0 h 1147469"/>
              <a:gd name="connsiteX36" fmla="*/ 2167054 w 3452922"/>
              <a:gd name="connsiteY36" fmla="*/ 1147469 h 1147469"/>
              <a:gd name="connsiteX37" fmla="*/ 1975298 w 3452922"/>
              <a:gd name="connsiteY37" fmla="*/ 1147469 h 1147469"/>
              <a:gd name="connsiteX38" fmla="*/ 1878640 w 3452922"/>
              <a:gd name="connsiteY38" fmla="*/ 820012 h 1147469"/>
              <a:gd name="connsiteX39" fmla="*/ 1479532 w 3452922"/>
              <a:gd name="connsiteY39" fmla="*/ 820012 h 1147469"/>
              <a:gd name="connsiteX40" fmla="*/ 1381311 w 3452922"/>
              <a:gd name="connsiteY40" fmla="*/ 1147469 h 1147469"/>
              <a:gd name="connsiteX41" fmla="*/ 1197347 w 3452922"/>
              <a:gd name="connsiteY41" fmla="*/ 1147469 h 1147469"/>
              <a:gd name="connsiteX42" fmla="*/ 0 w 3452922"/>
              <a:gd name="connsiteY42" fmla="*/ 0 h 1147469"/>
              <a:gd name="connsiteX43" fmla="*/ 207206 w 3452922"/>
              <a:gd name="connsiteY43" fmla="*/ 0 h 1147469"/>
              <a:gd name="connsiteX44" fmla="*/ 417775 w 3452922"/>
              <a:gd name="connsiteY44" fmla="*/ 579993 h 1147469"/>
              <a:gd name="connsiteX45" fmla="*/ 455990 w 3452922"/>
              <a:gd name="connsiteY45" fmla="*/ 695616 h 1147469"/>
              <a:gd name="connsiteX46" fmla="*/ 494205 w 3452922"/>
              <a:gd name="connsiteY46" fmla="*/ 812411 h 1147469"/>
              <a:gd name="connsiteX47" fmla="*/ 502006 w 3452922"/>
              <a:gd name="connsiteY47" fmla="*/ 812411 h 1147469"/>
              <a:gd name="connsiteX48" fmla="*/ 539437 w 3452922"/>
              <a:gd name="connsiteY48" fmla="*/ 695616 h 1147469"/>
              <a:gd name="connsiteX49" fmla="*/ 576874 w 3452922"/>
              <a:gd name="connsiteY49" fmla="*/ 579993 h 1147469"/>
              <a:gd name="connsiteX50" fmla="*/ 784323 w 3452922"/>
              <a:gd name="connsiteY50" fmla="*/ 0 h 1147469"/>
              <a:gd name="connsiteX51" fmla="*/ 993091 w 3452922"/>
              <a:gd name="connsiteY51" fmla="*/ 0 h 1147469"/>
              <a:gd name="connsiteX52" fmla="*/ 993091 w 3452922"/>
              <a:gd name="connsiteY52" fmla="*/ 1147469 h 1147469"/>
              <a:gd name="connsiteX53" fmla="*/ 824879 w 3452922"/>
              <a:gd name="connsiteY53" fmla="*/ 1147469 h 1147469"/>
              <a:gd name="connsiteX54" fmla="*/ 824879 w 3452922"/>
              <a:gd name="connsiteY54" fmla="*/ 579993 h 1147469"/>
              <a:gd name="connsiteX55" fmla="*/ 833055 w 3452922"/>
              <a:gd name="connsiteY55" fmla="*/ 402755 h 1147469"/>
              <a:gd name="connsiteX56" fmla="*/ 848240 w 3452922"/>
              <a:gd name="connsiteY56" fmla="*/ 224352 h 1147469"/>
              <a:gd name="connsiteX57" fmla="*/ 842015 w 3452922"/>
              <a:gd name="connsiteY57" fmla="*/ 224352 h 1147469"/>
              <a:gd name="connsiteX58" fmla="*/ 750011 w 3452922"/>
              <a:gd name="connsiteY58" fmla="*/ 489520 h 1147469"/>
              <a:gd name="connsiteX59" fmla="*/ 550357 w 3452922"/>
              <a:gd name="connsiteY59" fmla="*/ 1036758 h 1147469"/>
              <a:gd name="connsiteX60" fmla="*/ 438053 w 3452922"/>
              <a:gd name="connsiteY60" fmla="*/ 1036758 h 1147469"/>
              <a:gd name="connsiteX61" fmla="*/ 236842 w 3452922"/>
              <a:gd name="connsiteY61" fmla="*/ 489520 h 1147469"/>
              <a:gd name="connsiteX62" fmla="*/ 146400 w 3452922"/>
              <a:gd name="connsiteY62" fmla="*/ 224352 h 1147469"/>
              <a:gd name="connsiteX63" fmla="*/ 140170 w 3452922"/>
              <a:gd name="connsiteY63" fmla="*/ 224352 h 1147469"/>
              <a:gd name="connsiteX64" fmla="*/ 153988 w 3452922"/>
              <a:gd name="connsiteY64" fmla="*/ 402755 h 1147469"/>
              <a:gd name="connsiteX65" fmla="*/ 161974 w 3452922"/>
              <a:gd name="connsiteY65" fmla="*/ 579993 h 1147469"/>
              <a:gd name="connsiteX66" fmla="*/ 161974 w 3452922"/>
              <a:gd name="connsiteY66" fmla="*/ 1147469 h 1147469"/>
              <a:gd name="connsiteX67" fmla="*/ 0 w 3452922"/>
              <a:gd name="connsiteY67" fmla="*/ 1147469 h 1147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452922" h="1147469">
                <a:moveTo>
                  <a:pt x="3209254" y="640884"/>
                </a:moveTo>
                <a:lnTo>
                  <a:pt x="3452922" y="640884"/>
                </a:lnTo>
                <a:lnTo>
                  <a:pt x="3452922" y="773231"/>
                </a:lnTo>
                <a:lnTo>
                  <a:pt x="3209254" y="773231"/>
                </a:lnTo>
                <a:close/>
                <a:moveTo>
                  <a:pt x="1674407" y="141706"/>
                </a:moveTo>
                <a:cubicBezTo>
                  <a:pt x="1658005" y="207154"/>
                  <a:pt x="1640922" y="271633"/>
                  <a:pt x="1623153" y="335130"/>
                </a:cubicBezTo>
                <a:cubicBezTo>
                  <a:pt x="1605388" y="398631"/>
                  <a:pt x="1587132" y="461548"/>
                  <a:pt x="1568394" y="523877"/>
                </a:cubicBezTo>
                <a:lnTo>
                  <a:pt x="1521622" y="678307"/>
                </a:lnTo>
                <a:lnTo>
                  <a:pt x="1834987" y="678307"/>
                </a:lnTo>
                <a:lnTo>
                  <a:pt x="1789772" y="523877"/>
                </a:lnTo>
                <a:cubicBezTo>
                  <a:pt x="1770415" y="461451"/>
                  <a:pt x="1751836" y="398339"/>
                  <a:pt x="1734036" y="334546"/>
                </a:cubicBezTo>
                <a:cubicBezTo>
                  <a:pt x="1716241" y="270752"/>
                  <a:pt x="1698441" y="206472"/>
                  <a:pt x="1680641" y="141706"/>
                </a:cubicBezTo>
                <a:close/>
                <a:moveTo>
                  <a:pt x="2254019" y="0"/>
                </a:moveTo>
                <a:lnTo>
                  <a:pt x="2455128" y="0"/>
                </a:lnTo>
                <a:lnTo>
                  <a:pt x="2593878" y="268160"/>
                </a:lnTo>
                <a:cubicBezTo>
                  <a:pt x="2607647" y="294273"/>
                  <a:pt x="2621421" y="321166"/>
                  <a:pt x="2635190" y="348841"/>
                </a:cubicBezTo>
                <a:cubicBezTo>
                  <a:pt x="2648959" y="376513"/>
                  <a:pt x="2664290" y="407307"/>
                  <a:pt x="2681183" y="441213"/>
                </a:cubicBezTo>
                <a:lnTo>
                  <a:pt x="2688975" y="441213"/>
                </a:lnTo>
                <a:cubicBezTo>
                  <a:pt x="2703527" y="407307"/>
                  <a:pt x="2716907" y="376513"/>
                  <a:pt x="2729119" y="348841"/>
                </a:cubicBezTo>
                <a:cubicBezTo>
                  <a:pt x="2741331" y="321166"/>
                  <a:pt x="2753932" y="294273"/>
                  <a:pt x="2766927" y="268160"/>
                </a:cubicBezTo>
                <a:lnTo>
                  <a:pt x="2902557" y="0"/>
                </a:lnTo>
                <a:lnTo>
                  <a:pt x="3092756" y="0"/>
                </a:lnTo>
                <a:lnTo>
                  <a:pt x="2784072" y="564379"/>
                </a:lnTo>
                <a:lnTo>
                  <a:pt x="3114573" y="1147469"/>
                </a:lnTo>
                <a:lnTo>
                  <a:pt x="2913472" y="1147469"/>
                </a:lnTo>
                <a:lnTo>
                  <a:pt x="2762246" y="862161"/>
                </a:lnTo>
                <a:cubicBezTo>
                  <a:pt x="2747569" y="833516"/>
                  <a:pt x="2732499" y="803894"/>
                  <a:pt x="2717040" y="773293"/>
                </a:cubicBezTo>
                <a:cubicBezTo>
                  <a:pt x="2701576" y="742698"/>
                  <a:pt x="2684948" y="709960"/>
                  <a:pt x="2667148" y="675073"/>
                </a:cubicBezTo>
                <a:lnTo>
                  <a:pt x="2660914" y="675073"/>
                </a:lnTo>
                <a:cubicBezTo>
                  <a:pt x="2644641" y="709960"/>
                  <a:pt x="2629248" y="742698"/>
                  <a:pt x="2614726" y="773293"/>
                </a:cubicBezTo>
                <a:cubicBezTo>
                  <a:pt x="2600210" y="803894"/>
                  <a:pt x="2585984" y="833516"/>
                  <a:pt x="2572052" y="862161"/>
                </a:cubicBezTo>
                <a:lnTo>
                  <a:pt x="2425506" y="1147469"/>
                </a:lnTo>
                <a:lnTo>
                  <a:pt x="2233750" y="1147469"/>
                </a:lnTo>
                <a:lnTo>
                  <a:pt x="2562698" y="555026"/>
                </a:lnTo>
                <a:close/>
                <a:moveTo>
                  <a:pt x="1577748" y="0"/>
                </a:moveTo>
                <a:lnTo>
                  <a:pt x="1786658" y="0"/>
                </a:lnTo>
                <a:lnTo>
                  <a:pt x="2167054" y="1147469"/>
                </a:lnTo>
                <a:lnTo>
                  <a:pt x="1975298" y="1147469"/>
                </a:lnTo>
                <a:lnTo>
                  <a:pt x="1878640" y="820012"/>
                </a:lnTo>
                <a:lnTo>
                  <a:pt x="1479532" y="820012"/>
                </a:lnTo>
                <a:lnTo>
                  <a:pt x="1381311" y="1147469"/>
                </a:lnTo>
                <a:lnTo>
                  <a:pt x="1197347" y="1147469"/>
                </a:lnTo>
                <a:close/>
                <a:moveTo>
                  <a:pt x="0" y="0"/>
                </a:moveTo>
                <a:lnTo>
                  <a:pt x="207206" y="0"/>
                </a:lnTo>
                <a:lnTo>
                  <a:pt x="417775" y="579993"/>
                </a:lnTo>
                <a:cubicBezTo>
                  <a:pt x="430903" y="618244"/>
                  <a:pt x="443641" y="656782"/>
                  <a:pt x="455990" y="695616"/>
                </a:cubicBezTo>
                <a:cubicBezTo>
                  <a:pt x="468339" y="734450"/>
                  <a:pt x="481078" y="773382"/>
                  <a:pt x="494205" y="812411"/>
                </a:cubicBezTo>
                <a:lnTo>
                  <a:pt x="502006" y="812411"/>
                </a:lnTo>
                <a:cubicBezTo>
                  <a:pt x="515067" y="773382"/>
                  <a:pt x="527544" y="734450"/>
                  <a:pt x="539437" y="695616"/>
                </a:cubicBezTo>
                <a:cubicBezTo>
                  <a:pt x="551331" y="656782"/>
                  <a:pt x="563812" y="618244"/>
                  <a:pt x="576874" y="579993"/>
                </a:cubicBezTo>
                <a:lnTo>
                  <a:pt x="784323" y="0"/>
                </a:lnTo>
                <a:lnTo>
                  <a:pt x="993091" y="0"/>
                </a:lnTo>
                <a:lnTo>
                  <a:pt x="993091" y="1147469"/>
                </a:lnTo>
                <a:lnTo>
                  <a:pt x="824879" y="1147469"/>
                </a:lnTo>
                <a:lnTo>
                  <a:pt x="824879" y="579993"/>
                </a:lnTo>
                <a:cubicBezTo>
                  <a:pt x="825268" y="526664"/>
                  <a:pt x="827994" y="467588"/>
                  <a:pt x="833055" y="402755"/>
                </a:cubicBezTo>
                <a:cubicBezTo>
                  <a:pt x="838117" y="337926"/>
                  <a:pt x="843179" y="278456"/>
                  <a:pt x="848240" y="224352"/>
                </a:cubicBezTo>
                <a:lnTo>
                  <a:pt x="842015" y="224352"/>
                </a:lnTo>
                <a:lnTo>
                  <a:pt x="750011" y="489520"/>
                </a:lnTo>
                <a:lnTo>
                  <a:pt x="550357" y="1036758"/>
                </a:lnTo>
                <a:lnTo>
                  <a:pt x="438053" y="1036758"/>
                </a:lnTo>
                <a:lnTo>
                  <a:pt x="236842" y="489520"/>
                </a:lnTo>
                <a:lnTo>
                  <a:pt x="146400" y="224352"/>
                </a:lnTo>
                <a:lnTo>
                  <a:pt x="140170" y="224352"/>
                </a:lnTo>
                <a:cubicBezTo>
                  <a:pt x="144484" y="278456"/>
                  <a:pt x="149090" y="337926"/>
                  <a:pt x="153988" y="402755"/>
                </a:cubicBezTo>
                <a:cubicBezTo>
                  <a:pt x="158890" y="467588"/>
                  <a:pt x="161549" y="526664"/>
                  <a:pt x="161974" y="579993"/>
                </a:cubicBezTo>
                <a:lnTo>
                  <a:pt x="161974" y="1147469"/>
                </a:lnTo>
                <a:lnTo>
                  <a:pt x="0" y="1147469"/>
                </a:lnTo>
                <a:close/>
              </a:path>
            </a:pathLst>
          </a:custGeom>
          <a:solidFill>
            <a:srgbClr val="E7E6E6">
              <a:lumMod val="50000"/>
              <a:alpha val="13000"/>
            </a:srgb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sz="2800" b="1" dirty="0">
              <a:solidFill>
                <a:schemeClr val="bg2">
                  <a:lumMod val="50000"/>
                  <a:alpha val="13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75023C10-56DB-4640-B418-6AF961AD88F6}"/>
              </a:ext>
            </a:extLst>
          </p:cNvPr>
          <p:cNvSpPr txBox="1"/>
          <p:nvPr/>
        </p:nvSpPr>
        <p:spPr>
          <a:xfrm>
            <a:off x="1484029" y="5905282"/>
            <a:ext cx="10615118" cy="952718"/>
          </a:xfrm>
          <a:custGeom>
            <a:avLst/>
            <a:gdLst>
              <a:gd name="connsiteX0" fmla="*/ 9775034 w 10615118"/>
              <a:gd name="connsiteY0" fmla="*/ 38064 h 952718"/>
              <a:gd name="connsiteX1" fmla="*/ 10098303 w 10615118"/>
              <a:gd name="connsiteY1" fmla="*/ 38064 h 952718"/>
              <a:gd name="connsiteX2" fmla="*/ 10615118 w 10615118"/>
              <a:gd name="connsiteY2" fmla="*/ 952718 h 952718"/>
              <a:gd name="connsiteX3" fmla="*/ 10308813 w 10615118"/>
              <a:gd name="connsiteY3" fmla="*/ 952718 h 952718"/>
              <a:gd name="connsiteX4" fmla="*/ 10256091 w 10615118"/>
              <a:gd name="connsiteY4" fmla="*/ 858979 h 952718"/>
              <a:gd name="connsiteX5" fmla="*/ 10046659 w 10615118"/>
              <a:gd name="connsiteY5" fmla="*/ 440192 h 952718"/>
              <a:gd name="connsiteX6" fmla="*/ 10033078 w 10615118"/>
              <a:gd name="connsiteY6" fmla="*/ 440192 h 952718"/>
              <a:gd name="connsiteX7" fmla="*/ 10059560 w 10615118"/>
              <a:gd name="connsiteY7" fmla="*/ 763816 h 952718"/>
              <a:gd name="connsiteX8" fmla="*/ 10067676 w 10615118"/>
              <a:gd name="connsiteY8" fmla="*/ 952718 h 952718"/>
              <a:gd name="connsiteX9" fmla="*/ 9775034 w 10615118"/>
              <a:gd name="connsiteY9" fmla="*/ 952718 h 952718"/>
              <a:gd name="connsiteX10" fmla="*/ 8893069 w 10615118"/>
              <a:gd name="connsiteY10" fmla="*/ 38064 h 952718"/>
              <a:gd name="connsiteX11" fmla="*/ 9208181 w 10615118"/>
              <a:gd name="connsiteY11" fmla="*/ 38064 h 952718"/>
              <a:gd name="connsiteX12" fmla="*/ 9208181 w 10615118"/>
              <a:gd name="connsiteY12" fmla="*/ 952718 h 952718"/>
              <a:gd name="connsiteX13" fmla="*/ 8893069 w 10615118"/>
              <a:gd name="connsiteY13" fmla="*/ 952718 h 952718"/>
              <a:gd name="connsiteX14" fmla="*/ 3930878 w 10615118"/>
              <a:gd name="connsiteY14" fmla="*/ 38064 h 952718"/>
              <a:gd name="connsiteX15" fmla="*/ 4281601 w 10615118"/>
              <a:gd name="connsiteY15" fmla="*/ 38064 h 952718"/>
              <a:gd name="connsiteX16" fmla="*/ 4523573 w 10615118"/>
              <a:gd name="connsiteY16" fmla="*/ 505718 h 952718"/>
              <a:gd name="connsiteX17" fmla="*/ 4595619 w 10615118"/>
              <a:gd name="connsiteY17" fmla="*/ 646422 h 952718"/>
              <a:gd name="connsiteX18" fmla="*/ 4675829 w 10615118"/>
              <a:gd name="connsiteY18" fmla="*/ 807513 h 952718"/>
              <a:gd name="connsiteX19" fmla="*/ 4689417 w 10615118"/>
              <a:gd name="connsiteY19" fmla="*/ 807513 h 952718"/>
              <a:gd name="connsiteX20" fmla="*/ 4759425 w 10615118"/>
              <a:gd name="connsiteY20" fmla="*/ 646422 h 952718"/>
              <a:gd name="connsiteX21" fmla="*/ 4825360 w 10615118"/>
              <a:gd name="connsiteY21" fmla="*/ 505718 h 952718"/>
              <a:gd name="connsiteX22" fmla="*/ 5061891 w 10615118"/>
              <a:gd name="connsiteY22" fmla="*/ 38064 h 952718"/>
              <a:gd name="connsiteX23" fmla="*/ 5393586 w 10615118"/>
              <a:gd name="connsiteY23" fmla="*/ 38064 h 952718"/>
              <a:gd name="connsiteX24" fmla="*/ 4893322 w 10615118"/>
              <a:gd name="connsiteY24" fmla="*/ 952718 h 952718"/>
              <a:gd name="connsiteX25" fmla="*/ 4439567 w 10615118"/>
              <a:gd name="connsiteY25" fmla="*/ 952718 h 952718"/>
              <a:gd name="connsiteX26" fmla="*/ 2751501 w 10615118"/>
              <a:gd name="connsiteY26" fmla="*/ 38064 h 952718"/>
              <a:gd name="connsiteX27" fmla="*/ 3115828 w 10615118"/>
              <a:gd name="connsiteY27" fmla="*/ 38064 h 952718"/>
              <a:gd name="connsiteX28" fmla="*/ 3419044 w 10615118"/>
              <a:gd name="connsiteY28" fmla="*/ 952718 h 952718"/>
              <a:gd name="connsiteX29" fmla="*/ 3121565 w 10615118"/>
              <a:gd name="connsiteY29" fmla="*/ 952718 h 952718"/>
              <a:gd name="connsiteX30" fmla="*/ 3121259 w 10615118"/>
              <a:gd name="connsiteY30" fmla="*/ 951674 h 952718"/>
              <a:gd name="connsiteX31" fmla="*/ 3024060 w 10615118"/>
              <a:gd name="connsiteY31" fmla="*/ 621491 h 952718"/>
              <a:gd name="connsiteX32" fmla="*/ 2930940 w 10615118"/>
              <a:gd name="connsiteY32" fmla="*/ 285190 h 952718"/>
              <a:gd name="connsiteX33" fmla="*/ 2920068 w 10615118"/>
              <a:gd name="connsiteY33" fmla="*/ 285190 h 952718"/>
              <a:gd name="connsiteX34" fmla="*/ 2830684 w 10615118"/>
              <a:gd name="connsiteY34" fmla="*/ 622510 h 952718"/>
              <a:gd name="connsiteX35" fmla="*/ 2735189 w 10615118"/>
              <a:gd name="connsiteY35" fmla="*/ 951674 h 952718"/>
              <a:gd name="connsiteX36" fmla="*/ 2734873 w 10615118"/>
              <a:gd name="connsiteY36" fmla="*/ 952718 h 952718"/>
              <a:gd name="connsiteX37" fmla="*/ 2448281 w 10615118"/>
              <a:gd name="connsiteY37" fmla="*/ 952718 h 952718"/>
              <a:gd name="connsiteX38" fmla="*/ 1367815 w 10615118"/>
              <a:gd name="connsiteY38" fmla="*/ 38064 h 952718"/>
              <a:gd name="connsiteX39" fmla="*/ 1731894 w 10615118"/>
              <a:gd name="connsiteY39" fmla="*/ 38064 h 952718"/>
              <a:gd name="connsiteX40" fmla="*/ 1731894 w 10615118"/>
              <a:gd name="connsiteY40" fmla="*/ 952718 h 952718"/>
              <a:gd name="connsiteX41" fmla="*/ 1441224 w 10615118"/>
              <a:gd name="connsiteY41" fmla="*/ 952718 h 952718"/>
              <a:gd name="connsiteX42" fmla="*/ 1442615 w 10615118"/>
              <a:gd name="connsiteY42" fmla="*/ 902514 h 952718"/>
              <a:gd name="connsiteX43" fmla="*/ 1452800 w 10615118"/>
              <a:gd name="connsiteY43" fmla="*/ 740444 h 952718"/>
              <a:gd name="connsiteX44" fmla="*/ 1479282 w 10615118"/>
              <a:gd name="connsiteY44" fmla="*/ 429320 h 952718"/>
              <a:gd name="connsiteX45" fmla="*/ 1468426 w 10615118"/>
              <a:gd name="connsiteY45" fmla="*/ 429320 h 952718"/>
              <a:gd name="connsiteX46" fmla="*/ 1307976 w 10615118"/>
              <a:gd name="connsiteY46" fmla="*/ 891758 h 952718"/>
              <a:gd name="connsiteX47" fmla="*/ 1285735 w 10615118"/>
              <a:gd name="connsiteY47" fmla="*/ 952718 h 952718"/>
              <a:gd name="connsiteX48" fmla="*/ 1040665 w 10615118"/>
              <a:gd name="connsiteY48" fmla="*/ 952718 h 952718"/>
              <a:gd name="connsiteX49" fmla="*/ 0 w 10615118"/>
              <a:gd name="connsiteY49" fmla="*/ 38064 h 952718"/>
              <a:gd name="connsiteX50" fmla="*/ 361356 w 10615118"/>
              <a:gd name="connsiteY50" fmla="*/ 38064 h 952718"/>
              <a:gd name="connsiteX51" fmla="*/ 693425 w 10615118"/>
              <a:gd name="connsiteY51" fmla="*/ 952718 h 952718"/>
              <a:gd name="connsiteX52" fmla="*/ 435453 w 10615118"/>
              <a:gd name="connsiteY52" fmla="*/ 952718 h 952718"/>
              <a:gd name="connsiteX53" fmla="*/ 413039 w 10615118"/>
              <a:gd name="connsiteY53" fmla="*/ 891758 h 952718"/>
              <a:gd name="connsiteX54" fmla="*/ 255313 w 10615118"/>
              <a:gd name="connsiteY54" fmla="*/ 429320 h 952718"/>
              <a:gd name="connsiteX55" fmla="*/ 244449 w 10615118"/>
              <a:gd name="connsiteY55" fmla="*/ 429320 h 952718"/>
              <a:gd name="connsiteX56" fmla="*/ 268546 w 10615118"/>
              <a:gd name="connsiteY56" fmla="*/ 740444 h 952718"/>
              <a:gd name="connsiteX57" fmla="*/ 278438 w 10615118"/>
              <a:gd name="connsiteY57" fmla="*/ 902514 h 952718"/>
              <a:gd name="connsiteX58" fmla="*/ 279816 w 10615118"/>
              <a:gd name="connsiteY58" fmla="*/ 952718 h 952718"/>
              <a:gd name="connsiteX59" fmla="*/ 0 w 10615118"/>
              <a:gd name="connsiteY59" fmla="*/ 952718 h 952718"/>
              <a:gd name="connsiteX60" fmla="*/ 7522924 w 10615118"/>
              <a:gd name="connsiteY60" fmla="*/ 0 h 952718"/>
              <a:gd name="connsiteX61" fmla="*/ 8152093 w 10615118"/>
              <a:gd name="connsiteY61" fmla="*/ 273461 h 952718"/>
              <a:gd name="connsiteX62" fmla="*/ 8378070 w 10615118"/>
              <a:gd name="connsiteY62" fmla="*/ 800245 h 952718"/>
              <a:gd name="connsiteX63" fmla="*/ 8389739 w 10615118"/>
              <a:gd name="connsiteY63" fmla="*/ 952718 h 952718"/>
              <a:gd name="connsiteX64" fmla="*/ 8067515 w 10615118"/>
              <a:gd name="connsiteY64" fmla="*/ 952718 h 952718"/>
              <a:gd name="connsiteX65" fmla="*/ 8061804 w 10615118"/>
              <a:gd name="connsiteY65" fmla="*/ 862155 h 952718"/>
              <a:gd name="connsiteX66" fmla="*/ 7922113 w 10615118"/>
              <a:gd name="connsiteY66" fmla="*/ 475887 h 952718"/>
              <a:gd name="connsiteX67" fmla="*/ 7522924 w 10615118"/>
              <a:gd name="connsiteY67" fmla="*/ 274310 h 952718"/>
              <a:gd name="connsiteX68" fmla="*/ 7125094 w 10615118"/>
              <a:gd name="connsiteY68" fmla="*/ 475887 h 952718"/>
              <a:gd name="connsiteX69" fmla="*/ 6986618 w 10615118"/>
              <a:gd name="connsiteY69" fmla="*/ 862155 h 952718"/>
              <a:gd name="connsiteX70" fmla="*/ 6980988 w 10615118"/>
              <a:gd name="connsiteY70" fmla="*/ 952718 h 952718"/>
              <a:gd name="connsiteX71" fmla="*/ 6658783 w 10615118"/>
              <a:gd name="connsiteY71" fmla="*/ 952718 h 952718"/>
              <a:gd name="connsiteX72" fmla="*/ 6670352 w 10615118"/>
              <a:gd name="connsiteY72" fmla="*/ 800245 h 952718"/>
              <a:gd name="connsiteX73" fmla="*/ 6895114 w 10615118"/>
              <a:gd name="connsiteY73" fmla="*/ 273461 h 952718"/>
              <a:gd name="connsiteX74" fmla="*/ 7522924 w 10615118"/>
              <a:gd name="connsiteY74" fmla="*/ 0 h 952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10615118" h="952718">
                <a:moveTo>
                  <a:pt x="9775034" y="38064"/>
                </a:moveTo>
                <a:lnTo>
                  <a:pt x="10098303" y="38064"/>
                </a:lnTo>
                <a:lnTo>
                  <a:pt x="10615118" y="952718"/>
                </a:lnTo>
                <a:lnTo>
                  <a:pt x="10308813" y="952718"/>
                </a:lnTo>
                <a:lnTo>
                  <a:pt x="10256091" y="858979"/>
                </a:lnTo>
                <a:lnTo>
                  <a:pt x="10046659" y="440192"/>
                </a:lnTo>
                <a:lnTo>
                  <a:pt x="10033078" y="440192"/>
                </a:lnTo>
                <a:cubicBezTo>
                  <a:pt x="10041906" y="544322"/>
                  <a:pt x="10050733" y="652194"/>
                  <a:pt x="10059560" y="763816"/>
                </a:cubicBezTo>
                <a:lnTo>
                  <a:pt x="10067676" y="952718"/>
                </a:lnTo>
                <a:lnTo>
                  <a:pt x="9775034" y="952718"/>
                </a:lnTo>
                <a:close/>
                <a:moveTo>
                  <a:pt x="8893069" y="38064"/>
                </a:moveTo>
                <a:lnTo>
                  <a:pt x="9208181" y="38064"/>
                </a:lnTo>
                <a:lnTo>
                  <a:pt x="9208181" y="952718"/>
                </a:lnTo>
                <a:lnTo>
                  <a:pt x="8893069" y="952718"/>
                </a:lnTo>
                <a:close/>
                <a:moveTo>
                  <a:pt x="3930878" y="38064"/>
                </a:moveTo>
                <a:lnTo>
                  <a:pt x="4281601" y="38064"/>
                </a:lnTo>
                <a:lnTo>
                  <a:pt x="4523573" y="505718"/>
                </a:lnTo>
                <a:cubicBezTo>
                  <a:pt x="4547586" y="551259"/>
                  <a:pt x="4571606" y="598158"/>
                  <a:pt x="4595619" y="646422"/>
                </a:cubicBezTo>
                <a:cubicBezTo>
                  <a:pt x="4619631" y="694679"/>
                  <a:pt x="4646368" y="748384"/>
                  <a:pt x="4675829" y="807513"/>
                </a:cubicBezTo>
                <a:lnTo>
                  <a:pt x="4689417" y="807513"/>
                </a:lnTo>
                <a:cubicBezTo>
                  <a:pt x="4714795" y="748384"/>
                  <a:pt x="4738128" y="694679"/>
                  <a:pt x="4759425" y="646422"/>
                </a:cubicBezTo>
                <a:cubicBezTo>
                  <a:pt x="4780722" y="598158"/>
                  <a:pt x="4802697" y="551259"/>
                  <a:pt x="4825360" y="505718"/>
                </a:cubicBezTo>
                <a:lnTo>
                  <a:pt x="5061891" y="38064"/>
                </a:lnTo>
                <a:lnTo>
                  <a:pt x="5393586" y="38064"/>
                </a:lnTo>
                <a:lnTo>
                  <a:pt x="4893322" y="952718"/>
                </a:lnTo>
                <a:lnTo>
                  <a:pt x="4439567" y="952718"/>
                </a:lnTo>
                <a:close/>
                <a:moveTo>
                  <a:pt x="2751501" y="38064"/>
                </a:moveTo>
                <a:lnTo>
                  <a:pt x="3115828" y="38064"/>
                </a:lnTo>
                <a:lnTo>
                  <a:pt x="3419044" y="952718"/>
                </a:lnTo>
                <a:lnTo>
                  <a:pt x="3121565" y="952718"/>
                </a:lnTo>
                <a:lnTo>
                  <a:pt x="3121259" y="951674"/>
                </a:lnTo>
                <a:cubicBezTo>
                  <a:pt x="3087501" y="842806"/>
                  <a:pt x="3055101" y="732743"/>
                  <a:pt x="3024060" y="621491"/>
                </a:cubicBezTo>
                <a:cubicBezTo>
                  <a:pt x="2993024" y="510240"/>
                  <a:pt x="2961982" y="398139"/>
                  <a:pt x="2930940" y="285190"/>
                </a:cubicBezTo>
                <a:lnTo>
                  <a:pt x="2920068" y="285190"/>
                </a:lnTo>
                <a:cubicBezTo>
                  <a:pt x="2891465" y="399327"/>
                  <a:pt x="2861673" y="511775"/>
                  <a:pt x="2830684" y="622510"/>
                </a:cubicBezTo>
                <a:cubicBezTo>
                  <a:pt x="2799704" y="733252"/>
                  <a:pt x="2767867" y="842976"/>
                  <a:pt x="2735189" y="951674"/>
                </a:cubicBezTo>
                <a:lnTo>
                  <a:pt x="2734873" y="952718"/>
                </a:lnTo>
                <a:lnTo>
                  <a:pt x="2448281" y="952718"/>
                </a:lnTo>
                <a:close/>
                <a:moveTo>
                  <a:pt x="1367815" y="38064"/>
                </a:moveTo>
                <a:lnTo>
                  <a:pt x="1731894" y="38064"/>
                </a:lnTo>
                <a:lnTo>
                  <a:pt x="1731894" y="952718"/>
                </a:lnTo>
                <a:lnTo>
                  <a:pt x="1441224" y="952718"/>
                </a:lnTo>
                <a:lnTo>
                  <a:pt x="1442615" y="902514"/>
                </a:lnTo>
                <a:cubicBezTo>
                  <a:pt x="1444992" y="850999"/>
                  <a:pt x="1448387" y="796976"/>
                  <a:pt x="1452800" y="740444"/>
                </a:cubicBezTo>
                <a:cubicBezTo>
                  <a:pt x="1461628" y="627386"/>
                  <a:pt x="1470455" y="523673"/>
                  <a:pt x="1479282" y="429320"/>
                </a:cubicBezTo>
                <a:lnTo>
                  <a:pt x="1468426" y="429320"/>
                </a:lnTo>
                <a:lnTo>
                  <a:pt x="1307976" y="891758"/>
                </a:lnTo>
                <a:lnTo>
                  <a:pt x="1285735" y="952718"/>
                </a:lnTo>
                <a:lnTo>
                  <a:pt x="1040665" y="952718"/>
                </a:lnTo>
                <a:close/>
                <a:moveTo>
                  <a:pt x="0" y="38064"/>
                </a:moveTo>
                <a:lnTo>
                  <a:pt x="361356" y="38064"/>
                </a:lnTo>
                <a:lnTo>
                  <a:pt x="693425" y="952718"/>
                </a:lnTo>
                <a:lnTo>
                  <a:pt x="435453" y="952718"/>
                </a:lnTo>
                <a:lnTo>
                  <a:pt x="413039" y="891758"/>
                </a:lnTo>
                <a:lnTo>
                  <a:pt x="255313" y="429320"/>
                </a:lnTo>
                <a:lnTo>
                  <a:pt x="244449" y="429320"/>
                </a:lnTo>
                <a:cubicBezTo>
                  <a:pt x="251972" y="523673"/>
                  <a:pt x="260004" y="627386"/>
                  <a:pt x="268546" y="740444"/>
                </a:cubicBezTo>
                <a:cubicBezTo>
                  <a:pt x="272821" y="796976"/>
                  <a:pt x="276118" y="850999"/>
                  <a:pt x="278438" y="902514"/>
                </a:cubicBezTo>
                <a:lnTo>
                  <a:pt x="279816" y="952718"/>
                </a:lnTo>
                <a:lnTo>
                  <a:pt x="0" y="952718"/>
                </a:lnTo>
                <a:close/>
                <a:moveTo>
                  <a:pt x="7522924" y="0"/>
                </a:moveTo>
                <a:cubicBezTo>
                  <a:pt x="7784217" y="2647"/>
                  <a:pt x="7993942" y="93798"/>
                  <a:pt x="8152093" y="273461"/>
                </a:cubicBezTo>
                <a:cubicBezTo>
                  <a:pt x="8270711" y="408209"/>
                  <a:pt x="8346035" y="583803"/>
                  <a:pt x="8378070" y="800245"/>
                </a:cubicBezTo>
                <a:lnTo>
                  <a:pt x="8389739" y="952718"/>
                </a:lnTo>
                <a:lnTo>
                  <a:pt x="8067515" y="952718"/>
                </a:lnTo>
                <a:lnTo>
                  <a:pt x="8061804" y="862155"/>
                </a:lnTo>
                <a:cubicBezTo>
                  <a:pt x="8042211" y="703857"/>
                  <a:pt x="7995649" y="575102"/>
                  <a:pt x="7922113" y="475887"/>
                </a:cubicBezTo>
                <a:cubicBezTo>
                  <a:pt x="7824071" y="343601"/>
                  <a:pt x="7691013" y="276409"/>
                  <a:pt x="7522924" y="274310"/>
                </a:cubicBezTo>
                <a:cubicBezTo>
                  <a:pt x="7354951" y="276409"/>
                  <a:pt x="7222341" y="343601"/>
                  <a:pt x="7125094" y="475887"/>
                </a:cubicBezTo>
                <a:cubicBezTo>
                  <a:pt x="7052159" y="575102"/>
                  <a:pt x="7005999" y="703857"/>
                  <a:pt x="6986618" y="862155"/>
                </a:cubicBezTo>
                <a:lnTo>
                  <a:pt x="6980988" y="952718"/>
                </a:lnTo>
                <a:lnTo>
                  <a:pt x="6658783" y="952718"/>
                </a:lnTo>
                <a:lnTo>
                  <a:pt x="6670352" y="800245"/>
                </a:lnTo>
                <a:cubicBezTo>
                  <a:pt x="6702175" y="583803"/>
                  <a:pt x="6777097" y="408209"/>
                  <a:pt x="6895114" y="273461"/>
                </a:cubicBezTo>
                <a:cubicBezTo>
                  <a:pt x="7052477" y="93798"/>
                  <a:pt x="7261747" y="2647"/>
                  <a:pt x="7522924" y="0"/>
                </a:cubicBezTo>
                <a:close/>
              </a:path>
            </a:pathLst>
          </a:custGeom>
          <a:solidFill>
            <a:schemeClr val="accent6">
              <a:alpha val="13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sz="2800" b="1" dirty="0">
              <a:solidFill>
                <a:schemeClr val="bg2">
                  <a:lumMod val="50000"/>
                  <a:alpha val="13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E2A3EEAF-1022-4C66-AA32-F7A00508CFFF}"/>
              </a:ext>
            </a:extLst>
          </p:cNvPr>
          <p:cNvSpPr txBox="1"/>
          <p:nvPr/>
        </p:nvSpPr>
        <p:spPr>
          <a:xfrm>
            <a:off x="10891424" y="219226"/>
            <a:ext cx="10593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LOGO</a:t>
            </a:r>
            <a:endParaRPr lang="zh-CN" altLang="en-US" sz="2400" b="1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pic>
        <p:nvPicPr>
          <p:cNvPr id="4" name="图形 3">
            <a:extLst>
              <a:ext uri="{FF2B5EF4-FFF2-40B4-BE49-F238E27FC236}">
                <a16:creationId xmlns:a16="http://schemas.microsoft.com/office/drawing/2014/main" id="{E0E4DC9A-6A71-4D80-BDFF-71BB95078E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3163" y="2217676"/>
            <a:ext cx="5047117" cy="3661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1963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2AE3BD7F-AA65-4AD3-90B1-180211719D5D}"/>
              </a:ext>
            </a:extLst>
          </p:cNvPr>
          <p:cNvSpPr/>
          <p:nvPr/>
        </p:nvSpPr>
        <p:spPr>
          <a:xfrm>
            <a:off x="0" y="635000"/>
            <a:ext cx="2730500" cy="107950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15F8BAE8-E591-45BA-949B-0DCD857AAD8D}"/>
              </a:ext>
            </a:extLst>
          </p:cNvPr>
          <p:cNvSpPr/>
          <p:nvPr/>
        </p:nvSpPr>
        <p:spPr>
          <a:xfrm>
            <a:off x="0" y="6451600"/>
            <a:ext cx="12192000" cy="406400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6E8F74A-6655-4AA5-8802-883133177E2B}"/>
              </a:ext>
            </a:extLst>
          </p:cNvPr>
          <p:cNvSpPr txBox="1"/>
          <p:nvPr/>
        </p:nvSpPr>
        <p:spPr>
          <a:xfrm>
            <a:off x="965273" y="698837"/>
            <a:ext cx="17652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目录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A44DE66-6825-41B9-A610-BEFAE2D98EAA}"/>
              </a:ext>
            </a:extLst>
          </p:cNvPr>
          <p:cNvSpPr txBox="1"/>
          <p:nvPr/>
        </p:nvSpPr>
        <p:spPr>
          <a:xfrm rot="16200000">
            <a:off x="2381645" y="1096914"/>
            <a:ext cx="1079500" cy="155672"/>
          </a:xfrm>
          <a:custGeom>
            <a:avLst/>
            <a:gdLst/>
            <a:ahLst/>
            <a:cxnLst/>
            <a:rect l="l" t="t" r="r" b="b"/>
            <a:pathLst>
              <a:path w="1612430" h="232525">
                <a:moveTo>
                  <a:pt x="297542" y="30747"/>
                </a:moveTo>
                <a:cubicBezTo>
                  <a:pt x="278714" y="30982"/>
                  <a:pt x="263851" y="38515"/>
                  <a:pt x="252951" y="53345"/>
                </a:cubicBezTo>
                <a:cubicBezTo>
                  <a:pt x="242051" y="68175"/>
                  <a:pt x="236487" y="88893"/>
                  <a:pt x="236258" y="115500"/>
                </a:cubicBezTo>
                <a:cubicBezTo>
                  <a:pt x="236487" y="142169"/>
                  <a:pt x="242051" y="163142"/>
                  <a:pt x="252951" y="178417"/>
                </a:cubicBezTo>
                <a:cubicBezTo>
                  <a:pt x="263851" y="193692"/>
                  <a:pt x="278714" y="201479"/>
                  <a:pt x="297542" y="201778"/>
                </a:cubicBezTo>
                <a:cubicBezTo>
                  <a:pt x="316381" y="201479"/>
                  <a:pt x="331296" y="193692"/>
                  <a:pt x="342285" y="178417"/>
                </a:cubicBezTo>
                <a:cubicBezTo>
                  <a:pt x="353274" y="163142"/>
                  <a:pt x="358890" y="142169"/>
                  <a:pt x="359130" y="115500"/>
                </a:cubicBezTo>
                <a:cubicBezTo>
                  <a:pt x="358890" y="88893"/>
                  <a:pt x="353274" y="68175"/>
                  <a:pt x="342285" y="53345"/>
                </a:cubicBezTo>
                <a:cubicBezTo>
                  <a:pt x="331296" y="38515"/>
                  <a:pt x="316381" y="30982"/>
                  <a:pt x="297542" y="30747"/>
                </a:cubicBezTo>
                <a:close/>
                <a:moveTo>
                  <a:pt x="1268425" y="4267"/>
                </a:moveTo>
                <a:lnTo>
                  <a:pt x="1435722" y="4267"/>
                </a:lnTo>
                <a:lnTo>
                  <a:pt x="1435722" y="33795"/>
                </a:lnTo>
                <a:lnTo>
                  <a:pt x="1369581" y="33795"/>
                </a:lnTo>
                <a:lnTo>
                  <a:pt x="1369581" y="228562"/>
                </a:lnTo>
                <a:lnTo>
                  <a:pt x="1334262" y="228562"/>
                </a:lnTo>
                <a:lnTo>
                  <a:pt x="1334262" y="33795"/>
                </a:lnTo>
                <a:lnTo>
                  <a:pt x="1268425" y="33795"/>
                </a:lnTo>
                <a:close/>
                <a:moveTo>
                  <a:pt x="1059942" y="4267"/>
                </a:moveTo>
                <a:lnTo>
                  <a:pt x="1096176" y="4267"/>
                </a:lnTo>
                <a:lnTo>
                  <a:pt x="1170577" y="135941"/>
                </a:lnTo>
                <a:lnTo>
                  <a:pt x="1194050" y="183490"/>
                </a:lnTo>
                <a:lnTo>
                  <a:pt x="1195573" y="183490"/>
                </a:lnTo>
                <a:cubicBezTo>
                  <a:pt x="1194583" y="171769"/>
                  <a:pt x="1193594" y="159473"/>
                  <a:pt x="1192604" y="146604"/>
                </a:cubicBezTo>
                <a:cubicBezTo>
                  <a:pt x="1191615" y="133735"/>
                  <a:pt x="1191082" y="121126"/>
                  <a:pt x="1191006" y="108776"/>
                </a:cubicBezTo>
                <a:lnTo>
                  <a:pt x="1191006" y="4267"/>
                </a:lnTo>
                <a:lnTo>
                  <a:pt x="1224496" y="4267"/>
                </a:lnTo>
                <a:lnTo>
                  <a:pt x="1224496" y="228562"/>
                </a:lnTo>
                <a:lnTo>
                  <a:pt x="1188262" y="228562"/>
                </a:lnTo>
                <a:lnTo>
                  <a:pt x="1113861" y="96279"/>
                </a:lnTo>
                <a:lnTo>
                  <a:pt x="1090387" y="49340"/>
                </a:lnTo>
                <a:lnTo>
                  <a:pt x="1088865" y="49340"/>
                </a:lnTo>
                <a:cubicBezTo>
                  <a:pt x="1089855" y="61011"/>
                  <a:pt x="1090844" y="73102"/>
                  <a:pt x="1091834" y="85613"/>
                </a:cubicBezTo>
                <a:cubicBezTo>
                  <a:pt x="1092823" y="98124"/>
                  <a:pt x="1093356" y="110525"/>
                  <a:pt x="1093432" y="122814"/>
                </a:cubicBezTo>
                <a:lnTo>
                  <a:pt x="1093432" y="228562"/>
                </a:lnTo>
                <a:lnTo>
                  <a:pt x="1059942" y="228562"/>
                </a:lnTo>
                <a:close/>
                <a:moveTo>
                  <a:pt x="869442" y="4267"/>
                </a:moveTo>
                <a:lnTo>
                  <a:pt x="1001992" y="4267"/>
                </a:lnTo>
                <a:lnTo>
                  <a:pt x="1001992" y="33795"/>
                </a:lnTo>
                <a:lnTo>
                  <a:pt x="904761" y="33795"/>
                </a:lnTo>
                <a:lnTo>
                  <a:pt x="904761" y="96317"/>
                </a:lnTo>
                <a:lnTo>
                  <a:pt x="987057" y="96317"/>
                </a:lnTo>
                <a:lnTo>
                  <a:pt x="987057" y="126149"/>
                </a:lnTo>
                <a:lnTo>
                  <a:pt x="904761" y="126149"/>
                </a:lnTo>
                <a:lnTo>
                  <a:pt x="904761" y="198730"/>
                </a:lnTo>
                <a:lnTo>
                  <a:pt x="1005345" y="198730"/>
                </a:lnTo>
                <a:lnTo>
                  <a:pt x="1005345" y="228562"/>
                </a:lnTo>
                <a:lnTo>
                  <a:pt x="869442" y="228562"/>
                </a:lnTo>
                <a:close/>
                <a:moveTo>
                  <a:pt x="658825" y="4267"/>
                </a:moveTo>
                <a:lnTo>
                  <a:pt x="826122" y="4267"/>
                </a:lnTo>
                <a:lnTo>
                  <a:pt x="826122" y="33795"/>
                </a:lnTo>
                <a:lnTo>
                  <a:pt x="759981" y="33795"/>
                </a:lnTo>
                <a:lnTo>
                  <a:pt x="759981" y="228562"/>
                </a:lnTo>
                <a:lnTo>
                  <a:pt x="724662" y="228562"/>
                </a:lnTo>
                <a:lnTo>
                  <a:pt x="724662" y="33795"/>
                </a:lnTo>
                <a:lnTo>
                  <a:pt x="658825" y="33795"/>
                </a:lnTo>
                <a:close/>
                <a:moveTo>
                  <a:pt x="450342" y="4267"/>
                </a:moveTo>
                <a:lnTo>
                  <a:pt x="486576" y="4267"/>
                </a:lnTo>
                <a:lnTo>
                  <a:pt x="560977" y="135941"/>
                </a:lnTo>
                <a:lnTo>
                  <a:pt x="584450" y="183490"/>
                </a:lnTo>
                <a:lnTo>
                  <a:pt x="585973" y="183490"/>
                </a:lnTo>
                <a:cubicBezTo>
                  <a:pt x="584983" y="171769"/>
                  <a:pt x="583994" y="159473"/>
                  <a:pt x="583004" y="146604"/>
                </a:cubicBezTo>
                <a:cubicBezTo>
                  <a:pt x="582015" y="133735"/>
                  <a:pt x="581482" y="121126"/>
                  <a:pt x="581406" y="108776"/>
                </a:cubicBezTo>
                <a:lnTo>
                  <a:pt x="581406" y="4267"/>
                </a:lnTo>
                <a:lnTo>
                  <a:pt x="614896" y="4267"/>
                </a:lnTo>
                <a:lnTo>
                  <a:pt x="614896" y="228562"/>
                </a:lnTo>
                <a:lnTo>
                  <a:pt x="578662" y="228562"/>
                </a:lnTo>
                <a:lnTo>
                  <a:pt x="504262" y="96279"/>
                </a:lnTo>
                <a:lnTo>
                  <a:pt x="480787" y="49340"/>
                </a:lnTo>
                <a:lnTo>
                  <a:pt x="479265" y="49340"/>
                </a:lnTo>
                <a:cubicBezTo>
                  <a:pt x="480255" y="61011"/>
                  <a:pt x="481245" y="73102"/>
                  <a:pt x="482234" y="85613"/>
                </a:cubicBezTo>
                <a:cubicBezTo>
                  <a:pt x="483223" y="98124"/>
                  <a:pt x="483756" y="110525"/>
                  <a:pt x="483832" y="122814"/>
                </a:cubicBezTo>
                <a:lnTo>
                  <a:pt x="483832" y="228562"/>
                </a:lnTo>
                <a:lnTo>
                  <a:pt x="450342" y="228562"/>
                </a:lnTo>
                <a:close/>
                <a:moveTo>
                  <a:pt x="1537468" y="0"/>
                </a:moveTo>
                <a:cubicBezTo>
                  <a:pt x="1550708" y="95"/>
                  <a:pt x="1563181" y="2645"/>
                  <a:pt x="1574888" y="7649"/>
                </a:cubicBezTo>
                <a:cubicBezTo>
                  <a:pt x="1586595" y="12653"/>
                  <a:pt x="1596775" y="19540"/>
                  <a:pt x="1605427" y="28311"/>
                </a:cubicBezTo>
                <a:lnTo>
                  <a:pt x="1586854" y="50867"/>
                </a:lnTo>
                <a:cubicBezTo>
                  <a:pt x="1579905" y="44560"/>
                  <a:pt x="1572401" y="39644"/>
                  <a:pt x="1564340" y="36120"/>
                </a:cubicBezTo>
                <a:cubicBezTo>
                  <a:pt x="1556280" y="32595"/>
                  <a:pt x="1547322" y="30804"/>
                  <a:pt x="1537468" y="30747"/>
                </a:cubicBezTo>
                <a:cubicBezTo>
                  <a:pt x="1525886" y="30829"/>
                  <a:pt x="1516725" y="33408"/>
                  <a:pt x="1509984" y="38482"/>
                </a:cubicBezTo>
                <a:cubicBezTo>
                  <a:pt x="1503244" y="43557"/>
                  <a:pt x="1499800" y="50632"/>
                  <a:pt x="1499654" y="59708"/>
                </a:cubicBezTo>
                <a:cubicBezTo>
                  <a:pt x="1500022" y="69064"/>
                  <a:pt x="1503784" y="76191"/>
                  <a:pt x="1510937" y="81087"/>
                </a:cubicBezTo>
                <a:cubicBezTo>
                  <a:pt x="1518091" y="85984"/>
                  <a:pt x="1526426" y="90138"/>
                  <a:pt x="1535944" y="93549"/>
                </a:cubicBezTo>
                <a:lnTo>
                  <a:pt x="1566744" y="106658"/>
                </a:lnTo>
                <a:cubicBezTo>
                  <a:pt x="1580243" y="112063"/>
                  <a:pt x="1591170" y="119469"/>
                  <a:pt x="1599526" y="128876"/>
                </a:cubicBezTo>
                <a:cubicBezTo>
                  <a:pt x="1607882" y="138282"/>
                  <a:pt x="1612183" y="151100"/>
                  <a:pt x="1612430" y="167327"/>
                </a:cubicBezTo>
                <a:cubicBezTo>
                  <a:pt x="1612209" y="185782"/>
                  <a:pt x="1605191" y="201145"/>
                  <a:pt x="1591375" y="213416"/>
                </a:cubicBezTo>
                <a:cubicBezTo>
                  <a:pt x="1577559" y="225687"/>
                  <a:pt x="1558268" y="232056"/>
                  <a:pt x="1533504" y="232525"/>
                </a:cubicBezTo>
                <a:cubicBezTo>
                  <a:pt x="1517978" y="232448"/>
                  <a:pt x="1503373" y="229556"/>
                  <a:pt x="1489690" y="223848"/>
                </a:cubicBezTo>
                <a:cubicBezTo>
                  <a:pt x="1476006" y="218140"/>
                  <a:pt x="1463999" y="210072"/>
                  <a:pt x="1453667" y="199644"/>
                </a:cubicBezTo>
                <a:lnTo>
                  <a:pt x="1474382" y="175254"/>
                </a:lnTo>
                <a:cubicBezTo>
                  <a:pt x="1482578" y="183428"/>
                  <a:pt x="1491844" y="189869"/>
                  <a:pt x="1502180" y="194575"/>
                </a:cubicBezTo>
                <a:cubicBezTo>
                  <a:pt x="1512516" y="199282"/>
                  <a:pt x="1523161" y="201683"/>
                  <a:pt x="1534114" y="201778"/>
                </a:cubicBezTo>
                <a:cubicBezTo>
                  <a:pt x="1547754" y="201638"/>
                  <a:pt x="1558211" y="198716"/>
                  <a:pt x="1565486" y="193013"/>
                </a:cubicBezTo>
                <a:cubicBezTo>
                  <a:pt x="1572760" y="187309"/>
                  <a:pt x="1576432" y="179662"/>
                  <a:pt x="1576502" y="170071"/>
                </a:cubicBezTo>
                <a:cubicBezTo>
                  <a:pt x="1576298" y="160208"/>
                  <a:pt x="1572893" y="152802"/>
                  <a:pt x="1566286" y="147854"/>
                </a:cubicBezTo>
                <a:cubicBezTo>
                  <a:pt x="1559679" y="142906"/>
                  <a:pt x="1551089" y="138320"/>
                  <a:pt x="1540518" y="134097"/>
                </a:cubicBezTo>
                <a:lnTo>
                  <a:pt x="1509412" y="120682"/>
                </a:lnTo>
                <a:cubicBezTo>
                  <a:pt x="1502038" y="117681"/>
                  <a:pt x="1494885" y="113657"/>
                  <a:pt x="1487953" y="108612"/>
                </a:cubicBezTo>
                <a:cubicBezTo>
                  <a:pt x="1481021" y="103566"/>
                  <a:pt x="1475291" y="97217"/>
                  <a:pt x="1470764" y="89563"/>
                </a:cubicBezTo>
                <a:cubicBezTo>
                  <a:pt x="1466235" y="81909"/>
                  <a:pt x="1463889" y="72669"/>
                  <a:pt x="1463726" y="61843"/>
                </a:cubicBezTo>
                <a:cubicBezTo>
                  <a:pt x="1464130" y="43797"/>
                  <a:pt x="1471085" y="29070"/>
                  <a:pt x="1484590" y="17662"/>
                </a:cubicBezTo>
                <a:cubicBezTo>
                  <a:pt x="1498095" y="6254"/>
                  <a:pt x="1515721" y="367"/>
                  <a:pt x="1537468" y="0"/>
                </a:cubicBezTo>
                <a:close/>
                <a:moveTo>
                  <a:pt x="297542" y="0"/>
                </a:moveTo>
                <a:cubicBezTo>
                  <a:pt x="326828" y="297"/>
                  <a:pt x="350335" y="10515"/>
                  <a:pt x="368062" y="30655"/>
                </a:cubicBezTo>
                <a:cubicBezTo>
                  <a:pt x="385789" y="50794"/>
                  <a:pt x="394890" y="79076"/>
                  <a:pt x="395364" y="115500"/>
                </a:cubicBezTo>
                <a:cubicBezTo>
                  <a:pt x="394890" y="151987"/>
                  <a:pt x="385789" y="180523"/>
                  <a:pt x="368062" y="201107"/>
                </a:cubicBezTo>
                <a:cubicBezTo>
                  <a:pt x="350335" y="221692"/>
                  <a:pt x="326828" y="232164"/>
                  <a:pt x="297542" y="232525"/>
                </a:cubicBezTo>
                <a:cubicBezTo>
                  <a:pt x="268268" y="232164"/>
                  <a:pt x="244812" y="221692"/>
                  <a:pt x="227174" y="201107"/>
                </a:cubicBezTo>
                <a:cubicBezTo>
                  <a:pt x="209536" y="180523"/>
                  <a:pt x="200487" y="151987"/>
                  <a:pt x="200025" y="115500"/>
                </a:cubicBezTo>
                <a:cubicBezTo>
                  <a:pt x="200487" y="79076"/>
                  <a:pt x="209536" y="50794"/>
                  <a:pt x="227174" y="30655"/>
                </a:cubicBezTo>
                <a:cubicBezTo>
                  <a:pt x="244812" y="10515"/>
                  <a:pt x="268268" y="297"/>
                  <a:pt x="297542" y="0"/>
                </a:cubicBezTo>
                <a:close/>
                <a:moveTo>
                  <a:pt x="101155" y="0"/>
                </a:moveTo>
                <a:cubicBezTo>
                  <a:pt x="115221" y="247"/>
                  <a:pt x="127629" y="3101"/>
                  <a:pt x="138379" y="8562"/>
                </a:cubicBezTo>
                <a:cubicBezTo>
                  <a:pt x="149130" y="14023"/>
                  <a:pt x="157956" y="20606"/>
                  <a:pt x="164859" y="28311"/>
                </a:cubicBezTo>
                <a:lnTo>
                  <a:pt x="145656" y="50867"/>
                </a:lnTo>
                <a:cubicBezTo>
                  <a:pt x="139903" y="44827"/>
                  <a:pt x="133426" y="39987"/>
                  <a:pt x="126225" y="36348"/>
                </a:cubicBezTo>
                <a:cubicBezTo>
                  <a:pt x="119024" y="32709"/>
                  <a:pt x="110871" y="30842"/>
                  <a:pt x="101765" y="30747"/>
                </a:cubicBezTo>
                <a:cubicBezTo>
                  <a:pt x="82099" y="30995"/>
                  <a:pt x="66339" y="38578"/>
                  <a:pt x="54483" y="53497"/>
                </a:cubicBezTo>
                <a:cubicBezTo>
                  <a:pt x="42627" y="68416"/>
                  <a:pt x="36544" y="89186"/>
                  <a:pt x="36233" y="115805"/>
                </a:cubicBezTo>
                <a:cubicBezTo>
                  <a:pt x="36449" y="142728"/>
                  <a:pt x="42266" y="163726"/>
                  <a:pt x="53683" y="178798"/>
                </a:cubicBezTo>
                <a:cubicBezTo>
                  <a:pt x="65100" y="193870"/>
                  <a:pt x="80823" y="201530"/>
                  <a:pt x="100851" y="201778"/>
                </a:cubicBezTo>
                <a:cubicBezTo>
                  <a:pt x="111017" y="201702"/>
                  <a:pt x="120174" y="199567"/>
                  <a:pt x="128321" y="195376"/>
                </a:cubicBezTo>
                <a:cubicBezTo>
                  <a:pt x="136468" y="191184"/>
                  <a:pt x="143872" y="185391"/>
                  <a:pt x="150533" y="177998"/>
                </a:cubicBezTo>
                <a:lnTo>
                  <a:pt x="169431" y="200253"/>
                </a:lnTo>
                <a:cubicBezTo>
                  <a:pt x="160464" y="210656"/>
                  <a:pt x="150203" y="218622"/>
                  <a:pt x="138646" y="224153"/>
                </a:cubicBezTo>
                <a:cubicBezTo>
                  <a:pt x="127089" y="229683"/>
                  <a:pt x="114085" y="232474"/>
                  <a:pt x="99631" y="232525"/>
                </a:cubicBezTo>
                <a:cubicBezTo>
                  <a:pt x="80650" y="232459"/>
                  <a:pt x="63686" y="227920"/>
                  <a:pt x="48740" y="218907"/>
                </a:cubicBezTo>
                <a:cubicBezTo>
                  <a:pt x="33794" y="209895"/>
                  <a:pt x="21980" y="196800"/>
                  <a:pt x="13300" y="179624"/>
                </a:cubicBezTo>
                <a:cubicBezTo>
                  <a:pt x="4619" y="162447"/>
                  <a:pt x="186" y="141580"/>
                  <a:pt x="0" y="117024"/>
                </a:cubicBezTo>
                <a:cubicBezTo>
                  <a:pt x="199" y="92545"/>
                  <a:pt x="4741" y="71592"/>
                  <a:pt x="13627" y="54165"/>
                </a:cubicBezTo>
                <a:cubicBezTo>
                  <a:pt x="22513" y="36738"/>
                  <a:pt x="34548" y="23377"/>
                  <a:pt x="49733" y="14080"/>
                </a:cubicBezTo>
                <a:cubicBezTo>
                  <a:pt x="64918" y="4783"/>
                  <a:pt x="82059" y="90"/>
                  <a:pt x="101155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b="1" dirty="0">
              <a:solidFill>
                <a:schemeClr val="accent6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7227798B-88A4-4189-AA70-F6FC9547F79A}"/>
              </a:ext>
            </a:extLst>
          </p:cNvPr>
          <p:cNvGrpSpPr/>
          <p:nvPr/>
        </p:nvGrpSpPr>
        <p:grpSpPr>
          <a:xfrm>
            <a:off x="2075559" y="2518647"/>
            <a:ext cx="3222138" cy="1128068"/>
            <a:chOff x="1551681" y="2300932"/>
            <a:chExt cx="3222138" cy="1128068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E32A3426-F161-497E-9FD4-6B94FB01386B}"/>
                </a:ext>
              </a:extLst>
            </p:cNvPr>
            <p:cNvGrpSpPr/>
            <p:nvPr/>
          </p:nvGrpSpPr>
          <p:grpSpPr>
            <a:xfrm>
              <a:off x="1639628" y="2300932"/>
              <a:ext cx="3134191" cy="1128068"/>
              <a:chOff x="1639628" y="2300932"/>
              <a:chExt cx="3134191" cy="1128068"/>
            </a:xfrm>
          </p:grpSpPr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C12CBC73-FBBE-48CE-94A0-BD2418A7269C}"/>
                  </a:ext>
                </a:extLst>
              </p:cNvPr>
              <p:cNvSpPr txBox="1"/>
              <p:nvPr/>
            </p:nvSpPr>
            <p:spPr>
              <a:xfrm>
                <a:off x="1639628" y="2300932"/>
                <a:ext cx="135960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PART 01</a:t>
                </a:r>
                <a:endParaRPr lang="zh-CN" altLang="en-US" sz="2400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BC03E81F-AF49-4970-B8D9-E4F68517F394}"/>
                  </a:ext>
                </a:extLst>
              </p:cNvPr>
              <p:cNvSpPr txBox="1"/>
              <p:nvPr/>
            </p:nvSpPr>
            <p:spPr>
              <a:xfrm>
                <a:off x="2764295" y="2905780"/>
                <a:ext cx="2009524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dist"/>
                <a:r>
                  <a:rPr kumimoji="0" lang="en-US" altLang="zh-CN" sz="2800" b="1" i="0" u="none" strike="noStrike" kern="1200" cap="none" spc="0" normalizeH="0" baseline="0" noProof="0">
                    <a:ln>
                      <a:noFill/>
                    </a:ln>
                    <a:solidFill>
                      <a:srgbClr val="E7E6E6">
                        <a:lumMod val="50000"/>
                        <a:alpha val="13000"/>
                      </a:srgbClr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rPr>
                  <a:t>MAX-QING</a:t>
                </a:r>
                <a:endParaRPr lang="zh-CN" altLang="en-US" sz="2800" b="1" dirty="0">
                  <a:solidFill>
                    <a:schemeClr val="bg2">
                      <a:lumMod val="50000"/>
                      <a:alpha val="13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145B3F0F-C02A-4A36-8F3D-0D921B7052BB}"/>
                  </a:ext>
                </a:extLst>
              </p:cNvPr>
              <p:cNvSpPr txBox="1"/>
              <p:nvPr/>
            </p:nvSpPr>
            <p:spPr>
              <a:xfrm>
                <a:off x="1639628" y="2748864"/>
                <a:ext cx="3134191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accent2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添加对应文本内容</a:t>
                </a:r>
              </a:p>
            </p:txBody>
          </p:sp>
        </p:grp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9FA59B1F-5F00-46DD-BC67-605FBBF28412}"/>
                </a:ext>
              </a:extLst>
            </p:cNvPr>
            <p:cNvCxnSpPr>
              <a:cxnSpLocks/>
            </p:cNvCxnSpPr>
            <p:nvPr/>
          </p:nvCxnSpPr>
          <p:spPr>
            <a:xfrm>
              <a:off x="1551681" y="2810826"/>
              <a:ext cx="0" cy="382538"/>
            </a:xfrm>
            <a:prstGeom prst="line">
              <a:avLst/>
            </a:prstGeom>
            <a:ln w="508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6842A6C5-9BB6-4486-A392-087C4434AF0B}"/>
              </a:ext>
            </a:extLst>
          </p:cNvPr>
          <p:cNvGrpSpPr/>
          <p:nvPr/>
        </p:nvGrpSpPr>
        <p:grpSpPr>
          <a:xfrm>
            <a:off x="6894302" y="2518647"/>
            <a:ext cx="3222138" cy="1128068"/>
            <a:chOff x="1551681" y="2300932"/>
            <a:chExt cx="3222138" cy="1128068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909632AC-9BF7-4D49-BBB1-666DFF8317F6}"/>
                </a:ext>
              </a:extLst>
            </p:cNvPr>
            <p:cNvGrpSpPr/>
            <p:nvPr/>
          </p:nvGrpSpPr>
          <p:grpSpPr>
            <a:xfrm>
              <a:off x="1639628" y="2300932"/>
              <a:ext cx="3134191" cy="1128068"/>
              <a:chOff x="1639628" y="2300932"/>
              <a:chExt cx="3134191" cy="1128068"/>
            </a:xfrm>
          </p:grpSpPr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10F8BADC-3015-400D-96C9-20D6C3CCB66E}"/>
                  </a:ext>
                </a:extLst>
              </p:cNvPr>
              <p:cNvSpPr txBox="1"/>
              <p:nvPr/>
            </p:nvSpPr>
            <p:spPr>
              <a:xfrm>
                <a:off x="1639628" y="2300932"/>
                <a:ext cx="135960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PART 02</a:t>
                </a:r>
                <a:endParaRPr lang="zh-CN" altLang="en-US" sz="2400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0EF04905-CF7F-4507-A8DC-B3CC6537C6AE}"/>
                  </a:ext>
                </a:extLst>
              </p:cNvPr>
              <p:cNvSpPr txBox="1"/>
              <p:nvPr/>
            </p:nvSpPr>
            <p:spPr>
              <a:xfrm>
                <a:off x="2764295" y="2905780"/>
                <a:ext cx="2009524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dist"/>
                <a:r>
                  <a:rPr kumimoji="0" lang="en-US" altLang="zh-CN" sz="2800" b="1" i="0" u="none" strike="noStrike" kern="1200" cap="none" spc="0" normalizeH="0" baseline="0" noProof="0">
                    <a:ln>
                      <a:noFill/>
                    </a:ln>
                    <a:solidFill>
                      <a:srgbClr val="E7E6E6">
                        <a:lumMod val="50000"/>
                        <a:alpha val="13000"/>
                      </a:srgbClr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rPr>
                  <a:t>MAX-QING</a:t>
                </a:r>
                <a:endParaRPr lang="zh-CN" altLang="en-US" sz="2800" b="1" dirty="0">
                  <a:solidFill>
                    <a:schemeClr val="bg2">
                      <a:lumMod val="50000"/>
                      <a:alpha val="13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12E12C1A-1D12-42CD-B4F0-5D70594C3464}"/>
                  </a:ext>
                </a:extLst>
              </p:cNvPr>
              <p:cNvSpPr txBox="1"/>
              <p:nvPr/>
            </p:nvSpPr>
            <p:spPr>
              <a:xfrm>
                <a:off x="1639628" y="2748864"/>
                <a:ext cx="3134191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accent2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添加对应文本内容</a:t>
                </a:r>
              </a:p>
            </p:txBody>
          </p:sp>
        </p:grp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E6F08CB7-4E05-42CD-862B-18231AF490F1}"/>
                </a:ext>
              </a:extLst>
            </p:cNvPr>
            <p:cNvCxnSpPr>
              <a:cxnSpLocks/>
            </p:cNvCxnSpPr>
            <p:nvPr/>
          </p:nvCxnSpPr>
          <p:spPr>
            <a:xfrm>
              <a:off x="1551681" y="2810826"/>
              <a:ext cx="0" cy="382538"/>
            </a:xfrm>
            <a:prstGeom prst="line">
              <a:avLst/>
            </a:prstGeom>
            <a:ln w="508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EED8870B-7327-438E-9BAE-6E1C56A45ED5}"/>
              </a:ext>
            </a:extLst>
          </p:cNvPr>
          <p:cNvGrpSpPr/>
          <p:nvPr/>
        </p:nvGrpSpPr>
        <p:grpSpPr>
          <a:xfrm>
            <a:off x="2075559" y="4015433"/>
            <a:ext cx="3222138" cy="1128068"/>
            <a:chOff x="1551681" y="2300932"/>
            <a:chExt cx="3222138" cy="1128068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3D17921A-3DB0-409C-BF0A-4E8D7A0E7090}"/>
                </a:ext>
              </a:extLst>
            </p:cNvPr>
            <p:cNvGrpSpPr/>
            <p:nvPr/>
          </p:nvGrpSpPr>
          <p:grpSpPr>
            <a:xfrm>
              <a:off x="1639628" y="2300932"/>
              <a:ext cx="3134191" cy="1128068"/>
              <a:chOff x="1639628" y="2300932"/>
              <a:chExt cx="3134191" cy="1128068"/>
            </a:xfrm>
          </p:grpSpPr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54792B93-FA79-496D-977F-1D5FFE8C6D87}"/>
                  </a:ext>
                </a:extLst>
              </p:cNvPr>
              <p:cNvSpPr txBox="1"/>
              <p:nvPr/>
            </p:nvSpPr>
            <p:spPr>
              <a:xfrm>
                <a:off x="1639628" y="2300932"/>
                <a:ext cx="135960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PART 03</a:t>
                </a:r>
                <a:endParaRPr lang="zh-CN" altLang="en-US" sz="2400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AD639258-E133-406E-BAD7-84265F9C131E}"/>
                  </a:ext>
                </a:extLst>
              </p:cNvPr>
              <p:cNvSpPr txBox="1"/>
              <p:nvPr/>
            </p:nvSpPr>
            <p:spPr>
              <a:xfrm>
                <a:off x="2764295" y="2905780"/>
                <a:ext cx="2009524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dist"/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E7E6E6">
                        <a:lumMod val="50000"/>
                        <a:alpha val="13000"/>
                      </a:srgbClr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rPr>
                  <a:t>MAX-QING</a:t>
                </a:r>
                <a:endParaRPr lang="zh-CN" altLang="en-US" sz="2800" b="1" dirty="0">
                  <a:solidFill>
                    <a:schemeClr val="bg2">
                      <a:lumMod val="50000"/>
                      <a:alpha val="13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F780F5CA-FD35-4BC1-A507-7EE74BF72633}"/>
                  </a:ext>
                </a:extLst>
              </p:cNvPr>
              <p:cNvSpPr txBox="1"/>
              <p:nvPr/>
            </p:nvSpPr>
            <p:spPr>
              <a:xfrm>
                <a:off x="1639628" y="2748864"/>
                <a:ext cx="3134191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accent2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添加对应文本内容</a:t>
                </a:r>
              </a:p>
            </p:txBody>
          </p:sp>
        </p:grp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320C753A-7232-45C2-A232-ED7049D69E33}"/>
                </a:ext>
              </a:extLst>
            </p:cNvPr>
            <p:cNvCxnSpPr>
              <a:cxnSpLocks/>
            </p:cNvCxnSpPr>
            <p:nvPr/>
          </p:nvCxnSpPr>
          <p:spPr>
            <a:xfrm>
              <a:off x="1551681" y="2810826"/>
              <a:ext cx="0" cy="382538"/>
            </a:xfrm>
            <a:prstGeom prst="line">
              <a:avLst/>
            </a:prstGeom>
            <a:ln w="508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5B806F74-19D2-4950-85F9-D2625DD1AF32}"/>
              </a:ext>
            </a:extLst>
          </p:cNvPr>
          <p:cNvGrpSpPr/>
          <p:nvPr/>
        </p:nvGrpSpPr>
        <p:grpSpPr>
          <a:xfrm>
            <a:off x="6894302" y="4015433"/>
            <a:ext cx="3222138" cy="1128068"/>
            <a:chOff x="1551681" y="2300932"/>
            <a:chExt cx="3222138" cy="1128068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EE7F8E55-2FB6-4BCE-BEA0-1B97CA678849}"/>
                </a:ext>
              </a:extLst>
            </p:cNvPr>
            <p:cNvGrpSpPr/>
            <p:nvPr/>
          </p:nvGrpSpPr>
          <p:grpSpPr>
            <a:xfrm>
              <a:off x="1639628" y="2300932"/>
              <a:ext cx="3134191" cy="1128068"/>
              <a:chOff x="1639628" y="2300932"/>
              <a:chExt cx="3134191" cy="1128068"/>
            </a:xfrm>
          </p:grpSpPr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9C320A87-2010-4E0E-8495-9C4C485E58CE}"/>
                  </a:ext>
                </a:extLst>
              </p:cNvPr>
              <p:cNvSpPr txBox="1"/>
              <p:nvPr/>
            </p:nvSpPr>
            <p:spPr>
              <a:xfrm>
                <a:off x="1639628" y="2300932"/>
                <a:ext cx="135960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PART 04</a:t>
                </a:r>
                <a:endParaRPr lang="zh-CN" altLang="en-US" sz="2400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C58A4300-FE24-41D1-B649-C3D869CC7376}"/>
                  </a:ext>
                </a:extLst>
              </p:cNvPr>
              <p:cNvSpPr txBox="1"/>
              <p:nvPr/>
            </p:nvSpPr>
            <p:spPr>
              <a:xfrm>
                <a:off x="2764295" y="2905780"/>
                <a:ext cx="2009524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dist"/>
                <a:r>
                  <a:rPr kumimoji="0" lang="en-US" altLang="zh-CN" sz="2800" b="1" i="0" u="none" strike="noStrike" kern="1200" cap="none" spc="0" normalizeH="0" baseline="0" noProof="0">
                    <a:ln>
                      <a:noFill/>
                    </a:ln>
                    <a:solidFill>
                      <a:srgbClr val="E7E6E6">
                        <a:lumMod val="50000"/>
                        <a:alpha val="13000"/>
                      </a:srgbClr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rPr>
                  <a:t>MAX-QING</a:t>
                </a:r>
                <a:endParaRPr lang="zh-CN" altLang="en-US" sz="2800" b="1" dirty="0">
                  <a:solidFill>
                    <a:schemeClr val="bg2">
                      <a:lumMod val="50000"/>
                      <a:alpha val="13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964E1769-4FF9-42BE-B9F3-39B0C21A007E}"/>
                  </a:ext>
                </a:extLst>
              </p:cNvPr>
              <p:cNvSpPr txBox="1"/>
              <p:nvPr/>
            </p:nvSpPr>
            <p:spPr>
              <a:xfrm>
                <a:off x="1639628" y="2748864"/>
                <a:ext cx="3134191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accent2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添加对应文本内容</a:t>
                </a:r>
              </a:p>
            </p:txBody>
          </p:sp>
        </p:grp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8F45037E-731F-4D98-9EA8-59287DDF9707}"/>
                </a:ext>
              </a:extLst>
            </p:cNvPr>
            <p:cNvCxnSpPr>
              <a:cxnSpLocks/>
            </p:cNvCxnSpPr>
            <p:nvPr/>
          </p:nvCxnSpPr>
          <p:spPr>
            <a:xfrm>
              <a:off x="1551681" y="2810826"/>
              <a:ext cx="0" cy="382538"/>
            </a:xfrm>
            <a:prstGeom prst="line">
              <a:avLst/>
            </a:prstGeom>
            <a:ln w="508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文本框 39">
            <a:extLst>
              <a:ext uri="{FF2B5EF4-FFF2-40B4-BE49-F238E27FC236}">
                <a16:creationId xmlns:a16="http://schemas.microsoft.com/office/drawing/2014/main" id="{10D9CB40-A14A-4B50-AC3B-BBF5115DE2E4}"/>
              </a:ext>
            </a:extLst>
          </p:cNvPr>
          <p:cNvSpPr txBox="1"/>
          <p:nvPr/>
        </p:nvSpPr>
        <p:spPr>
          <a:xfrm>
            <a:off x="7093912" y="1"/>
            <a:ext cx="5098089" cy="846079"/>
          </a:xfrm>
          <a:custGeom>
            <a:avLst/>
            <a:gdLst/>
            <a:ahLst/>
            <a:cxnLst/>
            <a:rect l="l" t="t" r="r" b="b"/>
            <a:pathLst>
              <a:path w="5098089" h="846079">
                <a:moveTo>
                  <a:pt x="2277904" y="271175"/>
                </a:moveTo>
                <a:lnTo>
                  <a:pt x="2571973" y="271175"/>
                </a:lnTo>
                <a:lnTo>
                  <a:pt x="2571973" y="365761"/>
                </a:lnTo>
                <a:lnTo>
                  <a:pt x="2277904" y="365761"/>
                </a:lnTo>
                <a:close/>
                <a:moveTo>
                  <a:pt x="4852857" y="0"/>
                </a:moveTo>
                <a:lnTo>
                  <a:pt x="5001380" y="0"/>
                </a:lnTo>
                <a:lnTo>
                  <a:pt x="4975984" y="38089"/>
                </a:lnTo>
                <a:cubicBezTo>
                  <a:pt x="4950195" y="87028"/>
                  <a:pt x="4936910" y="147996"/>
                  <a:pt x="4936125" y="220993"/>
                </a:cubicBezTo>
                <a:cubicBezTo>
                  <a:pt x="4936357" y="319395"/>
                  <a:pt x="4958468" y="396152"/>
                  <a:pt x="5002457" y="451263"/>
                </a:cubicBezTo>
                <a:cubicBezTo>
                  <a:pt x="5024451" y="478818"/>
                  <a:pt x="5051567" y="499599"/>
                  <a:pt x="5083803" y="513604"/>
                </a:cubicBezTo>
                <a:lnTo>
                  <a:pt x="5098089" y="517963"/>
                </a:lnTo>
                <a:lnTo>
                  <a:pt x="5098089" y="637494"/>
                </a:lnTo>
                <a:lnTo>
                  <a:pt x="5078180" y="635084"/>
                </a:lnTo>
                <a:cubicBezTo>
                  <a:pt x="5045542" y="626786"/>
                  <a:pt x="5015039" y="614398"/>
                  <a:pt x="4986671" y="597921"/>
                </a:cubicBezTo>
                <a:cubicBezTo>
                  <a:pt x="4929933" y="564967"/>
                  <a:pt x="4885399" y="517092"/>
                  <a:pt x="4853065" y="454295"/>
                </a:cubicBezTo>
                <a:cubicBezTo>
                  <a:pt x="4820731" y="391497"/>
                  <a:pt x="4804258" y="315214"/>
                  <a:pt x="4803648" y="225445"/>
                </a:cubicBezTo>
                <a:cubicBezTo>
                  <a:pt x="4803994" y="180691"/>
                  <a:pt x="4808399" y="139160"/>
                  <a:pt x="4816862" y="100853"/>
                </a:cubicBezTo>
                <a:close/>
                <a:moveTo>
                  <a:pt x="4122848" y="0"/>
                </a:moveTo>
                <a:lnTo>
                  <a:pt x="4238561" y="0"/>
                </a:lnTo>
                <a:lnTo>
                  <a:pt x="4405009" y="294578"/>
                </a:lnTo>
                <a:lnTo>
                  <a:pt x="4490835" y="468428"/>
                </a:lnTo>
                <a:lnTo>
                  <a:pt x="4496400" y="468428"/>
                </a:lnTo>
                <a:cubicBezTo>
                  <a:pt x="4492783" y="425572"/>
                  <a:pt x="4489165" y="380618"/>
                  <a:pt x="4485547" y="333565"/>
                </a:cubicBezTo>
                <a:cubicBezTo>
                  <a:pt x="4481929" y="286513"/>
                  <a:pt x="4479981" y="240409"/>
                  <a:pt x="4479703" y="195255"/>
                </a:cubicBezTo>
                <a:lnTo>
                  <a:pt x="4479703" y="0"/>
                </a:lnTo>
                <a:lnTo>
                  <a:pt x="4602150" y="0"/>
                </a:lnTo>
                <a:lnTo>
                  <a:pt x="4602150" y="633224"/>
                </a:lnTo>
                <a:lnTo>
                  <a:pt x="4469671" y="633224"/>
                </a:lnTo>
                <a:lnTo>
                  <a:pt x="4197643" y="149563"/>
                </a:lnTo>
                <a:close/>
                <a:moveTo>
                  <a:pt x="4000499" y="0"/>
                </a:moveTo>
                <a:lnTo>
                  <a:pt x="4108056" y="0"/>
                </a:lnTo>
                <a:lnTo>
                  <a:pt x="4117103" y="110566"/>
                </a:lnTo>
                <a:cubicBezTo>
                  <a:pt x="4120721" y="156311"/>
                  <a:pt x="4122669" y="201650"/>
                  <a:pt x="4122947" y="246583"/>
                </a:cubicBezTo>
                <a:lnTo>
                  <a:pt x="4122947" y="633224"/>
                </a:lnTo>
                <a:lnTo>
                  <a:pt x="4000499" y="633224"/>
                </a:lnTo>
                <a:close/>
                <a:moveTo>
                  <a:pt x="3629025" y="0"/>
                </a:moveTo>
                <a:lnTo>
                  <a:pt x="3758159" y="0"/>
                </a:lnTo>
                <a:lnTo>
                  <a:pt x="3758159" y="633224"/>
                </a:lnTo>
                <a:lnTo>
                  <a:pt x="3629025" y="633224"/>
                </a:lnTo>
                <a:close/>
                <a:moveTo>
                  <a:pt x="2761835" y="0"/>
                </a:moveTo>
                <a:lnTo>
                  <a:pt x="2906822" y="0"/>
                </a:lnTo>
                <a:lnTo>
                  <a:pt x="2884952" y="37263"/>
                </a:lnTo>
                <a:cubicBezTo>
                  <a:pt x="2862378" y="85993"/>
                  <a:pt x="2850777" y="146829"/>
                  <a:pt x="2850150" y="219772"/>
                </a:cubicBezTo>
                <a:cubicBezTo>
                  <a:pt x="2850986" y="319977"/>
                  <a:pt x="2871331" y="398451"/>
                  <a:pt x="2911184" y="455194"/>
                </a:cubicBezTo>
                <a:cubicBezTo>
                  <a:pt x="2951037" y="511937"/>
                  <a:pt x="3005381" y="540819"/>
                  <a:pt x="3074218" y="541841"/>
                </a:cubicBezTo>
                <a:cubicBezTo>
                  <a:pt x="3143101" y="540819"/>
                  <a:pt x="3197632" y="511937"/>
                  <a:pt x="3237811" y="455194"/>
                </a:cubicBezTo>
                <a:cubicBezTo>
                  <a:pt x="3277989" y="398451"/>
                  <a:pt x="3298520" y="319977"/>
                  <a:pt x="3299403" y="219772"/>
                </a:cubicBezTo>
                <a:cubicBezTo>
                  <a:pt x="3298741" y="146829"/>
                  <a:pt x="3287027" y="85993"/>
                  <a:pt x="3264261" y="37263"/>
                </a:cubicBezTo>
                <a:lnTo>
                  <a:pt x="3242209" y="0"/>
                </a:lnTo>
                <a:lnTo>
                  <a:pt x="3387446" y="0"/>
                </a:lnTo>
                <a:lnTo>
                  <a:pt x="3405623" y="42374"/>
                </a:lnTo>
                <a:cubicBezTo>
                  <a:pt x="3422260" y="94067"/>
                  <a:pt x="3431012" y="153199"/>
                  <a:pt x="3431880" y="219772"/>
                </a:cubicBezTo>
                <a:cubicBezTo>
                  <a:pt x="3430701" y="335974"/>
                  <a:pt x="3404949" y="430375"/>
                  <a:pt x="3354623" y="502975"/>
                </a:cubicBezTo>
                <a:cubicBezTo>
                  <a:pt x="3304296" y="575575"/>
                  <a:pt x="3236467" y="621220"/>
                  <a:pt x="3151137" y="639910"/>
                </a:cubicBezTo>
                <a:cubicBezTo>
                  <a:pt x="3170205" y="674366"/>
                  <a:pt x="3197003" y="699754"/>
                  <a:pt x="3231531" y="716075"/>
                </a:cubicBezTo>
                <a:cubicBezTo>
                  <a:pt x="3266060" y="732396"/>
                  <a:pt x="3304269" y="740487"/>
                  <a:pt x="3346159" y="740348"/>
                </a:cubicBezTo>
                <a:cubicBezTo>
                  <a:pt x="3363971" y="740255"/>
                  <a:pt x="3380113" y="739046"/>
                  <a:pt x="3394586" y="736721"/>
                </a:cubicBezTo>
                <a:cubicBezTo>
                  <a:pt x="3409059" y="734396"/>
                  <a:pt x="3421861" y="731513"/>
                  <a:pt x="3432995" y="728072"/>
                </a:cubicBezTo>
                <a:lnTo>
                  <a:pt x="3457512" y="824932"/>
                </a:lnTo>
                <a:cubicBezTo>
                  <a:pt x="3443908" y="831170"/>
                  <a:pt x="3426273" y="836224"/>
                  <a:pt x="3404609" y="840096"/>
                </a:cubicBezTo>
                <a:cubicBezTo>
                  <a:pt x="3382943" y="843969"/>
                  <a:pt x="3358636" y="845963"/>
                  <a:pt x="3331687" y="846079"/>
                </a:cubicBezTo>
                <a:cubicBezTo>
                  <a:pt x="3251815" y="844948"/>
                  <a:pt x="3185035" y="825785"/>
                  <a:pt x="3131344" y="788589"/>
                </a:cubicBezTo>
                <a:cubicBezTo>
                  <a:pt x="3077654" y="751394"/>
                  <a:pt x="3038175" y="702950"/>
                  <a:pt x="3012906" y="643258"/>
                </a:cubicBezTo>
                <a:cubicBezTo>
                  <a:pt x="2923067" y="627282"/>
                  <a:pt x="2851708" y="582611"/>
                  <a:pt x="2798829" y="509244"/>
                </a:cubicBezTo>
                <a:cubicBezTo>
                  <a:pt x="2745949" y="435878"/>
                  <a:pt x="2718897" y="339387"/>
                  <a:pt x="2717673" y="219772"/>
                </a:cubicBezTo>
                <a:cubicBezTo>
                  <a:pt x="2718517" y="153199"/>
                  <a:pt x="2727211" y="94067"/>
                  <a:pt x="2743755" y="42374"/>
                </a:cubicBezTo>
                <a:close/>
                <a:moveTo>
                  <a:pt x="1704536" y="0"/>
                </a:moveTo>
                <a:lnTo>
                  <a:pt x="1841029" y="0"/>
                </a:lnTo>
                <a:lnTo>
                  <a:pt x="1843509" y="4793"/>
                </a:lnTo>
                <a:cubicBezTo>
                  <a:pt x="1853351" y="23457"/>
                  <a:pt x="1863193" y="42677"/>
                  <a:pt x="1873035" y="62455"/>
                </a:cubicBezTo>
                <a:cubicBezTo>
                  <a:pt x="1882877" y="82233"/>
                  <a:pt x="1893833" y="104239"/>
                  <a:pt x="1905903" y="128474"/>
                </a:cubicBezTo>
                <a:lnTo>
                  <a:pt x="1911474" y="128474"/>
                </a:lnTo>
                <a:cubicBezTo>
                  <a:pt x="1921873" y="104239"/>
                  <a:pt x="1931437" y="82233"/>
                  <a:pt x="1940164" y="62455"/>
                </a:cubicBezTo>
                <a:cubicBezTo>
                  <a:pt x="1948892" y="42677"/>
                  <a:pt x="1957899" y="23457"/>
                  <a:pt x="1967183" y="4793"/>
                </a:cubicBezTo>
                <a:lnTo>
                  <a:pt x="1969607" y="0"/>
                </a:lnTo>
                <a:lnTo>
                  <a:pt x="2097851" y="0"/>
                </a:lnTo>
                <a:lnTo>
                  <a:pt x="1979439" y="216499"/>
                </a:lnTo>
                <a:lnTo>
                  <a:pt x="2215642" y="633224"/>
                </a:lnTo>
                <a:lnTo>
                  <a:pt x="2071917" y="633224"/>
                </a:lnTo>
                <a:lnTo>
                  <a:pt x="1963841" y="429318"/>
                </a:lnTo>
                <a:cubicBezTo>
                  <a:pt x="1953349" y="408844"/>
                  <a:pt x="1942579" y="387673"/>
                  <a:pt x="1931529" y="365806"/>
                </a:cubicBezTo>
                <a:cubicBezTo>
                  <a:pt x="1920481" y="343939"/>
                  <a:pt x="1908596" y="320541"/>
                  <a:pt x="1895875" y="295609"/>
                </a:cubicBezTo>
                <a:lnTo>
                  <a:pt x="1891419" y="295609"/>
                </a:lnTo>
                <a:cubicBezTo>
                  <a:pt x="1879789" y="320541"/>
                  <a:pt x="1868787" y="343939"/>
                  <a:pt x="1858411" y="365806"/>
                </a:cubicBezTo>
                <a:cubicBezTo>
                  <a:pt x="1848035" y="387673"/>
                  <a:pt x="1837868" y="408844"/>
                  <a:pt x="1827910" y="429318"/>
                </a:cubicBezTo>
                <a:lnTo>
                  <a:pt x="1723176" y="633224"/>
                </a:lnTo>
                <a:lnTo>
                  <a:pt x="1586132" y="633224"/>
                </a:lnTo>
                <a:lnTo>
                  <a:pt x="1821225" y="209813"/>
                </a:lnTo>
                <a:close/>
                <a:moveTo>
                  <a:pt x="1054322" y="0"/>
                </a:moveTo>
                <a:lnTo>
                  <a:pt x="1162671" y="0"/>
                </a:lnTo>
                <a:lnTo>
                  <a:pt x="1148718" y="52658"/>
                </a:lnTo>
                <a:cubicBezTo>
                  <a:pt x="1136021" y="98041"/>
                  <a:pt x="1122975" y="143005"/>
                  <a:pt x="1109581" y="187553"/>
                </a:cubicBezTo>
                <a:lnTo>
                  <a:pt x="1076155" y="297921"/>
                </a:lnTo>
                <a:lnTo>
                  <a:pt x="1300110" y="297921"/>
                </a:lnTo>
                <a:lnTo>
                  <a:pt x="1267798" y="187553"/>
                </a:lnTo>
                <a:cubicBezTo>
                  <a:pt x="1253964" y="142936"/>
                  <a:pt x="1240686" y="97832"/>
                  <a:pt x="1227966" y="52240"/>
                </a:cubicBezTo>
                <a:lnTo>
                  <a:pt x="1213501" y="0"/>
                </a:lnTo>
                <a:lnTo>
                  <a:pt x="1327514" y="0"/>
                </a:lnTo>
                <a:lnTo>
                  <a:pt x="1537434" y="633224"/>
                </a:lnTo>
                <a:lnTo>
                  <a:pt x="1400389" y="633224"/>
                </a:lnTo>
                <a:lnTo>
                  <a:pt x="1331308" y="399194"/>
                </a:lnTo>
                <a:lnTo>
                  <a:pt x="1046072" y="399194"/>
                </a:lnTo>
                <a:lnTo>
                  <a:pt x="975877" y="633224"/>
                </a:lnTo>
                <a:lnTo>
                  <a:pt x="844401" y="633224"/>
                </a:lnTo>
                <a:close/>
                <a:moveTo>
                  <a:pt x="603971" y="0"/>
                </a:moveTo>
                <a:lnTo>
                  <a:pt x="709750" y="0"/>
                </a:lnTo>
                <a:lnTo>
                  <a:pt x="709750" y="633224"/>
                </a:lnTo>
                <a:lnTo>
                  <a:pt x="589531" y="633224"/>
                </a:lnTo>
                <a:lnTo>
                  <a:pt x="589531" y="227656"/>
                </a:lnTo>
                <a:cubicBezTo>
                  <a:pt x="589809" y="189544"/>
                  <a:pt x="591757" y="147321"/>
                  <a:pt x="595375" y="100987"/>
                </a:cubicBezTo>
                <a:close/>
                <a:moveTo>
                  <a:pt x="113674" y="0"/>
                </a:moveTo>
                <a:lnTo>
                  <a:pt x="215928" y="0"/>
                </a:lnTo>
                <a:lnTo>
                  <a:pt x="298580" y="227656"/>
                </a:lnTo>
                <a:cubicBezTo>
                  <a:pt x="307962" y="254992"/>
                  <a:pt x="317066" y="282537"/>
                  <a:pt x="325891" y="310291"/>
                </a:cubicBezTo>
                <a:cubicBezTo>
                  <a:pt x="334716" y="338045"/>
                  <a:pt x="343820" y="365868"/>
                  <a:pt x="353202" y="393761"/>
                </a:cubicBezTo>
                <a:lnTo>
                  <a:pt x="358776" y="393761"/>
                </a:lnTo>
                <a:cubicBezTo>
                  <a:pt x="368112" y="365868"/>
                  <a:pt x="377030" y="338045"/>
                  <a:pt x="385530" y="310291"/>
                </a:cubicBezTo>
                <a:cubicBezTo>
                  <a:pt x="394030" y="282537"/>
                  <a:pt x="402948" y="254992"/>
                  <a:pt x="412284" y="227656"/>
                </a:cubicBezTo>
                <a:lnTo>
                  <a:pt x="493712" y="0"/>
                </a:lnTo>
                <a:lnTo>
                  <a:pt x="592575" y="0"/>
                </a:lnTo>
                <a:lnTo>
                  <a:pt x="536021" y="162998"/>
                </a:lnTo>
                <a:lnTo>
                  <a:pt x="393333" y="554099"/>
                </a:lnTo>
                <a:lnTo>
                  <a:pt x="313071" y="554099"/>
                </a:lnTo>
                <a:lnTo>
                  <a:pt x="169269" y="162998"/>
                </a:lnTo>
                <a:close/>
                <a:moveTo>
                  <a:pt x="0" y="0"/>
                </a:moveTo>
                <a:lnTo>
                  <a:pt x="102232" y="0"/>
                </a:lnTo>
                <a:lnTo>
                  <a:pt x="110056" y="100987"/>
                </a:lnTo>
                <a:cubicBezTo>
                  <a:pt x="113558" y="147321"/>
                  <a:pt x="115460" y="189544"/>
                  <a:pt x="115761" y="227656"/>
                </a:cubicBezTo>
                <a:lnTo>
                  <a:pt x="115761" y="633224"/>
                </a:lnTo>
                <a:lnTo>
                  <a:pt x="0" y="633224"/>
                </a:lnTo>
                <a:close/>
              </a:path>
            </a:pathLst>
          </a:custGeom>
          <a:solidFill>
            <a:schemeClr val="accent6">
              <a:alpha val="13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sz="8800" b="1" dirty="0">
              <a:solidFill>
                <a:schemeClr val="accent6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6FD59CB3-B963-4C0B-B6A0-48C43EECD7BE}"/>
              </a:ext>
            </a:extLst>
          </p:cNvPr>
          <p:cNvSpPr txBox="1"/>
          <p:nvPr/>
        </p:nvSpPr>
        <p:spPr>
          <a:xfrm>
            <a:off x="10891424" y="219226"/>
            <a:ext cx="10593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LOGO</a:t>
            </a:r>
            <a:endParaRPr lang="zh-CN" altLang="en-US" sz="2400" b="1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8800171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386E4B16-3E23-43C2-AA53-68182038213F}"/>
              </a:ext>
            </a:extLst>
          </p:cNvPr>
          <p:cNvSpPr/>
          <p:nvPr/>
        </p:nvSpPr>
        <p:spPr>
          <a:xfrm rot="20908109">
            <a:off x="4817590" y="3048001"/>
            <a:ext cx="2492830" cy="3033486"/>
          </a:xfrm>
          <a:prstGeom prst="roundRect">
            <a:avLst>
              <a:gd name="adj" fmla="val 7098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51ABFEE2-110C-46B2-AC94-29E0F7C0CC58}"/>
              </a:ext>
            </a:extLst>
          </p:cNvPr>
          <p:cNvSpPr/>
          <p:nvPr/>
        </p:nvSpPr>
        <p:spPr>
          <a:xfrm rot="20908109">
            <a:off x="7966277" y="3048002"/>
            <a:ext cx="2492830" cy="3033486"/>
          </a:xfrm>
          <a:prstGeom prst="roundRect">
            <a:avLst>
              <a:gd name="adj" fmla="val 7098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F1736FE8-7A53-4742-AAE2-6A05BE5F2838}"/>
              </a:ext>
            </a:extLst>
          </p:cNvPr>
          <p:cNvSpPr/>
          <p:nvPr/>
        </p:nvSpPr>
        <p:spPr>
          <a:xfrm rot="20908109">
            <a:off x="1668902" y="3048001"/>
            <a:ext cx="2492830" cy="3033486"/>
          </a:xfrm>
          <a:prstGeom prst="roundRect">
            <a:avLst>
              <a:gd name="adj" fmla="val 7098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A0AC62F-C852-4C89-86A7-DBDC0CEBFC39}"/>
              </a:ext>
            </a:extLst>
          </p:cNvPr>
          <p:cNvSpPr txBox="1"/>
          <p:nvPr/>
        </p:nvSpPr>
        <p:spPr>
          <a:xfrm>
            <a:off x="1070968" y="380878"/>
            <a:ext cx="947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accent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添加对应文本内容</a:t>
            </a:r>
            <a:endParaRPr lang="zh-CN" altLang="en-US" sz="2400" b="1" dirty="0">
              <a:solidFill>
                <a:schemeClr val="accent2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7C8FECA0-03BA-4E25-948D-B701392E1553}"/>
              </a:ext>
            </a:extLst>
          </p:cNvPr>
          <p:cNvSpPr/>
          <p:nvPr/>
        </p:nvSpPr>
        <p:spPr>
          <a:xfrm>
            <a:off x="1861456" y="1636485"/>
            <a:ext cx="2220688" cy="22206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A542F41B-3AD8-457D-ADFF-DE63E2E251FE}"/>
              </a:ext>
            </a:extLst>
          </p:cNvPr>
          <p:cNvSpPr/>
          <p:nvPr/>
        </p:nvSpPr>
        <p:spPr>
          <a:xfrm>
            <a:off x="4985656" y="1636485"/>
            <a:ext cx="2220688" cy="22206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F1EDD16E-3F44-4B45-87DD-A6EA80DA909B}"/>
              </a:ext>
            </a:extLst>
          </p:cNvPr>
          <p:cNvSpPr/>
          <p:nvPr/>
        </p:nvSpPr>
        <p:spPr>
          <a:xfrm>
            <a:off x="8109856" y="1636485"/>
            <a:ext cx="2220688" cy="22206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pic>
        <p:nvPicPr>
          <p:cNvPr id="7" name="图形 6">
            <a:extLst>
              <a:ext uri="{FF2B5EF4-FFF2-40B4-BE49-F238E27FC236}">
                <a16:creationId xmlns:a16="http://schemas.microsoft.com/office/drawing/2014/main" id="{FCE92631-93FB-42C2-9CB4-5D55AB5467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861456" y="1470741"/>
            <a:ext cx="1057942" cy="1964750"/>
          </a:xfrm>
          <a:prstGeom prst="rect">
            <a:avLst/>
          </a:prstGeom>
        </p:spPr>
      </p:pic>
      <p:pic>
        <p:nvPicPr>
          <p:cNvPr id="8" name="图形 7">
            <a:extLst>
              <a:ext uri="{FF2B5EF4-FFF2-40B4-BE49-F238E27FC236}">
                <a16:creationId xmlns:a16="http://schemas.microsoft.com/office/drawing/2014/main" id="{4522EE5F-72BA-46C7-BF0D-A01ED048424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173893" y="1606805"/>
            <a:ext cx="850567" cy="1764139"/>
          </a:xfrm>
          <a:prstGeom prst="rect">
            <a:avLst/>
          </a:prstGeom>
        </p:spPr>
      </p:pic>
      <p:pic>
        <p:nvPicPr>
          <p:cNvPr id="9" name="图形 8">
            <a:extLst>
              <a:ext uri="{FF2B5EF4-FFF2-40B4-BE49-F238E27FC236}">
                <a16:creationId xmlns:a16="http://schemas.microsoft.com/office/drawing/2014/main" id="{2495692F-37D8-44DF-96DC-3CB0A60EB79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flipH="1">
            <a:off x="8531482" y="1549569"/>
            <a:ext cx="722768" cy="1821375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CD9AB3B2-61D2-4BDF-9E2C-5F122ED50C17}"/>
              </a:ext>
            </a:extLst>
          </p:cNvPr>
          <p:cNvSpPr txBox="1"/>
          <p:nvPr/>
        </p:nvSpPr>
        <p:spPr>
          <a:xfrm>
            <a:off x="3048000" y="2023554"/>
            <a:ext cx="857927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kumimoji="0" lang="en-US" altLang="zh-CN" sz="8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rPr>
              <a:t>1</a:t>
            </a:r>
            <a:endParaRPr lang="zh-CN" altLang="en-US" sz="8800" dirty="0">
              <a:solidFill>
                <a:schemeClr val="bg1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2C1497C-7338-4953-A8A2-2DA0A2281FDE}"/>
              </a:ext>
            </a:extLst>
          </p:cNvPr>
          <p:cNvSpPr txBox="1"/>
          <p:nvPr/>
        </p:nvSpPr>
        <p:spPr>
          <a:xfrm>
            <a:off x="6167541" y="2023554"/>
            <a:ext cx="857927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kumimoji="0" lang="en-US" altLang="zh-CN" sz="8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rPr>
              <a:t>2</a:t>
            </a:r>
            <a:endParaRPr lang="zh-CN" altLang="en-US" sz="8800" dirty="0">
              <a:solidFill>
                <a:schemeClr val="bg1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E61BA50-D48A-42CA-BEA2-A4DABAEE0245}"/>
              </a:ext>
            </a:extLst>
          </p:cNvPr>
          <p:cNvSpPr txBox="1"/>
          <p:nvPr/>
        </p:nvSpPr>
        <p:spPr>
          <a:xfrm>
            <a:off x="9281543" y="2023554"/>
            <a:ext cx="857927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kumimoji="0" lang="en-US" altLang="zh-CN" sz="8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rPr>
              <a:t>3</a:t>
            </a:r>
            <a:endParaRPr lang="zh-CN" altLang="en-US" sz="8800" dirty="0">
              <a:solidFill>
                <a:schemeClr val="bg1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742552F-5EA4-4D87-8CF4-09BA6E72CB63}"/>
              </a:ext>
            </a:extLst>
          </p:cNvPr>
          <p:cNvSpPr txBox="1"/>
          <p:nvPr/>
        </p:nvSpPr>
        <p:spPr>
          <a:xfrm>
            <a:off x="1927312" y="3821418"/>
            <a:ext cx="2090842" cy="21261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</a:t>
            </a:r>
            <a:endParaRPr lang="zh-CN" altLang="en-US" dirty="0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61082562-475B-44DE-8DF5-E9DE5CCDBF14}"/>
              </a:ext>
            </a:extLst>
          </p:cNvPr>
          <p:cNvSpPr txBox="1"/>
          <p:nvPr/>
        </p:nvSpPr>
        <p:spPr>
          <a:xfrm>
            <a:off x="5018584" y="3821418"/>
            <a:ext cx="2090842" cy="21261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</a:t>
            </a:r>
            <a:endParaRPr lang="zh-CN" altLang="en-US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4AF6317F-8ECC-4C3B-ACC4-B739FCD34F87}"/>
              </a:ext>
            </a:extLst>
          </p:cNvPr>
          <p:cNvSpPr txBox="1"/>
          <p:nvPr/>
        </p:nvSpPr>
        <p:spPr>
          <a:xfrm>
            <a:off x="8167271" y="3821418"/>
            <a:ext cx="2090842" cy="21261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930358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51ABFEE2-110C-46B2-AC94-29E0F7C0CC58}"/>
              </a:ext>
            </a:extLst>
          </p:cNvPr>
          <p:cNvSpPr/>
          <p:nvPr/>
        </p:nvSpPr>
        <p:spPr>
          <a:xfrm rot="20908109">
            <a:off x="2059553" y="1535235"/>
            <a:ext cx="3788173" cy="4609769"/>
          </a:xfrm>
          <a:prstGeom prst="roundRect">
            <a:avLst>
              <a:gd name="adj" fmla="val 7098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A0AC62F-C852-4C89-86A7-DBDC0CEBFC39}"/>
              </a:ext>
            </a:extLst>
          </p:cNvPr>
          <p:cNvSpPr txBox="1"/>
          <p:nvPr/>
        </p:nvSpPr>
        <p:spPr>
          <a:xfrm>
            <a:off x="1070968" y="380878"/>
            <a:ext cx="947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accent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添加对应文本内容</a:t>
            </a:r>
            <a:endParaRPr lang="zh-CN" altLang="en-US" sz="2400" b="1" dirty="0">
              <a:solidFill>
                <a:schemeClr val="accent2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E97F283C-AA30-4196-BEF3-0743F30F90FF}"/>
              </a:ext>
            </a:extLst>
          </p:cNvPr>
          <p:cNvSpPr/>
          <p:nvPr/>
        </p:nvSpPr>
        <p:spPr>
          <a:xfrm rot="20908109">
            <a:off x="6267748" y="1347864"/>
            <a:ext cx="3621834" cy="4407353"/>
          </a:xfrm>
          <a:prstGeom prst="roundRect">
            <a:avLst>
              <a:gd name="adj" fmla="val 709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形 9">
            <a:extLst>
              <a:ext uri="{FF2B5EF4-FFF2-40B4-BE49-F238E27FC236}">
                <a16:creationId xmlns:a16="http://schemas.microsoft.com/office/drawing/2014/main" id="{05092FAE-1375-436C-9FC0-DD3EDA92BE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24764" y="3119437"/>
            <a:ext cx="2024516" cy="3759815"/>
          </a:xfrm>
          <a:prstGeom prst="rect">
            <a:avLst/>
          </a:prstGeom>
        </p:spPr>
      </p:pic>
      <p:pic>
        <p:nvPicPr>
          <p:cNvPr id="22" name="图形 21">
            <a:extLst>
              <a:ext uri="{FF2B5EF4-FFF2-40B4-BE49-F238E27FC236}">
                <a16:creationId xmlns:a16="http://schemas.microsoft.com/office/drawing/2014/main" id="{84DF0A1D-BC07-4D7D-8A7F-C7EC3672B53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185665" y="1202026"/>
            <a:ext cx="2622682" cy="3698654"/>
          </a:xfrm>
          <a:prstGeom prst="rect">
            <a:avLst/>
          </a:prstGeom>
        </p:spPr>
      </p:pic>
      <p:sp>
        <p:nvSpPr>
          <p:cNvPr id="24" name="文本框 23">
            <a:extLst>
              <a:ext uri="{FF2B5EF4-FFF2-40B4-BE49-F238E27FC236}">
                <a16:creationId xmlns:a16="http://schemas.microsoft.com/office/drawing/2014/main" id="{15B53D17-CD31-47AF-A27F-36727EA9FE00}"/>
              </a:ext>
            </a:extLst>
          </p:cNvPr>
          <p:cNvSpPr txBox="1"/>
          <p:nvPr/>
        </p:nvSpPr>
        <p:spPr>
          <a:xfrm>
            <a:off x="2709279" y="4639219"/>
            <a:ext cx="334578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6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rPr>
              <a:t>添加文本</a:t>
            </a:r>
            <a:endParaRPr lang="zh-CN" altLang="en-US" sz="6000" b="1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AAD5991E-131F-4ADE-BE8B-4BEF04D58772}"/>
              </a:ext>
            </a:extLst>
          </p:cNvPr>
          <p:cNvSpPr txBox="1"/>
          <p:nvPr/>
        </p:nvSpPr>
        <p:spPr>
          <a:xfrm>
            <a:off x="6270257" y="1750876"/>
            <a:ext cx="334578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rPr>
              <a:t>添加文本</a:t>
            </a:r>
            <a:endParaRPr lang="zh-CN" altLang="en-US" sz="6000" b="1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738E5739-F96E-47A7-984E-56B2D0E5F89B}"/>
              </a:ext>
            </a:extLst>
          </p:cNvPr>
          <p:cNvSpPr txBox="1"/>
          <p:nvPr/>
        </p:nvSpPr>
        <p:spPr>
          <a:xfrm>
            <a:off x="2860627" y="1950138"/>
            <a:ext cx="2490220" cy="23521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</a:t>
            </a:r>
            <a:endParaRPr lang="zh-CN" altLang="en-US" sz="2000" dirty="0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50E71BE1-F29D-4D0F-B419-91ED1144DEF0}"/>
              </a:ext>
            </a:extLst>
          </p:cNvPr>
          <p:cNvSpPr txBox="1"/>
          <p:nvPr/>
        </p:nvSpPr>
        <p:spPr>
          <a:xfrm>
            <a:off x="6719339" y="2861551"/>
            <a:ext cx="2490220" cy="23521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21051939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51ABFEE2-110C-46B2-AC94-29E0F7C0CC58}"/>
              </a:ext>
            </a:extLst>
          </p:cNvPr>
          <p:cNvSpPr/>
          <p:nvPr/>
        </p:nvSpPr>
        <p:spPr>
          <a:xfrm rot="261384">
            <a:off x="866268" y="1726816"/>
            <a:ext cx="1498998" cy="1333822"/>
          </a:xfrm>
          <a:custGeom>
            <a:avLst/>
            <a:gdLst>
              <a:gd name="connsiteX0" fmla="*/ 0 w 1498998"/>
              <a:gd name="connsiteY0" fmla="*/ 94675 h 1333822"/>
              <a:gd name="connsiteX1" fmla="*/ 94675 w 1498998"/>
              <a:gd name="connsiteY1" fmla="*/ 0 h 1333822"/>
              <a:gd name="connsiteX2" fmla="*/ 775692 w 1498998"/>
              <a:gd name="connsiteY2" fmla="*/ 0 h 1333822"/>
              <a:gd name="connsiteX3" fmla="*/ 1404323 w 1498998"/>
              <a:gd name="connsiteY3" fmla="*/ 0 h 1333822"/>
              <a:gd name="connsiteX4" fmla="*/ 1498998 w 1498998"/>
              <a:gd name="connsiteY4" fmla="*/ 94675 h 1333822"/>
              <a:gd name="connsiteX5" fmla="*/ 1498998 w 1498998"/>
              <a:gd name="connsiteY5" fmla="*/ 644022 h 1333822"/>
              <a:gd name="connsiteX6" fmla="*/ 1498998 w 1498998"/>
              <a:gd name="connsiteY6" fmla="*/ 1239147 h 1333822"/>
              <a:gd name="connsiteX7" fmla="*/ 1404323 w 1498998"/>
              <a:gd name="connsiteY7" fmla="*/ 1333822 h 1333822"/>
              <a:gd name="connsiteX8" fmla="*/ 749499 w 1498998"/>
              <a:gd name="connsiteY8" fmla="*/ 1333822 h 1333822"/>
              <a:gd name="connsiteX9" fmla="*/ 94675 w 1498998"/>
              <a:gd name="connsiteY9" fmla="*/ 1333822 h 1333822"/>
              <a:gd name="connsiteX10" fmla="*/ 0 w 1498998"/>
              <a:gd name="connsiteY10" fmla="*/ 1239147 h 1333822"/>
              <a:gd name="connsiteX11" fmla="*/ 0 w 1498998"/>
              <a:gd name="connsiteY11" fmla="*/ 666911 h 1333822"/>
              <a:gd name="connsiteX12" fmla="*/ 0 w 1498998"/>
              <a:gd name="connsiteY12" fmla="*/ 94675 h 13338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98998" h="1333822" fill="none" extrusionOk="0">
                <a:moveTo>
                  <a:pt x="0" y="94675"/>
                </a:moveTo>
                <a:cubicBezTo>
                  <a:pt x="-6233" y="38879"/>
                  <a:pt x="43703" y="-2802"/>
                  <a:pt x="94675" y="0"/>
                </a:cubicBezTo>
                <a:cubicBezTo>
                  <a:pt x="259793" y="-4494"/>
                  <a:pt x="511297" y="8440"/>
                  <a:pt x="775692" y="0"/>
                </a:cubicBezTo>
                <a:cubicBezTo>
                  <a:pt x="1040087" y="-8440"/>
                  <a:pt x="1141463" y="-657"/>
                  <a:pt x="1404323" y="0"/>
                </a:cubicBezTo>
                <a:cubicBezTo>
                  <a:pt x="1459762" y="-10756"/>
                  <a:pt x="1500158" y="40537"/>
                  <a:pt x="1498998" y="94675"/>
                </a:cubicBezTo>
                <a:cubicBezTo>
                  <a:pt x="1511504" y="327942"/>
                  <a:pt x="1521208" y="398439"/>
                  <a:pt x="1498998" y="644022"/>
                </a:cubicBezTo>
                <a:cubicBezTo>
                  <a:pt x="1476788" y="889605"/>
                  <a:pt x="1489024" y="1025917"/>
                  <a:pt x="1498998" y="1239147"/>
                </a:cubicBezTo>
                <a:cubicBezTo>
                  <a:pt x="1500077" y="1293016"/>
                  <a:pt x="1453792" y="1336458"/>
                  <a:pt x="1404323" y="1333822"/>
                </a:cubicBezTo>
                <a:cubicBezTo>
                  <a:pt x="1197601" y="1352525"/>
                  <a:pt x="962623" y="1359061"/>
                  <a:pt x="749499" y="1333822"/>
                </a:cubicBezTo>
                <a:cubicBezTo>
                  <a:pt x="536375" y="1308583"/>
                  <a:pt x="376515" y="1354923"/>
                  <a:pt x="94675" y="1333822"/>
                </a:cubicBezTo>
                <a:cubicBezTo>
                  <a:pt x="49626" y="1331904"/>
                  <a:pt x="-9477" y="1286394"/>
                  <a:pt x="0" y="1239147"/>
                </a:cubicBezTo>
                <a:cubicBezTo>
                  <a:pt x="14626" y="992080"/>
                  <a:pt x="20397" y="879615"/>
                  <a:pt x="0" y="666911"/>
                </a:cubicBezTo>
                <a:cubicBezTo>
                  <a:pt x="-20397" y="454207"/>
                  <a:pt x="3272" y="370369"/>
                  <a:pt x="0" y="94675"/>
                </a:cubicBezTo>
                <a:close/>
              </a:path>
              <a:path w="1498998" h="1333822" stroke="0" extrusionOk="0">
                <a:moveTo>
                  <a:pt x="0" y="94675"/>
                </a:moveTo>
                <a:cubicBezTo>
                  <a:pt x="9336" y="41064"/>
                  <a:pt x="53319" y="6366"/>
                  <a:pt x="94675" y="0"/>
                </a:cubicBezTo>
                <a:cubicBezTo>
                  <a:pt x="347952" y="-27476"/>
                  <a:pt x="605239" y="-8341"/>
                  <a:pt x="736403" y="0"/>
                </a:cubicBezTo>
                <a:cubicBezTo>
                  <a:pt x="867567" y="8341"/>
                  <a:pt x="1181850" y="-11276"/>
                  <a:pt x="1404323" y="0"/>
                </a:cubicBezTo>
                <a:cubicBezTo>
                  <a:pt x="1449738" y="2028"/>
                  <a:pt x="1501660" y="43685"/>
                  <a:pt x="1498998" y="94675"/>
                </a:cubicBezTo>
                <a:cubicBezTo>
                  <a:pt x="1511674" y="310603"/>
                  <a:pt x="1503252" y="444104"/>
                  <a:pt x="1498998" y="678356"/>
                </a:cubicBezTo>
                <a:cubicBezTo>
                  <a:pt x="1494744" y="912608"/>
                  <a:pt x="1492439" y="978537"/>
                  <a:pt x="1498998" y="1239147"/>
                </a:cubicBezTo>
                <a:cubicBezTo>
                  <a:pt x="1498819" y="1282008"/>
                  <a:pt x="1458087" y="1332579"/>
                  <a:pt x="1404323" y="1333822"/>
                </a:cubicBezTo>
                <a:cubicBezTo>
                  <a:pt x="1251183" y="1300055"/>
                  <a:pt x="935785" y="1354063"/>
                  <a:pt x="723306" y="1333822"/>
                </a:cubicBezTo>
                <a:cubicBezTo>
                  <a:pt x="510827" y="1313581"/>
                  <a:pt x="404882" y="1323979"/>
                  <a:pt x="94675" y="1333822"/>
                </a:cubicBezTo>
                <a:cubicBezTo>
                  <a:pt x="41028" y="1332321"/>
                  <a:pt x="-332" y="1282469"/>
                  <a:pt x="0" y="1239147"/>
                </a:cubicBezTo>
                <a:cubicBezTo>
                  <a:pt x="-5923" y="1007925"/>
                  <a:pt x="-13402" y="834462"/>
                  <a:pt x="0" y="689800"/>
                </a:cubicBezTo>
                <a:cubicBezTo>
                  <a:pt x="13402" y="545138"/>
                  <a:pt x="-20835" y="333982"/>
                  <a:pt x="0" y="94675"/>
                </a:cubicBezTo>
                <a:close/>
              </a:path>
            </a:pathLst>
          </a:custGeom>
          <a:solidFill>
            <a:schemeClr val="accent6"/>
          </a:solidFill>
          <a:ln w="34925"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1143128882">
                  <a:prstGeom prst="roundRect">
                    <a:avLst>
                      <a:gd name="adj" fmla="val 7098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A0AC62F-C852-4C89-86A7-DBDC0CEBFC39}"/>
              </a:ext>
            </a:extLst>
          </p:cNvPr>
          <p:cNvSpPr txBox="1"/>
          <p:nvPr/>
        </p:nvSpPr>
        <p:spPr>
          <a:xfrm>
            <a:off x="1070968" y="380878"/>
            <a:ext cx="947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accent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添加对应文本内容</a:t>
            </a:r>
            <a:endParaRPr lang="zh-CN" altLang="en-US" sz="2400" b="1" dirty="0">
              <a:solidFill>
                <a:schemeClr val="accent2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58A0D3C6-D0F1-4E8A-817D-B203D0A4D198}"/>
              </a:ext>
            </a:extLst>
          </p:cNvPr>
          <p:cNvSpPr/>
          <p:nvPr/>
        </p:nvSpPr>
        <p:spPr>
          <a:xfrm rot="261384">
            <a:off x="6144494" y="1726816"/>
            <a:ext cx="1498998" cy="1333822"/>
          </a:xfrm>
          <a:custGeom>
            <a:avLst/>
            <a:gdLst>
              <a:gd name="connsiteX0" fmla="*/ 0 w 1498998"/>
              <a:gd name="connsiteY0" fmla="*/ 94675 h 1333822"/>
              <a:gd name="connsiteX1" fmla="*/ 94675 w 1498998"/>
              <a:gd name="connsiteY1" fmla="*/ 0 h 1333822"/>
              <a:gd name="connsiteX2" fmla="*/ 775692 w 1498998"/>
              <a:gd name="connsiteY2" fmla="*/ 0 h 1333822"/>
              <a:gd name="connsiteX3" fmla="*/ 1404323 w 1498998"/>
              <a:gd name="connsiteY3" fmla="*/ 0 h 1333822"/>
              <a:gd name="connsiteX4" fmla="*/ 1498998 w 1498998"/>
              <a:gd name="connsiteY4" fmla="*/ 94675 h 1333822"/>
              <a:gd name="connsiteX5" fmla="*/ 1498998 w 1498998"/>
              <a:gd name="connsiteY5" fmla="*/ 644022 h 1333822"/>
              <a:gd name="connsiteX6" fmla="*/ 1498998 w 1498998"/>
              <a:gd name="connsiteY6" fmla="*/ 1239147 h 1333822"/>
              <a:gd name="connsiteX7" fmla="*/ 1404323 w 1498998"/>
              <a:gd name="connsiteY7" fmla="*/ 1333822 h 1333822"/>
              <a:gd name="connsiteX8" fmla="*/ 749499 w 1498998"/>
              <a:gd name="connsiteY8" fmla="*/ 1333822 h 1333822"/>
              <a:gd name="connsiteX9" fmla="*/ 94675 w 1498998"/>
              <a:gd name="connsiteY9" fmla="*/ 1333822 h 1333822"/>
              <a:gd name="connsiteX10" fmla="*/ 0 w 1498998"/>
              <a:gd name="connsiteY10" fmla="*/ 1239147 h 1333822"/>
              <a:gd name="connsiteX11" fmla="*/ 0 w 1498998"/>
              <a:gd name="connsiteY11" fmla="*/ 666911 h 1333822"/>
              <a:gd name="connsiteX12" fmla="*/ 0 w 1498998"/>
              <a:gd name="connsiteY12" fmla="*/ 94675 h 13338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98998" h="1333822" fill="none" extrusionOk="0">
                <a:moveTo>
                  <a:pt x="0" y="94675"/>
                </a:moveTo>
                <a:cubicBezTo>
                  <a:pt x="-6233" y="38879"/>
                  <a:pt x="43703" y="-2802"/>
                  <a:pt x="94675" y="0"/>
                </a:cubicBezTo>
                <a:cubicBezTo>
                  <a:pt x="259793" y="-4494"/>
                  <a:pt x="511297" y="8440"/>
                  <a:pt x="775692" y="0"/>
                </a:cubicBezTo>
                <a:cubicBezTo>
                  <a:pt x="1040087" y="-8440"/>
                  <a:pt x="1141463" y="-657"/>
                  <a:pt x="1404323" y="0"/>
                </a:cubicBezTo>
                <a:cubicBezTo>
                  <a:pt x="1459762" y="-10756"/>
                  <a:pt x="1500158" y="40537"/>
                  <a:pt x="1498998" y="94675"/>
                </a:cubicBezTo>
                <a:cubicBezTo>
                  <a:pt x="1511504" y="327942"/>
                  <a:pt x="1521208" y="398439"/>
                  <a:pt x="1498998" y="644022"/>
                </a:cubicBezTo>
                <a:cubicBezTo>
                  <a:pt x="1476788" y="889605"/>
                  <a:pt x="1489024" y="1025917"/>
                  <a:pt x="1498998" y="1239147"/>
                </a:cubicBezTo>
                <a:cubicBezTo>
                  <a:pt x="1500077" y="1293016"/>
                  <a:pt x="1453792" y="1336458"/>
                  <a:pt x="1404323" y="1333822"/>
                </a:cubicBezTo>
                <a:cubicBezTo>
                  <a:pt x="1197601" y="1352525"/>
                  <a:pt x="962623" y="1359061"/>
                  <a:pt x="749499" y="1333822"/>
                </a:cubicBezTo>
                <a:cubicBezTo>
                  <a:pt x="536375" y="1308583"/>
                  <a:pt x="376515" y="1354923"/>
                  <a:pt x="94675" y="1333822"/>
                </a:cubicBezTo>
                <a:cubicBezTo>
                  <a:pt x="49626" y="1331904"/>
                  <a:pt x="-9477" y="1286394"/>
                  <a:pt x="0" y="1239147"/>
                </a:cubicBezTo>
                <a:cubicBezTo>
                  <a:pt x="14626" y="992080"/>
                  <a:pt x="20397" y="879615"/>
                  <a:pt x="0" y="666911"/>
                </a:cubicBezTo>
                <a:cubicBezTo>
                  <a:pt x="-20397" y="454207"/>
                  <a:pt x="3272" y="370369"/>
                  <a:pt x="0" y="94675"/>
                </a:cubicBezTo>
                <a:close/>
              </a:path>
              <a:path w="1498998" h="1333822" stroke="0" extrusionOk="0">
                <a:moveTo>
                  <a:pt x="0" y="94675"/>
                </a:moveTo>
                <a:cubicBezTo>
                  <a:pt x="9336" y="41064"/>
                  <a:pt x="53319" y="6366"/>
                  <a:pt x="94675" y="0"/>
                </a:cubicBezTo>
                <a:cubicBezTo>
                  <a:pt x="347952" y="-27476"/>
                  <a:pt x="605239" y="-8341"/>
                  <a:pt x="736403" y="0"/>
                </a:cubicBezTo>
                <a:cubicBezTo>
                  <a:pt x="867567" y="8341"/>
                  <a:pt x="1181850" y="-11276"/>
                  <a:pt x="1404323" y="0"/>
                </a:cubicBezTo>
                <a:cubicBezTo>
                  <a:pt x="1449738" y="2028"/>
                  <a:pt x="1501660" y="43685"/>
                  <a:pt x="1498998" y="94675"/>
                </a:cubicBezTo>
                <a:cubicBezTo>
                  <a:pt x="1511674" y="310603"/>
                  <a:pt x="1503252" y="444104"/>
                  <a:pt x="1498998" y="678356"/>
                </a:cubicBezTo>
                <a:cubicBezTo>
                  <a:pt x="1494744" y="912608"/>
                  <a:pt x="1492439" y="978537"/>
                  <a:pt x="1498998" y="1239147"/>
                </a:cubicBezTo>
                <a:cubicBezTo>
                  <a:pt x="1498819" y="1282008"/>
                  <a:pt x="1458087" y="1332579"/>
                  <a:pt x="1404323" y="1333822"/>
                </a:cubicBezTo>
                <a:cubicBezTo>
                  <a:pt x="1251183" y="1300055"/>
                  <a:pt x="935785" y="1354063"/>
                  <a:pt x="723306" y="1333822"/>
                </a:cubicBezTo>
                <a:cubicBezTo>
                  <a:pt x="510827" y="1313581"/>
                  <a:pt x="404882" y="1323979"/>
                  <a:pt x="94675" y="1333822"/>
                </a:cubicBezTo>
                <a:cubicBezTo>
                  <a:pt x="41028" y="1332321"/>
                  <a:pt x="-332" y="1282469"/>
                  <a:pt x="0" y="1239147"/>
                </a:cubicBezTo>
                <a:cubicBezTo>
                  <a:pt x="-5923" y="1007925"/>
                  <a:pt x="-13402" y="834462"/>
                  <a:pt x="0" y="689800"/>
                </a:cubicBezTo>
                <a:cubicBezTo>
                  <a:pt x="13402" y="545138"/>
                  <a:pt x="-20835" y="333982"/>
                  <a:pt x="0" y="94675"/>
                </a:cubicBezTo>
                <a:close/>
              </a:path>
            </a:pathLst>
          </a:custGeom>
          <a:solidFill>
            <a:schemeClr val="accent2"/>
          </a:solidFill>
          <a:ln w="34925"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1143128882">
                  <a:prstGeom prst="roundRect">
                    <a:avLst>
                      <a:gd name="adj" fmla="val 7098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8B5C488F-C617-4719-A7F8-E830975974E1}"/>
              </a:ext>
            </a:extLst>
          </p:cNvPr>
          <p:cNvSpPr/>
          <p:nvPr/>
        </p:nvSpPr>
        <p:spPr>
          <a:xfrm rot="261384">
            <a:off x="866268" y="4203316"/>
            <a:ext cx="1498998" cy="1333822"/>
          </a:xfrm>
          <a:custGeom>
            <a:avLst/>
            <a:gdLst>
              <a:gd name="connsiteX0" fmla="*/ 0 w 1498998"/>
              <a:gd name="connsiteY0" fmla="*/ 94675 h 1333822"/>
              <a:gd name="connsiteX1" fmla="*/ 94675 w 1498998"/>
              <a:gd name="connsiteY1" fmla="*/ 0 h 1333822"/>
              <a:gd name="connsiteX2" fmla="*/ 775692 w 1498998"/>
              <a:gd name="connsiteY2" fmla="*/ 0 h 1333822"/>
              <a:gd name="connsiteX3" fmla="*/ 1404323 w 1498998"/>
              <a:gd name="connsiteY3" fmla="*/ 0 h 1333822"/>
              <a:gd name="connsiteX4" fmla="*/ 1498998 w 1498998"/>
              <a:gd name="connsiteY4" fmla="*/ 94675 h 1333822"/>
              <a:gd name="connsiteX5" fmla="*/ 1498998 w 1498998"/>
              <a:gd name="connsiteY5" fmla="*/ 644022 h 1333822"/>
              <a:gd name="connsiteX6" fmla="*/ 1498998 w 1498998"/>
              <a:gd name="connsiteY6" fmla="*/ 1239147 h 1333822"/>
              <a:gd name="connsiteX7" fmla="*/ 1404323 w 1498998"/>
              <a:gd name="connsiteY7" fmla="*/ 1333822 h 1333822"/>
              <a:gd name="connsiteX8" fmla="*/ 749499 w 1498998"/>
              <a:gd name="connsiteY8" fmla="*/ 1333822 h 1333822"/>
              <a:gd name="connsiteX9" fmla="*/ 94675 w 1498998"/>
              <a:gd name="connsiteY9" fmla="*/ 1333822 h 1333822"/>
              <a:gd name="connsiteX10" fmla="*/ 0 w 1498998"/>
              <a:gd name="connsiteY10" fmla="*/ 1239147 h 1333822"/>
              <a:gd name="connsiteX11" fmla="*/ 0 w 1498998"/>
              <a:gd name="connsiteY11" fmla="*/ 666911 h 1333822"/>
              <a:gd name="connsiteX12" fmla="*/ 0 w 1498998"/>
              <a:gd name="connsiteY12" fmla="*/ 94675 h 13338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98998" h="1333822" fill="none" extrusionOk="0">
                <a:moveTo>
                  <a:pt x="0" y="94675"/>
                </a:moveTo>
                <a:cubicBezTo>
                  <a:pt x="-6233" y="38879"/>
                  <a:pt x="43703" y="-2802"/>
                  <a:pt x="94675" y="0"/>
                </a:cubicBezTo>
                <a:cubicBezTo>
                  <a:pt x="259793" y="-4494"/>
                  <a:pt x="511297" y="8440"/>
                  <a:pt x="775692" y="0"/>
                </a:cubicBezTo>
                <a:cubicBezTo>
                  <a:pt x="1040087" y="-8440"/>
                  <a:pt x="1141463" y="-657"/>
                  <a:pt x="1404323" y="0"/>
                </a:cubicBezTo>
                <a:cubicBezTo>
                  <a:pt x="1459762" y="-10756"/>
                  <a:pt x="1500158" y="40537"/>
                  <a:pt x="1498998" y="94675"/>
                </a:cubicBezTo>
                <a:cubicBezTo>
                  <a:pt x="1511504" y="327942"/>
                  <a:pt x="1521208" y="398439"/>
                  <a:pt x="1498998" y="644022"/>
                </a:cubicBezTo>
                <a:cubicBezTo>
                  <a:pt x="1476788" y="889605"/>
                  <a:pt x="1489024" y="1025917"/>
                  <a:pt x="1498998" y="1239147"/>
                </a:cubicBezTo>
                <a:cubicBezTo>
                  <a:pt x="1500077" y="1293016"/>
                  <a:pt x="1453792" y="1336458"/>
                  <a:pt x="1404323" y="1333822"/>
                </a:cubicBezTo>
                <a:cubicBezTo>
                  <a:pt x="1197601" y="1352525"/>
                  <a:pt x="962623" y="1359061"/>
                  <a:pt x="749499" y="1333822"/>
                </a:cubicBezTo>
                <a:cubicBezTo>
                  <a:pt x="536375" y="1308583"/>
                  <a:pt x="376515" y="1354923"/>
                  <a:pt x="94675" y="1333822"/>
                </a:cubicBezTo>
                <a:cubicBezTo>
                  <a:pt x="49626" y="1331904"/>
                  <a:pt x="-9477" y="1286394"/>
                  <a:pt x="0" y="1239147"/>
                </a:cubicBezTo>
                <a:cubicBezTo>
                  <a:pt x="14626" y="992080"/>
                  <a:pt x="20397" y="879615"/>
                  <a:pt x="0" y="666911"/>
                </a:cubicBezTo>
                <a:cubicBezTo>
                  <a:pt x="-20397" y="454207"/>
                  <a:pt x="3272" y="370369"/>
                  <a:pt x="0" y="94675"/>
                </a:cubicBezTo>
                <a:close/>
              </a:path>
              <a:path w="1498998" h="1333822" stroke="0" extrusionOk="0">
                <a:moveTo>
                  <a:pt x="0" y="94675"/>
                </a:moveTo>
                <a:cubicBezTo>
                  <a:pt x="9336" y="41064"/>
                  <a:pt x="53319" y="6366"/>
                  <a:pt x="94675" y="0"/>
                </a:cubicBezTo>
                <a:cubicBezTo>
                  <a:pt x="347952" y="-27476"/>
                  <a:pt x="605239" y="-8341"/>
                  <a:pt x="736403" y="0"/>
                </a:cubicBezTo>
                <a:cubicBezTo>
                  <a:pt x="867567" y="8341"/>
                  <a:pt x="1181850" y="-11276"/>
                  <a:pt x="1404323" y="0"/>
                </a:cubicBezTo>
                <a:cubicBezTo>
                  <a:pt x="1449738" y="2028"/>
                  <a:pt x="1501660" y="43685"/>
                  <a:pt x="1498998" y="94675"/>
                </a:cubicBezTo>
                <a:cubicBezTo>
                  <a:pt x="1511674" y="310603"/>
                  <a:pt x="1503252" y="444104"/>
                  <a:pt x="1498998" y="678356"/>
                </a:cubicBezTo>
                <a:cubicBezTo>
                  <a:pt x="1494744" y="912608"/>
                  <a:pt x="1492439" y="978537"/>
                  <a:pt x="1498998" y="1239147"/>
                </a:cubicBezTo>
                <a:cubicBezTo>
                  <a:pt x="1498819" y="1282008"/>
                  <a:pt x="1458087" y="1332579"/>
                  <a:pt x="1404323" y="1333822"/>
                </a:cubicBezTo>
                <a:cubicBezTo>
                  <a:pt x="1251183" y="1300055"/>
                  <a:pt x="935785" y="1354063"/>
                  <a:pt x="723306" y="1333822"/>
                </a:cubicBezTo>
                <a:cubicBezTo>
                  <a:pt x="510827" y="1313581"/>
                  <a:pt x="404882" y="1323979"/>
                  <a:pt x="94675" y="1333822"/>
                </a:cubicBezTo>
                <a:cubicBezTo>
                  <a:pt x="41028" y="1332321"/>
                  <a:pt x="-332" y="1282469"/>
                  <a:pt x="0" y="1239147"/>
                </a:cubicBezTo>
                <a:cubicBezTo>
                  <a:pt x="-5923" y="1007925"/>
                  <a:pt x="-13402" y="834462"/>
                  <a:pt x="0" y="689800"/>
                </a:cubicBezTo>
                <a:cubicBezTo>
                  <a:pt x="13402" y="545138"/>
                  <a:pt x="-20835" y="333982"/>
                  <a:pt x="0" y="94675"/>
                </a:cubicBezTo>
                <a:close/>
              </a:path>
            </a:pathLst>
          </a:custGeom>
          <a:solidFill>
            <a:schemeClr val="accent2"/>
          </a:solidFill>
          <a:ln w="34925"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1143128882">
                  <a:prstGeom prst="roundRect">
                    <a:avLst>
                      <a:gd name="adj" fmla="val 7098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D6DE57DA-B4AD-4F3B-B4FB-79AB9463B290}"/>
              </a:ext>
            </a:extLst>
          </p:cNvPr>
          <p:cNvSpPr/>
          <p:nvPr/>
        </p:nvSpPr>
        <p:spPr>
          <a:xfrm rot="261384">
            <a:off x="6144494" y="4203316"/>
            <a:ext cx="1498998" cy="1333822"/>
          </a:xfrm>
          <a:custGeom>
            <a:avLst/>
            <a:gdLst>
              <a:gd name="connsiteX0" fmla="*/ 0 w 1498998"/>
              <a:gd name="connsiteY0" fmla="*/ 94675 h 1333822"/>
              <a:gd name="connsiteX1" fmla="*/ 94675 w 1498998"/>
              <a:gd name="connsiteY1" fmla="*/ 0 h 1333822"/>
              <a:gd name="connsiteX2" fmla="*/ 775692 w 1498998"/>
              <a:gd name="connsiteY2" fmla="*/ 0 h 1333822"/>
              <a:gd name="connsiteX3" fmla="*/ 1404323 w 1498998"/>
              <a:gd name="connsiteY3" fmla="*/ 0 h 1333822"/>
              <a:gd name="connsiteX4" fmla="*/ 1498998 w 1498998"/>
              <a:gd name="connsiteY4" fmla="*/ 94675 h 1333822"/>
              <a:gd name="connsiteX5" fmla="*/ 1498998 w 1498998"/>
              <a:gd name="connsiteY5" fmla="*/ 644022 h 1333822"/>
              <a:gd name="connsiteX6" fmla="*/ 1498998 w 1498998"/>
              <a:gd name="connsiteY6" fmla="*/ 1239147 h 1333822"/>
              <a:gd name="connsiteX7" fmla="*/ 1404323 w 1498998"/>
              <a:gd name="connsiteY7" fmla="*/ 1333822 h 1333822"/>
              <a:gd name="connsiteX8" fmla="*/ 749499 w 1498998"/>
              <a:gd name="connsiteY8" fmla="*/ 1333822 h 1333822"/>
              <a:gd name="connsiteX9" fmla="*/ 94675 w 1498998"/>
              <a:gd name="connsiteY9" fmla="*/ 1333822 h 1333822"/>
              <a:gd name="connsiteX10" fmla="*/ 0 w 1498998"/>
              <a:gd name="connsiteY10" fmla="*/ 1239147 h 1333822"/>
              <a:gd name="connsiteX11" fmla="*/ 0 w 1498998"/>
              <a:gd name="connsiteY11" fmla="*/ 666911 h 1333822"/>
              <a:gd name="connsiteX12" fmla="*/ 0 w 1498998"/>
              <a:gd name="connsiteY12" fmla="*/ 94675 h 13338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98998" h="1333822" fill="none" extrusionOk="0">
                <a:moveTo>
                  <a:pt x="0" y="94675"/>
                </a:moveTo>
                <a:cubicBezTo>
                  <a:pt x="-6233" y="38879"/>
                  <a:pt x="43703" y="-2802"/>
                  <a:pt x="94675" y="0"/>
                </a:cubicBezTo>
                <a:cubicBezTo>
                  <a:pt x="259793" y="-4494"/>
                  <a:pt x="511297" y="8440"/>
                  <a:pt x="775692" y="0"/>
                </a:cubicBezTo>
                <a:cubicBezTo>
                  <a:pt x="1040087" y="-8440"/>
                  <a:pt x="1141463" y="-657"/>
                  <a:pt x="1404323" y="0"/>
                </a:cubicBezTo>
                <a:cubicBezTo>
                  <a:pt x="1459762" y="-10756"/>
                  <a:pt x="1500158" y="40537"/>
                  <a:pt x="1498998" y="94675"/>
                </a:cubicBezTo>
                <a:cubicBezTo>
                  <a:pt x="1511504" y="327942"/>
                  <a:pt x="1521208" y="398439"/>
                  <a:pt x="1498998" y="644022"/>
                </a:cubicBezTo>
                <a:cubicBezTo>
                  <a:pt x="1476788" y="889605"/>
                  <a:pt x="1489024" y="1025917"/>
                  <a:pt x="1498998" y="1239147"/>
                </a:cubicBezTo>
                <a:cubicBezTo>
                  <a:pt x="1500077" y="1293016"/>
                  <a:pt x="1453792" y="1336458"/>
                  <a:pt x="1404323" y="1333822"/>
                </a:cubicBezTo>
                <a:cubicBezTo>
                  <a:pt x="1197601" y="1352525"/>
                  <a:pt x="962623" y="1359061"/>
                  <a:pt x="749499" y="1333822"/>
                </a:cubicBezTo>
                <a:cubicBezTo>
                  <a:pt x="536375" y="1308583"/>
                  <a:pt x="376515" y="1354923"/>
                  <a:pt x="94675" y="1333822"/>
                </a:cubicBezTo>
                <a:cubicBezTo>
                  <a:pt x="49626" y="1331904"/>
                  <a:pt x="-9477" y="1286394"/>
                  <a:pt x="0" y="1239147"/>
                </a:cubicBezTo>
                <a:cubicBezTo>
                  <a:pt x="14626" y="992080"/>
                  <a:pt x="20397" y="879615"/>
                  <a:pt x="0" y="666911"/>
                </a:cubicBezTo>
                <a:cubicBezTo>
                  <a:pt x="-20397" y="454207"/>
                  <a:pt x="3272" y="370369"/>
                  <a:pt x="0" y="94675"/>
                </a:cubicBezTo>
                <a:close/>
              </a:path>
              <a:path w="1498998" h="1333822" stroke="0" extrusionOk="0">
                <a:moveTo>
                  <a:pt x="0" y="94675"/>
                </a:moveTo>
                <a:cubicBezTo>
                  <a:pt x="9336" y="41064"/>
                  <a:pt x="53319" y="6366"/>
                  <a:pt x="94675" y="0"/>
                </a:cubicBezTo>
                <a:cubicBezTo>
                  <a:pt x="347952" y="-27476"/>
                  <a:pt x="605239" y="-8341"/>
                  <a:pt x="736403" y="0"/>
                </a:cubicBezTo>
                <a:cubicBezTo>
                  <a:pt x="867567" y="8341"/>
                  <a:pt x="1181850" y="-11276"/>
                  <a:pt x="1404323" y="0"/>
                </a:cubicBezTo>
                <a:cubicBezTo>
                  <a:pt x="1449738" y="2028"/>
                  <a:pt x="1501660" y="43685"/>
                  <a:pt x="1498998" y="94675"/>
                </a:cubicBezTo>
                <a:cubicBezTo>
                  <a:pt x="1511674" y="310603"/>
                  <a:pt x="1503252" y="444104"/>
                  <a:pt x="1498998" y="678356"/>
                </a:cubicBezTo>
                <a:cubicBezTo>
                  <a:pt x="1494744" y="912608"/>
                  <a:pt x="1492439" y="978537"/>
                  <a:pt x="1498998" y="1239147"/>
                </a:cubicBezTo>
                <a:cubicBezTo>
                  <a:pt x="1498819" y="1282008"/>
                  <a:pt x="1458087" y="1332579"/>
                  <a:pt x="1404323" y="1333822"/>
                </a:cubicBezTo>
                <a:cubicBezTo>
                  <a:pt x="1251183" y="1300055"/>
                  <a:pt x="935785" y="1354063"/>
                  <a:pt x="723306" y="1333822"/>
                </a:cubicBezTo>
                <a:cubicBezTo>
                  <a:pt x="510827" y="1313581"/>
                  <a:pt x="404882" y="1323979"/>
                  <a:pt x="94675" y="1333822"/>
                </a:cubicBezTo>
                <a:cubicBezTo>
                  <a:pt x="41028" y="1332321"/>
                  <a:pt x="-332" y="1282469"/>
                  <a:pt x="0" y="1239147"/>
                </a:cubicBezTo>
                <a:cubicBezTo>
                  <a:pt x="-5923" y="1007925"/>
                  <a:pt x="-13402" y="834462"/>
                  <a:pt x="0" y="689800"/>
                </a:cubicBezTo>
                <a:cubicBezTo>
                  <a:pt x="13402" y="545138"/>
                  <a:pt x="-20835" y="333982"/>
                  <a:pt x="0" y="94675"/>
                </a:cubicBezTo>
                <a:close/>
              </a:path>
            </a:pathLst>
          </a:custGeom>
          <a:solidFill>
            <a:schemeClr val="accent6"/>
          </a:solidFill>
          <a:ln w="34925"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1143128882">
                  <a:prstGeom prst="roundRect">
                    <a:avLst>
                      <a:gd name="adj" fmla="val 7098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57F0FAA-1348-4283-8884-9857D54490A9}"/>
              </a:ext>
            </a:extLst>
          </p:cNvPr>
          <p:cNvSpPr txBox="1"/>
          <p:nvPr/>
        </p:nvSpPr>
        <p:spPr>
          <a:xfrm>
            <a:off x="1018488" y="1839729"/>
            <a:ext cx="1194558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kumimoji="0" lang="en-US" altLang="zh-CN" sz="6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rPr>
              <a:t>01</a:t>
            </a:r>
            <a:endParaRPr lang="zh-CN" altLang="en-US" sz="6600" dirty="0">
              <a:solidFill>
                <a:schemeClr val="bg1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0D34E209-31E5-48E4-B303-7E4A7165D199}"/>
              </a:ext>
            </a:extLst>
          </p:cNvPr>
          <p:cNvSpPr txBox="1"/>
          <p:nvPr/>
        </p:nvSpPr>
        <p:spPr>
          <a:xfrm>
            <a:off x="6296714" y="1839729"/>
            <a:ext cx="1194558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kumimoji="0" lang="en-US" altLang="zh-CN" sz="6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rPr>
              <a:t>02</a:t>
            </a:r>
            <a:endParaRPr lang="zh-CN" altLang="en-US" sz="6600" dirty="0">
              <a:solidFill>
                <a:schemeClr val="bg1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450C6BAA-A24A-4ABE-A51D-548453000720}"/>
              </a:ext>
            </a:extLst>
          </p:cNvPr>
          <p:cNvSpPr txBox="1"/>
          <p:nvPr/>
        </p:nvSpPr>
        <p:spPr>
          <a:xfrm>
            <a:off x="1018488" y="4354329"/>
            <a:ext cx="1194558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kumimoji="0" lang="en-US" altLang="zh-CN" sz="6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rPr>
              <a:t>03</a:t>
            </a:r>
            <a:endParaRPr lang="zh-CN" altLang="en-US" sz="6600" dirty="0">
              <a:solidFill>
                <a:schemeClr val="bg1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F2A3C1C4-2056-483A-99DA-3D35CF59CCAB}"/>
              </a:ext>
            </a:extLst>
          </p:cNvPr>
          <p:cNvSpPr txBox="1"/>
          <p:nvPr/>
        </p:nvSpPr>
        <p:spPr>
          <a:xfrm>
            <a:off x="6296714" y="4354329"/>
            <a:ext cx="1194558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kumimoji="0" lang="en-US" altLang="zh-CN" sz="6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rPr>
              <a:t>04</a:t>
            </a:r>
            <a:endParaRPr lang="zh-CN" altLang="en-US" sz="6600" dirty="0">
              <a:solidFill>
                <a:schemeClr val="bg1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680FE83F-BE21-483B-A571-DFCE29DAB01D}"/>
              </a:ext>
            </a:extLst>
          </p:cNvPr>
          <p:cNvSpPr txBox="1"/>
          <p:nvPr/>
        </p:nvSpPr>
        <p:spPr>
          <a:xfrm>
            <a:off x="2514116" y="2128922"/>
            <a:ext cx="3280813" cy="11615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</a:t>
            </a:r>
            <a:endParaRPr lang="zh-CN" altLang="en-US" sz="1600" dirty="0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B6E01B0F-FAE0-43BC-AF92-4F6D3A7F29B9}"/>
              </a:ext>
            </a:extLst>
          </p:cNvPr>
          <p:cNvSpPr txBox="1"/>
          <p:nvPr/>
        </p:nvSpPr>
        <p:spPr>
          <a:xfrm>
            <a:off x="7836762" y="2128922"/>
            <a:ext cx="3280813" cy="11615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</a:t>
            </a:r>
            <a:endParaRPr lang="zh-CN" altLang="en-US" sz="1600" dirty="0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7802BEC6-76F6-4184-B86F-E29DF3CEE631}"/>
              </a:ext>
            </a:extLst>
          </p:cNvPr>
          <p:cNvSpPr txBox="1"/>
          <p:nvPr/>
        </p:nvSpPr>
        <p:spPr>
          <a:xfrm>
            <a:off x="2514116" y="1671810"/>
            <a:ext cx="31341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BA2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rPr>
              <a:t>添加对应文本内容</a:t>
            </a:r>
            <a:endParaRPr lang="zh-CN" altLang="en-US" sz="2800" b="1" dirty="0">
              <a:solidFill>
                <a:schemeClr val="accent6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65E72E0B-3F67-4903-A56E-1E1FC1B0D1F0}"/>
              </a:ext>
            </a:extLst>
          </p:cNvPr>
          <p:cNvSpPr txBox="1"/>
          <p:nvPr/>
        </p:nvSpPr>
        <p:spPr>
          <a:xfrm>
            <a:off x="7836762" y="1671810"/>
            <a:ext cx="31341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rPr>
              <a:t>添加对应文本内容</a:t>
            </a:r>
            <a:endParaRPr lang="zh-CN" altLang="en-US" sz="2800" b="1" dirty="0">
              <a:solidFill>
                <a:schemeClr val="accent2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9532018B-F2DF-484A-85C0-D492CDB02E38}"/>
              </a:ext>
            </a:extLst>
          </p:cNvPr>
          <p:cNvSpPr txBox="1"/>
          <p:nvPr/>
        </p:nvSpPr>
        <p:spPr>
          <a:xfrm>
            <a:off x="2514116" y="4576837"/>
            <a:ext cx="3280813" cy="11615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</a:t>
            </a:r>
            <a:endParaRPr lang="zh-CN" altLang="en-US" sz="1600" dirty="0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9B1A0445-13E6-46E2-B07D-807FD45F106C}"/>
              </a:ext>
            </a:extLst>
          </p:cNvPr>
          <p:cNvSpPr txBox="1"/>
          <p:nvPr/>
        </p:nvSpPr>
        <p:spPr>
          <a:xfrm>
            <a:off x="7836762" y="4576837"/>
            <a:ext cx="3280813" cy="11615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</a:t>
            </a:r>
            <a:endParaRPr lang="zh-CN" altLang="en-US" sz="1600" dirty="0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2E98B422-C728-4B16-82F6-18821F8B4C39}"/>
              </a:ext>
            </a:extLst>
          </p:cNvPr>
          <p:cNvSpPr txBox="1"/>
          <p:nvPr/>
        </p:nvSpPr>
        <p:spPr>
          <a:xfrm>
            <a:off x="2514116" y="4119725"/>
            <a:ext cx="31341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rPr>
              <a:t>添加对应文本内容</a:t>
            </a:r>
            <a:endParaRPr lang="zh-CN" altLang="en-US" sz="2800" b="1" dirty="0">
              <a:solidFill>
                <a:schemeClr val="accent2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B4558BD2-5940-4843-9171-32D9CD3C0EBB}"/>
              </a:ext>
            </a:extLst>
          </p:cNvPr>
          <p:cNvSpPr txBox="1"/>
          <p:nvPr/>
        </p:nvSpPr>
        <p:spPr>
          <a:xfrm>
            <a:off x="7836762" y="4119725"/>
            <a:ext cx="31341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BA2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rPr>
              <a:t>添加对应文本内容</a:t>
            </a:r>
            <a:endParaRPr lang="zh-CN" altLang="en-US" sz="2800" b="1" dirty="0">
              <a:solidFill>
                <a:schemeClr val="accent6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0228609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形 41">
            <a:extLst>
              <a:ext uri="{FF2B5EF4-FFF2-40B4-BE49-F238E27FC236}">
                <a16:creationId xmlns:a16="http://schemas.microsoft.com/office/drawing/2014/main" id="{1D74BBEE-4AC3-4FA1-A698-87AE17A88F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H="1">
            <a:off x="1170120" y="2712514"/>
            <a:ext cx="1295598" cy="3264906"/>
          </a:xfrm>
          <a:prstGeom prst="rect">
            <a:avLst/>
          </a:prstGeom>
        </p:spPr>
      </p:pic>
      <p:pic>
        <p:nvPicPr>
          <p:cNvPr id="41" name="图形 40">
            <a:extLst>
              <a:ext uri="{FF2B5EF4-FFF2-40B4-BE49-F238E27FC236}">
                <a16:creationId xmlns:a16="http://schemas.microsoft.com/office/drawing/2014/main" id="{F0127971-C2AF-4591-869D-169BEA237F0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659390" y="2514600"/>
            <a:ext cx="2463678" cy="3474418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0B695724-0470-49F8-9A7F-9A48988C6C07}"/>
              </a:ext>
            </a:extLst>
          </p:cNvPr>
          <p:cNvGrpSpPr/>
          <p:nvPr/>
        </p:nvGrpSpPr>
        <p:grpSpPr>
          <a:xfrm>
            <a:off x="2116932" y="1524000"/>
            <a:ext cx="8119268" cy="4953122"/>
            <a:chOff x="2116932" y="1524000"/>
            <a:chExt cx="8119268" cy="4953122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AB9960D6-FAB1-4E9B-8F8D-F5798A310B4F}"/>
                </a:ext>
              </a:extLst>
            </p:cNvPr>
            <p:cNvSpPr/>
            <p:nvPr/>
          </p:nvSpPr>
          <p:spPr>
            <a:xfrm>
              <a:off x="2116932" y="1524000"/>
              <a:ext cx="8119268" cy="4953122"/>
            </a:xfrm>
            <a:prstGeom prst="roundRect">
              <a:avLst>
                <a:gd name="adj" fmla="val 769"/>
              </a:avLst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83E88FF3-A04D-419E-AA3E-B33FCBBE710A}"/>
                </a:ext>
              </a:extLst>
            </p:cNvPr>
            <p:cNvGrpSpPr/>
            <p:nvPr/>
          </p:nvGrpSpPr>
          <p:grpSpPr>
            <a:xfrm>
              <a:off x="2366566" y="2070100"/>
              <a:ext cx="7620000" cy="3556000"/>
              <a:chOff x="2366566" y="2070100"/>
              <a:chExt cx="7620000" cy="3556000"/>
            </a:xfrm>
          </p:grpSpPr>
          <p:cxnSp>
            <p:nvCxnSpPr>
              <p:cNvPr id="7" name="直接连接符 6">
                <a:extLst>
                  <a:ext uri="{FF2B5EF4-FFF2-40B4-BE49-F238E27FC236}">
                    <a16:creationId xmlns:a16="http://schemas.microsoft.com/office/drawing/2014/main" id="{73515106-848E-4D72-88FE-C6368FCEC08B}"/>
                  </a:ext>
                </a:extLst>
              </p:cNvPr>
              <p:cNvCxnSpPr/>
              <p:nvPr/>
            </p:nvCxnSpPr>
            <p:spPr>
              <a:xfrm>
                <a:off x="2366566" y="2070100"/>
                <a:ext cx="7620000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>
                <a:extLst>
                  <a:ext uri="{FF2B5EF4-FFF2-40B4-BE49-F238E27FC236}">
                    <a16:creationId xmlns:a16="http://schemas.microsoft.com/office/drawing/2014/main" id="{B248BCF8-013B-4CAF-B753-1048D768899D}"/>
                  </a:ext>
                </a:extLst>
              </p:cNvPr>
              <p:cNvCxnSpPr/>
              <p:nvPr/>
            </p:nvCxnSpPr>
            <p:spPr>
              <a:xfrm>
                <a:off x="2366566" y="2514600"/>
                <a:ext cx="7620000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>
                <a:extLst>
                  <a:ext uri="{FF2B5EF4-FFF2-40B4-BE49-F238E27FC236}">
                    <a16:creationId xmlns:a16="http://schemas.microsoft.com/office/drawing/2014/main" id="{7D8CE801-A60F-4A9D-AEBD-FC864B2693D5}"/>
                  </a:ext>
                </a:extLst>
              </p:cNvPr>
              <p:cNvCxnSpPr/>
              <p:nvPr/>
            </p:nvCxnSpPr>
            <p:spPr>
              <a:xfrm>
                <a:off x="2366566" y="3403600"/>
                <a:ext cx="7620000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3D8EBBB3-86C3-418E-998F-44C05D084BE1}"/>
                  </a:ext>
                </a:extLst>
              </p:cNvPr>
              <p:cNvCxnSpPr/>
              <p:nvPr/>
            </p:nvCxnSpPr>
            <p:spPr>
              <a:xfrm>
                <a:off x="2366566" y="2959100"/>
                <a:ext cx="7620000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>
                <a:extLst>
                  <a:ext uri="{FF2B5EF4-FFF2-40B4-BE49-F238E27FC236}">
                    <a16:creationId xmlns:a16="http://schemas.microsoft.com/office/drawing/2014/main" id="{FDF2A3C2-F00B-49C8-8FC4-5B43B2DA6ADA}"/>
                  </a:ext>
                </a:extLst>
              </p:cNvPr>
              <p:cNvCxnSpPr/>
              <p:nvPr/>
            </p:nvCxnSpPr>
            <p:spPr>
              <a:xfrm>
                <a:off x="2366566" y="3848100"/>
                <a:ext cx="7620000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>
                <a:extLst>
                  <a:ext uri="{FF2B5EF4-FFF2-40B4-BE49-F238E27FC236}">
                    <a16:creationId xmlns:a16="http://schemas.microsoft.com/office/drawing/2014/main" id="{969CE29B-F195-4C29-98C0-E92840226959}"/>
                  </a:ext>
                </a:extLst>
              </p:cNvPr>
              <p:cNvCxnSpPr/>
              <p:nvPr/>
            </p:nvCxnSpPr>
            <p:spPr>
              <a:xfrm>
                <a:off x="2366566" y="4292600"/>
                <a:ext cx="7620000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>
                <a:extLst>
                  <a:ext uri="{FF2B5EF4-FFF2-40B4-BE49-F238E27FC236}">
                    <a16:creationId xmlns:a16="http://schemas.microsoft.com/office/drawing/2014/main" id="{00E2EF32-852D-4F3C-8BFC-5052D17777F7}"/>
                  </a:ext>
                </a:extLst>
              </p:cNvPr>
              <p:cNvCxnSpPr/>
              <p:nvPr/>
            </p:nvCxnSpPr>
            <p:spPr>
              <a:xfrm>
                <a:off x="2366566" y="4737100"/>
                <a:ext cx="7620000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>
                <a:extLst>
                  <a:ext uri="{FF2B5EF4-FFF2-40B4-BE49-F238E27FC236}">
                    <a16:creationId xmlns:a16="http://schemas.microsoft.com/office/drawing/2014/main" id="{D3127A36-B335-4A24-BB89-1FEFECE8493B}"/>
                  </a:ext>
                </a:extLst>
              </p:cNvPr>
              <p:cNvCxnSpPr/>
              <p:nvPr/>
            </p:nvCxnSpPr>
            <p:spPr>
              <a:xfrm>
                <a:off x="2366566" y="5181600"/>
                <a:ext cx="7620000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>
                <a:extLst>
                  <a:ext uri="{FF2B5EF4-FFF2-40B4-BE49-F238E27FC236}">
                    <a16:creationId xmlns:a16="http://schemas.microsoft.com/office/drawing/2014/main" id="{FE5210D5-D6B3-48CE-B6CE-EB2BFF8171B0}"/>
                  </a:ext>
                </a:extLst>
              </p:cNvPr>
              <p:cNvCxnSpPr/>
              <p:nvPr/>
            </p:nvCxnSpPr>
            <p:spPr>
              <a:xfrm>
                <a:off x="2366566" y="5626100"/>
                <a:ext cx="7620000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BA0AC62F-C852-4C89-86A7-DBDC0CEBFC39}"/>
              </a:ext>
            </a:extLst>
          </p:cNvPr>
          <p:cNvSpPr txBox="1"/>
          <p:nvPr/>
        </p:nvSpPr>
        <p:spPr>
          <a:xfrm>
            <a:off x="1070968" y="380878"/>
            <a:ext cx="947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accent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添加对应文本内容</a:t>
            </a:r>
            <a:endParaRPr lang="zh-CN" altLang="en-US" sz="2400" b="1" dirty="0">
              <a:solidFill>
                <a:schemeClr val="accent2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AE1BF6ED-2BB5-4C21-9486-FCB4BA256587}"/>
              </a:ext>
            </a:extLst>
          </p:cNvPr>
          <p:cNvSpPr/>
          <p:nvPr/>
        </p:nvSpPr>
        <p:spPr>
          <a:xfrm>
            <a:off x="1926432" y="6030790"/>
            <a:ext cx="8500268" cy="1612705"/>
          </a:xfrm>
          <a:custGeom>
            <a:avLst/>
            <a:gdLst>
              <a:gd name="connsiteX0" fmla="*/ 9474000 w 9474000"/>
              <a:gd name="connsiteY0" fmla="*/ 0 h 1797446"/>
              <a:gd name="connsiteX1" fmla="*/ 9474000 w 9474000"/>
              <a:gd name="connsiteY1" fmla="*/ 1758790 h 1797446"/>
              <a:gd name="connsiteX2" fmla="*/ 9435344 w 9474000"/>
              <a:gd name="connsiteY2" fmla="*/ 1797446 h 1797446"/>
              <a:gd name="connsiteX3" fmla="*/ 38657 w 9474000"/>
              <a:gd name="connsiteY3" fmla="*/ 1797446 h 1797446"/>
              <a:gd name="connsiteX4" fmla="*/ 0 w 9474000"/>
              <a:gd name="connsiteY4" fmla="*/ 1758790 h 1797446"/>
              <a:gd name="connsiteX5" fmla="*/ 0 w 9474000"/>
              <a:gd name="connsiteY5" fmla="*/ 0 h 1797446"/>
              <a:gd name="connsiteX6" fmla="*/ 537430 w 9474000"/>
              <a:gd name="connsiteY6" fmla="*/ 31918 h 1797446"/>
              <a:gd name="connsiteX7" fmla="*/ 4737000 w 9474000"/>
              <a:gd name="connsiteY7" fmla="*/ 134944 h 1797446"/>
              <a:gd name="connsiteX8" fmla="*/ 8936570 w 9474000"/>
              <a:gd name="connsiteY8" fmla="*/ 31918 h 179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474000" h="1797446">
                <a:moveTo>
                  <a:pt x="9474000" y="0"/>
                </a:moveTo>
                <a:lnTo>
                  <a:pt x="9474000" y="1758790"/>
                </a:lnTo>
                <a:cubicBezTo>
                  <a:pt x="9474000" y="1780139"/>
                  <a:pt x="9456693" y="1797446"/>
                  <a:pt x="9435344" y="1797446"/>
                </a:cubicBezTo>
                <a:lnTo>
                  <a:pt x="38657" y="1797446"/>
                </a:lnTo>
                <a:cubicBezTo>
                  <a:pt x="17307" y="1797446"/>
                  <a:pt x="0" y="1780139"/>
                  <a:pt x="0" y="1758790"/>
                </a:cubicBezTo>
                <a:lnTo>
                  <a:pt x="0" y="0"/>
                </a:lnTo>
                <a:lnTo>
                  <a:pt x="537430" y="31918"/>
                </a:lnTo>
                <a:cubicBezTo>
                  <a:pt x="1864073" y="98875"/>
                  <a:pt x="3274578" y="134944"/>
                  <a:pt x="4737000" y="134944"/>
                </a:cubicBezTo>
                <a:cubicBezTo>
                  <a:pt x="6199422" y="134944"/>
                  <a:pt x="7609927" y="98875"/>
                  <a:pt x="8936570" y="31918"/>
                </a:cubicBezTo>
                <a:close/>
              </a:path>
            </a:pathLst>
          </a:custGeom>
          <a:solidFill>
            <a:schemeClr val="accent2"/>
          </a:solidFill>
          <a:ln w="101600" cap="rnd">
            <a:solidFill>
              <a:schemeClr val="accent2"/>
            </a:solidFill>
            <a:round/>
          </a:ln>
          <a:effectLst>
            <a:outerShdw blurRad="152400" dist="139700" dir="16200000" sx="96000" sy="96000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7473BEC4-7A1F-4E65-A536-5F7A52A1ED25}"/>
              </a:ext>
            </a:extLst>
          </p:cNvPr>
          <p:cNvSpPr txBox="1"/>
          <p:nvPr/>
        </p:nvSpPr>
        <p:spPr>
          <a:xfrm>
            <a:off x="2116932" y="1610443"/>
            <a:ext cx="8119269" cy="4192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35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ts val="35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</a:t>
            </a:r>
            <a:endParaRPr lang="zh-CN" altLang="en-US" dirty="0"/>
          </a:p>
          <a:p>
            <a:pPr algn="ctr">
              <a:lnSpc>
                <a:spcPts val="35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</a:t>
            </a:r>
            <a:endParaRPr lang="zh-CN" altLang="en-US" dirty="0"/>
          </a:p>
          <a:p>
            <a:pPr algn="ctr">
              <a:lnSpc>
                <a:spcPts val="35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</a:t>
            </a:r>
            <a:endParaRPr lang="zh-CN" altLang="en-US" dirty="0"/>
          </a:p>
          <a:p>
            <a:pPr algn="ctr">
              <a:lnSpc>
                <a:spcPts val="35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</a:t>
            </a:r>
            <a:endParaRPr lang="zh-CN" altLang="en-US" dirty="0"/>
          </a:p>
          <a:p>
            <a:pPr algn="ctr">
              <a:lnSpc>
                <a:spcPts val="35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</a:t>
            </a:r>
            <a:endParaRPr lang="zh-CN" altLang="en-US" dirty="0"/>
          </a:p>
          <a:p>
            <a:pPr algn="ctr">
              <a:lnSpc>
                <a:spcPts val="35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</a:t>
            </a:r>
            <a:endParaRPr lang="zh-CN" altLang="en-US" dirty="0"/>
          </a:p>
          <a:p>
            <a:pPr algn="ctr">
              <a:lnSpc>
                <a:spcPts val="35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</a:t>
            </a:r>
            <a:endParaRPr lang="zh-CN" altLang="en-US" dirty="0"/>
          </a:p>
          <a:p>
            <a:pPr algn="ctr">
              <a:lnSpc>
                <a:spcPts val="35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795120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BA0AC62F-C852-4C89-86A7-DBDC0CEBFC39}"/>
              </a:ext>
            </a:extLst>
          </p:cNvPr>
          <p:cNvSpPr txBox="1"/>
          <p:nvPr/>
        </p:nvSpPr>
        <p:spPr>
          <a:xfrm>
            <a:off x="1070968" y="380878"/>
            <a:ext cx="947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苘苘</a:t>
            </a:r>
            <a:r>
              <a:rPr lang="en-US" altLang="zh-CN" sz="2400" b="1" dirty="0">
                <a:solidFill>
                  <a:schemeClr val="accent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PPT</a:t>
            </a: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6D9BCE3D-17D5-49C6-A349-EF712D34DC1D}"/>
              </a:ext>
            </a:extLst>
          </p:cNvPr>
          <p:cNvSpPr/>
          <p:nvPr/>
        </p:nvSpPr>
        <p:spPr>
          <a:xfrm flipV="1">
            <a:off x="1668774" y="2056751"/>
            <a:ext cx="2663044" cy="1575396"/>
          </a:xfrm>
          <a:custGeom>
            <a:avLst/>
            <a:gdLst>
              <a:gd name="connsiteX0" fmla="*/ 9474000 w 9474000"/>
              <a:gd name="connsiteY0" fmla="*/ 0 h 1797446"/>
              <a:gd name="connsiteX1" fmla="*/ 9474000 w 9474000"/>
              <a:gd name="connsiteY1" fmla="*/ 1758790 h 1797446"/>
              <a:gd name="connsiteX2" fmla="*/ 9435344 w 9474000"/>
              <a:gd name="connsiteY2" fmla="*/ 1797446 h 1797446"/>
              <a:gd name="connsiteX3" fmla="*/ 38657 w 9474000"/>
              <a:gd name="connsiteY3" fmla="*/ 1797446 h 1797446"/>
              <a:gd name="connsiteX4" fmla="*/ 0 w 9474000"/>
              <a:gd name="connsiteY4" fmla="*/ 1758790 h 1797446"/>
              <a:gd name="connsiteX5" fmla="*/ 0 w 9474000"/>
              <a:gd name="connsiteY5" fmla="*/ 0 h 1797446"/>
              <a:gd name="connsiteX6" fmla="*/ 537430 w 9474000"/>
              <a:gd name="connsiteY6" fmla="*/ 31918 h 1797446"/>
              <a:gd name="connsiteX7" fmla="*/ 4737000 w 9474000"/>
              <a:gd name="connsiteY7" fmla="*/ 134944 h 1797446"/>
              <a:gd name="connsiteX8" fmla="*/ 8936570 w 9474000"/>
              <a:gd name="connsiteY8" fmla="*/ 31918 h 179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474000" h="1797446">
                <a:moveTo>
                  <a:pt x="9474000" y="0"/>
                </a:moveTo>
                <a:lnTo>
                  <a:pt x="9474000" y="1758790"/>
                </a:lnTo>
                <a:cubicBezTo>
                  <a:pt x="9474000" y="1780139"/>
                  <a:pt x="9456693" y="1797446"/>
                  <a:pt x="9435344" y="1797446"/>
                </a:cubicBezTo>
                <a:lnTo>
                  <a:pt x="38657" y="1797446"/>
                </a:lnTo>
                <a:cubicBezTo>
                  <a:pt x="17307" y="1797446"/>
                  <a:pt x="0" y="1780139"/>
                  <a:pt x="0" y="1758790"/>
                </a:cubicBezTo>
                <a:lnTo>
                  <a:pt x="0" y="0"/>
                </a:lnTo>
                <a:lnTo>
                  <a:pt x="537430" y="31918"/>
                </a:lnTo>
                <a:cubicBezTo>
                  <a:pt x="1864073" y="98875"/>
                  <a:pt x="3274578" y="134944"/>
                  <a:pt x="4737000" y="134944"/>
                </a:cubicBezTo>
                <a:cubicBezTo>
                  <a:pt x="6199422" y="134944"/>
                  <a:pt x="7609927" y="98875"/>
                  <a:pt x="8936570" y="31918"/>
                </a:cubicBezTo>
                <a:close/>
              </a:path>
            </a:pathLst>
          </a:custGeom>
          <a:solidFill>
            <a:schemeClr val="accent6"/>
          </a:solidFill>
          <a:ln w="101600" cap="rnd">
            <a:solidFill>
              <a:schemeClr val="accent6"/>
            </a:solidFill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079A9DE6-C98E-4B43-ADCF-113DC23F4121}"/>
              </a:ext>
            </a:extLst>
          </p:cNvPr>
          <p:cNvSpPr/>
          <p:nvPr/>
        </p:nvSpPr>
        <p:spPr>
          <a:xfrm>
            <a:off x="1558805" y="2270408"/>
            <a:ext cx="2882982" cy="3000092"/>
          </a:xfrm>
          <a:custGeom>
            <a:avLst/>
            <a:gdLst>
              <a:gd name="connsiteX0" fmla="*/ 9474000 w 9474000"/>
              <a:gd name="connsiteY0" fmla="*/ 0 h 1797446"/>
              <a:gd name="connsiteX1" fmla="*/ 9474000 w 9474000"/>
              <a:gd name="connsiteY1" fmla="*/ 1758790 h 1797446"/>
              <a:gd name="connsiteX2" fmla="*/ 9435344 w 9474000"/>
              <a:gd name="connsiteY2" fmla="*/ 1797446 h 1797446"/>
              <a:gd name="connsiteX3" fmla="*/ 38657 w 9474000"/>
              <a:gd name="connsiteY3" fmla="*/ 1797446 h 1797446"/>
              <a:gd name="connsiteX4" fmla="*/ 0 w 9474000"/>
              <a:gd name="connsiteY4" fmla="*/ 1758790 h 1797446"/>
              <a:gd name="connsiteX5" fmla="*/ 0 w 9474000"/>
              <a:gd name="connsiteY5" fmla="*/ 0 h 1797446"/>
              <a:gd name="connsiteX6" fmla="*/ 537430 w 9474000"/>
              <a:gd name="connsiteY6" fmla="*/ 31918 h 1797446"/>
              <a:gd name="connsiteX7" fmla="*/ 4737000 w 9474000"/>
              <a:gd name="connsiteY7" fmla="*/ 134944 h 1797446"/>
              <a:gd name="connsiteX8" fmla="*/ 8936570 w 9474000"/>
              <a:gd name="connsiteY8" fmla="*/ 31918 h 179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474000" h="1797446">
                <a:moveTo>
                  <a:pt x="9474000" y="0"/>
                </a:moveTo>
                <a:lnTo>
                  <a:pt x="9474000" y="1758790"/>
                </a:lnTo>
                <a:cubicBezTo>
                  <a:pt x="9474000" y="1780139"/>
                  <a:pt x="9456693" y="1797446"/>
                  <a:pt x="9435344" y="1797446"/>
                </a:cubicBezTo>
                <a:lnTo>
                  <a:pt x="38657" y="1797446"/>
                </a:lnTo>
                <a:cubicBezTo>
                  <a:pt x="17307" y="1797446"/>
                  <a:pt x="0" y="1780139"/>
                  <a:pt x="0" y="1758790"/>
                </a:cubicBezTo>
                <a:lnTo>
                  <a:pt x="0" y="0"/>
                </a:lnTo>
                <a:lnTo>
                  <a:pt x="537430" y="31918"/>
                </a:lnTo>
                <a:cubicBezTo>
                  <a:pt x="1864073" y="98875"/>
                  <a:pt x="3274578" y="134944"/>
                  <a:pt x="4737000" y="134944"/>
                </a:cubicBezTo>
                <a:cubicBezTo>
                  <a:pt x="6199422" y="134944"/>
                  <a:pt x="7609927" y="98875"/>
                  <a:pt x="8936570" y="31918"/>
                </a:cubicBezTo>
                <a:close/>
              </a:path>
            </a:pathLst>
          </a:custGeom>
          <a:solidFill>
            <a:schemeClr val="accent2"/>
          </a:solidFill>
          <a:ln w="101600" cap="rnd">
            <a:solidFill>
              <a:schemeClr val="accent2"/>
            </a:solidFill>
            <a:round/>
          </a:ln>
          <a:effectLst>
            <a:outerShdw blurRad="152400" dist="139700" dir="16200000" sx="96000" sy="96000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1" name="图片 20" descr="QR 代码&#10;&#10;描述已自动生成">
            <a:extLst>
              <a:ext uri="{FF2B5EF4-FFF2-40B4-BE49-F238E27FC236}">
                <a16:creationId xmlns:a16="http://schemas.microsoft.com/office/drawing/2014/main" id="{63D4DE77-7236-4460-A7FA-F127C1E5D4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969" y="2608861"/>
            <a:ext cx="2230756" cy="2230756"/>
          </a:xfrm>
          <a:prstGeom prst="rect">
            <a:avLst/>
          </a:prstGeom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id="{21C252AC-1F75-418A-BBF6-B4BEC827381A}"/>
              </a:ext>
            </a:extLst>
          </p:cNvPr>
          <p:cNvSpPr txBox="1"/>
          <p:nvPr/>
        </p:nvSpPr>
        <p:spPr>
          <a:xfrm>
            <a:off x="5490468" y="1762576"/>
            <a:ext cx="327602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solidFill>
                  <a:schemeClr val="accent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苘苘</a:t>
            </a:r>
            <a:r>
              <a:rPr lang="en-US" altLang="zh-CN" sz="6000" b="1" dirty="0">
                <a:solidFill>
                  <a:schemeClr val="accent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PPT</a:t>
            </a:r>
            <a:endParaRPr lang="zh-CN" altLang="en-US" sz="6000" b="1" dirty="0">
              <a:solidFill>
                <a:schemeClr val="accent2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DED050C4-038B-4498-A139-282969714804}"/>
              </a:ext>
            </a:extLst>
          </p:cNvPr>
          <p:cNvSpPr/>
          <p:nvPr/>
        </p:nvSpPr>
        <p:spPr>
          <a:xfrm>
            <a:off x="5246018" y="2778239"/>
            <a:ext cx="6945982" cy="2803768"/>
          </a:xfrm>
          <a:custGeom>
            <a:avLst/>
            <a:gdLst>
              <a:gd name="connsiteX0" fmla="*/ 104048 w 6945982"/>
              <a:gd name="connsiteY0" fmla="*/ 0 h 2803768"/>
              <a:gd name="connsiteX1" fmla="*/ 6945982 w 6945982"/>
              <a:gd name="connsiteY1" fmla="*/ 0 h 2803768"/>
              <a:gd name="connsiteX2" fmla="*/ 6945982 w 6945982"/>
              <a:gd name="connsiteY2" fmla="*/ 2803768 h 2803768"/>
              <a:gd name="connsiteX3" fmla="*/ 104048 w 6945982"/>
              <a:gd name="connsiteY3" fmla="*/ 2803768 h 2803768"/>
              <a:gd name="connsiteX4" fmla="*/ 0 w 6945982"/>
              <a:gd name="connsiteY4" fmla="*/ 2699720 h 2803768"/>
              <a:gd name="connsiteX5" fmla="*/ 0 w 6945982"/>
              <a:gd name="connsiteY5" fmla="*/ 104048 h 2803768"/>
              <a:gd name="connsiteX6" fmla="*/ 104048 w 6945982"/>
              <a:gd name="connsiteY6" fmla="*/ 0 h 2803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945982" h="2803768">
                <a:moveTo>
                  <a:pt x="104048" y="0"/>
                </a:moveTo>
                <a:lnTo>
                  <a:pt x="6945982" y="0"/>
                </a:lnTo>
                <a:lnTo>
                  <a:pt x="6945982" y="2803768"/>
                </a:lnTo>
                <a:lnTo>
                  <a:pt x="104048" y="2803768"/>
                </a:lnTo>
                <a:cubicBezTo>
                  <a:pt x="46584" y="2803768"/>
                  <a:pt x="0" y="2757184"/>
                  <a:pt x="0" y="2699720"/>
                </a:cubicBezTo>
                <a:lnTo>
                  <a:pt x="0" y="104048"/>
                </a:lnTo>
                <a:cubicBezTo>
                  <a:pt x="0" y="46584"/>
                  <a:pt x="46584" y="0"/>
                  <a:pt x="10404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C8B5A084-3805-422E-8FEB-A41552B30559}"/>
              </a:ext>
            </a:extLst>
          </p:cNvPr>
          <p:cNvSpPr txBox="1"/>
          <p:nvPr/>
        </p:nvSpPr>
        <p:spPr>
          <a:xfrm>
            <a:off x="1927245" y="4993886"/>
            <a:ext cx="2230757" cy="163840"/>
          </a:xfrm>
          <a:custGeom>
            <a:avLst/>
            <a:gdLst/>
            <a:ahLst/>
            <a:cxnLst/>
            <a:rect l="l" t="t" r="r" b="b"/>
            <a:pathLst>
              <a:path w="3199242" h="234972">
                <a:moveTo>
                  <a:pt x="1938880" y="117929"/>
                </a:moveTo>
                <a:lnTo>
                  <a:pt x="1938880" y="143332"/>
                </a:lnTo>
                <a:lnTo>
                  <a:pt x="1965884" y="143332"/>
                </a:lnTo>
                <a:lnTo>
                  <a:pt x="1965884" y="117929"/>
                </a:lnTo>
                <a:close/>
                <a:moveTo>
                  <a:pt x="1893617" y="117929"/>
                </a:moveTo>
                <a:lnTo>
                  <a:pt x="1893617" y="143332"/>
                </a:lnTo>
                <a:lnTo>
                  <a:pt x="1920392" y="143332"/>
                </a:lnTo>
                <a:lnTo>
                  <a:pt x="1920392" y="117929"/>
                </a:lnTo>
                <a:close/>
                <a:moveTo>
                  <a:pt x="2861372" y="99869"/>
                </a:moveTo>
                <a:lnTo>
                  <a:pt x="2861372" y="113385"/>
                </a:lnTo>
                <a:lnTo>
                  <a:pt x="2933152" y="113385"/>
                </a:lnTo>
                <a:lnTo>
                  <a:pt x="2933152" y="99869"/>
                </a:lnTo>
                <a:close/>
                <a:moveTo>
                  <a:pt x="3119232" y="86396"/>
                </a:moveTo>
                <a:cubicBezTo>
                  <a:pt x="3121752" y="96583"/>
                  <a:pt x="3124828" y="106327"/>
                  <a:pt x="3128462" y="115628"/>
                </a:cubicBezTo>
                <a:cubicBezTo>
                  <a:pt x="3132096" y="124930"/>
                  <a:pt x="3136258" y="133702"/>
                  <a:pt x="3140949" y="141946"/>
                </a:cubicBezTo>
                <a:cubicBezTo>
                  <a:pt x="3145879" y="134059"/>
                  <a:pt x="3150250" y="125487"/>
                  <a:pt x="3154065" y="116229"/>
                </a:cubicBezTo>
                <a:cubicBezTo>
                  <a:pt x="3157880" y="106970"/>
                  <a:pt x="3161052" y="97026"/>
                  <a:pt x="3163581" y="86396"/>
                </a:cubicBezTo>
                <a:close/>
                <a:moveTo>
                  <a:pt x="1938880" y="76324"/>
                </a:moveTo>
                <a:lnTo>
                  <a:pt x="1938880" y="101270"/>
                </a:lnTo>
                <a:lnTo>
                  <a:pt x="1965884" y="101270"/>
                </a:lnTo>
                <a:lnTo>
                  <a:pt x="1965884" y="76324"/>
                </a:lnTo>
                <a:close/>
                <a:moveTo>
                  <a:pt x="1893617" y="76324"/>
                </a:moveTo>
                <a:lnTo>
                  <a:pt x="1893617" y="101270"/>
                </a:lnTo>
                <a:lnTo>
                  <a:pt x="1920392" y="101270"/>
                </a:lnTo>
                <a:lnTo>
                  <a:pt x="1920392" y="76324"/>
                </a:lnTo>
                <a:close/>
                <a:moveTo>
                  <a:pt x="1600338" y="73595"/>
                </a:moveTo>
                <a:lnTo>
                  <a:pt x="1700236" y="73595"/>
                </a:lnTo>
                <a:lnTo>
                  <a:pt x="1700236" y="92797"/>
                </a:lnTo>
                <a:lnTo>
                  <a:pt x="1652230" y="92797"/>
                </a:lnTo>
                <a:cubicBezTo>
                  <a:pt x="1649534" y="103979"/>
                  <a:pt x="1646296" y="115105"/>
                  <a:pt x="1642514" y="126173"/>
                </a:cubicBezTo>
                <a:cubicBezTo>
                  <a:pt x="1638733" y="137241"/>
                  <a:pt x="1634809" y="147680"/>
                  <a:pt x="1630742" y="157491"/>
                </a:cubicBezTo>
                <a:lnTo>
                  <a:pt x="1678062" y="146747"/>
                </a:lnTo>
                <a:cubicBezTo>
                  <a:pt x="1676223" y="141322"/>
                  <a:pt x="1674299" y="135883"/>
                  <a:pt x="1672290" y="130430"/>
                </a:cubicBezTo>
                <a:cubicBezTo>
                  <a:pt x="1670280" y="124977"/>
                  <a:pt x="1668241" y="119824"/>
                  <a:pt x="1666175" y="114971"/>
                </a:cubicBezTo>
                <a:lnTo>
                  <a:pt x="1683320" y="110399"/>
                </a:lnTo>
                <a:cubicBezTo>
                  <a:pt x="1687911" y="120591"/>
                  <a:pt x="1692273" y="131354"/>
                  <a:pt x="1696407" y="142689"/>
                </a:cubicBezTo>
                <a:lnTo>
                  <a:pt x="1705409" y="170910"/>
                </a:lnTo>
                <a:lnTo>
                  <a:pt x="1704620" y="172265"/>
                </a:lnTo>
                <a:lnTo>
                  <a:pt x="1687434" y="178065"/>
                </a:lnTo>
                <a:cubicBezTo>
                  <a:pt x="1686968" y="176117"/>
                  <a:pt x="1686415" y="174012"/>
                  <a:pt x="1685777" y="171750"/>
                </a:cubicBezTo>
                <a:cubicBezTo>
                  <a:pt x="1685139" y="169488"/>
                  <a:pt x="1684472" y="167097"/>
                  <a:pt x="1683777" y="164577"/>
                </a:cubicBezTo>
                <a:cubicBezTo>
                  <a:pt x="1664112" y="169309"/>
                  <a:pt x="1649238" y="173003"/>
                  <a:pt x="1639158" y="175660"/>
                </a:cubicBezTo>
                <a:cubicBezTo>
                  <a:pt x="1629076" y="178317"/>
                  <a:pt x="1621993" y="180352"/>
                  <a:pt x="1617906" y="181765"/>
                </a:cubicBezTo>
                <a:cubicBezTo>
                  <a:pt x="1613820" y="183177"/>
                  <a:pt x="1610935" y="184382"/>
                  <a:pt x="1609253" y="185380"/>
                </a:cubicBezTo>
                <a:lnTo>
                  <a:pt x="1609253" y="184694"/>
                </a:lnTo>
                <a:cubicBezTo>
                  <a:pt x="1609063" y="184923"/>
                  <a:pt x="1608987" y="185151"/>
                  <a:pt x="1609025" y="185380"/>
                </a:cubicBezTo>
                <a:cubicBezTo>
                  <a:pt x="1608377" y="183094"/>
                  <a:pt x="1607386" y="180008"/>
                  <a:pt x="1606053" y="176122"/>
                </a:cubicBezTo>
                <a:cubicBezTo>
                  <a:pt x="1604719" y="172236"/>
                  <a:pt x="1603500" y="168921"/>
                  <a:pt x="1602395" y="166178"/>
                </a:cubicBezTo>
                <a:cubicBezTo>
                  <a:pt x="1604214" y="165444"/>
                  <a:pt x="1606005" y="163711"/>
                  <a:pt x="1607767" y="160977"/>
                </a:cubicBezTo>
                <a:cubicBezTo>
                  <a:pt x="1609529" y="158243"/>
                  <a:pt x="1611320" y="154795"/>
                  <a:pt x="1613139" y="150633"/>
                </a:cubicBezTo>
                <a:cubicBezTo>
                  <a:pt x="1614720" y="146723"/>
                  <a:pt x="1617273" y="139398"/>
                  <a:pt x="1620797" y="128659"/>
                </a:cubicBezTo>
                <a:cubicBezTo>
                  <a:pt x="1624322" y="117919"/>
                  <a:pt x="1627560" y="105965"/>
                  <a:pt x="1630513" y="92797"/>
                </a:cubicBezTo>
                <a:lnTo>
                  <a:pt x="1600338" y="92797"/>
                </a:lnTo>
                <a:close/>
                <a:moveTo>
                  <a:pt x="2003602" y="72215"/>
                </a:moveTo>
                <a:lnTo>
                  <a:pt x="2024834" y="72215"/>
                </a:lnTo>
                <a:lnTo>
                  <a:pt x="2024834" y="211198"/>
                </a:lnTo>
                <a:lnTo>
                  <a:pt x="2003602" y="211198"/>
                </a:lnTo>
                <a:lnTo>
                  <a:pt x="2003602" y="200911"/>
                </a:lnTo>
                <a:lnTo>
                  <a:pt x="1836267" y="200911"/>
                </a:lnTo>
                <a:lnTo>
                  <a:pt x="1836267" y="73585"/>
                </a:lnTo>
                <a:lnTo>
                  <a:pt x="1857956" y="73585"/>
                </a:lnTo>
                <a:lnTo>
                  <a:pt x="1857956" y="181051"/>
                </a:lnTo>
                <a:lnTo>
                  <a:pt x="2003602" y="181051"/>
                </a:lnTo>
                <a:close/>
                <a:moveTo>
                  <a:pt x="2861372" y="71980"/>
                </a:moveTo>
                <a:lnTo>
                  <a:pt x="2861372" y="85268"/>
                </a:lnTo>
                <a:lnTo>
                  <a:pt x="2933152" y="85268"/>
                </a:lnTo>
                <a:lnTo>
                  <a:pt x="2933152" y="71980"/>
                </a:lnTo>
                <a:close/>
                <a:moveTo>
                  <a:pt x="466253" y="71780"/>
                </a:moveTo>
                <a:lnTo>
                  <a:pt x="594955" y="71780"/>
                </a:lnTo>
                <a:lnTo>
                  <a:pt x="594955" y="91868"/>
                </a:lnTo>
                <a:lnTo>
                  <a:pt x="541005" y="91868"/>
                </a:lnTo>
                <a:lnTo>
                  <a:pt x="541005" y="125044"/>
                </a:lnTo>
                <a:lnTo>
                  <a:pt x="606385" y="125044"/>
                </a:lnTo>
                <a:lnTo>
                  <a:pt x="606385" y="144904"/>
                </a:lnTo>
                <a:lnTo>
                  <a:pt x="541005" y="144904"/>
                </a:lnTo>
                <a:lnTo>
                  <a:pt x="541005" y="184936"/>
                </a:lnTo>
                <a:cubicBezTo>
                  <a:pt x="546039" y="185832"/>
                  <a:pt x="551288" y="186442"/>
                  <a:pt x="556750" y="186766"/>
                </a:cubicBezTo>
                <a:cubicBezTo>
                  <a:pt x="562213" y="187090"/>
                  <a:pt x="567862" y="187242"/>
                  <a:pt x="573695" y="187223"/>
                </a:cubicBezTo>
                <a:cubicBezTo>
                  <a:pt x="577377" y="187225"/>
                  <a:pt x="583197" y="187222"/>
                  <a:pt x="591154" y="187215"/>
                </a:cubicBezTo>
                <a:cubicBezTo>
                  <a:pt x="599111" y="187208"/>
                  <a:pt x="607233" y="187188"/>
                  <a:pt x="615521" y="187155"/>
                </a:cubicBezTo>
                <a:cubicBezTo>
                  <a:pt x="623808" y="187123"/>
                  <a:pt x="630288" y="187069"/>
                  <a:pt x="634960" y="186994"/>
                </a:cubicBezTo>
                <a:cubicBezTo>
                  <a:pt x="633193" y="189687"/>
                  <a:pt x="631583" y="193092"/>
                  <a:pt x="630131" y="197211"/>
                </a:cubicBezTo>
                <a:cubicBezTo>
                  <a:pt x="628678" y="201330"/>
                  <a:pt x="627697" y="205078"/>
                  <a:pt x="627188" y="208454"/>
                </a:cubicBezTo>
                <a:lnTo>
                  <a:pt x="572552" y="208454"/>
                </a:lnTo>
                <a:cubicBezTo>
                  <a:pt x="557544" y="208586"/>
                  <a:pt x="543898" y="207486"/>
                  <a:pt x="531616" y="205155"/>
                </a:cubicBezTo>
                <a:cubicBezTo>
                  <a:pt x="519334" y="202824"/>
                  <a:pt x="508397" y="198474"/>
                  <a:pt x="498808" y="192105"/>
                </a:cubicBezTo>
                <a:cubicBezTo>
                  <a:pt x="489218" y="185736"/>
                  <a:pt x="480957" y="176560"/>
                  <a:pt x="474026" y="164577"/>
                </a:cubicBezTo>
                <a:cubicBezTo>
                  <a:pt x="470258" y="174312"/>
                  <a:pt x="465678" y="183200"/>
                  <a:pt x="460281" y="191239"/>
                </a:cubicBezTo>
                <a:cubicBezTo>
                  <a:pt x="454885" y="199279"/>
                  <a:pt x="448646" y="206389"/>
                  <a:pt x="441564" y="212569"/>
                </a:cubicBezTo>
                <a:cubicBezTo>
                  <a:pt x="439759" y="210469"/>
                  <a:pt x="437140" y="207985"/>
                  <a:pt x="433706" y="205116"/>
                </a:cubicBezTo>
                <a:cubicBezTo>
                  <a:pt x="430273" y="202248"/>
                  <a:pt x="427253" y="199936"/>
                  <a:pt x="424648" y="198181"/>
                </a:cubicBezTo>
                <a:cubicBezTo>
                  <a:pt x="436979" y="188707"/>
                  <a:pt x="446379" y="176229"/>
                  <a:pt x="452852" y="160747"/>
                </a:cubicBezTo>
                <a:cubicBezTo>
                  <a:pt x="459324" y="145265"/>
                  <a:pt x="463639" y="127415"/>
                  <a:pt x="465797" y="107198"/>
                </a:cubicBezTo>
                <a:lnTo>
                  <a:pt x="487284" y="109486"/>
                </a:lnTo>
                <a:cubicBezTo>
                  <a:pt x="486608" y="114534"/>
                  <a:pt x="485846" y="119479"/>
                  <a:pt x="484998" y="124321"/>
                </a:cubicBezTo>
                <a:cubicBezTo>
                  <a:pt x="484151" y="129164"/>
                  <a:pt x="483160" y="133818"/>
                  <a:pt x="482027" y="138284"/>
                </a:cubicBezTo>
                <a:cubicBezTo>
                  <a:pt x="486170" y="148938"/>
                  <a:pt x="491371" y="157522"/>
                  <a:pt x="497629" y="164035"/>
                </a:cubicBezTo>
                <a:cubicBezTo>
                  <a:pt x="503887" y="170548"/>
                  <a:pt x="511030" y="175533"/>
                  <a:pt x="519060" y="178988"/>
                </a:cubicBezTo>
                <a:lnTo>
                  <a:pt x="519060" y="91868"/>
                </a:lnTo>
                <a:lnTo>
                  <a:pt x="466253" y="91868"/>
                </a:lnTo>
                <a:close/>
                <a:moveTo>
                  <a:pt x="1875815" y="58750"/>
                </a:moveTo>
                <a:lnTo>
                  <a:pt x="1984371" y="58750"/>
                </a:lnTo>
                <a:lnTo>
                  <a:pt x="1984371" y="160677"/>
                </a:lnTo>
                <a:lnTo>
                  <a:pt x="1875815" y="160677"/>
                </a:lnTo>
                <a:close/>
                <a:moveTo>
                  <a:pt x="2841483" y="56464"/>
                </a:moveTo>
                <a:lnTo>
                  <a:pt x="2953726" y="56464"/>
                </a:lnTo>
                <a:lnTo>
                  <a:pt x="2953726" y="128673"/>
                </a:lnTo>
                <a:lnTo>
                  <a:pt x="2907320" y="128673"/>
                </a:lnTo>
                <a:cubicBezTo>
                  <a:pt x="2906982" y="131636"/>
                  <a:pt x="2906630" y="134469"/>
                  <a:pt x="2906263" y="137174"/>
                </a:cubicBezTo>
                <a:cubicBezTo>
                  <a:pt x="2905896" y="139879"/>
                  <a:pt x="2905487" y="142542"/>
                  <a:pt x="2905034" y="145161"/>
                </a:cubicBezTo>
                <a:lnTo>
                  <a:pt x="2964927" y="145161"/>
                </a:lnTo>
                <a:lnTo>
                  <a:pt x="2964927" y="162963"/>
                </a:lnTo>
                <a:lnTo>
                  <a:pt x="2918750" y="162963"/>
                </a:lnTo>
                <a:cubicBezTo>
                  <a:pt x="2924155" y="170873"/>
                  <a:pt x="2931233" y="177455"/>
                  <a:pt x="2939981" y="182708"/>
                </a:cubicBezTo>
                <a:cubicBezTo>
                  <a:pt x="2948730" y="187961"/>
                  <a:pt x="2958950" y="191743"/>
                  <a:pt x="2970642" y="194053"/>
                </a:cubicBezTo>
                <a:cubicBezTo>
                  <a:pt x="2968256" y="196339"/>
                  <a:pt x="2965827" y="199139"/>
                  <a:pt x="2963356" y="202454"/>
                </a:cubicBezTo>
                <a:cubicBezTo>
                  <a:pt x="2960884" y="205768"/>
                  <a:pt x="2958969" y="208912"/>
                  <a:pt x="2957612" y="211883"/>
                </a:cubicBezTo>
                <a:cubicBezTo>
                  <a:pt x="2943787" y="207978"/>
                  <a:pt x="2932004" y="202130"/>
                  <a:pt x="2922265" y="194338"/>
                </a:cubicBezTo>
                <a:cubicBezTo>
                  <a:pt x="2912526" y="186547"/>
                  <a:pt x="2904801" y="176927"/>
                  <a:pt x="2899090" y="165478"/>
                </a:cubicBezTo>
                <a:cubicBezTo>
                  <a:pt x="2894728" y="176422"/>
                  <a:pt x="2887337" y="185737"/>
                  <a:pt x="2876916" y="193424"/>
                </a:cubicBezTo>
                <a:cubicBezTo>
                  <a:pt x="2866496" y="201111"/>
                  <a:pt x="2851789" y="207340"/>
                  <a:pt x="2832797" y="212112"/>
                </a:cubicBezTo>
                <a:cubicBezTo>
                  <a:pt x="2831777" y="209354"/>
                  <a:pt x="2830215" y="206354"/>
                  <a:pt x="2828110" y="203111"/>
                </a:cubicBezTo>
                <a:cubicBezTo>
                  <a:pt x="2826005" y="199868"/>
                  <a:pt x="2823986" y="197153"/>
                  <a:pt x="2822052" y="194967"/>
                </a:cubicBezTo>
                <a:cubicBezTo>
                  <a:pt x="2837431" y="191776"/>
                  <a:pt x="2849480" y="187528"/>
                  <a:pt x="2858200" y="182223"/>
                </a:cubicBezTo>
                <a:cubicBezTo>
                  <a:pt x="2866920" y="176917"/>
                  <a:pt x="2873311" y="170497"/>
                  <a:pt x="2877373" y="162963"/>
                </a:cubicBezTo>
                <a:lnTo>
                  <a:pt x="2829139" y="162963"/>
                </a:lnTo>
                <a:lnTo>
                  <a:pt x="2829139" y="145161"/>
                </a:lnTo>
                <a:lnTo>
                  <a:pt x="2883774" y="145161"/>
                </a:lnTo>
                <a:cubicBezTo>
                  <a:pt x="2884446" y="142542"/>
                  <a:pt x="2884989" y="139879"/>
                  <a:pt x="2885403" y="137174"/>
                </a:cubicBezTo>
                <a:cubicBezTo>
                  <a:pt x="2885817" y="134469"/>
                  <a:pt x="2886189" y="131636"/>
                  <a:pt x="2886518" y="128673"/>
                </a:cubicBezTo>
                <a:lnTo>
                  <a:pt x="2841483" y="128673"/>
                </a:lnTo>
                <a:close/>
                <a:moveTo>
                  <a:pt x="682284" y="53006"/>
                </a:moveTo>
                <a:cubicBezTo>
                  <a:pt x="680793" y="56922"/>
                  <a:pt x="679202" y="60651"/>
                  <a:pt x="677511" y="64195"/>
                </a:cubicBezTo>
                <a:cubicBezTo>
                  <a:pt x="675819" y="67738"/>
                  <a:pt x="674057" y="70952"/>
                  <a:pt x="672222" y="73838"/>
                </a:cubicBezTo>
                <a:lnTo>
                  <a:pt x="709041" y="73838"/>
                </a:lnTo>
                <a:lnTo>
                  <a:pt x="709041" y="53006"/>
                </a:lnTo>
                <a:close/>
                <a:moveTo>
                  <a:pt x="2522039" y="46834"/>
                </a:moveTo>
                <a:lnTo>
                  <a:pt x="2522039" y="108813"/>
                </a:lnTo>
                <a:lnTo>
                  <a:pt x="2544909" y="108813"/>
                </a:lnTo>
                <a:cubicBezTo>
                  <a:pt x="2558374" y="108847"/>
                  <a:pt x="2568380" y="106207"/>
                  <a:pt x="2574926" y="100894"/>
                </a:cubicBezTo>
                <a:cubicBezTo>
                  <a:pt x="2581473" y="95582"/>
                  <a:pt x="2584732" y="87396"/>
                  <a:pt x="2584704" y="76337"/>
                </a:cubicBezTo>
                <a:cubicBezTo>
                  <a:pt x="2584680" y="65402"/>
                  <a:pt x="2581240" y="57712"/>
                  <a:pt x="2574384" y="53267"/>
                </a:cubicBezTo>
                <a:cubicBezTo>
                  <a:pt x="2567527" y="48821"/>
                  <a:pt x="2557397" y="46677"/>
                  <a:pt x="2543994" y="46834"/>
                </a:cubicBezTo>
                <a:close/>
                <a:moveTo>
                  <a:pt x="2369639" y="46834"/>
                </a:moveTo>
                <a:lnTo>
                  <a:pt x="2369639" y="108813"/>
                </a:lnTo>
                <a:lnTo>
                  <a:pt x="2392509" y="108813"/>
                </a:lnTo>
                <a:cubicBezTo>
                  <a:pt x="2405974" y="108847"/>
                  <a:pt x="2415980" y="106207"/>
                  <a:pt x="2422526" y="100894"/>
                </a:cubicBezTo>
                <a:cubicBezTo>
                  <a:pt x="2429073" y="95582"/>
                  <a:pt x="2432332" y="87396"/>
                  <a:pt x="2432304" y="76337"/>
                </a:cubicBezTo>
                <a:cubicBezTo>
                  <a:pt x="2432280" y="65402"/>
                  <a:pt x="2428840" y="57712"/>
                  <a:pt x="2421984" y="53267"/>
                </a:cubicBezTo>
                <a:cubicBezTo>
                  <a:pt x="2415127" y="48821"/>
                  <a:pt x="2404997" y="46677"/>
                  <a:pt x="2391594" y="46834"/>
                </a:cubicBezTo>
                <a:close/>
                <a:moveTo>
                  <a:pt x="1350464" y="46834"/>
                </a:moveTo>
                <a:lnTo>
                  <a:pt x="1350464" y="108813"/>
                </a:lnTo>
                <a:lnTo>
                  <a:pt x="1373335" y="108813"/>
                </a:lnTo>
                <a:cubicBezTo>
                  <a:pt x="1386799" y="108847"/>
                  <a:pt x="1396805" y="106207"/>
                  <a:pt x="1403352" y="100894"/>
                </a:cubicBezTo>
                <a:cubicBezTo>
                  <a:pt x="1409898" y="95582"/>
                  <a:pt x="1413157" y="87396"/>
                  <a:pt x="1413129" y="76337"/>
                </a:cubicBezTo>
                <a:cubicBezTo>
                  <a:pt x="1413106" y="65402"/>
                  <a:pt x="1409665" y="57712"/>
                  <a:pt x="1402808" y="53267"/>
                </a:cubicBezTo>
                <a:cubicBezTo>
                  <a:pt x="1395952" y="48821"/>
                  <a:pt x="1385822" y="46677"/>
                  <a:pt x="1372419" y="46834"/>
                </a:cubicBezTo>
                <a:close/>
                <a:moveTo>
                  <a:pt x="1198064" y="46834"/>
                </a:moveTo>
                <a:lnTo>
                  <a:pt x="1198064" y="108813"/>
                </a:lnTo>
                <a:lnTo>
                  <a:pt x="1220934" y="108813"/>
                </a:lnTo>
                <a:cubicBezTo>
                  <a:pt x="1234399" y="108847"/>
                  <a:pt x="1244405" y="106207"/>
                  <a:pt x="1250952" y="100894"/>
                </a:cubicBezTo>
                <a:cubicBezTo>
                  <a:pt x="1257498" y="95582"/>
                  <a:pt x="1260757" y="87396"/>
                  <a:pt x="1260729" y="76337"/>
                </a:cubicBezTo>
                <a:cubicBezTo>
                  <a:pt x="1260705" y="65402"/>
                  <a:pt x="1257265" y="57712"/>
                  <a:pt x="1250409" y="53267"/>
                </a:cubicBezTo>
                <a:cubicBezTo>
                  <a:pt x="1243552" y="48821"/>
                  <a:pt x="1233422" y="46677"/>
                  <a:pt x="1220019" y="46834"/>
                </a:cubicBezTo>
                <a:close/>
                <a:moveTo>
                  <a:pt x="178889" y="46834"/>
                </a:moveTo>
                <a:lnTo>
                  <a:pt x="178889" y="108813"/>
                </a:lnTo>
                <a:lnTo>
                  <a:pt x="201759" y="108813"/>
                </a:lnTo>
                <a:cubicBezTo>
                  <a:pt x="215224" y="108847"/>
                  <a:pt x="225230" y="106207"/>
                  <a:pt x="231777" y="100894"/>
                </a:cubicBezTo>
                <a:cubicBezTo>
                  <a:pt x="238323" y="95582"/>
                  <a:pt x="241582" y="87396"/>
                  <a:pt x="241554" y="76337"/>
                </a:cubicBezTo>
                <a:cubicBezTo>
                  <a:pt x="241530" y="65402"/>
                  <a:pt x="238090" y="57712"/>
                  <a:pt x="231233" y="53267"/>
                </a:cubicBezTo>
                <a:cubicBezTo>
                  <a:pt x="224377" y="48821"/>
                  <a:pt x="214247" y="46677"/>
                  <a:pt x="200844" y="46834"/>
                </a:cubicBezTo>
                <a:close/>
                <a:moveTo>
                  <a:pt x="26489" y="46834"/>
                </a:moveTo>
                <a:lnTo>
                  <a:pt x="26489" y="108813"/>
                </a:lnTo>
                <a:lnTo>
                  <a:pt x="49359" y="108813"/>
                </a:lnTo>
                <a:cubicBezTo>
                  <a:pt x="62824" y="108847"/>
                  <a:pt x="72830" y="106207"/>
                  <a:pt x="79377" y="100894"/>
                </a:cubicBezTo>
                <a:cubicBezTo>
                  <a:pt x="85923" y="95582"/>
                  <a:pt x="89183" y="87396"/>
                  <a:pt x="89154" y="76337"/>
                </a:cubicBezTo>
                <a:cubicBezTo>
                  <a:pt x="89130" y="65402"/>
                  <a:pt x="85690" y="57712"/>
                  <a:pt x="78833" y="53267"/>
                </a:cubicBezTo>
                <a:cubicBezTo>
                  <a:pt x="71977" y="48821"/>
                  <a:pt x="61848" y="46677"/>
                  <a:pt x="48444" y="46834"/>
                </a:cubicBezTo>
                <a:close/>
                <a:moveTo>
                  <a:pt x="2613812" y="25603"/>
                </a:moveTo>
                <a:lnTo>
                  <a:pt x="2739285" y="25603"/>
                </a:lnTo>
                <a:lnTo>
                  <a:pt x="2739285" y="47749"/>
                </a:lnTo>
                <a:lnTo>
                  <a:pt x="2689679" y="47749"/>
                </a:lnTo>
                <a:lnTo>
                  <a:pt x="2689679" y="193824"/>
                </a:lnTo>
                <a:lnTo>
                  <a:pt x="2663190" y="193824"/>
                </a:lnTo>
                <a:lnTo>
                  <a:pt x="2663190" y="47749"/>
                </a:lnTo>
                <a:lnTo>
                  <a:pt x="2613812" y="47749"/>
                </a:lnTo>
                <a:close/>
                <a:moveTo>
                  <a:pt x="2495550" y="25603"/>
                </a:moveTo>
                <a:lnTo>
                  <a:pt x="2546510" y="25603"/>
                </a:lnTo>
                <a:cubicBezTo>
                  <a:pt x="2565596" y="25345"/>
                  <a:pt x="2580988" y="29057"/>
                  <a:pt x="2592688" y="36739"/>
                </a:cubicBezTo>
                <a:cubicBezTo>
                  <a:pt x="2604388" y="44421"/>
                  <a:pt x="2610404" y="57620"/>
                  <a:pt x="2610735" y="76337"/>
                </a:cubicBezTo>
                <a:cubicBezTo>
                  <a:pt x="2610385" y="94681"/>
                  <a:pt x="2604407" y="108234"/>
                  <a:pt x="2592802" y="116996"/>
                </a:cubicBezTo>
                <a:cubicBezTo>
                  <a:pt x="2581198" y="125758"/>
                  <a:pt x="2566072" y="130108"/>
                  <a:pt x="2547425" y="130045"/>
                </a:cubicBezTo>
                <a:lnTo>
                  <a:pt x="2522039" y="130045"/>
                </a:lnTo>
                <a:lnTo>
                  <a:pt x="2522039" y="193824"/>
                </a:lnTo>
                <a:lnTo>
                  <a:pt x="2495550" y="193824"/>
                </a:lnTo>
                <a:close/>
                <a:moveTo>
                  <a:pt x="2343150" y="25603"/>
                </a:moveTo>
                <a:lnTo>
                  <a:pt x="2394110" y="25603"/>
                </a:lnTo>
                <a:cubicBezTo>
                  <a:pt x="2413196" y="25345"/>
                  <a:pt x="2428588" y="29057"/>
                  <a:pt x="2440288" y="36739"/>
                </a:cubicBezTo>
                <a:cubicBezTo>
                  <a:pt x="2451988" y="44421"/>
                  <a:pt x="2458004" y="57620"/>
                  <a:pt x="2458335" y="76337"/>
                </a:cubicBezTo>
                <a:cubicBezTo>
                  <a:pt x="2457985" y="94681"/>
                  <a:pt x="2452007" y="108234"/>
                  <a:pt x="2440402" y="116996"/>
                </a:cubicBezTo>
                <a:cubicBezTo>
                  <a:pt x="2428798" y="125758"/>
                  <a:pt x="2413672" y="130108"/>
                  <a:pt x="2395025" y="130045"/>
                </a:cubicBezTo>
                <a:lnTo>
                  <a:pt x="2369639" y="130045"/>
                </a:lnTo>
                <a:lnTo>
                  <a:pt x="2369639" y="193824"/>
                </a:lnTo>
                <a:lnTo>
                  <a:pt x="2343150" y="193824"/>
                </a:lnTo>
                <a:close/>
                <a:moveTo>
                  <a:pt x="1451762" y="25603"/>
                </a:moveTo>
                <a:lnTo>
                  <a:pt x="1577235" y="25603"/>
                </a:lnTo>
                <a:lnTo>
                  <a:pt x="1577235" y="47749"/>
                </a:lnTo>
                <a:lnTo>
                  <a:pt x="1527629" y="47749"/>
                </a:lnTo>
                <a:lnTo>
                  <a:pt x="1527629" y="193824"/>
                </a:lnTo>
                <a:lnTo>
                  <a:pt x="1501140" y="193824"/>
                </a:lnTo>
                <a:lnTo>
                  <a:pt x="1501140" y="47749"/>
                </a:lnTo>
                <a:lnTo>
                  <a:pt x="1451762" y="47749"/>
                </a:lnTo>
                <a:close/>
                <a:moveTo>
                  <a:pt x="1323975" y="25603"/>
                </a:moveTo>
                <a:lnTo>
                  <a:pt x="1374935" y="25603"/>
                </a:lnTo>
                <a:cubicBezTo>
                  <a:pt x="1394021" y="25345"/>
                  <a:pt x="1409414" y="29057"/>
                  <a:pt x="1421113" y="36739"/>
                </a:cubicBezTo>
                <a:cubicBezTo>
                  <a:pt x="1432813" y="44421"/>
                  <a:pt x="1438829" y="57620"/>
                  <a:pt x="1439160" y="76337"/>
                </a:cubicBezTo>
                <a:cubicBezTo>
                  <a:pt x="1438810" y="94681"/>
                  <a:pt x="1432833" y="108234"/>
                  <a:pt x="1421228" y="116996"/>
                </a:cubicBezTo>
                <a:cubicBezTo>
                  <a:pt x="1409623" y="125758"/>
                  <a:pt x="1394497" y="130108"/>
                  <a:pt x="1375851" y="130045"/>
                </a:cubicBezTo>
                <a:lnTo>
                  <a:pt x="1350464" y="130045"/>
                </a:lnTo>
                <a:lnTo>
                  <a:pt x="1350464" y="193824"/>
                </a:lnTo>
                <a:lnTo>
                  <a:pt x="1323975" y="193824"/>
                </a:lnTo>
                <a:close/>
                <a:moveTo>
                  <a:pt x="1171575" y="25603"/>
                </a:moveTo>
                <a:lnTo>
                  <a:pt x="1222535" y="25603"/>
                </a:lnTo>
                <a:cubicBezTo>
                  <a:pt x="1241621" y="25345"/>
                  <a:pt x="1257013" y="29057"/>
                  <a:pt x="1268713" y="36739"/>
                </a:cubicBezTo>
                <a:cubicBezTo>
                  <a:pt x="1280413" y="44421"/>
                  <a:pt x="1286429" y="57620"/>
                  <a:pt x="1286761" y="76337"/>
                </a:cubicBezTo>
                <a:cubicBezTo>
                  <a:pt x="1286410" y="94681"/>
                  <a:pt x="1280432" y="108234"/>
                  <a:pt x="1268828" y="116996"/>
                </a:cubicBezTo>
                <a:cubicBezTo>
                  <a:pt x="1257223" y="125758"/>
                  <a:pt x="1242097" y="130108"/>
                  <a:pt x="1223450" y="130045"/>
                </a:cubicBezTo>
                <a:lnTo>
                  <a:pt x="1198064" y="130045"/>
                </a:lnTo>
                <a:lnTo>
                  <a:pt x="1198064" y="193824"/>
                </a:lnTo>
                <a:lnTo>
                  <a:pt x="1171575" y="193824"/>
                </a:lnTo>
                <a:close/>
                <a:moveTo>
                  <a:pt x="280187" y="25603"/>
                </a:moveTo>
                <a:lnTo>
                  <a:pt x="405660" y="25603"/>
                </a:lnTo>
                <a:lnTo>
                  <a:pt x="405660" y="47749"/>
                </a:lnTo>
                <a:lnTo>
                  <a:pt x="356054" y="47749"/>
                </a:lnTo>
                <a:lnTo>
                  <a:pt x="356054" y="193824"/>
                </a:lnTo>
                <a:lnTo>
                  <a:pt x="329565" y="193824"/>
                </a:lnTo>
                <a:lnTo>
                  <a:pt x="329565" y="47749"/>
                </a:lnTo>
                <a:lnTo>
                  <a:pt x="280187" y="47749"/>
                </a:lnTo>
                <a:close/>
                <a:moveTo>
                  <a:pt x="152400" y="25603"/>
                </a:moveTo>
                <a:lnTo>
                  <a:pt x="203360" y="25603"/>
                </a:lnTo>
                <a:cubicBezTo>
                  <a:pt x="222446" y="25345"/>
                  <a:pt x="237838" y="29057"/>
                  <a:pt x="249538" y="36739"/>
                </a:cubicBezTo>
                <a:cubicBezTo>
                  <a:pt x="261238" y="44421"/>
                  <a:pt x="267254" y="57620"/>
                  <a:pt x="267586" y="76337"/>
                </a:cubicBezTo>
                <a:cubicBezTo>
                  <a:pt x="267235" y="94681"/>
                  <a:pt x="261257" y="108234"/>
                  <a:pt x="249653" y="116996"/>
                </a:cubicBezTo>
                <a:cubicBezTo>
                  <a:pt x="238048" y="125758"/>
                  <a:pt x="222922" y="130108"/>
                  <a:pt x="204275" y="130045"/>
                </a:cubicBezTo>
                <a:lnTo>
                  <a:pt x="178889" y="130045"/>
                </a:lnTo>
                <a:lnTo>
                  <a:pt x="178889" y="193824"/>
                </a:lnTo>
                <a:lnTo>
                  <a:pt x="152400" y="193824"/>
                </a:lnTo>
                <a:close/>
                <a:moveTo>
                  <a:pt x="0" y="25603"/>
                </a:moveTo>
                <a:lnTo>
                  <a:pt x="50960" y="25603"/>
                </a:lnTo>
                <a:cubicBezTo>
                  <a:pt x="70046" y="25345"/>
                  <a:pt x="85438" y="29057"/>
                  <a:pt x="97138" y="36739"/>
                </a:cubicBezTo>
                <a:cubicBezTo>
                  <a:pt x="108838" y="44421"/>
                  <a:pt x="114854" y="57620"/>
                  <a:pt x="115186" y="76337"/>
                </a:cubicBezTo>
                <a:cubicBezTo>
                  <a:pt x="114835" y="94681"/>
                  <a:pt x="108857" y="108234"/>
                  <a:pt x="97253" y="116996"/>
                </a:cubicBezTo>
                <a:cubicBezTo>
                  <a:pt x="85648" y="125758"/>
                  <a:pt x="70522" y="130108"/>
                  <a:pt x="51875" y="130045"/>
                </a:cubicBezTo>
                <a:lnTo>
                  <a:pt x="26489" y="130045"/>
                </a:lnTo>
                <a:lnTo>
                  <a:pt x="26489" y="193824"/>
                </a:lnTo>
                <a:lnTo>
                  <a:pt x="0" y="193824"/>
                </a:lnTo>
                <a:close/>
                <a:moveTo>
                  <a:pt x="795680" y="22174"/>
                </a:moveTo>
                <a:lnTo>
                  <a:pt x="815312" y="22174"/>
                </a:lnTo>
                <a:lnTo>
                  <a:pt x="815312" y="148572"/>
                </a:lnTo>
                <a:lnTo>
                  <a:pt x="795680" y="148572"/>
                </a:lnTo>
                <a:close/>
                <a:moveTo>
                  <a:pt x="1608110" y="20331"/>
                </a:moveTo>
                <a:lnTo>
                  <a:pt x="1696121" y="20331"/>
                </a:lnTo>
                <a:lnTo>
                  <a:pt x="1696121" y="39076"/>
                </a:lnTo>
                <a:lnTo>
                  <a:pt x="1608110" y="39076"/>
                </a:lnTo>
                <a:close/>
                <a:moveTo>
                  <a:pt x="1835353" y="16459"/>
                </a:moveTo>
                <a:lnTo>
                  <a:pt x="2026205" y="16459"/>
                </a:lnTo>
                <a:lnTo>
                  <a:pt x="2026205" y="36090"/>
                </a:lnTo>
                <a:lnTo>
                  <a:pt x="1835353" y="36090"/>
                </a:lnTo>
                <a:close/>
                <a:moveTo>
                  <a:pt x="2206272" y="11430"/>
                </a:moveTo>
                <a:lnTo>
                  <a:pt x="2224554" y="11430"/>
                </a:lnTo>
                <a:lnTo>
                  <a:pt x="2161025" y="234972"/>
                </a:lnTo>
                <a:lnTo>
                  <a:pt x="2142744" y="234972"/>
                </a:lnTo>
                <a:close/>
                <a:moveTo>
                  <a:pt x="1034697" y="11430"/>
                </a:moveTo>
                <a:lnTo>
                  <a:pt x="1052979" y="11430"/>
                </a:lnTo>
                <a:lnTo>
                  <a:pt x="989450" y="234972"/>
                </a:lnTo>
                <a:lnTo>
                  <a:pt x="971169" y="234972"/>
                </a:lnTo>
                <a:close/>
                <a:moveTo>
                  <a:pt x="1732926" y="6158"/>
                </a:moveTo>
                <a:lnTo>
                  <a:pt x="1753957" y="6158"/>
                </a:lnTo>
                <a:cubicBezTo>
                  <a:pt x="1753957" y="22122"/>
                  <a:pt x="1753728" y="37743"/>
                  <a:pt x="1753271" y="53021"/>
                </a:cubicBezTo>
                <a:lnTo>
                  <a:pt x="1803106" y="53021"/>
                </a:lnTo>
                <a:cubicBezTo>
                  <a:pt x="1803096" y="53264"/>
                  <a:pt x="1803058" y="54607"/>
                  <a:pt x="1802992" y="57050"/>
                </a:cubicBezTo>
                <a:cubicBezTo>
                  <a:pt x="1802925" y="59493"/>
                  <a:pt x="1802887" y="61579"/>
                  <a:pt x="1802877" y="63308"/>
                </a:cubicBezTo>
                <a:cubicBezTo>
                  <a:pt x="1801997" y="93936"/>
                  <a:pt x="1801040" y="118582"/>
                  <a:pt x="1800007" y="137247"/>
                </a:cubicBezTo>
                <a:cubicBezTo>
                  <a:pt x="1798974" y="155912"/>
                  <a:pt x="1797662" y="169992"/>
                  <a:pt x="1796070" y="179487"/>
                </a:cubicBezTo>
                <a:cubicBezTo>
                  <a:pt x="1794478" y="188983"/>
                  <a:pt x="1792404" y="195290"/>
                  <a:pt x="1789847" y="198410"/>
                </a:cubicBezTo>
                <a:cubicBezTo>
                  <a:pt x="1787495" y="201658"/>
                  <a:pt x="1784942" y="204020"/>
                  <a:pt x="1782189" y="205497"/>
                </a:cubicBezTo>
                <a:cubicBezTo>
                  <a:pt x="1779436" y="206973"/>
                  <a:pt x="1776198" y="207964"/>
                  <a:pt x="1772474" y="208469"/>
                </a:cubicBezTo>
                <a:cubicBezTo>
                  <a:pt x="1768821" y="208912"/>
                  <a:pt x="1764239" y="209112"/>
                  <a:pt x="1758729" y="209069"/>
                </a:cubicBezTo>
                <a:cubicBezTo>
                  <a:pt x="1753219" y="209026"/>
                  <a:pt x="1747437" y="208826"/>
                  <a:pt x="1741384" y="208469"/>
                </a:cubicBezTo>
                <a:cubicBezTo>
                  <a:pt x="1741132" y="205383"/>
                  <a:pt x="1740436" y="201954"/>
                  <a:pt x="1739298" y="198182"/>
                </a:cubicBezTo>
                <a:cubicBezTo>
                  <a:pt x="1738160" y="194410"/>
                  <a:pt x="1736721" y="190981"/>
                  <a:pt x="1734983" y="187895"/>
                </a:cubicBezTo>
                <a:cubicBezTo>
                  <a:pt x="1741136" y="188333"/>
                  <a:pt x="1746661" y="188599"/>
                  <a:pt x="1751557" y="188695"/>
                </a:cubicBezTo>
                <a:cubicBezTo>
                  <a:pt x="1756453" y="188790"/>
                  <a:pt x="1760148" y="188828"/>
                  <a:pt x="1762644" y="188809"/>
                </a:cubicBezTo>
                <a:cubicBezTo>
                  <a:pt x="1764663" y="188952"/>
                  <a:pt x="1766339" y="188780"/>
                  <a:pt x="1767673" y="188295"/>
                </a:cubicBezTo>
                <a:cubicBezTo>
                  <a:pt x="1769006" y="187809"/>
                  <a:pt x="1770226" y="186837"/>
                  <a:pt x="1771331" y="185380"/>
                </a:cubicBezTo>
                <a:cubicBezTo>
                  <a:pt x="1773145" y="183324"/>
                  <a:pt x="1774697" y="178317"/>
                  <a:pt x="1775987" y="170360"/>
                </a:cubicBezTo>
                <a:cubicBezTo>
                  <a:pt x="1777277" y="162403"/>
                  <a:pt x="1778389" y="150572"/>
                  <a:pt x="1779323" y="134868"/>
                </a:cubicBezTo>
                <a:cubicBezTo>
                  <a:pt x="1780257" y="119164"/>
                  <a:pt x="1781098" y="98663"/>
                  <a:pt x="1781846" y="73366"/>
                </a:cubicBezTo>
                <a:lnTo>
                  <a:pt x="1752357" y="73366"/>
                </a:lnTo>
                <a:cubicBezTo>
                  <a:pt x="1751219" y="101860"/>
                  <a:pt x="1747380" y="128025"/>
                  <a:pt x="1740841" y="151862"/>
                </a:cubicBezTo>
                <a:cubicBezTo>
                  <a:pt x="1734302" y="175698"/>
                  <a:pt x="1722977" y="195634"/>
                  <a:pt x="1706865" y="211669"/>
                </a:cubicBezTo>
                <a:cubicBezTo>
                  <a:pt x="1705141" y="208912"/>
                  <a:pt x="1702760" y="206025"/>
                  <a:pt x="1699722" y="203011"/>
                </a:cubicBezTo>
                <a:cubicBezTo>
                  <a:pt x="1696683" y="199996"/>
                  <a:pt x="1693730" y="197624"/>
                  <a:pt x="1690863" y="195896"/>
                </a:cubicBezTo>
                <a:lnTo>
                  <a:pt x="1704620" y="172265"/>
                </a:lnTo>
                <a:lnTo>
                  <a:pt x="1705722" y="171893"/>
                </a:lnTo>
                <a:lnTo>
                  <a:pt x="1705409" y="170910"/>
                </a:lnTo>
                <a:lnTo>
                  <a:pt x="1721439" y="143375"/>
                </a:lnTo>
                <a:cubicBezTo>
                  <a:pt x="1727287" y="122296"/>
                  <a:pt x="1730735" y="98960"/>
                  <a:pt x="1731783" y="73366"/>
                </a:cubicBezTo>
                <a:lnTo>
                  <a:pt x="1703208" y="73366"/>
                </a:lnTo>
                <a:lnTo>
                  <a:pt x="1703208" y="53021"/>
                </a:lnTo>
                <a:lnTo>
                  <a:pt x="1732469" y="53021"/>
                </a:lnTo>
                <a:cubicBezTo>
                  <a:pt x="1732688" y="45367"/>
                  <a:pt x="1732821" y="37643"/>
                  <a:pt x="1732869" y="29846"/>
                </a:cubicBezTo>
                <a:cubicBezTo>
                  <a:pt x="1732916" y="22050"/>
                  <a:pt x="1732935" y="14154"/>
                  <a:pt x="1732926" y="6158"/>
                </a:cubicBezTo>
                <a:close/>
                <a:moveTo>
                  <a:pt x="835914" y="5258"/>
                </a:moveTo>
                <a:lnTo>
                  <a:pt x="856459" y="5258"/>
                </a:lnTo>
                <a:lnTo>
                  <a:pt x="856459" y="184693"/>
                </a:lnTo>
                <a:cubicBezTo>
                  <a:pt x="856502" y="190999"/>
                  <a:pt x="855731" y="195876"/>
                  <a:pt x="854148" y="199324"/>
                </a:cubicBezTo>
                <a:cubicBezTo>
                  <a:pt x="852565" y="202773"/>
                  <a:pt x="849910" y="205364"/>
                  <a:pt x="846186" y="207097"/>
                </a:cubicBezTo>
                <a:cubicBezTo>
                  <a:pt x="842510" y="208869"/>
                  <a:pt x="837529" y="210012"/>
                  <a:pt x="831246" y="210526"/>
                </a:cubicBezTo>
                <a:cubicBezTo>
                  <a:pt x="824961" y="211040"/>
                  <a:pt x="817519" y="211269"/>
                  <a:pt x="808920" y="211212"/>
                </a:cubicBezTo>
                <a:cubicBezTo>
                  <a:pt x="808420" y="208192"/>
                  <a:pt x="807536" y="204630"/>
                  <a:pt x="806266" y="200525"/>
                </a:cubicBezTo>
                <a:cubicBezTo>
                  <a:pt x="804996" y="196420"/>
                  <a:pt x="803598" y="192743"/>
                  <a:pt x="802072" y="189495"/>
                </a:cubicBezTo>
                <a:cubicBezTo>
                  <a:pt x="808631" y="189719"/>
                  <a:pt x="814581" y="189842"/>
                  <a:pt x="819924" y="189866"/>
                </a:cubicBezTo>
                <a:cubicBezTo>
                  <a:pt x="825265" y="189890"/>
                  <a:pt x="828993" y="189843"/>
                  <a:pt x="831107" y="189723"/>
                </a:cubicBezTo>
                <a:cubicBezTo>
                  <a:pt x="832909" y="189752"/>
                  <a:pt x="834168" y="189409"/>
                  <a:pt x="834884" y="188694"/>
                </a:cubicBezTo>
                <a:cubicBezTo>
                  <a:pt x="835599" y="187980"/>
                  <a:pt x="835942" y="186722"/>
                  <a:pt x="835914" y="184922"/>
                </a:cubicBezTo>
                <a:close/>
                <a:moveTo>
                  <a:pt x="3177525" y="5243"/>
                </a:moveTo>
                <a:lnTo>
                  <a:pt x="3191698" y="22388"/>
                </a:lnTo>
                <a:cubicBezTo>
                  <a:pt x="3179126" y="27141"/>
                  <a:pt x="3164381" y="30837"/>
                  <a:pt x="3147465" y="33475"/>
                </a:cubicBezTo>
                <a:cubicBezTo>
                  <a:pt x="3130548" y="36114"/>
                  <a:pt x="3113517" y="37981"/>
                  <a:pt x="3096372" y="39076"/>
                </a:cubicBezTo>
                <a:lnTo>
                  <a:pt x="3096372" y="67194"/>
                </a:lnTo>
                <a:lnTo>
                  <a:pt x="3170210" y="67194"/>
                </a:lnTo>
                <a:lnTo>
                  <a:pt x="3174096" y="66508"/>
                </a:lnTo>
                <a:lnTo>
                  <a:pt x="3187355" y="70623"/>
                </a:lnTo>
                <a:cubicBezTo>
                  <a:pt x="3184350" y="89225"/>
                  <a:pt x="3180016" y="105970"/>
                  <a:pt x="3174354" y="120858"/>
                </a:cubicBezTo>
                <a:cubicBezTo>
                  <a:pt x="3168691" y="135745"/>
                  <a:pt x="3161900" y="148947"/>
                  <a:pt x="3153980" y="160463"/>
                </a:cubicBezTo>
                <a:cubicBezTo>
                  <a:pt x="3160023" y="168030"/>
                  <a:pt x="3166795" y="174669"/>
                  <a:pt x="3174296" y="180379"/>
                </a:cubicBezTo>
                <a:cubicBezTo>
                  <a:pt x="3181797" y="186090"/>
                  <a:pt x="3190112" y="190728"/>
                  <a:pt x="3199242" y="194295"/>
                </a:cubicBezTo>
                <a:cubicBezTo>
                  <a:pt x="3196737" y="196486"/>
                  <a:pt x="3194147" y="199306"/>
                  <a:pt x="3191470" y="202754"/>
                </a:cubicBezTo>
                <a:cubicBezTo>
                  <a:pt x="3188793" y="206202"/>
                  <a:pt x="3186660" y="209478"/>
                  <a:pt x="3185069" y="212583"/>
                </a:cubicBezTo>
                <a:cubicBezTo>
                  <a:pt x="3167276" y="204163"/>
                  <a:pt x="3152341" y="192429"/>
                  <a:pt x="3140263" y="177379"/>
                </a:cubicBezTo>
                <a:cubicBezTo>
                  <a:pt x="3133520" y="184799"/>
                  <a:pt x="3126205" y="191390"/>
                  <a:pt x="3118318" y="197153"/>
                </a:cubicBezTo>
                <a:cubicBezTo>
                  <a:pt x="3110431" y="202916"/>
                  <a:pt x="3101973" y="207907"/>
                  <a:pt x="3092943" y="212126"/>
                </a:cubicBezTo>
                <a:cubicBezTo>
                  <a:pt x="3091476" y="209250"/>
                  <a:pt x="3089552" y="206145"/>
                  <a:pt x="3087171" y="202811"/>
                </a:cubicBezTo>
                <a:cubicBezTo>
                  <a:pt x="3084790" y="199477"/>
                  <a:pt x="3082523" y="196715"/>
                  <a:pt x="3080370" y="194524"/>
                </a:cubicBezTo>
                <a:cubicBezTo>
                  <a:pt x="3089410" y="190852"/>
                  <a:pt x="3097906" y="186080"/>
                  <a:pt x="3105859" y="180208"/>
                </a:cubicBezTo>
                <a:cubicBezTo>
                  <a:pt x="3113812" y="174336"/>
                  <a:pt x="3121166" y="167449"/>
                  <a:pt x="3127919" y="159548"/>
                </a:cubicBezTo>
                <a:cubicBezTo>
                  <a:pt x="3121766" y="149242"/>
                  <a:pt x="3116413" y="137965"/>
                  <a:pt x="3111860" y="125715"/>
                </a:cubicBezTo>
                <a:cubicBezTo>
                  <a:pt x="3107307" y="113466"/>
                  <a:pt x="3103440" y="100360"/>
                  <a:pt x="3100259" y="86396"/>
                </a:cubicBezTo>
                <a:lnTo>
                  <a:pt x="3096372" y="86396"/>
                </a:lnTo>
                <a:cubicBezTo>
                  <a:pt x="3096156" y="99467"/>
                  <a:pt x="3095166" y="113508"/>
                  <a:pt x="3093401" y="128518"/>
                </a:cubicBezTo>
                <a:cubicBezTo>
                  <a:pt x="3091635" y="143528"/>
                  <a:pt x="3088562" y="158347"/>
                  <a:pt x="3084180" y="172976"/>
                </a:cubicBezTo>
                <a:cubicBezTo>
                  <a:pt x="3079799" y="187605"/>
                  <a:pt x="3073576" y="200884"/>
                  <a:pt x="3065511" y="212812"/>
                </a:cubicBezTo>
                <a:cubicBezTo>
                  <a:pt x="3063478" y="210850"/>
                  <a:pt x="3060687" y="208659"/>
                  <a:pt x="3057139" y="206240"/>
                </a:cubicBezTo>
                <a:cubicBezTo>
                  <a:pt x="3053591" y="203820"/>
                  <a:pt x="3050514" y="201973"/>
                  <a:pt x="3047909" y="200696"/>
                </a:cubicBezTo>
                <a:cubicBezTo>
                  <a:pt x="3056239" y="188462"/>
                  <a:pt x="3062389" y="175059"/>
                  <a:pt x="3066358" y="160488"/>
                </a:cubicBezTo>
                <a:cubicBezTo>
                  <a:pt x="3070327" y="145917"/>
                  <a:pt x="3072887" y="131346"/>
                  <a:pt x="3074037" y="116775"/>
                </a:cubicBezTo>
                <a:cubicBezTo>
                  <a:pt x="3075187" y="102204"/>
                  <a:pt x="3075698" y="88801"/>
                  <a:pt x="3075570" y="76566"/>
                </a:cubicBezTo>
                <a:lnTo>
                  <a:pt x="3075570" y="21931"/>
                </a:lnTo>
                <a:cubicBezTo>
                  <a:pt x="3087763" y="21255"/>
                  <a:pt x="3100181" y="20219"/>
                  <a:pt x="3112823" y="18824"/>
                </a:cubicBezTo>
                <a:cubicBezTo>
                  <a:pt x="3125465" y="17428"/>
                  <a:pt x="3137409" y="15613"/>
                  <a:pt x="3148654" y="13380"/>
                </a:cubicBezTo>
                <a:cubicBezTo>
                  <a:pt x="3159899" y="11146"/>
                  <a:pt x="3169523" y="8434"/>
                  <a:pt x="3177525" y="5243"/>
                </a:cubicBezTo>
                <a:close/>
                <a:moveTo>
                  <a:pt x="709041" y="3429"/>
                </a:moveTo>
                <a:lnTo>
                  <a:pt x="729129" y="3429"/>
                </a:lnTo>
                <a:lnTo>
                  <a:pt x="729129" y="33833"/>
                </a:lnTo>
                <a:lnTo>
                  <a:pt x="772794" y="33833"/>
                </a:lnTo>
                <a:lnTo>
                  <a:pt x="772794" y="53006"/>
                </a:lnTo>
                <a:lnTo>
                  <a:pt x="729129" y="53006"/>
                </a:lnTo>
                <a:lnTo>
                  <a:pt x="729129" y="73838"/>
                </a:lnTo>
                <a:lnTo>
                  <a:pt x="781716" y="73838"/>
                </a:lnTo>
                <a:lnTo>
                  <a:pt x="781716" y="93240"/>
                </a:lnTo>
                <a:lnTo>
                  <a:pt x="729129" y="93240"/>
                </a:lnTo>
                <a:lnTo>
                  <a:pt x="729129" y="113614"/>
                </a:lnTo>
                <a:lnTo>
                  <a:pt x="774849" y="113614"/>
                </a:lnTo>
                <a:lnTo>
                  <a:pt x="774849" y="173734"/>
                </a:lnTo>
                <a:cubicBezTo>
                  <a:pt x="774916" y="178054"/>
                  <a:pt x="774440" y="181632"/>
                  <a:pt x="773422" y="184466"/>
                </a:cubicBezTo>
                <a:cubicBezTo>
                  <a:pt x="772405" y="187301"/>
                  <a:pt x="770445" y="189507"/>
                  <a:pt x="767545" y="191086"/>
                </a:cubicBezTo>
                <a:cubicBezTo>
                  <a:pt x="764588" y="192631"/>
                  <a:pt x="760913" y="193592"/>
                  <a:pt x="756524" y="193967"/>
                </a:cubicBezTo>
                <a:cubicBezTo>
                  <a:pt x="752134" y="194343"/>
                  <a:pt x="746969" y="194448"/>
                  <a:pt x="741029" y="194281"/>
                </a:cubicBezTo>
                <a:cubicBezTo>
                  <a:pt x="740762" y="191547"/>
                  <a:pt x="740095" y="188513"/>
                  <a:pt x="739027" y="185180"/>
                </a:cubicBezTo>
                <a:cubicBezTo>
                  <a:pt x="737959" y="181847"/>
                  <a:pt x="736719" y="178870"/>
                  <a:pt x="735308" y="176250"/>
                </a:cubicBezTo>
                <a:cubicBezTo>
                  <a:pt x="739494" y="176364"/>
                  <a:pt x="743136" y="176422"/>
                  <a:pt x="746235" y="176422"/>
                </a:cubicBezTo>
                <a:cubicBezTo>
                  <a:pt x="749334" y="176422"/>
                  <a:pt x="751489" y="176364"/>
                  <a:pt x="752701" y="176250"/>
                </a:cubicBezTo>
                <a:cubicBezTo>
                  <a:pt x="753825" y="176269"/>
                  <a:pt x="754607" y="176060"/>
                  <a:pt x="755046" y="175621"/>
                </a:cubicBezTo>
                <a:cubicBezTo>
                  <a:pt x="755485" y="175183"/>
                  <a:pt x="755695" y="174401"/>
                  <a:pt x="755675" y="173277"/>
                </a:cubicBezTo>
                <a:lnTo>
                  <a:pt x="755675" y="132559"/>
                </a:lnTo>
                <a:lnTo>
                  <a:pt x="729129" y="132559"/>
                </a:lnTo>
                <a:lnTo>
                  <a:pt x="729129" y="211655"/>
                </a:lnTo>
                <a:lnTo>
                  <a:pt x="709041" y="211655"/>
                </a:lnTo>
                <a:lnTo>
                  <a:pt x="709041" y="132559"/>
                </a:lnTo>
                <a:lnTo>
                  <a:pt x="684095" y="132559"/>
                </a:lnTo>
                <a:lnTo>
                  <a:pt x="684095" y="193596"/>
                </a:lnTo>
                <a:lnTo>
                  <a:pt x="665149" y="193596"/>
                </a:lnTo>
                <a:lnTo>
                  <a:pt x="665149" y="113614"/>
                </a:lnTo>
                <a:lnTo>
                  <a:pt x="709041" y="113614"/>
                </a:lnTo>
                <a:lnTo>
                  <a:pt x="709041" y="93240"/>
                </a:lnTo>
                <a:lnTo>
                  <a:pt x="655305" y="93240"/>
                </a:lnTo>
                <a:lnTo>
                  <a:pt x="655305" y="73838"/>
                </a:lnTo>
                <a:lnTo>
                  <a:pt x="671079" y="73838"/>
                </a:lnTo>
                <a:cubicBezTo>
                  <a:pt x="668750" y="72545"/>
                  <a:pt x="665864" y="71238"/>
                  <a:pt x="662421" y="69917"/>
                </a:cubicBezTo>
                <a:cubicBezTo>
                  <a:pt x="658977" y="68596"/>
                  <a:pt x="655920" y="67461"/>
                  <a:pt x="653248" y="66512"/>
                </a:cubicBezTo>
                <a:cubicBezTo>
                  <a:pt x="658291" y="58786"/>
                  <a:pt x="662664" y="49708"/>
                  <a:pt x="666364" y="39279"/>
                </a:cubicBezTo>
                <a:cubicBezTo>
                  <a:pt x="670065" y="28851"/>
                  <a:pt x="673008" y="18120"/>
                  <a:pt x="675195" y="7086"/>
                </a:cubicBezTo>
                <a:lnTo>
                  <a:pt x="695091" y="11201"/>
                </a:lnTo>
                <a:cubicBezTo>
                  <a:pt x="694171" y="14987"/>
                  <a:pt x="693209" y="18788"/>
                  <a:pt x="692203" y="22603"/>
                </a:cubicBezTo>
                <a:cubicBezTo>
                  <a:pt x="691198" y="26417"/>
                  <a:pt x="690179" y="30161"/>
                  <a:pt x="689145" y="33833"/>
                </a:cubicBezTo>
                <a:lnTo>
                  <a:pt x="709041" y="33833"/>
                </a:lnTo>
                <a:close/>
                <a:moveTo>
                  <a:pt x="2863886" y="2286"/>
                </a:moveTo>
                <a:lnTo>
                  <a:pt x="2884003" y="2286"/>
                </a:lnTo>
                <a:lnTo>
                  <a:pt x="2884003" y="19431"/>
                </a:lnTo>
                <a:lnTo>
                  <a:pt x="2915093" y="19431"/>
                </a:lnTo>
                <a:lnTo>
                  <a:pt x="2915093" y="2286"/>
                </a:lnTo>
                <a:lnTo>
                  <a:pt x="2935666" y="2286"/>
                </a:lnTo>
                <a:lnTo>
                  <a:pt x="2935666" y="19431"/>
                </a:lnTo>
                <a:lnTo>
                  <a:pt x="2964699" y="19431"/>
                </a:lnTo>
                <a:lnTo>
                  <a:pt x="2964699" y="37004"/>
                </a:lnTo>
                <a:lnTo>
                  <a:pt x="2935666" y="37004"/>
                </a:lnTo>
                <a:lnTo>
                  <a:pt x="2935666" y="52343"/>
                </a:lnTo>
                <a:lnTo>
                  <a:pt x="2915093" y="52343"/>
                </a:lnTo>
                <a:lnTo>
                  <a:pt x="2915093" y="37004"/>
                </a:lnTo>
                <a:lnTo>
                  <a:pt x="2884003" y="37004"/>
                </a:lnTo>
                <a:lnTo>
                  <a:pt x="2884003" y="52343"/>
                </a:lnTo>
                <a:lnTo>
                  <a:pt x="2863886" y="52343"/>
                </a:lnTo>
                <a:lnTo>
                  <a:pt x="2863886" y="37004"/>
                </a:lnTo>
                <a:lnTo>
                  <a:pt x="2833711" y="37004"/>
                </a:lnTo>
                <a:lnTo>
                  <a:pt x="2833711" y="19431"/>
                </a:lnTo>
                <a:lnTo>
                  <a:pt x="2863886" y="19431"/>
                </a:lnTo>
                <a:close/>
                <a:moveTo>
                  <a:pt x="2788220" y="2286"/>
                </a:moveTo>
                <a:lnTo>
                  <a:pt x="2808336" y="2286"/>
                </a:lnTo>
                <a:lnTo>
                  <a:pt x="2808336" y="45248"/>
                </a:lnTo>
                <a:lnTo>
                  <a:pt x="2830511" y="45248"/>
                </a:lnTo>
                <a:lnTo>
                  <a:pt x="2830511" y="64678"/>
                </a:lnTo>
                <a:lnTo>
                  <a:pt x="2808336" y="64678"/>
                </a:lnTo>
                <a:lnTo>
                  <a:pt x="2808336" y="73813"/>
                </a:lnTo>
                <a:cubicBezTo>
                  <a:pt x="2810543" y="76955"/>
                  <a:pt x="2813521" y="81432"/>
                  <a:pt x="2817269" y="87245"/>
                </a:cubicBezTo>
                <a:cubicBezTo>
                  <a:pt x="2821017" y="93059"/>
                  <a:pt x="2824637" y="98770"/>
                  <a:pt x="2828131" y="104378"/>
                </a:cubicBezTo>
                <a:cubicBezTo>
                  <a:pt x="2831625" y="109986"/>
                  <a:pt x="2834095" y="114053"/>
                  <a:pt x="2835540" y="116580"/>
                </a:cubicBezTo>
                <a:lnTo>
                  <a:pt x="2822510" y="131879"/>
                </a:lnTo>
                <a:cubicBezTo>
                  <a:pt x="2821062" y="127990"/>
                  <a:pt x="2819042" y="123316"/>
                  <a:pt x="2816452" y="117857"/>
                </a:cubicBezTo>
                <a:cubicBezTo>
                  <a:pt x="2813861" y="112397"/>
                  <a:pt x="2811156" y="106860"/>
                  <a:pt x="2808336" y="101244"/>
                </a:cubicBezTo>
                <a:lnTo>
                  <a:pt x="2808336" y="211883"/>
                </a:lnTo>
                <a:lnTo>
                  <a:pt x="2788220" y="211883"/>
                </a:lnTo>
                <a:lnTo>
                  <a:pt x="2788220" y="120231"/>
                </a:lnTo>
                <a:cubicBezTo>
                  <a:pt x="2785219" y="129695"/>
                  <a:pt x="2781962" y="138542"/>
                  <a:pt x="2778447" y="146774"/>
                </a:cubicBezTo>
                <a:cubicBezTo>
                  <a:pt x="2774932" y="155005"/>
                  <a:pt x="2771332" y="162078"/>
                  <a:pt x="2767646" y="167992"/>
                </a:cubicBezTo>
                <a:cubicBezTo>
                  <a:pt x="2766412" y="164760"/>
                  <a:pt x="2764764" y="161172"/>
                  <a:pt x="2762702" y="157230"/>
                </a:cubicBezTo>
                <a:cubicBezTo>
                  <a:pt x="2760640" y="153287"/>
                  <a:pt x="2758706" y="149873"/>
                  <a:pt x="2756901" y="146987"/>
                </a:cubicBezTo>
                <a:cubicBezTo>
                  <a:pt x="2761272" y="140916"/>
                  <a:pt x="2765434" y="133528"/>
                  <a:pt x="2769390" y="124822"/>
                </a:cubicBezTo>
                <a:cubicBezTo>
                  <a:pt x="2773345" y="116116"/>
                  <a:pt x="2776932" y="106803"/>
                  <a:pt x="2780151" y="96881"/>
                </a:cubicBezTo>
                <a:cubicBezTo>
                  <a:pt x="2783370" y="86960"/>
                  <a:pt x="2786059" y="77141"/>
                  <a:pt x="2788220" y="67424"/>
                </a:cubicBezTo>
                <a:lnTo>
                  <a:pt x="2788220" y="64908"/>
                </a:lnTo>
                <a:lnTo>
                  <a:pt x="2761473" y="64908"/>
                </a:lnTo>
                <a:lnTo>
                  <a:pt x="2761473" y="45248"/>
                </a:lnTo>
                <a:lnTo>
                  <a:pt x="2788220" y="45248"/>
                </a:lnTo>
                <a:close/>
                <a:moveTo>
                  <a:pt x="3021163" y="2271"/>
                </a:moveTo>
                <a:lnTo>
                  <a:pt x="3041051" y="2271"/>
                </a:lnTo>
                <a:lnTo>
                  <a:pt x="3041051" y="45248"/>
                </a:lnTo>
                <a:lnTo>
                  <a:pt x="3066883" y="45248"/>
                </a:lnTo>
                <a:lnTo>
                  <a:pt x="3066883" y="64908"/>
                </a:lnTo>
                <a:lnTo>
                  <a:pt x="3041051" y="64908"/>
                </a:lnTo>
                <a:lnTo>
                  <a:pt x="3041051" y="71080"/>
                </a:lnTo>
                <a:cubicBezTo>
                  <a:pt x="3043257" y="73973"/>
                  <a:pt x="3046212" y="78144"/>
                  <a:pt x="3049916" y="83594"/>
                </a:cubicBezTo>
                <a:cubicBezTo>
                  <a:pt x="3053620" y="89043"/>
                  <a:pt x="3057184" y="94417"/>
                  <a:pt x="3060609" y="99714"/>
                </a:cubicBezTo>
                <a:cubicBezTo>
                  <a:pt x="3064034" y="105012"/>
                  <a:pt x="3066430" y="108878"/>
                  <a:pt x="3067797" y="111314"/>
                </a:cubicBezTo>
                <a:lnTo>
                  <a:pt x="3055224" y="127316"/>
                </a:lnTo>
                <a:cubicBezTo>
                  <a:pt x="3053791" y="123515"/>
                  <a:pt x="3051800" y="118829"/>
                  <a:pt x="3049252" y="113257"/>
                </a:cubicBezTo>
                <a:cubicBezTo>
                  <a:pt x="3046704" y="107685"/>
                  <a:pt x="3043971" y="102084"/>
                  <a:pt x="3041051" y="96455"/>
                </a:cubicBezTo>
                <a:lnTo>
                  <a:pt x="3041051" y="211898"/>
                </a:lnTo>
                <a:lnTo>
                  <a:pt x="3021163" y="211898"/>
                </a:lnTo>
                <a:lnTo>
                  <a:pt x="3021163" y="107427"/>
                </a:lnTo>
                <a:cubicBezTo>
                  <a:pt x="3017581" y="119567"/>
                  <a:pt x="3013600" y="130892"/>
                  <a:pt x="3009219" y="141403"/>
                </a:cubicBezTo>
                <a:cubicBezTo>
                  <a:pt x="3004837" y="151914"/>
                  <a:pt x="3000284" y="160782"/>
                  <a:pt x="2995560" y="168006"/>
                </a:cubicBezTo>
                <a:cubicBezTo>
                  <a:pt x="2994469" y="164858"/>
                  <a:pt x="2992993" y="161268"/>
                  <a:pt x="2991130" y="157234"/>
                </a:cubicBezTo>
                <a:cubicBezTo>
                  <a:pt x="2989268" y="153200"/>
                  <a:pt x="2987392" y="149780"/>
                  <a:pt x="2985501" y="146975"/>
                </a:cubicBezTo>
                <a:cubicBezTo>
                  <a:pt x="2990334" y="140971"/>
                  <a:pt x="2994943" y="133472"/>
                  <a:pt x="2999327" y="124479"/>
                </a:cubicBezTo>
                <a:cubicBezTo>
                  <a:pt x="3003712" y="115486"/>
                  <a:pt x="3007677" y="105820"/>
                  <a:pt x="3011223" y="95481"/>
                </a:cubicBezTo>
                <a:cubicBezTo>
                  <a:pt x="3014769" y="85142"/>
                  <a:pt x="3017702" y="74951"/>
                  <a:pt x="3020020" y="64908"/>
                </a:cubicBezTo>
                <a:lnTo>
                  <a:pt x="2991445" y="64908"/>
                </a:lnTo>
                <a:lnTo>
                  <a:pt x="2991445" y="45248"/>
                </a:lnTo>
                <a:lnTo>
                  <a:pt x="3021163" y="45248"/>
                </a:lnTo>
                <a:close/>
                <a:moveTo>
                  <a:pt x="533004" y="0"/>
                </a:moveTo>
                <a:cubicBezTo>
                  <a:pt x="535467" y="4338"/>
                  <a:pt x="537858" y="8920"/>
                  <a:pt x="540177" y="13744"/>
                </a:cubicBezTo>
                <a:cubicBezTo>
                  <a:pt x="542496" y="18569"/>
                  <a:pt x="544373" y="22979"/>
                  <a:pt x="545806" y="26975"/>
                </a:cubicBezTo>
                <a:lnTo>
                  <a:pt x="625816" y="26975"/>
                </a:lnTo>
                <a:lnTo>
                  <a:pt x="625816" y="79313"/>
                </a:lnTo>
                <a:lnTo>
                  <a:pt x="604099" y="79313"/>
                </a:lnTo>
                <a:lnTo>
                  <a:pt x="604099" y="47063"/>
                </a:lnTo>
                <a:lnTo>
                  <a:pt x="455738" y="47063"/>
                </a:lnTo>
                <a:lnTo>
                  <a:pt x="455738" y="79313"/>
                </a:lnTo>
                <a:lnTo>
                  <a:pt x="434935" y="79313"/>
                </a:lnTo>
                <a:lnTo>
                  <a:pt x="434935" y="26975"/>
                </a:lnTo>
                <a:lnTo>
                  <a:pt x="521117" y="26975"/>
                </a:lnTo>
                <a:cubicBezTo>
                  <a:pt x="519936" y="23607"/>
                  <a:pt x="518526" y="20112"/>
                  <a:pt x="516888" y="16488"/>
                </a:cubicBezTo>
                <a:cubicBezTo>
                  <a:pt x="515250" y="12863"/>
                  <a:pt x="513611" y="9425"/>
                  <a:pt x="511973" y="617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7D18A701-AD69-4DF1-803D-B2DE9C69D018}"/>
              </a:ext>
            </a:extLst>
          </p:cNvPr>
          <p:cNvSpPr txBox="1"/>
          <p:nvPr/>
        </p:nvSpPr>
        <p:spPr>
          <a:xfrm>
            <a:off x="5490468" y="2946073"/>
            <a:ext cx="2993132" cy="2249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400" b="1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PPT</a:t>
            </a:r>
            <a:r>
              <a:rPr lang="zh-CN" altLang="en-US" sz="2400" b="1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私人定制</a:t>
            </a:r>
            <a:endParaRPr lang="en-US" altLang="zh-CN" sz="2400" b="1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400" b="1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PPT</a:t>
            </a:r>
            <a:r>
              <a:rPr lang="zh-CN" altLang="en-US" sz="2400" b="1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动画制作</a:t>
            </a:r>
            <a:endParaRPr lang="en-US" altLang="zh-CN" sz="2400" b="1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400" b="1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PPT</a:t>
            </a:r>
            <a:r>
              <a:rPr lang="zh-CN" altLang="en-US" sz="2400" b="1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模板分享</a:t>
            </a:r>
            <a:endParaRPr lang="en-US" altLang="zh-CN" sz="2400" b="1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400" b="1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PPT</a:t>
            </a:r>
            <a:r>
              <a:rPr lang="zh-CN" altLang="en-US" sz="2400" b="1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学习交流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C1D012C3-1C17-4DF6-98F8-65414D41B51E}"/>
              </a:ext>
            </a:extLst>
          </p:cNvPr>
          <p:cNvSpPr txBox="1"/>
          <p:nvPr/>
        </p:nvSpPr>
        <p:spPr>
          <a:xfrm>
            <a:off x="8168207" y="2946073"/>
            <a:ext cx="3659976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不一样的</a:t>
            </a:r>
            <a:endParaRPr lang="en-US" altLang="zh-CN" sz="6600" b="1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r>
              <a:rPr lang="en-US" altLang="zh-CN" sz="9600" b="1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PPT</a:t>
            </a:r>
            <a:endParaRPr lang="zh-CN" altLang="en-US" sz="9600" b="1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1124143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EFE6076-AB35-F26D-6996-7BE5559F5F3C}"/>
              </a:ext>
            </a:extLst>
          </p:cNvPr>
          <p:cNvSpPr txBox="1"/>
          <p:nvPr/>
        </p:nvSpPr>
        <p:spPr>
          <a:xfrm>
            <a:off x="3048000" y="3244334"/>
            <a:ext cx="6096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hlinkClick r:id="rId3"/>
              </a:rPr>
              <a:t>苘苘</a:t>
            </a:r>
            <a:r>
              <a:rPr lang="zh-CN" altLang="en-US" dirty="0"/>
              <a:t>  作品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4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16882159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A9D46C1D-08B2-4A65-8F79-5B990EEB8F87}"/>
              </a:ext>
            </a:extLst>
          </p:cNvPr>
          <p:cNvSpPr/>
          <p:nvPr/>
        </p:nvSpPr>
        <p:spPr>
          <a:xfrm>
            <a:off x="0" y="2"/>
            <a:ext cx="7240658" cy="6857998"/>
          </a:xfrm>
          <a:custGeom>
            <a:avLst/>
            <a:gdLst>
              <a:gd name="connsiteX0" fmla="*/ 0 w 7240658"/>
              <a:gd name="connsiteY0" fmla="*/ 0 h 6857998"/>
              <a:gd name="connsiteX1" fmla="*/ 4397843 w 7240658"/>
              <a:gd name="connsiteY1" fmla="*/ 0 h 6857998"/>
              <a:gd name="connsiteX2" fmla="*/ 7240658 w 7240658"/>
              <a:gd name="connsiteY2" fmla="*/ 6857998 h 6857998"/>
              <a:gd name="connsiteX3" fmla="*/ 1508922 w 7240658"/>
              <a:gd name="connsiteY3" fmla="*/ 6857998 h 6857998"/>
              <a:gd name="connsiteX4" fmla="*/ 0 w 7240658"/>
              <a:gd name="connsiteY4" fmla="*/ 3217881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40658" h="6857998">
                <a:moveTo>
                  <a:pt x="0" y="0"/>
                </a:moveTo>
                <a:lnTo>
                  <a:pt x="4397843" y="0"/>
                </a:lnTo>
                <a:lnTo>
                  <a:pt x="7240658" y="6857998"/>
                </a:lnTo>
                <a:lnTo>
                  <a:pt x="1508922" y="6857998"/>
                </a:lnTo>
                <a:lnTo>
                  <a:pt x="0" y="321788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595FBACC-D278-435B-AEE5-046D77DC80DE}"/>
              </a:ext>
            </a:extLst>
          </p:cNvPr>
          <p:cNvSpPr/>
          <p:nvPr/>
        </p:nvSpPr>
        <p:spPr>
          <a:xfrm>
            <a:off x="10466220" y="2"/>
            <a:ext cx="1725780" cy="4163265"/>
          </a:xfrm>
          <a:custGeom>
            <a:avLst/>
            <a:gdLst>
              <a:gd name="connsiteX0" fmla="*/ 0 w 1725780"/>
              <a:gd name="connsiteY0" fmla="*/ 0 h 4163265"/>
              <a:gd name="connsiteX1" fmla="*/ 1725780 w 1725780"/>
              <a:gd name="connsiteY1" fmla="*/ 0 h 4163265"/>
              <a:gd name="connsiteX2" fmla="*/ 1725779 w 1725780"/>
              <a:gd name="connsiteY2" fmla="*/ 4163265 h 4163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25780" h="4163265">
                <a:moveTo>
                  <a:pt x="0" y="0"/>
                </a:moveTo>
                <a:lnTo>
                  <a:pt x="1725780" y="0"/>
                </a:lnTo>
                <a:lnTo>
                  <a:pt x="1725779" y="416326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B82482BD-48A0-4D1A-AC34-DC3E338765D3}"/>
              </a:ext>
            </a:extLst>
          </p:cNvPr>
          <p:cNvSpPr/>
          <p:nvPr/>
        </p:nvSpPr>
        <p:spPr>
          <a:xfrm>
            <a:off x="4453915" y="1033900"/>
            <a:ext cx="1642085" cy="1642085"/>
          </a:xfrm>
          <a:custGeom>
            <a:avLst/>
            <a:gdLst>
              <a:gd name="connsiteX0" fmla="*/ 362864 w 2177143"/>
              <a:gd name="connsiteY0" fmla="*/ 0 h 2177143"/>
              <a:gd name="connsiteX1" fmla="*/ 1814279 w 2177143"/>
              <a:gd name="connsiteY1" fmla="*/ 0 h 2177143"/>
              <a:gd name="connsiteX2" fmla="*/ 2177143 w 2177143"/>
              <a:gd name="connsiteY2" fmla="*/ 362864 h 2177143"/>
              <a:gd name="connsiteX3" fmla="*/ 2177143 w 2177143"/>
              <a:gd name="connsiteY3" fmla="*/ 1814279 h 2177143"/>
              <a:gd name="connsiteX4" fmla="*/ 1814279 w 2177143"/>
              <a:gd name="connsiteY4" fmla="*/ 2177143 h 2177143"/>
              <a:gd name="connsiteX5" fmla="*/ 362864 w 2177143"/>
              <a:gd name="connsiteY5" fmla="*/ 2177143 h 2177143"/>
              <a:gd name="connsiteX6" fmla="*/ 0 w 2177143"/>
              <a:gd name="connsiteY6" fmla="*/ 1814279 h 2177143"/>
              <a:gd name="connsiteX7" fmla="*/ 0 w 2177143"/>
              <a:gd name="connsiteY7" fmla="*/ 362864 h 2177143"/>
              <a:gd name="connsiteX8" fmla="*/ 362864 w 2177143"/>
              <a:gd name="connsiteY8" fmla="*/ 0 h 2177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77143" h="2177143">
                <a:moveTo>
                  <a:pt x="362864" y="0"/>
                </a:moveTo>
                <a:lnTo>
                  <a:pt x="1814279" y="0"/>
                </a:lnTo>
                <a:cubicBezTo>
                  <a:pt x="2014683" y="0"/>
                  <a:pt x="2177143" y="162460"/>
                  <a:pt x="2177143" y="362864"/>
                </a:cubicBezTo>
                <a:lnTo>
                  <a:pt x="2177143" y="1814279"/>
                </a:lnTo>
                <a:cubicBezTo>
                  <a:pt x="2177143" y="2014683"/>
                  <a:pt x="2014683" y="2177143"/>
                  <a:pt x="1814279" y="2177143"/>
                </a:cubicBezTo>
                <a:lnTo>
                  <a:pt x="362864" y="2177143"/>
                </a:lnTo>
                <a:cubicBezTo>
                  <a:pt x="162460" y="2177143"/>
                  <a:pt x="0" y="2014683"/>
                  <a:pt x="0" y="1814279"/>
                </a:cubicBezTo>
                <a:lnTo>
                  <a:pt x="0" y="362864"/>
                </a:lnTo>
                <a:cubicBezTo>
                  <a:pt x="0" y="162460"/>
                  <a:pt x="162460" y="0"/>
                  <a:pt x="36286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8000" b="1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01</a:t>
            </a:r>
            <a:endParaRPr lang="zh-CN" altLang="en-US" sz="8000" b="1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8FB53D00-348D-40D8-B127-FC58D30B4213}"/>
              </a:ext>
            </a:extLst>
          </p:cNvPr>
          <p:cNvSpPr txBox="1"/>
          <p:nvPr/>
        </p:nvSpPr>
        <p:spPr>
          <a:xfrm>
            <a:off x="6564286" y="2508087"/>
            <a:ext cx="551455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>
                <a:solidFill>
                  <a:schemeClr val="accent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添加对应文本内容</a:t>
            </a:r>
          </a:p>
        </p:txBody>
      </p:sp>
      <p:pic>
        <p:nvPicPr>
          <p:cNvPr id="24" name="图形 23">
            <a:extLst>
              <a:ext uri="{FF2B5EF4-FFF2-40B4-BE49-F238E27FC236}">
                <a16:creationId xmlns:a16="http://schemas.microsoft.com/office/drawing/2014/main" id="{A6B76717-4914-448F-B715-894F2485B5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49922" y="787868"/>
            <a:ext cx="3745605" cy="5282263"/>
          </a:xfrm>
          <a:prstGeom prst="rect">
            <a:avLst/>
          </a:prstGeom>
        </p:spPr>
      </p:pic>
      <p:sp>
        <p:nvSpPr>
          <p:cNvPr id="29" name="文本框 28">
            <a:extLst>
              <a:ext uri="{FF2B5EF4-FFF2-40B4-BE49-F238E27FC236}">
                <a16:creationId xmlns:a16="http://schemas.microsoft.com/office/drawing/2014/main" id="{5143BDCF-EDFD-418C-A6BF-8DE16D680DA1}"/>
              </a:ext>
            </a:extLst>
          </p:cNvPr>
          <p:cNvSpPr txBox="1"/>
          <p:nvPr/>
        </p:nvSpPr>
        <p:spPr>
          <a:xfrm>
            <a:off x="8739078" y="3984226"/>
            <a:ext cx="3452922" cy="1147469"/>
          </a:xfrm>
          <a:custGeom>
            <a:avLst/>
            <a:gdLst>
              <a:gd name="connsiteX0" fmla="*/ 3209254 w 3452922"/>
              <a:gd name="connsiteY0" fmla="*/ 640884 h 1147469"/>
              <a:gd name="connsiteX1" fmla="*/ 3452922 w 3452922"/>
              <a:gd name="connsiteY1" fmla="*/ 640884 h 1147469"/>
              <a:gd name="connsiteX2" fmla="*/ 3452922 w 3452922"/>
              <a:gd name="connsiteY2" fmla="*/ 773231 h 1147469"/>
              <a:gd name="connsiteX3" fmla="*/ 3209254 w 3452922"/>
              <a:gd name="connsiteY3" fmla="*/ 773231 h 1147469"/>
              <a:gd name="connsiteX4" fmla="*/ 1674407 w 3452922"/>
              <a:gd name="connsiteY4" fmla="*/ 141706 h 1147469"/>
              <a:gd name="connsiteX5" fmla="*/ 1623153 w 3452922"/>
              <a:gd name="connsiteY5" fmla="*/ 335130 h 1147469"/>
              <a:gd name="connsiteX6" fmla="*/ 1568394 w 3452922"/>
              <a:gd name="connsiteY6" fmla="*/ 523877 h 1147469"/>
              <a:gd name="connsiteX7" fmla="*/ 1521622 w 3452922"/>
              <a:gd name="connsiteY7" fmla="*/ 678307 h 1147469"/>
              <a:gd name="connsiteX8" fmla="*/ 1834987 w 3452922"/>
              <a:gd name="connsiteY8" fmla="*/ 678307 h 1147469"/>
              <a:gd name="connsiteX9" fmla="*/ 1789772 w 3452922"/>
              <a:gd name="connsiteY9" fmla="*/ 523877 h 1147469"/>
              <a:gd name="connsiteX10" fmla="*/ 1734036 w 3452922"/>
              <a:gd name="connsiteY10" fmla="*/ 334546 h 1147469"/>
              <a:gd name="connsiteX11" fmla="*/ 1680641 w 3452922"/>
              <a:gd name="connsiteY11" fmla="*/ 141706 h 1147469"/>
              <a:gd name="connsiteX12" fmla="*/ 2254019 w 3452922"/>
              <a:gd name="connsiteY12" fmla="*/ 0 h 1147469"/>
              <a:gd name="connsiteX13" fmla="*/ 2455128 w 3452922"/>
              <a:gd name="connsiteY13" fmla="*/ 0 h 1147469"/>
              <a:gd name="connsiteX14" fmla="*/ 2593878 w 3452922"/>
              <a:gd name="connsiteY14" fmla="*/ 268160 h 1147469"/>
              <a:gd name="connsiteX15" fmla="*/ 2635190 w 3452922"/>
              <a:gd name="connsiteY15" fmla="*/ 348841 h 1147469"/>
              <a:gd name="connsiteX16" fmla="*/ 2681183 w 3452922"/>
              <a:gd name="connsiteY16" fmla="*/ 441213 h 1147469"/>
              <a:gd name="connsiteX17" fmla="*/ 2688975 w 3452922"/>
              <a:gd name="connsiteY17" fmla="*/ 441213 h 1147469"/>
              <a:gd name="connsiteX18" fmla="*/ 2729119 w 3452922"/>
              <a:gd name="connsiteY18" fmla="*/ 348841 h 1147469"/>
              <a:gd name="connsiteX19" fmla="*/ 2766927 w 3452922"/>
              <a:gd name="connsiteY19" fmla="*/ 268160 h 1147469"/>
              <a:gd name="connsiteX20" fmla="*/ 2902557 w 3452922"/>
              <a:gd name="connsiteY20" fmla="*/ 0 h 1147469"/>
              <a:gd name="connsiteX21" fmla="*/ 3092756 w 3452922"/>
              <a:gd name="connsiteY21" fmla="*/ 0 h 1147469"/>
              <a:gd name="connsiteX22" fmla="*/ 2784072 w 3452922"/>
              <a:gd name="connsiteY22" fmla="*/ 564379 h 1147469"/>
              <a:gd name="connsiteX23" fmla="*/ 3114573 w 3452922"/>
              <a:gd name="connsiteY23" fmla="*/ 1147469 h 1147469"/>
              <a:gd name="connsiteX24" fmla="*/ 2913472 w 3452922"/>
              <a:gd name="connsiteY24" fmla="*/ 1147469 h 1147469"/>
              <a:gd name="connsiteX25" fmla="*/ 2762246 w 3452922"/>
              <a:gd name="connsiteY25" fmla="*/ 862161 h 1147469"/>
              <a:gd name="connsiteX26" fmla="*/ 2717040 w 3452922"/>
              <a:gd name="connsiteY26" fmla="*/ 773293 h 1147469"/>
              <a:gd name="connsiteX27" fmla="*/ 2667148 w 3452922"/>
              <a:gd name="connsiteY27" fmla="*/ 675073 h 1147469"/>
              <a:gd name="connsiteX28" fmla="*/ 2660914 w 3452922"/>
              <a:gd name="connsiteY28" fmla="*/ 675073 h 1147469"/>
              <a:gd name="connsiteX29" fmla="*/ 2614726 w 3452922"/>
              <a:gd name="connsiteY29" fmla="*/ 773293 h 1147469"/>
              <a:gd name="connsiteX30" fmla="*/ 2572052 w 3452922"/>
              <a:gd name="connsiteY30" fmla="*/ 862161 h 1147469"/>
              <a:gd name="connsiteX31" fmla="*/ 2425506 w 3452922"/>
              <a:gd name="connsiteY31" fmla="*/ 1147469 h 1147469"/>
              <a:gd name="connsiteX32" fmla="*/ 2233750 w 3452922"/>
              <a:gd name="connsiteY32" fmla="*/ 1147469 h 1147469"/>
              <a:gd name="connsiteX33" fmla="*/ 2562698 w 3452922"/>
              <a:gd name="connsiteY33" fmla="*/ 555026 h 1147469"/>
              <a:gd name="connsiteX34" fmla="*/ 1577748 w 3452922"/>
              <a:gd name="connsiteY34" fmla="*/ 0 h 1147469"/>
              <a:gd name="connsiteX35" fmla="*/ 1786658 w 3452922"/>
              <a:gd name="connsiteY35" fmla="*/ 0 h 1147469"/>
              <a:gd name="connsiteX36" fmla="*/ 2167054 w 3452922"/>
              <a:gd name="connsiteY36" fmla="*/ 1147469 h 1147469"/>
              <a:gd name="connsiteX37" fmla="*/ 1975298 w 3452922"/>
              <a:gd name="connsiteY37" fmla="*/ 1147469 h 1147469"/>
              <a:gd name="connsiteX38" fmla="*/ 1878640 w 3452922"/>
              <a:gd name="connsiteY38" fmla="*/ 820012 h 1147469"/>
              <a:gd name="connsiteX39" fmla="*/ 1479532 w 3452922"/>
              <a:gd name="connsiteY39" fmla="*/ 820012 h 1147469"/>
              <a:gd name="connsiteX40" fmla="*/ 1381311 w 3452922"/>
              <a:gd name="connsiteY40" fmla="*/ 1147469 h 1147469"/>
              <a:gd name="connsiteX41" fmla="*/ 1197347 w 3452922"/>
              <a:gd name="connsiteY41" fmla="*/ 1147469 h 1147469"/>
              <a:gd name="connsiteX42" fmla="*/ 0 w 3452922"/>
              <a:gd name="connsiteY42" fmla="*/ 0 h 1147469"/>
              <a:gd name="connsiteX43" fmla="*/ 207206 w 3452922"/>
              <a:gd name="connsiteY43" fmla="*/ 0 h 1147469"/>
              <a:gd name="connsiteX44" fmla="*/ 417775 w 3452922"/>
              <a:gd name="connsiteY44" fmla="*/ 579993 h 1147469"/>
              <a:gd name="connsiteX45" fmla="*/ 455990 w 3452922"/>
              <a:gd name="connsiteY45" fmla="*/ 695616 h 1147469"/>
              <a:gd name="connsiteX46" fmla="*/ 494205 w 3452922"/>
              <a:gd name="connsiteY46" fmla="*/ 812411 h 1147469"/>
              <a:gd name="connsiteX47" fmla="*/ 502006 w 3452922"/>
              <a:gd name="connsiteY47" fmla="*/ 812411 h 1147469"/>
              <a:gd name="connsiteX48" fmla="*/ 539437 w 3452922"/>
              <a:gd name="connsiteY48" fmla="*/ 695616 h 1147469"/>
              <a:gd name="connsiteX49" fmla="*/ 576874 w 3452922"/>
              <a:gd name="connsiteY49" fmla="*/ 579993 h 1147469"/>
              <a:gd name="connsiteX50" fmla="*/ 784323 w 3452922"/>
              <a:gd name="connsiteY50" fmla="*/ 0 h 1147469"/>
              <a:gd name="connsiteX51" fmla="*/ 993091 w 3452922"/>
              <a:gd name="connsiteY51" fmla="*/ 0 h 1147469"/>
              <a:gd name="connsiteX52" fmla="*/ 993091 w 3452922"/>
              <a:gd name="connsiteY52" fmla="*/ 1147469 h 1147469"/>
              <a:gd name="connsiteX53" fmla="*/ 824879 w 3452922"/>
              <a:gd name="connsiteY53" fmla="*/ 1147469 h 1147469"/>
              <a:gd name="connsiteX54" fmla="*/ 824879 w 3452922"/>
              <a:gd name="connsiteY54" fmla="*/ 579993 h 1147469"/>
              <a:gd name="connsiteX55" fmla="*/ 833055 w 3452922"/>
              <a:gd name="connsiteY55" fmla="*/ 402755 h 1147469"/>
              <a:gd name="connsiteX56" fmla="*/ 848240 w 3452922"/>
              <a:gd name="connsiteY56" fmla="*/ 224352 h 1147469"/>
              <a:gd name="connsiteX57" fmla="*/ 842015 w 3452922"/>
              <a:gd name="connsiteY57" fmla="*/ 224352 h 1147469"/>
              <a:gd name="connsiteX58" fmla="*/ 750011 w 3452922"/>
              <a:gd name="connsiteY58" fmla="*/ 489520 h 1147469"/>
              <a:gd name="connsiteX59" fmla="*/ 550357 w 3452922"/>
              <a:gd name="connsiteY59" fmla="*/ 1036758 h 1147469"/>
              <a:gd name="connsiteX60" fmla="*/ 438053 w 3452922"/>
              <a:gd name="connsiteY60" fmla="*/ 1036758 h 1147469"/>
              <a:gd name="connsiteX61" fmla="*/ 236842 w 3452922"/>
              <a:gd name="connsiteY61" fmla="*/ 489520 h 1147469"/>
              <a:gd name="connsiteX62" fmla="*/ 146400 w 3452922"/>
              <a:gd name="connsiteY62" fmla="*/ 224352 h 1147469"/>
              <a:gd name="connsiteX63" fmla="*/ 140170 w 3452922"/>
              <a:gd name="connsiteY63" fmla="*/ 224352 h 1147469"/>
              <a:gd name="connsiteX64" fmla="*/ 153988 w 3452922"/>
              <a:gd name="connsiteY64" fmla="*/ 402755 h 1147469"/>
              <a:gd name="connsiteX65" fmla="*/ 161974 w 3452922"/>
              <a:gd name="connsiteY65" fmla="*/ 579993 h 1147469"/>
              <a:gd name="connsiteX66" fmla="*/ 161974 w 3452922"/>
              <a:gd name="connsiteY66" fmla="*/ 1147469 h 1147469"/>
              <a:gd name="connsiteX67" fmla="*/ 0 w 3452922"/>
              <a:gd name="connsiteY67" fmla="*/ 1147469 h 1147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452922" h="1147469">
                <a:moveTo>
                  <a:pt x="3209254" y="640884"/>
                </a:moveTo>
                <a:lnTo>
                  <a:pt x="3452922" y="640884"/>
                </a:lnTo>
                <a:lnTo>
                  <a:pt x="3452922" y="773231"/>
                </a:lnTo>
                <a:lnTo>
                  <a:pt x="3209254" y="773231"/>
                </a:lnTo>
                <a:close/>
                <a:moveTo>
                  <a:pt x="1674407" y="141706"/>
                </a:moveTo>
                <a:cubicBezTo>
                  <a:pt x="1658005" y="207154"/>
                  <a:pt x="1640922" y="271633"/>
                  <a:pt x="1623153" y="335130"/>
                </a:cubicBezTo>
                <a:cubicBezTo>
                  <a:pt x="1605388" y="398631"/>
                  <a:pt x="1587132" y="461548"/>
                  <a:pt x="1568394" y="523877"/>
                </a:cubicBezTo>
                <a:lnTo>
                  <a:pt x="1521622" y="678307"/>
                </a:lnTo>
                <a:lnTo>
                  <a:pt x="1834987" y="678307"/>
                </a:lnTo>
                <a:lnTo>
                  <a:pt x="1789772" y="523877"/>
                </a:lnTo>
                <a:cubicBezTo>
                  <a:pt x="1770415" y="461451"/>
                  <a:pt x="1751836" y="398339"/>
                  <a:pt x="1734036" y="334546"/>
                </a:cubicBezTo>
                <a:cubicBezTo>
                  <a:pt x="1716241" y="270752"/>
                  <a:pt x="1698441" y="206472"/>
                  <a:pt x="1680641" y="141706"/>
                </a:cubicBezTo>
                <a:close/>
                <a:moveTo>
                  <a:pt x="2254019" y="0"/>
                </a:moveTo>
                <a:lnTo>
                  <a:pt x="2455128" y="0"/>
                </a:lnTo>
                <a:lnTo>
                  <a:pt x="2593878" y="268160"/>
                </a:lnTo>
                <a:cubicBezTo>
                  <a:pt x="2607647" y="294273"/>
                  <a:pt x="2621421" y="321166"/>
                  <a:pt x="2635190" y="348841"/>
                </a:cubicBezTo>
                <a:cubicBezTo>
                  <a:pt x="2648959" y="376513"/>
                  <a:pt x="2664290" y="407307"/>
                  <a:pt x="2681183" y="441213"/>
                </a:cubicBezTo>
                <a:lnTo>
                  <a:pt x="2688975" y="441213"/>
                </a:lnTo>
                <a:cubicBezTo>
                  <a:pt x="2703527" y="407307"/>
                  <a:pt x="2716907" y="376513"/>
                  <a:pt x="2729119" y="348841"/>
                </a:cubicBezTo>
                <a:cubicBezTo>
                  <a:pt x="2741331" y="321166"/>
                  <a:pt x="2753932" y="294273"/>
                  <a:pt x="2766927" y="268160"/>
                </a:cubicBezTo>
                <a:lnTo>
                  <a:pt x="2902557" y="0"/>
                </a:lnTo>
                <a:lnTo>
                  <a:pt x="3092756" y="0"/>
                </a:lnTo>
                <a:lnTo>
                  <a:pt x="2784072" y="564379"/>
                </a:lnTo>
                <a:lnTo>
                  <a:pt x="3114573" y="1147469"/>
                </a:lnTo>
                <a:lnTo>
                  <a:pt x="2913472" y="1147469"/>
                </a:lnTo>
                <a:lnTo>
                  <a:pt x="2762246" y="862161"/>
                </a:lnTo>
                <a:cubicBezTo>
                  <a:pt x="2747569" y="833516"/>
                  <a:pt x="2732499" y="803894"/>
                  <a:pt x="2717040" y="773293"/>
                </a:cubicBezTo>
                <a:cubicBezTo>
                  <a:pt x="2701576" y="742698"/>
                  <a:pt x="2684948" y="709960"/>
                  <a:pt x="2667148" y="675073"/>
                </a:cubicBezTo>
                <a:lnTo>
                  <a:pt x="2660914" y="675073"/>
                </a:lnTo>
                <a:cubicBezTo>
                  <a:pt x="2644641" y="709960"/>
                  <a:pt x="2629248" y="742698"/>
                  <a:pt x="2614726" y="773293"/>
                </a:cubicBezTo>
                <a:cubicBezTo>
                  <a:pt x="2600210" y="803894"/>
                  <a:pt x="2585984" y="833516"/>
                  <a:pt x="2572052" y="862161"/>
                </a:cubicBezTo>
                <a:lnTo>
                  <a:pt x="2425506" y="1147469"/>
                </a:lnTo>
                <a:lnTo>
                  <a:pt x="2233750" y="1147469"/>
                </a:lnTo>
                <a:lnTo>
                  <a:pt x="2562698" y="555026"/>
                </a:lnTo>
                <a:close/>
                <a:moveTo>
                  <a:pt x="1577748" y="0"/>
                </a:moveTo>
                <a:lnTo>
                  <a:pt x="1786658" y="0"/>
                </a:lnTo>
                <a:lnTo>
                  <a:pt x="2167054" y="1147469"/>
                </a:lnTo>
                <a:lnTo>
                  <a:pt x="1975298" y="1147469"/>
                </a:lnTo>
                <a:lnTo>
                  <a:pt x="1878640" y="820012"/>
                </a:lnTo>
                <a:lnTo>
                  <a:pt x="1479532" y="820012"/>
                </a:lnTo>
                <a:lnTo>
                  <a:pt x="1381311" y="1147469"/>
                </a:lnTo>
                <a:lnTo>
                  <a:pt x="1197347" y="1147469"/>
                </a:lnTo>
                <a:close/>
                <a:moveTo>
                  <a:pt x="0" y="0"/>
                </a:moveTo>
                <a:lnTo>
                  <a:pt x="207206" y="0"/>
                </a:lnTo>
                <a:lnTo>
                  <a:pt x="417775" y="579993"/>
                </a:lnTo>
                <a:cubicBezTo>
                  <a:pt x="430903" y="618244"/>
                  <a:pt x="443641" y="656782"/>
                  <a:pt x="455990" y="695616"/>
                </a:cubicBezTo>
                <a:cubicBezTo>
                  <a:pt x="468339" y="734450"/>
                  <a:pt x="481078" y="773382"/>
                  <a:pt x="494205" y="812411"/>
                </a:cubicBezTo>
                <a:lnTo>
                  <a:pt x="502006" y="812411"/>
                </a:lnTo>
                <a:cubicBezTo>
                  <a:pt x="515067" y="773382"/>
                  <a:pt x="527544" y="734450"/>
                  <a:pt x="539437" y="695616"/>
                </a:cubicBezTo>
                <a:cubicBezTo>
                  <a:pt x="551331" y="656782"/>
                  <a:pt x="563812" y="618244"/>
                  <a:pt x="576874" y="579993"/>
                </a:cubicBezTo>
                <a:lnTo>
                  <a:pt x="784323" y="0"/>
                </a:lnTo>
                <a:lnTo>
                  <a:pt x="993091" y="0"/>
                </a:lnTo>
                <a:lnTo>
                  <a:pt x="993091" y="1147469"/>
                </a:lnTo>
                <a:lnTo>
                  <a:pt x="824879" y="1147469"/>
                </a:lnTo>
                <a:lnTo>
                  <a:pt x="824879" y="579993"/>
                </a:lnTo>
                <a:cubicBezTo>
                  <a:pt x="825268" y="526664"/>
                  <a:pt x="827994" y="467588"/>
                  <a:pt x="833055" y="402755"/>
                </a:cubicBezTo>
                <a:cubicBezTo>
                  <a:pt x="838117" y="337926"/>
                  <a:pt x="843179" y="278456"/>
                  <a:pt x="848240" y="224352"/>
                </a:cubicBezTo>
                <a:lnTo>
                  <a:pt x="842015" y="224352"/>
                </a:lnTo>
                <a:lnTo>
                  <a:pt x="750011" y="489520"/>
                </a:lnTo>
                <a:lnTo>
                  <a:pt x="550357" y="1036758"/>
                </a:lnTo>
                <a:lnTo>
                  <a:pt x="438053" y="1036758"/>
                </a:lnTo>
                <a:lnTo>
                  <a:pt x="236842" y="489520"/>
                </a:lnTo>
                <a:lnTo>
                  <a:pt x="146400" y="224352"/>
                </a:lnTo>
                <a:lnTo>
                  <a:pt x="140170" y="224352"/>
                </a:lnTo>
                <a:cubicBezTo>
                  <a:pt x="144484" y="278456"/>
                  <a:pt x="149090" y="337926"/>
                  <a:pt x="153988" y="402755"/>
                </a:cubicBezTo>
                <a:cubicBezTo>
                  <a:pt x="158890" y="467588"/>
                  <a:pt x="161549" y="526664"/>
                  <a:pt x="161974" y="579993"/>
                </a:cubicBezTo>
                <a:lnTo>
                  <a:pt x="161974" y="1147469"/>
                </a:lnTo>
                <a:lnTo>
                  <a:pt x="0" y="1147469"/>
                </a:lnTo>
                <a:close/>
              </a:path>
            </a:pathLst>
          </a:custGeom>
          <a:solidFill>
            <a:srgbClr val="E7E6E6">
              <a:lumMod val="50000"/>
              <a:alpha val="13000"/>
            </a:srgb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sz="2800" b="1" dirty="0">
              <a:solidFill>
                <a:schemeClr val="bg2">
                  <a:lumMod val="50000"/>
                  <a:alpha val="13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75023C10-56DB-4640-B418-6AF961AD88F6}"/>
              </a:ext>
            </a:extLst>
          </p:cNvPr>
          <p:cNvSpPr txBox="1"/>
          <p:nvPr/>
        </p:nvSpPr>
        <p:spPr>
          <a:xfrm>
            <a:off x="1484029" y="5905282"/>
            <a:ext cx="10615118" cy="952718"/>
          </a:xfrm>
          <a:custGeom>
            <a:avLst/>
            <a:gdLst>
              <a:gd name="connsiteX0" fmla="*/ 9775034 w 10615118"/>
              <a:gd name="connsiteY0" fmla="*/ 38064 h 952718"/>
              <a:gd name="connsiteX1" fmla="*/ 10098303 w 10615118"/>
              <a:gd name="connsiteY1" fmla="*/ 38064 h 952718"/>
              <a:gd name="connsiteX2" fmla="*/ 10615118 w 10615118"/>
              <a:gd name="connsiteY2" fmla="*/ 952718 h 952718"/>
              <a:gd name="connsiteX3" fmla="*/ 10308813 w 10615118"/>
              <a:gd name="connsiteY3" fmla="*/ 952718 h 952718"/>
              <a:gd name="connsiteX4" fmla="*/ 10256091 w 10615118"/>
              <a:gd name="connsiteY4" fmla="*/ 858979 h 952718"/>
              <a:gd name="connsiteX5" fmla="*/ 10046659 w 10615118"/>
              <a:gd name="connsiteY5" fmla="*/ 440192 h 952718"/>
              <a:gd name="connsiteX6" fmla="*/ 10033078 w 10615118"/>
              <a:gd name="connsiteY6" fmla="*/ 440192 h 952718"/>
              <a:gd name="connsiteX7" fmla="*/ 10059560 w 10615118"/>
              <a:gd name="connsiteY7" fmla="*/ 763816 h 952718"/>
              <a:gd name="connsiteX8" fmla="*/ 10067676 w 10615118"/>
              <a:gd name="connsiteY8" fmla="*/ 952718 h 952718"/>
              <a:gd name="connsiteX9" fmla="*/ 9775034 w 10615118"/>
              <a:gd name="connsiteY9" fmla="*/ 952718 h 952718"/>
              <a:gd name="connsiteX10" fmla="*/ 8893069 w 10615118"/>
              <a:gd name="connsiteY10" fmla="*/ 38064 h 952718"/>
              <a:gd name="connsiteX11" fmla="*/ 9208181 w 10615118"/>
              <a:gd name="connsiteY11" fmla="*/ 38064 h 952718"/>
              <a:gd name="connsiteX12" fmla="*/ 9208181 w 10615118"/>
              <a:gd name="connsiteY12" fmla="*/ 952718 h 952718"/>
              <a:gd name="connsiteX13" fmla="*/ 8893069 w 10615118"/>
              <a:gd name="connsiteY13" fmla="*/ 952718 h 952718"/>
              <a:gd name="connsiteX14" fmla="*/ 3930878 w 10615118"/>
              <a:gd name="connsiteY14" fmla="*/ 38064 h 952718"/>
              <a:gd name="connsiteX15" fmla="*/ 4281601 w 10615118"/>
              <a:gd name="connsiteY15" fmla="*/ 38064 h 952718"/>
              <a:gd name="connsiteX16" fmla="*/ 4523573 w 10615118"/>
              <a:gd name="connsiteY16" fmla="*/ 505718 h 952718"/>
              <a:gd name="connsiteX17" fmla="*/ 4595619 w 10615118"/>
              <a:gd name="connsiteY17" fmla="*/ 646422 h 952718"/>
              <a:gd name="connsiteX18" fmla="*/ 4675829 w 10615118"/>
              <a:gd name="connsiteY18" fmla="*/ 807513 h 952718"/>
              <a:gd name="connsiteX19" fmla="*/ 4689417 w 10615118"/>
              <a:gd name="connsiteY19" fmla="*/ 807513 h 952718"/>
              <a:gd name="connsiteX20" fmla="*/ 4759425 w 10615118"/>
              <a:gd name="connsiteY20" fmla="*/ 646422 h 952718"/>
              <a:gd name="connsiteX21" fmla="*/ 4825360 w 10615118"/>
              <a:gd name="connsiteY21" fmla="*/ 505718 h 952718"/>
              <a:gd name="connsiteX22" fmla="*/ 5061891 w 10615118"/>
              <a:gd name="connsiteY22" fmla="*/ 38064 h 952718"/>
              <a:gd name="connsiteX23" fmla="*/ 5393586 w 10615118"/>
              <a:gd name="connsiteY23" fmla="*/ 38064 h 952718"/>
              <a:gd name="connsiteX24" fmla="*/ 4893322 w 10615118"/>
              <a:gd name="connsiteY24" fmla="*/ 952718 h 952718"/>
              <a:gd name="connsiteX25" fmla="*/ 4439567 w 10615118"/>
              <a:gd name="connsiteY25" fmla="*/ 952718 h 952718"/>
              <a:gd name="connsiteX26" fmla="*/ 2751501 w 10615118"/>
              <a:gd name="connsiteY26" fmla="*/ 38064 h 952718"/>
              <a:gd name="connsiteX27" fmla="*/ 3115828 w 10615118"/>
              <a:gd name="connsiteY27" fmla="*/ 38064 h 952718"/>
              <a:gd name="connsiteX28" fmla="*/ 3419044 w 10615118"/>
              <a:gd name="connsiteY28" fmla="*/ 952718 h 952718"/>
              <a:gd name="connsiteX29" fmla="*/ 3121565 w 10615118"/>
              <a:gd name="connsiteY29" fmla="*/ 952718 h 952718"/>
              <a:gd name="connsiteX30" fmla="*/ 3121259 w 10615118"/>
              <a:gd name="connsiteY30" fmla="*/ 951674 h 952718"/>
              <a:gd name="connsiteX31" fmla="*/ 3024060 w 10615118"/>
              <a:gd name="connsiteY31" fmla="*/ 621491 h 952718"/>
              <a:gd name="connsiteX32" fmla="*/ 2930940 w 10615118"/>
              <a:gd name="connsiteY32" fmla="*/ 285190 h 952718"/>
              <a:gd name="connsiteX33" fmla="*/ 2920068 w 10615118"/>
              <a:gd name="connsiteY33" fmla="*/ 285190 h 952718"/>
              <a:gd name="connsiteX34" fmla="*/ 2830684 w 10615118"/>
              <a:gd name="connsiteY34" fmla="*/ 622510 h 952718"/>
              <a:gd name="connsiteX35" fmla="*/ 2735189 w 10615118"/>
              <a:gd name="connsiteY35" fmla="*/ 951674 h 952718"/>
              <a:gd name="connsiteX36" fmla="*/ 2734873 w 10615118"/>
              <a:gd name="connsiteY36" fmla="*/ 952718 h 952718"/>
              <a:gd name="connsiteX37" fmla="*/ 2448281 w 10615118"/>
              <a:gd name="connsiteY37" fmla="*/ 952718 h 952718"/>
              <a:gd name="connsiteX38" fmla="*/ 1367815 w 10615118"/>
              <a:gd name="connsiteY38" fmla="*/ 38064 h 952718"/>
              <a:gd name="connsiteX39" fmla="*/ 1731894 w 10615118"/>
              <a:gd name="connsiteY39" fmla="*/ 38064 h 952718"/>
              <a:gd name="connsiteX40" fmla="*/ 1731894 w 10615118"/>
              <a:gd name="connsiteY40" fmla="*/ 952718 h 952718"/>
              <a:gd name="connsiteX41" fmla="*/ 1441224 w 10615118"/>
              <a:gd name="connsiteY41" fmla="*/ 952718 h 952718"/>
              <a:gd name="connsiteX42" fmla="*/ 1442615 w 10615118"/>
              <a:gd name="connsiteY42" fmla="*/ 902514 h 952718"/>
              <a:gd name="connsiteX43" fmla="*/ 1452800 w 10615118"/>
              <a:gd name="connsiteY43" fmla="*/ 740444 h 952718"/>
              <a:gd name="connsiteX44" fmla="*/ 1479282 w 10615118"/>
              <a:gd name="connsiteY44" fmla="*/ 429320 h 952718"/>
              <a:gd name="connsiteX45" fmla="*/ 1468426 w 10615118"/>
              <a:gd name="connsiteY45" fmla="*/ 429320 h 952718"/>
              <a:gd name="connsiteX46" fmla="*/ 1307976 w 10615118"/>
              <a:gd name="connsiteY46" fmla="*/ 891758 h 952718"/>
              <a:gd name="connsiteX47" fmla="*/ 1285735 w 10615118"/>
              <a:gd name="connsiteY47" fmla="*/ 952718 h 952718"/>
              <a:gd name="connsiteX48" fmla="*/ 1040665 w 10615118"/>
              <a:gd name="connsiteY48" fmla="*/ 952718 h 952718"/>
              <a:gd name="connsiteX49" fmla="*/ 0 w 10615118"/>
              <a:gd name="connsiteY49" fmla="*/ 38064 h 952718"/>
              <a:gd name="connsiteX50" fmla="*/ 361356 w 10615118"/>
              <a:gd name="connsiteY50" fmla="*/ 38064 h 952718"/>
              <a:gd name="connsiteX51" fmla="*/ 693425 w 10615118"/>
              <a:gd name="connsiteY51" fmla="*/ 952718 h 952718"/>
              <a:gd name="connsiteX52" fmla="*/ 435453 w 10615118"/>
              <a:gd name="connsiteY52" fmla="*/ 952718 h 952718"/>
              <a:gd name="connsiteX53" fmla="*/ 413039 w 10615118"/>
              <a:gd name="connsiteY53" fmla="*/ 891758 h 952718"/>
              <a:gd name="connsiteX54" fmla="*/ 255313 w 10615118"/>
              <a:gd name="connsiteY54" fmla="*/ 429320 h 952718"/>
              <a:gd name="connsiteX55" fmla="*/ 244449 w 10615118"/>
              <a:gd name="connsiteY55" fmla="*/ 429320 h 952718"/>
              <a:gd name="connsiteX56" fmla="*/ 268546 w 10615118"/>
              <a:gd name="connsiteY56" fmla="*/ 740444 h 952718"/>
              <a:gd name="connsiteX57" fmla="*/ 278438 w 10615118"/>
              <a:gd name="connsiteY57" fmla="*/ 902514 h 952718"/>
              <a:gd name="connsiteX58" fmla="*/ 279816 w 10615118"/>
              <a:gd name="connsiteY58" fmla="*/ 952718 h 952718"/>
              <a:gd name="connsiteX59" fmla="*/ 0 w 10615118"/>
              <a:gd name="connsiteY59" fmla="*/ 952718 h 952718"/>
              <a:gd name="connsiteX60" fmla="*/ 7522924 w 10615118"/>
              <a:gd name="connsiteY60" fmla="*/ 0 h 952718"/>
              <a:gd name="connsiteX61" fmla="*/ 8152093 w 10615118"/>
              <a:gd name="connsiteY61" fmla="*/ 273461 h 952718"/>
              <a:gd name="connsiteX62" fmla="*/ 8378070 w 10615118"/>
              <a:gd name="connsiteY62" fmla="*/ 800245 h 952718"/>
              <a:gd name="connsiteX63" fmla="*/ 8389739 w 10615118"/>
              <a:gd name="connsiteY63" fmla="*/ 952718 h 952718"/>
              <a:gd name="connsiteX64" fmla="*/ 8067515 w 10615118"/>
              <a:gd name="connsiteY64" fmla="*/ 952718 h 952718"/>
              <a:gd name="connsiteX65" fmla="*/ 8061804 w 10615118"/>
              <a:gd name="connsiteY65" fmla="*/ 862155 h 952718"/>
              <a:gd name="connsiteX66" fmla="*/ 7922113 w 10615118"/>
              <a:gd name="connsiteY66" fmla="*/ 475887 h 952718"/>
              <a:gd name="connsiteX67" fmla="*/ 7522924 w 10615118"/>
              <a:gd name="connsiteY67" fmla="*/ 274310 h 952718"/>
              <a:gd name="connsiteX68" fmla="*/ 7125094 w 10615118"/>
              <a:gd name="connsiteY68" fmla="*/ 475887 h 952718"/>
              <a:gd name="connsiteX69" fmla="*/ 6986618 w 10615118"/>
              <a:gd name="connsiteY69" fmla="*/ 862155 h 952718"/>
              <a:gd name="connsiteX70" fmla="*/ 6980988 w 10615118"/>
              <a:gd name="connsiteY70" fmla="*/ 952718 h 952718"/>
              <a:gd name="connsiteX71" fmla="*/ 6658783 w 10615118"/>
              <a:gd name="connsiteY71" fmla="*/ 952718 h 952718"/>
              <a:gd name="connsiteX72" fmla="*/ 6670352 w 10615118"/>
              <a:gd name="connsiteY72" fmla="*/ 800245 h 952718"/>
              <a:gd name="connsiteX73" fmla="*/ 6895114 w 10615118"/>
              <a:gd name="connsiteY73" fmla="*/ 273461 h 952718"/>
              <a:gd name="connsiteX74" fmla="*/ 7522924 w 10615118"/>
              <a:gd name="connsiteY74" fmla="*/ 0 h 952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10615118" h="952718">
                <a:moveTo>
                  <a:pt x="9775034" y="38064"/>
                </a:moveTo>
                <a:lnTo>
                  <a:pt x="10098303" y="38064"/>
                </a:lnTo>
                <a:lnTo>
                  <a:pt x="10615118" y="952718"/>
                </a:lnTo>
                <a:lnTo>
                  <a:pt x="10308813" y="952718"/>
                </a:lnTo>
                <a:lnTo>
                  <a:pt x="10256091" y="858979"/>
                </a:lnTo>
                <a:lnTo>
                  <a:pt x="10046659" y="440192"/>
                </a:lnTo>
                <a:lnTo>
                  <a:pt x="10033078" y="440192"/>
                </a:lnTo>
                <a:cubicBezTo>
                  <a:pt x="10041906" y="544322"/>
                  <a:pt x="10050733" y="652194"/>
                  <a:pt x="10059560" y="763816"/>
                </a:cubicBezTo>
                <a:lnTo>
                  <a:pt x="10067676" y="952718"/>
                </a:lnTo>
                <a:lnTo>
                  <a:pt x="9775034" y="952718"/>
                </a:lnTo>
                <a:close/>
                <a:moveTo>
                  <a:pt x="8893069" y="38064"/>
                </a:moveTo>
                <a:lnTo>
                  <a:pt x="9208181" y="38064"/>
                </a:lnTo>
                <a:lnTo>
                  <a:pt x="9208181" y="952718"/>
                </a:lnTo>
                <a:lnTo>
                  <a:pt x="8893069" y="952718"/>
                </a:lnTo>
                <a:close/>
                <a:moveTo>
                  <a:pt x="3930878" y="38064"/>
                </a:moveTo>
                <a:lnTo>
                  <a:pt x="4281601" y="38064"/>
                </a:lnTo>
                <a:lnTo>
                  <a:pt x="4523573" y="505718"/>
                </a:lnTo>
                <a:cubicBezTo>
                  <a:pt x="4547586" y="551259"/>
                  <a:pt x="4571606" y="598158"/>
                  <a:pt x="4595619" y="646422"/>
                </a:cubicBezTo>
                <a:cubicBezTo>
                  <a:pt x="4619631" y="694679"/>
                  <a:pt x="4646368" y="748384"/>
                  <a:pt x="4675829" y="807513"/>
                </a:cubicBezTo>
                <a:lnTo>
                  <a:pt x="4689417" y="807513"/>
                </a:lnTo>
                <a:cubicBezTo>
                  <a:pt x="4714795" y="748384"/>
                  <a:pt x="4738128" y="694679"/>
                  <a:pt x="4759425" y="646422"/>
                </a:cubicBezTo>
                <a:cubicBezTo>
                  <a:pt x="4780722" y="598158"/>
                  <a:pt x="4802697" y="551259"/>
                  <a:pt x="4825360" y="505718"/>
                </a:cubicBezTo>
                <a:lnTo>
                  <a:pt x="5061891" y="38064"/>
                </a:lnTo>
                <a:lnTo>
                  <a:pt x="5393586" y="38064"/>
                </a:lnTo>
                <a:lnTo>
                  <a:pt x="4893322" y="952718"/>
                </a:lnTo>
                <a:lnTo>
                  <a:pt x="4439567" y="952718"/>
                </a:lnTo>
                <a:close/>
                <a:moveTo>
                  <a:pt x="2751501" y="38064"/>
                </a:moveTo>
                <a:lnTo>
                  <a:pt x="3115828" y="38064"/>
                </a:lnTo>
                <a:lnTo>
                  <a:pt x="3419044" y="952718"/>
                </a:lnTo>
                <a:lnTo>
                  <a:pt x="3121565" y="952718"/>
                </a:lnTo>
                <a:lnTo>
                  <a:pt x="3121259" y="951674"/>
                </a:lnTo>
                <a:cubicBezTo>
                  <a:pt x="3087501" y="842806"/>
                  <a:pt x="3055101" y="732743"/>
                  <a:pt x="3024060" y="621491"/>
                </a:cubicBezTo>
                <a:cubicBezTo>
                  <a:pt x="2993024" y="510240"/>
                  <a:pt x="2961982" y="398139"/>
                  <a:pt x="2930940" y="285190"/>
                </a:cubicBezTo>
                <a:lnTo>
                  <a:pt x="2920068" y="285190"/>
                </a:lnTo>
                <a:cubicBezTo>
                  <a:pt x="2891465" y="399327"/>
                  <a:pt x="2861673" y="511775"/>
                  <a:pt x="2830684" y="622510"/>
                </a:cubicBezTo>
                <a:cubicBezTo>
                  <a:pt x="2799704" y="733252"/>
                  <a:pt x="2767867" y="842976"/>
                  <a:pt x="2735189" y="951674"/>
                </a:cubicBezTo>
                <a:lnTo>
                  <a:pt x="2734873" y="952718"/>
                </a:lnTo>
                <a:lnTo>
                  <a:pt x="2448281" y="952718"/>
                </a:lnTo>
                <a:close/>
                <a:moveTo>
                  <a:pt x="1367815" y="38064"/>
                </a:moveTo>
                <a:lnTo>
                  <a:pt x="1731894" y="38064"/>
                </a:lnTo>
                <a:lnTo>
                  <a:pt x="1731894" y="952718"/>
                </a:lnTo>
                <a:lnTo>
                  <a:pt x="1441224" y="952718"/>
                </a:lnTo>
                <a:lnTo>
                  <a:pt x="1442615" y="902514"/>
                </a:lnTo>
                <a:cubicBezTo>
                  <a:pt x="1444992" y="850999"/>
                  <a:pt x="1448387" y="796976"/>
                  <a:pt x="1452800" y="740444"/>
                </a:cubicBezTo>
                <a:cubicBezTo>
                  <a:pt x="1461628" y="627386"/>
                  <a:pt x="1470455" y="523673"/>
                  <a:pt x="1479282" y="429320"/>
                </a:cubicBezTo>
                <a:lnTo>
                  <a:pt x="1468426" y="429320"/>
                </a:lnTo>
                <a:lnTo>
                  <a:pt x="1307976" y="891758"/>
                </a:lnTo>
                <a:lnTo>
                  <a:pt x="1285735" y="952718"/>
                </a:lnTo>
                <a:lnTo>
                  <a:pt x="1040665" y="952718"/>
                </a:lnTo>
                <a:close/>
                <a:moveTo>
                  <a:pt x="0" y="38064"/>
                </a:moveTo>
                <a:lnTo>
                  <a:pt x="361356" y="38064"/>
                </a:lnTo>
                <a:lnTo>
                  <a:pt x="693425" y="952718"/>
                </a:lnTo>
                <a:lnTo>
                  <a:pt x="435453" y="952718"/>
                </a:lnTo>
                <a:lnTo>
                  <a:pt x="413039" y="891758"/>
                </a:lnTo>
                <a:lnTo>
                  <a:pt x="255313" y="429320"/>
                </a:lnTo>
                <a:lnTo>
                  <a:pt x="244449" y="429320"/>
                </a:lnTo>
                <a:cubicBezTo>
                  <a:pt x="251972" y="523673"/>
                  <a:pt x="260004" y="627386"/>
                  <a:pt x="268546" y="740444"/>
                </a:cubicBezTo>
                <a:cubicBezTo>
                  <a:pt x="272821" y="796976"/>
                  <a:pt x="276118" y="850999"/>
                  <a:pt x="278438" y="902514"/>
                </a:cubicBezTo>
                <a:lnTo>
                  <a:pt x="279816" y="952718"/>
                </a:lnTo>
                <a:lnTo>
                  <a:pt x="0" y="952718"/>
                </a:lnTo>
                <a:close/>
                <a:moveTo>
                  <a:pt x="7522924" y="0"/>
                </a:moveTo>
                <a:cubicBezTo>
                  <a:pt x="7784217" y="2647"/>
                  <a:pt x="7993942" y="93798"/>
                  <a:pt x="8152093" y="273461"/>
                </a:cubicBezTo>
                <a:cubicBezTo>
                  <a:pt x="8270711" y="408209"/>
                  <a:pt x="8346035" y="583803"/>
                  <a:pt x="8378070" y="800245"/>
                </a:cubicBezTo>
                <a:lnTo>
                  <a:pt x="8389739" y="952718"/>
                </a:lnTo>
                <a:lnTo>
                  <a:pt x="8067515" y="952718"/>
                </a:lnTo>
                <a:lnTo>
                  <a:pt x="8061804" y="862155"/>
                </a:lnTo>
                <a:cubicBezTo>
                  <a:pt x="8042211" y="703857"/>
                  <a:pt x="7995649" y="575102"/>
                  <a:pt x="7922113" y="475887"/>
                </a:cubicBezTo>
                <a:cubicBezTo>
                  <a:pt x="7824071" y="343601"/>
                  <a:pt x="7691013" y="276409"/>
                  <a:pt x="7522924" y="274310"/>
                </a:cubicBezTo>
                <a:cubicBezTo>
                  <a:pt x="7354951" y="276409"/>
                  <a:pt x="7222341" y="343601"/>
                  <a:pt x="7125094" y="475887"/>
                </a:cubicBezTo>
                <a:cubicBezTo>
                  <a:pt x="7052159" y="575102"/>
                  <a:pt x="7005999" y="703857"/>
                  <a:pt x="6986618" y="862155"/>
                </a:cubicBezTo>
                <a:lnTo>
                  <a:pt x="6980988" y="952718"/>
                </a:lnTo>
                <a:lnTo>
                  <a:pt x="6658783" y="952718"/>
                </a:lnTo>
                <a:lnTo>
                  <a:pt x="6670352" y="800245"/>
                </a:lnTo>
                <a:cubicBezTo>
                  <a:pt x="6702175" y="583803"/>
                  <a:pt x="6777097" y="408209"/>
                  <a:pt x="6895114" y="273461"/>
                </a:cubicBezTo>
                <a:cubicBezTo>
                  <a:pt x="7052477" y="93798"/>
                  <a:pt x="7261747" y="2647"/>
                  <a:pt x="7522924" y="0"/>
                </a:cubicBezTo>
                <a:close/>
              </a:path>
            </a:pathLst>
          </a:custGeom>
          <a:solidFill>
            <a:schemeClr val="accent6">
              <a:alpha val="13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sz="2800" b="1" dirty="0">
              <a:solidFill>
                <a:schemeClr val="bg2">
                  <a:lumMod val="50000"/>
                  <a:alpha val="13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E2A3EEAF-1022-4C66-AA32-F7A00508CFFF}"/>
              </a:ext>
            </a:extLst>
          </p:cNvPr>
          <p:cNvSpPr txBox="1"/>
          <p:nvPr/>
        </p:nvSpPr>
        <p:spPr>
          <a:xfrm>
            <a:off x="10891424" y="219226"/>
            <a:ext cx="10593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LOGO</a:t>
            </a:r>
            <a:endParaRPr lang="zh-CN" altLang="en-US" sz="2400" b="1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1613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53D2097-F7CD-4155-9F72-7301C1F1F4B6}"/>
              </a:ext>
            </a:extLst>
          </p:cNvPr>
          <p:cNvSpPr txBox="1"/>
          <p:nvPr/>
        </p:nvSpPr>
        <p:spPr>
          <a:xfrm>
            <a:off x="1070968" y="380878"/>
            <a:ext cx="947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添加对应文本内容</a:t>
            </a: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6D9D2825-17FC-432F-AEF3-CC7EE423D93A}"/>
              </a:ext>
            </a:extLst>
          </p:cNvPr>
          <p:cNvSpPr/>
          <p:nvPr/>
        </p:nvSpPr>
        <p:spPr>
          <a:xfrm>
            <a:off x="865187" y="4779570"/>
            <a:ext cx="4603344" cy="125037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形 9">
            <a:extLst>
              <a:ext uri="{FF2B5EF4-FFF2-40B4-BE49-F238E27FC236}">
                <a16:creationId xmlns:a16="http://schemas.microsoft.com/office/drawing/2014/main" id="{7C6A9582-D13C-44F0-B728-459BC97812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425756" y="2073493"/>
            <a:ext cx="3761687" cy="3537366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2A5F817E-7206-4596-8625-F90E2AF3FACA}"/>
              </a:ext>
            </a:extLst>
          </p:cNvPr>
          <p:cNvSpPr txBox="1"/>
          <p:nvPr/>
        </p:nvSpPr>
        <p:spPr>
          <a:xfrm>
            <a:off x="1425756" y="5785623"/>
            <a:ext cx="3482206" cy="611125"/>
          </a:xfrm>
          <a:custGeom>
            <a:avLst/>
            <a:gdLst/>
            <a:ahLst/>
            <a:cxnLst/>
            <a:rect l="l" t="t" r="r" b="b"/>
            <a:pathLst>
              <a:path w="3482206" h="611125">
                <a:moveTo>
                  <a:pt x="1539739" y="271574"/>
                </a:moveTo>
                <a:lnTo>
                  <a:pt x="1733625" y="271574"/>
                </a:lnTo>
                <a:lnTo>
                  <a:pt x="1733625" y="339216"/>
                </a:lnTo>
                <a:lnTo>
                  <a:pt x="1539739" y="339216"/>
                </a:lnTo>
                <a:close/>
                <a:moveTo>
                  <a:pt x="809625" y="68312"/>
                </a:moveTo>
                <a:cubicBezTo>
                  <a:pt x="805607" y="81260"/>
                  <a:pt x="801812" y="93315"/>
                  <a:pt x="798240" y="104477"/>
                </a:cubicBezTo>
                <a:cubicBezTo>
                  <a:pt x="794668" y="115639"/>
                  <a:pt x="790427" y="127918"/>
                  <a:pt x="785515" y="141312"/>
                </a:cubicBezTo>
                <a:lnTo>
                  <a:pt x="732942" y="287982"/>
                </a:lnTo>
                <a:lnTo>
                  <a:pt x="886309" y="287982"/>
                </a:lnTo>
                <a:lnTo>
                  <a:pt x="833401" y="141647"/>
                </a:lnTo>
                <a:cubicBezTo>
                  <a:pt x="826034" y="121555"/>
                  <a:pt x="818109" y="97110"/>
                  <a:pt x="809625" y="68312"/>
                </a:cubicBezTo>
                <a:close/>
                <a:moveTo>
                  <a:pt x="2067818" y="64963"/>
                </a:moveTo>
                <a:cubicBezTo>
                  <a:pt x="2021161" y="64963"/>
                  <a:pt x="1985386" y="79976"/>
                  <a:pt x="1960495" y="110002"/>
                </a:cubicBezTo>
                <a:cubicBezTo>
                  <a:pt x="1935603" y="140028"/>
                  <a:pt x="1923157" y="183616"/>
                  <a:pt x="1923157" y="240766"/>
                </a:cubicBezTo>
                <a:cubicBezTo>
                  <a:pt x="1923157" y="297917"/>
                  <a:pt x="1935771" y="342230"/>
                  <a:pt x="1960997" y="373707"/>
                </a:cubicBezTo>
                <a:cubicBezTo>
                  <a:pt x="1986223" y="405184"/>
                  <a:pt x="2021607" y="420923"/>
                  <a:pt x="2067149" y="420923"/>
                </a:cubicBezTo>
                <a:cubicBezTo>
                  <a:pt x="2114029" y="420923"/>
                  <a:pt x="2149748" y="405798"/>
                  <a:pt x="2174305" y="375549"/>
                </a:cubicBezTo>
                <a:cubicBezTo>
                  <a:pt x="2198862" y="345300"/>
                  <a:pt x="2211140" y="300372"/>
                  <a:pt x="2211140" y="240766"/>
                </a:cubicBezTo>
                <a:cubicBezTo>
                  <a:pt x="2211140" y="184063"/>
                  <a:pt x="2198750" y="140587"/>
                  <a:pt x="2173970" y="110337"/>
                </a:cubicBezTo>
                <a:cubicBezTo>
                  <a:pt x="2149190" y="80088"/>
                  <a:pt x="2113806" y="64963"/>
                  <a:pt x="2067818" y="64963"/>
                </a:cubicBezTo>
                <a:close/>
                <a:moveTo>
                  <a:pt x="2581275" y="7032"/>
                </a:moveTo>
                <a:lnTo>
                  <a:pt x="2678386" y="7032"/>
                </a:lnTo>
                <a:lnTo>
                  <a:pt x="2919487" y="391790"/>
                </a:lnTo>
                <a:cubicBezTo>
                  <a:pt x="2918594" y="379512"/>
                  <a:pt x="2917813" y="366005"/>
                  <a:pt x="2917143" y="351271"/>
                </a:cubicBezTo>
                <a:cubicBezTo>
                  <a:pt x="2916474" y="336537"/>
                  <a:pt x="2916139" y="319013"/>
                  <a:pt x="2916139" y="298698"/>
                </a:cubicBezTo>
                <a:lnTo>
                  <a:pt x="2916139" y="7032"/>
                </a:lnTo>
                <a:lnTo>
                  <a:pt x="2990144" y="7032"/>
                </a:lnTo>
                <a:lnTo>
                  <a:pt x="2990144" y="478854"/>
                </a:lnTo>
                <a:lnTo>
                  <a:pt x="2890689" y="478854"/>
                </a:lnTo>
                <a:lnTo>
                  <a:pt x="2652267" y="96775"/>
                </a:lnTo>
                <a:cubicBezTo>
                  <a:pt x="2652936" y="111286"/>
                  <a:pt x="2653550" y="125629"/>
                  <a:pt x="2654108" y="139805"/>
                </a:cubicBezTo>
                <a:cubicBezTo>
                  <a:pt x="2654666" y="153981"/>
                  <a:pt x="2654945" y="168324"/>
                  <a:pt x="2654945" y="182835"/>
                </a:cubicBezTo>
                <a:lnTo>
                  <a:pt x="2654945" y="478854"/>
                </a:lnTo>
                <a:lnTo>
                  <a:pt x="2581275" y="478854"/>
                </a:lnTo>
                <a:close/>
                <a:moveTo>
                  <a:pt x="2381585" y="7032"/>
                </a:moveTo>
                <a:lnTo>
                  <a:pt x="2463292" y="7032"/>
                </a:lnTo>
                <a:lnTo>
                  <a:pt x="2463292" y="478854"/>
                </a:lnTo>
                <a:lnTo>
                  <a:pt x="2381585" y="478854"/>
                </a:lnTo>
                <a:close/>
                <a:moveTo>
                  <a:pt x="1049834" y="7032"/>
                </a:moveTo>
                <a:lnTo>
                  <a:pt x="1135559" y="7032"/>
                </a:lnTo>
                <a:lnTo>
                  <a:pt x="1249413" y="183840"/>
                </a:lnTo>
                <a:lnTo>
                  <a:pt x="1362261" y="7032"/>
                </a:lnTo>
                <a:lnTo>
                  <a:pt x="1448321" y="7032"/>
                </a:lnTo>
                <a:lnTo>
                  <a:pt x="1302321" y="230721"/>
                </a:lnTo>
                <a:lnTo>
                  <a:pt x="1462051" y="478854"/>
                </a:lnTo>
                <a:lnTo>
                  <a:pt x="1375991" y="478854"/>
                </a:lnTo>
                <a:lnTo>
                  <a:pt x="1249413" y="281620"/>
                </a:lnTo>
                <a:lnTo>
                  <a:pt x="1121830" y="478854"/>
                </a:lnTo>
                <a:lnTo>
                  <a:pt x="1036105" y="478854"/>
                </a:lnTo>
                <a:lnTo>
                  <a:pt x="1200857" y="230721"/>
                </a:lnTo>
                <a:close/>
                <a:moveTo>
                  <a:pt x="761740" y="7032"/>
                </a:moveTo>
                <a:lnTo>
                  <a:pt x="857176" y="7032"/>
                </a:lnTo>
                <a:lnTo>
                  <a:pt x="1032979" y="478854"/>
                </a:lnTo>
                <a:lnTo>
                  <a:pt x="951273" y="478854"/>
                </a:lnTo>
                <a:lnTo>
                  <a:pt x="904392" y="349932"/>
                </a:lnTo>
                <a:lnTo>
                  <a:pt x="713855" y="349932"/>
                </a:lnTo>
                <a:lnTo>
                  <a:pt x="667308" y="478854"/>
                </a:lnTo>
                <a:lnTo>
                  <a:pt x="585602" y="478854"/>
                </a:lnTo>
                <a:close/>
                <a:moveTo>
                  <a:pt x="0" y="7032"/>
                </a:moveTo>
                <a:lnTo>
                  <a:pt x="110840" y="7032"/>
                </a:lnTo>
                <a:lnTo>
                  <a:pt x="223689" y="284299"/>
                </a:lnTo>
                <a:cubicBezTo>
                  <a:pt x="229493" y="297916"/>
                  <a:pt x="241437" y="331514"/>
                  <a:pt x="259519" y="385093"/>
                </a:cubicBezTo>
                <a:cubicBezTo>
                  <a:pt x="266217" y="363438"/>
                  <a:pt x="278718" y="329840"/>
                  <a:pt x="297024" y="284299"/>
                </a:cubicBezTo>
                <a:lnTo>
                  <a:pt x="406524" y="7032"/>
                </a:lnTo>
                <a:lnTo>
                  <a:pt x="516694" y="7032"/>
                </a:lnTo>
                <a:lnTo>
                  <a:pt x="516694" y="478854"/>
                </a:lnTo>
                <a:lnTo>
                  <a:pt x="442690" y="478854"/>
                </a:lnTo>
                <a:lnTo>
                  <a:pt x="442690" y="166092"/>
                </a:lnTo>
                <a:cubicBezTo>
                  <a:pt x="442690" y="152251"/>
                  <a:pt x="442913" y="138354"/>
                  <a:pt x="443359" y="124402"/>
                </a:cubicBezTo>
                <a:cubicBezTo>
                  <a:pt x="443806" y="110449"/>
                  <a:pt x="444252" y="96440"/>
                  <a:pt x="444699" y="82376"/>
                </a:cubicBezTo>
                <a:cubicBezTo>
                  <a:pt x="439564" y="96664"/>
                  <a:pt x="435323" y="108328"/>
                  <a:pt x="431974" y="117369"/>
                </a:cubicBezTo>
                <a:cubicBezTo>
                  <a:pt x="428626" y="126411"/>
                  <a:pt x="421258" y="145554"/>
                  <a:pt x="409873" y="174798"/>
                </a:cubicBezTo>
                <a:lnTo>
                  <a:pt x="290327" y="478854"/>
                </a:lnTo>
                <a:lnTo>
                  <a:pt x="228712" y="478854"/>
                </a:lnTo>
                <a:lnTo>
                  <a:pt x="104812" y="171115"/>
                </a:lnTo>
                <a:cubicBezTo>
                  <a:pt x="91641" y="137852"/>
                  <a:pt x="80702" y="108272"/>
                  <a:pt x="71996" y="82376"/>
                </a:cubicBezTo>
                <a:cubicBezTo>
                  <a:pt x="72443" y="96217"/>
                  <a:pt x="72833" y="109947"/>
                  <a:pt x="73168" y="123564"/>
                </a:cubicBezTo>
                <a:cubicBezTo>
                  <a:pt x="73503" y="137182"/>
                  <a:pt x="73670" y="150912"/>
                  <a:pt x="73670" y="164753"/>
                </a:cubicBezTo>
                <a:lnTo>
                  <a:pt x="73670" y="478854"/>
                </a:lnTo>
                <a:lnTo>
                  <a:pt x="0" y="478854"/>
                </a:lnTo>
                <a:close/>
                <a:moveTo>
                  <a:pt x="3294013" y="0"/>
                </a:moveTo>
                <a:cubicBezTo>
                  <a:pt x="3341117" y="0"/>
                  <a:pt x="3379850" y="9320"/>
                  <a:pt x="3410211" y="27961"/>
                </a:cubicBezTo>
                <a:cubicBezTo>
                  <a:pt x="3440572" y="46602"/>
                  <a:pt x="3462784" y="75009"/>
                  <a:pt x="3476848" y="113184"/>
                </a:cubicBezTo>
                <a:lnTo>
                  <a:pt x="3401839" y="135954"/>
                </a:lnTo>
                <a:cubicBezTo>
                  <a:pt x="3384426" y="88627"/>
                  <a:pt x="3348149" y="64963"/>
                  <a:pt x="3293009" y="64963"/>
                </a:cubicBezTo>
                <a:cubicBezTo>
                  <a:pt x="3250593" y="64963"/>
                  <a:pt x="3218390" y="80088"/>
                  <a:pt x="3196401" y="110337"/>
                </a:cubicBezTo>
                <a:cubicBezTo>
                  <a:pt x="3174411" y="140587"/>
                  <a:pt x="3163416" y="184063"/>
                  <a:pt x="3163416" y="240766"/>
                </a:cubicBezTo>
                <a:cubicBezTo>
                  <a:pt x="3163416" y="297470"/>
                  <a:pt x="3175192" y="341672"/>
                  <a:pt x="3198745" y="373372"/>
                </a:cubicBezTo>
                <a:cubicBezTo>
                  <a:pt x="3222297" y="405073"/>
                  <a:pt x="3255058" y="420923"/>
                  <a:pt x="3297028" y="420923"/>
                </a:cubicBezTo>
                <a:cubicBezTo>
                  <a:pt x="3340559" y="420923"/>
                  <a:pt x="3376836" y="407082"/>
                  <a:pt x="3405857" y="379400"/>
                </a:cubicBezTo>
                <a:lnTo>
                  <a:pt x="3405857" y="296354"/>
                </a:lnTo>
                <a:lnTo>
                  <a:pt x="3294683" y="296354"/>
                </a:lnTo>
                <a:lnTo>
                  <a:pt x="3294683" y="236413"/>
                </a:lnTo>
                <a:lnTo>
                  <a:pt x="3482206" y="236413"/>
                </a:lnTo>
                <a:lnTo>
                  <a:pt x="3482206" y="408533"/>
                </a:lnTo>
                <a:cubicBezTo>
                  <a:pt x="3461445" y="431973"/>
                  <a:pt x="3434544" y="450670"/>
                  <a:pt x="3401504" y="464623"/>
                </a:cubicBezTo>
                <a:cubicBezTo>
                  <a:pt x="3368464" y="478575"/>
                  <a:pt x="3333415" y="485552"/>
                  <a:pt x="3296357" y="485552"/>
                </a:cubicBezTo>
                <a:cubicBezTo>
                  <a:pt x="3228045" y="485552"/>
                  <a:pt x="3175081" y="464065"/>
                  <a:pt x="3137465" y="421090"/>
                </a:cubicBezTo>
                <a:cubicBezTo>
                  <a:pt x="3099848" y="378116"/>
                  <a:pt x="3081041" y="318008"/>
                  <a:pt x="3081041" y="240766"/>
                </a:cubicBezTo>
                <a:cubicBezTo>
                  <a:pt x="3081041" y="163078"/>
                  <a:pt x="3099458" y="103528"/>
                  <a:pt x="3136293" y="62117"/>
                </a:cubicBezTo>
                <a:cubicBezTo>
                  <a:pt x="3173128" y="20706"/>
                  <a:pt x="3225701" y="0"/>
                  <a:pt x="3294013" y="0"/>
                </a:cubicBezTo>
                <a:close/>
                <a:moveTo>
                  <a:pt x="2067818" y="0"/>
                </a:moveTo>
                <a:cubicBezTo>
                  <a:pt x="2139926" y="0"/>
                  <a:pt x="2195680" y="21096"/>
                  <a:pt x="2235083" y="63289"/>
                </a:cubicBezTo>
                <a:cubicBezTo>
                  <a:pt x="2274485" y="105482"/>
                  <a:pt x="2294186" y="164641"/>
                  <a:pt x="2294186" y="240766"/>
                </a:cubicBezTo>
                <a:cubicBezTo>
                  <a:pt x="2294186" y="306846"/>
                  <a:pt x="2278671" y="360871"/>
                  <a:pt x="2247640" y="402840"/>
                </a:cubicBezTo>
                <a:cubicBezTo>
                  <a:pt x="2216609" y="444810"/>
                  <a:pt x="2173858" y="470371"/>
                  <a:pt x="2119387" y="479524"/>
                </a:cubicBezTo>
                <a:cubicBezTo>
                  <a:pt x="2126978" y="504081"/>
                  <a:pt x="2137693" y="522219"/>
                  <a:pt x="2151534" y="533939"/>
                </a:cubicBezTo>
                <a:cubicBezTo>
                  <a:pt x="2165375" y="545660"/>
                  <a:pt x="2183681" y="551520"/>
                  <a:pt x="2206452" y="551520"/>
                </a:cubicBezTo>
                <a:cubicBezTo>
                  <a:pt x="2219400" y="551520"/>
                  <a:pt x="2232571" y="550069"/>
                  <a:pt x="2245966" y="547166"/>
                </a:cubicBezTo>
                <a:lnTo>
                  <a:pt x="2245966" y="602084"/>
                </a:lnTo>
                <a:cubicBezTo>
                  <a:pt x="2223418" y="608112"/>
                  <a:pt x="2200759" y="611125"/>
                  <a:pt x="2177988" y="611125"/>
                </a:cubicBezTo>
                <a:cubicBezTo>
                  <a:pt x="2143609" y="611125"/>
                  <a:pt x="2115369" y="601247"/>
                  <a:pt x="2093268" y="581490"/>
                </a:cubicBezTo>
                <a:cubicBezTo>
                  <a:pt x="2071167" y="561733"/>
                  <a:pt x="2053308" y="529084"/>
                  <a:pt x="2039690" y="483542"/>
                </a:cubicBezTo>
                <a:cubicBezTo>
                  <a:pt x="1976959" y="478854"/>
                  <a:pt x="1928125" y="455246"/>
                  <a:pt x="1893187" y="412719"/>
                </a:cubicBezTo>
                <a:cubicBezTo>
                  <a:pt x="1858250" y="370191"/>
                  <a:pt x="1840781" y="312874"/>
                  <a:pt x="1840781" y="240766"/>
                </a:cubicBezTo>
                <a:cubicBezTo>
                  <a:pt x="1840781" y="164641"/>
                  <a:pt x="1860594" y="105482"/>
                  <a:pt x="1900219" y="63289"/>
                </a:cubicBezTo>
                <a:cubicBezTo>
                  <a:pt x="1939845" y="21096"/>
                  <a:pt x="1995711" y="0"/>
                  <a:pt x="2067818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5400" b="1" dirty="0">
              <a:solidFill>
                <a:schemeClr val="accent6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37FDB93-1951-4B97-8CFE-55C614FD36A9}"/>
              </a:ext>
            </a:extLst>
          </p:cNvPr>
          <p:cNvSpPr txBox="1"/>
          <p:nvPr/>
        </p:nvSpPr>
        <p:spPr>
          <a:xfrm>
            <a:off x="5840707" y="2124293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请在此输入标题文字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3EE9358-8BDA-4632-A03C-A02A40592F7C}"/>
              </a:ext>
            </a:extLst>
          </p:cNvPr>
          <p:cNvSpPr txBox="1"/>
          <p:nvPr/>
        </p:nvSpPr>
        <p:spPr>
          <a:xfrm>
            <a:off x="5864044" y="2585347"/>
            <a:ext cx="5080000" cy="17054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点击输入简要文字内容，文字内容需概括精炼，不用多余的文字修饰，言简意赅的说明，点击输入简要文字内容，文字内容需概括精炼，不用多余的文字修饰，言简意赅的说明</a:t>
            </a: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13FEF004-F026-4848-BC83-6F06A84B3038}"/>
              </a:ext>
            </a:extLst>
          </p:cNvPr>
          <p:cNvSpPr/>
          <p:nvPr/>
        </p:nvSpPr>
        <p:spPr>
          <a:xfrm>
            <a:off x="6096000" y="4730774"/>
            <a:ext cx="629920" cy="629920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dist="12700" dir="16200000" rotWithShape="0">
              <a:schemeClr val="accent6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live-chat_72439">
            <a:extLst>
              <a:ext uri="{FF2B5EF4-FFF2-40B4-BE49-F238E27FC236}">
                <a16:creationId xmlns:a16="http://schemas.microsoft.com/office/drawing/2014/main" id="{705D52B2-01CF-4D99-91FF-F3B29C7B7548}"/>
              </a:ext>
            </a:extLst>
          </p:cNvPr>
          <p:cNvSpPr/>
          <p:nvPr/>
        </p:nvSpPr>
        <p:spPr>
          <a:xfrm>
            <a:off x="6263284" y="4920594"/>
            <a:ext cx="307050" cy="268037"/>
          </a:xfrm>
          <a:custGeom>
            <a:avLst/>
            <a:gdLst>
              <a:gd name="connsiteX0" fmla="*/ 424975 w 608697"/>
              <a:gd name="connsiteY0" fmla="*/ 168488 h 531358"/>
              <a:gd name="connsiteX1" fmla="*/ 387604 w 608697"/>
              <a:gd name="connsiteY1" fmla="*/ 205806 h 531358"/>
              <a:gd name="connsiteX2" fmla="*/ 424975 w 608697"/>
              <a:gd name="connsiteY2" fmla="*/ 243124 h 531358"/>
              <a:gd name="connsiteX3" fmla="*/ 462346 w 608697"/>
              <a:gd name="connsiteY3" fmla="*/ 205806 h 531358"/>
              <a:gd name="connsiteX4" fmla="*/ 424975 w 608697"/>
              <a:gd name="connsiteY4" fmla="*/ 168488 h 531358"/>
              <a:gd name="connsiteX5" fmla="*/ 287947 w 608697"/>
              <a:gd name="connsiteY5" fmla="*/ 168488 h 531358"/>
              <a:gd name="connsiteX6" fmla="*/ 250576 w 608697"/>
              <a:gd name="connsiteY6" fmla="*/ 205806 h 531358"/>
              <a:gd name="connsiteX7" fmla="*/ 287947 w 608697"/>
              <a:gd name="connsiteY7" fmla="*/ 243124 h 531358"/>
              <a:gd name="connsiteX8" fmla="*/ 325318 w 608697"/>
              <a:gd name="connsiteY8" fmla="*/ 205806 h 531358"/>
              <a:gd name="connsiteX9" fmla="*/ 287947 w 608697"/>
              <a:gd name="connsiteY9" fmla="*/ 168488 h 531358"/>
              <a:gd name="connsiteX10" fmla="*/ 102356 w 608697"/>
              <a:gd name="connsiteY10" fmla="*/ 121231 h 531358"/>
              <a:gd name="connsiteX11" fmla="*/ 98850 w 608697"/>
              <a:gd name="connsiteY11" fmla="*/ 127711 h 531358"/>
              <a:gd name="connsiteX12" fmla="*/ 76842 w 608697"/>
              <a:gd name="connsiteY12" fmla="*/ 217990 h 531358"/>
              <a:gd name="connsiteX13" fmla="*/ 98850 w 608697"/>
              <a:gd name="connsiteY13" fmla="*/ 308194 h 531358"/>
              <a:gd name="connsiteX14" fmla="*/ 157488 w 608697"/>
              <a:gd name="connsiteY14" fmla="*/ 380223 h 531358"/>
              <a:gd name="connsiteX15" fmla="*/ 344668 w 608697"/>
              <a:gd name="connsiteY15" fmla="*/ 444729 h 531358"/>
              <a:gd name="connsiteX16" fmla="*/ 370257 w 608697"/>
              <a:gd name="connsiteY16" fmla="*/ 443687 h 531358"/>
              <a:gd name="connsiteX17" fmla="*/ 236717 w 608697"/>
              <a:gd name="connsiteY17" fmla="*/ 477876 h 531358"/>
              <a:gd name="connsiteX18" fmla="*/ 198072 w 608697"/>
              <a:gd name="connsiteY18" fmla="*/ 475344 h 531358"/>
              <a:gd name="connsiteX19" fmla="*/ 82437 w 608697"/>
              <a:gd name="connsiteY19" fmla="*/ 531284 h 531358"/>
              <a:gd name="connsiteX20" fmla="*/ 81542 w 608697"/>
              <a:gd name="connsiteY20" fmla="*/ 531358 h 531358"/>
              <a:gd name="connsiteX21" fmla="*/ 75051 w 608697"/>
              <a:gd name="connsiteY21" fmla="*/ 527857 h 531358"/>
              <a:gd name="connsiteX22" fmla="*/ 74753 w 608697"/>
              <a:gd name="connsiteY22" fmla="*/ 519738 h 531358"/>
              <a:gd name="connsiteX23" fmla="*/ 88778 w 608697"/>
              <a:gd name="connsiteY23" fmla="*/ 435046 h 531358"/>
              <a:gd name="connsiteX24" fmla="*/ 0 w 608697"/>
              <a:gd name="connsiteY24" fmla="*/ 282198 h 531358"/>
              <a:gd name="connsiteX25" fmla="*/ 102356 w 608697"/>
              <a:gd name="connsiteY25" fmla="*/ 121231 h 531358"/>
              <a:gd name="connsiteX26" fmla="*/ 356424 w 608697"/>
              <a:gd name="connsiteY26" fmla="*/ 0 h 531358"/>
              <a:gd name="connsiteX27" fmla="*/ 608697 w 608697"/>
              <a:gd name="connsiteY27" fmla="*/ 211244 h 531358"/>
              <a:gd name="connsiteX28" fmla="*/ 518290 w 608697"/>
              <a:gd name="connsiteY28" fmla="*/ 373401 h 531358"/>
              <a:gd name="connsiteX29" fmla="*/ 531941 w 608697"/>
              <a:gd name="connsiteY29" fmla="*/ 441109 h 531358"/>
              <a:gd name="connsiteX30" fmla="*/ 531120 w 608697"/>
              <a:gd name="connsiteY30" fmla="*/ 465391 h 531358"/>
              <a:gd name="connsiteX31" fmla="*/ 511577 w 608697"/>
              <a:gd name="connsiteY31" fmla="*/ 475894 h 531358"/>
              <a:gd name="connsiteX32" fmla="*/ 509041 w 608697"/>
              <a:gd name="connsiteY32" fmla="*/ 475745 h 531358"/>
              <a:gd name="connsiteX33" fmla="*/ 391408 w 608697"/>
              <a:gd name="connsiteY33" fmla="*/ 420476 h 531358"/>
              <a:gd name="connsiteX34" fmla="*/ 356424 w 608697"/>
              <a:gd name="connsiteY34" fmla="*/ 422487 h 531358"/>
              <a:gd name="connsiteX35" fmla="*/ 104225 w 608697"/>
              <a:gd name="connsiteY35" fmla="*/ 211244 h 531358"/>
              <a:gd name="connsiteX36" fmla="*/ 356424 w 608697"/>
              <a:gd name="connsiteY36" fmla="*/ 0 h 531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08697" h="531358">
                <a:moveTo>
                  <a:pt x="424975" y="168488"/>
                </a:moveTo>
                <a:cubicBezTo>
                  <a:pt x="404312" y="168488"/>
                  <a:pt x="387604" y="185248"/>
                  <a:pt x="387604" y="205806"/>
                </a:cubicBezTo>
                <a:cubicBezTo>
                  <a:pt x="387604" y="226439"/>
                  <a:pt x="404312" y="243124"/>
                  <a:pt x="424975" y="243124"/>
                </a:cubicBezTo>
                <a:cubicBezTo>
                  <a:pt x="445562" y="243124"/>
                  <a:pt x="462346" y="226439"/>
                  <a:pt x="462346" y="205806"/>
                </a:cubicBezTo>
                <a:cubicBezTo>
                  <a:pt x="462346" y="185248"/>
                  <a:pt x="445637" y="168488"/>
                  <a:pt x="424975" y="168488"/>
                </a:cubicBezTo>
                <a:close/>
                <a:moveTo>
                  <a:pt x="287947" y="168488"/>
                </a:moveTo>
                <a:cubicBezTo>
                  <a:pt x="267285" y="168488"/>
                  <a:pt x="250576" y="185248"/>
                  <a:pt x="250576" y="205806"/>
                </a:cubicBezTo>
                <a:cubicBezTo>
                  <a:pt x="250576" y="226439"/>
                  <a:pt x="267285" y="243124"/>
                  <a:pt x="287947" y="243124"/>
                </a:cubicBezTo>
                <a:cubicBezTo>
                  <a:pt x="308610" y="243124"/>
                  <a:pt x="325318" y="226439"/>
                  <a:pt x="325318" y="205806"/>
                </a:cubicBezTo>
                <a:cubicBezTo>
                  <a:pt x="325318" y="185248"/>
                  <a:pt x="308610" y="168488"/>
                  <a:pt x="287947" y="168488"/>
                </a:cubicBezTo>
                <a:close/>
                <a:moveTo>
                  <a:pt x="102356" y="121231"/>
                </a:moveTo>
                <a:cubicBezTo>
                  <a:pt x="101162" y="123317"/>
                  <a:pt x="99969" y="125477"/>
                  <a:pt x="98850" y="127711"/>
                </a:cubicBezTo>
                <a:cubicBezTo>
                  <a:pt x="84227" y="156240"/>
                  <a:pt x="76842" y="186631"/>
                  <a:pt x="76842" y="217990"/>
                </a:cubicBezTo>
                <a:cubicBezTo>
                  <a:pt x="76842" y="249275"/>
                  <a:pt x="84227" y="279666"/>
                  <a:pt x="98850" y="308194"/>
                </a:cubicBezTo>
                <a:cubicBezTo>
                  <a:pt x="112726" y="335308"/>
                  <a:pt x="132496" y="359516"/>
                  <a:pt x="157488" y="380223"/>
                </a:cubicBezTo>
                <a:cubicBezTo>
                  <a:pt x="207845" y="421787"/>
                  <a:pt x="274317" y="444729"/>
                  <a:pt x="344668" y="444729"/>
                </a:cubicBezTo>
                <a:cubicBezTo>
                  <a:pt x="353173" y="444729"/>
                  <a:pt x="361752" y="444357"/>
                  <a:pt x="370257" y="443687"/>
                </a:cubicBezTo>
                <a:cubicBezTo>
                  <a:pt x="332209" y="465288"/>
                  <a:pt x="286254" y="477876"/>
                  <a:pt x="236717" y="477876"/>
                </a:cubicBezTo>
                <a:cubicBezTo>
                  <a:pt x="223736" y="477876"/>
                  <a:pt x="210755" y="477057"/>
                  <a:pt x="198072" y="475344"/>
                </a:cubicBezTo>
                <a:cubicBezTo>
                  <a:pt x="160397" y="499478"/>
                  <a:pt x="110637" y="528155"/>
                  <a:pt x="82437" y="531284"/>
                </a:cubicBezTo>
                <a:cubicBezTo>
                  <a:pt x="82138" y="531358"/>
                  <a:pt x="81840" y="531358"/>
                  <a:pt x="81542" y="531358"/>
                </a:cubicBezTo>
                <a:cubicBezTo>
                  <a:pt x="78930" y="531358"/>
                  <a:pt x="76469" y="530017"/>
                  <a:pt x="75051" y="527857"/>
                </a:cubicBezTo>
                <a:cubicBezTo>
                  <a:pt x="73410" y="525399"/>
                  <a:pt x="73335" y="522271"/>
                  <a:pt x="74753" y="519738"/>
                </a:cubicBezTo>
                <a:cubicBezTo>
                  <a:pt x="75051" y="519291"/>
                  <a:pt x="99223" y="476014"/>
                  <a:pt x="88778" y="435046"/>
                </a:cubicBezTo>
                <a:cubicBezTo>
                  <a:pt x="32303" y="397653"/>
                  <a:pt x="0" y="342160"/>
                  <a:pt x="0" y="282198"/>
                </a:cubicBezTo>
                <a:cubicBezTo>
                  <a:pt x="0" y="215532"/>
                  <a:pt x="40584" y="156538"/>
                  <a:pt x="102356" y="121231"/>
                </a:cubicBezTo>
                <a:close/>
                <a:moveTo>
                  <a:pt x="356424" y="0"/>
                </a:moveTo>
                <a:cubicBezTo>
                  <a:pt x="495540" y="0"/>
                  <a:pt x="608697" y="94747"/>
                  <a:pt x="608697" y="211244"/>
                </a:cubicBezTo>
                <a:cubicBezTo>
                  <a:pt x="608697" y="274408"/>
                  <a:pt x="575802" y="333178"/>
                  <a:pt x="518290" y="373401"/>
                </a:cubicBezTo>
                <a:cubicBezTo>
                  <a:pt x="512845" y="406324"/>
                  <a:pt x="531717" y="440811"/>
                  <a:pt x="531941" y="441109"/>
                </a:cubicBezTo>
                <a:cubicBezTo>
                  <a:pt x="536267" y="448781"/>
                  <a:pt x="535969" y="458092"/>
                  <a:pt x="531120" y="465391"/>
                </a:cubicBezTo>
                <a:cubicBezTo>
                  <a:pt x="526794" y="472021"/>
                  <a:pt x="519484" y="475894"/>
                  <a:pt x="511577" y="475894"/>
                </a:cubicBezTo>
                <a:cubicBezTo>
                  <a:pt x="510756" y="475894"/>
                  <a:pt x="509936" y="475894"/>
                  <a:pt x="509041" y="475745"/>
                </a:cubicBezTo>
                <a:cubicBezTo>
                  <a:pt x="484574" y="473064"/>
                  <a:pt x="444966" y="454442"/>
                  <a:pt x="391408" y="420476"/>
                </a:cubicBezTo>
                <a:cubicBezTo>
                  <a:pt x="379920" y="421817"/>
                  <a:pt x="368135" y="422487"/>
                  <a:pt x="356424" y="422487"/>
                </a:cubicBezTo>
                <a:cubicBezTo>
                  <a:pt x="217382" y="422487"/>
                  <a:pt x="104225" y="327741"/>
                  <a:pt x="104225" y="211244"/>
                </a:cubicBezTo>
                <a:cubicBezTo>
                  <a:pt x="104225" y="94747"/>
                  <a:pt x="217382" y="0"/>
                  <a:pt x="35642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FC7AA841-D49E-4DF0-BE46-3B72B1FE32BF}"/>
              </a:ext>
            </a:extLst>
          </p:cNvPr>
          <p:cNvSpPr/>
          <p:nvPr/>
        </p:nvSpPr>
        <p:spPr>
          <a:xfrm>
            <a:off x="7327465" y="4730774"/>
            <a:ext cx="629920" cy="629920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dist="12700" dir="16200000" rotWithShape="0">
              <a:schemeClr val="accent6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live-chat_72439">
            <a:extLst>
              <a:ext uri="{FF2B5EF4-FFF2-40B4-BE49-F238E27FC236}">
                <a16:creationId xmlns:a16="http://schemas.microsoft.com/office/drawing/2014/main" id="{8C6AB283-87FC-4F68-9F60-55877FEF47C1}"/>
              </a:ext>
            </a:extLst>
          </p:cNvPr>
          <p:cNvSpPr/>
          <p:nvPr/>
        </p:nvSpPr>
        <p:spPr>
          <a:xfrm>
            <a:off x="7503304" y="4901087"/>
            <a:ext cx="289939" cy="307050"/>
          </a:xfrm>
          <a:custGeom>
            <a:avLst/>
            <a:gdLst>
              <a:gd name="connsiteX0" fmla="*/ 435703 w 572779"/>
              <a:gd name="connsiteY0" fmla="*/ 160183 h 606580"/>
              <a:gd name="connsiteX1" fmla="*/ 479697 w 572779"/>
              <a:gd name="connsiteY1" fmla="*/ 160183 h 606580"/>
              <a:gd name="connsiteX2" fmla="*/ 479581 w 572779"/>
              <a:gd name="connsiteY2" fmla="*/ 160472 h 606580"/>
              <a:gd name="connsiteX3" fmla="*/ 479812 w 572779"/>
              <a:gd name="connsiteY3" fmla="*/ 160472 h 606580"/>
              <a:gd name="connsiteX4" fmla="*/ 478713 w 572779"/>
              <a:gd name="connsiteY4" fmla="*/ 162726 h 606580"/>
              <a:gd name="connsiteX5" fmla="*/ 469682 w 572779"/>
              <a:gd name="connsiteY5" fmla="*/ 187227 h 606580"/>
              <a:gd name="connsiteX6" fmla="*/ 474776 w 572779"/>
              <a:gd name="connsiteY6" fmla="*/ 242470 h 606580"/>
              <a:gd name="connsiteX7" fmla="*/ 494284 w 572779"/>
              <a:gd name="connsiteY7" fmla="*/ 242470 h 606580"/>
              <a:gd name="connsiteX8" fmla="*/ 510840 w 572779"/>
              <a:gd name="connsiteY8" fmla="*/ 160183 h 606580"/>
              <a:gd name="connsiteX9" fmla="*/ 527338 w 572779"/>
              <a:gd name="connsiteY9" fmla="*/ 160183 h 606580"/>
              <a:gd name="connsiteX10" fmla="*/ 572779 w 572779"/>
              <a:gd name="connsiteY10" fmla="*/ 205430 h 606580"/>
              <a:gd name="connsiteX11" fmla="*/ 572779 w 572779"/>
              <a:gd name="connsiteY11" fmla="*/ 337413 h 606580"/>
              <a:gd name="connsiteX12" fmla="*/ 527396 w 572779"/>
              <a:gd name="connsiteY12" fmla="*/ 382717 h 606580"/>
              <a:gd name="connsiteX13" fmla="*/ 521607 w 572779"/>
              <a:gd name="connsiteY13" fmla="*/ 382717 h 606580"/>
              <a:gd name="connsiteX14" fmla="*/ 521607 w 572779"/>
              <a:gd name="connsiteY14" fmla="*/ 574624 h 606580"/>
              <a:gd name="connsiteX15" fmla="*/ 489595 w 572779"/>
              <a:gd name="connsiteY15" fmla="*/ 606580 h 606580"/>
              <a:gd name="connsiteX16" fmla="*/ 457815 w 572779"/>
              <a:gd name="connsiteY16" fmla="*/ 578149 h 606580"/>
              <a:gd name="connsiteX17" fmla="*/ 425978 w 572779"/>
              <a:gd name="connsiteY17" fmla="*/ 606580 h 606580"/>
              <a:gd name="connsiteX18" fmla="*/ 393966 w 572779"/>
              <a:gd name="connsiteY18" fmla="*/ 574624 h 606580"/>
              <a:gd name="connsiteX19" fmla="*/ 393966 w 572779"/>
              <a:gd name="connsiteY19" fmla="*/ 392541 h 606580"/>
              <a:gd name="connsiteX20" fmla="*/ 422967 w 572779"/>
              <a:gd name="connsiteY20" fmla="*/ 337528 h 606580"/>
              <a:gd name="connsiteX21" fmla="*/ 422967 w 572779"/>
              <a:gd name="connsiteY21" fmla="*/ 242528 h 606580"/>
              <a:gd name="connsiteX22" fmla="*/ 440739 w 572779"/>
              <a:gd name="connsiteY22" fmla="*/ 242528 h 606580"/>
              <a:gd name="connsiteX23" fmla="*/ 445833 w 572779"/>
              <a:gd name="connsiteY23" fmla="*/ 186996 h 606580"/>
              <a:gd name="connsiteX24" fmla="*/ 445196 w 572779"/>
              <a:gd name="connsiteY24" fmla="*/ 183991 h 606580"/>
              <a:gd name="connsiteX25" fmla="*/ 436860 w 572779"/>
              <a:gd name="connsiteY25" fmla="*/ 162726 h 606580"/>
              <a:gd name="connsiteX26" fmla="*/ 435818 w 572779"/>
              <a:gd name="connsiteY26" fmla="*/ 160472 h 606580"/>
              <a:gd name="connsiteX27" fmla="*/ 435876 w 572779"/>
              <a:gd name="connsiteY27" fmla="*/ 160472 h 606580"/>
              <a:gd name="connsiteX28" fmla="*/ 435703 w 572779"/>
              <a:gd name="connsiteY28" fmla="*/ 160183 h 606580"/>
              <a:gd name="connsiteX29" fmla="*/ 264349 w 572779"/>
              <a:gd name="connsiteY29" fmla="*/ 160183 h 606580"/>
              <a:gd name="connsiteX30" fmla="*/ 308327 w 572779"/>
              <a:gd name="connsiteY30" fmla="*/ 160183 h 606580"/>
              <a:gd name="connsiteX31" fmla="*/ 308154 w 572779"/>
              <a:gd name="connsiteY31" fmla="*/ 160472 h 606580"/>
              <a:gd name="connsiteX32" fmla="*/ 308385 w 572779"/>
              <a:gd name="connsiteY32" fmla="*/ 160472 h 606580"/>
              <a:gd name="connsiteX33" fmla="*/ 307344 w 572779"/>
              <a:gd name="connsiteY33" fmla="*/ 162726 h 606580"/>
              <a:gd name="connsiteX34" fmla="*/ 298316 w 572779"/>
              <a:gd name="connsiteY34" fmla="*/ 187227 h 606580"/>
              <a:gd name="connsiteX35" fmla="*/ 303409 w 572779"/>
              <a:gd name="connsiteY35" fmla="*/ 242470 h 606580"/>
              <a:gd name="connsiteX36" fmla="*/ 322910 w 572779"/>
              <a:gd name="connsiteY36" fmla="*/ 242470 h 606580"/>
              <a:gd name="connsiteX37" fmla="*/ 339401 w 572779"/>
              <a:gd name="connsiteY37" fmla="*/ 160183 h 606580"/>
              <a:gd name="connsiteX38" fmla="*/ 355951 w 572779"/>
              <a:gd name="connsiteY38" fmla="*/ 160183 h 606580"/>
              <a:gd name="connsiteX39" fmla="*/ 401376 w 572779"/>
              <a:gd name="connsiteY39" fmla="*/ 205430 h 606580"/>
              <a:gd name="connsiteX40" fmla="*/ 401376 w 572779"/>
              <a:gd name="connsiteY40" fmla="*/ 337413 h 606580"/>
              <a:gd name="connsiteX41" fmla="*/ 356009 w 572779"/>
              <a:gd name="connsiteY41" fmla="*/ 382717 h 606580"/>
              <a:gd name="connsiteX42" fmla="*/ 350222 w 572779"/>
              <a:gd name="connsiteY42" fmla="*/ 382717 h 606580"/>
              <a:gd name="connsiteX43" fmla="*/ 350222 w 572779"/>
              <a:gd name="connsiteY43" fmla="*/ 574624 h 606580"/>
              <a:gd name="connsiteX44" fmla="*/ 318222 w 572779"/>
              <a:gd name="connsiteY44" fmla="*/ 606580 h 606580"/>
              <a:gd name="connsiteX45" fmla="*/ 286396 w 572779"/>
              <a:gd name="connsiteY45" fmla="*/ 578149 h 606580"/>
              <a:gd name="connsiteX46" fmla="*/ 254628 w 572779"/>
              <a:gd name="connsiteY46" fmla="*/ 606580 h 606580"/>
              <a:gd name="connsiteX47" fmla="*/ 222628 w 572779"/>
              <a:gd name="connsiteY47" fmla="*/ 574624 h 606580"/>
              <a:gd name="connsiteX48" fmla="*/ 222628 w 572779"/>
              <a:gd name="connsiteY48" fmla="*/ 382833 h 606580"/>
              <a:gd name="connsiteX49" fmla="*/ 216841 w 572779"/>
              <a:gd name="connsiteY49" fmla="*/ 382833 h 606580"/>
              <a:gd name="connsiteX50" fmla="*/ 171474 w 572779"/>
              <a:gd name="connsiteY50" fmla="*/ 337528 h 606580"/>
              <a:gd name="connsiteX51" fmla="*/ 171474 w 572779"/>
              <a:gd name="connsiteY51" fmla="*/ 205545 h 606580"/>
              <a:gd name="connsiteX52" fmla="*/ 216841 w 572779"/>
              <a:gd name="connsiteY52" fmla="*/ 160241 h 606580"/>
              <a:gd name="connsiteX53" fmla="*/ 233333 w 572779"/>
              <a:gd name="connsiteY53" fmla="*/ 160241 h 606580"/>
              <a:gd name="connsiteX54" fmla="*/ 249825 w 572779"/>
              <a:gd name="connsiteY54" fmla="*/ 242528 h 606580"/>
              <a:gd name="connsiteX55" fmla="*/ 269383 w 572779"/>
              <a:gd name="connsiteY55" fmla="*/ 242528 h 606580"/>
              <a:gd name="connsiteX56" fmla="*/ 274476 w 572779"/>
              <a:gd name="connsiteY56" fmla="*/ 186996 h 606580"/>
              <a:gd name="connsiteX57" fmla="*/ 273839 w 572779"/>
              <a:gd name="connsiteY57" fmla="*/ 183991 h 606580"/>
              <a:gd name="connsiteX58" fmla="*/ 265506 w 572779"/>
              <a:gd name="connsiteY58" fmla="*/ 162726 h 606580"/>
              <a:gd name="connsiteX59" fmla="*/ 264407 w 572779"/>
              <a:gd name="connsiteY59" fmla="*/ 160472 h 606580"/>
              <a:gd name="connsiteX60" fmla="*/ 264523 w 572779"/>
              <a:gd name="connsiteY60" fmla="*/ 160472 h 606580"/>
              <a:gd name="connsiteX61" fmla="*/ 264349 w 572779"/>
              <a:gd name="connsiteY61" fmla="*/ 160183 h 606580"/>
              <a:gd name="connsiteX62" fmla="*/ 92987 w 572779"/>
              <a:gd name="connsiteY62" fmla="*/ 160183 h 606580"/>
              <a:gd name="connsiteX63" fmla="*/ 136964 w 572779"/>
              <a:gd name="connsiteY63" fmla="*/ 160183 h 606580"/>
              <a:gd name="connsiteX64" fmla="*/ 136791 w 572779"/>
              <a:gd name="connsiteY64" fmla="*/ 160472 h 606580"/>
              <a:gd name="connsiteX65" fmla="*/ 137022 w 572779"/>
              <a:gd name="connsiteY65" fmla="*/ 160472 h 606580"/>
              <a:gd name="connsiteX66" fmla="*/ 135923 w 572779"/>
              <a:gd name="connsiteY66" fmla="*/ 162726 h 606580"/>
              <a:gd name="connsiteX67" fmla="*/ 126896 w 572779"/>
              <a:gd name="connsiteY67" fmla="*/ 187227 h 606580"/>
              <a:gd name="connsiteX68" fmla="*/ 131988 w 572779"/>
              <a:gd name="connsiteY68" fmla="*/ 242470 h 606580"/>
              <a:gd name="connsiteX69" fmla="*/ 149752 w 572779"/>
              <a:gd name="connsiteY69" fmla="*/ 242470 h 606580"/>
              <a:gd name="connsiteX70" fmla="*/ 149752 w 572779"/>
              <a:gd name="connsiteY70" fmla="*/ 337471 h 606580"/>
              <a:gd name="connsiteX71" fmla="*/ 178742 w 572779"/>
              <a:gd name="connsiteY71" fmla="*/ 392483 h 606580"/>
              <a:gd name="connsiteX72" fmla="*/ 178742 w 572779"/>
              <a:gd name="connsiteY72" fmla="*/ 574624 h 606580"/>
              <a:gd name="connsiteX73" fmla="*/ 146743 w 572779"/>
              <a:gd name="connsiteY73" fmla="*/ 606580 h 606580"/>
              <a:gd name="connsiteX74" fmla="*/ 114976 w 572779"/>
              <a:gd name="connsiteY74" fmla="*/ 578149 h 606580"/>
              <a:gd name="connsiteX75" fmla="*/ 83151 w 572779"/>
              <a:gd name="connsiteY75" fmla="*/ 606580 h 606580"/>
              <a:gd name="connsiteX76" fmla="*/ 51152 w 572779"/>
              <a:gd name="connsiteY76" fmla="*/ 574624 h 606580"/>
              <a:gd name="connsiteX77" fmla="*/ 51152 w 572779"/>
              <a:gd name="connsiteY77" fmla="*/ 382833 h 606580"/>
              <a:gd name="connsiteX78" fmla="*/ 45365 w 572779"/>
              <a:gd name="connsiteY78" fmla="*/ 382833 h 606580"/>
              <a:gd name="connsiteX79" fmla="*/ 0 w 572779"/>
              <a:gd name="connsiteY79" fmla="*/ 337528 h 606580"/>
              <a:gd name="connsiteX80" fmla="*/ 0 w 572779"/>
              <a:gd name="connsiteY80" fmla="*/ 205545 h 606580"/>
              <a:gd name="connsiteX81" fmla="*/ 45365 w 572779"/>
              <a:gd name="connsiteY81" fmla="*/ 160241 h 606580"/>
              <a:gd name="connsiteX82" fmla="*/ 61972 w 572779"/>
              <a:gd name="connsiteY82" fmla="*/ 160241 h 606580"/>
              <a:gd name="connsiteX83" fmla="*/ 78464 w 572779"/>
              <a:gd name="connsiteY83" fmla="*/ 242528 h 606580"/>
              <a:gd name="connsiteX84" fmla="*/ 97964 w 572779"/>
              <a:gd name="connsiteY84" fmla="*/ 242528 h 606580"/>
              <a:gd name="connsiteX85" fmla="*/ 103056 w 572779"/>
              <a:gd name="connsiteY85" fmla="*/ 186996 h 606580"/>
              <a:gd name="connsiteX86" fmla="*/ 102477 w 572779"/>
              <a:gd name="connsiteY86" fmla="*/ 183991 h 606580"/>
              <a:gd name="connsiteX87" fmla="*/ 94145 w 572779"/>
              <a:gd name="connsiteY87" fmla="*/ 162726 h 606580"/>
              <a:gd name="connsiteX88" fmla="*/ 93045 w 572779"/>
              <a:gd name="connsiteY88" fmla="*/ 160472 h 606580"/>
              <a:gd name="connsiteX89" fmla="*/ 93103 w 572779"/>
              <a:gd name="connsiteY89" fmla="*/ 160472 h 606580"/>
              <a:gd name="connsiteX90" fmla="*/ 92987 w 572779"/>
              <a:gd name="connsiteY90" fmla="*/ 160183 h 606580"/>
              <a:gd name="connsiteX91" fmla="*/ 457411 w 572779"/>
              <a:gd name="connsiteY91" fmla="*/ 751 h 606580"/>
              <a:gd name="connsiteX92" fmla="*/ 458047 w 572779"/>
              <a:gd name="connsiteY92" fmla="*/ 751 h 606580"/>
              <a:gd name="connsiteX93" fmla="*/ 521621 w 572779"/>
              <a:gd name="connsiteY93" fmla="*/ 49915 h 606580"/>
              <a:gd name="connsiteX94" fmla="*/ 523761 w 572779"/>
              <a:gd name="connsiteY94" fmla="*/ 66553 h 606580"/>
              <a:gd name="connsiteX95" fmla="*/ 458105 w 572779"/>
              <a:gd name="connsiteY95" fmla="*/ 132124 h 606580"/>
              <a:gd name="connsiteX96" fmla="*/ 457469 w 572779"/>
              <a:gd name="connsiteY96" fmla="*/ 132124 h 606580"/>
              <a:gd name="connsiteX97" fmla="*/ 393895 w 572779"/>
              <a:gd name="connsiteY97" fmla="*/ 82960 h 606580"/>
              <a:gd name="connsiteX98" fmla="*/ 391755 w 572779"/>
              <a:gd name="connsiteY98" fmla="*/ 66322 h 606580"/>
              <a:gd name="connsiteX99" fmla="*/ 457411 w 572779"/>
              <a:gd name="connsiteY99" fmla="*/ 751 h 606580"/>
              <a:gd name="connsiteX100" fmla="*/ 285868 w 572779"/>
              <a:gd name="connsiteY100" fmla="*/ 751 h 606580"/>
              <a:gd name="connsiteX101" fmla="*/ 286621 w 572779"/>
              <a:gd name="connsiteY101" fmla="*/ 751 h 606580"/>
              <a:gd name="connsiteX102" fmla="*/ 350227 w 572779"/>
              <a:gd name="connsiteY102" fmla="*/ 49915 h 606580"/>
              <a:gd name="connsiteX103" fmla="*/ 352369 w 572779"/>
              <a:gd name="connsiteY103" fmla="*/ 66553 h 606580"/>
              <a:gd name="connsiteX104" fmla="*/ 286736 w 572779"/>
              <a:gd name="connsiteY104" fmla="*/ 132124 h 606580"/>
              <a:gd name="connsiteX105" fmla="*/ 286100 w 572779"/>
              <a:gd name="connsiteY105" fmla="*/ 132124 h 606580"/>
              <a:gd name="connsiteX106" fmla="*/ 222493 w 572779"/>
              <a:gd name="connsiteY106" fmla="*/ 82845 h 606580"/>
              <a:gd name="connsiteX107" fmla="*/ 220351 w 572779"/>
              <a:gd name="connsiteY107" fmla="*/ 66264 h 606580"/>
              <a:gd name="connsiteX108" fmla="*/ 285868 w 572779"/>
              <a:gd name="connsiteY108" fmla="*/ 751 h 606580"/>
              <a:gd name="connsiteX109" fmla="*/ 114639 w 572779"/>
              <a:gd name="connsiteY109" fmla="*/ 751 h 606580"/>
              <a:gd name="connsiteX110" fmla="*/ 115275 w 572779"/>
              <a:gd name="connsiteY110" fmla="*/ 751 h 606580"/>
              <a:gd name="connsiteX111" fmla="*/ 178882 w 572779"/>
              <a:gd name="connsiteY111" fmla="*/ 49915 h 606580"/>
              <a:gd name="connsiteX112" fmla="*/ 181024 w 572779"/>
              <a:gd name="connsiteY112" fmla="*/ 66553 h 606580"/>
              <a:gd name="connsiteX113" fmla="*/ 115333 w 572779"/>
              <a:gd name="connsiteY113" fmla="*/ 132124 h 606580"/>
              <a:gd name="connsiteX114" fmla="*/ 114754 w 572779"/>
              <a:gd name="connsiteY114" fmla="*/ 132124 h 606580"/>
              <a:gd name="connsiteX115" fmla="*/ 51148 w 572779"/>
              <a:gd name="connsiteY115" fmla="*/ 82960 h 606580"/>
              <a:gd name="connsiteX116" fmla="*/ 49006 w 572779"/>
              <a:gd name="connsiteY116" fmla="*/ 66322 h 606580"/>
              <a:gd name="connsiteX117" fmla="*/ 114639 w 572779"/>
              <a:gd name="connsiteY117" fmla="*/ 751 h 606580"/>
              <a:gd name="connsiteX118" fmla="*/ 457410 w 572779"/>
              <a:gd name="connsiteY118" fmla="*/ 423 h 606580"/>
              <a:gd name="connsiteX119" fmla="*/ 391355 w 572779"/>
              <a:gd name="connsiteY119" fmla="*/ 66356 h 606580"/>
              <a:gd name="connsiteX120" fmla="*/ 393497 w 572779"/>
              <a:gd name="connsiteY120" fmla="*/ 83056 h 606580"/>
              <a:gd name="connsiteX121" fmla="*/ 457468 w 572779"/>
              <a:gd name="connsiteY121" fmla="*/ 132521 h 606580"/>
              <a:gd name="connsiteX122" fmla="*/ 457815 w 572779"/>
              <a:gd name="connsiteY122" fmla="*/ 132521 h 606580"/>
              <a:gd name="connsiteX123" fmla="*/ 458104 w 572779"/>
              <a:gd name="connsiteY123" fmla="*/ 132521 h 606580"/>
              <a:gd name="connsiteX124" fmla="*/ 524159 w 572779"/>
              <a:gd name="connsiteY124" fmla="*/ 66587 h 606580"/>
              <a:gd name="connsiteX125" fmla="*/ 522017 w 572779"/>
              <a:gd name="connsiteY125" fmla="*/ 49887 h 606580"/>
              <a:gd name="connsiteX126" fmla="*/ 458046 w 572779"/>
              <a:gd name="connsiteY126" fmla="*/ 423 h 606580"/>
              <a:gd name="connsiteX127" fmla="*/ 457699 w 572779"/>
              <a:gd name="connsiteY127" fmla="*/ 423 h 606580"/>
              <a:gd name="connsiteX128" fmla="*/ 114646 w 572779"/>
              <a:gd name="connsiteY128" fmla="*/ 423 h 606580"/>
              <a:gd name="connsiteX129" fmla="*/ 48620 w 572779"/>
              <a:gd name="connsiteY129" fmla="*/ 66356 h 606580"/>
              <a:gd name="connsiteX130" fmla="*/ 50761 w 572779"/>
              <a:gd name="connsiteY130" fmla="*/ 83056 h 606580"/>
              <a:gd name="connsiteX131" fmla="*/ 114762 w 572779"/>
              <a:gd name="connsiteY131" fmla="*/ 132521 h 606580"/>
              <a:gd name="connsiteX132" fmla="*/ 115051 w 572779"/>
              <a:gd name="connsiteY132" fmla="*/ 132521 h 606580"/>
              <a:gd name="connsiteX133" fmla="*/ 115340 w 572779"/>
              <a:gd name="connsiteY133" fmla="*/ 132521 h 606580"/>
              <a:gd name="connsiteX134" fmla="*/ 181424 w 572779"/>
              <a:gd name="connsiteY134" fmla="*/ 66587 h 606580"/>
              <a:gd name="connsiteX135" fmla="*/ 179225 w 572779"/>
              <a:gd name="connsiteY135" fmla="*/ 49887 h 606580"/>
              <a:gd name="connsiteX136" fmla="*/ 115282 w 572779"/>
              <a:gd name="connsiteY136" fmla="*/ 423 h 606580"/>
              <a:gd name="connsiteX137" fmla="*/ 114993 w 572779"/>
              <a:gd name="connsiteY137" fmla="*/ 423 h 606580"/>
              <a:gd name="connsiteX138" fmla="*/ 286036 w 572779"/>
              <a:gd name="connsiteY138" fmla="*/ 397 h 606580"/>
              <a:gd name="connsiteX139" fmla="*/ 219952 w 572779"/>
              <a:gd name="connsiteY139" fmla="*/ 66286 h 606580"/>
              <a:gd name="connsiteX140" fmla="*/ 222151 w 572779"/>
              <a:gd name="connsiteY140" fmla="*/ 82990 h 606580"/>
              <a:gd name="connsiteX141" fmla="*/ 286094 w 572779"/>
              <a:gd name="connsiteY141" fmla="*/ 132522 h 606580"/>
              <a:gd name="connsiteX142" fmla="*/ 286383 w 572779"/>
              <a:gd name="connsiteY142" fmla="*/ 132522 h 606580"/>
              <a:gd name="connsiteX143" fmla="*/ 286730 w 572779"/>
              <a:gd name="connsiteY143" fmla="*/ 132522 h 606580"/>
              <a:gd name="connsiteX144" fmla="*/ 352756 w 572779"/>
              <a:gd name="connsiteY144" fmla="*/ 66575 h 606580"/>
              <a:gd name="connsiteX145" fmla="*/ 350615 w 572779"/>
              <a:gd name="connsiteY145" fmla="*/ 49872 h 606580"/>
              <a:gd name="connsiteX146" fmla="*/ 286614 w 572779"/>
              <a:gd name="connsiteY146" fmla="*/ 397 h 606580"/>
              <a:gd name="connsiteX147" fmla="*/ 286325 w 572779"/>
              <a:gd name="connsiteY147" fmla="*/ 397 h 606580"/>
              <a:gd name="connsiteX148" fmla="*/ 457411 w 572779"/>
              <a:gd name="connsiteY148" fmla="*/ 0 h 606580"/>
              <a:gd name="connsiteX149" fmla="*/ 458047 w 572779"/>
              <a:gd name="connsiteY149" fmla="*/ 0 h 606580"/>
              <a:gd name="connsiteX150" fmla="*/ 522315 w 572779"/>
              <a:gd name="connsiteY150" fmla="*/ 49741 h 606580"/>
              <a:gd name="connsiteX151" fmla="*/ 524513 w 572779"/>
              <a:gd name="connsiteY151" fmla="*/ 66553 h 606580"/>
              <a:gd name="connsiteX152" fmla="*/ 458105 w 572779"/>
              <a:gd name="connsiteY152" fmla="*/ 132875 h 606580"/>
              <a:gd name="connsiteX153" fmla="*/ 457469 w 572779"/>
              <a:gd name="connsiteY153" fmla="*/ 132875 h 606580"/>
              <a:gd name="connsiteX154" fmla="*/ 393201 w 572779"/>
              <a:gd name="connsiteY154" fmla="*/ 83133 h 606580"/>
              <a:gd name="connsiteX155" fmla="*/ 391003 w 572779"/>
              <a:gd name="connsiteY155" fmla="*/ 66322 h 606580"/>
              <a:gd name="connsiteX156" fmla="*/ 457411 w 572779"/>
              <a:gd name="connsiteY156" fmla="*/ 0 h 606580"/>
              <a:gd name="connsiteX157" fmla="*/ 285868 w 572779"/>
              <a:gd name="connsiteY157" fmla="*/ 0 h 606580"/>
              <a:gd name="connsiteX158" fmla="*/ 286621 w 572779"/>
              <a:gd name="connsiteY158" fmla="*/ 0 h 606580"/>
              <a:gd name="connsiteX159" fmla="*/ 350980 w 572779"/>
              <a:gd name="connsiteY159" fmla="*/ 49741 h 606580"/>
              <a:gd name="connsiteX160" fmla="*/ 353179 w 572779"/>
              <a:gd name="connsiteY160" fmla="*/ 66553 h 606580"/>
              <a:gd name="connsiteX161" fmla="*/ 286736 w 572779"/>
              <a:gd name="connsiteY161" fmla="*/ 132875 h 606580"/>
              <a:gd name="connsiteX162" fmla="*/ 286100 w 572779"/>
              <a:gd name="connsiteY162" fmla="*/ 132875 h 606580"/>
              <a:gd name="connsiteX163" fmla="*/ 221740 w 572779"/>
              <a:gd name="connsiteY163" fmla="*/ 83076 h 606580"/>
              <a:gd name="connsiteX164" fmla="*/ 219599 w 572779"/>
              <a:gd name="connsiteY164" fmla="*/ 66264 h 606580"/>
              <a:gd name="connsiteX165" fmla="*/ 285868 w 572779"/>
              <a:gd name="connsiteY165" fmla="*/ 0 h 606580"/>
              <a:gd name="connsiteX166" fmla="*/ 114639 w 572779"/>
              <a:gd name="connsiteY166" fmla="*/ 0 h 606580"/>
              <a:gd name="connsiteX167" fmla="*/ 115275 w 572779"/>
              <a:gd name="connsiteY167" fmla="*/ 0 h 606580"/>
              <a:gd name="connsiteX168" fmla="*/ 179635 w 572779"/>
              <a:gd name="connsiteY168" fmla="*/ 49741 h 606580"/>
              <a:gd name="connsiteX169" fmla="*/ 181776 w 572779"/>
              <a:gd name="connsiteY169" fmla="*/ 66553 h 606580"/>
              <a:gd name="connsiteX170" fmla="*/ 115333 w 572779"/>
              <a:gd name="connsiteY170" fmla="*/ 132875 h 606580"/>
              <a:gd name="connsiteX171" fmla="*/ 114754 w 572779"/>
              <a:gd name="connsiteY171" fmla="*/ 132875 h 606580"/>
              <a:gd name="connsiteX172" fmla="*/ 50395 w 572779"/>
              <a:gd name="connsiteY172" fmla="*/ 83133 h 606580"/>
              <a:gd name="connsiteX173" fmla="*/ 48196 w 572779"/>
              <a:gd name="connsiteY173" fmla="*/ 66322 h 606580"/>
              <a:gd name="connsiteX174" fmla="*/ 114639 w 572779"/>
              <a:gd name="connsiteY174" fmla="*/ 0 h 606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</a:cxnLst>
            <a:rect l="l" t="t" r="r" b="b"/>
            <a:pathLst>
              <a:path w="572779" h="606580">
                <a:moveTo>
                  <a:pt x="435703" y="160183"/>
                </a:moveTo>
                <a:lnTo>
                  <a:pt x="479697" y="160183"/>
                </a:lnTo>
                <a:cubicBezTo>
                  <a:pt x="479639" y="160241"/>
                  <a:pt x="479639" y="160414"/>
                  <a:pt x="479581" y="160472"/>
                </a:cubicBezTo>
                <a:lnTo>
                  <a:pt x="479812" y="160472"/>
                </a:lnTo>
                <a:cubicBezTo>
                  <a:pt x="479407" y="161281"/>
                  <a:pt x="478713" y="162726"/>
                  <a:pt x="478713" y="162726"/>
                </a:cubicBezTo>
                <a:cubicBezTo>
                  <a:pt x="474834" y="170989"/>
                  <a:pt x="471245" y="178848"/>
                  <a:pt x="469682" y="187227"/>
                </a:cubicBezTo>
                <a:lnTo>
                  <a:pt x="474776" y="242470"/>
                </a:lnTo>
                <a:lnTo>
                  <a:pt x="494284" y="242470"/>
                </a:lnTo>
                <a:lnTo>
                  <a:pt x="510840" y="160183"/>
                </a:lnTo>
                <a:lnTo>
                  <a:pt x="527338" y="160183"/>
                </a:lnTo>
                <a:cubicBezTo>
                  <a:pt x="552345" y="160183"/>
                  <a:pt x="572663" y="180466"/>
                  <a:pt x="572779" y="205430"/>
                </a:cubicBezTo>
                <a:lnTo>
                  <a:pt x="572779" y="337413"/>
                </a:lnTo>
                <a:cubicBezTo>
                  <a:pt x="572779" y="362434"/>
                  <a:pt x="552519" y="382717"/>
                  <a:pt x="527396" y="382717"/>
                </a:cubicBezTo>
                <a:lnTo>
                  <a:pt x="521607" y="382717"/>
                </a:lnTo>
                <a:lnTo>
                  <a:pt x="521607" y="574624"/>
                </a:lnTo>
                <a:cubicBezTo>
                  <a:pt x="521607" y="592249"/>
                  <a:pt x="507251" y="606580"/>
                  <a:pt x="489595" y="606580"/>
                </a:cubicBezTo>
                <a:cubicBezTo>
                  <a:pt x="473155" y="606580"/>
                  <a:pt x="459552" y="594098"/>
                  <a:pt x="457815" y="578149"/>
                </a:cubicBezTo>
                <a:cubicBezTo>
                  <a:pt x="456021" y="594214"/>
                  <a:pt x="442417" y="606580"/>
                  <a:pt x="425978" y="606580"/>
                </a:cubicBezTo>
                <a:cubicBezTo>
                  <a:pt x="408322" y="606580"/>
                  <a:pt x="393966" y="592249"/>
                  <a:pt x="393966" y="574624"/>
                </a:cubicBezTo>
                <a:lnTo>
                  <a:pt x="393966" y="392541"/>
                </a:lnTo>
                <a:cubicBezTo>
                  <a:pt x="411506" y="380521"/>
                  <a:pt x="422967" y="360354"/>
                  <a:pt x="422967" y="337528"/>
                </a:cubicBezTo>
                <a:lnTo>
                  <a:pt x="422967" y="242528"/>
                </a:lnTo>
                <a:lnTo>
                  <a:pt x="440739" y="242528"/>
                </a:lnTo>
                <a:lnTo>
                  <a:pt x="445833" y="186996"/>
                </a:lnTo>
                <a:cubicBezTo>
                  <a:pt x="445659" y="186013"/>
                  <a:pt x="445428" y="184973"/>
                  <a:pt x="445196" y="183991"/>
                </a:cubicBezTo>
                <a:cubicBezTo>
                  <a:pt x="443459" y="176768"/>
                  <a:pt x="440276" y="169891"/>
                  <a:pt x="436860" y="162726"/>
                </a:cubicBezTo>
                <a:cubicBezTo>
                  <a:pt x="436860" y="162726"/>
                  <a:pt x="436166" y="161281"/>
                  <a:pt x="435818" y="160472"/>
                </a:cubicBezTo>
                <a:lnTo>
                  <a:pt x="435876" y="160472"/>
                </a:lnTo>
                <a:cubicBezTo>
                  <a:pt x="435818" y="160356"/>
                  <a:pt x="435818" y="160241"/>
                  <a:pt x="435703" y="160183"/>
                </a:cubicBezTo>
                <a:close/>
                <a:moveTo>
                  <a:pt x="264349" y="160183"/>
                </a:moveTo>
                <a:lnTo>
                  <a:pt x="308327" y="160183"/>
                </a:lnTo>
                <a:cubicBezTo>
                  <a:pt x="308269" y="160241"/>
                  <a:pt x="308269" y="160414"/>
                  <a:pt x="308154" y="160472"/>
                </a:cubicBezTo>
                <a:lnTo>
                  <a:pt x="308385" y="160472"/>
                </a:lnTo>
                <a:cubicBezTo>
                  <a:pt x="308038" y="161281"/>
                  <a:pt x="307344" y="162726"/>
                  <a:pt x="307344" y="162726"/>
                </a:cubicBezTo>
                <a:cubicBezTo>
                  <a:pt x="303467" y="170989"/>
                  <a:pt x="299821" y="178848"/>
                  <a:pt x="298316" y="187227"/>
                </a:cubicBezTo>
                <a:lnTo>
                  <a:pt x="303409" y="242470"/>
                </a:lnTo>
                <a:lnTo>
                  <a:pt x="322910" y="242470"/>
                </a:lnTo>
                <a:lnTo>
                  <a:pt x="339401" y="160183"/>
                </a:lnTo>
                <a:lnTo>
                  <a:pt x="355951" y="160183"/>
                </a:lnTo>
                <a:cubicBezTo>
                  <a:pt x="380949" y="160183"/>
                  <a:pt x="401202" y="180466"/>
                  <a:pt x="401376" y="205430"/>
                </a:cubicBezTo>
                <a:lnTo>
                  <a:pt x="401376" y="337413"/>
                </a:lnTo>
                <a:cubicBezTo>
                  <a:pt x="401376" y="362434"/>
                  <a:pt x="381065" y="382717"/>
                  <a:pt x="356009" y="382717"/>
                </a:cubicBezTo>
                <a:lnTo>
                  <a:pt x="350222" y="382717"/>
                </a:lnTo>
                <a:lnTo>
                  <a:pt x="350222" y="574624"/>
                </a:lnTo>
                <a:cubicBezTo>
                  <a:pt x="350222" y="592249"/>
                  <a:pt x="335872" y="606580"/>
                  <a:pt x="318222" y="606580"/>
                </a:cubicBezTo>
                <a:cubicBezTo>
                  <a:pt x="301788" y="606580"/>
                  <a:pt x="288190" y="594098"/>
                  <a:pt x="286396" y="578149"/>
                </a:cubicBezTo>
                <a:cubicBezTo>
                  <a:pt x="284660" y="594214"/>
                  <a:pt x="271062" y="606580"/>
                  <a:pt x="254628" y="606580"/>
                </a:cubicBezTo>
                <a:cubicBezTo>
                  <a:pt x="236978" y="606580"/>
                  <a:pt x="222628" y="592249"/>
                  <a:pt x="222628" y="574624"/>
                </a:cubicBezTo>
                <a:lnTo>
                  <a:pt x="222628" y="382833"/>
                </a:lnTo>
                <a:lnTo>
                  <a:pt x="216841" y="382833"/>
                </a:lnTo>
                <a:cubicBezTo>
                  <a:pt x="191727" y="382833"/>
                  <a:pt x="171474" y="362608"/>
                  <a:pt x="171474" y="337528"/>
                </a:cubicBezTo>
                <a:lnTo>
                  <a:pt x="171474" y="205545"/>
                </a:lnTo>
                <a:cubicBezTo>
                  <a:pt x="171474" y="180524"/>
                  <a:pt x="191727" y="160241"/>
                  <a:pt x="216841" y="160241"/>
                </a:cubicBezTo>
                <a:lnTo>
                  <a:pt x="233333" y="160241"/>
                </a:lnTo>
                <a:lnTo>
                  <a:pt x="249825" y="242528"/>
                </a:lnTo>
                <a:lnTo>
                  <a:pt x="269383" y="242528"/>
                </a:lnTo>
                <a:lnTo>
                  <a:pt x="274476" y="186996"/>
                </a:lnTo>
                <a:cubicBezTo>
                  <a:pt x="274302" y="186013"/>
                  <a:pt x="274071" y="184973"/>
                  <a:pt x="273839" y="183991"/>
                </a:cubicBezTo>
                <a:cubicBezTo>
                  <a:pt x="272045" y="176768"/>
                  <a:pt x="268921" y="169891"/>
                  <a:pt x="265506" y="162726"/>
                </a:cubicBezTo>
                <a:cubicBezTo>
                  <a:pt x="265506" y="162726"/>
                  <a:pt x="264812" y="161281"/>
                  <a:pt x="264407" y="160472"/>
                </a:cubicBezTo>
                <a:lnTo>
                  <a:pt x="264523" y="160472"/>
                </a:lnTo>
                <a:cubicBezTo>
                  <a:pt x="264407" y="160356"/>
                  <a:pt x="264407" y="160241"/>
                  <a:pt x="264349" y="160183"/>
                </a:cubicBezTo>
                <a:close/>
                <a:moveTo>
                  <a:pt x="92987" y="160183"/>
                </a:moveTo>
                <a:lnTo>
                  <a:pt x="136964" y="160183"/>
                </a:lnTo>
                <a:cubicBezTo>
                  <a:pt x="136848" y="160241"/>
                  <a:pt x="136848" y="160414"/>
                  <a:pt x="136791" y="160472"/>
                </a:cubicBezTo>
                <a:lnTo>
                  <a:pt x="137022" y="160472"/>
                </a:lnTo>
                <a:cubicBezTo>
                  <a:pt x="136617" y="161281"/>
                  <a:pt x="135923" y="162726"/>
                  <a:pt x="135923" y="162726"/>
                </a:cubicBezTo>
                <a:cubicBezTo>
                  <a:pt x="132104" y="170989"/>
                  <a:pt x="128458" y="178848"/>
                  <a:pt x="126896" y="187227"/>
                </a:cubicBezTo>
                <a:lnTo>
                  <a:pt x="131988" y="242470"/>
                </a:lnTo>
                <a:lnTo>
                  <a:pt x="149752" y="242470"/>
                </a:lnTo>
                <a:lnTo>
                  <a:pt x="149752" y="337471"/>
                </a:lnTo>
                <a:cubicBezTo>
                  <a:pt x="149752" y="360296"/>
                  <a:pt x="161267" y="380406"/>
                  <a:pt x="178742" y="392483"/>
                </a:cubicBezTo>
                <a:lnTo>
                  <a:pt x="178742" y="574624"/>
                </a:lnTo>
                <a:cubicBezTo>
                  <a:pt x="178742" y="592249"/>
                  <a:pt x="164392" y="606580"/>
                  <a:pt x="146743" y="606580"/>
                </a:cubicBezTo>
                <a:cubicBezTo>
                  <a:pt x="130310" y="606580"/>
                  <a:pt x="116712" y="594098"/>
                  <a:pt x="114976" y="578149"/>
                </a:cubicBezTo>
                <a:cubicBezTo>
                  <a:pt x="113182" y="594214"/>
                  <a:pt x="99584" y="606580"/>
                  <a:pt x="83151" y="606580"/>
                </a:cubicBezTo>
                <a:cubicBezTo>
                  <a:pt x="65502" y="606580"/>
                  <a:pt x="51152" y="592249"/>
                  <a:pt x="51152" y="574624"/>
                </a:cubicBezTo>
                <a:lnTo>
                  <a:pt x="51152" y="382833"/>
                </a:lnTo>
                <a:lnTo>
                  <a:pt x="45365" y="382833"/>
                </a:lnTo>
                <a:cubicBezTo>
                  <a:pt x="20310" y="382833"/>
                  <a:pt x="0" y="362608"/>
                  <a:pt x="0" y="337528"/>
                </a:cubicBezTo>
                <a:lnTo>
                  <a:pt x="0" y="205545"/>
                </a:lnTo>
                <a:cubicBezTo>
                  <a:pt x="0" y="180524"/>
                  <a:pt x="20310" y="160241"/>
                  <a:pt x="45365" y="160241"/>
                </a:cubicBezTo>
                <a:lnTo>
                  <a:pt x="61972" y="160241"/>
                </a:lnTo>
                <a:lnTo>
                  <a:pt x="78464" y="242528"/>
                </a:lnTo>
                <a:lnTo>
                  <a:pt x="97964" y="242528"/>
                </a:lnTo>
                <a:lnTo>
                  <a:pt x="103056" y="186996"/>
                </a:lnTo>
                <a:cubicBezTo>
                  <a:pt x="102940" y="186013"/>
                  <a:pt x="102709" y="184973"/>
                  <a:pt x="102477" y="183991"/>
                </a:cubicBezTo>
                <a:cubicBezTo>
                  <a:pt x="100683" y="176768"/>
                  <a:pt x="97501" y="169891"/>
                  <a:pt x="94145" y="162726"/>
                </a:cubicBezTo>
                <a:cubicBezTo>
                  <a:pt x="94145" y="162726"/>
                  <a:pt x="93450" y="161281"/>
                  <a:pt x="93045" y="160472"/>
                </a:cubicBezTo>
                <a:lnTo>
                  <a:pt x="93103" y="160472"/>
                </a:lnTo>
                <a:cubicBezTo>
                  <a:pt x="93045" y="160356"/>
                  <a:pt x="93045" y="160241"/>
                  <a:pt x="92987" y="160183"/>
                </a:cubicBezTo>
                <a:close/>
                <a:moveTo>
                  <a:pt x="457411" y="751"/>
                </a:moveTo>
                <a:lnTo>
                  <a:pt x="458047" y="751"/>
                </a:lnTo>
                <a:cubicBezTo>
                  <a:pt x="488012" y="751"/>
                  <a:pt x="514158" y="20971"/>
                  <a:pt x="521621" y="49915"/>
                </a:cubicBezTo>
                <a:cubicBezTo>
                  <a:pt x="523009" y="55403"/>
                  <a:pt x="523761" y="61007"/>
                  <a:pt x="523761" y="66553"/>
                </a:cubicBezTo>
                <a:cubicBezTo>
                  <a:pt x="523761" y="102718"/>
                  <a:pt x="494317" y="132124"/>
                  <a:pt x="458105" y="132124"/>
                </a:cubicBezTo>
                <a:lnTo>
                  <a:pt x="457469" y="132124"/>
                </a:lnTo>
                <a:cubicBezTo>
                  <a:pt x="427504" y="132124"/>
                  <a:pt x="401358" y="111904"/>
                  <a:pt x="393895" y="82960"/>
                </a:cubicBezTo>
                <a:cubicBezTo>
                  <a:pt x="392507" y="77472"/>
                  <a:pt x="391755" y="71868"/>
                  <a:pt x="391755" y="66322"/>
                </a:cubicBezTo>
                <a:cubicBezTo>
                  <a:pt x="391755" y="30157"/>
                  <a:pt x="421199" y="751"/>
                  <a:pt x="457411" y="751"/>
                </a:cubicBezTo>
                <a:close/>
                <a:moveTo>
                  <a:pt x="285868" y="751"/>
                </a:moveTo>
                <a:lnTo>
                  <a:pt x="286621" y="751"/>
                </a:lnTo>
                <a:cubicBezTo>
                  <a:pt x="316601" y="751"/>
                  <a:pt x="342761" y="20971"/>
                  <a:pt x="350227" y="49915"/>
                </a:cubicBezTo>
                <a:cubicBezTo>
                  <a:pt x="351674" y="55403"/>
                  <a:pt x="352369" y="61007"/>
                  <a:pt x="352369" y="66553"/>
                </a:cubicBezTo>
                <a:cubicBezTo>
                  <a:pt x="352369" y="102718"/>
                  <a:pt x="322909" y="132124"/>
                  <a:pt x="286736" y="132124"/>
                </a:cubicBezTo>
                <a:lnTo>
                  <a:pt x="286100" y="132124"/>
                </a:lnTo>
                <a:cubicBezTo>
                  <a:pt x="256119" y="132124"/>
                  <a:pt x="229959" y="111846"/>
                  <a:pt x="222493" y="82845"/>
                </a:cubicBezTo>
                <a:cubicBezTo>
                  <a:pt x="221046" y="77414"/>
                  <a:pt x="220351" y="71810"/>
                  <a:pt x="220351" y="66264"/>
                </a:cubicBezTo>
                <a:cubicBezTo>
                  <a:pt x="220351" y="30157"/>
                  <a:pt x="249753" y="751"/>
                  <a:pt x="285868" y="751"/>
                </a:cubicBezTo>
                <a:close/>
                <a:moveTo>
                  <a:pt x="114639" y="751"/>
                </a:moveTo>
                <a:lnTo>
                  <a:pt x="115275" y="751"/>
                </a:lnTo>
                <a:cubicBezTo>
                  <a:pt x="145256" y="751"/>
                  <a:pt x="171416" y="20971"/>
                  <a:pt x="178882" y="49915"/>
                </a:cubicBezTo>
                <a:cubicBezTo>
                  <a:pt x="180329" y="55403"/>
                  <a:pt x="181024" y="61007"/>
                  <a:pt x="181024" y="66553"/>
                </a:cubicBezTo>
                <a:cubicBezTo>
                  <a:pt x="181024" y="102718"/>
                  <a:pt x="151564" y="132124"/>
                  <a:pt x="115333" y="132124"/>
                </a:cubicBezTo>
                <a:lnTo>
                  <a:pt x="114754" y="132124"/>
                </a:lnTo>
                <a:cubicBezTo>
                  <a:pt x="84774" y="132124"/>
                  <a:pt x="58614" y="111904"/>
                  <a:pt x="51148" y="82960"/>
                </a:cubicBezTo>
                <a:cubicBezTo>
                  <a:pt x="49701" y="77472"/>
                  <a:pt x="49006" y="71868"/>
                  <a:pt x="49006" y="66322"/>
                </a:cubicBezTo>
                <a:cubicBezTo>
                  <a:pt x="49006" y="30157"/>
                  <a:pt x="78466" y="751"/>
                  <a:pt x="114639" y="751"/>
                </a:cubicBezTo>
                <a:close/>
                <a:moveTo>
                  <a:pt x="457410" y="423"/>
                </a:moveTo>
                <a:cubicBezTo>
                  <a:pt x="420880" y="423"/>
                  <a:pt x="391355" y="29894"/>
                  <a:pt x="391355" y="66356"/>
                </a:cubicBezTo>
                <a:cubicBezTo>
                  <a:pt x="391355" y="72135"/>
                  <a:pt x="392108" y="77740"/>
                  <a:pt x="393497" y="83056"/>
                </a:cubicBezTo>
                <a:cubicBezTo>
                  <a:pt x="400849" y="111487"/>
                  <a:pt x="426669" y="132521"/>
                  <a:pt x="457468" y="132521"/>
                </a:cubicBezTo>
                <a:lnTo>
                  <a:pt x="457815" y="132521"/>
                </a:lnTo>
                <a:lnTo>
                  <a:pt x="458104" y="132521"/>
                </a:lnTo>
                <a:cubicBezTo>
                  <a:pt x="494634" y="132521"/>
                  <a:pt x="524159" y="103050"/>
                  <a:pt x="524159" y="66587"/>
                </a:cubicBezTo>
                <a:cubicBezTo>
                  <a:pt x="524159" y="60809"/>
                  <a:pt x="523406" y="55204"/>
                  <a:pt x="522017" y="49887"/>
                </a:cubicBezTo>
                <a:cubicBezTo>
                  <a:pt x="514665" y="21457"/>
                  <a:pt x="488845" y="423"/>
                  <a:pt x="458046" y="423"/>
                </a:cubicBezTo>
                <a:lnTo>
                  <a:pt x="457699" y="423"/>
                </a:lnTo>
                <a:close/>
                <a:moveTo>
                  <a:pt x="114646" y="423"/>
                </a:moveTo>
                <a:cubicBezTo>
                  <a:pt x="78190" y="423"/>
                  <a:pt x="48620" y="29894"/>
                  <a:pt x="48620" y="66356"/>
                </a:cubicBezTo>
                <a:cubicBezTo>
                  <a:pt x="48620" y="72135"/>
                  <a:pt x="49372" y="77740"/>
                  <a:pt x="50761" y="83056"/>
                </a:cubicBezTo>
                <a:cubicBezTo>
                  <a:pt x="58110" y="111487"/>
                  <a:pt x="83977" y="132521"/>
                  <a:pt x="114762" y="132521"/>
                </a:cubicBezTo>
                <a:lnTo>
                  <a:pt x="115051" y="132521"/>
                </a:lnTo>
                <a:lnTo>
                  <a:pt x="115340" y="132521"/>
                </a:lnTo>
                <a:cubicBezTo>
                  <a:pt x="151854" y="132521"/>
                  <a:pt x="181424" y="103050"/>
                  <a:pt x="181424" y="66587"/>
                </a:cubicBezTo>
                <a:cubicBezTo>
                  <a:pt x="181424" y="60809"/>
                  <a:pt x="180614" y="55204"/>
                  <a:pt x="179225" y="49887"/>
                </a:cubicBezTo>
                <a:cubicBezTo>
                  <a:pt x="171934" y="21457"/>
                  <a:pt x="146067" y="423"/>
                  <a:pt x="115282" y="423"/>
                </a:cubicBezTo>
                <a:lnTo>
                  <a:pt x="114993" y="423"/>
                </a:lnTo>
                <a:close/>
                <a:moveTo>
                  <a:pt x="286036" y="397"/>
                </a:moveTo>
                <a:cubicBezTo>
                  <a:pt x="249522" y="282"/>
                  <a:pt x="219952" y="29874"/>
                  <a:pt x="219952" y="66286"/>
                </a:cubicBezTo>
                <a:cubicBezTo>
                  <a:pt x="219952" y="72066"/>
                  <a:pt x="220762" y="77672"/>
                  <a:pt x="222151" y="82990"/>
                </a:cubicBezTo>
                <a:cubicBezTo>
                  <a:pt x="229442" y="111484"/>
                  <a:pt x="255309" y="132522"/>
                  <a:pt x="286094" y="132522"/>
                </a:cubicBezTo>
                <a:lnTo>
                  <a:pt x="286383" y="132522"/>
                </a:lnTo>
                <a:lnTo>
                  <a:pt x="286730" y="132522"/>
                </a:lnTo>
                <a:cubicBezTo>
                  <a:pt x="323186" y="132522"/>
                  <a:pt x="352756" y="103045"/>
                  <a:pt x="352756" y="66575"/>
                </a:cubicBezTo>
                <a:cubicBezTo>
                  <a:pt x="352756" y="60796"/>
                  <a:pt x="352004" y="55189"/>
                  <a:pt x="350615" y="49872"/>
                </a:cubicBezTo>
                <a:cubicBezTo>
                  <a:pt x="343266" y="21436"/>
                  <a:pt x="317399" y="397"/>
                  <a:pt x="286614" y="397"/>
                </a:cubicBezTo>
                <a:lnTo>
                  <a:pt x="286325" y="397"/>
                </a:lnTo>
                <a:close/>
                <a:moveTo>
                  <a:pt x="457411" y="0"/>
                </a:moveTo>
                <a:lnTo>
                  <a:pt x="458047" y="0"/>
                </a:lnTo>
                <a:cubicBezTo>
                  <a:pt x="488359" y="0"/>
                  <a:pt x="514795" y="20451"/>
                  <a:pt x="522315" y="49741"/>
                </a:cubicBezTo>
                <a:cubicBezTo>
                  <a:pt x="523761" y="55230"/>
                  <a:pt x="524513" y="60891"/>
                  <a:pt x="524513" y="66553"/>
                </a:cubicBezTo>
                <a:cubicBezTo>
                  <a:pt x="524513" y="103122"/>
                  <a:pt x="494722" y="132875"/>
                  <a:pt x="458105" y="132875"/>
                </a:cubicBezTo>
                <a:lnTo>
                  <a:pt x="457469" y="132875"/>
                </a:lnTo>
                <a:cubicBezTo>
                  <a:pt x="427157" y="132875"/>
                  <a:pt x="400721" y="112424"/>
                  <a:pt x="393201" y="83133"/>
                </a:cubicBezTo>
                <a:cubicBezTo>
                  <a:pt x="391755" y="77645"/>
                  <a:pt x="391003" y="71983"/>
                  <a:pt x="391003" y="66322"/>
                </a:cubicBezTo>
                <a:cubicBezTo>
                  <a:pt x="391003" y="29752"/>
                  <a:pt x="420794" y="0"/>
                  <a:pt x="457411" y="0"/>
                </a:cubicBezTo>
                <a:close/>
                <a:moveTo>
                  <a:pt x="285868" y="0"/>
                </a:moveTo>
                <a:lnTo>
                  <a:pt x="286621" y="0"/>
                </a:lnTo>
                <a:cubicBezTo>
                  <a:pt x="316948" y="0"/>
                  <a:pt x="343456" y="20451"/>
                  <a:pt x="350980" y="49741"/>
                </a:cubicBezTo>
                <a:cubicBezTo>
                  <a:pt x="352427" y="55287"/>
                  <a:pt x="353179" y="60891"/>
                  <a:pt x="353179" y="66553"/>
                </a:cubicBezTo>
                <a:cubicBezTo>
                  <a:pt x="353179" y="103122"/>
                  <a:pt x="323372" y="132875"/>
                  <a:pt x="286736" y="132875"/>
                </a:cubicBezTo>
                <a:lnTo>
                  <a:pt x="286100" y="132875"/>
                </a:lnTo>
                <a:cubicBezTo>
                  <a:pt x="255772" y="132875"/>
                  <a:pt x="229322" y="112366"/>
                  <a:pt x="221740" y="83076"/>
                </a:cubicBezTo>
                <a:cubicBezTo>
                  <a:pt x="220294" y="77530"/>
                  <a:pt x="219599" y="71868"/>
                  <a:pt x="219599" y="66264"/>
                </a:cubicBezTo>
                <a:cubicBezTo>
                  <a:pt x="219599" y="29695"/>
                  <a:pt x="249348" y="0"/>
                  <a:pt x="285868" y="0"/>
                </a:cubicBezTo>
                <a:close/>
                <a:moveTo>
                  <a:pt x="114639" y="0"/>
                </a:moveTo>
                <a:lnTo>
                  <a:pt x="115275" y="0"/>
                </a:lnTo>
                <a:cubicBezTo>
                  <a:pt x="145603" y="0"/>
                  <a:pt x="172053" y="20451"/>
                  <a:pt x="179635" y="49741"/>
                </a:cubicBezTo>
                <a:cubicBezTo>
                  <a:pt x="181081" y="55230"/>
                  <a:pt x="181776" y="60891"/>
                  <a:pt x="181776" y="66553"/>
                </a:cubicBezTo>
                <a:cubicBezTo>
                  <a:pt x="181776" y="103122"/>
                  <a:pt x="151969" y="132875"/>
                  <a:pt x="115333" y="132875"/>
                </a:cubicBezTo>
                <a:lnTo>
                  <a:pt x="114754" y="132875"/>
                </a:lnTo>
                <a:cubicBezTo>
                  <a:pt x="84427" y="132875"/>
                  <a:pt x="57919" y="112424"/>
                  <a:pt x="50395" y="83133"/>
                </a:cubicBezTo>
                <a:cubicBezTo>
                  <a:pt x="48948" y="77645"/>
                  <a:pt x="48196" y="71983"/>
                  <a:pt x="48196" y="66322"/>
                </a:cubicBezTo>
                <a:cubicBezTo>
                  <a:pt x="48196" y="29752"/>
                  <a:pt x="78003" y="0"/>
                  <a:pt x="11463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9D9815D4-680F-46EC-8FEB-A5801CD686D1}"/>
              </a:ext>
            </a:extLst>
          </p:cNvPr>
          <p:cNvSpPr/>
          <p:nvPr/>
        </p:nvSpPr>
        <p:spPr>
          <a:xfrm>
            <a:off x="8558930" y="4730774"/>
            <a:ext cx="629920" cy="629920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dist="12700" dir="16200000" rotWithShape="0">
              <a:schemeClr val="accent6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live-chat_72439">
            <a:extLst>
              <a:ext uri="{FF2B5EF4-FFF2-40B4-BE49-F238E27FC236}">
                <a16:creationId xmlns:a16="http://schemas.microsoft.com/office/drawing/2014/main" id="{12E6600F-F75E-4BA2-917B-174CCE9C4697}"/>
              </a:ext>
            </a:extLst>
          </p:cNvPr>
          <p:cNvSpPr/>
          <p:nvPr/>
        </p:nvSpPr>
        <p:spPr>
          <a:xfrm>
            <a:off x="8739077" y="4901087"/>
            <a:ext cx="281323" cy="307050"/>
          </a:xfrm>
          <a:custGeom>
            <a:avLst/>
            <a:gdLst>
              <a:gd name="connsiteX0" fmla="*/ 243589 w 557114"/>
              <a:gd name="connsiteY0" fmla="*/ 355438 h 608062"/>
              <a:gd name="connsiteX1" fmla="*/ 277656 w 557114"/>
              <a:gd name="connsiteY1" fmla="*/ 355438 h 608062"/>
              <a:gd name="connsiteX2" fmla="*/ 277940 w 557114"/>
              <a:gd name="connsiteY2" fmla="*/ 355438 h 608062"/>
              <a:gd name="connsiteX3" fmla="*/ 278604 w 557114"/>
              <a:gd name="connsiteY3" fmla="*/ 355438 h 608062"/>
              <a:gd name="connsiteX4" fmla="*/ 279174 w 557114"/>
              <a:gd name="connsiteY4" fmla="*/ 355438 h 608062"/>
              <a:gd name="connsiteX5" fmla="*/ 279458 w 557114"/>
              <a:gd name="connsiteY5" fmla="*/ 355438 h 608062"/>
              <a:gd name="connsiteX6" fmla="*/ 279553 w 557114"/>
              <a:gd name="connsiteY6" fmla="*/ 355438 h 608062"/>
              <a:gd name="connsiteX7" fmla="*/ 313620 w 557114"/>
              <a:gd name="connsiteY7" fmla="*/ 355438 h 608062"/>
              <a:gd name="connsiteX8" fmla="*/ 324438 w 557114"/>
              <a:gd name="connsiteY8" fmla="*/ 375432 h 608062"/>
              <a:gd name="connsiteX9" fmla="*/ 298152 w 557114"/>
              <a:gd name="connsiteY9" fmla="*/ 430202 h 608062"/>
              <a:gd name="connsiteX10" fmla="*/ 301948 w 557114"/>
              <a:gd name="connsiteY10" fmla="*/ 510272 h 608062"/>
              <a:gd name="connsiteX11" fmla="*/ 356891 w 557114"/>
              <a:gd name="connsiteY11" fmla="*/ 389172 h 608062"/>
              <a:gd name="connsiteX12" fmla="*/ 356986 w 557114"/>
              <a:gd name="connsiteY12" fmla="*/ 389172 h 608062"/>
              <a:gd name="connsiteX13" fmla="*/ 376628 w 557114"/>
              <a:gd name="connsiteY13" fmla="*/ 375337 h 608062"/>
              <a:gd name="connsiteX14" fmla="*/ 383556 w 557114"/>
              <a:gd name="connsiteY14" fmla="*/ 376474 h 608062"/>
              <a:gd name="connsiteX15" fmla="*/ 383745 w 557114"/>
              <a:gd name="connsiteY15" fmla="*/ 376569 h 608062"/>
              <a:gd name="connsiteX16" fmla="*/ 518588 w 557114"/>
              <a:gd name="connsiteY16" fmla="*/ 438920 h 608062"/>
              <a:gd name="connsiteX17" fmla="*/ 557114 w 557114"/>
              <a:gd name="connsiteY17" fmla="*/ 482224 h 608062"/>
              <a:gd name="connsiteX18" fmla="*/ 557114 w 557114"/>
              <a:gd name="connsiteY18" fmla="*/ 608062 h 608062"/>
              <a:gd name="connsiteX19" fmla="*/ 279743 w 557114"/>
              <a:gd name="connsiteY19" fmla="*/ 608062 h 608062"/>
              <a:gd name="connsiteX20" fmla="*/ 279458 w 557114"/>
              <a:gd name="connsiteY20" fmla="*/ 608062 h 608062"/>
              <a:gd name="connsiteX21" fmla="*/ 279364 w 557114"/>
              <a:gd name="connsiteY21" fmla="*/ 608062 h 608062"/>
              <a:gd name="connsiteX22" fmla="*/ 279174 w 557114"/>
              <a:gd name="connsiteY22" fmla="*/ 608062 h 608062"/>
              <a:gd name="connsiteX23" fmla="*/ 278984 w 557114"/>
              <a:gd name="connsiteY23" fmla="*/ 608062 h 608062"/>
              <a:gd name="connsiteX24" fmla="*/ 278604 w 557114"/>
              <a:gd name="connsiteY24" fmla="*/ 608062 h 608062"/>
              <a:gd name="connsiteX25" fmla="*/ 278130 w 557114"/>
              <a:gd name="connsiteY25" fmla="*/ 608062 h 608062"/>
              <a:gd name="connsiteX26" fmla="*/ 277940 w 557114"/>
              <a:gd name="connsiteY26" fmla="*/ 608062 h 608062"/>
              <a:gd name="connsiteX27" fmla="*/ 277845 w 557114"/>
              <a:gd name="connsiteY27" fmla="*/ 608062 h 608062"/>
              <a:gd name="connsiteX28" fmla="*/ 277750 w 557114"/>
              <a:gd name="connsiteY28" fmla="*/ 608062 h 608062"/>
              <a:gd name="connsiteX29" fmla="*/ 277656 w 557114"/>
              <a:gd name="connsiteY29" fmla="*/ 608062 h 608062"/>
              <a:gd name="connsiteX30" fmla="*/ 277371 w 557114"/>
              <a:gd name="connsiteY30" fmla="*/ 608062 h 608062"/>
              <a:gd name="connsiteX31" fmla="*/ 0 w 557114"/>
              <a:gd name="connsiteY31" fmla="*/ 608062 h 608062"/>
              <a:gd name="connsiteX32" fmla="*/ 0 w 557114"/>
              <a:gd name="connsiteY32" fmla="*/ 482224 h 608062"/>
              <a:gd name="connsiteX33" fmla="*/ 38621 w 557114"/>
              <a:gd name="connsiteY33" fmla="*/ 438920 h 608062"/>
              <a:gd name="connsiteX34" fmla="*/ 173464 w 557114"/>
              <a:gd name="connsiteY34" fmla="*/ 376569 h 608062"/>
              <a:gd name="connsiteX35" fmla="*/ 173558 w 557114"/>
              <a:gd name="connsiteY35" fmla="*/ 376474 h 608062"/>
              <a:gd name="connsiteX36" fmla="*/ 180486 w 557114"/>
              <a:gd name="connsiteY36" fmla="*/ 375337 h 608062"/>
              <a:gd name="connsiteX37" fmla="*/ 200223 w 557114"/>
              <a:gd name="connsiteY37" fmla="*/ 389172 h 608062"/>
              <a:gd name="connsiteX38" fmla="*/ 255166 w 557114"/>
              <a:gd name="connsiteY38" fmla="*/ 510272 h 608062"/>
              <a:gd name="connsiteX39" fmla="*/ 258962 w 557114"/>
              <a:gd name="connsiteY39" fmla="*/ 430202 h 608062"/>
              <a:gd name="connsiteX40" fmla="*/ 232676 w 557114"/>
              <a:gd name="connsiteY40" fmla="*/ 375432 h 608062"/>
              <a:gd name="connsiteX41" fmla="*/ 243589 w 557114"/>
              <a:gd name="connsiteY41" fmla="*/ 355438 h 608062"/>
              <a:gd name="connsiteX42" fmla="*/ 276250 w 557114"/>
              <a:gd name="connsiteY42" fmla="*/ 0 h 608062"/>
              <a:gd name="connsiteX43" fmla="*/ 277674 w 557114"/>
              <a:gd name="connsiteY43" fmla="*/ 0 h 608062"/>
              <a:gd name="connsiteX44" fmla="*/ 277863 w 557114"/>
              <a:gd name="connsiteY44" fmla="*/ 0 h 608062"/>
              <a:gd name="connsiteX45" fmla="*/ 277958 w 557114"/>
              <a:gd name="connsiteY45" fmla="*/ 0 h 608062"/>
              <a:gd name="connsiteX46" fmla="*/ 279382 w 557114"/>
              <a:gd name="connsiteY46" fmla="*/ 0 h 608062"/>
              <a:gd name="connsiteX47" fmla="*/ 402570 w 557114"/>
              <a:gd name="connsiteY47" fmla="*/ 104895 h 608062"/>
              <a:gd name="connsiteX48" fmla="*/ 394693 w 557114"/>
              <a:gd name="connsiteY48" fmla="*/ 159001 h 608062"/>
              <a:gd name="connsiteX49" fmla="*/ 405892 w 557114"/>
              <a:gd name="connsiteY49" fmla="*/ 184774 h 608062"/>
              <a:gd name="connsiteX50" fmla="*/ 377040 w 557114"/>
              <a:gd name="connsiteY50" fmla="*/ 236890 h 608062"/>
              <a:gd name="connsiteX51" fmla="*/ 315731 w 557114"/>
              <a:gd name="connsiteY51" fmla="*/ 311274 h 608062"/>
              <a:gd name="connsiteX52" fmla="*/ 277958 w 557114"/>
              <a:gd name="connsiteY52" fmla="*/ 319707 h 608062"/>
              <a:gd name="connsiteX53" fmla="*/ 277958 w 557114"/>
              <a:gd name="connsiteY53" fmla="*/ 319802 h 608062"/>
              <a:gd name="connsiteX54" fmla="*/ 277863 w 557114"/>
              <a:gd name="connsiteY54" fmla="*/ 319802 h 608062"/>
              <a:gd name="connsiteX55" fmla="*/ 277674 w 557114"/>
              <a:gd name="connsiteY55" fmla="*/ 319802 h 608062"/>
              <a:gd name="connsiteX56" fmla="*/ 277674 w 557114"/>
              <a:gd name="connsiteY56" fmla="*/ 319707 h 608062"/>
              <a:gd name="connsiteX57" fmla="*/ 239901 w 557114"/>
              <a:gd name="connsiteY57" fmla="*/ 311274 h 608062"/>
              <a:gd name="connsiteX58" fmla="*/ 178592 w 557114"/>
              <a:gd name="connsiteY58" fmla="*/ 236890 h 608062"/>
              <a:gd name="connsiteX59" fmla="*/ 149740 w 557114"/>
              <a:gd name="connsiteY59" fmla="*/ 184774 h 608062"/>
              <a:gd name="connsiteX60" fmla="*/ 161034 w 557114"/>
              <a:gd name="connsiteY60" fmla="*/ 159001 h 608062"/>
              <a:gd name="connsiteX61" fmla="*/ 153062 w 557114"/>
              <a:gd name="connsiteY61" fmla="*/ 104895 h 608062"/>
              <a:gd name="connsiteX62" fmla="*/ 276250 w 557114"/>
              <a:gd name="connsiteY62" fmla="*/ 0 h 608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557114" h="608062">
                <a:moveTo>
                  <a:pt x="243589" y="355438"/>
                </a:moveTo>
                <a:lnTo>
                  <a:pt x="277656" y="355438"/>
                </a:lnTo>
                <a:lnTo>
                  <a:pt x="277940" y="355438"/>
                </a:lnTo>
                <a:lnTo>
                  <a:pt x="278604" y="355438"/>
                </a:lnTo>
                <a:lnTo>
                  <a:pt x="279174" y="355438"/>
                </a:lnTo>
                <a:lnTo>
                  <a:pt x="279458" y="355438"/>
                </a:lnTo>
                <a:lnTo>
                  <a:pt x="279553" y="355438"/>
                </a:lnTo>
                <a:lnTo>
                  <a:pt x="313620" y="355438"/>
                </a:lnTo>
                <a:cubicBezTo>
                  <a:pt x="325007" y="355438"/>
                  <a:pt x="330511" y="364630"/>
                  <a:pt x="324438" y="375432"/>
                </a:cubicBezTo>
                <a:cubicBezTo>
                  <a:pt x="321781" y="379980"/>
                  <a:pt x="298152" y="430202"/>
                  <a:pt x="298152" y="430202"/>
                </a:cubicBezTo>
                <a:lnTo>
                  <a:pt x="301948" y="510272"/>
                </a:lnTo>
                <a:cubicBezTo>
                  <a:pt x="317700" y="481655"/>
                  <a:pt x="343131" y="422432"/>
                  <a:pt x="356891" y="389172"/>
                </a:cubicBezTo>
                <a:cubicBezTo>
                  <a:pt x="356891" y="389172"/>
                  <a:pt x="356891" y="389172"/>
                  <a:pt x="356986" y="389172"/>
                </a:cubicBezTo>
                <a:cubicBezTo>
                  <a:pt x="359832" y="381117"/>
                  <a:pt x="367519" y="375337"/>
                  <a:pt x="376628" y="375337"/>
                </a:cubicBezTo>
                <a:cubicBezTo>
                  <a:pt x="379096" y="375337"/>
                  <a:pt x="381373" y="375716"/>
                  <a:pt x="383556" y="376474"/>
                </a:cubicBezTo>
                <a:cubicBezTo>
                  <a:pt x="383650" y="376474"/>
                  <a:pt x="383650" y="376474"/>
                  <a:pt x="383745" y="376569"/>
                </a:cubicBezTo>
                <a:cubicBezTo>
                  <a:pt x="387446" y="377706"/>
                  <a:pt x="464973" y="411724"/>
                  <a:pt x="518588" y="438920"/>
                </a:cubicBezTo>
                <a:cubicBezTo>
                  <a:pt x="542595" y="451049"/>
                  <a:pt x="557114" y="466305"/>
                  <a:pt x="557114" y="482224"/>
                </a:cubicBezTo>
                <a:lnTo>
                  <a:pt x="557114" y="608062"/>
                </a:lnTo>
                <a:lnTo>
                  <a:pt x="279743" y="608062"/>
                </a:lnTo>
                <a:lnTo>
                  <a:pt x="279458" y="608062"/>
                </a:lnTo>
                <a:lnTo>
                  <a:pt x="279364" y="608062"/>
                </a:lnTo>
                <a:lnTo>
                  <a:pt x="279174" y="608062"/>
                </a:lnTo>
                <a:lnTo>
                  <a:pt x="278984" y="608062"/>
                </a:lnTo>
                <a:lnTo>
                  <a:pt x="278604" y="608062"/>
                </a:lnTo>
                <a:lnTo>
                  <a:pt x="278130" y="608062"/>
                </a:lnTo>
                <a:lnTo>
                  <a:pt x="277940" y="608062"/>
                </a:lnTo>
                <a:lnTo>
                  <a:pt x="277845" y="608062"/>
                </a:lnTo>
                <a:lnTo>
                  <a:pt x="277750" y="608062"/>
                </a:lnTo>
                <a:lnTo>
                  <a:pt x="277656" y="608062"/>
                </a:lnTo>
                <a:lnTo>
                  <a:pt x="277371" y="608062"/>
                </a:lnTo>
                <a:lnTo>
                  <a:pt x="0" y="608062"/>
                </a:lnTo>
                <a:lnTo>
                  <a:pt x="0" y="482224"/>
                </a:lnTo>
                <a:cubicBezTo>
                  <a:pt x="0" y="466305"/>
                  <a:pt x="14519" y="451049"/>
                  <a:pt x="38621" y="438920"/>
                </a:cubicBezTo>
                <a:cubicBezTo>
                  <a:pt x="92141" y="411724"/>
                  <a:pt x="169668" y="377706"/>
                  <a:pt x="173464" y="376569"/>
                </a:cubicBezTo>
                <a:cubicBezTo>
                  <a:pt x="173464" y="376474"/>
                  <a:pt x="173464" y="376474"/>
                  <a:pt x="173558" y="376474"/>
                </a:cubicBezTo>
                <a:cubicBezTo>
                  <a:pt x="175741" y="375716"/>
                  <a:pt x="178018" y="375337"/>
                  <a:pt x="180486" y="375337"/>
                </a:cubicBezTo>
                <a:cubicBezTo>
                  <a:pt x="189595" y="375337"/>
                  <a:pt x="197282" y="381117"/>
                  <a:pt x="200223" y="389172"/>
                </a:cubicBezTo>
                <a:cubicBezTo>
                  <a:pt x="214078" y="422432"/>
                  <a:pt x="239414" y="481655"/>
                  <a:pt x="255166" y="510272"/>
                </a:cubicBezTo>
                <a:lnTo>
                  <a:pt x="258962" y="430202"/>
                </a:lnTo>
                <a:cubicBezTo>
                  <a:pt x="258962" y="430202"/>
                  <a:pt x="235333" y="379980"/>
                  <a:pt x="232676" y="375432"/>
                </a:cubicBezTo>
                <a:cubicBezTo>
                  <a:pt x="226603" y="364630"/>
                  <a:pt x="232107" y="355438"/>
                  <a:pt x="243589" y="355438"/>
                </a:cubicBezTo>
                <a:close/>
                <a:moveTo>
                  <a:pt x="276250" y="0"/>
                </a:moveTo>
                <a:cubicBezTo>
                  <a:pt x="276725" y="0"/>
                  <a:pt x="277199" y="0"/>
                  <a:pt x="277674" y="0"/>
                </a:cubicBezTo>
                <a:cubicBezTo>
                  <a:pt x="277769" y="0"/>
                  <a:pt x="277769" y="0"/>
                  <a:pt x="277863" y="0"/>
                </a:cubicBezTo>
                <a:cubicBezTo>
                  <a:pt x="277863" y="0"/>
                  <a:pt x="277863" y="0"/>
                  <a:pt x="277958" y="0"/>
                </a:cubicBezTo>
                <a:cubicBezTo>
                  <a:pt x="278433" y="0"/>
                  <a:pt x="278907" y="0"/>
                  <a:pt x="279382" y="0"/>
                </a:cubicBezTo>
                <a:cubicBezTo>
                  <a:pt x="385487" y="0"/>
                  <a:pt x="405417" y="75615"/>
                  <a:pt x="402570" y="104895"/>
                </a:cubicBezTo>
                <a:cubicBezTo>
                  <a:pt x="400387" y="128395"/>
                  <a:pt x="394693" y="159001"/>
                  <a:pt x="394693" y="159001"/>
                </a:cubicBezTo>
                <a:cubicBezTo>
                  <a:pt x="394693" y="159001"/>
                  <a:pt x="405892" y="164118"/>
                  <a:pt x="405892" y="184774"/>
                </a:cubicBezTo>
                <a:cubicBezTo>
                  <a:pt x="402001" y="236511"/>
                  <a:pt x="381311" y="214149"/>
                  <a:pt x="377040" y="236890"/>
                </a:cubicBezTo>
                <a:cubicBezTo>
                  <a:pt x="370017" y="274603"/>
                  <a:pt x="336610" y="301893"/>
                  <a:pt x="315731" y="311274"/>
                </a:cubicBezTo>
                <a:cubicBezTo>
                  <a:pt x="303583" y="316770"/>
                  <a:pt x="291055" y="319518"/>
                  <a:pt x="277958" y="319707"/>
                </a:cubicBezTo>
                <a:lnTo>
                  <a:pt x="277958" y="319802"/>
                </a:lnTo>
                <a:cubicBezTo>
                  <a:pt x="277863" y="319802"/>
                  <a:pt x="277863" y="319802"/>
                  <a:pt x="277863" y="319802"/>
                </a:cubicBezTo>
                <a:cubicBezTo>
                  <a:pt x="277769" y="319802"/>
                  <a:pt x="277769" y="319802"/>
                  <a:pt x="277674" y="319802"/>
                </a:cubicBezTo>
                <a:lnTo>
                  <a:pt x="277674" y="319707"/>
                </a:lnTo>
                <a:cubicBezTo>
                  <a:pt x="264577" y="319518"/>
                  <a:pt x="252049" y="316770"/>
                  <a:pt x="239901" y="311274"/>
                </a:cubicBezTo>
                <a:cubicBezTo>
                  <a:pt x="219022" y="301893"/>
                  <a:pt x="185615" y="274603"/>
                  <a:pt x="178592" y="236890"/>
                </a:cubicBezTo>
                <a:cubicBezTo>
                  <a:pt x="174321" y="214149"/>
                  <a:pt x="153631" y="236511"/>
                  <a:pt x="149740" y="184774"/>
                </a:cubicBezTo>
                <a:cubicBezTo>
                  <a:pt x="149740" y="164118"/>
                  <a:pt x="161034" y="159001"/>
                  <a:pt x="161034" y="159001"/>
                </a:cubicBezTo>
                <a:cubicBezTo>
                  <a:pt x="161034" y="159001"/>
                  <a:pt x="155245" y="128395"/>
                  <a:pt x="153062" y="104895"/>
                </a:cubicBezTo>
                <a:cubicBezTo>
                  <a:pt x="150215" y="75615"/>
                  <a:pt x="170145" y="0"/>
                  <a:pt x="27625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41950D88-A211-459B-8BA4-54470E0D08A1}"/>
              </a:ext>
            </a:extLst>
          </p:cNvPr>
          <p:cNvSpPr/>
          <p:nvPr/>
        </p:nvSpPr>
        <p:spPr>
          <a:xfrm>
            <a:off x="9790396" y="4730774"/>
            <a:ext cx="629920" cy="629920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dist="12700" dir="16200000" rotWithShape="0">
              <a:schemeClr val="accent6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live-chat_72439">
            <a:extLst>
              <a:ext uri="{FF2B5EF4-FFF2-40B4-BE49-F238E27FC236}">
                <a16:creationId xmlns:a16="http://schemas.microsoft.com/office/drawing/2014/main" id="{334D3CF8-C209-45A8-8E68-DCC51DFD5601}"/>
              </a:ext>
            </a:extLst>
          </p:cNvPr>
          <p:cNvSpPr/>
          <p:nvPr/>
        </p:nvSpPr>
        <p:spPr>
          <a:xfrm>
            <a:off x="9992326" y="4901087"/>
            <a:ext cx="237758" cy="307050"/>
          </a:xfrm>
          <a:custGeom>
            <a:avLst/>
            <a:gdLst>
              <a:gd name="T0" fmla="*/ 3250 w 3635"/>
              <a:gd name="T1" fmla="*/ 2043 h 4701"/>
              <a:gd name="T2" fmla="*/ 2365 w 3635"/>
              <a:gd name="T3" fmla="*/ 1417 h 4701"/>
              <a:gd name="T4" fmla="*/ 2500 w 3635"/>
              <a:gd name="T5" fmla="*/ 1414 h 4701"/>
              <a:gd name="T6" fmla="*/ 3193 w 3635"/>
              <a:gd name="T7" fmla="*/ 1490 h 4701"/>
              <a:gd name="T8" fmla="*/ 3332 w 3635"/>
              <a:gd name="T9" fmla="*/ 1453 h 4701"/>
              <a:gd name="T10" fmla="*/ 2904 w 3635"/>
              <a:gd name="T11" fmla="*/ 1344 h 4701"/>
              <a:gd name="T12" fmla="*/ 2345 w 3635"/>
              <a:gd name="T13" fmla="*/ 1358 h 4701"/>
              <a:gd name="T14" fmla="*/ 2555 w 3635"/>
              <a:gd name="T15" fmla="*/ 1321 h 4701"/>
              <a:gd name="T16" fmla="*/ 3115 w 3635"/>
              <a:gd name="T17" fmla="*/ 1087 h 4701"/>
              <a:gd name="T18" fmla="*/ 3164 w 3635"/>
              <a:gd name="T19" fmla="*/ 986 h 4701"/>
              <a:gd name="T20" fmla="*/ 2816 w 3635"/>
              <a:gd name="T21" fmla="*/ 1081 h 4701"/>
              <a:gd name="T22" fmla="*/ 2629 w 3635"/>
              <a:gd name="T23" fmla="*/ 1209 h 4701"/>
              <a:gd name="T24" fmla="*/ 2181 w 3635"/>
              <a:gd name="T25" fmla="*/ 1292 h 4701"/>
              <a:gd name="T26" fmla="*/ 2603 w 3635"/>
              <a:gd name="T27" fmla="*/ 126 h 4701"/>
              <a:gd name="T28" fmla="*/ 2312 w 3635"/>
              <a:gd name="T29" fmla="*/ 78 h 4701"/>
              <a:gd name="T30" fmla="*/ 1847 w 3635"/>
              <a:gd name="T31" fmla="*/ 174 h 4701"/>
              <a:gd name="T32" fmla="*/ 1664 w 3635"/>
              <a:gd name="T33" fmla="*/ 170 h 4701"/>
              <a:gd name="T34" fmla="*/ 1483 w 3635"/>
              <a:gd name="T35" fmla="*/ 165 h 4701"/>
              <a:gd name="T36" fmla="*/ 893 w 3635"/>
              <a:gd name="T37" fmla="*/ 359 h 4701"/>
              <a:gd name="T38" fmla="*/ 1466 w 3635"/>
              <a:gd name="T39" fmla="*/ 1398 h 4701"/>
              <a:gd name="T40" fmla="*/ 115 w 3635"/>
              <a:gd name="T41" fmla="*/ 2775 h 4701"/>
              <a:gd name="T42" fmla="*/ 402 w 3635"/>
              <a:gd name="T43" fmla="*/ 4149 h 4701"/>
              <a:gd name="T44" fmla="*/ 1817 w 3635"/>
              <a:gd name="T45" fmla="*/ 4701 h 4701"/>
              <a:gd name="T46" fmla="*/ 3515 w 3635"/>
              <a:gd name="T47" fmla="*/ 3556 h 4701"/>
              <a:gd name="T48" fmla="*/ 3250 w 3635"/>
              <a:gd name="T49" fmla="*/ 2043 h 4701"/>
              <a:gd name="T50" fmla="*/ 1605 w 3635"/>
              <a:gd name="T51" fmla="*/ 329 h 4701"/>
              <a:gd name="T52" fmla="*/ 1781 w 3635"/>
              <a:gd name="T53" fmla="*/ 333 h 4701"/>
              <a:gd name="T54" fmla="*/ 1970 w 3635"/>
              <a:gd name="T55" fmla="*/ 338 h 4701"/>
              <a:gd name="T56" fmla="*/ 2287 w 3635"/>
              <a:gd name="T57" fmla="*/ 306 h 4701"/>
              <a:gd name="T58" fmla="*/ 2077 w 3635"/>
              <a:gd name="T59" fmla="*/ 444 h 4701"/>
              <a:gd name="T60" fmla="*/ 1157 w 3635"/>
              <a:gd name="T61" fmla="*/ 446 h 4701"/>
              <a:gd name="T62" fmla="*/ 1605 w 3635"/>
              <a:gd name="T63" fmla="*/ 329 h 4701"/>
              <a:gd name="T64" fmla="*/ 1874 w 3635"/>
              <a:gd name="T65" fmla="*/ 3776 h 4701"/>
              <a:gd name="T66" fmla="*/ 1874 w 3635"/>
              <a:gd name="T67" fmla="*/ 4034 h 4701"/>
              <a:gd name="T68" fmla="*/ 1717 w 3635"/>
              <a:gd name="T69" fmla="*/ 4034 h 4701"/>
              <a:gd name="T70" fmla="*/ 1717 w 3635"/>
              <a:gd name="T71" fmla="*/ 3786 h 4701"/>
              <a:gd name="T72" fmla="*/ 1340 w 3635"/>
              <a:gd name="T73" fmla="*/ 3677 h 4701"/>
              <a:gd name="T74" fmla="*/ 1400 w 3635"/>
              <a:gd name="T75" fmla="*/ 3510 h 4701"/>
              <a:gd name="T76" fmla="*/ 1755 w 3635"/>
              <a:gd name="T77" fmla="*/ 3617 h 4701"/>
              <a:gd name="T78" fmla="*/ 2034 w 3635"/>
              <a:gd name="T79" fmla="*/ 3374 h 4701"/>
              <a:gd name="T80" fmla="*/ 1769 w 3635"/>
              <a:gd name="T81" fmla="*/ 3079 h 4701"/>
              <a:gd name="T82" fmla="*/ 1360 w 3635"/>
              <a:gd name="T83" fmla="*/ 2647 h 4701"/>
              <a:gd name="T84" fmla="*/ 1732 w 3635"/>
              <a:gd name="T85" fmla="*/ 2248 h 4701"/>
              <a:gd name="T86" fmla="*/ 1732 w 3635"/>
              <a:gd name="T87" fmla="*/ 2000 h 4701"/>
              <a:gd name="T88" fmla="*/ 1889 w 3635"/>
              <a:gd name="T89" fmla="*/ 2000 h 4701"/>
              <a:gd name="T90" fmla="*/ 1888 w 3635"/>
              <a:gd name="T91" fmla="*/ 2240 h 4701"/>
              <a:gd name="T92" fmla="*/ 2211 w 3635"/>
              <a:gd name="T93" fmla="*/ 2327 h 4701"/>
              <a:gd name="T94" fmla="*/ 2149 w 3635"/>
              <a:gd name="T95" fmla="*/ 2491 h 4701"/>
              <a:gd name="T96" fmla="*/ 1836 w 3635"/>
              <a:gd name="T97" fmla="*/ 2404 h 4701"/>
              <a:gd name="T98" fmla="*/ 1589 w 3635"/>
              <a:gd name="T99" fmla="*/ 2620 h 4701"/>
              <a:gd name="T100" fmla="*/ 1881 w 3635"/>
              <a:gd name="T101" fmla="*/ 2902 h 4701"/>
              <a:gd name="T102" fmla="*/ 2265 w 3635"/>
              <a:gd name="T103" fmla="*/ 3354 h 4701"/>
              <a:gd name="T104" fmla="*/ 1874 w 3635"/>
              <a:gd name="T105" fmla="*/ 3776 h 47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635" h="4701">
                <a:moveTo>
                  <a:pt x="3250" y="2043"/>
                </a:moveTo>
                <a:cubicBezTo>
                  <a:pt x="3034" y="1723"/>
                  <a:pt x="2729" y="1509"/>
                  <a:pt x="2365" y="1417"/>
                </a:cubicBezTo>
                <a:cubicBezTo>
                  <a:pt x="2410" y="1417"/>
                  <a:pt x="2456" y="1416"/>
                  <a:pt x="2500" y="1414"/>
                </a:cubicBezTo>
                <a:cubicBezTo>
                  <a:pt x="2679" y="1408"/>
                  <a:pt x="3072" y="1316"/>
                  <a:pt x="3193" y="1490"/>
                </a:cubicBezTo>
                <a:cubicBezTo>
                  <a:pt x="3217" y="1524"/>
                  <a:pt x="3342" y="1468"/>
                  <a:pt x="3332" y="1453"/>
                </a:cubicBezTo>
                <a:cubicBezTo>
                  <a:pt x="3242" y="1324"/>
                  <a:pt x="3042" y="1341"/>
                  <a:pt x="2904" y="1344"/>
                </a:cubicBezTo>
                <a:cubicBezTo>
                  <a:pt x="2730" y="1349"/>
                  <a:pt x="2528" y="1384"/>
                  <a:pt x="2345" y="1358"/>
                </a:cubicBezTo>
                <a:cubicBezTo>
                  <a:pt x="2415" y="1351"/>
                  <a:pt x="2485" y="1340"/>
                  <a:pt x="2555" y="1321"/>
                </a:cubicBezTo>
                <a:cubicBezTo>
                  <a:pt x="2757" y="1266"/>
                  <a:pt x="2892" y="1086"/>
                  <a:pt x="3115" y="1087"/>
                </a:cubicBezTo>
                <a:cubicBezTo>
                  <a:pt x="3139" y="1081"/>
                  <a:pt x="3202" y="987"/>
                  <a:pt x="3164" y="986"/>
                </a:cubicBezTo>
                <a:cubicBezTo>
                  <a:pt x="3034" y="986"/>
                  <a:pt x="2929" y="1016"/>
                  <a:pt x="2816" y="1081"/>
                </a:cubicBezTo>
                <a:cubicBezTo>
                  <a:pt x="2751" y="1118"/>
                  <a:pt x="2692" y="1168"/>
                  <a:pt x="2629" y="1209"/>
                </a:cubicBezTo>
                <a:cubicBezTo>
                  <a:pt x="2499" y="1292"/>
                  <a:pt x="2336" y="1296"/>
                  <a:pt x="2181" y="1292"/>
                </a:cubicBezTo>
                <a:cubicBezTo>
                  <a:pt x="2457" y="910"/>
                  <a:pt x="2694" y="338"/>
                  <a:pt x="2603" y="126"/>
                </a:cubicBezTo>
                <a:cubicBezTo>
                  <a:pt x="2560" y="25"/>
                  <a:pt x="2452" y="0"/>
                  <a:pt x="2312" y="78"/>
                </a:cubicBezTo>
                <a:cubicBezTo>
                  <a:pt x="2162" y="163"/>
                  <a:pt x="1992" y="174"/>
                  <a:pt x="1847" y="174"/>
                </a:cubicBezTo>
                <a:cubicBezTo>
                  <a:pt x="1786" y="174"/>
                  <a:pt x="1724" y="172"/>
                  <a:pt x="1664" y="170"/>
                </a:cubicBezTo>
                <a:cubicBezTo>
                  <a:pt x="1603" y="167"/>
                  <a:pt x="1542" y="165"/>
                  <a:pt x="1483" y="165"/>
                </a:cubicBezTo>
                <a:cubicBezTo>
                  <a:pt x="1287" y="165"/>
                  <a:pt x="1064" y="188"/>
                  <a:pt x="893" y="359"/>
                </a:cubicBezTo>
                <a:cubicBezTo>
                  <a:pt x="759" y="498"/>
                  <a:pt x="939" y="1065"/>
                  <a:pt x="1466" y="1398"/>
                </a:cubicBezTo>
                <a:cubicBezTo>
                  <a:pt x="532" y="1536"/>
                  <a:pt x="256" y="2162"/>
                  <a:pt x="115" y="2775"/>
                </a:cubicBezTo>
                <a:cubicBezTo>
                  <a:pt x="0" y="3275"/>
                  <a:pt x="105" y="3776"/>
                  <a:pt x="402" y="4149"/>
                </a:cubicBezTo>
                <a:cubicBezTo>
                  <a:pt x="686" y="4505"/>
                  <a:pt x="1337" y="4701"/>
                  <a:pt x="1817" y="4701"/>
                </a:cubicBezTo>
                <a:cubicBezTo>
                  <a:pt x="2946" y="4701"/>
                  <a:pt x="3375" y="4232"/>
                  <a:pt x="3515" y="3556"/>
                </a:cubicBezTo>
                <a:cubicBezTo>
                  <a:pt x="3635" y="3033"/>
                  <a:pt x="3536" y="2467"/>
                  <a:pt x="3250" y="2043"/>
                </a:cubicBezTo>
                <a:close/>
                <a:moveTo>
                  <a:pt x="1605" y="329"/>
                </a:moveTo>
                <a:cubicBezTo>
                  <a:pt x="1663" y="329"/>
                  <a:pt x="1722" y="331"/>
                  <a:pt x="1781" y="333"/>
                </a:cubicBezTo>
                <a:cubicBezTo>
                  <a:pt x="1844" y="335"/>
                  <a:pt x="1907" y="338"/>
                  <a:pt x="1970" y="338"/>
                </a:cubicBezTo>
                <a:cubicBezTo>
                  <a:pt x="2064" y="338"/>
                  <a:pt x="2174" y="332"/>
                  <a:pt x="2287" y="306"/>
                </a:cubicBezTo>
                <a:cubicBezTo>
                  <a:pt x="2216" y="349"/>
                  <a:pt x="2145" y="396"/>
                  <a:pt x="2077" y="444"/>
                </a:cubicBezTo>
                <a:cubicBezTo>
                  <a:pt x="1745" y="672"/>
                  <a:pt x="1482" y="852"/>
                  <a:pt x="1157" y="446"/>
                </a:cubicBezTo>
                <a:cubicBezTo>
                  <a:pt x="1285" y="345"/>
                  <a:pt x="1447" y="329"/>
                  <a:pt x="1605" y="329"/>
                </a:cubicBezTo>
                <a:close/>
                <a:moveTo>
                  <a:pt x="1874" y="3776"/>
                </a:moveTo>
                <a:lnTo>
                  <a:pt x="1874" y="4034"/>
                </a:lnTo>
                <a:lnTo>
                  <a:pt x="1717" y="4034"/>
                </a:lnTo>
                <a:lnTo>
                  <a:pt x="1717" y="3786"/>
                </a:lnTo>
                <a:cubicBezTo>
                  <a:pt x="1574" y="3783"/>
                  <a:pt x="1427" y="3738"/>
                  <a:pt x="1340" y="3677"/>
                </a:cubicBezTo>
                <a:lnTo>
                  <a:pt x="1400" y="3510"/>
                </a:lnTo>
                <a:cubicBezTo>
                  <a:pt x="1487" y="3567"/>
                  <a:pt x="1616" y="3617"/>
                  <a:pt x="1755" y="3617"/>
                </a:cubicBezTo>
                <a:cubicBezTo>
                  <a:pt x="1930" y="3617"/>
                  <a:pt x="2034" y="3515"/>
                  <a:pt x="2034" y="3374"/>
                </a:cubicBezTo>
                <a:cubicBezTo>
                  <a:pt x="2034" y="3238"/>
                  <a:pt x="1953" y="3153"/>
                  <a:pt x="1769" y="3079"/>
                </a:cubicBezTo>
                <a:cubicBezTo>
                  <a:pt x="1517" y="2979"/>
                  <a:pt x="1360" y="2863"/>
                  <a:pt x="1360" y="2647"/>
                </a:cubicBezTo>
                <a:cubicBezTo>
                  <a:pt x="1360" y="2441"/>
                  <a:pt x="1506" y="2285"/>
                  <a:pt x="1732" y="2248"/>
                </a:cubicBezTo>
                <a:lnTo>
                  <a:pt x="1732" y="2000"/>
                </a:lnTo>
                <a:lnTo>
                  <a:pt x="1889" y="2000"/>
                </a:lnTo>
                <a:lnTo>
                  <a:pt x="1888" y="2240"/>
                </a:lnTo>
                <a:cubicBezTo>
                  <a:pt x="2035" y="2245"/>
                  <a:pt x="2136" y="2285"/>
                  <a:pt x="2211" y="2327"/>
                </a:cubicBezTo>
                <a:lnTo>
                  <a:pt x="2149" y="2491"/>
                </a:lnTo>
                <a:cubicBezTo>
                  <a:pt x="2097" y="2461"/>
                  <a:pt x="1995" y="2404"/>
                  <a:pt x="1836" y="2404"/>
                </a:cubicBezTo>
                <a:cubicBezTo>
                  <a:pt x="1645" y="2404"/>
                  <a:pt x="1589" y="2518"/>
                  <a:pt x="1589" y="2620"/>
                </a:cubicBezTo>
                <a:cubicBezTo>
                  <a:pt x="1589" y="2746"/>
                  <a:pt x="1665" y="2811"/>
                  <a:pt x="1881" y="2902"/>
                </a:cubicBezTo>
                <a:cubicBezTo>
                  <a:pt x="2136" y="3007"/>
                  <a:pt x="2265" y="3133"/>
                  <a:pt x="2265" y="3354"/>
                </a:cubicBezTo>
                <a:cubicBezTo>
                  <a:pt x="2265" y="3552"/>
                  <a:pt x="2129" y="3736"/>
                  <a:pt x="1874" y="377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2EA242BE-EF96-4DA3-BFC4-69D7CACBA108}"/>
              </a:ext>
            </a:extLst>
          </p:cNvPr>
          <p:cNvSpPr txBox="1"/>
          <p:nvPr/>
        </p:nvSpPr>
        <p:spPr>
          <a:xfrm>
            <a:off x="6002835" y="5499998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6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文本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F331EA5F-3C18-4BE3-9F60-28A1D9252D2B}"/>
              </a:ext>
            </a:extLst>
          </p:cNvPr>
          <p:cNvSpPr txBox="1"/>
          <p:nvPr/>
        </p:nvSpPr>
        <p:spPr>
          <a:xfrm>
            <a:off x="7234300" y="5499998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6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文本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690CCFCE-368A-4539-98B5-401696B5EEAB}"/>
              </a:ext>
            </a:extLst>
          </p:cNvPr>
          <p:cNvSpPr txBox="1"/>
          <p:nvPr/>
        </p:nvSpPr>
        <p:spPr>
          <a:xfrm>
            <a:off x="8465765" y="5499998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6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文本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C4DCA078-BC24-43CC-A3C6-84FE4955D76D}"/>
              </a:ext>
            </a:extLst>
          </p:cNvPr>
          <p:cNvSpPr txBox="1"/>
          <p:nvPr/>
        </p:nvSpPr>
        <p:spPr>
          <a:xfrm>
            <a:off x="9697230" y="5499998"/>
            <a:ext cx="816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6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文本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571215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53D2097-F7CD-4155-9F72-7301C1F1F4B6}"/>
              </a:ext>
            </a:extLst>
          </p:cNvPr>
          <p:cNvSpPr txBox="1"/>
          <p:nvPr/>
        </p:nvSpPr>
        <p:spPr>
          <a:xfrm>
            <a:off x="1070968" y="380878"/>
            <a:ext cx="947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添加对应文本内容</a:t>
            </a: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3F82ECAC-4710-41B1-BC72-8AFC8A3E82B3}"/>
              </a:ext>
            </a:extLst>
          </p:cNvPr>
          <p:cNvSpPr/>
          <p:nvPr/>
        </p:nvSpPr>
        <p:spPr>
          <a:xfrm>
            <a:off x="1066162" y="1696114"/>
            <a:ext cx="4732932" cy="2043374"/>
          </a:xfrm>
          <a:prstGeom prst="roundRect">
            <a:avLst>
              <a:gd name="adj" fmla="val 2541"/>
            </a:avLst>
          </a:prstGeom>
          <a:solidFill>
            <a:schemeClr val="accent2"/>
          </a:solidFill>
          <a:ln>
            <a:noFill/>
          </a:ln>
          <a:effectLst>
            <a:outerShdw dist="50800" dir="16200000" rotWithShape="0">
              <a:schemeClr val="accent6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D4AE9CF-1AE3-4C0A-B525-277DC1F8A9B9}"/>
              </a:ext>
            </a:extLst>
          </p:cNvPr>
          <p:cNvSpPr txBox="1"/>
          <p:nvPr/>
        </p:nvSpPr>
        <p:spPr>
          <a:xfrm>
            <a:off x="1525488" y="1852773"/>
            <a:ext cx="6751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01</a:t>
            </a:r>
            <a:endParaRPr lang="zh-CN" altLang="en-US" sz="3200" b="1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854C9D47-2036-4B1E-A410-ABFFFEC874F9}"/>
              </a:ext>
            </a:extLst>
          </p:cNvPr>
          <p:cNvSpPr txBox="1"/>
          <p:nvPr/>
        </p:nvSpPr>
        <p:spPr>
          <a:xfrm>
            <a:off x="2312978" y="1914327"/>
            <a:ext cx="30267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请在此输入标题文字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0F6DAF83-6856-4D53-ADF4-6F059A695B1B}"/>
              </a:ext>
            </a:extLst>
          </p:cNvPr>
          <p:cNvCxnSpPr>
            <a:cxnSpLocks/>
          </p:cNvCxnSpPr>
          <p:nvPr/>
        </p:nvCxnSpPr>
        <p:spPr>
          <a:xfrm>
            <a:off x="1406978" y="2482763"/>
            <a:ext cx="40513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>
            <a:extLst>
              <a:ext uri="{FF2B5EF4-FFF2-40B4-BE49-F238E27FC236}">
                <a16:creationId xmlns:a16="http://schemas.microsoft.com/office/drawing/2014/main" id="{24B269F6-A7F2-4A65-AF62-B99C51088CEB}"/>
              </a:ext>
            </a:extLst>
          </p:cNvPr>
          <p:cNvSpPr txBox="1"/>
          <p:nvPr/>
        </p:nvSpPr>
        <p:spPr>
          <a:xfrm>
            <a:off x="1167762" y="2627706"/>
            <a:ext cx="4529732" cy="879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D94BA984-B1E3-4EC4-A688-04CCE4683493}"/>
              </a:ext>
            </a:extLst>
          </p:cNvPr>
          <p:cNvSpPr/>
          <p:nvPr/>
        </p:nvSpPr>
        <p:spPr>
          <a:xfrm>
            <a:off x="6392905" y="1696114"/>
            <a:ext cx="4732932" cy="2043374"/>
          </a:xfrm>
          <a:prstGeom prst="roundRect">
            <a:avLst>
              <a:gd name="adj" fmla="val 2541"/>
            </a:avLst>
          </a:prstGeom>
          <a:solidFill>
            <a:schemeClr val="accent2"/>
          </a:solidFill>
          <a:ln>
            <a:noFill/>
          </a:ln>
          <a:effectLst>
            <a:outerShdw dist="50800" dir="16200000" rotWithShape="0">
              <a:schemeClr val="accent6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CE787A59-A74E-41D7-A85B-89FA735C3020}"/>
              </a:ext>
            </a:extLst>
          </p:cNvPr>
          <p:cNvSpPr txBox="1"/>
          <p:nvPr/>
        </p:nvSpPr>
        <p:spPr>
          <a:xfrm>
            <a:off x="6852231" y="1852773"/>
            <a:ext cx="6751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02</a:t>
            </a:r>
            <a:endParaRPr lang="zh-CN" altLang="en-US" sz="3200" b="1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30C3D421-FE1A-4A18-8A0B-964085BFC184}"/>
              </a:ext>
            </a:extLst>
          </p:cNvPr>
          <p:cNvSpPr txBox="1"/>
          <p:nvPr/>
        </p:nvSpPr>
        <p:spPr>
          <a:xfrm>
            <a:off x="7639721" y="1914327"/>
            <a:ext cx="30267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请在此输入标题文字</a:t>
            </a:r>
          </a:p>
        </p:txBody>
      </p: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2C55B5A2-313B-424B-8443-9D4F160B8988}"/>
              </a:ext>
            </a:extLst>
          </p:cNvPr>
          <p:cNvCxnSpPr>
            <a:cxnSpLocks/>
          </p:cNvCxnSpPr>
          <p:nvPr/>
        </p:nvCxnSpPr>
        <p:spPr>
          <a:xfrm>
            <a:off x="6733721" y="2482763"/>
            <a:ext cx="40513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>
            <a:extLst>
              <a:ext uri="{FF2B5EF4-FFF2-40B4-BE49-F238E27FC236}">
                <a16:creationId xmlns:a16="http://schemas.microsoft.com/office/drawing/2014/main" id="{DCE70FBF-5BBE-47C5-9B97-5A06F33D0378}"/>
              </a:ext>
            </a:extLst>
          </p:cNvPr>
          <p:cNvSpPr txBox="1"/>
          <p:nvPr/>
        </p:nvSpPr>
        <p:spPr>
          <a:xfrm>
            <a:off x="6494505" y="2627706"/>
            <a:ext cx="4529732" cy="879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4" name="矩形: 圆角 43">
            <a:extLst>
              <a:ext uri="{FF2B5EF4-FFF2-40B4-BE49-F238E27FC236}">
                <a16:creationId xmlns:a16="http://schemas.microsoft.com/office/drawing/2014/main" id="{9B7A7E1A-8DB0-40C9-A73F-1253AAB32FA1}"/>
              </a:ext>
            </a:extLst>
          </p:cNvPr>
          <p:cNvSpPr/>
          <p:nvPr/>
        </p:nvSpPr>
        <p:spPr>
          <a:xfrm>
            <a:off x="1066162" y="4047429"/>
            <a:ext cx="4732932" cy="2043374"/>
          </a:xfrm>
          <a:prstGeom prst="roundRect">
            <a:avLst>
              <a:gd name="adj" fmla="val 2541"/>
            </a:avLst>
          </a:prstGeom>
          <a:solidFill>
            <a:schemeClr val="accent2"/>
          </a:solidFill>
          <a:ln>
            <a:noFill/>
          </a:ln>
          <a:effectLst>
            <a:outerShdw dist="50800" dir="16200000" rotWithShape="0">
              <a:schemeClr val="accent6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78A164C3-921C-40BA-924A-B3B83613CD4E}"/>
              </a:ext>
            </a:extLst>
          </p:cNvPr>
          <p:cNvSpPr txBox="1"/>
          <p:nvPr/>
        </p:nvSpPr>
        <p:spPr>
          <a:xfrm>
            <a:off x="1525488" y="4204088"/>
            <a:ext cx="6751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03</a:t>
            </a:r>
            <a:endParaRPr lang="zh-CN" altLang="en-US" sz="3200" b="1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C2DC20EE-2A57-4B30-9C24-8124506A2A70}"/>
              </a:ext>
            </a:extLst>
          </p:cNvPr>
          <p:cNvSpPr txBox="1"/>
          <p:nvPr/>
        </p:nvSpPr>
        <p:spPr>
          <a:xfrm>
            <a:off x="2312978" y="4265642"/>
            <a:ext cx="30267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请在此输入标题文字</a:t>
            </a:r>
          </a:p>
        </p:txBody>
      </p: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id="{091C8A03-BF60-4CEF-9A0B-59300B64A7EA}"/>
              </a:ext>
            </a:extLst>
          </p:cNvPr>
          <p:cNvCxnSpPr>
            <a:cxnSpLocks/>
          </p:cNvCxnSpPr>
          <p:nvPr/>
        </p:nvCxnSpPr>
        <p:spPr>
          <a:xfrm>
            <a:off x="1406978" y="4834078"/>
            <a:ext cx="40513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文本框 47">
            <a:extLst>
              <a:ext uri="{FF2B5EF4-FFF2-40B4-BE49-F238E27FC236}">
                <a16:creationId xmlns:a16="http://schemas.microsoft.com/office/drawing/2014/main" id="{23C9CA7D-5554-4ED5-B87B-74F966553B2C}"/>
              </a:ext>
            </a:extLst>
          </p:cNvPr>
          <p:cNvSpPr txBox="1"/>
          <p:nvPr/>
        </p:nvSpPr>
        <p:spPr>
          <a:xfrm>
            <a:off x="1167762" y="4979021"/>
            <a:ext cx="4529732" cy="879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0" name="矩形: 圆角 49">
            <a:extLst>
              <a:ext uri="{FF2B5EF4-FFF2-40B4-BE49-F238E27FC236}">
                <a16:creationId xmlns:a16="http://schemas.microsoft.com/office/drawing/2014/main" id="{382C77B1-AC6C-4250-A4E0-308949ACBB1D}"/>
              </a:ext>
            </a:extLst>
          </p:cNvPr>
          <p:cNvSpPr/>
          <p:nvPr/>
        </p:nvSpPr>
        <p:spPr>
          <a:xfrm>
            <a:off x="6392905" y="4047429"/>
            <a:ext cx="4732932" cy="2043374"/>
          </a:xfrm>
          <a:prstGeom prst="roundRect">
            <a:avLst>
              <a:gd name="adj" fmla="val 2541"/>
            </a:avLst>
          </a:prstGeom>
          <a:solidFill>
            <a:schemeClr val="accent2"/>
          </a:solidFill>
          <a:ln>
            <a:noFill/>
          </a:ln>
          <a:effectLst>
            <a:outerShdw dist="50800" dir="16200000" rotWithShape="0">
              <a:schemeClr val="accent6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B1E393C8-88BE-43BA-B5DC-85042C902C2A}"/>
              </a:ext>
            </a:extLst>
          </p:cNvPr>
          <p:cNvSpPr txBox="1"/>
          <p:nvPr/>
        </p:nvSpPr>
        <p:spPr>
          <a:xfrm>
            <a:off x="6852231" y="4204088"/>
            <a:ext cx="6751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04</a:t>
            </a:r>
            <a:endParaRPr lang="zh-CN" altLang="en-US" sz="3200" b="1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3C79164A-9084-43A1-AF28-F23C6C38453D}"/>
              </a:ext>
            </a:extLst>
          </p:cNvPr>
          <p:cNvSpPr txBox="1"/>
          <p:nvPr/>
        </p:nvSpPr>
        <p:spPr>
          <a:xfrm>
            <a:off x="7639721" y="4265642"/>
            <a:ext cx="30267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请在此输入标题文字</a:t>
            </a:r>
          </a:p>
        </p:txBody>
      </p: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id="{82B3267B-FDEF-4E5D-ACB7-5670EEA29346}"/>
              </a:ext>
            </a:extLst>
          </p:cNvPr>
          <p:cNvCxnSpPr>
            <a:cxnSpLocks/>
          </p:cNvCxnSpPr>
          <p:nvPr/>
        </p:nvCxnSpPr>
        <p:spPr>
          <a:xfrm>
            <a:off x="6733721" y="4834078"/>
            <a:ext cx="40513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文本框 53">
            <a:extLst>
              <a:ext uri="{FF2B5EF4-FFF2-40B4-BE49-F238E27FC236}">
                <a16:creationId xmlns:a16="http://schemas.microsoft.com/office/drawing/2014/main" id="{F68107DE-4028-45E9-B9AF-B0FE010D5C3C}"/>
              </a:ext>
            </a:extLst>
          </p:cNvPr>
          <p:cNvSpPr txBox="1"/>
          <p:nvPr/>
        </p:nvSpPr>
        <p:spPr>
          <a:xfrm>
            <a:off x="6494505" y="4979021"/>
            <a:ext cx="4529732" cy="879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56645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椭圆 23">
            <a:extLst>
              <a:ext uri="{FF2B5EF4-FFF2-40B4-BE49-F238E27FC236}">
                <a16:creationId xmlns:a16="http://schemas.microsoft.com/office/drawing/2014/main" id="{539551C6-5F6B-44EE-ABB2-6FEDC2152719}"/>
              </a:ext>
            </a:extLst>
          </p:cNvPr>
          <p:cNvSpPr/>
          <p:nvPr/>
        </p:nvSpPr>
        <p:spPr>
          <a:xfrm>
            <a:off x="3523496" y="1409414"/>
            <a:ext cx="4568944" cy="4568944"/>
          </a:xfrm>
          <a:prstGeom prst="ellipse">
            <a:avLst/>
          </a:prstGeom>
          <a:noFill/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6E5F1B8B-31A0-4CC5-9816-3B108A18309D}"/>
              </a:ext>
            </a:extLst>
          </p:cNvPr>
          <p:cNvSpPr/>
          <p:nvPr/>
        </p:nvSpPr>
        <p:spPr>
          <a:xfrm>
            <a:off x="3590806" y="1476724"/>
            <a:ext cx="4434324" cy="4434324"/>
          </a:xfrm>
          <a:prstGeom prst="ellipse">
            <a:avLst/>
          </a:prstGeom>
          <a:noFill/>
          <a:ln w="12700" cap="flat" cmpd="sng" algn="ctr">
            <a:solidFill>
              <a:schemeClr val="accent1">
                <a:lumMod val="100000"/>
                <a:shade val="50000"/>
                <a:alpha val="5556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A541F38B-BCC0-45EA-B2D8-EF3BA24AAFEE}"/>
              </a:ext>
            </a:extLst>
          </p:cNvPr>
          <p:cNvSpPr/>
          <p:nvPr/>
        </p:nvSpPr>
        <p:spPr>
          <a:xfrm>
            <a:off x="3658116" y="1544034"/>
            <a:ext cx="4299704" cy="4299704"/>
          </a:xfrm>
          <a:prstGeom prst="ellipse">
            <a:avLst/>
          </a:prstGeom>
          <a:noFill/>
          <a:ln w="12700" cap="flat" cmpd="sng" algn="ctr">
            <a:solidFill>
              <a:schemeClr val="accent1">
                <a:lumMod val="100000"/>
                <a:shade val="50000"/>
                <a:alpha val="11111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EB792F74-75CC-423E-8B5D-2937448C053B}"/>
              </a:ext>
            </a:extLst>
          </p:cNvPr>
          <p:cNvSpPr/>
          <p:nvPr/>
        </p:nvSpPr>
        <p:spPr>
          <a:xfrm>
            <a:off x="3725426" y="1611344"/>
            <a:ext cx="4165084" cy="4165084"/>
          </a:xfrm>
          <a:prstGeom prst="ellipse">
            <a:avLst/>
          </a:prstGeom>
          <a:noFill/>
          <a:ln w="12700" cap="flat" cmpd="sng" algn="ctr">
            <a:solidFill>
              <a:schemeClr val="accent1">
                <a:lumMod val="100000"/>
                <a:shade val="50000"/>
                <a:alpha val="16667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632E7064-21F9-49F1-BCD1-2EE6DBAF9A71}"/>
              </a:ext>
            </a:extLst>
          </p:cNvPr>
          <p:cNvSpPr/>
          <p:nvPr/>
        </p:nvSpPr>
        <p:spPr>
          <a:xfrm>
            <a:off x="3792736" y="1678654"/>
            <a:ext cx="4030464" cy="4030464"/>
          </a:xfrm>
          <a:prstGeom prst="ellipse">
            <a:avLst/>
          </a:prstGeom>
          <a:noFill/>
          <a:ln w="12700" cap="flat" cmpd="sng" algn="ctr">
            <a:solidFill>
              <a:schemeClr val="accent1">
                <a:lumMod val="100000"/>
                <a:shade val="50000"/>
                <a:alpha val="22222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5771E15B-8C20-4695-B96C-41D7E990FFCA}"/>
              </a:ext>
            </a:extLst>
          </p:cNvPr>
          <p:cNvSpPr/>
          <p:nvPr/>
        </p:nvSpPr>
        <p:spPr>
          <a:xfrm>
            <a:off x="3860046" y="1745964"/>
            <a:ext cx="3895844" cy="3895844"/>
          </a:xfrm>
          <a:prstGeom prst="ellipse">
            <a:avLst/>
          </a:prstGeom>
          <a:noFill/>
          <a:ln w="12700" cap="flat" cmpd="sng" algn="ctr">
            <a:solidFill>
              <a:schemeClr val="accent1">
                <a:lumMod val="100000"/>
                <a:shade val="50000"/>
                <a:alpha val="27778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680440ED-FB74-4670-8A6D-03176421E861}"/>
              </a:ext>
            </a:extLst>
          </p:cNvPr>
          <p:cNvSpPr/>
          <p:nvPr/>
        </p:nvSpPr>
        <p:spPr>
          <a:xfrm>
            <a:off x="3927356" y="1813274"/>
            <a:ext cx="3761224" cy="3761224"/>
          </a:xfrm>
          <a:prstGeom prst="ellipse">
            <a:avLst/>
          </a:prstGeom>
          <a:noFill/>
          <a:ln w="12700" cap="flat" cmpd="sng" algn="ctr">
            <a:solidFill>
              <a:schemeClr val="accent1">
                <a:lumMod val="100000"/>
                <a:shade val="50000"/>
                <a:alpha val="33333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54D53B7D-826E-4068-9000-77012BDB97E0}"/>
              </a:ext>
            </a:extLst>
          </p:cNvPr>
          <p:cNvSpPr/>
          <p:nvPr/>
        </p:nvSpPr>
        <p:spPr>
          <a:xfrm>
            <a:off x="3994666" y="1880584"/>
            <a:ext cx="3626604" cy="3626604"/>
          </a:xfrm>
          <a:prstGeom prst="ellipse">
            <a:avLst/>
          </a:prstGeom>
          <a:noFill/>
          <a:ln w="12700" cap="flat" cmpd="sng" algn="ctr">
            <a:solidFill>
              <a:schemeClr val="accent1">
                <a:lumMod val="100000"/>
                <a:shade val="50000"/>
                <a:alpha val="38889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233DADF5-AC93-49F1-9429-8B0187ED87B3}"/>
              </a:ext>
            </a:extLst>
          </p:cNvPr>
          <p:cNvSpPr/>
          <p:nvPr/>
        </p:nvSpPr>
        <p:spPr>
          <a:xfrm>
            <a:off x="4061976" y="1947894"/>
            <a:ext cx="3491984" cy="3491984"/>
          </a:xfrm>
          <a:prstGeom prst="ellipse">
            <a:avLst/>
          </a:prstGeom>
          <a:noFill/>
          <a:ln w="12700" cap="flat" cmpd="sng" algn="ctr">
            <a:solidFill>
              <a:schemeClr val="accent1">
                <a:lumMod val="100000"/>
                <a:shade val="50000"/>
                <a:alpha val="44444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91437BD4-D6F1-47CB-AB47-B6153505F14C}"/>
              </a:ext>
            </a:extLst>
          </p:cNvPr>
          <p:cNvSpPr/>
          <p:nvPr/>
        </p:nvSpPr>
        <p:spPr>
          <a:xfrm>
            <a:off x="4129286" y="2015204"/>
            <a:ext cx="3357364" cy="3357364"/>
          </a:xfrm>
          <a:prstGeom prst="ellipse">
            <a:avLst/>
          </a:prstGeom>
          <a:noFill/>
          <a:ln w="12700" cap="flat" cmpd="sng" algn="ctr">
            <a:solidFill>
              <a:schemeClr val="accent1">
                <a:lumMod val="100000"/>
                <a:shade val="50000"/>
                <a:alpha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94D8D8AC-9FE1-4104-B03E-4905DEF41CCB}"/>
              </a:ext>
            </a:extLst>
          </p:cNvPr>
          <p:cNvSpPr/>
          <p:nvPr/>
        </p:nvSpPr>
        <p:spPr>
          <a:xfrm>
            <a:off x="4196596" y="2082514"/>
            <a:ext cx="3222744" cy="3222744"/>
          </a:xfrm>
          <a:prstGeom prst="ellipse">
            <a:avLst/>
          </a:prstGeom>
          <a:noFill/>
          <a:ln w="12700" cap="flat" cmpd="sng" algn="ctr">
            <a:solidFill>
              <a:schemeClr val="accent1">
                <a:lumMod val="100000"/>
                <a:shade val="50000"/>
                <a:alpha val="55556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5A7970DD-9D95-4A78-A226-814595772337}"/>
              </a:ext>
            </a:extLst>
          </p:cNvPr>
          <p:cNvSpPr/>
          <p:nvPr/>
        </p:nvSpPr>
        <p:spPr>
          <a:xfrm>
            <a:off x="4263906" y="2149824"/>
            <a:ext cx="3088124" cy="3088124"/>
          </a:xfrm>
          <a:prstGeom prst="ellipse">
            <a:avLst/>
          </a:prstGeom>
          <a:noFill/>
          <a:ln w="12700" cap="flat" cmpd="sng" algn="ctr">
            <a:solidFill>
              <a:schemeClr val="accent1">
                <a:lumMod val="100000"/>
                <a:shade val="50000"/>
                <a:alpha val="61111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id="{6F8835EC-A414-43F1-A7EA-C65A202060EA}"/>
              </a:ext>
            </a:extLst>
          </p:cNvPr>
          <p:cNvSpPr/>
          <p:nvPr/>
        </p:nvSpPr>
        <p:spPr>
          <a:xfrm>
            <a:off x="4331216" y="2217134"/>
            <a:ext cx="2953504" cy="2953504"/>
          </a:xfrm>
          <a:prstGeom prst="ellipse">
            <a:avLst/>
          </a:prstGeom>
          <a:noFill/>
          <a:ln w="12700" cap="flat" cmpd="sng" algn="ctr">
            <a:solidFill>
              <a:schemeClr val="accent1">
                <a:lumMod val="100000"/>
                <a:shade val="50000"/>
                <a:alpha val="66667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id="{C97A158A-4724-4F7F-923A-11B964DC4372}"/>
              </a:ext>
            </a:extLst>
          </p:cNvPr>
          <p:cNvSpPr/>
          <p:nvPr/>
        </p:nvSpPr>
        <p:spPr>
          <a:xfrm>
            <a:off x="4398526" y="2284444"/>
            <a:ext cx="2818884" cy="2818884"/>
          </a:xfrm>
          <a:prstGeom prst="ellipse">
            <a:avLst/>
          </a:prstGeom>
          <a:noFill/>
          <a:ln w="12700" cap="flat" cmpd="sng" algn="ctr">
            <a:solidFill>
              <a:schemeClr val="accent1">
                <a:lumMod val="100000"/>
                <a:shade val="50000"/>
                <a:alpha val="72222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56" name="椭圆 55">
            <a:extLst>
              <a:ext uri="{FF2B5EF4-FFF2-40B4-BE49-F238E27FC236}">
                <a16:creationId xmlns:a16="http://schemas.microsoft.com/office/drawing/2014/main" id="{673C5785-D52E-4FC3-800E-8E24B13F27C2}"/>
              </a:ext>
            </a:extLst>
          </p:cNvPr>
          <p:cNvSpPr/>
          <p:nvPr/>
        </p:nvSpPr>
        <p:spPr>
          <a:xfrm>
            <a:off x="4465836" y="2351754"/>
            <a:ext cx="2684264" cy="2684264"/>
          </a:xfrm>
          <a:prstGeom prst="ellipse">
            <a:avLst/>
          </a:prstGeom>
          <a:noFill/>
          <a:ln w="12700" cap="flat" cmpd="sng" algn="ctr">
            <a:solidFill>
              <a:schemeClr val="accent1">
                <a:lumMod val="100000"/>
                <a:shade val="50000"/>
                <a:alpha val="77778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57" name="椭圆 56">
            <a:extLst>
              <a:ext uri="{FF2B5EF4-FFF2-40B4-BE49-F238E27FC236}">
                <a16:creationId xmlns:a16="http://schemas.microsoft.com/office/drawing/2014/main" id="{035BF7AF-242F-4AB8-8DFD-73DD0EA9D8F3}"/>
              </a:ext>
            </a:extLst>
          </p:cNvPr>
          <p:cNvSpPr/>
          <p:nvPr/>
        </p:nvSpPr>
        <p:spPr>
          <a:xfrm>
            <a:off x="4533146" y="2419064"/>
            <a:ext cx="2549644" cy="2549644"/>
          </a:xfrm>
          <a:prstGeom prst="ellipse">
            <a:avLst/>
          </a:prstGeom>
          <a:noFill/>
          <a:ln w="12700" cap="flat" cmpd="sng" algn="ctr">
            <a:solidFill>
              <a:schemeClr val="accent1">
                <a:lumMod val="100000"/>
                <a:shade val="50000"/>
                <a:alpha val="83333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id="{F22B57AD-2303-4D99-8E18-CADEA2A5A0E0}"/>
              </a:ext>
            </a:extLst>
          </p:cNvPr>
          <p:cNvSpPr/>
          <p:nvPr/>
        </p:nvSpPr>
        <p:spPr>
          <a:xfrm>
            <a:off x="4600456" y="2486374"/>
            <a:ext cx="2415024" cy="2415024"/>
          </a:xfrm>
          <a:prstGeom prst="ellipse">
            <a:avLst/>
          </a:prstGeom>
          <a:noFill/>
          <a:ln w="12700" cap="flat" cmpd="sng" algn="ctr">
            <a:solidFill>
              <a:schemeClr val="accent1">
                <a:lumMod val="100000"/>
                <a:shade val="50000"/>
                <a:alpha val="88889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59" name="椭圆 58">
            <a:extLst>
              <a:ext uri="{FF2B5EF4-FFF2-40B4-BE49-F238E27FC236}">
                <a16:creationId xmlns:a16="http://schemas.microsoft.com/office/drawing/2014/main" id="{0B36D198-CBCB-4053-AA2A-6EDA69AA0DC7}"/>
              </a:ext>
            </a:extLst>
          </p:cNvPr>
          <p:cNvSpPr/>
          <p:nvPr/>
        </p:nvSpPr>
        <p:spPr>
          <a:xfrm>
            <a:off x="4667766" y="2553684"/>
            <a:ext cx="2280404" cy="2280404"/>
          </a:xfrm>
          <a:prstGeom prst="ellipse">
            <a:avLst/>
          </a:prstGeom>
          <a:noFill/>
          <a:ln w="12700" cap="flat" cmpd="sng" algn="ctr">
            <a:solidFill>
              <a:schemeClr val="accent1">
                <a:lumMod val="100000"/>
                <a:shade val="50000"/>
                <a:alpha val="94444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53D2097-F7CD-4155-9F72-7301C1F1F4B6}"/>
              </a:ext>
            </a:extLst>
          </p:cNvPr>
          <p:cNvSpPr txBox="1"/>
          <p:nvPr/>
        </p:nvSpPr>
        <p:spPr>
          <a:xfrm>
            <a:off x="1070968" y="380878"/>
            <a:ext cx="947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添加对应文本内容</a:t>
            </a: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106E3831-C907-4E6E-B54E-2D7F0361F853}"/>
              </a:ext>
            </a:extLst>
          </p:cNvPr>
          <p:cNvSpPr/>
          <p:nvPr/>
        </p:nvSpPr>
        <p:spPr>
          <a:xfrm>
            <a:off x="4857282" y="2743200"/>
            <a:ext cx="1901372" cy="190137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27BDF71C-2F31-4583-A0DC-3B9722FDB3CF}"/>
              </a:ext>
            </a:extLst>
          </p:cNvPr>
          <p:cNvSpPr/>
          <p:nvPr/>
        </p:nvSpPr>
        <p:spPr>
          <a:xfrm>
            <a:off x="4735076" y="2620994"/>
            <a:ext cx="2145784" cy="2145784"/>
          </a:xfrm>
          <a:prstGeom prst="ellipse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diver-snorkel-and-glasses_85131">
            <a:extLst>
              <a:ext uri="{FF2B5EF4-FFF2-40B4-BE49-F238E27FC236}">
                <a16:creationId xmlns:a16="http://schemas.microsoft.com/office/drawing/2014/main" id="{A220761D-00DD-4A6C-B582-5E788C549811}"/>
              </a:ext>
            </a:extLst>
          </p:cNvPr>
          <p:cNvSpPr/>
          <p:nvPr/>
        </p:nvSpPr>
        <p:spPr>
          <a:xfrm>
            <a:off x="5400632" y="3251331"/>
            <a:ext cx="979344" cy="885110"/>
          </a:xfrm>
          <a:custGeom>
            <a:avLst/>
            <a:gdLst>
              <a:gd name="connsiteX0" fmla="*/ 40418 w 608697"/>
              <a:gd name="connsiteY0" fmla="*/ 248390 h 550128"/>
              <a:gd name="connsiteX1" fmla="*/ 436492 w 608697"/>
              <a:gd name="connsiteY1" fmla="*/ 248390 h 550128"/>
              <a:gd name="connsiteX2" fmla="*/ 476810 w 608697"/>
              <a:gd name="connsiteY2" fmla="*/ 288655 h 550128"/>
              <a:gd name="connsiteX3" fmla="*/ 476810 w 608697"/>
              <a:gd name="connsiteY3" fmla="*/ 312833 h 550128"/>
              <a:gd name="connsiteX4" fmla="*/ 371364 w 608697"/>
              <a:gd name="connsiteY4" fmla="*/ 418241 h 550128"/>
              <a:gd name="connsiteX5" fmla="*/ 355957 w 608697"/>
              <a:gd name="connsiteY5" fmla="*/ 418241 h 550128"/>
              <a:gd name="connsiteX6" fmla="*/ 264316 w 608697"/>
              <a:gd name="connsiteY6" fmla="*/ 345904 h 550128"/>
              <a:gd name="connsiteX7" fmla="*/ 238605 w 608697"/>
              <a:gd name="connsiteY7" fmla="*/ 325622 h 550128"/>
              <a:gd name="connsiteX8" fmla="*/ 212494 w 608697"/>
              <a:gd name="connsiteY8" fmla="*/ 346204 h 550128"/>
              <a:gd name="connsiteX9" fmla="*/ 120953 w 608697"/>
              <a:gd name="connsiteY9" fmla="*/ 418241 h 550128"/>
              <a:gd name="connsiteX10" fmla="*/ 105446 w 608697"/>
              <a:gd name="connsiteY10" fmla="*/ 418241 h 550128"/>
              <a:gd name="connsiteX11" fmla="*/ 0 w 608697"/>
              <a:gd name="connsiteY11" fmla="*/ 312833 h 550128"/>
              <a:gd name="connsiteX12" fmla="*/ 0 w 608697"/>
              <a:gd name="connsiteY12" fmla="*/ 288655 h 550128"/>
              <a:gd name="connsiteX13" fmla="*/ 40418 w 608697"/>
              <a:gd name="connsiteY13" fmla="*/ 248390 h 550128"/>
              <a:gd name="connsiteX14" fmla="*/ 520851 w 608697"/>
              <a:gd name="connsiteY14" fmla="*/ 0 h 550128"/>
              <a:gd name="connsiteX15" fmla="*/ 586685 w 608697"/>
              <a:gd name="connsiteY15" fmla="*/ 0 h 550128"/>
              <a:gd name="connsiteX16" fmla="*/ 608697 w 608697"/>
              <a:gd name="connsiteY16" fmla="*/ 21977 h 550128"/>
              <a:gd name="connsiteX17" fmla="*/ 588486 w 608697"/>
              <a:gd name="connsiteY17" fmla="*/ 43555 h 550128"/>
              <a:gd name="connsiteX18" fmla="*/ 588486 w 608697"/>
              <a:gd name="connsiteY18" fmla="*/ 325761 h 550128"/>
              <a:gd name="connsiteX19" fmla="*/ 374773 w 608697"/>
              <a:gd name="connsiteY19" fmla="*/ 539239 h 550128"/>
              <a:gd name="connsiteX20" fmla="*/ 332651 w 608697"/>
              <a:gd name="connsiteY20" fmla="*/ 539239 h 550128"/>
              <a:gd name="connsiteX21" fmla="*/ 303836 w 608697"/>
              <a:gd name="connsiteY21" fmla="*/ 550128 h 550128"/>
              <a:gd name="connsiteX22" fmla="*/ 238401 w 608697"/>
              <a:gd name="connsiteY22" fmla="*/ 550128 h 550128"/>
              <a:gd name="connsiteX23" fmla="*/ 194478 w 608697"/>
              <a:gd name="connsiteY23" fmla="*/ 506274 h 550128"/>
              <a:gd name="connsiteX24" fmla="*/ 238401 w 608697"/>
              <a:gd name="connsiteY24" fmla="*/ 462419 h 550128"/>
              <a:gd name="connsiteX25" fmla="*/ 303836 w 608697"/>
              <a:gd name="connsiteY25" fmla="*/ 462419 h 550128"/>
              <a:gd name="connsiteX26" fmla="*/ 332651 w 608697"/>
              <a:gd name="connsiteY26" fmla="*/ 473408 h 550128"/>
              <a:gd name="connsiteX27" fmla="*/ 374773 w 608697"/>
              <a:gd name="connsiteY27" fmla="*/ 473408 h 550128"/>
              <a:gd name="connsiteX28" fmla="*/ 522652 w 608697"/>
              <a:gd name="connsiteY28" fmla="*/ 325761 h 550128"/>
              <a:gd name="connsiteX29" fmla="*/ 522652 w 608697"/>
              <a:gd name="connsiteY29" fmla="*/ 43854 h 550128"/>
              <a:gd name="connsiteX30" fmla="*/ 520851 w 608697"/>
              <a:gd name="connsiteY30" fmla="*/ 43854 h 550128"/>
              <a:gd name="connsiteX31" fmla="*/ 498839 w 608697"/>
              <a:gd name="connsiteY31" fmla="*/ 21977 h 550128"/>
              <a:gd name="connsiteX32" fmla="*/ 520851 w 608697"/>
              <a:gd name="connsiteY32" fmla="*/ 0 h 550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608697" h="550128">
                <a:moveTo>
                  <a:pt x="40418" y="248390"/>
                </a:moveTo>
                <a:lnTo>
                  <a:pt x="436492" y="248390"/>
                </a:lnTo>
                <a:cubicBezTo>
                  <a:pt x="458802" y="248390"/>
                  <a:pt x="476810" y="266374"/>
                  <a:pt x="476810" y="288655"/>
                </a:cubicBezTo>
                <a:lnTo>
                  <a:pt x="476810" y="312833"/>
                </a:lnTo>
                <a:cubicBezTo>
                  <a:pt x="476810" y="370982"/>
                  <a:pt x="429589" y="418241"/>
                  <a:pt x="371364" y="418241"/>
                </a:cubicBezTo>
                <a:lnTo>
                  <a:pt x="355957" y="418241"/>
                </a:lnTo>
                <a:cubicBezTo>
                  <a:pt x="311437" y="418241"/>
                  <a:pt x="274221" y="387368"/>
                  <a:pt x="264316" y="345904"/>
                </a:cubicBezTo>
                <a:cubicBezTo>
                  <a:pt x="261515" y="334015"/>
                  <a:pt x="250911" y="325622"/>
                  <a:pt x="238605" y="325622"/>
                </a:cubicBezTo>
                <a:cubicBezTo>
                  <a:pt x="226100" y="325622"/>
                  <a:pt x="215395" y="334115"/>
                  <a:pt x="212494" y="346204"/>
                </a:cubicBezTo>
                <a:cubicBezTo>
                  <a:pt x="202489" y="387468"/>
                  <a:pt x="165373" y="418241"/>
                  <a:pt x="120953" y="418241"/>
                </a:cubicBezTo>
                <a:lnTo>
                  <a:pt x="105446" y="418241"/>
                </a:lnTo>
                <a:cubicBezTo>
                  <a:pt x="47221" y="418241"/>
                  <a:pt x="0" y="370982"/>
                  <a:pt x="0" y="312833"/>
                </a:cubicBezTo>
                <a:lnTo>
                  <a:pt x="0" y="288655"/>
                </a:lnTo>
                <a:cubicBezTo>
                  <a:pt x="0" y="266374"/>
                  <a:pt x="18108" y="248390"/>
                  <a:pt x="40418" y="248390"/>
                </a:cubicBezTo>
                <a:close/>
                <a:moveTo>
                  <a:pt x="520851" y="0"/>
                </a:moveTo>
                <a:lnTo>
                  <a:pt x="586685" y="0"/>
                </a:lnTo>
                <a:cubicBezTo>
                  <a:pt x="598792" y="0"/>
                  <a:pt x="608697" y="9890"/>
                  <a:pt x="608697" y="21977"/>
                </a:cubicBezTo>
                <a:cubicBezTo>
                  <a:pt x="608697" y="33465"/>
                  <a:pt x="599792" y="42556"/>
                  <a:pt x="588486" y="43555"/>
                </a:cubicBezTo>
                <a:lnTo>
                  <a:pt x="588486" y="325761"/>
                </a:lnTo>
                <a:cubicBezTo>
                  <a:pt x="588486" y="443439"/>
                  <a:pt x="492636" y="539239"/>
                  <a:pt x="374773" y="539239"/>
                </a:cubicBezTo>
                <a:lnTo>
                  <a:pt x="332651" y="539239"/>
                </a:lnTo>
                <a:cubicBezTo>
                  <a:pt x="324947" y="545932"/>
                  <a:pt x="314942" y="550128"/>
                  <a:pt x="303836" y="550128"/>
                </a:cubicBezTo>
                <a:lnTo>
                  <a:pt x="238401" y="550128"/>
                </a:lnTo>
                <a:cubicBezTo>
                  <a:pt x="214188" y="550128"/>
                  <a:pt x="194478" y="530548"/>
                  <a:pt x="194478" y="506274"/>
                </a:cubicBezTo>
                <a:cubicBezTo>
                  <a:pt x="194478" y="482099"/>
                  <a:pt x="214188" y="462419"/>
                  <a:pt x="238401" y="462419"/>
                </a:cubicBezTo>
                <a:lnTo>
                  <a:pt x="303836" y="462419"/>
                </a:lnTo>
                <a:cubicBezTo>
                  <a:pt x="314942" y="462419"/>
                  <a:pt x="324947" y="466615"/>
                  <a:pt x="332651" y="473408"/>
                </a:cubicBezTo>
                <a:lnTo>
                  <a:pt x="374773" y="473408"/>
                </a:lnTo>
                <a:cubicBezTo>
                  <a:pt x="456316" y="473408"/>
                  <a:pt x="522652" y="407177"/>
                  <a:pt x="522652" y="325761"/>
                </a:cubicBezTo>
                <a:lnTo>
                  <a:pt x="522652" y="43854"/>
                </a:lnTo>
                <a:lnTo>
                  <a:pt x="520851" y="43854"/>
                </a:lnTo>
                <a:cubicBezTo>
                  <a:pt x="508644" y="43854"/>
                  <a:pt x="498839" y="34065"/>
                  <a:pt x="498839" y="21977"/>
                </a:cubicBezTo>
                <a:cubicBezTo>
                  <a:pt x="498839" y="9890"/>
                  <a:pt x="508644" y="0"/>
                  <a:pt x="5208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椭圆 80">
            <a:extLst>
              <a:ext uri="{FF2B5EF4-FFF2-40B4-BE49-F238E27FC236}">
                <a16:creationId xmlns:a16="http://schemas.microsoft.com/office/drawing/2014/main" id="{4F2982DF-C251-4075-81DC-5C2AAFA23EEE}"/>
              </a:ext>
            </a:extLst>
          </p:cNvPr>
          <p:cNvSpPr/>
          <p:nvPr/>
        </p:nvSpPr>
        <p:spPr>
          <a:xfrm>
            <a:off x="4957295" y="2843213"/>
            <a:ext cx="1701346" cy="1701346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任意多边形: 形状 86">
            <a:extLst>
              <a:ext uri="{FF2B5EF4-FFF2-40B4-BE49-F238E27FC236}">
                <a16:creationId xmlns:a16="http://schemas.microsoft.com/office/drawing/2014/main" id="{78791F72-9D9C-4892-9063-2F74535677BB}"/>
              </a:ext>
            </a:extLst>
          </p:cNvPr>
          <p:cNvSpPr/>
          <p:nvPr/>
        </p:nvSpPr>
        <p:spPr>
          <a:xfrm>
            <a:off x="1070967" y="1646578"/>
            <a:ext cx="3496785" cy="1782422"/>
          </a:xfrm>
          <a:custGeom>
            <a:avLst/>
            <a:gdLst>
              <a:gd name="connsiteX0" fmla="*/ 117976 w 4364370"/>
              <a:gd name="connsiteY0" fmla="*/ 0 h 2224657"/>
              <a:gd name="connsiteX1" fmla="*/ 4246394 w 4364370"/>
              <a:gd name="connsiteY1" fmla="*/ 0 h 2224657"/>
              <a:gd name="connsiteX2" fmla="*/ 4364370 w 4364370"/>
              <a:gd name="connsiteY2" fmla="*/ 117976 h 2224657"/>
              <a:gd name="connsiteX3" fmla="*/ 4364370 w 4364370"/>
              <a:gd name="connsiteY3" fmla="*/ 1656631 h 2224657"/>
              <a:gd name="connsiteX4" fmla="*/ 4246394 w 4364370"/>
              <a:gd name="connsiteY4" fmla="*/ 1774607 h 2224657"/>
              <a:gd name="connsiteX5" fmla="*/ 3698516 w 4364370"/>
              <a:gd name="connsiteY5" fmla="*/ 1774607 h 2224657"/>
              <a:gd name="connsiteX6" fmla="*/ 3753277 w 4364370"/>
              <a:gd name="connsiteY6" fmla="*/ 1897051 h 2224657"/>
              <a:gd name="connsiteX7" fmla="*/ 4034771 w 4364370"/>
              <a:gd name="connsiteY7" fmla="*/ 2224657 h 2224657"/>
              <a:gd name="connsiteX8" fmla="*/ 3330618 w 4364370"/>
              <a:gd name="connsiteY8" fmla="*/ 1805563 h 2224657"/>
              <a:gd name="connsiteX9" fmla="*/ 3315706 w 4364370"/>
              <a:gd name="connsiteY9" fmla="*/ 1774607 h 2224657"/>
              <a:gd name="connsiteX10" fmla="*/ 117976 w 4364370"/>
              <a:gd name="connsiteY10" fmla="*/ 1774607 h 2224657"/>
              <a:gd name="connsiteX11" fmla="*/ 0 w 4364370"/>
              <a:gd name="connsiteY11" fmla="*/ 1656631 h 2224657"/>
              <a:gd name="connsiteX12" fmla="*/ 0 w 4364370"/>
              <a:gd name="connsiteY12" fmla="*/ 117976 h 2224657"/>
              <a:gd name="connsiteX13" fmla="*/ 117976 w 4364370"/>
              <a:gd name="connsiteY13" fmla="*/ 0 h 2224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364370" h="2224657">
                <a:moveTo>
                  <a:pt x="117976" y="0"/>
                </a:moveTo>
                <a:lnTo>
                  <a:pt x="4246394" y="0"/>
                </a:lnTo>
                <a:cubicBezTo>
                  <a:pt x="4311550" y="0"/>
                  <a:pt x="4364370" y="52820"/>
                  <a:pt x="4364370" y="117976"/>
                </a:cubicBezTo>
                <a:lnTo>
                  <a:pt x="4364370" y="1656631"/>
                </a:lnTo>
                <a:cubicBezTo>
                  <a:pt x="4364370" y="1721787"/>
                  <a:pt x="4311550" y="1774607"/>
                  <a:pt x="4246394" y="1774607"/>
                </a:cubicBezTo>
                <a:lnTo>
                  <a:pt x="3698516" y="1774607"/>
                </a:lnTo>
                <a:lnTo>
                  <a:pt x="3753277" y="1897051"/>
                </a:lnTo>
                <a:cubicBezTo>
                  <a:pt x="3821255" y="2023776"/>
                  <a:pt x="3916618" y="2136043"/>
                  <a:pt x="4034771" y="2224657"/>
                </a:cubicBezTo>
                <a:cubicBezTo>
                  <a:pt x="3730709" y="2224657"/>
                  <a:pt x="3466226" y="2055194"/>
                  <a:pt x="3330618" y="1805563"/>
                </a:cubicBezTo>
                <a:lnTo>
                  <a:pt x="3315706" y="1774607"/>
                </a:lnTo>
                <a:lnTo>
                  <a:pt x="117976" y="1774607"/>
                </a:lnTo>
                <a:cubicBezTo>
                  <a:pt x="52820" y="1774607"/>
                  <a:pt x="0" y="1721787"/>
                  <a:pt x="0" y="1656631"/>
                </a:cubicBezTo>
                <a:lnTo>
                  <a:pt x="0" y="117976"/>
                </a:lnTo>
                <a:cubicBezTo>
                  <a:pt x="0" y="52820"/>
                  <a:pt x="52820" y="0"/>
                  <a:pt x="11797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8" name="任意多边形: 形状 87">
            <a:extLst>
              <a:ext uri="{FF2B5EF4-FFF2-40B4-BE49-F238E27FC236}">
                <a16:creationId xmlns:a16="http://schemas.microsoft.com/office/drawing/2014/main" id="{1B49270B-FF23-4682-8809-0E3318C0ABD0}"/>
              </a:ext>
            </a:extLst>
          </p:cNvPr>
          <p:cNvSpPr/>
          <p:nvPr/>
        </p:nvSpPr>
        <p:spPr>
          <a:xfrm flipH="1">
            <a:off x="7252760" y="1646578"/>
            <a:ext cx="3496785" cy="1782422"/>
          </a:xfrm>
          <a:custGeom>
            <a:avLst/>
            <a:gdLst>
              <a:gd name="connsiteX0" fmla="*/ 117976 w 4364370"/>
              <a:gd name="connsiteY0" fmla="*/ 0 h 2224657"/>
              <a:gd name="connsiteX1" fmla="*/ 4246394 w 4364370"/>
              <a:gd name="connsiteY1" fmla="*/ 0 h 2224657"/>
              <a:gd name="connsiteX2" fmla="*/ 4364370 w 4364370"/>
              <a:gd name="connsiteY2" fmla="*/ 117976 h 2224657"/>
              <a:gd name="connsiteX3" fmla="*/ 4364370 w 4364370"/>
              <a:gd name="connsiteY3" fmla="*/ 1656631 h 2224657"/>
              <a:gd name="connsiteX4" fmla="*/ 4246394 w 4364370"/>
              <a:gd name="connsiteY4" fmla="*/ 1774607 h 2224657"/>
              <a:gd name="connsiteX5" fmla="*/ 3698516 w 4364370"/>
              <a:gd name="connsiteY5" fmla="*/ 1774607 h 2224657"/>
              <a:gd name="connsiteX6" fmla="*/ 3753277 w 4364370"/>
              <a:gd name="connsiteY6" fmla="*/ 1897051 h 2224657"/>
              <a:gd name="connsiteX7" fmla="*/ 4034771 w 4364370"/>
              <a:gd name="connsiteY7" fmla="*/ 2224657 h 2224657"/>
              <a:gd name="connsiteX8" fmla="*/ 3330618 w 4364370"/>
              <a:gd name="connsiteY8" fmla="*/ 1805563 h 2224657"/>
              <a:gd name="connsiteX9" fmla="*/ 3315706 w 4364370"/>
              <a:gd name="connsiteY9" fmla="*/ 1774607 h 2224657"/>
              <a:gd name="connsiteX10" fmla="*/ 117976 w 4364370"/>
              <a:gd name="connsiteY10" fmla="*/ 1774607 h 2224657"/>
              <a:gd name="connsiteX11" fmla="*/ 0 w 4364370"/>
              <a:gd name="connsiteY11" fmla="*/ 1656631 h 2224657"/>
              <a:gd name="connsiteX12" fmla="*/ 0 w 4364370"/>
              <a:gd name="connsiteY12" fmla="*/ 117976 h 2224657"/>
              <a:gd name="connsiteX13" fmla="*/ 117976 w 4364370"/>
              <a:gd name="connsiteY13" fmla="*/ 0 h 2224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364370" h="2224657">
                <a:moveTo>
                  <a:pt x="117976" y="0"/>
                </a:moveTo>
                <a:lnTo>
                  <a:pt x="4246394" y="0"/>
                </a:lnTo>
                <a:cubicBezTo>
                  <a:pt x="4311550" y="0"/>
                  <a:pt x="4364370" y="52820"/>
                  <a:pt x="4364370" y="117976"/>
                </a:cubicBezTo>
                <a:lnTo>
                  <a:pt x="4364370" y="1656631"/>
                </a:lnTo>
                <a:cubicBezTo>
                  <a:pt x="4364370" y="1721787"/>
                  <a:pt x="4311550" y="1774607"/>
                  <a:pt x="4246394" y="1774607"/>
                </a:cubicBezTo>
                <a:lnTo>
                  <a:pt x="3698516" y="1774607"/>
                </a:lnTo>
                <a:lnTo>
                  <a:pt x="3753277" y="1897051"/>
                </a:lnTo>
                <a:cubicBezTo>
                  <a:pt x="3821255" y="2023776"/>
                  <a:pt x="3916618" y="2136043"/>
                  <a:pt x="4034771" y="2224657"/>
                </a:cubicBezTo>
                <a:cubicBezTo>
                  <a:pt x="3730709" y="2224657"/>
                  <a:pt x="3466226" y="2055194"/>
                  <a:pt x="3330618" y="1805563"/>
                </a:cubicBezTo>
                <a:lnTo>
                  <a:pt x="3315706" y="1774607"/>
                </a:lnTo>
                <a:lnTo>
                  <a:pt x="117976" y="1774607"/>
                </a:lnTo>
                <a:cubicBezTo>
                  <a:pt x="52820" y="1774607"/>
                  <a:pt x="0" y="1721787"/>
                  <a:pt x="0" y="1656631"/>
                </a:cubicBezTo>
                <a:lnTo>
                  <a:pt x="0" y="117976"/>
                </a:lnTo>
                <a:cubicBezTo>
                  <a:pt x="0" y="52820"/>
                  <a:pt x="52820" y="0"/>
                  <a:pt x="11797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9" name="任意多边形: 形状 88">
            <a:extLst>
              <a:ext uri="{FF2B5EF4-FFF2-40B4-BE49-F238E27FC236}">
                <a16:creationId xmlns:a16="http://schemas.microsoft.com/office/drawing/2014/main" id="{CC967FCD-EDE8-4381-B174-6AA183130717}"/>
              </a:ext>
            </a:extLst>
          </p:cNvPr>
          <p:cNvSpPr/>
          <p:nvPr/>
        </p:nvSpPr>
        <p:spPr>
          <a:xfrm flipV="1">
            <a:off x="1070967" y="4507808"/>
            <a:ext cx="3496785" cy="1782422"/>
          </a:xfrm>
          <a:custGeom>
            <a:avLst/>
            <a:gdLst>
              <a:gd name="connsiteX0" fmla="*/ 117976 w 4364370"/>
              <a:gd name="connsiteY0" fmla="*/ 0 h 2224657"/>
              <a:gd name="connsiteX1" fmla="*/ 4246394 w 4364370"/>
              <a:gd name="connsiteY1" fmla="*/ 0 h 2224657"/>
              <a:gd name="connsiteX2" fmla="*/ 4364370 w 4364370"/>
              <a:gd name="connsiteY2" fmla="*/ 117976 h 2224657"/>
              <a:gd name="connsiteX3" fmla="*/ 4364370 w 4364370"/>
              <a:gd name="connsiteY3" fmla="*/ 1656631 h 2224657"/>
              <a:gd name="connsiteX4" fmla="*/ 4246394 w 4364370"/>
              <a:gd name="connsiteY4" fmla="*/ 1774607 h 2224657"/>
              <a:gd name="connsiteX5" fmla="*/ 3698516 w 4364370"/>
              <a:gd name="connsiteY5" fmla="*/ 1774607 h 2224657"/>
              <a:gd name="connsiteX6" fmla="*/ 3753277 w 4364370"/>
              <a:gd name="connsiteY6" fmla="*/ 1897051 h 2224657"/>
              <a:gd name="connsiteX7" fmla="*/ 4034771 w 4364370"/>
              <a:gd name="connsiteY7" fmla="*/ 2224657 h 2224657"/>
              <a:gd name="connsiteX8" fmla="*/ 3330618 w 4364370"/>
              <a:gd name="connsiteY8" fmla="*/ 1805563 h 2224657"/>
              <a:gd name="connsiteX9" fmla="*/ 3315706 w 4364370"/>
              <a:gd name="connsiteY9" fmla="*/ 1774607 h 2224657"/>
              <a:gd name="connsiteX10" fmla="*/ 117976 w 4364370"/>
              <a:gd name="connsiteY10" fmla="*/ 1774607 h 2224657"/>
              <a:gd name="connsiteX11" fmla="*/ 0 w 4364370"/>
              <a:gd name="connsiteY11" fmla="*/ 1656631 h 2224657"/>
              <a:gd name="connsiteX12" fmla="*/ 0 w 4364370"/>
              <a:gd name="connsiteY12" fmla="*/ 117976 h 2224657"/>
              <a:gd name="connsiteX13" fmla="*/ 117976 w 4364370"/>
              <a:gd name="connsiteY13" fmla="*/ 0 h 2224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364370" h="2224657">
                <a:moveTo>
                  <a:pt x="117976" y="0"/>
                </a:moveTo>
                <a:lnTo>
                  <a:pt x="4246394" y="0"/>
                </a:lnTo>
                <a:cubicBezTo>
                  <a:pt x="4311550" y="0"/>
                  <a:pt x="4364370" y="52820"/>
                  <a:pt x="4364370" y="117976"/>
                </a:cubicBezTo>
                <a:lnTo>
                  <a:pt x="4364370" y="1656631"/>
                </a:lnTo>
                <a:cubicBezTo>
                  <a:pt x="4364370" y="1721787"/>
                  <a:pt x="4311550" y="1774607"/>
                  <a:pt x="4246394" y="1774607"/>
                </a:cubicBezTo>
                <a:lnTo>
                  <a:pt x="3698516" y="1774607"/>
                </a:lnTo>
                <a:lnTo>
                  <a:pt x="3753277" y="1897051"/>
                </a:lnTo>
                <a:cubicBezTo>
                  <a:pt x="3821255" y="2023776"/>
                  <a:pt x="3916618" y="2136043"/>
                  <a:pt x="4034771" y="2224657"/>
                </a:cubicBezTo>
                <a:cubicBezTo>
                  <a:pt x="3730709" y="2224657"/>
                  <a:pt x="3466226" y="2055194"/>
                  <a:pt x="3330618" y="1805563"/>
                </a:cubicBezTo>
                <a:lnTo>
                  <a:pt x="3315706" y="1774607"/>
                </a:lnTo>
                <a:lnTo>
                  <a:pt x="117976" y="1774607"/>
                </a:lnTo>
                <a:cubicBezTo>
                  <a:pt x="52820" y="1774607"/>
                  <a:pt x="0" y="1721787"/>
                  <a:pt x="0" y="1656631"/>
                </a:cubicBezTo>
                <a:lnTo>
                  <a:pt x="0" y="117976"/>
                </a:lnTo>
                <a:cubicBezTo>
                  <a:pt x="0" y="52820"/>
                  <a:pt x="52820" y="0"/>
                  <a:pt x="11797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0" name="任意多边形: 形状 89">
            <a:extLst>
              <a:ext uri="{FF2B5EF4-FFF2-40B4-BE49-F238E27FC236}">
                <a16:creationId xmlns:a16="http://schemas.microsoft.com/office/drawing/2014/main" id="{FF10AC1D-A9CA-42E0-802D-D5F22B7F203A}"/>
              </a:ext>
            </a:extLst>
          </p:cNvPr>
          <p:cNvSpPr/>
          <p:nvPr/>
        </p:nvSpPr>
        <p:spPr>
          <a:xfrm flipH="1" flipV="1">
            <a:off x="7252760" y="4507808"/>
            <a:ext cx="3496785" cy="1782422"/>
          </a:xfrm>
          <a:custGeom>
            <a:avLst/>
            <a:gdLst>
              <a:gd name="connsiteX0" fmla="*/ 117976 w 4364370"/>
              <a:gd name="connsiteY0" fmla="*/ 0 h 2224657"/>
              <a:gd name="connsiteX1" fmla="*/ 4246394 w 4364370"/>
              <a:gd name="connsiteY1" fmla="*/ 0 h 2224657"/>
              <a:gd name="connsiteX2" fmla="*/ 4364370 w 4364370"/>
              <a:gd name="connsiteY2" fmla="*/ 117976 h 2224657"/>
              <a:gd name="connsiteX3" fmla="*/ 4364370 w 4364370"/>
              <a:gd name="connsiteY3" fmla="*/ 1656631 h 2224657"/>
              <a:gd name="connsiteX4" fmla="*/ 4246394 w 4364370"/>
              <a:gd name="connsiteY4" fmla="*/ 1774607 h 2224657"/>
              <a:gd name="connsiteX5" fmla="*/ 3698516 w 4364370"/>
              <a:gd name="connsiteY5" fmla="*/ 1774607 h 2224657"/>
              <a:gd name="connsiteX6" fmla="*/ 3753277 w 4364370"/>
              <a:gd name="connsiteY6" fmla="*/ 1897051 h 2224657"/>
              <a:gd name="connsiteX7" fmla="*/ 4034771 w 4364370"/>
              <a:gd name="connsiteY7" fmla="*/ 2224657 h 2224657"/>
              <a:gd name="connsiteX8" fmla="*/ 3330618 w 4364370"/>
              <a:gd name="connsiteY8" fmla="*/ 1805563 h 2224657"/>
              <a:gd name="connsiteX9" fmla="*/ 3315706 w 4364370"/>
              <a:gd name="connsiteY9" fmla="*/ 1774607 h 2224657"/>
              <a:gd name="connsiteX10" fmla="*/ 117976 w 4364370"/>
              <a:gd name="connsiteY10" fmla="*/ 1774607 h 2224657"/>
              <a:gd name="connsiteX11" fmla="*/ 0 w 4364370"/>
              <a:gd name="connsiteY11" fmla="*/ 1656631 h 2224657"/>
              <a:gd name="connsiteX12" fmla="*/ 0 w 4364370"/>
              <a:gd name="connsiteY12" fmla="*/ 117976 h 2224657"/>
              <a:gd name="connsiteX13" fmla="*/ 117976 w 4364370"/>
              <a:gd name="connsiteY13" fmla="*/ 0 h 2224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364370" h="2224657">
                <a:moveTo>
                  <a:pt x="117976" y="0"/>
                </a:moveTo>
                <a:lnTo>
                  <a:pt x="4246394" y="0"/>
                </a:lnTo>
                <a:cubicBezTo>
                  <a:pt x="4311550" y="0"/>
                  <a:pt x="4364370" y="52820"/>
                  <a:pt x="4364370" y="117976"/>
                </a:cubicBezTo>
                <a:lnTo>
                  <a:pt x="4364370" y="1656631"/>
                </a:lnTo>
                <a:cubicBezTo>
                  <a:pt x="4364370" y="1721787"/>
                  <a:pt x="4311550" y="1774607"/>
                  <a:pt x="4246394" y="1774607"/>
                </a:cubicBezTo>
                <a:lnTo>
                  <a:pt x="3698516" y="1774607"/>
                </a:lnTo>
                <a:lnTo>
                  <a:pt x="3753277" y="1897051"/>
                </a:lnTo>
                <a:cubicBezTo>
                  <a:pt x="3821255" y="2023776"/>
                  <a:pt x="3916618" y="2136043"/>
                  <a:pt x="4034771" y="2224657"/>
                </a:cubicBezTo>
                <a:cubicBezTo>
                  <a:pt x="3730709" y="2224657"/>
                  <a:pt x="3466226" y="2055194"/>
                  <a:pt x="3330618" y="1805563"/>
                </a:cubicBezTo>
                <a:lnTo>
                  <a:pt x="3315706" y="1774607"/>
                </a:lnTo>
                <a:lnTo>
                  <a:pt x="117976" y="1774607"/>
                </a:lnTo>
                <a:cubicBezTo>
                  <a:pt x="52820" y="1774607"/>
                  <a:pt x="0" y="1721787"/>
                  <a:pt x="0" y="1656631"/>
                </a:cubicBezTo>
                <a:lnTo>
                  <a:pt x="0" y="117976"/>
                </a:lnTo>
                <a:cubicBezTo>
                  <a:pt x="0" y="52820"/>
                  <a:pt x="52820" y="0"/>
                  <a:pt x="11797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2" name="图形 11">
            <a:extLst>
              <a:ext uri="{FF2B5EF4-FFF2-40B4-BE49-F238E27FC236}">
                <a16:creationId xmlns:a16="http://schemas.microsoft.com/office/drawing/2014/main" id="{998F189F-52F3-4168-A5A5-9B1F0A4066F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59626" y="1310900"/>
            <a:ext cx="859320" cy="2132387"/>
          </a:xfrm>
          <a:prstGeom prst="rect">
            <a:avLst/>
          </a:prstGeom>
        </p:spPr>
      </p:pic>
      <p:pic>
        <p:nvPicPr>
          <p:cNvPr id="14" name="图形 13">
            <a:extLst>
              <a:ext uri="{FF2B5EF4-FFF2-40B4-BE49-F238E27FC236}">
                <a16:creationId xmlns:a16="http://schemas.microsoft.com/office/drawing/2014/main" id="{0FA7D85C-B1F3-4F9B-A405-7AE13B56E51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696990" y="4421425"/>
            <a:ext cx="1260768" cy="2196177"/>
          </a:xfrm>
          <a:prstGeom prst="rect">
            <a:avLst/>
          </a:prstGeom>
        </p:spPr>
      </p:pic>
      <p:pic>
        <p:nvPicPr>
          <p:cNvPr id="16" name="图形 15">
            <a:extLst>
              <a:ext uri="{FF2B5EF4-FFF2-40B4-BE49-F238E27FC236}">
                <a16:creationId xmlns:a16="http://schemas.microsoft.com/office/drawing/2014/main" id="{60224979-EB3E-4124-8132-62ACEA80469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954940" y="1392094"/>
            <a:ext cx="827493" cy="2036906"/>
          </a:xfrm>
          <a:prstGeom prst="rect">
            <a:avLst/>
          </a:prstGeom>
        </p:spPr>
      </p:pic>
      <p:pic>
        <p:nvPicPr>
          <p:cNvPr id="18" name="图形 17">
            <a:extLst>
              <a:ext uri="{FF2B5EF4-FFF2-40B4-BE49-F238E27FC236}">
                <a16:creationId xmlns:a16="http://schemas.microsoft.com/office/drawing/2014/main" id="{9386B1A7-AB1E-4F11-A6F8-72BF670A831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50101" y="4421425"/>
            <a:ext cx="922973" cy="2036906"/>
          </a:xfrm>
          <a:prstGeom prst="rect">
            <a:avLst/>
          </a:prstGeom>
        </p:spPr>
      </p:pic>
      <p:sp>
        <p:nvSpPr>
          <p:cNvPr id="91" name="文本框 90">
            <a:extLst>
              <a:ext uri="{FF2B5EF4-FFF2-40B4-BE49-F238E27FC236}">
                <a16:creationId xmlns:a16="http://schemas.microsoft.com/office/drawing/2014/main" id="{27B840AC-A57C-4E1F-9B44-905E722DD6E9}"/>
              </a:ext>
            </a:extLst>
          </p:cNvPr>
          <p:cNvSpPr txBox="1"/>
          <p:nvPr/>
        </p:nvSpPr>
        <p:spPr>
          <a:xfrm>
            <a:off x="1893034" y="1775984"/>
            <a:ext cx="23968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输入标题文字</a:t>
            </a:r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AA242EDA-4642-42FE-AC61-96D9764A742C}"/>
              </a:ext>
            </a:extLst>
          </p:cNvPr>
          <p:cNvSpPr txBox="1"/>
          <p:nvPr/>
        </p:nvSpPr>
        <p:spPr>
          <a:xfrm>
            <a:off x="7454690" y="1775984"/>
            <a:ext cx="23968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输入标题文字</a:t>
            </a: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0E28EB01-7E5C-40D1-9C68-4E552D217D1B}"/>
              </a:ext>
            </a:extLst>
          </p:cNvPr>
          <p:cNvSpPr txBox="1"/>
          <p:nvPr/>
        </p:nvSpPr>
        <p:spPr>
          <a:xfrm>
            <a:off x="1893034" y="5026876"/>
            <a:ext cx="23968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输入标题文字</a:t>
            </a:r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id="{77AE4304-DC52-40CC-9C68-E29433627508}"/>
              </a:ext>
            </a:extLst>
          </p:cNvPr>
          <p:cNvSpPr txBox="1"/>
          <p:nvPr/>
        </p:nvSpPr>
        <p:spPr>
          <a:xfrm>
            <a:off x="7454690" y="5026876"/>
            <a:ext cx="23968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输入标题文字</a:t>
            </a:r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BF081114-7E5F-41E2-A036-CCE9A8A6C2AB}"/>
              </a:ext>
            </a:extLst>
          </p:cNvPr>
          <p:cNvSpPr txBox="1"/>
          <p:nvPr/>
        </p:nvSpPr>
        <p:spPr>
          <a:xfrm>
            <a:off x="1877111" y="2241536"/>
            <a:ext cx="2592271" cy="704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61C63EC0-755F-4219-B538-0CDA94F1BA03}"/>
              </a:ext>
            </a:extLst>
          </p:cNvPr>
          <p:cNvSpPr txBox="1"/>
          <p:nvPr/>
        </p:nvSpPr>
        <p:spPr>
          <a:xfrm>
            <a:off x="7384733" y="2241536"/>
            <a:ext cx="2592271" cy="704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id="{F90F0A47-360F-44CB-A85C-4C9DBD7F37EB}"/>
              </a:ext>
            </a:extLst>
          </p:cNvPr>
          <p:cNvSpPr txBox="1"/>
          <p:nvPr/>
        </p:nvSpPr>
        <p:spPr>
          <a:xfrm>
            <a:off x="1877111" y="5520464"/>
            <a:ext cx="2592271" cy="704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id="{FB66B273-9E12-459F-A5EE-E8A26C94935A}"/>
              </a:ext>
            </a:extLst>
          </p:cNvPr>
          <p:cNvSpPr txBox="1"/>
          <p:nvPr/>
        </p:nvSpPr>
        <p:spPr>
          <a:xfrm>
            <a:off x="7384733" y="5520464"/>
            <a:ext cx="2592271" cy="704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46885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8" dur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1" presetClass="entr" presetSubtype="0" fill="hold" grpId="0" nodeType="withEffect">
                                  <p:stCondLst>
                                    <p:cond delay="20"/>
                                  </p:stCondLst>
                                  <p:childTnLst>
                                    <p:set>
                                      <p:cBhvr>
                                        <p:cTn id="10" dur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1" presetClass="entr" presetSubtype="0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12" dur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1" presetClass="entr" presetSubtype="0" fill="hold" grpId="0" nodeType="withEffect">
                                  <p:stCondLst>
                                    <p:cond delay="40"/>
                                  </p:stCondLst>
                                  <p:childTnLst>
                                    <p:set>
                                      <p:cBhvr>
                                        <p:cTn id="14" dur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1" presetClass="entr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6" dur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1" presetClass="entr" presetSubtype="0" fill="hold" grpId="0" nodeType="withEffect">
                                  <p:stCondLst>
                                    <p:cond delay="60"/>
                                  </p:stCondLst>
                                  <p:childTnLst>
                                    <p:set>
                                      <p:cBhvr>
                                        <p:cTn id="18" dur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1" presetClass="entr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20" dur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1" presetClass="entr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22" dur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1" presetClass="entr" presetSubtype="0" fill="hold" grpId="0" nodeType="withEffect">
                                  <p:stCondLst>
                                    <p:cond delay="90"/>
                                  </p:stCondLst>
                                  <p:childTnLst>
                                    <p:set>
                                      <p:cBhvr>
                                        <p:cTn id="24" dur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1" presetClass="entr" presetSubtype="0" fill="hold" grpId="0" nodeType="withEffect">
                                  <p:stCondLst>
                                    <p:cond delay="110"/>
                                  </p:stCondLst>
                                  <p:childTnLst>
                                    <p:set>
                                      <p:cBhvr>
                                        <p:cTn id="28" dur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1" presetClass="entr" presetSubtype="0" fill="hold" grpId="0" nodeType="with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30" dur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1" presetClass="entr" presetSubtype="0" fill="hold" grpId="0" nodeType="withEffect">
                                  <p:stCondLst>
                                    <p:cond delay="130"/>
                                  </p:stCondLst>
                                  <p:childTnLst>
                                    <p:set>
                                      <p:cBhvr>
                                        <p:cTn id="32" dur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1" presetClass="entr" presetSubtype="0" fill="hold" grpId="0" nodeType="withEffect">
                                  <p:stCondLst>
                                    <p:cond delay="140"/>
                                  </p:stCondLst>
                                  <p:childTnLst>
                                    <p:set>
                                      <p:cBhvr>
                                        <p:cTn id="34" dur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6" dur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1" presetClass="entr" presetSubtype="0" fill="hold" grpId="0" nodeType="withEffect">
                                  <p:stCondLst>
                                    <p:cond delay="160"/>
                                  </p:stCondLst>
                                  <p:childTnLst>
                                    <p:set>
                                      <p:cBhvr>
                                        <p:cTn id="38" dur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1" presetClass="entr" presetSubtype="0" fill="hold" grpId="0" nodeType="withEffect">
                                  <p:stCondLst>
                                    <p:cond delay="170"/>
                                  </p:stCondLst>
                                  <p:childTnLst>
                                    <p:set>
                                      <p:cBhvr>
                                        <p:cTn id="40" dur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180"/>
                                  </p:stCondLst>
                                  <p:childTnLst>
                                    <p:set>
                                      <p:cBhvr>
                                        <p:cTn id="42" dur="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7" grpId="0" animBg="1"/>
      <p:bldP spid="43" grpId="0" animBg="1"/>
      <p:bldP spid="49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2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任意多边形: 形状 162">
            <a:extLst>
              <a:ext uri="{FF2B5EF4-FFF2-40B4-BE49-F238E27FC236}">
                <a16:creationId xmlns:a16="http://schemas.microsoft.com/office/drawing/2014/main" id="{7219FCAB-9EEE-4624-AFFF-4ABCA500724E}"/>
              </a:ext>
            </a:extLst>
          </p:cNvPr>
          <p:cNvSpPr/>
          <p:nvPr/>
        </p:nvSpPr>
        <p:spPr>
          <a:xfrm rot="3242149" flipH="1">
            <a:off x="9575590" y="3460934"/>
            <a:ext cx="2310185" cy="2954237"/>
          </a:xfrm>
          <a:custGeom>
            <a:avLst/>
            <a:gdLst>
              <a:gd name="connsiteX0" fmla="*/ 1592669 w 1657984"/>
              <a:gd name="connsiteY0" fmla="*/ 1989580 h 2120210"/>
              <a:gd name="connsiteX1" fmla="*/ 1657984 w 1657984"/>
              <a:gd name="connsiteY1" fmla="*/ 2054895 h 2120210"/>
              <a:gd name="connsiteX2" fmla="*/ 1592669 w 1657984"/>
              <a:gd name="connsiteY2" fmla="*/ 2120210 h 2120210"/>
              <a:gd name="connsiteX3" fmla="*/ 1527354 w 1657984"/>
              <a:gd name="connsiteY3" fmla="*/ 2054895 h 2120210"/>
              <a:gd name="connsiteX4" fmla="*/ 1592669 w 1657984"/>
              <a:gd name="connsiteY4" fmla="*/ 1989580 h 2120210"/>
              <a:gd name="connsiteX5" fmla="*/ 1401750 w 1657984"/>
              <a:gd name="connsiteY5" fmla="*/ 1989580 h 2120210"/>
              <a:gd name="connsiteX6" fmla="*/ 1467065 w 1657984"/>
              <a:gd name="connsiteY6" fmla="*/ 2054895 h 2120210"/>
              <a:gd name="connsiteX7" fmla="*/ 1401750 w 1657984"/>
              <a:gd name="connsiteY7" fmla="*/ 2120210 h 2120210"/>
              <a:gd name="connsiteX8" fmla="*/ 1336435 w 1657984"/>
              <a:gd name="connsiteY8" fmla="*/ 2054895 h 2120210"/>
              <a:gd name="connsiteX9" fmla="*/ 1401750 w 1657984"/>
              <a:gd name="connsiteY9" fmla="*/ 1989580 h 2120210"/>
              <a:gd name="connsiteX10" fmla="*/ 1210831 w 1657984"/>
              <a:gd name="connsiteY10" fmla="*/ 1989580 h 2120210"/>
              <a:gd name="connsiteX11" fmla="*/ 1276146 w 1657984"/>
              <a:gd name="connsiteY11" fmla="*/ 2054895 h 2120210"/>
              <a:gd name="connsiteX12" fmla="*/ 1210831 w 1657984"/>
              <a:gd name="connsiteY12" fmla="*/ 2120210 h 2120210"/>
              <a:gd name="connsiteX13" fmla="*/ 1145516 w 1657984"/>
              <a:gd name="connsiteY13" fmla="*/ 2054895 h 2120210"/>
              <a:gd name="connsiteX14" fmla="*/ 1210831 w 1657984"/>
              <a:gd name="connsiteY14" fmla="*/ 1989580 h 2120210"/>
              <a:gd name="connsiteX15" fmla="*/ 1019912 w 1657984"/>
              <a:gd name="connsiteY15" fmla="*/ 1989580 h 2120210"/>
              <a:gd name="connsiteX16" fmla="*/ 1085227 w 1657984"/>
              <a:gd name="connsiteY16" fmla="*/ 2054895 h 2120210"/>
              <a:gd name="connsiteX17" fmla="*/ 1019912 w 1657984"/>
              <a:gd name="connsiteY17" fmla="*/ 2120210 h 2120210"/>
              <a:gd name="connsiteX18" fmla="*/ 954597 w 1657984"/>
              <a:gd name="connsiteY18" fmla="*/ 2054895 h 2120210"/>
              <a:gd name="connsiteX19" fmla="*/ 1019912 w 1657984"/>
              <a:gd name="connsiteY19" fmla="*/ 1989580 h 2120210"/>
              <a:gd name="connsiteX20" fmla="*/ 828992 w 1657984"/>
              <a:gd name="connsiteY20" fmla="*/ 1989580 h 2120210"/>
              <a:gd name="connsiteX21" fmla="*/ 894307 w 1657984"/>
              <a:gd name="connsiteY21" fmla="*/ 2054895 h 2120210"/>
              <a:gd name="connsiteX22" fmla="*/ 828992 w 1657984"/>
              <a:gd name="connsiteY22" fmla="*/ 2120210 h 2120210"/>
              <a:gd name="connsiteX23" fmla="*/ 763677 w 1657984"/>
              <a:gd name="connsiteY23" fmla="*/ 2054895 h 2120210"/>
              <a:gd name="connsiteX24" fmla="*/ 828992 w 1657984"/>
              <a:gd name="connsiteY24" fmla="*/ 1989580 h 2120210"/>
              <a:gd name="connsiteX25" fmla="*/ 638073 w 1657984"/>
              <a:gd name="connsiteY25" fmla="*/ 1989580 h 2120210"/>
              <a:gd name="connsiteX26" fmla="*/ 703388 w 1657984"/>
              <a:gd name="connsiteY26" fmla="*/ 2054895 h 2120210"/>
              <a:gd name="connsiteX27" fmla="*/ 638073 w 1657984"/>
              <a:gd name="connsiteY27" fmla="*/ 2120210 h 2120210"/>
              <a:gd name="connsiteX28" fmla="*/ 572758 w 1657984"/>
              <a:gd name="connsiteY28" fmla="*/ 2054895 h 2120210"/>
              <a:gd name="connsiteX29" fmla="*/ 638073 w 1657984"/>
              <a:gd name="connsiteY29" fmla="*/ 1989580 h 2120210"/>
              <a:gd name="connsiteX30" fmla="*/ 447154 w 1657984"/>
              <a:gd name="connsiteY30" fmla="*/ 1989580 h 2120210"/>
              <a:gd name="connsiteX31" fmla="*/ 512469 w 1657984"/>
              <a:gd name="connsiteY31" fmla="*/ 2054895 h 2120210"/>
              <a:gd name="connsiteX32" fmla="*/ 447154 w 1657984"/>
              <a:gd name="connsiteY32" fmla="*/ 2120210 h 2120210"/>
              <a:gd name="connsiteX33" fmla="*/ 381839 w 1657984"/>
              <a:gd name="connsiteY33" fmla="*/ 2054895 h 2120210"/>
              <a:gd name="connsiteX34" fmla="*/ 447154 w 1657984"/>
              <a:gd name="connsiteY34" fmla="*/ 1989580 h 2120210"/>
              <a:gd name="connsiteX35" fmla="*/ 256234 w 1657984"/>
              <a:gd name="connsiteY35" fmla="*/ 1989580 h 2120210"/>
              <a:gd name="connsiteX36" fmla="*/ 321549 w 1657984"/>
              <a:gd name="connsiteY36" fmla="*/ 2054895 h 2120210"/>
              <a:gd name="connsiteX37" fmla="*/ 256234 w 1657984"/>
              <a:gd name="connsiteY37" fmla="*/ 2120210 h 2120210"/>
              <a:gd name="connsiteX38" fmla="*/ 190919 w 1657984"/>
              <a:gd name="connsiteY38" fmla="*/ 2054895 h 2120210"/>
              <a:gd name="connsiteX39" fmla="*/ 256234 w 1657984"/>
              <a:gd name="connsiteY39" fmla="*/ 1989580 h 2120210"/>
              <a:gd name="connsiteX40" fmla="*/ 65315 w 1657984"/>
              <a:gd name="connsiteY40" fmla="*/ 1989580 h 2120210"/>
              <a:gd name="connsiteX41" fmla="*/ 130630 w 1657984"/>
              <a:gd name="connsiteY41" fmla="*/ 2054895 h 2120210"/>
              <a:gd name="connsiteX42" fmla="*/ 65315 w 1657984"/>
              <a:gd name="connsiteY42" fmla="*/ 2120210 h 2120210"/>
              <a:gd name="connsiteX43" fmla="*/ 0 w 1657984"/>
              <a:gd name="connsiteY43" fmla="*/ 2054895 h 2120210"/>
              <a:gd name="connsiteX44" fmla="*/ 65315 w 1657984"/>
              <a:gd name="connsiteY44" fmla="*/ 1989580 h 2120210"/>
              <a:gd name="connsiteX45" fmla="*/ 1592669 w 1657984"/>
              <a:gd name="connsiteY45" fmla="*/ 1768516 h 2120210"/>
              <a:gd name="connsiteX46" fmla="*/ 1657984 w 1657984"/>
              <a:gd name="connsiteY46" fmla="*/ 1833831 h 2120210"/>
              <a:gd name="connsiteX47" fmla="*/ 1592669 w 1657984"/>
              <a:gd name="connsiteY47" fmla="*/ 1899146 h 2120210"/>
              <a:gd name="connsiteX48" fmla="*/ 1527354 w 1657984"/>
              <a:gd name="connsiteY48" fmla="*/ 1833831 h 2120210"/>
              <a:gd name="connsiteX49" fmla="*/ 1592669 w 1657984"/>
              <a:gd name="connsiteY49" fmla="*/ 1768516 h 2120210"/>
              <a:gd name="connsiteX50" fmla="*/ 1401750 w 1657984"/>
              <a:gd name="connsiteY50" fmla="*/ 1768516 h 2120210"/>
              <a:gd name="connsiteX51" fmla="*/ 1467065 w 1657984"/>
              <a:gd name="connsiteY51" fmla="*/ 1833831 h 2120210"/>
              <a:gd name="connsiteX52" fmla="*/ 1401750 w 1657984"/>
              <a:gd name="connsiteY52" fmla="*/ 1899146 h 2120210"/>
              <a:gd name="connsiteX53" fmla="*/ 1336435 w 1657984"/>
              <a:gd name="connsiteY53" fmla="*/ 1833831 h 2120210"/>
              <a:gd name="connsiteX54" fmla="*/ 1401750 w 1657984"/>
              <a:gd name="connsiteY54" fmla="*/ 1768516 h 2120210"/>
              <a:gd name="connsiteX55" fmla="*/ 1210831 w 1657984"/>
              <a:gd name="connsiteY55" fmla="*/ 1768516 h 2120210"/>
              <a:gd name="connsiteX56" fmla="*/ 1276146 w 1657984"/>
              <a:gd name="connsiteY56" fmla="*/ 1833831 h 2120210"/>
              <a:gd name="connsiteX57" fmla="*/ 1210831 w 1657984"/>
              <a:gd name="connsiteY57" fmla="*/ 1899146 h 2120210"/>
              <a:gd name="connsiteX58" fmla="*/ 1145516 w 1657984"/>
              <a:gd name="connsiteY58" fmla="*/ 1833831 h 2120210"/>
              <a:gd name="connsiteX59" fmla="*/ 1210831 w 1657984"/>
              <a:gd name="connsiteY59" fmla="*/ 1768516 h 2120210"/>
              <a:gd name="connsiteX60" fmla="*/ 1019912 w 1657984"/>
              <a:gd name="connsiteY60" fmla="*/ 1768516 h 2120210"/>
              <a:gd name="connsiteX61" fmla="*/ 1085227 w 1657984"/>
              <a:gd name="connsiteY61" fmla="*/ 1833831 h 2120210"/>
              <a:gd name="connsiteX62" fmla="*/ 1019912 w 1657984"/>
              <a:gd name="connsiteY62" fmla="*/ 1899146 h 2120210"/>
              <a:gd name="connsiteX63" fmla="*/ 954597 w 1657984"/>
              <a:gd name="connsiteY63" fmla="*/ 1833831 h 2120210"/>
              <a:gd name="connsiteX64" fmla="*/ 1019912 w 1657984"/>
              <a:gd name="connsiteY64" fmla="*/ 1768516 h 2120210"/>
              <a:gd name="connsiteX65" fmla="*/ 828992 w 1657984"/>
              <a:gd name="connsiteY65" fmla="*/ 1768516 h 2120210"/>
              <a:gd name="connsiteX66" fmla="*/ 894307 w 1657984"/>
              <a:gd name="connsiteY66" fmla="*/ 1833831 h 2120210"/>
              <a:gd name="connsiteX67" fmla="*/ 828992 w 1657984"/>
              <a:gd name="connsiteY67" fmla="*/ 1899146 h 2120210"/>
              <a:gd name="connsiteX68" fmla="*/ 763677 w 1657984"/>
              <a:gd name="connsiteY68" fmla="*/ 1833831 h 2120210"/>
              <a:gd name="connsiteX69" fmla="*/ 828992 w 1657984"/>
              <a:gd name="connsiteY69" fmla="*/ 1768516 h 2120210"/>
              <a:gd name="connsiteX70" fmla="*/ 638073 w 1657984"/>
              <a:gd name="connsiteY70" fmla="*/ 1768516 h 2120210"/>
              <a:gd name="connsiteX71" fmla="*/ 703388 w 1657984"/>
              <a:gd name="connsiteY71" fmla="*/ 1833831 h 2120210"/>
              <a:gd name="connsiteX72" fmla="*/ 638073 w 1657984"/>
              <a:gd name="connsiteY72" fmla="*/ 1899146 h 2120210"/>
              <a:gd name="connsiteX73" fmla="*/ 572758 w 1657984"/>
              <a:gd name="connsiteY73" fmla="*/ 1833831 h 2120210"/>
              <a:gd name="connsiteX74" fmla="*/ 638073 w 1657984"/>
              <a:gd name="connsiteY74" fmla="*/ 1768516 h 2120210"/>
              <a:gd name="connsiteX75" fmla="*/ 447154 w 1657984"/>
              <a:gd name="connsiteY75" fmla="*/ 1768516 h 2120210"/>
              <a:gd name="connsiteX76" fmla="*/ 512469 w 1657984"/>
              <a:gd name="connsiteY76" fmla="*/ 1833831 h 2120210"/>
              <a:gd name="connsiteX77" fmla="*/ 447154 w 1657984"/>
              <a:gd name="connsiteY77" fmla="*/ 1899146 h 2120210"/>
              <a:gd name="connsiteX78" fmla="*/ 381839 w 1657984"/>
              <a:gd name="connsiteY78" fmla="*/ 1833831 h 2120210"/>
              <a:gd name="connsiteX79" fmla="*/ 447154 w 1657984"/>
              <a:gd name="connsiteY79" fmla="*/ 1768516 h 2120210"/>
              <a:gd name="connsiteX80" fmla="*/ 256234 w 1657984"/>
              <a:gd name="connsiteY80" fmla="*/ 1768516 h 2120210"/>
              <a:gd name="connsiteX81" fmla="*/ 321549 w 1657984"/>
              <a:gd name="connsiteY81" fmla="*/ 1833831 h 2120210"/>
              <a:gd name="connsiteX82" fmla="*/ 256234 w 1657984"/>
              <a:gd name="connsiteY82" fmla="*/ 1899146 h 2120210"/>
              <a:gd name="connsiteX83" fmla="*/ 190919 w 1657984"/>
              <a:gd name="connsiteY83" fmla="*/ 1833831 h 2120210"/>
              <a:gd name="connsiteX84" fmla="*/ 256234 w 1657984"/>
              <a:gd name="connsiteY84" fmla="*/ 1768516 h 2120210"/>
              <a:gd name="connsiteX85" fmla="*/ 65315 w 1657984"/>
              <a:gd name="connsiteY85" fmla="*/ 1768516 h 2120210"/>
              <a:gd name="connsiteX86" fmla="*/ 130630 w 1657984"/>
              <a:gd name="connsiteY86" fmla="*/ 1833831 h 2120210"/>
              <a:gd name="connsiteX87" fmla="*/ 65315 w 1657984"/>
              <a:gd name="connsiteY87" fmla="*/ 1899146 h 2120210"/>
              <a:gd name="connsiteX88" fmla="*/ 0 w 1657984"/>
              <a:gd name="connsiteY88" fmla="*/ 1833831 h 2120210"/>
              <a:gd name="connsiteX89" fmla="*/ 65315 w 1657984"/>
              <a:gd name="connsiteY89" fmla="*/ 1768516 h 2120210"/>
              <a:gd name="connsiteX90" fmla="*/ 1592669 w 1657984"/>
              <a:gd name="connsiteY90" fmla="*/ 1547451 h 2120210"/>
              <a:gd name="connsiteX91" fmla="*/ 1657984 w 1657984"/>
              <a:gd name="connsiteY91" fmla="*/ 1612766 h 2120210"/>
              <a:gd name="connsiteX92" fmla="*/ 1592669 w 1657984"/>
              <a:gd name="connsiteY92" fmla="*/ 1678081 h 2120210"/>
              <a:gd name="connsiteX93" fmla="*/ 1527354 w 1657984"/>
              <a:gd name="connsiteY93" fmla="*/ 1612766 h 2120210"/>
              <a:gd name="connsiteX94" fmla="*/ 1592669 w 1657984"/>
              <a:gd name="connsiteY94" fmla="*/ 1547451 h 2120210"/>
              <a:gd name="connsiteX95" fmla="*/ 1401750 w 1657984"/>
              <a:gd name="connsiteY95" fmla="*/ 1547451 h 2120210"/>
              <a:gd name="connsiteX96" fmla="*/ 1467065 w 1657984"/>
              <a:gd name="connsiteY96" fmla="*/ 1612766 h 2120210"/>
              <a:gd name="connsiteX97" fmla="*/ 1401750 w 1657984"/>
              <a:gd name="connsiteY97" fmla="*/ 1678081 h 2120210"/>
              <a:gd name="connsiteX98" fmla="*/ 1336435 w 1657984"/>
              <a:gd name="connsiteY98" fmla="*/ 1612766 h 2120210"/>
              <a:gd name="connsiteX99" fmla="*/ 1401750 w 1657984"/>
              <a:gd name="connsiteY99" fmla="*/ 1547451 h 2120210"/>
              <a:gd name="connsiteX100" fmla="*/ 1210831 w 1657984"/>
              <a:gd name="connsiteY100" fmla="*/ 1547451 h 2120210"/>
              <a:gd name="connsiteX101" fmla="*/ 1276146 w 1657984"/>
              <a:gd name="connsiteY101" fmla="*/ 1612766 h 2120210"/>
              <a:gd name="connsiteX102" fmla="*/ 1210831 w 1657984"/>
              <a:gd name="connsiteY102" fmla="*/ 1678081 h 2120210"/>
              <a:gd name="connsiteX103" fmla="*/ 1145516 w 1657984"/>
              <a:gd name="connsiteY103" fmla="*/ 1612766 h 2120210"/>
              <a:gd name="connsiteX104" fmla="*/ 1210831 w 1657984"/>
              <a:gd name="connsiteY104" fmla="*/ 1547451 h 2120210"/>
              <a:gd name="connsiteX105" fmla="*/ 1019912 w 1657984"/>
              <a:gd name="connsiteY105" fmla="*/ 1547451 h 2120210"/>
              <a:gd name="connsiteX106" fmla="*/ 1085227 w 1657984"/>
              <a:gd name="connsiteY106" fmla="*/ 1612766 h 2120210"/>
              <a:gd name="connsiteX107" fmla="*/ 1019912 w 1657984"/>
              <a:gd name="connsiteY107" fmla="*/ 1678081 h 2120210"/>
              <a:gd name="connsiteX108" fmla="*/ 954597 w 1657984"/>
              <a:gd name="connsiteY108" fmla="*/ 1612766 h 2120210"/>
              <a:gd name="connsiteX109" fmla="*/ 1019912 w 1657984"/>
              <a:gd name="connsiteY109" fmla="*/ 1547451 h 2120210"/>
              <a:gd name="connsiteX110" fmla="*/ 828992 w 1657984"/>
              <a:gd name="connsiteY110" fmla="*/ 1547451 h 2120210"/>
              <a:gd name="connsiteX111" fmla="*/ 894307 w 1657984"/>
              <a:gd name="connsiteY111" fmla="*/ 1612766 h 2120210"/>
              <a:gd name="connsiteX112" fmla="*/ 828992 w 1657984"/>
              <a:gd name="connsiteY112" fmla="*/ 1678081 h 2120210"/>
              <a:gd name="connsiteX113" fmla="*/ 763677 w 1657984"/>
              <a:gd name="connsiteY113" fmla="*/ 1612766 h 2120210"/>
              <a:gd name="connsiteX114" fmla="*/ 828992 w 1657984"/>
              <a:gd name="connsiteY114" fmla="*/ 1547451 h 2120210"/>
              <a:gd name="connsiteX115" fmla="*/ 638073 w 1657984"/>
              <a:gd name="connsiteY115" fmla="*/ 1547451 h 2120210"/>
              <a:gd name="connsiteX116" fmla="*/ 703388 w 1657984"/>
              <a:gd name="connsiteY116" fmla="*/ 1612766 h 2120210"/>
              <a:gd name="connsiteX117" fmla="*/ 638073 w 1657984"/>
              <a:gd name="connsiteY117" fmla="*/ 1678081 h 2120210"/>
              <a:gd name="connsiteX118" fmla="*/ 572758 w 1657984"/>
              <a:gd name="connsiteY118" fmla="*/ 1612766 h 2120210"/>
              <a:gd name="connsiteX119" fmla="*/ 638073 w 1657984"/>
              <a:gd name="connsiteY119" fmla="*/ 1547451 h 2120210"/>
              <a:gd name="connsiteX120" fmla="*/ 447154 w 1657984"/>
              <a:gd name="connsiteY120" fmla="*/ 1547451 h 2120210"/>
              <a:gd name="connsiteX121" fmla="*/ 512469 w 1657984"/>
              <a:gd name="connsiteY121" fmla="*/ 1612766 h 2120210"/>
              <a:gd name="connsiteX122" fmla="*/ 447154 w 1657984"/>
              <a:gd name="connsiteY122" fmla="*/ 1678081 h 2120210"/>
              <a:gd name="connsiteX123" fmla="*/ 381839 w 1657984"/>
              <a:gd name="connsiteY123" fmla="*/ 1612766 h 2120210"/>
              <a:gd name="connsiteX124" fmla="*/ 447154 w 1657984"/>
              <a:gd name="connsiteY124" fmla="*/ 1547451 h 2120210"/>
              <a:gd name="connsiteX125" fmla="*/ 256234 w 1657984"/>
              <a:gd name="connsiteY125" fmla="*/ 1547451 h 2120210"/>
              <a:gd name="connsiteX126" fmla="*/ 321549 w 1657984"/>
              <a:gd name="connsiteY126" fmla="*/ 1612766 h 2120210"/>
              <a:gd name="connsiteX127" fmla="*/ 256234 w 1657984"/>
              <a:gd name="connsiteY127" fmla="*/ 1678081 h 2120210"/>
              <a:gd name="connsiteX128" fmla="*/ 190919 w 1657984"/>
              <a:gd name="connsiteY128" fmla="*/ 1612766 h 2120210"/>
              <a:gd name="connsiteX129" fmla="*/ 256234 w 1657984"/>
              <a:gd name="connsiteY129" fmla="*/ 1547451 h 2120210"/>
              <a:gd name="connsiteX130" fmla="*/ 65315 w 1657984"/>
              <a:gd name="connsiteY130" fmla="*/ 1547451 h 2120210"/>
              <a:gd name="connsiteX131" fmla="*/ 130630 w 1657984"/>
              <a:gd name="connsiteY131" fmla="*/ 1612766 h 2120210"/>
              <a:gd name="connsiteX132" fmla="*/ 65315 w 1657984"/>
              <a:gd name="connsiteY132" fmla="*/ 1678081 h 2120210"/>
              <a:gd name="connsiteX133" fmla="*/ 0 w 1657984"/>
              <a:gd name="connsiteY133" fmla="*/ 1612766 h 2120210"/>
              <a:gd name="connsiteX134" fmla="*/ 65315 w 1657984"/>
              <a:gd name="connsiteY134" fmla="*/ 1547451 h 2120210"/>
              <a:gd name="connsiteX135" fmla="*/ 1592669 w 1657984"/>
              <a:gd name="connsiteY135" fmla="*/ 1326387 h 2120210"/>
              <a:gd name="connsiteX136" fmla="*/ 1657984 w 1657984"/>
              <a:gd name="connsiteY136" fmla="*/ 1391702 h 2120210"/>
              <a:gd name="connsiteX137" fmla="*/ 1592669 w 1657984"/>
              <a:gd name="connsiteY137" fmla="*/ 1457017 h 2120210"/>
              <a:gd name="connsiteX138" fmla="*/ 1527354 w 1657984"/>
              <a:gd name="connsiteY138" fmla="*/ 1391702 h 2120210"/>
              <a:gd name="connsiteX139" fmla="*/ 1592669 w 1657984"/>
              <a:gd name="connsiteY139" fmla="*/ 1326387 h 2120210"/>
              <a:gd name="connsiteX140" fmla="*/ 1401750 w 1657984"/>
              <a:gd name="connsiteY140" fmla="*/ 1326387 h 2120210"/>
              <a:gd name="connsiteX141" fmla="*/ 1467065 w 1657984"/>
              <a:gd name="connsiteY141" fmla="*/ 1391702 h 2120210"/>
              <a:gd name="connsiteX142" fmla="*/ 1401750 w 1657984"/>
              <a:gd name="connsiteY142" fmla="*/ 1457017 h 2120210"/>
              <a:gd name="connsiteX143" fmla="*/ 1336435 w 1657984"/>
              <a:gd name="connsiteY143" fmla="*/ 1391702 h 2120210"/>
              <a:gd name="connsiteX144" fmla="*/ 1401750 w 1657984"/>
              <a:gd name="connsiteY144" fmla="*/ 1326387 h 2120210"/>
              <a:gd name="connsiteX145" fmla="*/ 1210831 w 1657984"/>
              <a:gd name="connsiteY145" fmla="*/ 1326387 h 2120210"/>
              <a:gd name="connsiteX146" fmla="*/ 1276146 w 1657984"/>
              <a:gd name="connsiteY146" fmla="*/ 1391702 h 2120210"/>
              <a:gd name="connsiteX147" fmla="*/ 1210831 w 1657984"/>
              <a:gd name="connsiteY147" fmla="*/ 1457017 h 2120210"/>
              <a:gd name="connsiteX148" fmla="*/ 1145516 w 1657984"/>
              <a:gd name="connsiteY148" fmla="*/ 1391702 h 2120210"/>
              <a:gd name="connsiteX149" fmla="*/ 1210831 w 1657984"/>
              <a:gd name="connsiteY149" fmla="*/ 1326387 h 2120210"/>
              <a:gd name="connsiteX150" fmla="*/ 1019912 w 1657984"/>
              <a:gd name="connsiteY150" fmla="*/ 1326387 h 2120210"/>
              <a:gd name="connsiteX151" fmla="*/ 1085227 w 1657984"/>
              <a:gd name="connsiteY151" fmla="*/ 1391702 h 2120210"/>
              <a:gd name="connsiteX152" fmla="*/ 1019912 w 1657984"/>
              <a:gd name="connsiteY152" fmla="*/ 1457017 h 2120210"/>
              <a:gd name="connsiteX153" fmla="*/ 954597 w 1657984"/>
              <a:gd name="connsiteY153" fmla="*/ 1391702 h 2120210"/>
              <a:gd name="connsiteX154" fmla="*/ 1019912 w 1657984"/>
              <a:gd name="connsiteY154" fmla="*/ 1326387 h 2120210"/>
              <a:gd name="connsiteX155" fmla="*/ 828992 w 1657984"/>
              <a:gd name="connsiteY155" fmla="*/ 1326387 h 2120210"/>
              <a:gd name="connsiteX156" fmla="*/ 894307 w 1657984"/>
              <a:gd name="connsiteY156" fmla="*/ 1391702 h 2120210"/>
              <a:gd name="connsiteX157" fmla="*/ 828992 w 1657984"/>
              <a:gd name="connsiteY157" fmla="*/ 1457017 h 2120210"/>
              <a:gd name="connsiteX158" fmla="*/ 763677 w 1657984"/>
              <a:gd name="connsiteY158" fmla="*/ 1391702 h 2120210"/>
              <a:gd name="connsiteX159" fmla="*/ 828992 w 1657984"/>
              <a:gd name="connsiteY159" fmla="*/ 1326387 h 2120210"/>
              <a:gd name="connsiteX160" fmla="*/ 638073 w 1657984"/>
              <a:gd name="connsiteY160" fmla="*/ 1326387 h 2120210"/>
              <a:gd name="connsiteX161" fmla="*/ 703388 w 1657984"/>
              <a:gd name="connsiteY161" fmla="*/ 1391702 h 2120210"/>
              <a:gd name="connsiteX162" fmla="*/ 638073 w 1657984"/>
              <a:gd name="connsiteY162" fmla="*/ 1457017 h 2120210"/>
              <a:gd name="connsiteX163" fmla="*/ 572758 w 1657984"/>
              <a:gd name="connsiteY163" fmla="*/ 1391702 h 2120210"/>
              <a:gd name="connsiteX164" fmla="*/ 638073 w 1657984"/>
              <a:gd name="connsiteY164" fmla="*/ 1326387 h 2120210"/>
              <a:gd name="connsiteX165" fmla="*/ 447154 w 1657984"/>
              <a:gd name="connsiteY165" fmla="*/ 1326387 h 2120210"/>
              <a:gd name="connsiteX166" fmla="*/ 512469 w 1657984"/>
              <a:gd name="connsiteY166" fmla="*/ 1391702 h 2120210"/>
              <a:gd name="connsiteX167" fmla="*/ 447154 w 1657984"/>
              <a:gd name="connsiteY167" fmla="*/ 1457017 h 2120210"/>
              <a:gd name="connsiteX168" fmla="*/ 381839 w 1657984"/>
              <a:gd name="connsiteY168" fmla="*/ 1391702 h 2120210"/>
              <a:gd name="connsiteX169" fmla="*/ 447154 w 1657984"/>
              <a:gd name="connsiteY169" fmla="*/ 1326387 h 2120210"/>
              <a:gd name="connsiteX170" fmla="*/ 256234 w 1657984"/>
              <a:gd name="connsiteY170" fmla="*/ 1326387 h 2120210"/>
              <a:gd name="connsiteX171" fmla="*/ 321549 w 1657984"/>
              <a:gd name="connsiteY171" fmla="*/ 1391702 h 2120210"/>
              <a:gd name="connsiteX172" fmla="*/ 256234 w 1657984"/>
              <a:gd name="connsiteY172" fmla="*/ 1457017 h 2120210"/>
              <a:gd name="connsiteX173" fmla="*/ 190919 w 1657984"/>
              <a:gd name="connsiteY173" fmla="*/ 1391702 h 2120210"/>
              <a:gd name="connsiteX174" fmla="*/ 256234 w 1657984"/>
              <a:gd name="connsiteY174" fmla="*/ 1326387 h 2120210"/>
              <a:gd name="connsiteX175" fmla="*/ 65315 w 1657984"/>
              <a:gd name="connsiteY175" fmla="*/ 1326387 h 2120210"/>
              <a:gd name="connsiteX176" fmla="*/ 130630 w 1657984"/>
              <a:gd name="connsiteY176" fmla="*/ 1391702 h 2120210"/>
              <a:gd name="connsiteX177" fmla="*/ 65315 w 1657984"/>
              <a:gd name="connsiteY177" fmla="*/ 1457017 h 2120210"/>
              <a:gd name="connsiteX178" fmla="*/ 0 w 1657984"/>
              <a:gd name="connsiteY178" fmla="*/ 1391702 h 2120210"/>
              <a:gd name="connsiteX179" fmla="*/ 65315 w 1657984"/>
              <a:gd name="connsiteY179" fmla="*/ 1326387 h 2120210"/>
              <a:gd name="connsiteX180" fmla="*/ 1592669 w 1657984"/>
              <a:gd name="connsiteY180" fmla="*/ 1105322 h 2120210"/>
              <a:gd name="connsiteX181" fmla="*/ 1657984 w 1657984"/>
              <a:gd name="connsiteY181" fmla="*/ 1170637 h 2120210"/>
              <a:gd name="connsiteX182" fmla="*/ 1592669 w 1657984"/>
              <a:gd name="connsiteY182" fmla="*/ 1235952 h 2120210"/>
              <a:gd name="connsiteX183" fmla="*/ 1527354 w 1657984"/>
              <a:gd name="connsiteY183" fmla="*/ 1170637 h 2120210"/>
              <a:gd name="connsiteX184" fmla="*/ 1592669 w 1657984"/>
              <a:gd name="connsiteY184" fmla="*/ 1105322 h 2120210"/>
              <a:gd name="connsiteX185" fmla="*/ 1401750 w 1657984"/>
              <a:gd name="connsiteY185" fmla="*/ 1105322 h 2120210"/>
              <a:gd name="connsiteX186" fmla="*/ 1467065 w 1657984"/>
              <a:gd name="connsiteY186" fmla="*/ 1170637 h 2120210"/>
              <a:gd name="connsiteX187" fmla="*/ 1401750 w 1657984"/>
              <a:gd name="connsiteY187" fmla="*/ 1235952 h 2120210"/>
              <a:gd name="connsiteX188" fmla="*/ 1336435 w 1657984"/>
              <a:gd name="connsiteY188" fmla="*/ 1170637 h 2120210"/>
              <a:gd name="connsiteX189" fmla="*/ 1401750 w 1657984"/>
              <a:gd name="connsiteY189" fmla="*/ 1105322 h 2120210"/>
              <a:gd name="connsiteX190" fmla="*/ 1210831 w 1657984"/>
              <a:gd name="connsiteY190" fmla="*/ 1105322 h 2120210"/>
              <a:gd name="connsiteX191" fmla="*/ 1276146 w 1657984"/>
              <a:gd name="connsiteY191" fmla="*/ 1170637 h 2120210"/>
              <a:gd name="connsiteX192" fmla="*/ 1210831 w 1657984"/>
              <a:gd name="connsiteY192" fmla="*/ 1235952 h 2120210"/>
              <a:gd name="connsiteX193" fmla="*/ 1145516 w 1657984"/>
              <a:gd name="connsiteY193" fmla="*/ 1170637 h 2120210"/>
              <a:gd name="connsiteX194" fmla="*/ 1210831 w 1657984"/>
              <a:gd name="connsiteY194" fmla="*/ 1105322 h 2120210"/>
              <a:gd name="connsiteX195" fmla="*/ 1019912 w 1657984"/>
              <a:gd name="connsiteY195" fmla="*/ 1105322 h 2120210"/>
              <a:gd name="connsiteX196" fmla="*/ 1085227 w 1657984"/>
              <a:gd name="connsiteY196" fmla="*/ 1170637 h 2120210"/>
              <a:gd name="connsiteX197" fmla="*/ 1019912 w 1657984"/>
              <a:gd name="connsiteY197" fmla="*/ 1235952 h 2120210"/>
              <a:gd name="connsiteX198" fmla="*/ 954597 w 1657984"/>
              <a:gd name="connsiteY198" fmla="*/ 1170637 h 2120210"/>
              <a:gd name="connsiteX199" fmla="*/ 1019912 w 1657984"/>
              <a:gd name="connsiteY199" fmla="*/ 1105322 h 2120210"/>
              <a:gd name="connsiteX200" fmla="*/ 828992 w 1657984"/>
              <a:gd name="connsiteY200" fmla="*/ 1105322 h 2120210"/>
              <a:gd name="connsiteX201" fmla="*/ 894307 w 1657984"/>
              <a:gd name="connsiteY201" fmla="*/ 1170637 h 2120210"/>
              <a:gd name="connsiteX202" fmla="*/ 828992 w 1657984"/>
              <a:gd name="connsiteY202" fmla="*/ 1235952 h 2120210"/>
              <a:gd name="connsiteX203" fmla="*/ 763677 w 1657984"/>
              <a:gd name="connsiteY203" fmla="*/ 1170637 h 2120210"/>
              <a:gd name="connsiteX204" fmla="*/ 828992 w 1657984"/>
              <a:gd name="connsiteY204" fmla="*/ 1105322 h 2120210"/>
              <a:gd name="connsiteX205" fmla="*/ 638073 w 1657984"/>
              <a:gd name="connsiteY205" fmla="*/ 1105322 h 2120210"/>
              <a:gd name="connsiteX206" fmla="*/ 703388 w 1657984"/>
              <a:gd name="connsiteY206" fmla="*/ 1170637 h 2120210"/>
              <a:gd name="connsiteX207" fmla="*/ 638073 w 1657984"/>
              <a:gd name="connsiteY207" fmla="*/ 1235952 h 2120210"/>
              <a:gd name="connsiteX208" fmla="*/ 572758 w 1657984"/>
              <a:gd name="connsiteY208" fmla="*/ 1170637 h 2120210"/>
              <a:gd name="connsiteX209" fmla="*/ 638073 w 1657984"/>
              <a:gd name="connsiteY209" fmla="*/ 1105322 h 2120210"/>
              <a:gd name="connsiteX210" fmla="*/ 447154 w 1657984"/>
              <a:gd name="connsiteY210" fmla="*/ 1105322 h 2120210"/>
              <a:gd name="connsiteX211" fmla="*/ 512469 w 1657984"/>
              <a:gd name="connsiteY211" fmla="*/ 1170637 h 2120210"/>
              <a:gd name="connsiteX212" fmla="*/ 447154 w 1657984"/>
              <a:gd name="connsiteY212" fmla="*/ 1235952 h 2120210"/>
              <a:gd name="connsiteX213" fmla="*/ 381839 w 1657984"/>
              <a:gd name="connsiteY213" fmla="*/ 1170637 h 2120210"/>
              <a:gd name="connsiteX214" fmla="*/ 447154 w 1657984"/>
              <a:gd name="connsiteY214" fmla="*/ 1105322 h 2120210"/>
              <a:gd name="connsiteX215" fmla="*/ 256234 w 1657984"/>
              <a:gd name="connsiteY215" fmla="*/ 1105322 h 2120210"/>
              <a:gd name="connsiteX216" fmla="*/ 321549 w 1657984"/>
              <a:gd name="connsiteY216" fmla="*/ 1170637 h 2120210"/>
              <a:gd name="connsiteX217" fmla="*/ 256234 w 1657984"/>
              <a:gd name="connsiteY217" fmla="*/ 1235952 h 2120210"/>
              <a:gd name="connsiteX218" fmla="*/ 190919 w 1657984"/>
              <a:gd name="connsiteY218" fmla="*/ 1170637 h 2120210"/>
              <a:gd name="connsiteX219" fmla="*/ 256234 w 1657984"/>
              <a:gd name="connsiteY219" fmla="*/ 1105322 h 2120210"/>
              <a:gd name="connsiteX220" fmla="*/ 65315 w 1657984"/>
              <a:gd name="connsiteY220" fmla="*/ 1105322 h 2120210"/>
              <a:gd name="connsiteX221" fmla="*/ 130630 w 1657984"/>
              <a:gd name="connsiteY221" fmla="*/ 1170637 h 2120210"/>
              <a:gd name="connsiteX222" fmla="*/ 65315 w 1657984"/>
              <a:gd name="connsiteY222" fmla="*/ 1235952 h 2120210"/>
              <a:gd name="connsiteX223" fmla="*/ 0 w 1657984"/>
              <a:gd name="connsiteY223" fmla="*/ 1170637 h 2120210"/>
              <a:gd name="connsiteX224" fmla="*/ 65315 w 1657984"/>
              <a:gd name="connsiteY224" fmla="*/ 1105322 h 2120210"/>
              <a:gd name="connsiteX225" fmla="*/ 1592669 w 1657984"/>
              <a:gd name="connsiteY225" fmla="*/ 884259 h 2120210"/>
              <a:gd name="connsiteX226" fmla="*/ 1657984 w 1657984"/>
              <a:gd name="connsiteY226" fmla="*/ 949573 h 2120210"/>
              <a:gd name="connsiteX227" fmla="*/ 1592669 w 1657984"/>
              <a:gd name="connsiteY227" fmla="*/ 1014888 h 2120210"/>
              <a:gd name="connsiteX228" fmla="*/ 1527354 w 1657984"/>
              <a:gd name="connsiteY228" fmla="*/ 949573 h 2120210"/>
              <a:gd name="connsiteX229" fmla="*/ 1592669 w 1657984"/>
              <a:gd name="connsiteY229" fmla="*/ 884259 h 2120210"/>
              <a:gd name="connsiteX230" fmla="*/ 1401750 w 1657984"/>
              <a:gd name="connsiteY230" fmla="*/ 884259 h 2120210"/>
              <a:gd name="connsiteX231" fmla="*/ 1467065 w 1657984"/>
              <a:gd name="connsiteY231" fmla="*/ 949573 h 2120210"/>
              <a:gd name="connsiteX232" fmla="*/ 1401750 w 1657984"/>
              <a:gd name="connsiteY232" fmla="*/ 1014888 h 2120210"/>
              <a:gd name="connsiteX233" fmla="*/ 1336435 w 1657984"/>
              <a:gd name="connsiteY233" fmla="*/ 949573 h 2120210"/>
              <a:gd name="connsiteX234" fmla="*/ 1401750 w 1657984"/>
              <a:gd name="connsiteY234" fmla="*/ 884259 h 2120210"/>
              <a:gd name="connsiteX235" fmla="*/ 1210831 w 1657984"/>
              <a:gd name="connsiteY235" fmla="*/ 884259 h 2120210"/>
              <a:gd name="connsiteX236" fmla="*/ 1276146 w 1657984"/>
              <a:gd name="connsiteY236" fmla="*/ 949573 h 2120210"/>
              <a:gd name="connsiteX237" fmla="*/ 1210831 w 1657984"/>
              <a:gd name="connsiteY237" fmla="*/ 1014888 h 2120210"/>
              <a:gd name="connsiteX238" fmla="*/ 1145516 w 1657984"/>
              <a:gd name="connsiteY238" fmla="*/ 949573 h 2120210"/>
              <a:gd name="connsiteX239" fmla="*/ 1210831 w 1657984"/>
              <a:gd name="connsiteY239" fmla="*/ 884259 h 2120210"/>
              <a:gd name="connsiteX240" fmla="*/ 1019912 w 1657984"/>
              <a:gd name="connsiteY240" fmla="*/ 884259 h 2120210"/>
              <a:gd name="connsiteX241" fmla="*/ 1085227 w 1657984"/>
              <a:gd name="connsiteY241" fmla="*/ 949573 h 2120210"/>
              <a:gd name="connsiteX242" fmla="*/ 1019912 w 1657984"/>
              <a:gd name="connsiteY242" fmla="*/ 1014888 h 2120210"/>
              <a:gd name="connsiteX243" fmla="*/ 954597 w 1657984"/>
              <a:gd name="connsiteY243" fmla="*/ 949573 h 2120210"/>
              <a:gd name="connsiteX244" fmla="*/ 1019912 w 1657984"/>
              <a:gd name="connsiteY244" fmla="*/ 884259 h 2120210"/>
              <a:gd name="connsiteX245" fmla="*/ 828992 w 1657984"/>
              <a:gd name="connsiteY245" fmla="*/ 884259 h 2120210"/>
              <a:gd name="connsiteX246" fmla="*/ 894307 w 1657984"/>
              <a:gd name="connsiteY246" fmla="*/ 949573 h 2120210"/>
              <a:gd name="connsiteX247" fmla="*/ 828992 w 1657984"/>
              <a:gd name="connsiteY247" fmla="*/ 1014888 h 2120210"/>
              <a:gd name="connsiteX248" fmla="*/ 763677 w 1657984"/>
              <a:gd name="connsiteY248" fmla="*/ 949573 h 2120210"/>
              <a:gd name="connsiteX249" fmla="*/ 828992 w 1657984"/>
              <a:gd name="connsiteY249" fmla="*/ 884259 h 2120210"/>
              <a:gd name="connsiteX250" fmla="*/ 638073 w 1657984"/>
              <a:gd name="connsiteY250" fmla="*/ 884259 h 2120210"/>
              <a:gd name="connsiteX251" fmla="*/ 703388 w 1657984"/>
              <a:gd name="connsiteY251" fmla="*/ 949573 h 2120210"/>
              <a:gd name="connsiteX252" fmla="*/ 638073 w 1657984"/>
              <a:gd name="connsiteY252" fmla="*/ 1014888 h 2120210"/>
              <a:gd name="connsiteX253" fmla="*/ 572758 w 1657984"/>
              <a:gd name="connsiteY253" fmla="*/ 949573 h 2120210"/>
              <a:gd name="connsiteX254" fmla="*/ 638073 w 1657984"/>
              <a:gd name="connsiteY254" fmla="*/ 884259 h 2120210"/>
              <a:gd name="connsiteX255" fmla="*/ 447154 w 1657984"/>
              <a:gd name="connsiteY255" fmla="*/ 884259 h 2120210"/>
              <a:gd name="connsiteX256" fmla="*/ 512469 w 1657984"/>
              <a:gd name="connsiteY256" fmla="*/ 949573 h 2120210"/>
              <a:gd name="connsiteX257" fmla="*/ 447154 w 1657984"/>
              <a:gd name="connsiteY257" fmla="*/ 1014888 h 2120210"/>
              <a:gd name="connsiteX258" fmla="*/ 381839 w 1657984"/>
              <a:gd name="connsiteY258" fmla="*/ 949573 h 2120210"/>
              <a:gd name="connsiteX259" fmla="*/ 447154 w 1657984"/>
              <a:gd name="connsiteY259" fmla="*/ 884259 h 2120210"/>
              <a:gd name="connsiteX260" fmla="*/ 256234 w 1657984"/>
              <a:gd name="connsiteY260" fmla="*/ 884259 h 2120210"/>
              <a:gd name="connsiteX261" fmla="*/ 321549 w 1657984"/>
              <a:gd name="connsiteY261" fmla="*/ 949573 h 2120210"/>
              <a:gd name="connsiteX262" fmla="*/ 256234 w 1657984"/>
              <a:gd name="connsiteY262" fmla="*/ 1014888 h 2120210"/>
              <a:gd name="connsiteX263" fmla="*/ 190919 w 1657984"/>
              <a:gd name="connsiteY263" fmla="*/ 949573 h 2120210"/>
              <a:gd name="connsiteX264" fmla="*/ 256234 w 1657984"/>
              <a:gd name="connsiteY264" fmla="*/ 884259 h 2120210"/>
              <a:gd name="connsiteX265" fmla="*/ 65315 w 1657984"/>
              <a:gd name="connsiteY265" fmla="*/ 884259 h 2120210"/>
              <a:gd name="connsiteX266" fmla="*/ 130630 w 1657984"/>
              <a:gd name="connsiteY266" fmla="*/ 949573 h 2120210"/>
              <a:gd name="connsiteX267" fmla="*/ 65315 w 1657984"/>
              <a:gd name="connsiteY267" fmla="*/ 1014888 h 2120210"/>
              <a:gd name="connsiteX268" fmla="*/ 0 w 1657984"/>
              <a:gd name="connsiteY268" fmla="*/ 949573 h 2120210"/>
              <a:gd name="connsiteX269" fmla="*/ 65315 w 1657984"/>
              <a:gd name="connsiteY269" fmla="*/ 884259 h 2120210"/>
              <a:gd name="connsiteX270" fmla="*/ 1592669 w 1657984"/>
              <a:gd name="connsiteY270" fmla="*/ 663193 h 2120210"/>
              <a:gd name="connsiteX271" fmla="*/ 1657984 w 1657984"/>
              <a:gd name="connsiteY271" fmla="*/ 728508 h 2120210"/>
              <a:gd name="connsiteX272" fmla="*/ 1592669 w 1657984"/>
              <a:gd name="connsiteY272" fmla="*/ 793823 h 2120210"/>
              <a:gd name="connsiteX273" fmla="*/ 1527354 w 1657984"/>
              <a:gd name="connsiteY273" fmla="*/ 728508 h 2120210"/>
              <a:gd name="connsiteX274" fmla="*/ 1592669 w 1657984"/>
              <a:gd name="connsiteY274" fmla="*/ 663193 h 2120210"/>
              <a:gd name="connsiteX275" fmla="*/ 1401750 w 1657984"/>
              <a:gd name="connsiteY275" fmla="*/ 663193 h 2120210"/>
              <a:gd name="connsiteX276" fmla="*/ 1467065 w 1657984"/>
              <a:gd name="connsiteY276" fmla="*/ 728508 h 2120210"/>
              <a:gd name="connsiteX277" fmla="*/ 1401750 w 1657984"/>
              <a:gd name="connsiteY277" fmla="*/ 793823 h 2120210"/>
              <a:gd name="connsiteX278" fmla="*/ 1336435 w 1657984"/>
              <a:gd name="connsiteY278" fmla="*/ 728508 h 2120210"/>
              <a:gd name="connsiteX279" fmla="*/ 1401750 w 1657984"/>
              <a:gd name="connsiteY279" fmla="*/ 663193 h 2120210"/>
              <a:gd name="connsiteX280" fmla="*/ 1210831 w 1657984"/>
              <a:gd name="connsiteY280" fmla="*/ 663193 h 2120210"/>
              <a:gd name="connsiteX281" fmla="*/ 1276146 w 1657984"/>
              <a:gd name="connsiteY281" fmla="*/ 728508 h 2120210"/>
              <a:gd name="connsiteX282" fmla="*/ 1210831 w 1657984"/>
              <a:gd name="connsiteY282" fmla="*/ 793823 h 2120210"/>
              <a:gd name="connsiteX283" fmla="*/ 1145516 w 1657984"/>
              <a:gd name="connsiteY283" fmla="*/ 728508 h 2120210"/>
              <a:gd name="connsiteX284" fmla="*/ 1210831 w 1657984"/>
              <a:gd name="connsiteY284" fmla="*/ 663193 h 2120210"/>
              <a:gd name="connsiteX285" fmla="*/ 1019912 w 1657984"/>
              <a:gd name="connsiteY285" fmla="*/ 663193 h 2120210"/>
              <a:gd name="connsiteX286" fmla="*/ 1085227 w 1657984"/>
              <a:gd name="connsiteY286" fmla="*/ 728508 h 2120210"/>
              <a:gd name="connsiteX287" fmla="*/ 1019912 w 1657984"/>
              <a:gd name="connsiteY287" fmla="*/ 793823 h 2120210"/>
              <a:gd name="connsiteX288" fmla="*/ 954597 w 1657984"/>
              <a:gd name="connsiteY288" fmla="*/ 728508 h 2120210"/>
              <a:gd name="connsiteX289" fmla="*/ 1019912 w 1657984"/>
              <a:gd name="connsiteY289" fmla="*/ 663193 h 2120210"/>
              <a:gd name="connsiteX290" fmla="*/ 828992 w 1657984"/>
              <a:gd name="connsiteY290" fmla="*/ 663193 h 2120210"/>
              <a:gd name="connsiteX291" fmla="*/ 894307 w 1657984"/>
              <a:gd name="connsiteY291" fmla="*/ 728508 h 2120210"/>
              <a:gd name="connsiteX292" fmla="*/ 828992 w 1657984"/>
              <a:gd name="connsiteY292" fmla="*/ 793823 h 2120210"/>
              <a:gd name="connsiteX293" fmla="*/ 763677 w 1657984"/>
              <a:gd name="connsiteY293" fmla="*/ 728508 h 2120210"/>
              <a:gd name="connsiteX294" fmla="*/ 828992 w 1657984"/>
              <a:gd name="connsiteY294" fmla="*/ 663193 h 2120210"/>
              <a:gd name="connsiteX295" fmla="*/ 638073 w 1657984"/>
              <a:gd name="connsiteY295" fmla="*/ 663193 h 2120210"/>
              <a:gd name="connsiteX296" fmla="*/ 703388 w 1657984"/>
              <a:gd name="connsiteY296" fmla="*/ 728508 h 2120210"/>
              <a:gd name="connsiteX297" fmla="*/ 638073 w 1657984"/>
              <a:gd name="connsiteY297" fmla="*/ 793823 h 2120210"/>
              <a:gd name="connsiteX298" fmla="*/ 572758 w 1657984"/>
              <a:gd name="connsiteY298" fmla="*/ 728508 h 2120210"/>
              <a:gd name="connsiteX299" fmla="*/ 638073 w 1657984"/>
              <a:gd name="connsiteY299" fmla="*/ 663193 h 2120210"/>
              <a:gd name="connsiteX300" fmla="*/ 447154 w 1657984"/>
              <a:gd name="connsiteY300" fmla="*/ 663193 h 2120210"/>
              <a:gd name="connsiteX301" fmla="*/ 512469 w 1657984"/>
              <a:gd name="connsiteY301" fmla="*/ 728508 h 2120210"/>
              <a:gd name="connsiteX302" fmla="*/ 447154 w 1657984"/>
              <a:gd name="connsiteY302" fmla="*/ 793823 h 2120210"/>
              <a:gd name="connsiteX303" fmla="*/ 381839 w 1657984"/>
              <a:gd name="connsiteY303" fmla="*/ 728508 h 2120210"/>
              <a:gd name="connsiteX304" fmla="*/ 447154 w 1657984"/>
              <a:gd name="connsiteY304" fmla="*/ 663193 h 2120210"/>
              <a:gd name="connsiteX305" fmla="*/ 256234 w 1657984"/>
              <a:gd name="connsiteY305" fmla="*/ 663193 h 2120210"/>
              <a:gd name="connsiteX306" fmla="*/ 321549 w 1657984"/>
              <a:gd name="connsiteY306" fmla="*/ 728508 h 2120210"/>
              <a:gd name="connsiteX307" fmla="*/ 256234 w 1657984"/>
              <a:gd name="connsiteY307" fmla="*/ 793823 h 2120210"/>
              <a:gd name="connsiteX308" fmla="*/ 190919 w 1657984"/>
              <a:gd name="connsiteY308" fmla="*/ 728508 h 2120210"/>
              <a:gd name="connsiteX309" fmla="*/ 256234 w 1657984"/>
              <a:gd name="connsiteY309" fmla="*/ 663193 h 2120210"/>
              <a:gd name="connsiteX310" fmla="*/ 65315 w 1657984"/>
              <a:gd name="connsiteY310" fmla="*/ 663193 h 2120210"/>
              <a:gd name="connsiteX311" fmla="*/ 130630 w 1657984"/>
              <a:gd name="connsiteY311" fmla="*/ 728508 h 2120210"/>
              <a:gd name="connsiteX312" fmla="*/ 65315 w 1657984"/>
              <a:gd name="connsiteY312" fmla="*/ 793823 h 2120210"/>
              <a:gd name="connsiteX313" fmla="*/ 0 w 1657984"/>
              <a:gd name="connsiteY313" fmla="*/ 728508 h 2120210"/>
              <a:gd name="connsiteX314" fmla="*/ 65315 w 1657984"/>
              <a:gd name="connsiteY314" fmla="*/ 663193 h 2120210"/>
              <a:gd name="connsiteX315" fmla="*/ 1592669 w 1657984"/>
              <a:gd name="connsiteY315" fmla="*/ 442129 h 2120210"/>
              <a:gd name="connsiteX316" fmla="*/ 1657984 w 1657984"/>
              <a:gd name="connsiteY316" fmla="*/ 507444 h 2120210"/>
              <a:gd name="connsiteX317" fmla="*/ 1592669 w 1657984"/>
              <a:gd name="connsiteY317" fmla="*/ 572759 h 2120210"/>
              <a:gd name="connsiteX318" fmla="*/ 1527354 w 1657984"/>
              <a:gd name="connsiteY318" fmla="*/ 507444 h 2120210"/>
              <a:gd name="connsiteX319" fmla="*/ 1592669 w 1657984"/>
              <a:gd name="connsiteY319" fmla="*/ 442129 h 2120210"/>
              <a:gd name="connsiteX320" fmla="*/ 1401750 w 1657984"/>
              <a:gd name="connsiteY320" fmla="*/ 442129 h 2120210"/>
              <a:gd name="connsiteX321" fmla="*/ 1467065 w 1657984"/>
              <a:gd name="connsiteY321" fmla="*/ 507444 h 2120210"/>
              <a:gd name="connsiteX322" fmla="*/ 1401750 w 1657984"/>
              <a:gd name="connsiteY322" fmla="*/ 572759 h 2120210"/>
              <a:gd name="connsiteX323" fmla="*/ 1336435 w 1657984"/>
              <a:gd name="connsiteY323" fmla="*/ 507444 h 2120210"/>
              <a:gd name="connsiteX324" fmla="*/ 1401750 w 1657984"/>
              <a:gd name="connsiteY324" fmla="*/ 442129 h 2120210"/>
              <a:gd name="connsiteX325" fmla="*/ 1210831 w 1657984"/>
              <a:gd name="connsiteY325" fmla="*/ 442129 h 2120210"/>
              <a:gd name="connsiteX326" fmla="*/ 1276146 w 1657984"/>
              <a:gd name="connsiteY326" fmla="*/ 507444 h 2120210"/>
              <a:gd name="connsiteX327" fmla="*/ 1210831 w 1657984"/>
              <a:gd name="connsiteY327" fmla="*/ 572759 h 2120210"/>
              <a:gd name="connsiteX328" fmla="*/ 1145516 w 1657984"/>
              <a:gd name="connsiteY328" fmla="*/ 507444 h 2120210"/>
              <a:gd name="connsiteX329" fmla="*/ 1210831 w 1657984"/>
              <a:gd name="connsiteY329" fmla="*/ 442129 h 2120210"/>
              <a:gd name="connsiteX330" fmla="*/ 1019912 w 1657984"/>
              <a:gd name="connsiteY330" fmla="*/ 442129 h 2120210"/>
              <a:gd name="connsiteX331" fmla="*/ 1085227 w 1657984"/>
              <a:gd name="connsiteY331" fmla="*/ 507444 h 2120210"/>
              <a:gd name="connsiteX332" fmla="*/ 1019912 w 1657984"/>
              <a:gd name="connsiteY332" fmla="*/ 572759 h 2120210"/>
              <a:gd name="connsiteX333" fmla="*/ 954597 w 1657984"/>
              <a:gd name="connsiteY333" fmla="*/ 507444 h 2120210"/>
              <a:gd name="connsiteX334" fmla="*/ 1019912 w 1657984"/>
              <a:gd name="connsiteY334" fmla="*/ 442129 h 2120210"/>
              <a:gd name="connsiteX335" fmla="*/ 828992 w 1657984"/>
              <a:gd name="connsiteY335" fmla="*/ 442129 h 2120210"/>
              <a:gd name="connsiteX336" fmla="*/ 894307 w 1657984"/>
              <a:gd name="connsiteY336" fmla="*/ 507444 h 2120210"/>
              <a:gd name="connsiteX337" fmla="*/ 828992 w 1657984"/>
              <a:gd name="connsiteY337" fmla="*/ 572759 h 2120210"/>
              <a:gd name="connsiteX338" fmla="*/ 763677 w 1657984"/>
              <a:gd name="connsiteY338" fmla="*/ 507444 h 2120210"/>
              <a:gd name="connsiteX339" fmla="*/ 828992 w 1657984"/>
              <a:gd name="connsiteY339" fmla="*/ 442129 h 2120210"/>
              <a:gd name="connsiteX340" fmla="*/ 638073 w 1657984"/>
              <a:gd name="connsiteY340" fmla="*/ 442129 h 2120210"/>
              <a:gd name="connsiteX341" fmla="*/ 703388 w 1657984"/>
              <a:gd name="connsiteY341" fmla="*/ 507444 h 2120210"/>
              <a:gd name="connsiteX342" fmla="*/ 638073 w 1657984"/>
              <a:gd name="connsiteY342" fmla="*/ 572759 h 2120210"/>
              <a:gd name="connsiteX343" fmla="*/ 572758 w 1657984"/>
              <a:gd name="connsiteY343" fmla="*/ 507444 h 2120210"/>
              <a:gd name="connsiteX344" fmla="*/ 638073 w 1657984"/>
              <a:gd name="connsiteY344" fmla="*/ 442129 h 2120210"/>
              <a:gd name="connsiteX345" fmla="*/ 447154 w 1657984"/>
              <a:gd name="connsiteY345" fmla="*/ 442129 h 2120210"/>
              <a:gd name="connsiteX346" fmla="*/ 512469 w 1657984"/>
              <a:gd name="connsiteY346" fmla="*/ 507444 h 2120210"/>
              <a:gd name="connsiteX347" fmla="*/ 447154 w 1657984"/>
              <a:gd name="connsiteY347" fmla="*/ 572759 h 2120210"/>
              <a:gd name="connsiteX348" fmla="*/ 381839 w 1657984"/>
              <a:gd name="connsiteY348" fmla="*/ 507444 h 2120210"/>
              <a:gd name="connsiteX349" fmla="*/ 447154 w 1657984"/>
              <a:gd name="connsiteY349" fmla="*/ 442129 h 2120210"/>
              <a:gd name="connsiteX350" fmla="*/ 256234 w 1657984"/>
              <a:gd name="connsiteY350" fmla="*/ 442129 h 2120210"/>
              <a:gd name="connsiteX351" fmla="*/ 321549 w 1657984"/>
              <a:gd name="connsiteY351" fmla="*/ 507444 h 2120210"/>
              <a:gd name="connsiteX352" fmla="*/ 256234 w 1657984"/>
              <a:gd name="connsiteY352" fmla="*/ 572759 h 2120210"/>
              <a:gd name="connsiteX353" fmla="*/ 190919 w 1657984"/>
              <a:gd name="connsiteY353" fmla="*/ 507444 h 2120210"/>
              <a:gd name="connsiteX354" fmla="*/ 256234 w 1657984"/>
              <a:gd name="connsiteY354" fmla="*/ 442129 h 2120210"/>
              <a:gd name="connsiteX355" fmla="*/ 65315 w 1657984"/>
              <a:gd name="connsiteY355" fmla="*/ 442129 h 2120210"/>
              <a:gd name="connsiteX356" fmla="*/ 130630 w 1657984"/>
              <a:gd name="connsiteY356" fmla="*/ 507444 h 2120210"/>
              <a:gd name="connsiteX357" fmla="*/ 65315 w 1657984"/>
              <a:gd name="connsiteY357" fmla="*/ 572759 h 2120210"/>
              <a:gd name="connsiteX358" fmla="*/ 0 w 1657984"/>
              <a:gd name="connsiteY358" fmla="*/ 507444 h 2120210"/>
              <a:gd name="connsiteX359" fmla="*/ 65315 w 1657984"/>
              <a:gd name="connsiteY359" fmla="*/ 442129 h 2120210"/>
              <a:gd name="connsiteX360" fmla="*/ 1592669 w 1657984"/>
              <a:gd name="connsiteY360" fmla="*/ 221065 h 2120210"/>
              <a:gd name="connsiteX361" fmla="*/ 1657984 w 1657984"/>
              <a:gd name="connsiteY361" fmla="*/ 286380 h 2120210"/>
              <a:gd name="connsiteX362" fmla="*/ 1592669 w 1657984"/>
              <a:gd name="connsiteY362" fmla="*/ 351695 h 2120210"/>
              <a:gd name="connsiteX363" fmla="*/ 1527354 w 1657984"/>
              <a:gd name="connsiteY363" fmla="*/ 286380 h 2120210"/>
              <a:gd name="connsiteX364" fmla="*/ 1592669 w 1657984"/>
              <a:gd name="connsiteY364" fmla="*/ 221065 h 2120210"/>
              <a:gd name="connsiteX365" fmla="*/ 1401750 w 1657984"/>
              <a:gd name="connsiteY365" fmla="*/ 221065 h 2120210"/>
              <a:gd name="connsiteX366" fmla="*/ 1467065 w 1657984"/>
              <a:gd name="connsiteY366" fmla="*/ 286380 h 2120210"/>
              <a:gd name="connsiteX367" fmla="*/ 1401750 w 1657984"/>
              <a:gd name="connsiteY367" fmla="*/ 351695 h 2120210"/>
              <a:gd name="connsiteX368" fmla="*/ 1336435 w 1657984"/>
              <a:gd name="connsiteY368" fmla="*/ 286380 h 2120210"/>
              <a:gd name="connsiteX369" fmla="*/ 1401750 w 1657984"/>
              <a:gd name="connsiteY369" fmla="*/ 221065 h 2120210"/>
              <a:gd name="connsiteX370" fmla="*/ 1210831 w 1657984"/>
              <a:gd name="connsiteY370" fmla="*/ 221065 h 2120210"/>
              <a:gd name="connsiteX371" fmla="*/ 1276146 w 1657984"/>
              <a:gd name="connsiteY371" fmla="*/ 286380 h 2120210"/>
              <a:gd name="connsiteX372" fmla="*/ 1210831 w 1657984"/>
              <a:gd name="connsiteY372" fmla="*/ 351695 h 2120210"/>
              <a:gd name="connsiteX373" fmla="*/ 1145516 w 1657984"/>
              <a:gd name="connsiteY373" fmla="*/ 286380 h 2120210"/>
              <a:gd name="connsiteX374" fmla="*/ 1210831 w 1657984"/>
              <a:gd name="connsiteY374" fmla="*/ 221065 h 2120210"/>
              <a:gd name="connsiteX375" fmla="*/ 1019912 w 1657984"/>
              <a:gd name="connsiteY375" fmla="*/ 221065 h 2120210"/>
              <a:gd name="connsiteX376" fmla="*/ 1085227 w 1657984"/>
              <a:gd name="connsiteY376" fmla="*/ 286380 h 2120210"/>
              <a:gd name="connsiteX377" fmla="*/ 1019912 w 1657984"/>
              <a:gd name="connsiteY377" fmla="*/ 351695 h 2120210"/>
              <a:gd name="connsiteX378" fmla="*/ 954597 w 1657984"/>
              <a:gd name="connsiteY378" fmla="*/ 286380 h 2120210"/>
              <a:gd name="connsiteX379" fmla="*/ 1019912 w 1657984"/>
              <a:gd name="connsiteY379" fmla="*/ 221065 h 2120210"/>
              <a:gd name="connsiteX380" fmla="*/ 828992 w 1657984"/>
              <a:gd name="connsiteY380" fmla="*/ 221065 h 2120210"/>
              <a:gd name="connsiteX381" fmla="*/ 894307 w 1657984"/>
              <a:gd name="connsiteY381" fmla="*/ 286380 h 2120210"/>
              <a:gd name="connsiteX382" fmla="*/ 828992 w 1657984"/>
              <a:gd name="connsiteY382" fmla="*/ 351695 h 2120210"/>
              <a:gd name="connsiteX383" fmla="*/ 763677 w 1657984"/>
              <a:gd name="connsiteY383" fmla="*/ 286380 h 2120210"/>
              <a:gd name="connsiteX384" fmla="*/ 828992 w 1657984"/>
              <a:gd name="connsiteY384" fmla="*/ 221065 h 2120210"/>
              <a:gd name="connsiteX385" fmla="*/ 638073 w 1657984"/>
              <a:gd name="connsiteY385" fmla="*/ 221065 h 2120210"/>
              <a:gd name="connsiteX386" fmla="*/ 703388 w 1657984"/>
              <a:gd name="connsiteY386" fmla="*/ 286380 h 2120210"/>
              <a:gd name="connsiteX387" fmla="*/ 638073 w 1657984"/>
              <a:gd name="connsiteY387" fmla="*/ 351695 h 2120210"/>
              <a:gd name="connsiteX388" fmla="*/ 572758 w 1657984"/>
              <a:gd name="connsiteY388" fmla="*/ 286380 h 2120210"/>
              <a:gd name="connsiteX389" fmla="*/ 638073 w 1657984"/>
              <a:gd name="connsiteY389" fmla="*/ 221065 h 2120210"/>
              <a:gd name="connsiteX390" fmla="*/ 447154 w 1657984"/>
              <a:gd name="connsiteY390" fmla="*/ 221065 h 2120210"/>
              <a:gd name="connsiteX391" fmla="*/ 512469 w 1657984"/>
              <a:gd name="connsiteY391" fmla="*/ 286380 h 2120210"/>
              <a:gd name="connsiteX392" fmla="*/ 447154 w 1657984"/>
              <a:gd name="connsiteY392" fmla="*/ 351695 h 2120210"/>
              <a:gd name="connsiteX393" fmla="*/ 381839 w 1657984"/>
              <a:gd name="connsiteY393" fmla="*/ 286380 h 2120210"/>
              <a:gd name="connsiteX394" fmla="*/ 447154 w 1657984"/>
              <a:gd name="connsiteY394" fmla="*/ 221065 h 2120210"/>
              <a:gd name="connsiteX395" fmla="*/ 256234 w 1657984"/>
              <a:gd name="connsiteY395" fmla="*/ 221065 h 2120210"/>
              <a:gd name="connsiteX396" fmla="*/ 321549 w 1657984"/>
              <a:gd name="connsiteY396" fmla="*/ 286380 h 2120210"/>
              <a:gd name="connsiteX397" fmla="*/ 256234 w 1657984"/>
              <a:gd name="connsiteY397" fmla="*/ 351695 h 2120210"/>
              <a:gd name="connsiteX398" fmla="*/ 190919 w 1657984"/>
              <a:gd name="connsiteY398" fmla="*/ 286380 h 2120210"/>
              <a:gd name="connsiteX399" fmla="*/ 256234 w 1657984"/>
              <a:gd name="connsiteY399" fmla="*/ 221065 h 2120210"/>
              <a:gd name="connsiteX400" fmla="*/ 65315 w 1657984"/>
              <a:gd name="connsiteY400" fmla="*/ 221065 h 2120210"/>
              <a:gd name="connsiteX401" fmla="*/ 130630 w 1657984"/>
              <a:gd name="connsiteY401" fmla="*/ 286380 h 2120210"/>
              <a:gd name="connsiteX402" fmla="*/ 65315 w 1657984"/>
              <a:gd name="connsiteY402" fmla="*/ 351695 h 2120210"/>
              <a:gd name="connsiteX403" fmla="*/ 0 w 1657984"/>
              <a:gd name="connsiteY403" fmla="*/ 286380 h 2120210"/>
              <a:gd name="connsiteX404" fmla="*/ 65315 w 1657984"/>
              <a:gd name="connsiteY404" fmla="*/ 221065 h 2120210"/>
              <a:gd name="connsiteX405" fmla="*/ 1592669 w 1657984"/>
              <a:gd name="connsiteY405" fmla="*/ 0 h 2120210"/>
              <a:gd name="connsiteX406" fmla="*/ 1657984 w 1657984"/>
              <a:gd name="connsiteY406" fmla="*/ 65315 h 2120210"/>
              <a:gd name="connsiteX407" fmla="*/ 1592669 w 1657984"/>
              <a:gd name="connsiteY407" fmla="*/ 130630 h 2120210"/>
              <a:gd name="connsiteX408" fmla="*/ 1527354 w 1657984"/>
              <a:gd name="connsiteY408" fmla="*/ 65315 h 2120210"/>
              <a:gd name="connsiteX409" fmla="*/ 1592669 w 1657984"/>
              <a:gd name="connsiteY409" fmla="*/ 0 h 2120210"/>
              <a:gd name="connsiteX410" fmla="*/ 1401750 w 1657984"/>
              <a:gd name="connsiteY410" fmla="*/ 0 h 2120210"/>
              <a:gd name="connsiteX411" fmla="*/ 1467065 w 1657984"/>
              <a:gd name="connsiteY411" fmla="*/ 65315 h 2120210"/>
              <a:gd name="connsiteX412" fmla="*/ 1401750 w 1657984"/>
              <a:gd name="connsiteY412" fmla="*/ 130630 h 2120210"/>
              <a:gd name="connsiteX413" fmla="*/ 1336435 w 1657984"/>
              <a:gd name="connsiteY413" fmla="*/ 65315 h 2120210"/>
              <a:gd name="connsiteX414" fmla="*/ 1401750 w 1657984"/>
              <a:gd name="connsiteY414" fmla="*/ 0 h 2120210"/>
              <a:gd name="connsiteX415" fmla="*/ 1210831 w 1657984"/>
              <a:gd name="connsiteY415" fmla="*/ 0 h 2120210"/>
              <a:gd name="connsiteX416" fmla="*/ 1276146 w 1657984"/>
              <a:gd name="connsiteY416" fmla="*/ 65315 h 2120210"/>
              <a:gd name="connsiteX417" fmla="*/ 1210831 w 1657984"/>
              <a:gd name="connsiteY417" fmla="*/ 130630 h 2120210"/>
              <a:gd name="connsiteX418" fmla="*/ 1145516 w 1657984"/>
              <a:gd name="connsiteY418" fmla="*/ 65315 h 2120210"/>
              <a:gd name="connsiteX419" fmla="*/ 1210831 w 1657984"/>
              <a:gd name="connsiteY419" fmla="*/ 0 h 2120210"/>
              <a:gd name="connsiteX420" fmla="*/ 1019912 w 1657984"/>
              <a:gd name="connsiteY420" fmla="*/ 0 h 2120210"/>
              <a:gd name="connsiteX421" fmla="*/ 1085227 w 1657984"/>
              <a:gd name="connsiteY421" fmla="*/ 65315 h 2120210"/>
              <a:gd name="connsiteX422" fmla="*/ 1019912 w 1657984"/>
              <a:gd name="connsiteY422" fmla="*/ 130630 h 2120210"/>
              <a:gd name="connsiteX423" fmla="*/ 954597 w 1657984"/>
              <a:gd name="connsiteY423" fmla="*/ 65315 h 2120210"/>
              <a:gd name="connsiteX424" fmla="*/ 1019912 w 1657984"/>
              <a:gd name="connsiteY424" fmla="*/ 0 h 2120210"/>
              <a:gd name="connsiteX425" fmla="*/ 828992 w 1657984"/>
              <a:gd name="connsiteY425" fmla="*/ 0 h 2120210"/>
              <a:gd name="connsiteX426" fmla="*/ 894307 w 1657984"/>
              <a:gd name="connsiteY426" fmla="*/ 65315 h 2120210"/>
              <a:gd name="connsiteX427" fmla="*/ 828992 w 1657984"/>
              <a:gd name="connsiteY427" fmla="*/ 130630 h 2120210"/>
              <a:gd name="connsiteX428" fmla="*/ 763677 w 1657984"/>
              <a:gd name="connsiteY428" fmla="*/ 65315 h 2120210"/>
              <a:gd name="connsiteX429" fmla="*/ 828992 w 1657984"/>
              <a:gd name="connsiteY429" fmla="*/ 0 h 2120210"/>
              <a:gd name="connsiteX430" fmla="*/ 638073 w 1657984"/>
              <a:gd name="connsiteY430" fmla="*/ 0 h 2120210"/>
              <a:gd name="connsiteX431" fmla="*/ 703388 w 1657984"/>
              <a:gd name="connsiteY431" fmla="*/ 65315 h 2120210"/>
              <a:gd name="connsiteX432" fmla="*/ 638073 w 1657984"/>
              <a:gd name="connsiteY432" fmla="*/ 130630 h 2120210"/>
              <a:gd name="connsiteX433" fmla="*/ 572758 w 1657984"/>
              <a:gd name="connsiteY433" fmla="*/ 65315 h 2120210"/>
              <a:gd name="connsiteX434" fmla="*/ 638073 w 1657984"/>
              <a:gd name="connsiteY434" fmla="*/ 0 h 2120210"/>
              <a:gd name="connsiteX435" fmla="*/ 447154 w 1657984"/>
              <a:gd name="connsiteY435" fmla="*/ 0 h 2120210"/>
              <a:gd name="connsiteX436" fmla="*/ 512469 w 1657984"/>
              <a:gd name="connsiteY436" fmla="*/ 65315 h 2120210"/>
              <a:gd name="connsiteX437" fmla="*/ 447154 w 1657984"/>
              <a:gd name="connsiteY437" fmla="*/ 130630 h 2120210"/>
              <a:gd name="connsiteX438" fmla="*/ 381839 w 1657984"/>
              <a:gd name="connsiteY438" fmla="*/ 65315 h 2120210"/>
              <a:gd name="connsiteX439" fmla="*/ 447154 w 1657984"/>
              <a:gd name="connsiteY439" fmla="*/ 0 h 2120210"/>
              <a:gd name="connsiteX440" fmla="*/ 256234 w 1657984"/>
              <a:gd name="connsiteY440" fmla="*/ 0 h 2120210"/>
              <a:gd name="connsiteX441" fmla="*/ 321549 w 1657984"/>
              <a:gd name="connsiteY441" fmla="*/ 65315 h 2120210"/>
              <a:gd name="connsiteX442" fmla="*/ 256234 w 1657984"/>
              <a:gd name="connsiteY442" fmla="*/ 130630 h 2120210"/>
              <a:gd name="connsiteX443" fmla="*/ 190919 w 1657984"/>
              <a:gd name="connsiteY443" fmla="*/ 65315 h 2120210"/>
              <a:gd name="connsiteX444" fmla="*/ 256234 w 1657984"/>
              <a:gd name="connsiteY444" fmla="*/ 0 h 2120210"/>
              <a:gd name="connsiteX445" fmla="*/ 65315 w 1657984"/>
              <a:gd name="connsiteY445" fmla="*/ 0 h 2120210"/>
              <a:gd name="connsiteX446" fmla="*/ 130630 w 1657984"/>
              <a:gd name="connsiteY446" fmla="*/ 65315 h 2120210"/>
              <a:gd name="connsiteX447" fmla="*/ 65315 w 1657984"/>
              <a:gd name="connsiteY447" fmla="*/ 130630 h 2120210"/>
              <a:gd name="connsiteX448" fmla="*/ 0 w 1657984"/>
              <a:gd name="connsiteY448" fmla="*/ 65315 h 2120210"/>
              <a:gd name="connsiteX449" fmla="*/ 65315 w 1657984"/>
              <a:gd name="connsiteY449" fmla="*/ 0 h 2120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</a:cxnLst>
            <a:rect l="l" t="t" r="r" b="b"/>
            <a:pathLst>
              <a:path w="1657984" h="2120210">
                <a:moveTo>
                  <a:pt x="1592669" y="1989580"/>
                </a:moveTo>
                <a:cubicBezTo>
                  <a:pt x="1628741" y="1989580"/>
                  <a:pt x="1657984" y="2018823"/>
                  <a:pt x="1657984" y="2054895"/>
                </a:cubicBezTo>
                <a:cubicBezTo>
                  <a:pt x="1657984" y="2090967"/>
                  <a:pt x="1628741" y="2120210"/>
                  <a:pt x="1592669" y="2120210"/>
                </a:cubicBezTo>
                <a:cubicBezTo>
                  <a:pt x="1556597" y="2120210"/>
                  <a:pt x="1527354" y="2090967"/>
                  <a:pt x="1527354" y="2054895"/>
                </a:cubicBezTo>
                <a:cubicBezTo>
                  <a:pt x="1527354" y="2018823"/>
                  <a:pt x="1556597" y="1989580"/>
                  <a:pt x="1592669" y="1989580"/>
                </a:cubicBezTo>
                <a:close/>
                <a:moveTo>
                  <a:pt x="1401750" y="1989580"/>
                </a:moveTo>
                <a:cubicBezTo>
                  <a:pt x="1437822" y="1989580"/>
                  <a:pt x="1467065" y="2018823"/>
                  <a:pt x="1467065" y="2054895"/>
                </a:cubicBezTo>
                <a:cubicBezTo>
                  <a:pt x="1467065" y="2090967"/>
                  <a:pt x="1437822" y="2120210"/>
                  <a:pt x="1401750" y="2120210"/>
                </a:cubicBezTo>
                <a:cubicBezTo>
                  <a:pt x="1365678" y="2120210"/>
                  <a:pt x="1336435" y="2090967"/>
                  <a:pt x="1336435" y="2054895"/>
                </a:cubicBezTo>
                <a:cubicBezTo>
                  <a:pt x="1336435" y="2018823"/>
                  <a:pt x="1365678" y="1989580"/>
                  <a:pt x="1401750" y="1989580"/>
                </a:cubicBezTo>
                <a:close/>
                <a:moveTo>
                  <a:pt x="1210831" y="1989580"/>
                </a:moveTo>
                <a:cubicBezTo>
                  <a:pt x="1246903" y="1989580"/>
                  <a:pt x="1276146" y="2018823"/>
                  <a:pt x="1276146" y="2054895"/>
                </a:cubicBezTo>
                <a:cubicBezTo>
                  <a:pt x="1276146" y="2090967"/>
                  <a:pt x="1246903" y="2120210"/>
                  <a:pt x="1210831" y="2120210"/>
                </a:cubicBezTo>
                <a:cubicBezTo>
                  <a:pt x="1174759" y="2120210"/>
                  <a:pt x="1145516" y="2090967"/>
                  <a:pt x="1145516" y="2054895"/>
                </a:cubicBezTo>
                <a:cubicBezTo>
                  <a:pt x="1145516" y="2018823"/>
                  <a:pt x="1174759" y="1989580"/>
                  <a:pt x="1210831" y="1989580"/>
                </a:cubicBezTo>
                <a:close/>
                <a:moveTo>
                  <a:pt x="1019912" y="1989580"/>
                </a:moveTo>
                <a:cubicBezTo>
                  <a:pt x="1055984" y="1989580"/>
                  <a:pt x="1085227" y="2018823"/>
                  <a:pt x="1085227" y="2054895"/>
                </a:cubicBezTo>
                <a:cubicBezTo>
                  <a:pt x="1085227" y="2090967"/>
                  <a:pt x="1055984" y="2120210"/>
                  <a:pt x="1019912" y="2120210"/>
                </a:cubicBezTo>
                <a:cubicBezTo>
                  <a:pt x="983840" y="2120210"/>
                  <a:pt x="954597" y="2090967"/>
                  <a:pt x="954597" y="2054895"/>
                </a:cubicBezTo>
                <a:cubicBezTo>
                  <a:pt x="954597" y="2018823"/>
                  <a:pt x="983840" y="1989580"/>
                  <a:pt x="1019912" y="1989580"/>
                </a:cubicBezTo>
                <a:close/>
                <a:moveTo>
                  <a:pt x="828992" y="1989580"/>
                </a:moveTo>
                <a:cubicBezTo>
                  <a:pt x="865064" y="1989580"/>
                  <a:pt x="894307" y="2018823"/>
                  <a:pt x="894307" y="2054895"/>
                </a:cubicBezTo>
                <a:cubicBezTo>
                  <a:pt x="894307" y="2090967"/>
                  <a:pt x="865064" y="2120210"/>
                  <a:pt x="828992" y="2120210"/>
                </a:cubicBezTo>
                <a:cubicBezTo>
                  <a:pt x="792920" y="2120210"/>
                  <a:pt x="763677" y="2090967"/>
                  <a:pt x="763677" y="2054895"/>
                </a:cubicBezTo>
                <a:cubicBezTo>
                  <a:pt x="763677" y="2018823"/>
                  <a:pt x="792920" y="1989580"/>
                  <a:pt x="828992" y="1989580"/>
                </a:cubicBezTo>
                <a:close/>
                <a:moveTo>
                  <a:pt x="638073" y="1989580"/>
                </a:moveTo>
                <a:cubicBezTo>
                  <a:pt x="674145" y="1989580"/>
                  <a:pt x="703388" y="2018823"/>
                  <a:pt x="703388" y="2054895"/>
                </a:cubicBezTo>
                <a:cubicBezTo>
                  <a:pt x="703388" y="2090967"/>
                  <a:pt x="674145" y="2120210"/>
                  <a:pt x="638073" y="2120210"/>
                </a:cubicBezTo>
                <a:cubicBezTo>
                  <a:pt x="602001" y="2120210"/>
                  <a:pt x="572758" y="2090967"/>
                  <a:pt x="572758" y="2054895"/>
                </a:cubicBezTo>
                <a:cubicBezTo>
                  <a:pt x="572758" y="2018823"/>
                  <a:pt x="602001" y="1989580"/>
                  <a:pt x="638073" y="1989580"/>
                </a:cubicBezTo>
                <a:close/>
                <a:moveTo>
                  <a:pt x="447154" y="1989580"/>
                </a:moveTo>
                <a:cubicBezTo>
                  <a:pt x="483226" y="1989580"/>
                  <a:pt x="512469" y="2018823"/>
                  <a:pt x="512469" y="2054895"/>
                </a:cubicBezTo>
                <a:cubicBezTo>
                  <a:pt x="512469" y="2090967"/>
                  <a:pt x="483226" y="2120210"/>
                  <a:pt x="447154" y="2120210"/>
                </a:cubicBezTo>
                <a:cubicBezTo>
                  <a:pt x="411082" y="2120210"/>
                  <a:pt x="381839" y="2090967"/>
                  <a:pt x="381839" y="2054895"/>
                </a:cubicBezTo>
                <a:cubicBezTo>
                  <a:pt x="381839" y="2018823"/>
                  <a:pt x="411082" y="1989580"/>
                  <a:pt x="447154" y="1989580"/>
                </a:cubicBezTo>
                <a:close/>
                <a:moveTo>
                  <a:pt x="256234" y="1989580"/>
                </a:moveTo>
                <a:cubicBezTo>
                  <a:pt x="292306" y="1989580"/>
                  <a:pt x="321549" y="2018823"/>
                  <a:pt x="321549" y="2054895"/>
                </a:cubicBezTo>
                <a:cubicBezTo>
                  <a:pt x="321549" y="2090967"/>
                  <a:pt x="292306" y="2120210"/>
                  <a:pt x="256234" y="2120210"/>
                </a:cubicBezTo>
                <a:cubicBezTo>
                  <a:pt x="220162" y="2120210"/>
                  <a:pt x="190919" y="2090967"/>
                  <a:pt x="190919" y="2054895"/>
                </a:cubicBezTo>
                <a:cubicBezTo>
                  <a:pt x="190919" y="2018823"/>
                  <a:pt x="220162" y="1989580"/>
                  <a:pt x="256234" y="1989580"/>
                </a:cubicBezTo>
                <a:close/>
                <a:moveTo>
                  <a:pt x="65315" y="1989580"/>
                </a:moveTo>
                <a:cubicBezTo>
                  <a:pt x="101387" y="1989580"/>
                  <a:pt x="130630" y="2018823"/>
                  <a:pt x="130630" y="2054895"/>
                </a:cubicBezTo>
                <a:cubicBezTo>
                  <a:pt x="130630" y="2090967"/>
                  <a:pt x="101387" y="2120210"/>
                  <a:pt x="65315" y="2120210"/>
                </a:cubicBezTo>
                <a:cubicBezTo>
                  <a:pt x="29243" y="2120210"/>
                  <a:pt x="0" y="2090967"/>
                  <a:pt x="0" y="2054895"/>
                </a:cubicBezTo>
                <a:cubicBezTo>
                  <a:pt x="0" y="2018823"/>
                  <a:pt x="29243" y="1989580"/>
                  <a:pt x="65315" y="1989580"/>
                </a:cubicBezTo>
                <a:close/>
                <a:moveTo>
                  <a:pt x="1592669" y="1768516"/>
                </a:moveTo>
                <a:cubicBezTo>
                  <a:pt x="1628741" y="1768516"/>
                  <a:pt x="1657984" y="1797759"/>
                  <a:pt x="1657984" y="1833831"/>
                </a:cubicBezTo>
                <a:cubicBezTo>
                  <a:pt x="1657984" y="1869903"/>
                  <a:pt x="1628741" y="1899146"/>
                  <a:pt x="1592669" y="1899146"/>
                </a:cubicBezTo>
                <a:cubicBezTo>
                  <a:pt x="1556597" y="1899146"/>
                  <a:pt x="1527354" y="1869903"/>
                  <a:pt x="1527354" y="1833831"/>
                </a:cubicBezTo>
                <a:cubicBezTo>
                  <a:pt x="1527354" y="1797759"/>
                  <a:pt x="1556597" y="1768516"/>
                  <a:pt x="1592669" y="1768516"/>
                </a:cubicBezTo>
                <a:close/>
                <a:moveTo>
                  <a:pt x="1401750" y="1768516"/>
                </a:moveTo>
                <a:cubicBezTo>
                  <a:pt x="1437822" y="1768516"/>
                  <a:pt x="1467065" y="1797759"/>
                  <a:pt x="1467065" y="1833831"/>
                </a:cubicBezTo>
                <a:cubicBezTo>
                  <a:pt x="1467065" y="1869903"/>
                  <a:pt x="1437822" y="1899146"/>
                  <a:pt x="1401750" y="1899146"/>
                </a:cubicBezTo>
                <a:cubicBezTo>
                  <a:pt x="1365678" y="1899146"/>
                  <a:pt x="1336435" y="1869903"/>
                  <a:pt x="1336435" y="1833831"/>
                </a:cubicBezTo>
                <a:cubicBezTo>
                  <a:pt x="1336435" y="1797759"/>
                  <a:pt x="1365678" y="1768516"/>
                  <a:pt x="1401750" y="1768516"/>
                </a:cubicBezTo>
                <a:close/>
                <a:moveTo>
                  <a:pt x="1210831" y="1768516"/>
                </a:moveTo>
                <a:cubicBezTo>
                  <a:pt x="1246903" y="1768516"/>
                  <a:pt x="1276146" y="1797759"/>
                  <a:pt x="1276146" y="1833831"/>
                </a:cubicBezTo>
                <a:cubicBezTo>
                  <a:pt x="1276146" y="1869903"/>
                  <a:pt x="1246903" y="1899146"/>
                  <a:pt x="1210831" y="1899146"/>
                </a:cubicBezTo>
                <a:cubicBezTo>
                  <a:pt x="1174759" y="1899146"/>
                  <a:pt x="1145516" y="1869903"/>
                  <a:pt x="1145516" y="1833831"/>
                </a:cubicBezTo>
                <a:cubicBezTo>
                  <a:pt x="1145516" y="1797759"/>
                  <a:pt x="1174759" y="1768516"/>
                  <a:pt x="1210831" y="1768516"/>
                </a:cubicBezTo>
                <a:close/>
                <a:moveTo>
                  <a:pt x="1019912" y="1768516"/>
                </a:moveTo>
                <a:cubicBezTo>
                  <a:pt x="1055984" y="1768516"/>
                  <a:pt x="1085227" y="1797759"/>
                  <a:pt x="1085227" y="1833831"/>
                </a:cubicBezTo>
                <a:cubicBezTo>
                  <a:pt x="1085227" y="1869903"/>
                  <a:pt x="1055984" y="1899146"/>
                  <a:pt x="1019912" y="1899146"/>
                </a:cubicBezTo>
                <a:cubicBezTo>
                  <a:pt x="983840" y="1899146"/>
                  <a:pt x="954597" y="1869903"/>
                  <a:pt x="954597" y="1833831"/>
                </a:cubicBezTo>
                <a:cubicBezTo>
                  <a:pt x="954597" y="1797759"/>
                  <a:pt x="983840" y="1768516"/>
                  <a:pt x="1019912" y="1768516"/>
                </a:cubicBezTo>
                <a:close/>
                <a:moveTo>
                  <a:pt x="828992" y="1768516"/>
                </a:moveTo>
                <a:cubicBezTo>
                  <a:pt x="865064" y="1768516"/>
                  <a:pt x="894307" y="1797759"/>
                  <a:pt x="894307" y="1833831"/>
                </a:cubicBezTo>
                <a:cubicBezTo>
                  <a:pt x="894307" y="1869903"/>
                  <a:pt x="865064" y="1899146"/>
                  <a:pt x="828992" y="1899146"/>
                </a:cubicBezTo>
                <a:cubicBezTo>
                  <a:pt x="792920" y="1899146"/>
                  <a:pt x="763677" y="1869903"/>
                  <a:pt x="763677" y="1833831"/>
                </a:cubicBezTo>
                <a:cubicBezTo>
                  <a:pt x="763677" y="1797759"/>
                  <a:pt x="792920" y="1768516"/>
                  <a:pt x="828992" y="1768516"/>
                </a:cubicBezTo>
                <a:close/>
                <a:moveTo>
                  <a:pt x="638073" y="1768516"/>
                </a:moveTo>
                <a:cubicBezTo>
                  <a:pt x="674145" y="1768516"/>
                  <a:pt x="703388" y="1797759"/>
                  <a:pt x="703388" y="1833831"/>
                </a:cubicBezTo>
                <a:cubicBezTo>
                  <a:pt x="703388" y="1869903"/>
                  <a:pt x="674145" y="1899146"/>
                  <a:pt x="638073" y="1899146"/>
                </a:cubicBezTo>
                <a:cubicBezTo>
                  <a:pt x="602001" y="1899146"/>
                  <a:pt x="572758" y="1869903"/>
                  <a:pt x="572758" y="1833831"/>
                </a:cubicBezTo>
                <a:cubicBezTo>
                  <a:pt x="572758" y="1797759"/>
                  <a:pt x="602001" y="1768516"/>
                  <a:pt x="638073" y="1768516"/>
                </a:cubicBezTo>
                <a:close/>
                <a:moveTo>
                  <a:pt x="447154" y="1768516"/>
                </a:moveTo>
                <a:cubicBezTo>
                  <a:pt x="483226" y="1768516"/>
                  <a:pt x="512469" y="1797759"/>
                  <a:pt x="512469" y="1833831"/>
                </a:cubicBezTo>
                <a:cubicBezTo>
                  <a:pt x="512469" y="1869903"/>
                  <a:pt x="483226" y="1899146"/>
                  <a:pt x="447154" y="1899146"/>
                </a:cubicBezTo>
                <a:cubicBezTo>
                  <a:pt x="411082" y="1899146"/>
                  <a:pt x="381839" y="1869903"/>
                  <a:pt x="381839" y="1833831"/>
                </a:cubicBezTo>
                <a:cubicBezTo>
                  <a:pt x="381839" y="1797759"/>
                  <a:pt x="411082" y="1768516"/>
                  <a:pt x="447154" y="1768516"/>
                </a:cubicBezTo>
                <a:close/>
                <a:moveTo>
                  <a:pt x="256234" y="1768516"/>
                </a:moveTo>
                <a:cubicBezTo>
                  <a:pt x="292306" y="1768516"/>
                  <a:pt x="321549" y="1797759"/>
                  <a:pt x="321549" y="1833831"/>
                </a:cubicBezTo>
                <a:cubicBezTo>
                  <a:pt x="321549" y="1869903"/>
                  <a:pt x="292306" y="1899146"/>
                  <a:pt x="256234" y="1899146"/>
                </a:cubicBezTo>
                <a:cubicBezTo>
                  <a:pt x="220162" y="1899146"/>
                  <a:pt x="190919" y="1869903"/>
                  <a:pt x="190919" y="1833831"/>
                </a:cubicBezTo>
                <a:cubicBezTo>
                  <a:pt x="190919" y="1797759"/>
                  <a:pt x="220162" y="1768516"/>
                  <a:pt x="256234" y="1768516"/>
                </a:cubicBezTo>
                <a:close/>
                <a:moveTo>
                  <a:pt x="65315" y="1768516"/>
                </a:moveTo>
                <a:cubicBezTo>
                  <a:pt x="101387" y="1768516"/>
                  <a:pt x="130630" y="1797759"/>
                  <a:pt x="130630" y="1833831"/>
                </a:cubicBezTo>
                <a:cubicBezTo>
                  <a:pt x="130630" y="1869903"/>
                  <a:pt x="101387" y="1899146"/>
                  <a:pt x="65315" y="1899146"/>
                </a:cubicBezTo>
                <a:cubicBezTo>
                  <a:pt x="29243" y="1899146"/>
                  <a:pt x="0" y="1869903"/>
                  <a:pt x="0" y="1833831"/>
                </a:cubicBezTo>
                <a:cubicBezTo>
                  <a:pt x="0" y="1797759"/>
                  <a:pt x="29243" y="1768516"/>
                  <a:pt x="65315" y="1768516"/>
                </a:cubicBezTo>
                <a:close/>
                <a:moveTo>
                  <a:pt x="1592669" y="1547451"/>
                </a:moveTo>
                <a:cubicBezTo>
                  <a:pt x="1628741" y="1547451"/>
                  <a:pt x="1657984" y="1576694"/>
                  <a:pt x="1657984" y="1612766"/>
                </a:cubicBezTo>
                <a:cubicBezTo>
                  <a:pt x="1657984" y="1648838"/>
                  <a:pt x="1628741" y="1678081"/>
                  <a:pt x="1592669" y="1678081"/>
                </a:cubicBezTo>
                <a:cubicBezTo>
                  <a:pt x="1556597" y="1678081"/>
                  <a:pt x="1527354" y="1648838"/>
                  <a:pt x="1527354" y="1612766"/>
                </a:cubicBezTo>
                <a:cubicBezTo>
                  <a:pt x="1527354" y="1576694"/>
                  <a:pt x="1556597" y="1547451"/>
                  <a:pt x="1592669" y="1547451"/>
                </a:cubicBezTo>
                <a:close/>
                <a:moveTo>
                  <a:pt x="1401750" y="1547451"/>
                </a:moveTo>
                <a:cubicBezTo>
                  <a:pt x="1437822" y="1547451"/>
                  <a:pt x="1467065" y="1576694"/>
                  <a:pt x="1467065" y="1612766"/>
                </a:cubicBezTo>
                <a:cubicBezTo>
                  <a:pt x="1467065" y="1648838"/>
                  <a:pt x="1437822" y="1678081"/>
                  <a:pt x="1401750" y="1678081"/>
                </a:cubicBezTo>
                <a:cubicBezTo>
                  <a:pt x="1365678" y="1678081"/>
                  <a:pt x="1336435" y="1648838"/>
                  <a:pt x="1336435" y="1612766"/>
                </a:cubicBezTo>
                <a:cubicBezTo>
                  <a:pt x="1336435" y="1576694"/>
                  <a:pt x="1365678" y="1547451"/>
                  <a:pt x="1401750" y="1547451"/>
                </a:cubicBezTo>
                <a:close/>
                <a:moveTo>
                  <a:pt x="1210831" y="1547451"/>
                </a:moveTo>
                <a:cubicBezTo>
                  <a:pt x="1246903" y="1547451"/>
                  <a:pt x="1276146" y="1576694"/>
                  <a:pt x="1276146" y="1612766"/>
                </a:cubicBezTo>
                <a:cubicBezTo>
                  <a:pt x="1276146" y="1648838"/>
                  <a:pt x="1246903" y="1678081"/>
                  <a:pt x="1210831" y="1678081"/>
                </a:cubicBezTo>
                <a:cubicBezTo>
                  <a:pt x="1174759" y="1678081"/>
                  <a:pt x="1145516" y="1648838"/>
                  <a:pt x="1145516" y="1612766"/>
                </a:cubicBezTo>
                <a:cubicBezTo>
                  <a:pt x="1145516" y="1576694"/>
                  <a:pt x="1174759" y="1547451"/>
                  <a:pt x="1210831" y="1547451"/>
                </a:cubicBezTo>
                <a:close/>
                <a:moveTo>
                  <a:pt x="1019912" y="1547451"/>
                </a:moveTo>
                <a:cubicBezTo>
                  <a:pt x="1055984" y="1547451"/>
                  <a:pt x="1085227" y="1576694"/>
                  <a:pt x="1085227" y="1612766"/>
                </a:cubicBezTo>
                <a:cubicBezTo>
                  <a:pt x="1085227" y="1648838"/>
                  <a:pt x="1055984" y="1678081"/>
                  <a:pt x="1019912" y="1678081"/>
                </a:cubicBezTo>
                <a:cubicBezTo>
                  <a:pt x="983840" y="1678081"/>
                  <a:pt x="954597" y="1648838"/>
                  <a:pt x="954597" y="1612766"/>
                </a:cubicBezTo>
                <a:cubicBezTo>
                  <a:pt x="954597" y="1576694"/>
                  <a:pt x="983840" y="1547451"/>
                  <a:pt x="1019912" y="1547451"/>
                </a:cubicBezTo>
                <a:close/>
                <a:moveTo>
                  <a:pt x="828992" y="1547451"/>
                </a:moveTo>
                <a:cubicBezTo>
                  <a:pt x="865064" y="1547451"/>
                  <a:pt x="894307" y="1576694"/>
                  <a:pt x="894307" y="1612766"/>
                </a:cubicBezTo>
                <a:cubicBezTo>
                  <a:pt x="894307" y="1648838"/>
                  <a:pt x="865064" y="1678081"/>
                  <a:pt x="828992" y="1678081"/>
                </a:cubicBezTo>
                <a:cubicBezTo>
                  <a:pt x="792920" y="1678081"/>
                  <a:pt x="763677" y="1648838"/>
                  <a:pt x="763677" y="1612766"/>
                </a:cubicBezTo>
                <a:cubicBezTo>
                  <a:pt x="763677" y="1576694"/>
                  <a:pt x="792920" y="1547451"/>
                  <a:pt x="828992" y="1547451"/>
                </a:cubicBezTo>
                <a:close/>
                <a:moveTo>
                  <a:pt x="638073" y="1547451"/>
                </a:moveTo>
                <a:cubicBezTo>
                  <a:pt x="674145" y="1547451"/>
                  <a:pt x="703388" y="1576694"/>
                  <a:pt x="703388" y="1612766"/>
                </a:cubicBezTo>
                <a:cubicBezTo>
                  <a:pt x="703388" y="1648838"/>
                  <a:pt x="674145" y="1678081"/>
                  <a:pt x="638073" y="1678081"/>
                </a:cubicBezTo>
                <a:cubicBezTo>
                  <a:pt x="602001" y="1678081"/>
                  <a:pt x="572758" y="1648838"/>
                  <a:pt x="572758" y="1612766"/>
                </a:cubicBezTo>
                <a:cubicBezTo>
                  <a:pt x="572758" y="1576694"/>
                  <a:pt x="602001" y="1547451"/>
                  <a:pt x="638073" y="1547451"/>
                </a:cubicBezTo>
                <a:close/>
                <a:moveTo>
                  <a:pt x="447154" y="1547451"/>
                </a:moveTo>
                <a:cubicBezTo>
                  <a:pt x="483226" y="1547451"/>
                  <a:pt x="512469" y="1576694"/>
                  <a:pt x="512469" y="1612766"/>
                </a:cubicBezTo>
                <a:cubicBezTo>
                  <a:pt x="512469" y="1648838"/>
                  <a:pt x="483226" y="1678081"/>
                  <a:pt x="447154" y="1678081"/>
                </a:cubicBezTo>
                <a:cubicBezTo>
                  <a:pt x="411082" y="1678081"/>
                  <a:pt x="381839" y="1648838"/>
                  <a:pt x="381839" y="1612766"/>
                </a:cubicBezTo>
                <a:cubicBezTo>
                  <a:pt x="381839" y="1576694"/>
                  <a:pt x="411082" y="1547451"/>
                  <a:pt x="447154" y="1547451"/>
                </a:cubicBezTo>
                <a:close/>
                <a:moveTo>
                  <a:pt x="256234" y="1547451"/>
                </a:moveTo>
                <a:cubicBezTo>
                  <a:pt x="292306" y="1547451"/>
                  <a:pt x="321549" y="1576694"/>
                  <a:pt x="321549" y="1612766"/>
                </a:cubicBezTo>
                <a:cubicBezTo>
                  <a:pt x="321549" y="1648838"/>
                  <a:pt x="292306" y="1678081"/>
                  <a:pt x="256234" y="1678081"/>
                </a:cubicBezTo>
                <a:cubicBezTo>
                  <a:pt x="220162" y="1678081"/>
                  <a:pt x="190919" y="1648838"/>
                  <a:pt x="190919" y="1612766"/>
                </a:cubicBezTo>
                <a:cubicBezTo>
                  <a:pt x="190919" y="1576694"/>
                  <a:pt x="220162" y="1547451"/>
                  <a:pt x="256234" y="1547451"/>
                </a:cubicBezTo>
                <a:close/>
                <a:moveTo>
                  <a:pt x="65315" y="1547451"/>
                </a:moveTo>
                <a:cubicBezTo>
                  <a:pt x="101387" y="1547451"/>
                  <a:pt x="130630" y="1576694"/>
                  <a:pt x="130630" y="1612766"/>
                </a:cubicBezTo>
                <a:cubicBezTo>
                  <a:pt x="130630" y="1648838"/>
                  <a:pt x="101387" y="1678081"/>
                  <a:pt x="65315" y="1678081"/>
                </a:cubicBezTo>
                <a:cubicBezTo>
                  <a:pt x="29243" y="1678081"/>
                  <a:pt x="0" y="1648838"/>
                  <a:pt x="0" y="1612766"/>
                </a:cubicBezTo>
                <a:cubicBezTo>
                  <a:pt x="0" y="1576694"/>
                  <a:pt x="29243" y="1547451"/>
                  <a:pt x="65315" y="1547451"/>
                </a:cubicBezTo>
                <a:close/>
                <a:moveTo>
                  <a:pt x="1592669" y="1326387"/>
                </a:moveTo>
                <a:cubicBezTo>
                  <a:pt x="1628741" y="1326387"/>
                  <a:pt x="1657984" y="1355630"/>
                  <a:pt x="1657984" y="1391702"/>
                </a:cubicBezTo>
                <a:cubicBezTo>
                  <a:pt x="1657984" y="1427774"/>
                  <a:pt x="1628741" y="1457017"/>
                  <a:pt x="1592669" y="1457017"/>
                </a:cubicBezTo>
                <a:cubicBezTo>
                  <a:pt x="1556597" y="1457017"/>
                  <a:pt x="1527354" y="1427774"/>
                  <a:pt x="1527354" y="1391702"/>
                </a:cubicBezTo>
                <a:cubicBezTo>
                  <a:pt x="1527354" y="1355630"/>
                  <a:pt x="1556597" y="1326387"/>
                  <a:pt x="1592669" y="1326387"/>
                </a:cubicBezTo>
                <a:close/>
                <a:moveTo>
                  <a:pt x="1401750" y="1326387"/>
                </a:moveTo>
                <a:cubicBezTo>
                  <a:pt x="1437822" y="1326387"/>
                  <a:pt x="1467065" y="1355630"/>
                  <a:pt x="1467065" y="1391702"/>
                </a:cubicBezTo>
                <a:cubicBezTo>
                  <a:pt x="1467065" y="1427774"/>
                  <a:pt x="1437822" y="1457017"/>
                  <a:pt x="1401750" y="1457017"/>
                </a:cubicBezTo>
                <a:cubicBezTo>
                  <a:pt x="1365678" y="1457017"/>
                  <a:pt x="1336435" y="1427774"/>
                  <a:pt x="1336435" y="1391702"/>
                </a:cubicBezTo>
                <a:cubicBezTo>
                  <a:pt x="1336435" y="1355630"/>
                  <a:pt x="1365678" y="1326387"/>
                  <a:pt x="1401750" y="1326387"/>
                </a:cubicBezTo>
                <a:close/>
                <a:moveTo>
                  <a:pt x="1210831" y="1326387"/>
                </a:moveTo>
                <a:cubicBezTo>
                  <a:pt x="1246903" y="1326387"/>
                  <a:pt x="1276146" y="1355630"/>
                  <a:pt x="1276146" y="1391702"/>
                </a:cubicBezTo>
                <a:cubicBezTo>
                  <a:pt x="1276146" y="1427774"/>
                  <a:pt x="1246903" y="1457017"/>
                  <a:pt x="1210831" y="1457017"/>
                </a:cubicBezTo>
                <a:cubicBezTo>
                  <a:pt x="1174759" y="1457017"/>
                  <a:pt x="1145516" y="1427774"/>
                  <a:pt x="1145516" y="1391702"/>
                </a:cubicBezTo>
                <a:cubicBezTo>
                  <a:pt x="1145516" y="1355630"/>
                  <a:pt x="1174759" y="1326387"/>
                  <a:pt x="1210831" y="1326387"/>
                </a:cubicBezTo>
                <a:close/>
                <a:moveTo>
                  <a:pt x="1019912" y="1326387"/>
                </a:moveTo>
                <a:cubicBezTo>
                  <a:pt x="1055984" y="1326387"/>
                  <a:pt x="1085227" y="1355630"/>
                  <a:pt x="1085227" y="1391702"/>
                </a:cubicBezTo>
                <a:cubicBezTo>
                  <a:pt x="1085227" y="1427774"/>
                  <a:pt x="1055984" y="1457017"/>
                  <a:pt x="1019912" y="1457017"/>
                </a:cubicBezTo>
                <a:cubicBezTo>
                  <a:pt x="983840" y="1457017"/>
                  <a:pt x="954597" y="1427774"/>
                  <a:pt x="954597" y="1391702"/>
                </a:cubicBezTo>
                <a:cubicBezTo>
                  <a:pt x="954597" y="1355630"/>
                  <a:pt x="983840" y="1326387"/>
                  <a:pt x="1019912" y="1326387"/>
                </a:cubicBezTo>
                <a:close/>
                <a:moveTo>
                  <a:pt x="828992" y="1326387"/>
                </a:moveTo>
                <a:cubicBezTo>
                  <a:pt x="865064" y="1326387"/>
                  <a:pt x="894307" y="1355630"/>
                  <a:pt x="894307" y="1391702"/>
                </a:cubicBezTo>
                <a:cubicBezTo>
                  <a:pt x="894307" y="1427774"/>
                  <a:pt x="865064" y="1457017"/>
                  <a:pt x="828992" y="1457017"/>
                </a:cubicBezTo>
                <a:cubicBezTo>
                  <a:pt x="792920" y="1457017"/>
                  <a:pt x="763677" y="1427774"/>
                  <a:pt x="763677" y="1391702"/>
                </a:cubicBezTo>
                <a:cubicBezTo>
                  <a:pt x="763677" y="1355630"/>
                  <a:pt x="792920" y="1326387"/>
                  <a:pt x="828992" y="1326387"/>
                </a:cubicBezTo>
                <a:close/>
                <a:moveTo>
                  <a:pt x="638073" y="1326387"/>
                </a:moveTo>
                <a:cubicBezTo>
                  <a:pt x="674145" y="1326387"/>
                  <a:pt x="703388" y="1355630"/>
                  <a:pt x="703388" y="1391702"/>
                </a:cubicBezTo>
                <a:cubicBezTo>
                  <a:pt x="703388" y="1427774"/>
                  <a:pt x="674145" y="1457017"/>
                  <a:pt x="638073" y="1457017"/>
                </a:cubicBezTo>
                <a:cubicBezTo>
                  <a:pt x="602001" y="1457017"/>
                  <a:pt x="572758" y="1427774"/>
                  <a:pt x="572758" y="1391702"/>
                </a:cubicBezTo>
                <a:cubicBezTo>
                  <a:pt x="572758" y="1355630"/>
                  <a:pt x="602001" y="1326387"/>
                  <a:pt x="638073" y="1326387"/>
                </a:cubicBezTo>
                <a:close/>
                <a:moveTo>
                  <a:pt x="447154" y="1326387"/>
                </a:moveTo>
                <a:cubicBezTo>
                  <a:pt x="483226" y="1326387"/>
                  <a:pt x="512469" y="1355630"/>
                  <a:pt x="512469" y="1391702"/>
                </a:cubicBezTo>
                <a:cubicBezTo>
                  <a:pt x="512469" y="1427774"/>
                  <a:pt x="483226" y="1457017"/>
                  <a:pt x="447154" y="1457017"/>
                </a:cubicBezTo>
                <a:cubicBezTo>
                  <a:pt x="411082" y="1457017"/>
                  <a:pt x="381839" y="1427774"/>
                  <a:pt x="381839" y="1391702"/>
                </a:cubicBezTo>
                <a:cubicBezTo>
                  <a:pt x="381839" y="1355630"/>
                  <a:pt x="411082" y="1326387"/>
                  <a:pt x="447154" y="1326387"/>
                </a:cubicBezTo>
                <a:close/>
                <a:moveTo>
                  <a:pt x="256234" y="1326387"/>
                </a:moveTo>
                <a:cubicBezTo>
                  <a:pt x="292306" y="1326387"/>
                  <a:pt x="321549" y="1355630"/>
                  <a:pt x="321549" y="1391702"/>
                </a:cubicBezTo>
                <a:cubicBezTo>
                  <a:pt x="321549" y="1427774"/>
                  <a:pt x="292306" y="1457017"/>
                  <a:pt x="256234" y="1457017"/>
                </a:cubicBezTo>
                <a:cubicBezTo>
                  <a:pt x="220162" y="1457017"/>
                  <a:pt x="190919" y="1427774"/>
                  <a:pt x="190919" y="1391702"/>
                </a:cubicBezTo>
                <a:cubicBezTo>
                  <a:pt x="190919" y="1355630"/>
                  <a:pt x="220162" y="1326387"/>
                  <a:pt x="256234" y="1326387"/>
                </a:cubicBezTo>
                <a:close/>
                <a:moveTo>
                  <a:pt x="65315" y="1326387"/>
                </a:moveTo>
                <a:cubicBezTo>
                  <a:pt x="101387" y="1326387"/>
                  <a:pt x="130630" y="1355630"/>
                  <a:pt x="130630" y="1391702"/>
                </a:cubicBezTo>
                <a:cubicBezTo>
                  <a:pt x="130630" y="1427774"/>
                  <a:pt x="101387" y="1457017"/>
                  <a:pt x="65315" y="1457017"/>
                </a:cubicBezTo>
                <a:cubicBezTo>
                  <a:pt x="29243" y="1457017"/>
                  <a:pt x="0" y="1427774"/>
                  <a:pt x="0" y="1391702"/>
                </a:cubicBezTo>
                <a:cubicBezTo>
                  <a:pt x="0" y="1355630"/>
                  <a:pt x="29243" y="1326387"/>
                  <a:pt x="65315" y="1326387"/>
                </a:cubicBezTo>
                <a:close/>
                <a:moveTo>
                  <a:pt x="1592669" y="1105322"/>
                </a:moveTo>
                <a:cubicBezTo>
                  <a:pt x="1628741" y="1105322"/>
                  <a:pt x="1657984" y="1134565"/>
                  <a:pt x="1657984" y="1170637"/>
                </a:cubicBezTo>
                <a:cubicBezTo>
                  <a:pt x="1657984" y="1206709"/>
                  <a:pt x="1628741" y="1235952"/>
                  <a:pt x="1592669" y="1235952"/>
                </a:cubicBezTo>
                <a:cubicBezTo>
                  <a:pt x="1556597" y="1235952"/>
                  <a:pt x="1527354" y="1206709"/>
                  <a:pt x="1527354" y="1170637"/>
                </a:cubicBezTo>
                <a:cubicBezTo>
                  <a:pt x="1527354" y="1134565"/>
                  <a:pt x="1556597" y="1105322"/>
                  <a:pt x="1592669" y="1105322"/>
                </a:cubicBezTo>
                <a:close/>
                <a:moveTo>
                  <a:pt x="1401750" y="1105322"/>
                </a:moveTo>
                <a:cubicBezTo>
                  <a:pt x="1437822" y="1105322"/>
                  <a:pt x="1467065" y="1134565"/>
                  <a:pt x="1467065" y="1170637"/>
                </a:cubicBezTo>
                <a:cubicBezTo>
                  <a:pt x="1467065" y="1206709"/>
                  <a:pt x="1437822" y="1235952"/>
                  <a:pt x="1401750" y="1235952"/>
                </a:cubicBezTo>
                <a:cubicBezTo>
                  <a:pt x="1365678" y="1235952"/>
                  <a:pt x="1336435" y="1206709"/>
                  <a:pt x="1336435" y="1170637"/>
                </a:cubicBezTo>
                <a:cubicBezTo>
                  <a:pt x="1336435" y="1134565"/>
                  <a:pt x="1365678" y="1105322"/>
                  <a:pt x="1401750" y="1105322"/>
                </a:cubicBezTo>
                <a:close/>
                <a:moveTo>
                  <a:pt x="1210831" y="1105322"/>
                </a:moveTo>
                <a:cubicBezTo>
                  <a:pt x="1246903" y="1105322"/>
                  <a:pt x="1276146" y="1134565"/>
                  <a:pt x="1276146" y="1170637"/>
                </a:cubicBezTo>
                <a:cubicBezTo>
                  <a:pt x="1276146" y="1206709"/>
                  <a:pt x="1246903" y="1235952"/>
                  <a:pt x="1210831" y="1235952"/>
                </a:cubicBezTo>
                <a:cubicBezTo>
                  <a:pt x="1174759" y="1235952"/>
                  <a:pt x="1145516" y="1206709"/>
                  <a:pt x="1145516" y="1170637"/>
                </a:cubicBezTo>
                <a:cubicBezTo>
                  <a:pt x="1145516" y="1134565"/>
                  <a:pt x="1174759" y="1105322"/>
                  <a:pt x="1210831" y="1105322"/>
                </a:cubicBezTo>
                <a:close/>
                <a:moveTo>
                  <a:pt x="1019912" y="1105322"/>
                </a:moveTo>
                <a:cubicBezTo>
                  <a:pt x="1055984" y="1105322"/>
                  <a:pt x="1085227" y="1134565"/>
                  <a:pt x="1085227" y="1170637"/>
                </a:cubicBezTo>
                <a:cubicBezTo>
                  <a:pt x="1085227" y="1206709"/>
                  <a:pt x="1055984" y="1235952"/>
                  <a:pt x="1019912" y="1235952"/>
                </a:cubicBezTo>
                <a:cubicBezTo>
                  <a:pt x="983840" y="1235952"/>
                  <a:pt x="954597" y="1206709"/>
                  <a:pt x="954597" y="1170637"/>
                </a:cubicBezTo>
                <a:cubicBezTo>
                  <a:pt x="954597" y="1134565"/>
                  <a:pt x="983840" y="1105322"/>
                  <a:pt x="1019912" y="1105322"/>
                </a:cubicBezTo>
                <a:close/>
                <a:moveTo>
                  <a:pt x="828992" y="1105322"/>
                </a:moveTo>
                <a:cubicBezTo>
                  <a:pt x="865064" y="1105322"/>
                  <a:pt x="894307" y="1134565"/>
                  <a:pt x="894307" y="1170637"/>
                </a:cubicBezTo>
                <a:cubicBezTo>
                  <a:pt x="894307" y="1206709"/>
                  <a:pt x="865064" y="1235952"/>
                  <a:pt x="828992" y="1235952"/>
                </a:cubicBezTo>
                <a:cubicBezTo>
                  <a:pt x="792920" y="1235952"/>
                  <a:pt x="763677" y="1206709"/>
                  <a:pt x="763677" y="1170637"/>
                </a:cubicBezTo>
                <a:cubicBezTo>
                  <a:pt x="763677" y="1134565"/>
                  <a:pt x="792920" y="1105322"/>
                  <a:pt x="828992" y="1105322"/>
                </a:cubicBezTo>
                <a:close/>
                <a:moveTo>
                  <a:pt x="638073" y="1105322"/>
                </a:moveTo>
                <a:cubicBezTo>
                  <a:pt x="674145" y="1105322"/>
                  <a:pt x="703388" y="1134565"/>
                  <a:pt x="703388" y="1170637"/>
                </a:cubicBezTo>
                <a:cubicBezTo>
                  <a:pt x="703388" y="1206709"/>
                  <a:pt x="674145" y="1235952"/>
                  <a:pt x="638073" y="1235952"/>
                </a:cubicBezTo>
                <a:cubicBezTo>
                  <a:pt x="602001" y="1235952"/>
                  <a:pt x="572758" y="1206709"/>
                  <a:pt x="572758" y="1170637"/>
                </a:cubicBezTo>
                <a:cubicBezTo>
                  <a:pt x="572758" y="1134565"/>
                  <a:pt x="602001" y="1105322"/>
                  <a:pt x="638073" y="1105322"/>
                </a:cubicBezTo>
                <a:close/>
                <a:moveTo>
                  <a:pt x="447154" y="1105322"/>
                </a:moveTo>
                <a:cubicBezTo>
                  <a:pt x="483226" y="1105322"/>
                  <a:pt x="512469" y="1134565"/>
                  <a:pt x="512469" y="1170637"/>
                </a:cubicBezTo>
                <a:cubicBezTo>
                  <a:pt x="512469" y="1206709"/>
                  <a:pt x="483226" y="1235952"/>
                  <a:pt x="447154" y="1235952"/>
                </a:cubicBezTo>
                <a:cubicBezTo>
                  <a:pt x="411082" y="1235952"/>
                  <a:pt x="381839" y="1206709"/>
                  <a:pt x="381839" y="1170637"/>
                </a:cubicBezTo>
                <a:cubicBezTo>
                  <a:pt x="381839" y="1134565"/>
                  <a:pt x="411082" y="1105322"/>
                  <a:pt x="447154" y="1105322"/>
                </a:cubicBezTo>
                <a:close/>
                <a:moveTo>
                  <a:pt x="256234" y="1105322"/>
                </a:moveTo>
                <a:cubicBezTo>
                  <a:pt x="292306" y="1105322"/>
                  <a:pt x="321549" y="1134565"/>
                  <a:pt x="321549" y="1170637"/>
                </a:cubicBezTo>
                <a:cubicBezTo>
                  <a:pt x="321549" y="1206709"/>
                  <a:pt x="292306" y="1235952"/>
                  <a:pt x="256234" y="1235952"/>
                </a:cubicBezTo>
                <a:cubicBezTo>
                  <a:pt x="220162" y="1235952"/>
                  <a:pt x="190919" y="1206709"/>
                  <a:pt x="190919" y="1170637"/>
                </a:cubicBezTo>
                <a:cubicBezTo>
                  <a:pt x="190919" y="1134565"/>
                  <a:pt x="220162" y="1105322"/>
                  <a:pt x="256234" y="1105322"/>
                </a:cubicBezTo>
                <a:close/>
                <a:moveTo>
                  <a:pt x="65315" y="1105322"/>
                </a:moveTo>
                <a:cubicBezTo>
                  <a:pt x="101387" y="1105322"/>
                  <a:pt x="130630" y="1134565"/>
                  <a:pt x="130630" y="1170637"/>
                </a:cubicBezTo>
                <a:cubicBezTo>
                  <a:pt x="130630" y="1206709"/>
                  <a:pt x="101387" y="1235952"/>
                  <a:pt x="65315" y="1235952"/>
                </a:cubicBezTo>
                <a:cubicBezTo>
                  <a:pt x="29243" y="1235952"/>
                  <a:pt x="0" y="1206709"/>
                  <a:pt x="0" y="1170637"/>
                </a:cubicBezTo>
                <a:cubicBezTo>
                  <a:pt x="0" y="1134565"/>
                  <a:pt x="29243" y="1105322"/>
                  <a:pt x="65315" y="1105322"/>
                </a:cubicBezTo>
                <a:close/>
                <a:moveTo>
                  <a:pt x="1592669" y="884259"/>
                </a:moveTo>
                <a:cubicBezTo>
                  <a:pt x="1628741" y="884259"/>
                  <a:pt x="1657984" y="913502"/>
                  <a:pt x="1657984" y="949573"/>
                </a:cubicBezTo>
                <a:cubicBezTo>
                  <a:pt x="1657984" y="985645"/>
                  <a:pt x="1628741" y="1014888"/>
                  <a:pt x="1592669" y="1014888"/>
                </a:cubicBezTo>
                <a:cubicBezTo>
                  <a:pt x="1556597" y="1014888"/>
                  <a:pt x="1527354" y="985645"/>
                  <a:pt x="1527354" y="949573"/>
                </a:cubicBezTo>
                <a:cubicBezTo>
                  <a:pt x="1527354" y="913502"/>
                  <a:pt x="1556597" y="884259"/>
                  <a:pt x="1592669" y="884259"/>
                </a:cubicBezTo>
                <a:close/>
                <a:moveTo>
                  <a:pt x="1401750" y="884259"/>
                </a:moveTo>
                <a:cubicBezTo>
                  <a:pt x="1437822" y="884259"/>
                  <a:pt x="1467065" y="913502"/>
                  <a:pt x="1467065" y="949573"/>
                </a:cubicBezTo>
                <a:cubicBezTo>
                  <a:pt x="1467065" y="985645"/>
                  <a:pt x="1437822" y="1014888"/>
                  <a:pt x="1401750" y="1014888"/>
                </a:cubicBezTo>
                <a:cubicBezTo>
                  <a:pt x="1365678" y="1014888"/>
                  <a:pt x="1336435" y="985645"/>
                  <a:pt x="1336435" y="949573"/>
                </a:cubicBezTo>
                <a:cubicBezTo>
                  <a:pt x="1336435" y="913502"/>
                  <a:pt x="1365678" y="884259"/>
                  <a:pt x="1401750" y="884259"/>
                </a:cubicBezTo>
                <a:close/>
                <a:moveTo>
                  <a:pt x="1210831" y="884259"/>
                </a:moveTo>
                <a:cubicBezTo>
                  <a:pt x="1246903" y="884259"/>
                  <a:pt x="1276146" y="913502"/>
                  <a:pt x="1276146" y="949573"/>
                </a:cubicBezTo>
                <a:cubicBezTo>
                  <a:pt x="1276146" y="985645"/>
                  <a:pt x="1246903" y="1014888"/>
                  <a:pt x="1210831" y="1014888"/>
                </a:cubicBezTo>
                <a:cubicBezTo>
                  <a:pt x="1174759" y="1014888"/>
                  <a:pt x="1145516" y="985645"/>
                  <a:pt x="1145516" y="949573"/>
                </a:cubicBezTo>
                <a:cubicBezTo>
                  <a:pt x="1145516" y="913502"/>
                  <a:pt x="1174759" y="884259"/>
                  <a:pt x="1210831" y="884259"/>
                </a:cubicBezTo>
                <a:close/>
                <a:moveTo>
                  <a:pt x="1019912" y="884259"/>
                </a:moveTo>
                <a:cubicBezTo>
                  <a:pt x="1055984" y="884259"/>
                  <a:pt x="1085227" y="913502"/>
                  <a:pt x="1085227" y="949573"/>
                </a:cubicBezTo>
                <a:cubicBezTo>
                  <a:pt x="1085227" y="985645"/>
                  <a:pt x="1055984" y="1014888"/>
                  <a:pt x="1019912" y="1014888"/>
                </a:cubicBezTo>
                <a:cubicBezTo>
                  <a:pt x="983840" y="1014888"/>
                  <a:pt x="954597" y="985645"/>
                  <a:pt x="954597" y="949573"/>
                </a:cubicBezTo>
                <a:cubicBezTo>
                  <a:pt x="954597" y="913502"/>
                  <a:pt x="983840" y="884259"/>
                  <a:pt x="1019912" y="884259"/>
                </a:cubicBezTo>
                <a:close/>
                <a:moveTo>
                  <a:pt x="828992" y="884259"/>
                </a:moveTo>
                <a:cubicBezTo>
                  <a:pt x="865064" y="884259"/>
                  <a:pt x="894307" y="913502"/>
                  <a:pt x="894307" y="949573"/>
                </a:cubicBezTo>
                <a:cubicBezTo>
                  <a:pt x="894307" y="985645"/>
                  <a:pt x="865064" y="1014888"/>
                  <a:pt x="828992" y="1014888"/>
                </a:cubicBezTo>
                <a:cubicBezTo>
                  <a:pt x="792920" y="1014888"/>
                  <a:pt x="763677" y="985645"/>
                  <a:pt x="763677" y="949573"/>
                </a:cubicBezTo>
                <a:cubicBezTo>
                  <a:pt x="763677" y="913502"/>
                  <a:pt x="792920" y="884259"/>
                  <a:pt x="828992" y="884259"/>
                </a:cubicBezTo>
                <a:close/>
                <a:moveTo>
                  <a:pt x="638073" y="884259"/>
                </a:moveTo>
                <a:cubicBezTo>
                  <a:pt x="674145" y="884259"/>
                  <a:pt x="703388" y="913502"/>
                  <a:pt x="703388" y="949573"/>
                </a:cubicBezTo>
                <a:cubicBezTo>
                  <a:pt x="703388" y="985645"/>
                  <a:pt x="674145" y="1014888"/>
                  <a:pt x="638073" y="1014888"/>
                </a:cubicBezTo>
                <a:cubicBezTo>
                  <a:pt x="602001" y="1014888"/>
                  <a:pt x="572758" y="985645"/>
                  <a:pt x="572758" y="949573"/>
                </a:cubicBezTo>
                <a:cubicBezTo>
                  <a:pt x="572758" y="913502"/>
                  <a:pt x="602001" y="884259"/>
                  <a:pt x="638073" y="884259"/>
                </a:cubicBezTo>
                <a:close/>
                <a:moveTo>
                  <a:pt x="447154" y="884259"/>
                </a:moveTo>
                <a:cubicBezTo>
                  <a:pt x="483226" y="884259"/>
                  <a:pt x="512469" y="913502"/>
                  <a:pt x="512469" y="949573"/>
                </a:cubicBezTo>
                <a:cubicBezTo>
                  <a:pt x="512469" y="985645"/>
                  <a:pt x="483226" y="1014888"/>
                  <a:pt x="447154" y="1014888"/>
                </a:cubicBezTo>
                <a:cubicBezTo>
                  <a:pt x="411082" y="1014888"/>
                  <a:pt x="381839" y="985645"/>
                  <a:pt x="381839" y="949573"/>
                </a:cubicBezTo>
                <a:cubicBezTo>
                  <a:pt x="381839" y="913502"/>
                  <a:pt x="411082" y="884259"/>
                  <a:pt x="447154" y="884259"/>
                </a:cubicBezTo>
                <a:close/>
                <a:moveTo>
                  <a:pt x="256234" y="884259"/>
                </a:moveTo>
                <a:cubicBezTo>
                  <a:pt x="292306" y="884259"/>
                  <a:pt x="321549" y="913502"/>
                  <a:pt x="321549" y="949573"/>
                </a:cubicBezTo>
                <a:cubicBezTo>
                  <a:pt x="321549" y="985645"/>
                  <a:pt x="292306" y="1014888"/>
                  <a:pt x="256234" y="1014888"/>
                </a:cubicBezTo>
                <a:cubicBezTo>
                  <a:pt x="220162" y="1014888"/>
                  <a:pt x="190919" y="985645"/>
                  <a:pt x="190919" y="949573"/>
                </a:cubicBezTo>
                <a:cubicBezTo>
                  <a:pt x="190919" y="913502"/>
                  <a:pt x="220162" y="884259"/>
                  <a:pt x="256234" y="884259"/>
                </a:cubicBezTo>
                <a:close/>
                <a:moveTo>
                  <a:pt x="65315" y="884259"/>
                </a:moveTo>
                <a:cubicBezTo>
                  <a:pt x="101387" y="884259"/>
                  <a:pt x="130630" y="913502"/>
                  <a:pt x="130630" y="949573"/>
                </a:cubicBezTo>
                <a:cubicBezTo>
                  <a:pt x="130630" y="985645"/>
                  <a:pt x="101387" y="1014888"/>
                  <a:pt x="65315" y="1014888"/>
                </a:cubicBezTo>
                <a:cubicBezTo>
                  <a:pt x="29243" y="1014888"/>
                  <a:pt x="0" y="985645"/>
                  <a:pt x="0" y="949573"/>
                </a:cubicBezTo>
                <a:cubicBezTo>
                  <a:pt x="0" y="913502"/>
                  <a:pt x="29243" y="884259"/>
                  <a:pt x="65315" y="884259"/>
                </a:cubicBezTo>
                <a:close/>
                <a:moveTo>
                  <a:pt x="1592669" y="663193"/>
                </a:moveTo>
                <a:cubicBezTo>
                  <a:pt x="1628741" y="663193"/>
                  <a:pt x="1657984" y="692436"/>
                  <a:pt x="1657984" y="728508"/>
                </a:cubicBezTo>
                <a:cubicBezTo>
                  <a:pt x="1657984" y="764580"/>
                  <a:pt x="1628741" y="793823"/>
                  <a:pt x="1592669" y="793823"/>
                </a:cubicBezTo>
                <a:cubicBezTo>
                  <a:pt x="1556597" y="793823"/>
                  <a:pt x="1527354" y="764580"/>
                  <a:pt x="1527354" y="728508"/>
                </a:cubicBezTo>
                <a:cubicBezTo>
                  <a:pt x="1527354" y="692436"/>
                  <a:pt x="1556597" y="663193"/>
                  <a:pt x="1592669" y="663193"/>
                </a:cubicBezTo>
                <a:close/>
                <a:moveTo>
                  <a:pt x="1401750" y="663193"/>
                </a:moveTo>
                <a:cubicBezTo>
                  <a:pt x="1437822" y="663193"/>
                  <a:pt x="1467065" y="692436"/>
                  <a:pt x="1467065" y="728508"/>
                </a:cubicBezTo>
                <a:cubicBezTo>
                  <a:pt x="1467065" y="764580"/>
                  <a:pt x="1437822" y="793823"/>
                  <a:pt x="1401750" y="793823"/>
                </a:cubicBezTo>
                <a:cubicBezTo>
                  <a:pt x="1365678" y="793823"/>
                  <a:pt x="1336435" y="764580"/>
                  <a:pt x="1336435" y="728508"/>
                </a:cubicBezTo>
                <a:cubicBezTo>
                  <a:pt x="1336435" y="692436"/>
                  <a:pt x="1365678" y="663193"/>
                  <a:pt x="1401750" y="663193"/>
                </a:cubicBezTo>
                <a:close/>
                <a:moveTo>
                  <a:pt x="1210831" y="663193"/>
                </a:moveTo>
                <a:cubicBezTo>
                  <a:pt x="1246903" y="663193"/>
                  <a:pt x="1276146" y="692436"/>
                  <a:pt x="1276146" y="728508"/>
                </a:cubicBezTo>
                <a:cubicBezTo>
                  <a:pt x="1276146" y="764580"/>
                  <a:pt x="1246903" y="793823"/>
                  <a:pt x="1210831" y="793823"/>
                </a:cubicBezTo>
                <a:cubicBezTo>
                  <a:pt x="1174759" y="793823"/>
                  <a:pt x="1145516" y="764580"/>
                  <a:pt x="1145516" y="728508"/>
                </a:cubicBezTo>
                <a:cubicBezTo>
                  <a:pt x="1145516" y="692436"/>
                  <a:pt x="1174759" y="663193"/>
                  <a:pt x="1210831" y="663193"/>
                </a:cubicBezTo>
                <a:close/>
                <a:moveTo>
                  <a:pt x="1019912" y="663193"/>
                </a:moveTo>
                <a:cubicBezTo>
                  <a:pt x="1055984" y="663193"/>
                  <a:pt x="1085227" y="692436"/>
                  <a:pt x="1085227" y="728508"/>
                </a:cubicBezTo>
                <a:cubicBezTo>
                  <a:pt x="1085227" y="764580"/>
                  <a:pt x="1055984" y="793823"/>
                  <a:pt x="1019912" y="793823"/>
                </a:cubicBezTo>
                <a:cubicBezTo>
                  <a:pt x="983840" y="793823"/>
                  <a:pt x="954597" y="764580"/>
                  <a:pt x="954597" y="728508"/>
                </a:cubicBezTo>
                <a:cubicBezTo>
                  <a:pt x="954597" y="692436"/>
                  <a:pt x="983840" y="663193"/>
                  <a:pt x="1019912" y="663193"/>
                </a:cubicBezTo>
                <a:close/>
                <a:moveTo>
                  <a:pt x="828992" y="663193"/>
                </a:moveTo>
                <a:cubicBezTo>
                  <a:pt x="865064" y="663193"/>
                  <a:pt x="894307" y="692436"/>
                  <a:pt x="894307" y="728508"/>
                </a:cubicBezTo>
                <a:cubicBezTo>
                  <a:pt x="894307" y="764580"/>
                  <a:pt x="865064" y="793823"/>
                  <a:pt x="828992" y="793823"/>
                </a:cubicBezTo>
                <a:cubicBezTo>
                  <a:pt x="792920" y="793823"/>
                  <a:pt x="763677" y="764580"/>
                  <a:pt x="763677" y="728508"/>
                </a:cubicBezTo>
                <a:cubicBezTo>
                  <a:pt x="763677" y="692436"/>
                  <a:pt x="792920" y="663193"/>
                  <a:pt x="828992" y="663193"/>
                </a:cubicBezTo>
                <a:close/>
                <a:moveTo>
                  <a:pt x="638073" y="663193"/>
                </a:moveTo>
                <a:cubicBezTo>
                  <a:pt x="674145" y="663193"/>
                  <a:pt x="703388" y="692436"/>
                  <a:pt x="703388" y="728508"/>
                </a:cubicBezTo>
                <a:cubicBezTo>
                  <a:pt x="703388" y="764580"/>
                  <a:pt x="674145" y="793823"/>
                  <a:pt x="638073" y="793823"/>
                </a:cubicBezTo>
                <a:cubicBezTo>
                  <a:pt x="602001" y="793823"/>
                  <a:pt x="572758" y="764580"/>
                  <a:pt x="572758" y="728508"/>
                </a:cubicBezTo>
                <a:cubicBezTo>
                  <a:pt x="572758" y="692436"/>
                  <a:pt x="602001" y="663193"/>
                  <a:pt x="638073" y="663193"/>
                </a:cubicBezTo>
                <a:close/>
                <a:moveTo>
                  <a:pt x="447154" y="663193"/>
                </a:moveTo>
                <a:cubicBezTo>
                  <a:pt x="483226" y="663193"/>
                  <a:pt x="512469" y="692436"/>
                  <a:pt x="512469" y="728508"/>
                </a:cubicBezTo>
                <a:cubicBezTo>
                  <a:pt x="512469" y="764580"/>
                  <a:pt x="483226" y="793823"/>
                  <a:pt x="447154" y="793823"/>
                </a:cubicBezTo>
                <a:cubicBezTo>
                  <a:pt x="411082" y="793823"/>
                  <a:pt x="381839" y="764580"/>
                  <a:pt x="381839" y="728508"/>
                </a:cubicBezTo>
                <a:cubicBezTo>
                  <a:pt x="381839" y="692436"/>
                  <a:pt x="411082" y="663193"/>
                  <a:pt x="447154" y="663193"/>
                </a:cubicBezTo>
                <a:close/>
                <a:moveTo>
                  <a:pt x="256234" y="663193"/>
                </a:moveTo>
                <a:cubicBezTo>
                  <a:pt x="292306" y="663193"/>
                  <a:pt x="321549" y="692436"/>
                  <a:pt x="321549" y="728508"/>
                </a:cubicBezTo>
                <a:cubicBezTo>
                  <a:pt x="321549" y="764580"/>
                  <a:pt x="292306" y="793823"/>
                  <a:pt x="256234" y="793823"/>
                </a:cubicBezTo>
                <a:cubicBezTo>
                  <a:pt x="220162" y="793823"/>
                  <a:pt x="190919" y="764580"/>
                  <a:pt x="190919" y="728508"/>
                </a:cubicBezTo>
                <a:cubicBezTo>
                  <a:pt x="190919" y="692436"/>
                  <a:pt x="220162" y="663193"/>
                  <a:pt x="256234" y="663193"/>
                </a:cubicBezTo>
                <a:close/>
                <a:moveTo>
                  <a:pt x="65315" y="663193"/>
                </a:moveTo>
                <a:cubicBezTo>
                  <a:pt x="101387" y="663193"/>
                  <a:pt x="130630" y="692436"/>
                  <a:pt x="130630" y="728508"/>
                </a:cubicBezTo>
                <a:cubicBezTo>
                  <a:pt x="130630" y="764580"/>
                  <a:pt x="101387" y="793823"/>
                  <a:pt x="65315" y="793823"/>
                </a:cubicBezTo>
                <a:cubicBezTo>
                  <a:pt x="29243" y="793823"/>
                  <a:pt x="0" y="764580"/>
                  <a:pt x="0" y="728508"/>
                </a:cubicBezTo>
                <a:cubicBezTo>
                  <a:pt x="0" y="692436"/>
                  <a:pt x="29243" y="663193"/>
                  <a:pt x="65315" y="663193"/>
                </a:cubicBezTo>
                <a:close/>
                <a:moveTo>
                  <a:pt x="1592669" y="442129"/>
                </a:moveTo>
                <a:cubicBezTo>
                  <a:pt x="1628741" y="442129"/>
                  <a:pt x="1657984" y="471372"/>
                  <a:pt x="1657984" y="507444"/>
                </a:cubicBezTo>
                <a:cubicBezTo>
                  <a:pt x="1657984" y="543516"/>
                  <a:pt x="1628741" y="572759"/>
                  <a:pt x="1592669" y="572759"/>
                </a:cubicBezTo>
                <a:cubicBezTo>
                  <a:pt x="1556597" y="572759"/>
                  <a:pt x="1527354" y="543516"/>
                  <a:pt x="1527354" y="507444"/>
                </a:cubicBezTo>
                <a:cubicBezTo>
                  <a:pt x="1527354" y="471372"/>
                  <a:pt x="1556597" y="442129"/>
                  <a:pt x="1592669" y="442129"/>
                </a:cubicBezTo>
                <a:close/>
                <a:moveTo>
                  <a:pt x="1401750" y="442129"/>
                </a:moveTo>
                <a:cubicBezTo>
                  <a:pt x="1437822" y="442129"/>
                  <a:pt x="1467065" y="471372"/>
                  <a:pt x="1467065" y="507444"/>
                </a:cubicBezTo>
                <a:cubicBezTo>
                  <a:pt x="1467065" y="543516"/>
                  <a:pt x="1437822" y="572759"/>
                  <a:pt x="1401750" y="572759"/>
                </a:cubicBezTo>
                <a:cubicBezTo>
                  <a:pt x="1365678" y="572759"/>
                  <a:pt x="1336435" y="543516"/>
                  <a:pt x="1336435" y="507444"/>
                </a:cubicBezTo>
                <a:cubicBezTo>
                  <a:pt x="1336435" y="471372"/>
                  <a:pt x="1365678" y="442129"/>
                  <a:pt x="1401750" y="442129"/>
                </a:cubicBezTo>
                <a:close/>
                <a:moveTo>
                  <a:pt x="1210831" y="442129"/>
                </a:moveTo>
                <a:cubicBezTo>
                  <a:pt x="1246903" y="442129"/>
                  <a:pt x="1276146" y="471372"/>
                  <a:pt x="1276146" y="507444"/>
                </a:cubicBezTo>
                <a:cubicBezTo>
                  <a:pt x="1276146" y="543516"/>
                  <a:pt x="1246903" y="572759"/>
                  <a:pt x="1210831" y="572759"/>
                </a:cubicBezTo>
                <a:cubicBezTo>
                  <a:pt x="1174759" y="572759"/>
                  <a:pt x="1145516" y="543516"/>
                  <a:pt x="1145516" y="507444"/>
                </a:cubicBezTo>
                <a:cubicBezTo>
                  <a:pt x="1145516" y="471372"/>
                  <a:pt x="1174759" y="442129"/>
                  <a:pt x="1210831" y="442129"/>
                </a:cubicBezTo>
                <a:close/>
                <a:moveTo>
                  <a:pt x="1019912" y="442129"/>
                </a:moveTo>
                <a:cubicBezTo>
                  <a:pt x="1055984" y="442129"/>
                  <a:pt x="1085227" y="471372"/>
                  <a:pt x="1085227" y="507444"/>
                </a:cubicBezTo>
                <a:cubicBezTo>
                  <a:pt x="1085227" y="543516"/>
                  <a:pt x="1055984" y="572759"/>
                  <a:pt x="1019912" y="572759"/>
                </a:cubicBezTo>
                <a:cubicBezTo>
                  <a:pt x="983840" y="572759"/>
                  <a:pt x="954597" y="543516"/>
                  <a:pt x="954597" y="507444"/>
                </a:cubicBezTo>
                <a:cubicBezTo>
                  <a:pt x="954597" y="471372"/>
                  <a:pt x="983840" y="442129"/>
                  <a:pt x="1019912" y="442129"/>
                </a:cubicBezTo>
                <a:close/>
                <a:moveTo>
                  <a:pt x="828992" y="442129"/>
                </a:moveTo>
                <a:cubicBezTo>
                  <a:pt x="865064" y="442129"/>
                  <a:pt x="894307" y="471372"/>
                  <a:pt x="894307" y="507444"/>
                </a:cubicBezTo>
                <a:cubicBezTo>
                  <a:pt x="894307" y="543516"/>
                  <a:pt x="865064" y="572759"/>
                  <a:pt x="828992" y="572759"/>
                </a:cubicBezTo>
                <a:cubicBezTo>
                  <a:pt x="792920" y="572759"/>
                  <a:pt x="763677" y="543516"/>
                  <a:pt x="763677" y="507444"/>
                </a:cubicBezTo>
                <a:cubicBezTo>
                  <a:pt x="763677" y="471372"/>
                  <a:pt x="792920" y="442129"/>
                  <a:pt x="828992" y="442129"/>
                </a:cubicBezTo>
                <a:close/>
                <a:moveTo>
                  <a:pt x="638073" y="442129"/>
                </a:moveTo>
                <a:cubicBezTo>
                  <a:pt x="674145" y="442129"/>
                  <a:pt x="703388" y="471372"/>
                  <a:pt x="703388" y="507444"/>
                </a:cubicBezTo>
                <a:cubicBezTo>
                  <a:pt x="703388" y="543516"/>
                  <a:pt x="674145" y="572759"/>
                  <a:pt x="638073" y="572759"/>
                </a:cubicBezTo>
                <a:cubicBezTo>
                  <a:pt x="602001" y="572759"/>
                  <a:pt x="572758" y="543516"/>
                  <a:pt x="572758" y="507444"/>
                </a:cubicBezTo>
                <a:cubicBezTo>
                  <a:pt x="572758" y="471372"/>
                  <a:pt x="602001" y="442129"/>
                  <a:pt x="638073" y="442129"/>
                </a:cubicBezTo>
                <a:close/>
                <a:moveTo>
                  <a:pt x="447154" y="442129"/>
                </a:moveTo>
                <a:cubicBezTo>
                  <a:pt x="483226" y="442129"/>
                  <a:pt x="512469" y="471372"/>
                  <a:pt x="512469" y="507444"/>
                </a:cubicBezTo>
                <a:cubicBezTo>
                  <a:pt x="512469" y="543516"/>
                  <a:pt x="483226" y="572759"/>
                  <a:pt x="447154" y="572759"/>
                </a:cubicBezTo>
                <a:cubicBezTo>
                  <a:pt x="411082" y="572759"/>
                  <a:pt x="381839" y="543516"/>
                  <a:pt x="381839" y="507444"/>
                </a:cubicBezTo>
                <a:cubicBezTo>
                  <a:pt x="381839" y="471372"/>
                  <a:pt x="411082" y="442129"/>
                  <a:pt x="447154" y="442129"/>
                </a:cubicBezTo>
                <a:close/>
                <a:moveTo>
                  <a:pt x="256234" y="442129"/>
                </a:moveTo>
                <a:cubicBezTo>
                  <a:pt x="292306" y="442129"/>
                  <a:pt x="321549" y="471372"/>
                  <a:pt x="321549" y="507444"/>
                </a:cubicBezTo>
                <a:cubicBezTo>
                  <a:pt x="321549" y="543516"/>
                  <a:pt x="292306" y="572759"/>
                  <a:pt x="256234" y="572759"/>
                </a:cubicBezTo>
                <a:cubicBezTo>
                  <a:pt x="220162" y="572759"/>
                  <a:pt x="190919" y="543516"/>
                  <a:pt x="190919" y="507444"/>
                </a:cubicBezTo>
                <a:cubicBezTo>
                  <a:pt x="190919" y="471372"/>
                  <a:pt x="220162" y="442129"/>
                  <a:pt x="256234" y="442129"/>
                </a:cubicBezTo>
                <a:close/>
                <a:moveTo>
                  <a:pt x="65315" y="442129"/>
                </a:moveTo>
                <a:cubicBezTo>
                  <a:pt x="101387" y="442129"/>
                  <a:pt x="130630" y="471372"/>
                  <a:pt x="130630" y="507444"/>
                </a:cubicBezTo>
                <a:cubicBezTo>
                  <a:pt x="130630" y="543516"/>
                  <a:pt x="101387" y="572759"/>
                  <a:pt x="65315" y="572759"/>
                </a:cubicBezTo>
                <a:cubicBezTo>
                  <a:pt x="29243" y="572759"/>
                  <a:pt x="0" y="543516"/>
                  <a:pt x="0" y="507444"/>
                </a:cubicBezTo>
                <a:cubicBezTo>
                  <a:pt x="0" y="471372"/>
                  <a:pt x="29243" y="442129"/>
                  <a:pt x="65315" y="442129"/>
                </a:cubicBezTo>
                <a:close/>
                <a:moveTo>
                  <a:pt x="1592669" y="221065"/>
                </a:moveTo>
                <a:cubicBezTo>
                  <a:pt x="1628741" y="221065"/>
                  <a:pt x="1657984" y="250308"/>
                  <a:pt x="1657984" y="286380"/>
                </a:cubicBezTo>
                <a:cubicBezTo>
                  <a:pt x="1657984" y="322452"/>
                  <a:pt x="1628741" y="351695"/>
                  <a:pt x="1592669" y="351695"/>
                </a:cubicBezTo>
                <a:cubicBezTo>
                  <a:pt x="1556597" y="351695"/>
                  <a:pt x="1527354" y="322452"/>
                  <a:pt x="1527354" y="286380"/>
                </a:cubicBezTo>
                <a:cubicBezTo>
                  <a:pt x="1527354" y="250308"/>
                  <a:pt x="1556597" y="221065"/>
                  <a:pt x="1592669" y="221065"/>
                </a:cubicBezTo>
                <a:close/>
                <a:moveTo>
                  <a:pt x="1401750" y="221065"/>
                </a:moveTo>
                <a:cubicBezTo>
                  <a:pt x="1437822" y="221065"/>
                  <a:pt x="1467065" y="250308"/>
                  <a:pt x="1467065" y="286380"/>
                </a:cubicBezTo>
                <a:cubicBezTo>
                  <a:pt x="1467065" y="322452"/>
                  <a:pt x="1437822" y="351695"/>
                  <a:pt x="1401750" y="351695"/>
                </a:cubicBezTo>
                <a:cubicBezTo>
                  <a:pt x="1365678" y="351695"/>
                  <a:pt x="1336435" y="322452"/>
                  <a:pt x="1336435" y="286380"/>
                </a:cubicBezTo>
                <a:cubicBezTo>
                  <a:pt x="1336435" y="250308"/>
                  <a:pt x="1365678" y="221065"/>
                  <a:pt x="1401750" y="221065"/>
                </a:cubicBezTo>
                <a:close/>
                <a:moveTo>
                  <a:pt x="1210831" y="221065"/>
                </a:moveTo>
                <a:cubicBezTo>
                  <a:pt x="1246903" y="221065"/>
                  <a:pt x="1276146" y="250308"/>
                  <a:pt x="1276146" y="286380"/>
                </a:cubicBezTo>
                <a:cubicBezTo>
                  <a:pt x="1276146" y="322452"/>
                  <a:pt x="1246903" y="351695"/>
                  <a:pt x="1210831" y="351695"/>
                </a:cubicBezTo>
                <a:cubicBezTo>
                  <a:pt x="1174759" y="351695"/>
                  <a:pt x="1145516" y="322452"/>
                  <a:pt x="1145516" y="286380"/>
                </a:cubicBezTo>
                <a:cubicBezTo>
                  <a:pt x="1145516" y="250308"/>
                  <a:pt x="1174759" y="221065"/>
                  <a:pt x="1210831" y="221065"/>
                </a:cubicBezTo>
                <a:close/>
                <a:moveTo>
                  <a:pt x="1019912" y="221065"/>
                </a:moveTo>
                <a:cubicBezTo>
                  <a:pt x="1055984" y="221065"/>
                  <a:pt x="1085227" y="250308"/>
                  <a:pt x="1085227" y="286380"/>
                </a:cubicBezTo>
                <a:cubicBezTo>
                  <a:pt x="1085227" y="322452"/>
                  <a:pt x="1055984" y="351695"/>
                  <a:pt x="1019912" y="351695"/>
                </a:cubicBezTo>
                <a:cubicBezTo>
                  <a:pt x="983840" y="351695"/>
                  <a:pt x="954597" y="322452"/>
                  <a:pt x="954597" y="286380"/>
                </a:cubicBezTo>
                <a:cubicBezTo>
                  <a:pt x="954597" y="250308"/>
                  <a:pt x="983840" y="221065"/>
                  <a:pt x="1019912" y="221065"/>
                </a:cubicBezTo>
                <a:close/>
                <a:moveTo>
                  <a:pt x="828992" y="221065"/>
                </a:moveTo>
                <a:cubicBezTo>
                  <a:pt x="865064" y="221065"/>
                  <a:pt x="894307" y="250308"/>
                  <a:pt x="894307" y="286380"/>
                </a:cubicBezTo>
                <a:cubicBezTo>
                  <a:pt x="894307" y="322452"/>
                  <a:pt x="865064" y="351695"/>
                  <a:pt x="828992" y="351695"/>
                </a:cubicBezTo>
                <a:cubicBezTo>
                  <a:pt x="792920" y="351695"/>
                  <a:pt x="763677" y="322452"/>
                  <a:pt x="763677" y="286380"/>
                </a:cubicBezTo>
                <a:cubicBezTo>
                  <a:pt x="763677" y="250308"/>
                  <a:pt x="792920" y="221065"/>
                  <a:pt x="828992" y="221065"/>
                </a:cubicBezTo>
                <a:close/>
                <a:moveTo>
                  <a:pt x="638073" y="221065"/>
                </a:moveTo>
                <a:cubicBezTo>
                  <a:pt x="674145" y="221065"/>
                  <a:pt x="703388" y="250308"/>
                  <a:pt x="703388" y="286380"/>
                </a:cubicBezTo>
                <a:cubicBezTo>
                  <a:pt x="703388" y="322452"/>
                  <a:pt x="674145" y="351695"/>
                  <a:pt x="638073" y="351695"/>
                </a:cubicBezTo>
                <a:cubicBezTo>
                  <a:pt x="602001" y="351695"/>
                  <a:pt x="572758" y="322452"/>
                  <a:pt x="572758" y="286380"/>
                </a:cubicBezTo>
                <a:cubicBezTo>
                  <a:pt x="572758" y="250308"/>
                  <a:pt x="602001" y="221065"/>
                  <a:pt x="638073" y="221065"/>
                </a:cubicBezTo>
                <a:close/>
                <a:moveTo>
                  <a:pt x="447154" y="221065"/>
                </a:moveTo>
                <a:cubicBezTo>
                  <a:pt x="483226" y="221065"/>
                  <a:pt x="512469" y="250308"/>
                  <a:pt x="512469" y="286380"/>
                </a:cubicBezTo>
                <a:cubicBezTo>
                  <a:pt x="512469" y="322452"/>
                  <a:pt x="483226" y="351695"/>
                  <a:pt x="447154" y="351695"/>
                </a:cubicBezTo>
                <a:cubicBezTo>
                  <a:pt x="411082" y="351695"/>
                  <a:pt x="381839" y="322452"/>
                  <a:pt x="381839" y="286380"/>
                </a:cubicBezTo>
                <a:cubicBezTo>
                  <a:pt x="381839" y="250308"/>
                  <a:pt x="411082" y="221065"/>
                  <a:pt x="447154" y="221065"/>
                </a:cubicBezTo>
                <a:close/>
                <a:moveTo>
                  <a:pt x="256234" y="221065"/>
                </a:moveTo>
                <a:cubicBezTo>
                  <a:pt x="292306" y="221065"/>
                  <a:pt x="321549" y="250308"/>
                  <a:pt x="321549" y="286380"/>
                </a:cubicBezTo>
                <a:cubicBezTo>
                  <a:pt x="321549" y="322452"/>
                  <a:pt x="292306" y="351695"/>
                  <a:pt x="256234" y="351695"/>
                </a:cubicBezTo>
                <a:cubicBezTo>
                  <a:pt x="220162" y="351695"/>
                  <a:pt x="190919" y="322452"/>
                  <a:pt x="190919" y="286380"/>
                </a:cubicBezTo>
                <a:cubicBezTo>
                  <a:pt x="190919" y="250308"/>
                  <a:pt x="220162" y="221065"/>
                  <a:pt x="256234" y="221065"/>
                </a:cubicBezTo>
                <a:close/>
                <a:moveTo>
                  <a:pt x="65315" y="221065"/>
                </a:moveTo>
                <a:cubicBezTo>
                  <a:pt x="101387" y="221065"/>
                  <a:pt x="130630" y="250308"/>
                  <a:pt x="130630" y="286380"/>
                </a:cubicBezTo>
                <a:cubicBezTo>
                  <a:pt x="130630" y="322452"/>
                  <a:pt x="101387" y="351695"/>
                  <a:pt x="65315" y="351695"/>
                </a:cubicBezTo>
                <a:cubicBezTo>
                  <a:pt x="29243" y="351695"/>
                  <a:pt x="0" y="322452"/>
                  <a:pt x="0" y="286380"/>
                </a:cubicBezTo>
                <a:cubicBezTo>
                  <a:pt x="0" y="250308"/>
                  <a:pt x="29243" y="221065"/>
                  <a:pt x="65315" y="221065"/>
                </a:cubicBezTo>
                <a:close/>
                <a:moveTo>
                  <a:pt x="1592669" y="0"/>
                </a:moveTo>
                <a:cubicBezTo>
                  <a:pt x="1628741" y="0"/>
                  <a:pt x="1657984" y="29243"/>
                  <a:pt x="1657984" y="65315"/>
                </a:cubicBezTo>
                <a:cubicBezTo>
                  <a:pt x="1657984" y="101387"/>
                  <a:pt x="1628741" y="130630"/>
                  <a:pt x="1592669" y="130630"/>
                </a:cubicBezTo>
                <a:cubicBezTo>
                  <a:pt x="1556597" y="130630"/>
                  <a:pt x="1527354" y="101387"/>
                  <a:pt x="1527354" y="65315"/>
                </a:cubicBezTo>
                <a:cubicBezTo>
                  <a:pt x="1527354" y="29243"/>
                  <a:pt x="1556597" y="0"/>
                  <a:pt x="1592669" y="0"/>
                </a:cubicBezTo>
                <a:close/>
                <a:moveTo>
                  <a:pt x="1401750" y="0"/>
                </a:moveTo>
                <a:cubicBezTo>
                  <a:pt x="1437822" y="0"/>
                  <a:pt x="1467065" y="29243"/>
                  <a:pt x="1467065" y="65315"/>
                </a:cubicBezTo>
                <a:cubicBezTo>
                  <a:pt x="1467065" y="101387"/>
                  <a:pt x="1437822" y="130630"/>
                  <a:pt x="1401750" y="130630"/>
                </a:cubicBezTo>
                <a:cubicBezTo>
                  <a:pt x="1365678" y="130630"/>
                  <a:pt x="1336435" y="101387"/>
                  <a:pt x="1336435" y="65315"/>
                </a:cubicBezTo>
                <a:cubicBezTo>
                  <a:pt x="1336435" y="29243"/>
                  <a:pt x="1365678" y="0"/>
                  <a:pt x="1401750" y="0"/>
                </a:cubicBezTo>
                <a:close/>
                <a:moveTo>
                  <a:pt x="1210831" y="0"/>
                </a:moveTo>
                <a:cubicBezTo>
                  <a:pt x="1246903" y="0"/>
                  <a:pt x="1276146" y="29243"/>
                  <a:pt x="1276146" y="65315"/>
                </a:cubicBezTo>
                <a:cubicBezTo>
                  <a:pt x="1276146" y="101387"/>
                  <a:pt x="1246903" y="130630"/>
                  <a:pt x="1210831" y="130630"/>
                </a:cubicBezTo>
                <a:cubicBezTo>
                  <a:pt x="1174759" y="130630"/>
                  <a:pt x="1145516" y="101387"/>
                  <a:pt x="1145516" y="65315"/>
                </a:cubicBezTo>
                <a:cubicBezTo>
                  <a:pt x="1145516" y="29243"/>
                  <a:pt x="1174759" y="0"/>
                  <a:pt x="1210831" y="0"/>
                </a:cubicBezTo>
                <a:close/>
                <a:moveTo>
                  <a:pt x="1019912" y="0"/>
                </a:moveTo>
                <a:cubicBezTo>
                  <a:pt x="1055984" y="0"/>
                  <a:pt x="1085227" y="29243"/>
                  <a:pt x="1085227" y="65315"/>
                </a:cubicBezTo>
                <a:cubicBezTo>
                  <a:pt x="1085227" y="101387"/>
                  <a:pt x="1055984" y="130630"/>
                  <a:pt x="1019912" y="130630"/>
                </a:cubicBezTo>
                <a:cubicBezTo>
                  <a:pt x="983840" y="130630"/>
                  <a:pt x="954597" y="101387"/>
                  <a:pt x="954597" y="65315"/>
                </a:cubicBezTo>
                <a:cubicBezTo>
                  <a:pt x="954597" y="29243"/>
                  <a:pt x="983840" y="0"/>
                  <a:pt x="1019912" y="0"/>
                </a:cubicBezTo>
                <a:close/>
                <a:moveTo>
                  <a:pt x="828992" y="0"/>
                </a:moveTo>
                <a:cubicBezTo>
                  <a:pt x="865064" y="0"/>
                  <a:pt x="894307" y="29243"/>
                  <a:pt x="894307" y="65315"/>
                </a:cubicBezTo>
                <a:cubicBezTo>
                  <a:pt x="894307" y="101387"/>
                  <a:pt x="865064" y="130630"/>
                  <a:pt x="828992" y="130630"/>
                </a:cubicBezTo>
                <a:cubicBezTo>
                  <a:pt x="792920" y="130630"/>
                  <a:pt x="763677" y="101387"/>
                  <a:pt x="763677" y="65315"/>
                </a:cubicBezTo>
                <a:cubicBezTo>
                  <a:pt x="763677" y="29243"/>
                  <a:pt x="792920" y="0"/>
                  <a:pt x="828992" y="0"/>
                </a:cubicBezTo>
                <a:close/>
                <a:moveTo>
                  <a:pt x="638073" y="0"/>
                </a:moveTo>
                <a:cubicBezTo>
                  <a:pt x="674145" y="0"/>
                  <a:pt x="703388" y="29243"/>
                  <a:pt x="703388" y="65315"/>
                </a:cubicBezTo>
                <a:cubicBezTo>
                  <a:pt x="703388" y="101387"/>
                  <a:pt x="674145" y="130630"/>
                  <a:pt x="638073" y="130630"/>
                </a:cubicBezTo>
                <a:cubicBezTo>
                  <a:pt x="602001" y="130630"/>
                  <a:pt x="572758" y="101387"/>
                  <a:pt x="572758" y="65315"/>
                </a:cubicBezTo>
                <a:cubicBezTo>
                  <a:pt x="572758" y="29243"/>
                  <a:pt x="602001" y="0"/>
                  <a:pt x="638073" y="0"/>
                </a:cubicBezTo>
                <a:close/>
                <a:moveTo>
                  <a:pt x="447154" y="0"/>
                </a:moveTo>
                <a:cubicBezTo>
                  <a:pt x="483226" y="0"/>
                  <a:pt x="512469" y="29243"/>
                  <a:pt x="512469" y="65315"/>
                </a:cubicBezTo>
                <a:cubicBezTo>
                  <a:pt x="512469" y="101387"/>
                  <a:pt x="483226" y="130630"/>
                  <a:pt x="447154" y="130630"/>
                </a:cubicBezTo>
                <a:cubicBezTo>
                  <a:pt x="411082" y="130630"/>
                  <a:pt x="381839" y="101387"/>
                  <a:pt x="381839" y="65315"/>
                </a:cubicBezTo>
                <a:cubicBezTo>
                  <a:pt x="381839" y="29243"/>
                  <a:pt x="411082" y="0"/>
                  <a:pt x="447154" y="0"/>
                </a:cubicBezTo>
                <a:close/>
                <a:moveTo>
                  <a:pt x="256234" y="0"/>
                </a:moveTo>
                <a:cubicBezTo>
                  <a:pt x="292306" y="0"/>
                  <a:pt x="321549" y="29243"/>
                  <a:pt x="321549" y="65315"/>
                </a:cubicBezTo>
                <a:cubicBezTo>
                  <a:pt x="321549" y="101387"/>
                  <a:pt x="292306" y="130630"/>
                  <a:pt x="256234" y="130630"/>
                </a:cubicBezTo>
                <a:cubicBezTo>
                  <a:pt x="220162" y="130630"/>
                  <a:pt x="190919" y="101387"/>
                  <a:pt x="190919" y="65315"/>
                </a:cubicBezTo>
                <a:cubicBezTo>
                  <a:pt x="190919" y="29243"/>
                  <a:pt x="220162" y="0"/>
                  <a:pt x="256234" y="0"/>
                </a:cubicBezTo>
                <a:close/>
                <a:moveTo>
                  <a:pt x="65315" y="0"/>
                </a:moveTo>
                <a:cubicBezTo>
                  <a:pt x="101387" y="0"/>
                  <a:pt x="130630" y="29243"/>
                  <a:pt x="130630" y="65315"/>
                </a:cubicBezTo>
                <a:cubicBezTo>
                  <a:pt x="130630" y="101387"/>
                  <a:pt x="101387" y="130630"/>
                  <a:pt x="65315" y="130630"/>
                </a:cubicBezTo>
                <a:cubicBezTo>
                  <a:pt x="29243" y="130630"/>
                  <a:pt x="0" y="101387"/>
                  <a:pt x="0" y="65315"/>
                </a:cubicBezTo>
                <a:cubicBezTo>
                  <a:pt x="0" y="29243"/>
                  <a:pt x="29243" y="0"/>
                  <a:pt x="65315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13000"/>
                </a:schemeClr>
              </a:gs>
              <a:gs pos="100000">
                <a:schemeClr val="accent2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矩形: 对角圆角 5">
            <a:extLst>
              <a:ext uri="{FF2B5EF4-FFF2-40B4-BE49-F238E27FC236}">
                <a16:creationId xmlns:a16="http://schemas.microsoft.com/office/drawing/2014/main" id="{DAE6BD4D-3CC4-4461-82C8-D187A3FE7806}"/>
              </a:ext>
            </a:extLst>
          </p:cNvPr>
          <p:cNvSpPr/>
          <p:nvPr/>
        </p:nvSpPr>
        <p:spPr>
          <a:xfrm>
            <a:off x="4827585" y="1706814"/>
            <a:ext cx="6841813" cy="3004457"/>
          </a:xfrm>
          <a:prstGeom prst="round2DiagRect">
            <a:avLst>
              <a:gd name="adj1" fmla="val 47101"/>
              <a:gd name="adj2" fmla="val 11111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53D2097-F7CD-4155-9F72-7301C1F1F4B6}"/>
              </a:ext>
            </a:extLst>
          </p:cNvPr>
          <p:cNvSpPr txBox="1"/>
          <p:nvPr/>
        </p:nvSpPr>
        <p:spPr>
          <a:xfrm>
            <a:off x="1070968" y="380878"/>
            <a:ext cx="947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添加对应文本内容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7C449089-DC47-4212-8D9A-A928AC4ADA9D}"/>
              </a:ext>
            </a:extLst>
          </p:cNvPr>
          <p:cNvGrpSpPr/>
          <p:nvPr/>
        </p:nvGrpSpPr>
        <p:grpSpPr>
          <a:xfrm rot="19442109">
            <a:off x="132385" y="2253636"/>
            <a:ext cx="5698673" cy="2751931"/>
            <a:chOff x="2085032" y="-380526"/>
            <a:chExt cx="10131815" cy="4892728"/>
          </a:xfrm>
          <a:solidFill>
            <a:schemeClr val="accent2"/>
          </a:solidFill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434754A1-551F-4DCF-9E5A-44ABDE51E595}"/>
                </a:ext>
              </a:extLst>
            </p:cNvPr>
            <p:cNvSpPr/>
            <p:nvPr/>
          </p:nvSpPr>
          <p:spPr>
            <a:xfrm>
              <a:off x="3339548" y="1007165"/>
              <a:ext cx="6374295" cy="214685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: 圆角 43">
              <a:extLst>
                <a:ext uri="{FF2B5EF4-FFF2-40B4-BE49-F238E27FC236}">
                  <a16:creationId xmlns:a16="http://schemas.microsoft.com/office/drawing/2014/main" id="{A9E1FAF2-896D-41FA-BE82-2739B21B9D74}"/>
                </a:ext>
              </a:extLst>
            </p:cNvPr>
            <p:cNvSpPr/>
            <p:nvPr/>
          </p:nvSpPr>
          <p:spPr>
            <a:xfrm>
              <a:off x="4572001" y="3318639"/>
              <a:ext cx="7644846" cy="119356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: 圆角 44">
              <a:extLst>
                <a:ext uri="{FF2B5EF4-FFF2-40B4-BE49-F238E27FC236}">
                  <a16:creationId xmlns:a16="http://schemas.microsoft.com/office/drawing/2014/main" id="{4594BBBF-C3D0-4629-B506-45F31B0FF1BA}"/>
                </a:ext>
              </a:extLst>
            </p:cNvPr>
            <p:cNvSpPr/>
            <p:nvPr/>
          </p:nvSpPr>
          <p:spPr>
            <a:xfrm>
              <a:off x="4761948" y="-380526"/>
              <a:ext cx="5410751" cy="119356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: 圆角 45">
              <a:extLst>
                <a:ext uri="{FF2B5EF4-FFF2-40B4-BE49-F238E27FC236}">
                  <a16:creationId xmlns:a16="http://schemas.microsoft.com/office/drawing/2014/main" id="{CD75FFAF-77F5-4E77-AF82-1E6E189DCE19}"/>
                </a:ext>
              </a:extLst>
            </p:cNvPr>
            <p:cNvSpPr/>
            <p:nvPr/>
          </p:nvSpPr>
          <p:spPr>
            <a:xfrm>
              <a:off x="2085032" y="3318638"/>
              <a:ext cx="2131785" cy="119356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7" name="图形 46">
            <a:extLst>
              <a:ext uri="{FF2B5EF4-FFF2-40B4-BE49-F238E27FC236}">
                <a16:creationId xmlns:a16="http://schemas.microsoft.com/office/drawing/2014/main" id="{6F1DC445-8006-44E0-851F-95CDDDB25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633248" y="1257943"/>
            <a:ext cx="2145432" cy="5323851"/>
          </a:xfrm>
          <a:prstGeom prst="rect">
            <a:avLst/>
          </a:prstGeom>
        </p:spPr>
      </p:pic>
      <p:sp>
        <p:nvSpPr>
          <p:cNvPr id="50" name="文本框 49">
            <a:extLst>
              <a:ext uri="{FF2B5EF4-FFF2-40B4-BE49-F238E27FC236}">
                <a16:creationId xmlns:a16="http://schemas.microsoft.com/office/drawing/2014/main" id="{08F607BC-5590-4F49-B322-7BCEE2EA5A78}"/>
              </a:ext>
            </a:extLst>
          </p:cNvPr>
          <p:cNvSpPr txBox="1"/>
          <p:nvPr/>
        </p:nvSpPr>
        <p:spPr>
          <a:xfrm>
            <a:off x="5420168" y="2797865"/>
            <a:ext cx="5685758" cy="1696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</a:t>
            </a:r>
            <a:endParaRPr lang="zh-CN" altLang="en-US" sz="2400" dirty="0"/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DF485EA3-5613-4DB5-A89E-CC0BDAC24EC8}"/>
              </a:ext>
            </a:extLst>
          </p:cNvPr>
          <p:cNvSpPr txBox="1"/>
          <p:nvPr/>
        </p:nvSpPr>
        <p:spPr>
          <a:xfrm>
            <a:off x="7628681" y="1933594"/>
            <a:ext cx="366638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输入标题文字</a:t>
            </a:r>
          </a:p>
        </p:txBody>
      </p:sp>
      <p:sp>
        <p:nvSpPr>
          <p:cNvPr id="52" name="矩形: 对角圆角 51">
            <a:extLst>
              <a:ext uri="{FF2B5EF4-FFF2-40B4-BE49-F238E27FC236}">
                <a16:creationId xmlns:a16="http://schemas.microsoft.com/office/drawing/2014/main" id="{4BADC4A5-EB9C-4205-87E8-0057FB2EEB1A}"/>
              </a:ext>
            </a:extLst>
          </p:cNvPr>
          <p:cNvSpPr/>
          <p:nvPr/>
        </p:nvSpPr>
        <p:spPr>
          <a:xfrm>
            <a:off x="5190442" y="5750687"/>
            <a:ext cx="3529373" cy="202819"/>
          </a:xfrm>
          <a:prstGeom prst="round2DiagRect">
            <a:avLst>
              <a:gd name="adj1" fmla="val 47101"/>
              <a:gd name="adj2" fmla="val 11111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4B41F130-62E3-4ED4-A8FC-0340E2C79ABD}"/>
              </a:ext>
            </a:extLst>
          </p:cNvPr>
          <p:cNvSpPr txBox="1"/>
          <p:nvPr/>
        </p:nvSpPr>
        <p:spPr>
          <a:xfrm>
            <a:off x="4158760" y="5069619"/>
            <a:ext cx="36615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b="1" i="1" dirty="0">
                <a:solidFill>
                  <a:schemeClr val="accent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冰激凌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926771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任意多边形: 形状 162">
            <a:extLst>
              <a:ext uri="{FF2B5EF4-FFF2-40B4-BE49-F238E27FC236}">
                <a16:creationId xmlns:a16="http://schemas.microsoft.com/office/drawing/2014/main" id="{7219FCAB-9EEE-4624-AFFF-4ABCA500724E}"/>
              </a:ext>
            </a:extLst>
          </p:cNvPr>
          <p:cNvSpPr/>
          <p:nvPr/>
        </p:nvSpPr>
        <p:spPr>
          <a:xfrm rot="3242149" flipH="1">
            <a:off x="9575590" y="3460934"/>
            <a:ext cx="2310185" cy="2954237"/>
          </a:xfrm>
          <a:custGeom>
            <a:avLst/>
            <a:gdLst>
              <a:gd name="connsiteX0" fmla="*/ 1592669 w 1657984"/>
              <a:gd name="connsiteY0" fmla="*/ 1989580 h 2120210"/>
              <a:gd name="connsiteX1" fmla="*/ 1657984 w 1657984"/>
              <a:gd name="connsiteY1" fmla="*/ 2054895 h 2120210"/>
              <a:gd name="connsiteX2" fmla="*/ 1592669 w 1657984"/>
              <a:gd name="connsiteY2" fmla="*/ 2120210 h 2120210"/>
              <a:gd name="connsiteX3" fmla="*/ 1527354 w 1657984"/>
              <a:gd name="connsiteY3" fmla="*/ 2054895 h 2120210"/>
              <a:gd name="connsiteX4" fmla="*/ 1592669 w 1657984"/>
              <a:gd name="connsiteY4" fmla="*/ 1989580 h 2120210"/>
              <a:gd name="connsiteX5" fmla="*/ 1401750 w 1657984"/>
              <a:gd name="connsiteY5" fmla="*/ 1989580 h 2120210"/>
              <a:gd name="connsiteX6" fmla="*/ 1467065 w 1657984"/>
              <a:gd name="connsiteY6" fmla="*/ 2054895 h 2120210"/>
              <a:gd name="connsiteX7" fmla="*/ 1401750 w 1657984"/>
              <a:gd name="connsiteY7" fmla="*/ 2120210 h 2120210"/>
              <a:gd name="connsiteX8" fmla="*/ 1336435 w 1657984"/>
              <a:gd name="connsiteY8" fmla="*/ 2054895 h 2120210"/>
              <a:gd name="connsiteX9" fmla="*/ 1401750 w 1657984"/>
              <a:gd name="connsiteY9" fmla="*/ 1989580 h 2120210"/>
              <a:gd name="connsiteX10" fmla="*/ 1210831 w 1657984"/>
              <a:gd name="connsiteY10" fmla="*/ 1989580 h 2120210"/>
              <a:gd name="connsiteX11" fmla="*/ 1276146 w 1657984"/>
              <a:gd name="connsiteY11" fmla="*/ 2054895 h 2120210"/>
              <a:gd name="connsiteX12" fmla="*/ 1210831 w 1657984"/>
              <a:gd name="connsiteY12" fmla="*/ 2120210 h 2120210"/>
              <a:gd name="connsiteX13" fmla="*/ 1145516 w 1657984"/>
              <a:gd name="connsiteY13" fmla="*/ 2054895 h 2120210"/>
              <a:gd name="connsiteX14" fmla="*/ 1210831 w 1657984"/>
              <a:gd name="connsiteY14" fmla="*/ 1989580 h 2120210"/>
              <a:gd name="connsiteX15" fmla="*/ 1019912 w 1657984"/>
              <a:gd name="connsiteY15" fmla="*/ 1989580 h 2120210"/>
              <a:gd name="connsiteX16" fmla="*/ 1085227 w 1657984"/>
              <a:gd name="connsiteY16" fmla="*/ 2054895 h 2120210"/>
              <a:gd name="connsiteX17" fmla="*/ 1019912 w 1657984"/>
              <a:gd name="connsiteY17" fmla="*/ 2120210 h 2120210"/>
              <a:gd name="connsiteX18" fmla="*/ 954597 w 1657984"/>
              <a:gd name="connsiteY18" fmla="*/ 2054895 h 2120210"/>
              <a:gd name="connsiteX19" fmla="*/ 1019912 w 1657984"/>
              <a:gd name="connsiteY19" fmla="*/ 1989580 h 2120210"/>
              <a:gd name="connsiteX20" fmla="*/ 828992 w 1657984"/>
              <a:gd name="connsiteY20" fmla="*/ 1989580 h 2120210"/>
              <a:gd name="connsiteX21" fmla="*/ 894307 w 1657984"/>
              <a:gd name="connsiteY21" fmla="*/ 2054895 h 2120210"/>
              <a:gd name="connsiteX22" fmla="*/ 828992 w 1657984"/>
              <a:gd name="connsiteY22" fmla="*/ 2120210 h 2120210"/>
              <a:gd name="connsiteX23" fmla="*/ 763677 w 1657984"/>
              <a:gd name="connsiteY23" fmla="*/ 2054895 h 2120210"/>
              <a:gd name="connsiteX24" fmla="*/ 828992 w 1657984"/>
              <a:gd name="connsiteY24" fmla="*/ 1989580 h 2120210"/>
              <a:gd name="connsiteX25" fmla="*/ 638073 w 1657984"/>
              <a:gd name="connsiteY25" fmla="*/ 1989580 h 2120210"/>
              <a:gd name="connsiteX26" fmla="*/ 703388 w 1657984"/>
              <a:gd name="connsiteY26" fmla="*/ 2054895 h 2120210"/>
              <a:gd name="connsiteX27" fmla="*/ 638073 w 1657984"/>
              <a:gd name="connsiteY27" fmla="*/ 2120210 h 2120210"/>
              <a:gd name="connsiteX28" fmla="*/ 572758 w 1657984"/>
              <a:gd name="connsiteY28" fmla="*/ 2054895 h 2120210"/>
              <a:gd name="connsiteX29" fmla="*/ 638073 w 1657984"/>
              <a:gd name="connsiteY29" fmla="*/ 1989580 h 2120210"/>
              <a:gd name="connsiteX30" fmla="*/ 447154 w 1657984"/>
              <a:gd name="connsiteY30" fmla="*/ 1989580 h 2120210"/>
              <a:gd name="connsiteX31" fmla="*/ 512469 w 1657984"/>
              <a:gd name="connsiteY31" fmla="*/ 2054895 h 2120210"/>
              <a:gd name="connsiteX32" fmla="*/ 447154 w 1657984"/>
              <a:gd name="connsiteY32" fmla="*/ 2120210 h 2120210"/>
              <a:gd name="connsiteX33" fmla="*/ 381839 w 1657984"/>
              <a:gd name="connsiteY33" fmla="*/ 2054895 h 2120210"/>
              <a:gd name="connsiteX34" fmla="*/ 447154 w 1657984"/>
              <a:gd name="connsiteY34" fmla="*/ 1989580 h 2120210"/>
              <a:gd name="connsiteX35" fmla="*/ 256234 w 1657984"/>
              <a:gd name="connsiteY35" fmla="*/ 1989580 h 2120210"/>
              <a:gd name="connsiteX36" fmla="*/ 321549 w 1657984"/>
              <a:gd name="connsiteY36" fmla="*/ 2054895 h 2120210"/>
              <a:gd name="connsiteX37" fmla="*/ 256234 w 1657984"/>
              <a:gd name="connsiteY37" fmla="*/ 2120210 h 2120210"/>
              <a:gd name="connsiteX38" fmla="*/ 190919 w 1657984"/>
              <a:gd name="connsiteY38" fmla="*/ 2054895 h 2120210"/>
              <a:gd name="connsiteX39" fmla="*/ 256234 w 1657984"/>
              <a:gd name="connsiteY39" fmla="*/ 1989580 h 2120210"/>
              <a:gd name="connsiteX40" fmla="*/ 65315 w 1657984"/>
              <a:gd name="connsiteY40" fmla="*/ 1989580 h 2120210"/>
              <a:gd name="connsiteX41" fmla="*/ 130630 w 1657984"/>
              <a:gd name="connsiteY41" fmla="*/ 2054895 h 2120210"/>
              <a:gd name="connsiteX42" fmla="*/ 65315 w 1657984"/>
              <a:gd name="connsiteY42" fmla="*/ 2120210 h 2120210"/>
              <a:gd name="connsiteX43" fmla="*/ 0 w 1657984"/>
              <a:gd name="connsiteY43" fmla="*/ 2054895 h 2120210"/>
              <a:gd name="connsiteX44" fmla="*/ 65315 w 1657984"/>
              <a:gd name="connsiteY44" fmla="*/ 1989580 h 2120210"/>
              <a:gd name="connsiteX45" fmla="*/ 1592669 w 1657984"/>
              <a:gd name="connsiteY45" fmla="*/ 1768516 h 2120210"/>
              <a:gd name="connsiteX46" fmla="*/ 1657984 w 1657984"/>
              <a:gd name="connsiteY46" fmla="*/ 1833831 h 2120210"/>
              <a:gd name="connsiteX47" fmla="*/ 1592669 w 1657984"/>
              <a:gd name="connsiteY47" fmla="*/ 1899146 h 2120210"/>
              <a:gd name="connsiteX48" fmla="*/ 1527354 w 1657984"/>
              <a:gd name="connsiteY48" fmla="*/ 1833831 h 2120210"/>
              <a:gd name="connsiteX49" fmla="*/ 1592669 w 1657984"/>
              <a:gd name="connsiteY49" fmla="*/ 1768516 h 2120210"/>
              <a:gd name="connsiteX50" fmla="*/ 1401750 w 1657984"/>
              <a:gd name="connsiteY50" fmla="*/ 1768516 h 2120210"/>
              <a:gd name="connsiteX51" fmla="*/ 1467065 w 1657984"/>
              <a:gd name="connsiteY51" fmla="*/ 1833831 h 2120210"/>
              <a:gd name="connsiteX52" fmla="*/ 1401750 w 1657984"/>
              <a:gd name="connsiteY52" fmla="*/ 1899146 h 2120210"/>
              <a:gd name="connsiteX53" fmla="*/ 1336435 w 1657984"/>
              <a:gd name="connsiteY53" fmla="*/ 1833831 h 2120210"/>
              <a:gd name="connsiteX54" fmla="*/ 1401750 w 1657984"/>
              <a:gd name="connsiteY54" fmla="*/ 1768516 h 2120210"/>
              <a:gd name="connsiteX55" fmla="*/ 1210831 w 1657984"/>
              <a:gd name="connsiteY55" fmla="*/ 1768516 h 2120210"/>
              <a:gd name="connsiteX56" fmla="*/ 1276146 w 1657984"/>
              <a:gd name="connsiteY56" fmla="*/ 1833831 h 2120210"/>
              <a:gd name="connsiteX57" fmla="*/ 1210831 w 1657984"/>
              <a:gd name="connsiteY57" fmla="*/ 1899146 h 2120210"/>
              <a:gd name="connsiteX58" fmla="*/ 1145516 w 1657984"/>
              <a:gd name="connsiteY58" fmla="*/ 1833831 h 2120210"/>
              <a:gd name="connsiteX59" fmla="*/ 1210831 w 1657984"/>
              <a:gd name="connsiteY59" fmla="*/ 1768516 h 2120210"/>
              <a:gd name="connsiteX60" fmla="*/ 1019912 w 1657984"/>
              <a:gd name="connsiteY60" fmla="*/ 1768516 h 2120210"/>
              <a:gd name="connsiteX61" fmla="*/ 1085227 w 1657984"/>
              <a:gd name="connsiteY61" fmla="*/ 1833831 h 2120210"/>
              <a:gd name="connsiteX62" fmla="*/ 1019912 w 1657984"/>
              <a:gd name="connsiteY62" fmla="*/ 1899146 h 2120210"/>
              <a:gd name="connsiteX63" fmla="*/ 954597 w 1657984"/>
              <a:gd name="connsiteY63" fmla="*/ 1833831 h 2120210"/>
              <a:gd name="connsiteX64" fmla="*/ 1019912 w 1657984"/>
              <a:gd name="connsiteY64" fmla="*/ 1768516 h 2120210"/>
              <a:gd name="connsiteX65" fmla="*/ 828992 w 1657984"/>
              <a:gd name="connsiteY65" fmla="*/ 1768516 h 2120210"/>
              <a:gd name="connsiteX66" fmla="*/ 894307 w 1657984"/>
              <a:gd name="connsiteY66" fmla="*/ 1833831 h 2120210"/>
              <a:gd name="connsiteX67" fmla="*/ 828992 w 1657984"/>
              <a:gd name="connsiteY67" fmla="*/ 1899146 h 2120210"/>
              <a:gd name="connsiteX68" fmla="*/ 763677 w 1657984"/>
              <a:gd name="connsiteY68" fmla="*/ 1833831 h 2120210"/>
              <a:gd name="connsiteX69" fmla="*/ 828992 w 1657984"/>
              <a:gd name="connsiteY69" fmla="*/ 1768516 h 2120210"/>
              <a:gd name="connsiteX70" fmla="*/ 638073 w 1657984"/>
              <a:gd name="connsiteY70" fmla="*/ 1768516 h 2120210"/>
              <a:gd name="connsiteX71" fmla="*/ 703388 w 1657984"/>
              <a:gd name="connsiteY71" fmla="*/ 1833831 h 2120210"/>
              <a:gd name="connsiteX72" fmla="*/ 638073 w 1657984"/>
              <a:gd name="connsiteY72" fmla="*/ 1899146 h 2120210"/>
              <a:gd name="connsiteX73" fmla="*/ 572758 w 1657984"/>
              <a:gd name="connsiteY73" fmla="*/ 1833831 h 2120210"/>
              <a:gd name="connsiteX74" fmla="*/ 638073 w 1657984"/>
              <a:gd name="connsiteY74" fmla="*/ 1768516 h 2120210"/>
              <a:gd name="connsiteX75" fmla="*/ 447154 w 1657984"/>
              <a:gd name="connsiteY75" fmla="*/ 1768516 h 2120210"/>
              <a:gd name="connsiteX76" fmla="*/ 512469 w 1657984"/>
              <a:gd name="connsiteY76" fmla="*/ 1833831 h 2120210"/>
              <a:gd name="connsiteX77" fmla="*/ 447154 w 1657984"/>
              <a:gd name="connsiteY77" fmla="*/ 1899146 h 2120210"/>
              <a:gd name="connsiteX78" fmla="*/ 381839 w 1657984"/>
              <a:gd name="connsiteY78" fmla="*/ 1833831 h 2120210"/>
              <a:gd name="connsiteX79" fmla="*/ 447154 w 1657984"/>
              <a:gd name="connsiteY79" fmla="*/ 1768516 h 2120210"/>
              <a:gd name="connsiteX80" fmla="*/ 256234 w 1657984"/>
              <a:gd name="connsiteY80" fmla="*/ 1768516 h 2120210"/>
              <a:gd name="connsiteX81" fmla="*/ 321549 w 1657984"/>
              <a:gd name="connsiteY81" fmla="*/ 1833831 h 2120210"/>
              <a:gd name="connsiteX82" fmla="*/ 256234 w 1657984"/>
              <a:gd name="connsiteY82" fmla="*/ 1899146 h 2120210"/>
              <a:gd name="connsiteX83" fmla="*/ 190919 w 1657984"/>
              <a:gd name="connsiteY83" fmla="*/ 1833831 h 2120210"/>
              <a:gd name="connsiteX84" fmla="*/ 256234 w 1657984"/>
              <a:gd name="connsiteY84" fmla="*/ 1768516 h 2120210"/>
              <a:gd name="connsiteX85" fmla="*/ 65315 w 1657984"/>
              <a:gd name="connsiteY85" fmla="*/ 1768516 h 2120210"/>
              <a:gd name="connsiteX86" fmla="*/ 130630 w 1657984"/>
              <a:gd name="connsiteY86" fmla="*/ 1833831 h 2120210"/>
              <a:gd name="connsiteX87" fmla="*/ 65315 w 1657984"/>
              <a:gd name="connsiteY87" fmla="*/ 1899146 h 2120210"/>
              <a:gd name="connsiteX88" fmla="*/ 0 w 1657984"/>
              <a:gd name="connsiteY88" fmla="*/ 1833831 h 2120210"/>
              <a:gd name="connsiteX89" fmla="*/ 65315 w 1657984"/>
              <a:gd name="connsiteY89" fmla="*/ 1768516 h 2120210"/>
              <a:gd name="connsiteX90" fmla="*/ 1592669 w 1657984"/>
              <a:gd name="connsiteY90" fmla="*/ 1547451 h 2120210"/>
              <a:gd name="connsiteX91" fmla="*/ 1657984 w 1657984"/>
              <a:gd name="connsiteY91" fmla="*/ 1612766 h 2120210"/>
              <a:gd name="connsiteX92" fmla="*/ 1592669 w 1657984"/>
              <a:gd name="connsiteY92" fmla="*/ 1678081 h 2120210"/>
              <a:gd name="connsiteX93" fmla="*/ 1527354 w 1657984"/>
              <a:gd name="connsiteY93" fmla="*/ 1612766 h 2120210"/>
              <a:gd name="connsiteX94" fmla="*/ 1592669 w 1657984"/>
              <a:gd name="connsiteY94" fmla="*/ 1547451 h 2120210"/>
              <a:gd name="connsiteX95" fmla="*/ 1401750 w 1657984"/>
              <a:gd name="connsiteY95" fmla="*/ 1547451 h 2120210"/>
              <a:gd name="connsiteX96" fmla="*/ 1467065 w 1657984"/>
              <a:gd name="connsiteY96" fmla="*/ 1612766 h 2120210"/>
              <a:gd name="connsiteX97" fmla="*/ 1401750 w 1657984"/>
              <a:gd name="connsiteY97" fmla="*/ 1678081 h 2120210"/>
              <a:gd name="connsiteX98" fmla="*/ 1336435 w 1657984"/>
              <a:gd name="connsiteY98" fmla="*/ 1612766 h 2120210"/>
              <a:gd name="connsiteX99" fmla="*/ 1401750 w 1657984"/>
              <a:gd name="connsiteY99" fmla="*/ 1547451 h 2120210"/>
              <a:gd name="connsiteX100" fmla="*/ 1210831 w 1657984"/>
              <a:gd name="connsiteY100" fmla="*/ 1547451 h 2120210"/>
              <a:gd name="connsiteX101" fmla="*/ 1276146 w 1657984"/>
              <a:gd name="connsiteY101" fmla="*/ 1612766 h 2120210"/>
              <a:gd name="connsiteX102" fmla="*/ 1210831 w 1657984"/>
              <a:gd name="connsiteY102" fmla="*/ 1678081 h 2120210"/>
              <a:gd name="connsiteX103" fmla="*/ 1145516 w 1657984"/>
              <a:gd name="connsiteY103" fmla="*/ 1612766 h 2120210"/>
              <a:gd name="connsiteX104" fmla="*/ 1210831 w 1657984"/>
              <a:gd name="connsiteY104" fmla="*/ 1547451 h 2120210"/>
              <a:gd name="connsiteX105" fmla="*/ 1019912 w 1657984"/>
              <a:gd name="connsiteY105" fmla="*/ 1547451 h 2120210"/>
              <a:gd name="connsiteX106" fmla="*/ 1085227 w 1657984"/>
              <a:gd name="connsiteY106" fmla="*/ 1612766 h 2120210"/>
              <a:gd name="connsiteX107" fmla="*/ 1019912 w 1657984"/>
              <a:gd name="connsiteY107" fmla="*/ 1678081 h 2120210"/>
              <a:gd name="connsiteX108" fmla="*/ 954597 w 1657984"/>
              <a:gd name="connsiteY108" fmla="*/ 1612766 h 2120210"/>
              <a:gd name="connsiteX109" fmla="*/ 1019912 w 1657984"/>
              <a:gd name="connsiteY109" fmla="*/ 1547451 h 2120210"/>
              <a:gd name="connsiteX110" fmla="*/ 828992 w 1657984"/>
              <a:gd name="connsiteY110" fmla="*/ 1547451 h 2120210"/>
              <a:gd name="connsiteX111" fmla="*/ 894307 w 1657984"/>
              <a:gd name="connsiteY111" fmla="*/ 1612766 h 2120210"/>
              <a:gd name="connsiteX112" fmla="*/ 828992 w 1657984"/>
              <a:gd name="connsiteY112" fmla="*/ 1678081 h 2120210"/>
              <a:gd name="connsiteX113" fmla="*/ 763677 w 1657984"/>
              <a:gd name="connsiteY113" fmla="*/ 1612766 h 2120210"/>
              <a:gd name="connsiteX114" fmla="*/ 828992 w 1657984"/>
              <a:gd name="connsiteY114" fmla="*/ 1547451 h 2120210"/>
              <a:gd name="connsiteX115" fmla="*/ 638073 w 1657984"/>
              <a:gd name="connsiteY115" fmla="*/ 1547451 h 2120210"/>
              <a:gd name="connsiteX116" fmla="*/ 703388 w 1657984"/>
              <a:gd name="connsiteY116" fmla="*/ 1612766 h 2120210"/>
              <a:gd name="connsiteX117" fmla="*/ 638073 w 1657984"/>
              <a:gd name="connsiteY117" fmla="*/ 1678081 h 2120210"/>
              <a:gd name="connsiteX118" fmla="*/ 572758 w 1657984"/>
              <a:gd name="connsiteY118" fmla="*/ 1612766 h 2120210"/>
              <a:gd name="connsiteX119" fmla="*/ 638073 w 1657984"/>
              <a:gd name="connsiteY119" fmla="*/ 1547451 h 2120210"/>
              <a:gd name="connsiteX120" fmla="*/ 447154 w 1657984"/>
              <a:gd name="connsiteY120" fmla="*/ 1547451 h 2120210"/>
              <a:gd name="connsiteX121" fmla="*/ 512469 w 1657984"/>
              <a:gd name="connsiteY121" fmla="*/ 1612766 h 2120210"/>
              <a:gd name="connsiteX122" fmla="*/ 447154 w 1657984"/>
              <a:gd name="connsiteY122" fmla="*/ 1678081 h 2120210"/>
              <a:gd name="connsiteX123" fmla="*/ 381839 w 1657984"/>
              <a:gd name="connsiteY123" fmla="*/ 1612766 h 2120210"/>
              <a:gd name="connsiteX124" fmla="*/ 447154 w 1657984"/>
              <a:gd name="connsiteY124" fmla="*/ 1547451 h 2120210"/>
              <a:gd name="connsiteX125" fmla="*/ 256234 w 1657984"/>
              <a:gd name="connsiteY125" fmla="*/ 1547451 h 2120210"/>
              <a:gd name="connsiteX126" fmla="*/ 321549 w 1657984"/>
              <a:gd name="connsiteY126" fmla="*/ 1612766 h 2120210"/>
              <a:gd name="connsiteX127" fmla="*/ 256234 w 1657984"/>
              <a:gd name="connsiteY127" fmla="*/ 1678081 h 2120210"/>
              <a:gd name="connsiteX128" fmla="*/ 190919 w 1657984"/>
              <a:gd name="connsiteY128" fmla="*/ 1612766 h 2120210"/>
              <a:gd name="connsiteX129" fmla="*/ 256234 w 1657984"/>
              <a:gd name="connsiteY129" fmla="*/ 1547451 h 2120210"/>
              <a:gd name="connsiteX130" fmla="*/ 65315 w 1657984"/>
              <a:gd name="connsiteY130" fmla="*/ 1547451 h 2120210"/>
              <a:gd name="connsiteX131" fmla="*/ 130630 w 1657984"/>
              <a:gd name="connsiteY131" fmla="*/ 1612766 h 2120210"/>
              <a:gd name="connsiteX132" fmla="*/ 65315 w 1657984"/>
              <a:gd name="connsiteY132" fmla="*/ 1678081 h 2120210"/>
              <a:gd name="connsiteX133" fmla="*/ 0 w 1657984"/>
              <a:gd name="connsiteY133" fmla="*/ 1612766 h 2120210"/>
              <a:gd name="connsiteX134" fmla="*/ 65315 w 1657984"/>
              <a:gd name="connsiteY134" fmla="*/ 1547451 h 2120210"/>
              <a:gd name="connsiteX135" fmla="*/ 1592669 w 1657984"/>
              <a:gd name="connsiteY135" fmla="*/ 1326387 h 2120210"/>
              <a:gd name="connsiteX136" fmla="*/ 1657984 w 1657984"/>
              <a:gd name="connsiteY136" fmla="*/ 1391702 h 2120210"/>
              <a:gd name="connsiteX137" fmla="*/ 1592669 w 1657984"/>
              <a:gd name="connsiteY137" fmla="*/ 1457017 h 2120210"/>
              <a:gd name="connsiteX138" fmla="*/ 1527354 w 1657984"/>
              <a:gd name="connsiteY138" fmla="*/ 1391702 h 2120210"/>
              <a:gd name="connsiteX139" fmla="*/ 1592669 w 1657984"/>
              <a:gd name="connsiteY139" fmla="*/ 1326387 h 2120210"/>
              <a:gd name="connsiteX140" fmla="*/ 1401750 w 1657984"/>
              <a:gd name="connsiteY140" fmla="*/ 1326387 h 2120210"/>
              <a:gd name="connsiteX141" fmla="*/ 1467065 w 1657984"/>
              <a:gd name="connsiteY141" fmla="*/ 1391702 h 2120210"/>
              <a:gd name="connsiteX142" fmla="*/ 1401750 w 1657984"/>
              <a:gd name="connsiteY142" fmla="*/ 1457017 h 2120210"/>
              <a:gd name="connsiteX143" fmla="*/ 1336435 w 1657984"/>
              <a:gd name="connsiteY143" fmla="*/ 1391702 h 2120210"/>
              <a:gd name="connsiteX144" fmla="*/ 1401750 w 1657984"/>
              <a:gd name="connsiteY144" fmla="*/ 1326387 h 2120210"/>
              <a:gd name="connsiteX145" fmla="*/ 1210831 w 1657984"/>
              <a:gd name="connsiteY145" fmla="*/ 1326387 h 2120210"/>
              <a:gd name="connsiteX146" fmla="*/ 1276146 w 1657984"/>
              <a:gd name="connsiteY146" fmla="*/ 1391702 h 2120210"/>
              <a:gd name="connsiteX147" fmla="*/ 1210831 w 1657984"/>
              <a:gd name="connsiteY147" fmla="*/ 1457017 h 2120210"/>
              <a:gd name="connsiteX148" fmla="*/ 1145516 w 1657984"/>
              <a:gd name="connsiteY148" fmla="*/ 1391702 h 2120210"/>
              <a:gd name="connsiteX149" fmla="*/ 1210831 w 1657984"/>
              <a:gd name="connsiteY149" fmla="*/ 1326387 h 2120210"/>
              <a:gd name="connsiteX150" fmla="*/ 1019912 w 1657984"/>
              <a:gd name="connsiteY150" fmla="*/ 1326387 h 2120210"/>
              <a:gd name="connsiteX151" fmla="*/ 1085227 w 1657984"/>
              <a:gd name="connsiteY151" fmla="*/ 1391702 h 2120210"/>
              <a:gd name="connsiteX152" fmla="*/ 1019912 w 1657984"/>
              <a:gd name="connsiteY152" fmla="*/ 1457017 h 2120210"/>
              <a:gd name="connsiteX153" fmla="*/ 954597 w 1657984"/>
              <a:gd name="connsiteY153" fmla="*/ 1391702 h 2120210"/>
              <a:gd name="connsiteX154" fmla="*/ 1019912 w 1657984"/>
              <a:gd name="connsiteY154" fmla="*/ 1326387 h 2120210"/>
              <a:gd name="connsiteX155" fmla="*/ 828992 w 1657984"/>
              <a:gd name="connsiteY155" fmla="*/ 1326387 h 2120210"/>
              <a:gd name="connsiteX156" fmla="*/ 894307 w 1657984"/>
              <a:gd name="connsiteY156" fmla="*/ 1391702 h 2120210"/>
              <a:gd name="connsiteX157" fmla="*/ 828992 w 1657984"/>
              <a:gd name="connsiteY157" fmla="*/ 1457017 h 2120210"/>
              <a:gd name="connsiteX158" fmla="*/ 763677 w 1657984"/>
              <a:gd name="connsiteY158" fmla="*/ 1391702 h 2120210"/>
              <a:gd name="connsiteX159" fmla="*/ 828992 w 1657984"/>
              <a:gd name="connsiteY159" fmla="*/ 1326387 h 2120210"/>
              <a:gd name="connsiteX160" fmla="*/ 638073 w 1657984"/>
              <a:gd name="connsiteY160" fmla="*/ 1326387 h 2120210"/>
              <a:gd name="connsiteX161" fmla="*/ 703388 w 1657984"/>
              <a:gd name="connsiteY161" fmla="*/ 1391702 h 2120210"/>
              <a:gd name="connsiteX162" fmla="*/ 638073 w 1657984"/>
              <a:gd name="connsiteY162" fmla="*/ 1457017 h 2120210"/>
              <a:gd name="connsiteX163" fmla="*/ 572758 w 1657984"/>
              <a:gd name="connsiteY163" fmla="*/ 1391702 h 2120210"/>
              <a:gd name="connsiteX164" fmla="*/ 638073 w 1657984"/>
              <a:gd name="connsiteY164" fmla="*/ 1326387 h 2120210"/>
              <a:gd name="connsiteX165" fmla="*/ 447154 w 1657984"/>
              <a:gd name="connsiteY165" fmla="*/ 1326387 h 2120210"/>
              <a:gd name="connsiteX166" fmla="*/ 512469 w 1657984"/>
              <a:gd name="connsiteY166" fmla="*/ 1391702 h 2120210"/>
              <a:gd name="connsiteX167" fmla="*/ 447154 w 1657984"/>
              <a:gd name="connsiteY167" fmla="*/ 1457017 h 2120210"/>
              <a:gd name="connsiteX168" fmla="*/ 381839 w 1657984"/>
              <a:gd name="connsiteY168" fmla="*/ 1391702 h 2120210"/>
              <a:gd name="connsiteX169" fmla="*/ 447154 w 1657984"/>
              <a:gd name="connsiteY169" fmla="*/ 1326387 h 2120210"/>
              <a:gd name="connsiteX170" fmla="*/ 256234 w 1657984"/>
              <a:gd name="connsiteY170" fmla="*/ 1326387 h 2120210"/>
              <a:gd name="connsiteX171" fmla="*/ 321549 w 1657984"/>
              <a:gd name="connsiteY171" fmla="*/ 1391702 h 2120210"/>
              <a:gd name="connsiteX172" fmla="*/ 256234 w 1657984"/>
              <a:gd name="connsiteY172" fmla="*/ 1457017 h 2120210"/>
              <a:gd name="connsiteX173" fmla="*/ 190919 w 1657984"/>
              <a:gd name="connsiteY173" fmla="*/ 1391702 h 2120210"/>
              <a:gd name="connsiteX174" fmla="*/ 256234 w 1657984"/>
              <a:gd name="connsiteY174" fmla="*/ 1326387 h 2120210"/>
              <a:gd name="connsiteX175" fmla="*/ 65315 w 1657984"/>
              <a:gd name="connsiteY175" fmla="*/ 1326387 h 2120210"/>
              <a:gd name="connsiteX176" fmla="*/ 130630 w 1657984"/>
              <a:gd name="connsiteY176" fmla="*/ 1391702 h 2120210"/>
              <a:gd name="connsiteX177" fmla="*/ 65315 w 1657984"/>
              <a:gd name="connsiteY177" fmla="*/ 1457017 h 2120210"/>
              <a:gd name="connsiteX178" fmla="*/ 0 w 1657984"/>
              <a:gd name="connsiteY178" fmla="*/ 1391702 h 2120210"/>
              <a:gd name="connsiteX179" fmla="*/ 65315 w 1657984"/>
              <a:gd name="connsiteY179" fmla="*/ 1326387 h 2120210"/>
              <a:gd name="connsiteX180" fmla="*/ 1592669 w 1657984"/>
              <a:gd name="connsiteY180" fmla="*/ 1105322 h 2120210"/>
              <a:gd name="connsiteX181" fmla="*/ 1657984 w 1657984"/>
              <a:gd name="connsiteY181" fmla="*/ 1170637 h 2120210"/>
              <a:gd name="connsiteX182" fmla="*/ 1592669 w 1657984"/>
              <a:gd name="connsiteY182" fmla="*/ 1235952 h 2120210"/>
              <a:gd name="connsiteX183" fmla="*/ 1527354 w 1657984"/>
              <a:gd name="connsiteY183" fmla="*/ 1170637 h 2120210"/>
              <a:gd name="connsiteX184" fmla="*/ 1592669 w 1657984"/>
              <a:gd name="connsiteY184" fmla="*/ 1105322 h 2120210"/>
              <a:gd name="connsiteX185" fmla="*/ 1401750 w 1657984"/>
              <a:gd name="connsiteY185" fmla="*/ 1105322 h 2120210"/>
              <a:gd name="connsiteX186" fmla="*/ 1467065 w 1657984"/>
              <a:gd name="connsiteY186" fmla="*/ 1170637 h 2120210"/>
              <a:gd name="connsiteX187" fmla="*/ 1401750 w 1657984"/>
              <a:gd name="connsiteY187" fmla="*/ 1235952 h 2120210"/>
              <a:gd name="connsiteX188" fmla="*/ 1336435 w 1657984"/>
              <a:gd name="connsiteY188" fmla="*/ 1170637 h 2120210"/>
              <a:gd name="connsiteX189" fmla="*/ 1401750 w 1657984"/>
              <a:gd name="connsiteY189" fmla="*/ 1105322 h 2120210"/>
              <a:gd name="connsiteX190" fmla="*/ 1210831 w 1657984"/>
              <a:gd name="connsiteY190" fmla="*/ 1105322 h 2120210"/>
              <a:gd name="connsiteX191" fmla="*/ 1276146 w 1657984"/>
              <a:gd name="connsiteY191" fmla="*/ 1170637 h 2120210"/>
              <a:gd name="connsiteX192" fmla="*/ 1210831 w 1657984"/>
              <a:gd name="connsiteY192" fmla="*/ 1235952 h 2120210"/>
              <a:gd name="connsiteX193" fmla="*/ 1145516 w 1657984"/>
              <a:gd name="connsiteY193" fmla="*/ 1170637 h 2120210"/>
              <a:gd name="connsiteX194" fmla="*/ 1210831 w 1657984"/>
              <a:gd name="connsiteY194" fmla="*/ 1105322 h 2120210"/>
              <a:gd name="connsiteX195" fmla="*/ 1019912 w 1657984"/>
              <a:gd name="connsiteY195" fmla="*/ 1105322 h 2120210"/>
              <a:gd name="connsiteX196" fmla="*/ 1085227 w 1657984"/>
              <a:gd name="connsiteY196" fmla="*/ 1170637 h 2120210"/>
              <a:gd name="connsiteX197" fmla="*/ 1019912 w 1657984"/>
              <a:gd name="connsiteY197" fmla="*/ 1235952 h 2120210"/>
              <a:gd name="connsiteX198" fmla="*/ 954597 w 1657984"/>
              <a:gd name="connsiteY198" fmla="*/ 1170637 h 2120210"/>
              <a:gd name="connsiteX199" fmla="*/ 1019912 w 1657984"/>
              <a:gd name="connsiteY199" fmla="*/ 1105322 h 2120210"/>
              <a:gd name="connsiteX200" fmla="*/ 828992 w 1657984"/>
              <a:gd name="connsiteY200" fmla="*/ 1105322 h 2120210"/>
              <a:gd name="connsiteX201" fmla="*/ 894307 w 1657984"/>
              <a:gd name="connsiteY201" fmla="*/ 1170637 h 2120210"/>
              <a:gd name="connsiteX202" fmla="*/ 828992 w 1657984"/>
              <a:gd name="connsiteY202" fmla="*/ 1235952 h 2120210"/>
              <a:gd name="connsiteX203" fmla="*/ 763677 w 1657984"/>
              <a:gd name="connsiteY203" fmla="*/ 1170637 h 2120210"/>
              <a:gd name="connsiteX204" fmla="*/ 828992 w 1657984"/>
              <a:gd name="connsiteY204" fmla="*/ 1105322 h 2120210"/>
              <a:gd name="connsiteX205" fmla="*/ 638073 w 1657984"/>
              <a:gd name="connsiteY205" fmla="*/ 1105322 h 2120210"/>
              <a:gd name="connsiteX206" fmla="*/ 703388 w 1657984"/>
              <a:gd name="connsiteY206" fmla="*/ 1170637 h 2120210"/>
              <a:gd name="connsiteX207" fmla="*/ 638073 w 1657984"/>
              <a:gd name="connsiteY207" fmla="*/ 1235952 h 2120210"/>
              <a:gd name="connsiteX208" fmla="*/ 572758 w 1657984"/>
              <a:gd name="connsiteY208" fmla="*/ 1170637 h 2120210"/>
              <a:gd name="connsiteX209" fmla="*/ 638073 w 1657984"/>
              <a:gd name="connsiteY209" fmla="*/ 1105322 h 2120210"/>
              <a:gd name="connsiteX210" fmla="*/ 447154 w 1657984"/>
              <a:gd name="connsiteY210" fmla="*/ 1105322 h 2120210"/>
              <a:gd name="connsiteX211" fmla="*/ 512469 w 1657984"/>
              <a:gd name="connsiteY211" fmla="*/ 1170637 h 2120210"/>
              <a:gd name="connsiteX212" fmla="*/ 447154 w 1657984"/>
              <a:gd name="connsiteY212" fmla="*/ 1235952 h 2120210"/>
              <a:gd name="connsiteX213" fmla="*/ 381839 w 1657984"/>
              <a:gd name="connsiteY213" fmla="*/ 1170637 h 2120210"/>
              <a:gd name="connsiteX214" fmla="*/ 447154 w 1657984"/>
              <a:gd name="connsiteY214" fmla="*/ 1105322 h 2120210"/>
              <a:gd name="connsiteX215" fmla="*/ 256234 w 1657984"/>
              <a:gd name="connsiteY215" fmla="*/ 1105322 h 2120210"/>
              <a:gd name="connsiteX216" fmla="*/ 321549 w 1657984"/>
              <a:gd name="connsiteY216" fmla="*/ 1170637 h 2120210"/>
              <a:gd name="connsiteX217" fmla="*/ 256234 w 1657984"/>
              <a:gd name="connsiteY217" fmla="*/ 1235952 h 2120210"/>
              <a:gd name="connsiteX218" fmla="*/ 190919 w 1657984"/>
              <a:gd name="connsiteY218" fmla="*/ 1170637 h 2120210"/>
              <a:gd name="connsiteX219" fmla="*/ 256234 w 1657984"/>
              <a:gd name="connsiteY219" fmla="*/ 1105322 h 2120210"/>
              <a:gd name="connsiteX220" fmla="*/ 65315 w 1657984"/>
              <a:gd name="connsiteY220" fmla="*/ 1105322 h 2120210"/>
              <a:gd name="connsiteX221" fmla="*/ 130630 w 1657984"/>
              <a:gd name="connsiteY221" fmla="*/ 1170637 h 2120210"/>
              <a:gd name="connsiteX222" fmla="*/ 65315 w 1657984"/>
              <a:gd name="connsiteY222" fmla="*/ 1235952 h 2120210"/>
              <a:gd name="connsiteX223" fmla="*/ 0 w 1657984"/>
              <a:gd name="connsiteY223" fmla="*/ 1170637 h 2120210"/>
              <a:gd name="connsiteX224" fmla="*/ 65315 w 1657984"/>
              <a:gd name="connsiteY224" fmla="*/ 1105322 h 2120210"/>
              <a:gd name="connsiteX225" fmla="*/ 1592669 w 1657984"/>
              <a:gd name="connsiteY225" fmla="*/ 884259 h 2120210"/>
              <a:gd name="connsiteX226" fmla="*/ 1657984 w 1657984"/>
              <a:gd name="connsiteY226" fmla="*/ 949573 h 2120210"/>
              <a:gd name="connsiteX227" fmla="*/ 1592669 w 1657984"/>
              <a:gd name="connsiteY227" fmla="*/ 1014888 h 2120210"/>
              <a:gd name="connsiteX228" fmla="*/ 1527354 w 1657984"/>
              <a:gd name="connsiteY228" fmla="*/ 949573 h 2120210"/>
              <a:gd name="connsiteX229" fmla="*/ 1592669 w 1657984"/>
              <a:gd name="connsiteY229" fmla="*/ 884259 h 2120210"/>
              <a:gd name="connsiteX230" fmla="*/ 1401750 w 1657984"/>
              <a:gd name="connsiteY230" fmla="*/ 884259 h 2120210"/>
              <a:gd name="connsiteX231" fmla="*/ 1467065 w 1657984"/>
              <a:gd name="connsiteY231" fmla="*/ 949573 h 2120210"/>
              <a:gd name="connsiteX232" fmla="*/ 1401750 w 1657984"/>
              <a:gd name="connsiteY232" fmla="*/ 1014888 h 2120210"/>
              <a:gd name="connsiteX233" fmla="*/ 1336435 w 1657984"/>
              <a:gd name="connsiteY233" fmla="*/ 949573 h 2120210"/>
              <a:gd name="connsiteX234" fmla="*/ 1401750 w 1657984"/>
              <a:gd name="connsiteY234" fmla="*/ 884259 h 2120210"/>
              <a:gd name="connsiteX235" fmla="*/ 1210831 w 1657984"/>
              <a:gd name="connsiteY235" fmla="*/ 884259 h 2120210"/>
              <a:gd name="connsiteX236" fmla="*/ 1276146 w 1657984"/>
              <a:gd name="connsiteY236" fmla="*/ 949573 h 2120210"/>
              <a:gd name="connsiteX237" fmla="*/ 1210831 w 1657984"/>
              <a:gd name="connsiteY237" fmla="*/ 1014888 h 2120210"/>
              <a:gd name="connsiteX238" fmla="*/ 1145516 w 1657984"/>
              <a:gd name="connsiteY238" fmla="*/ 949573 h 2120210"/>
              <a:gd name="connsiteX239" fmla="*/ 1210831 w 1657984"/>
              <a:gd name="connsiteY239" fmla="*/ 884259 h 2120210"/>
              <a:gd name="connsiteX240" fmla="*/ 1019912 w 1657984"/>
              <a:gd name="connsiteY240" fmla="*/ 884259 h 2120210"/>
              <a:gd name="connsiteX241" fmla="*/ 1085227 w 1657984"/>
              <a:gd name="connsiteY241" fmla="*/ 949573 h 2120210"/>
              <a:gd name="connsiteX242" fmla="*/ 1019912 w 1657984"/>
              <a:gd name="connsiteY242" fmla="*/ 1014888 h 2120210"/>
              <a:gd name="connsiteX243" fmla="*/ 954597 w 1657984"/>
              <a:gd name="connsiteY243" fmla="*/ 949573 h 2120210"/>
              <a:gd name="connsiteX244" fmla="*/ 1019912 w 1657984"/>
              <a:gd name="connsiteY244" fmla="*/ 884259 h 2120210"/>
              <a:gd name="connsiteX245" fmla="*/ 828992 w 1657984"/>
              <a:gd name="connsiteY245" fmla="*/ 884259 h 2120210"/>
              <a:gd name="connsiteX246" fmla="*/ 894307 w 1657984"/>
              <a:gd name="connsiteY246" fmla="*/ 949573 h 2120210"/>
              <a:gd name="connsiteX247" fmla="*/ 828992 w 1657984"/>
              <a:gd name="connsiteY247" fmla="*/ 1014888 h 2120210"/>
              <a:gd name="connsiteX248" fmla="*/ 763677 w 1657984"/>
              <a:gd name="connsiteY248" fmla="*/ 949573 h 2120210"/>
              <a:gd name="connsiteX249" fmla="*/ 828992 w 1657984"/>
              <a:gd name="connsiteY249" fmla="*/ 884259 h 2120210"/>
              <a:gd name="connsiteX250" fmla="*/ 638073 w 1657984"/>
              <a:gd name="connsiteY250" fmla="*/ 884259 h 2120210"/>
              <a:gd name="connsiteX251" fmla="*/ 703388 w 1657984"/>
              <a:gd name="connsiteY251" fmla="*/ 949573 h 2120210"/>
              <a:gd name="connsiteX252" fmla="*/ 638073 w 1657984"/>
              <a:gd name="connsiteY252" fmla="*/ 1014888 h 2120210"/>
              <a:gd name="connsiteX253" fmla="*/ 572758 w 1657984"/>
              <a:gd name="connsiteY253" fmla="*/ 949573 h 2120210"/>
              <a:gd name="connsiteX254" fmla="*/ 638073 w 1657984"/>
              <a:gd name="connsiteY254" fmla="*/ 884259 h 2120210"/>
              <a:gd name="connsiteX255" fmla="*/ 447154 w 1657984"/>
              <a:gd name="connsiteY255" fmla="*/ 884259 h 2120210"/>
              <a:gd name="connsiteX256" fmla="*/ 512469 w 1657984"/>
              <a:gd name="connsiteY256" fmla="*/ 949573 h 2120210"/>
              <a:gd name="connsiteX257" fmla="*/ 447154 w 1657984"/>
              <a:gd name="connsiteY257" fmla="*/ 1014888 h 2120210"/>
              <a:gd name="connsiteX258" fmla="*/ 381839 w 1657984"/>
              <a:gd name="connsiteY258" fmla="*/ 949573 h 2120210"/>
              <a:gd name="connsiteX259" fmla="*/ 447154 w 1657984"/>
              <a:gd name="connsiteY259" fmla="*/ 884259 h 2120210"/>
              <a:gd name="connsiteX260" fmla="*/ 256234 w 1657984"/>
              <a:gd name="connsiteY260" fmla="*/ 884259 h 2120210"/>
              <a:gd name="connsiteX261" fmla="*/ 321549 w 1657984"/>
              <a:gd name="connsiteY261" fmla="*/ 949573 h 2120210"/>
              <a:gd name="connsiteX262" fmla="*/ 256234 w 1657984"/>
              <a:gd name="connsiteY262" fmla="*/ 1014888 h 2120210"/>
              <a:gd name="connsiteX263" fmla="*/ 190919 w 1657984"/>
              <a:gd name="connsiteY263" fmla="*/ 949573 h 2120210"/>
              <a:gd name="connsiteX264" fmla="*/ 256234 w 1657984"/>
              <a:gd name="connsiteY264" fmla="*/ 884259 h 2120210"/>
              <a:gd name="connsiteX265" fmla="*/ 65315 w 1657984"/>
              <a:gd name="connsiteY265" fmla="*/ 884259 h 2120210"/>
              <a:gd name="connsiteX266" fmla="*/ 130630 w 1657984"/>
              <a:gd name="connsiteY266" fmla="*/ 949573 h 2120210"/>
              <a:gd name="connsiteX267" fmla="*/ 65315 w 1657984"/>
              <a:gd name="connsiteY267" fmla="*/ 1014888 h 2120210"/>
              <a:gd name="connsiteX268" fmla="*/ 0 w 1657984"/>
              <a:gd name="connsiteY268" fmla="*/ 949573 h 2120210"/>
              <a:gd name="connsiteX269" fmla="*/ 65315 w 1657984"/>
              <a:gd name="connsiteY269" fmla="*/ 884259 h 2120210"/>
              <a:gd name="connsiteX270" fmla="*/ 1592669 w 1657984"/>
              <a:gd name="connsiteY270" fmla="*/ 663193 h 2120210"/>
              <a:gd name="connsiteX271" fmla="*/ 1657984 w 1657984"/>
              <a:gd name="connsiteY271" fmla="*/ 728508 h 2120210"/>
              <a:gd name="connsiteX272" fmla="*/ 1592669 w 1657984"/>
              <a:gd name="connsiteY272" fmla="*/ 793823 h 2120210"/>
              <a:gd name="connsiteX273" fmla="*/ 1527354 w 1657984"/>
              <a:gd name="connsiteY273" fmla="*/ 728508 h 2120210"/>
              <a:gd name="connsiteX274" fmla="*/ 1592669 w 1657984"/>
              <a:gd name="connsiteY274" fmla="*/ 663193 h 2120210"/>
              <a:gd name="connsiteX275" fmla="*/ 1401750 w 1657984"/>
              <a:gd name="connsiteY275" fmla="*/ 663193 h 2120210"/>
              <a:gd name="connsiteX276" fmla="*/ 1467065 w 1657984"/>
              <a:gd name="connsiteY276" fmla="*/ 728508 h 2120210"/>
              <a:gd name="connsiteX277" fmla="*/ 1401750 w 1657984"/>
              <a:gd name="connsiteY277" fmla="*/ 793823 h 2120210"/>
              <a:gd name="connsiteX278" fmla="*/ 1336435 w 1657984"/>
              <a:gd name="connsiteY278" fmla="*/ 728508 h 2120210"/>
              <a:gd name="connsiteX279" fmla="*/ 1401750 w 1657984"/>
              <a:gd name="connsiteY279" fmla="*/ 663193 h 2120210"/>
              <a:gd name="connsiteX280" fmla="*/ 1210831 w 1657984"/>
              <a:gd name="connsiteY280" fmla="*/ 663193 h 2120210"/>
              <a:gd name="connsiteX281" fmla="*/ 1276146 w 1657984"/>
              <a:gd name="connsiteY281" fmla="*/ 728508 h 2120210"/>
              <a:gd name="connsiteX282" fmla="*/ 1210831 w 1657984"/>
              <a:gd name="connsiteY282" fmla="*/ 793823 h 2120210"/>
              <a:gd name="connsiteX283" fmla="*/ 1145516 w 1657984"/>
              <a:gd name="connsiteY283" fmla="*/ 728508 h 2120210"/>
              <a:gd name="connsiteX284" fmla="*/ 1210831 w 1657984"/>
              <a:gd name="connsiteY284" fmla="*/ 663193 h 2120210"/>
              <a:gd name="connsiteX285" fmla="*/ 1019912 w 1657984"/>
              <a:gd name="connsiteY285" fmla="*/ 663193 h 2120210"/>
              <a:gd name="connsiteX286" fmla="*/ 1085227 w 1657984"/>
              <a:gd name="connsiteY286" fmla="*/ 728508 h 2120210"/>
              <a:gd name="connsiteX287" fmla="*/ 1019912 w 1657984"/>
              <a:gd name="connsiteY287" fmla="*/ 793823 h 2120210"/>
              <a:gd name="connsiteX288" fmla="*/ 954597 w 1657984"/>
              <a:gd name="connsiteY288" fmla="*/ 728508 h 2120210"/>
              <a:gd name="connsiteX289" fmla="*/ 1019912 w 1657984"/>
              <a:gd name="connsiteY289" fmla="*/ 663193 h 2120210"/>
              <a:gd name="connsiteX290" fmla="*/ 828992 w 1657984"/>
              <a:gd name="connsiteY290" fmla="*/ 663193 h 2120210"/>
              <a:gd name="connsiteX291" fmla="*/ 894307 w 1657984"/>
              <a:gd name="connsiteY291" fmla="*/ 728508 h 2120210"/>
              <a:gd name="connsiteX292" fmla="*/ 828992 w 1657984"/>
              <a:gd name="connsiteY292" fmla="*/ 793823 h 2120210"/>
              <a:gd name="connsiteX293" fmla="*/ 763677 w 1657984"/>
              <a:gd name="connsiteY293" fmla="*/ 728508 h 2120210"/>
              <a:gd name="connsiteX294" fmla="*/ 828992 w 1657984"/>
              <a:gd name="connsiteY294" fmla="*/ 663193 h 2120210"/>
              <a:gd name="connsiteX295" fmla="*/ 638073 w 1657984"/>
              <a:gd name="connsiteY295" fmla="*/ 663193 h 2120210"/>
              <a:gd name="connsiteX296" fmla="*/ 703388 w 1657984"/>
              <a:gd name="connsiteY296" fmla="*/ 728508 h 2120210"/>
              <a:gd name="connsiteX297" fmla="*/ 638073 w 1657984"/>
              <a:gd name="connsiteY297" fmla="*/ 793823 h 2120210"/>
              <a:gd name="connsiteX298" fmla="*/ 572758 w 1657984"/>
              <a:gd name="connsiteY298" fmla="*/ 728508 h 2120210"/>
              <a:gd name="connsiteX299" fmla="*/ 638073 w 1657984"/>
              <a:gd name="connsiteY299" fmla="*/ 663193 h 2120210"/>
              <a:gd name="connsiteX300" fmla="*/ 447154 w 1657984"/>
              <a:gd name="connsiteY300" fmla="*/ 663193 h 2120210"/>
              <a:gd name="connsiteX301" fmla="*/ 512469 w 1657984"/>
              <a:gd name="connsiteY301" fmla="*/ 728508 h 2120210"/>
              <a:gd name="connsiteX302" fmla="*/ 447154 w 1657984"/>
              <a:gd name="connsiteY302" fmla="*/ 793823 h 2120210"/>
              <a:gd name="connsiteX303" fmla="*/ 381839 w 1657984"/>
              <a:gd name="connsiteY303" fmla="*/ 728508 h 2120210"/>
              <a:gd name="connsiteX304" fmla="*/ 447154 w 1657984"/>
              <a:gd name="connsiteY304" fmla="*/ 663193 h 2120210"/>
              <a:gd name="connsiteX305" fmla="*/ 256234 w 1657984"/>
              <a:gd name="connsiteY305" fmla="*/ 663193 h 2120210"/>
              <a:gd name="connsiteX306" fmla="*/ 321549 w 1657984"/>
              <a:gd name="connsiteY306" fmla="*/ 728508 h 2120210"/>
              <a:gd name="connsiteX307" fmla="*/ 256234 w 1657984"/>
              <a:gd name="connsiteY307" fmla="*/ 793823 h 2120210"/>
              <a:gd name="connsiteX308" fmla="*/ 190919 w 1657984"/>
              <a:gd name="connsiteY308" fmla="*/ 728508 h 2120210"/>
              <a:gd name="connsiteX309" fmla="*/ 256234 w 1657984"/>
              <a:gd name="connsiteY309" fmla="*/ 663193 h 2120210"/>
              <a:gd name="connsiteX310" fmla="*/ 65315 w 1657984"/>
              <a:gd name="connsiteY310" fmla="*/ 663193 h 2120210"/>
              <a:gd name="connsiteX311" fmla="*/ 130630 w 1657984"/>
              <a:gd name="connsiteY311" fmla="*/ 728508 h 2120210"/>
              <a:gd name="connsiteX312" fmla="*/ 65315 w 1657984"/>
              <a:gd name="connsiteY312" fmla="*/ 793823 h 2120210"/>
              <a:gd name="connsiteX313" fmla="*/ 0 w 1657984"/>
              <a:gd name="connsiteY313" fmla="*/ 728508 h 2120210"/>
              <a:gd name="connsiteX314" fmla="*/ 65315 w 1657984"/>
              <a:gd name="connsiteY314" fmla="*/ 663193 h 2120210"/>
              <a:gd name="connsiteX315" fmla="*/ 1592669 w 1657984"/>
              <a:gd name="connsiteY315" fmla="*/ 442129 h 2120210"/>
              <a:gd name="connsiteX316" fmla="*/ 1657984 w 1657984"/>
              <a:gd name="connsiteY316" fmla="*/ 507444 h 2120210"/>
              <a:gd name="connsiteX317" fmla="*/ 1592669 w 1657984"/>
              <a:gd name="connsiteY317" fmla="*/ 572759 h 2120210"/>
              <a:gd name="connsiteX318" fmla="*/ 1527354 w 1657984"/>
              <a:gd name="connsiteY318" fmla="*/ 507444 h 2120210"/>
              <a:gd name="connsiteX319" fmla="*/ 1592669 w 1657984"/>
              <a:gd name="connsiteY319" fmla="*/ 442129 h 2120210"/>
              <a:gd name="connsiteX320" fmla="*/ 1401750 w 1657984"/>
              <a:gd name="connsiteY320" fmla="*/ 442129 h 2120210"/>
              <a:gd name="connsiteX321" fmla="*/ 1467065 w 1657984"/>
              <a:gd name="connsiteY321" fmla="*/ 507444 h 2120210"/>
              <a:gd name="connsiteX322" fmla="*/ 1401750 w 1657984"/>
              <a:gd name="connsiteY322" fmla="*/ 572759 h 2120210"/>
              <a:gd name="connsiteX323" fmla="*/ 1336435 w 1657984"/>
              <a:gd name="connsiteY323" fmla="*/ 507444 h 2120210"/>
              <a:gd name="connsiteX324" fmla="*/ 1401750 w 1657984"/>
              <a:gd name="connsiteY324" fmla="*/ 442129 h 2120210"/>
              <a:gd name="connsiteX325" fmla="*/ 1210831 w 1657984"/>
              <a:gd name="connsiteY325" fmla="*/ 442129 h 2120210"/>
              <a:gd name="connsiteX326" fmla="*/ 1276146 w 1657984"/>
              <a:gd name="connsiteY326" fmla="*/ 507444 h 2120210"/>
              <a:gd name="connsiteX327" fmla="*/ 1210831 w 1657984"/>
              <a:gd name="connsiteY327" fmla="*/ 572759 h 2120210"/>
              <a:gd name="connsiteX328" fmla="*/ 1145516 w 1657984"/>
              <a:gd name="connsiteY328" fmla="*/ 507444 h 2120210"/>
              <a:gd name="connsiteX329" fmla="*/ 1210831 w 1657984"/>
              <a:gd name="connsiteY329" fmla="*/ 442129 h 2120210"/>
              <a:gd name="connsiteX330" fmla="*/ 1019912 w 1657984"/>
              <a:gd name="connsiteY330" fmla="*/ 442129 h 2120210"/>
              <a:gd name="connsiteX331" fmla="*/ 1085227 w 1657984"/>
              <a:gd name="connsiteY331" fmla="*/ 507444 h 2120210"/>
              <a:gd name="connsiteX332" fmla="*/ 1019912 w 1657984"/>
              <a:gd name="connsiteY332" fmla="*/ 572759 h 2120210"/>
              <a:gd name="connsiteX333" fmla="*/ 954597 w 1657984"/>
              <a:gd name="connsiteY333" fmla="*/ 507444 h 2120210"/>
              <a:gd name="connsiteX334" fmla="*/ 1019912 w 1657984"/>
              <a:gd name="connsiteY334" fmla="*/ 442129 h 2120210"/>
              <a:gd name="connsiteX335" fmla="*/ 828992 w 1657984"/>
              <a:gd name="connsiteY335" fmla="*/ 442129 h 2120210"/>
              <a:gd name="connsiteX336" fmla="*/ 894307 w 1657984"/>
              <a:gd name="connsiteY336" fmla="*/ 507444 h 2120210"/>
              <a:gd name="connsiteX337" fmla="*/ 828992 w 1657984"/>
              <a:gd name="connsiteY337" fmla="*/ 572759 h 2120210"/>
              <a:gd name="connsiteX338" fmla="*/ 763677 w 1657984"/>
              <a:gd name="connsiteY338" fmla="*/ 507444 h 2120210"/>
              <a:gd name="connsiteX339" fmla="*/ 828992 w 1657984"/>
              <a:gd name="connsiteY339" fmla="*/ 442129 h 2120210"/>
              <a:gd name="connsiteX340" fmla="*/ 638073 w 1657984"/>
              <a:gd name="connsiteY340" fmla="*/ 442129 h 2120210"/>
              <a:gd name="connsiteX341" fmla="*/ 703388 w 1657984"/>
              <a:gd name="connsiteY341" fmla="*/ 507444 h 2120210"/>
              <a:gd name="connsiteX342" fmla="*/ 638073 w 1657984"/>
              <a:gd name="connsiteY342" fmla="*/ 572759 h 2120210"/>
              <a:gd name="connsiteX343" fmla="*/ 572758 w 1657984"/>
              <a:gd name="connsiteY343" fmla="*/ 507444 h 2120210"/>
              <a:gd name="connsiteX344" fmla="*/ 638073 w 1657984"/>
              <a:gd name="connsiteY344" fmla="*/ 442129 h 2120210"/>
              <a:gd name="connsiteX345" fmla="*/ 447154 w 1657984"/>
              <a:gd name="connsiteY345" fmla="*/ 442129 h 2120210"/>
              <a:gd name="connsiteX346" fmla="*/ 512469 w 1657984"/>
              <a:gd name="connsiteY346" fmla="*/ 507444 h 2120210"/>
              <a:gd name="connsiteX347" fmla="*/ 447154 w 1657984"/>
              <a:gd name="connsiteY347" fmla="*/ 572759 h 2120210"/>
              <a:gd name="connsiteX348" fmla="*/ 381839 w 1657984"/>
              <a:gd name="connsiteY348" fmla="*/ 507444 h 2120210"/>
              <a:gd name="connsiteX349" fmla="*/ 447154 w 1657984"/>
              <a:gd name="connsiteY349" fmla="*/ 442129 h 2120210"/>
              <a:gd name="connsiteX350" fmla="*/ 256234 w 1657984"/>
              <a:gd name="connsiteY350" fmla="*/ 442129 h 2120210"/>
              <a:gd name="connsiteX351" fmla="*/ 321549 w 1657984"/>
              <a:gd name="connsiteY351" fmla="*/ 507444 h 2120210"/>
              <a:gd name="connsiteX352" fmla="*/ 256234 w 1657984"/>
              <a:gd name="connsiteY352" fmla="*/ 572759 h 2120210"/>
              <a:gd name="connsiteX353" fmla="*/ 190919 w 1657984"/>
              <a:gd name="connsiteY353" fmla="*/ 507444 h 2120210"/>
              <a:gd name="connsiteX354" fmla="*/ 256234 w 1657984"/>
              <a:gd name="connsiteY354" fmla="*/ 442129 h 2120210"/>
              <a:gd name="connsiteX355" fmla="*/ 65315 w 1657984"/>
              <a:gd name="connsiteY355" fmla="*/ 442129 h 2120210"/>
              <a:gd name="connsiteX356" fmla="*/ 130630 w 1657984"/>
              <a:gd name="connsiteY356" fmla="*/ 507444 h 2120210"/>
              <a:gd name="connsiteX357" fmla="*/ 65315 w 1657984"/>
              <a:gd name="connsiteY357" fmla="*/ 572759 h 2120210"/>
              <a:gd name="connsiteX358" fmla="*/ 0 w 1657984"/>
              <a:gd name="connsiteY358" fmla="*/ 507444 h 2120210"/>
              <a:gd name="connsiteX359" fmla="*/ 65315 w 1657984"/>
              <a:gd name="connsiteY359" fmla="*/ 442129 h 2120210"/>
              <a:gd name="connsiteX360" fmla="*/ 1592669 w 1657984"/>
              <a:gd name="connsiteY360" fmla="*/ 221065 h 2120210"/>
              <a:gd name="connsiteX361" fmla="*/ 1657984 w 1657984"/>
              <a:gd name="connsiteY361" fmla="*/ 286380 h 2120210"/>
              <a:gd name="connsiteX362" fmla="*/ 1592669 w 1657984"/>
              <a:gd name="connsiteY362" fmla="*/ 351695 h 2120210"/>
              <a:gd name="connsiteX363" fmla="*/ 1527354 w 1657984"/>
              <a:gd name="connsiteY363" fmla="*/ 286380 h 2120210"/>
              <a:gd name="connsiteX364" fmla="*/ 1592669 w 1657984"/>
              <a:gd name="connsiteY364" fmla="*/ 221065 h 2120210"/>
              <a:gd name="connsiteX365" fmla="*/ 1401750 w 1657984"/>
              <a:gd name="connsiteY365" fmla="*/ 221065 h 2120210"/>
              <a:gd name="connsiteX366" fmla="*/ 1467065 w 1657984"/>
              <a:gd name="connsiteY366" fmla="*/ 286380 h 2120210"/>
              <a:gd name="connsiteX367" fmla="*/ 1401750 w 1657984"/>
              <a:gd name="connsiteY367" fmla="*/ 351695 h 2120210"/>
              <a:gd name="connsiteX368" fmla="*/ 1336435 w 1657984"/>
              <a:gd name="connsiteY368" fmla="*/ 286380 h 2120210"/>
              <a:gd name="connsiteX369" fmla="*/ 1401750 w 1657984"/>
              <a:gd name="connsiteY369" fmla="*/ 221065 h 2120210"/>
              <a:gd name="connsiteX370" fmla="*/ 1210831 w 1657984"/>
              <a:gd name="connsiteY370" fmla="*/ 221065 h 2120210"/>
              <a:gd name="connsiteX371" fmla="*/ 1276146 w 1657984"/>
              <a:gd name="connsiteY371" fmla="*/ 286380 h 2120210"/>
              <a:gd name="connsiteX372" fmla="*/ 1210831 w 1657984"/>
              <a:gd name="connsiteY372" fmla="*/ 351695 h 2120210"/>
              <a:gd name="connsiteX373" fmla="*/ 1145516 w 1657984"/>
              <a:gd name="connsiteY373" fmla="*/ 286380 h 2120210"/>
              <a:gd name="connsiteX374" fmla="*/ 1210831 w 1657984"/>
              <a:gd name="connsiteY374" fmla="*/ 221065 h 2120210"/>
              <a:gd name="connsiteX375" fmla="*/ 1019912 w 1657984"/>
              <a:gd name="connsiteY375" fmla="*/ 221065 h 2120210"/>
              <a:gd name="connsiteX376" fmla="*/ 1085227 w 1657984"/>
              <a:gd name="connsiteY376" fmla="*/ 286380 h 2120210"/>
              <a:gd name="connsiteX377" fmla="*/ 1019912 w 1657984"/>
              <a:gd name="connsiteY377" fmla="*/ 351695 h 2120210"/>
              <a:gd name="connsiteX378" fmla="*/ 954597 w 1657984"/>
              <a:gd name="connsiteY378" fmla="*/ 286380 h 2120210"/>
              <a:gd name="connsiteX379" fmla="*/ 1019912 w 1657984"/>
              <a:gd name="connsiteY379" fmla="*/ 221065 h 2120210"/>
              <a:gd name="connsiteX380" fmla="*/ 828992 w 1657984"/>
              <a:gd name="connsiteY380" fmla="*/ 221065 h 2120210"/>
              <a:gd name="connsiteX381" fmla="*/ 894307 w 1657984"/>
              <a:gd name="connsiteY381" fmla="*/ 286380 h 2120210"/>
              <a:gd name="connsiteX382" fmla="*/ 828992 w 1657984"/>
              <a:gd name="connsiteY382" fmla="*/ 351695 h 2120210"/>
              <a:gd name="connsiteX383" fmla="*/ 763677 w 1657984"/>
              <a:gd name="connsiteY383" fmla="*/ 286380 h 2120210"/>
              <a:gd name="connsiteX384" fmla="*/ 828992 w 1657984"/>
              <a:gd name="connsiteY384" fmla="*/ 221065 h 2120210"/>
              <a:gd name="connsiteX385" fmla="*/ 638073 w 1657984"/>
              <a:gd name="connsiteY385" fmla="*/ 221065 h 2120210"/>
              <a:gd name="connsiteX386" fmla="*/ 703388 w 1657984"/>
              <a:gd name="connsiteY386" fmla="*/ 286380 h 2120210"/>
              <a:gd name="connsiteX387" fmla="*/ 638073 w 1657984"/>
              <a:gd name="connsiteY387" fmla="*/ 351695 h 2120210"/>
              <a:gd name="connsiteX388" fmla="*/ 572758 w 1657984"/>
              <a:gd name="connsiteY388" fmla="*/ 286380 h 2120210"/>
              <a:gd name="connsiteX389" fmla="*/ 638073 w 1657984"/>
              <a:gd name="connsiteY389" fmla="*/ 221065 h 2120210"/>
              <a:gd name="connsiteX390" fmla="*/ 447154 w 1657984"/>
              <a:gd name="connsiteY390" fmla="*/ 221065 h 2120210"/>
              <a:gd name="connsiteX391" fmla="*/ 512469 w 1657984"/>
              <a:gd name="connsiteY391" fmla="*/ 286380 h 2120210"/>
              <a:gd name="connsiteX392" fmla="*/ 447154 w 1657984"/>
              <a:gd name="connsiteY392" fmla="*/ 351695 h 2120210"/>
              <a:gd name="connsiteX393" fmla="*/ 381839 w 1657984"/>
              <a:gd name="connsiteY393" fmla="*/ 286380 h 2120210"/>
              <a:gd name="connsiteX394" fmla="*/ 447154 w 1657984"/>
              <a:gd name="connsiteY394" fmla="*/ 221065 h 2120210"/>
              <a:gd name="connsiteX395" fmla="*/ 256234 w 1657984"/>
              <a:gd name="connsiteY395" fmla="*/ 221065 h 2120210"/>
              <a:gd name="connsiteX396" fmla="*/ 321549 w 1657984"/>
              <a:gd name="connsiteY396" fmla="*/ 286380 h 2120210"/>
              <a:gd name="connsiteX397" fmla="*/ 256234 w 1657984"/>
              <a:gd name="connsiteY397" fmla="*/ 351695 h 2120210"/>
              <a:gd name="connsiteX398" fmla="*/ 190919 w 1657984"/>
              <a:gd name="connsiteY398" fmla="*/ 286380 h 2120210"/>
              <a:gd name="connsiteX399" fmla="*/ 256234 w 1657984"/>
              <a:gd name="connsiteY399" fmla="*/ 221065 h 2120210"/>
              <a:gd name="connsiteX400" fmla="*/ 65315 w 1657984"/>
              <a:gd name="connsiteY400" fmla="*/ 221065 h 2120210"/>
              <a:gd name="connsiteX401" fmla="*/ 130630 w 1657984"/>
              <a:gd name="connsiteY401" fmla="*/ 286380 h 2120210"/>
              <a:gd name="connsiteX402" fmla="*/ 65315 w 1657984"/>
              <a:gd name="connsiteY402" fmla="*/ 351695 h 2120210"/>
              <a:gd name="connsiteX403" fmla="*/ 0 w 1657984"/>
              <a:gd name="connsiteY403" fmla="*/ 286380 h 2120210"/>
              <a:gd name="connsiteX404" fmla="*/ 65315 w 1657984"/>
              <a:gd name="connsiteY404" fmla="*/ 221065 h 2120210"/>
              <a:gd name="connsiteX405" fmla="*/ 1592669 w 1657984"/>
              <a:gd name="connsiteY405" fmla="*/ 0 h 2120210"/>
              <a:gd name="connsiteX406" fmla="*/ 1657984 w 1657984"/>
              <a:gd name="connsiteY406" fmla="*/ 65315 h 2120210"/>
              <a:gd name="connsiteX407" fmla="*/ 1592669 w 1657984"/>
              <a:gd name="connsiteY407" fmla="*/ 130630 h 2120210"/>
              <a:gd name="connsiteX408" fmla="*/ 1527354 w 1657984"/>
              <a:gd name="connsiteY408" fmla="*/ 65315 h 2120210"/>
              <a:gd name="connsiteX409" fmla="*/ 1592669 w 1657984"/>
              <a:gd name="connsiteY409" fmla="*/ 0 h 2120210"/>
              <a:gd name="connsiteX410" fmla="*/ 1401750 w 1657984"/>
              <a:gd name="connsiteY410" fmla="*/ 0 h 2120210"/>
              <a:gd name="connsiteX411" fmla="*/ 1467065 w 1657984"/>
              <a:gd name="connsiteY411" fmla="*/ 65315 h 2120210"/>
              <a:gd name="connsiteX412" fmla="*/ 1401750 w 1657984"/>
              <a:gd name="connsiteY412" fmla="*/ 130630 h 2120210"/>
              <a:gd name="connsiteX413" fmla="*/ 1336435 w 1657984"/>
              <a:gd name="connsiteY413" fmla="*/ 65315 h 2120210"/>
              <a:gd name="connsiteX414" fmla="*/ 1401750 w 1657984"/>
              <a:gd name="connsiteY414" fmla="*/ 0 h 2120210"/>
              <a:gd name="connsiteX415" fmla="*/ 1210831 w 1657984"/>
              <a:gd name="connsiteY415" fmla="*/ 0 h 2120210"/>
              <a:gd name="connsiteX416" fmla="*/ 1276146 w 1657984"/>
              <a:gd name="connsiteY416" fmla="*/ 65315 h 2120210"/>
              <a:gd name="connsiteX417" fmla="*/ 1210831 w 1657984"/>
              <a:gd name="connsiteY417" fmla="*/ 130630 h 2120210"/>
              <a:gd name="connsiteX418" fmla="*/ 1145516 w 1657984"/>
              <a:gd name="connsiteY418" fmla="*/ 65315 h 2120210"/>
              <a:gd name="connsiteX419" fmla="*/ 1210831 w 1657984"/>
              <a:gd name="connsiteY419" fmla="*/ 0 h 2120210"/>
              <a:gd name="connsiteX420" fmla="*/ 1019912 w 1657984"/>
              <a:gd name="connsiteY420" fmla="*/ 0 h 2120210"/>
              <a:gd name="connsiteX421" fmla="*/ 1085227 w 1657984"/>
              <a:gd name="connsiteY421" fmla="*/ 65315 h 2120210"/>
              <a:gd name="connsiteX422" fmla="*/ 1019912 w 1657984"/>
              <a:gd name="connsiteY422" fmla="*/ 130630 h 2120210"/>
              <a:gd name="connsiteX423" fmla="*/ 954597 w 1657984"/>
              <a:gd name="connsiteY423" fmla="*/ 65315 h 2120210"/>
              <a:gd name="connsiteX424" fmla="*/ 1019912 w 1657984"/>
              <a:gd name="connsiteY424" fmla="*/ 0 h 2120210"/>
              <a:gd name="connsiteX425" fmla="*/ 828992 w 1657984"/>
              <a:gd name="connsiteY425" fmla="*/ 0 h 2120210"/>
              <a:gd name="connsiteX426" fmla="*/ 894307 w 1657984"/>
              <a:gd name="connsiteY426" fmla="*/ 65315 h 2120210"/>
              <a:gd name="connsiteX427" fmla="*/ 828992 w 1657984"/>
              <a:gd name="connsiteY427" fmla="*/ 130630 h 2120210"/>
              <a:gd name="connsiteX428" fmla="*/ 763677 w 1657984"/>
              <a:gd name="connsiteY428" fmla="*/ 65315 h 2120210"/>
              <a:gd name="connsiteX429" fmla="*/ 828992 w 1657984"/>
              <a:gd name="connsiteY429" fmla="*/ 0 h 2120210"/>
              <a:gd name="connsiteX430" fmla="*/ 638073 w 1657984"/>
              <a:gd name="connsiteY430" fmla="*/ 0 h 2120210"/>
              <a:gd name="connsiteX431" fmla="*/ 703388 w 1657984"/>
              <a:gd name="connsiteY431" fmla="*/ 65315 h 2120210"/>
              <a:gd name="connsiteX432" fmla="*/ 638073 w 1657984"/>
              <a:gd name="connsiteY432" fmla="*/ 130630 h 2120210"/>
              <a:gd name="connsiteX433" fmla="*/ 572758 w 1657984"/>
              <a:gd name="connsiteY433" fmla="*/ 65315 h 2120210"/>
              <a:gd name="connsiteX434" fmla="*/ 638073 w 1657984"/>
              <a:gd name="connsiteY434" fmla="*/ 0 h 2120210"/>
              <a:gd name="connsiteX435" fmla="*/ 447154 w 1657984"/>
              <a:gd name="connsiteY435" fmla="*/ 0 h 2120210"/>
              <a:gd name="connsiteX436" fmla="*/ 512469 w 1657984"/>
              <a:gd name="connsiteY436" fmla="*/ 65315 h 2120210"/>
              <a:gd name="connsiteX437" fmla="*/ 447154 w 1657984"/>
              <a:gd name="connsiteY437" fmla="*/ 130630 h 2120210"/>
              <a:gd name="connsiteX438" fmla="*/ 381839 w 1657984"/>
              <a:gd name="connsiteY438" fmla="*/ 65315 h 2120210"/>
              <a:gd name="connsiteX439" fmla="*/ 447154 w 1657984"/>
              <a:gd name="connsiteY439" fmla="*/ 0 h 2120210"/>
              <a:gd name="connsiteX440" fmla="*/ 256234 w 1657984"/>
              <a:gd name="connsiteY440" fmla="*/ 0 h 2120210"/>
              <a:gd name="connsiteX441" fmla="*/ 321549 w 1657984"/>
              <a:gd name="connsiteY441" fmla="*/ 65315 h 2120210"/>
              <a:gd name="connsiteX442" fmla="*/ 256234 w 1657984"/>
              <a:gd name="connsiteY442" fmla="*/ 130630 h 2120210"/>
              <a:gd name="connsiteX443" fmla="*/ 190919 w 1657984"/>
              <a:gd name="connsiteY443" fmla="*/ 65315 h 2120210"/>
              <a:gd name="connsiteX444" fmla="*/ 256234 w 1657984"/>
              <a:gd name="connsiteY444" fmla="*/ 0 h 2120210"/>
              <a:gd name="connsiteX445" fmla="*/ 65315 w 1657984"/>
              <a:gd name="connsiteY445" fmla="*/ 0 h 2120210"/>
              <a:gd name="connsiteX446" fmla="*/ 130630 w 1657984"/>
              <a:gd name="connsiteY446" fmla="*/ 65315 h 2120210"/>
              <a:gd name="connsiteX447" fmla="*/ 65315 w 1657984"/>
              <a:gd name="connsiteY447" fmla="*/ 130630 h 2120210"/>
              <a:gd name="connsiteX448" fmla="*/ 0 w 1657984"/>
              <a:gd name="connsiteY448" fmla="*/ 65315 h 2120210"/>
              <a:gd name="connsiteX449" fmla="*/ 65315 w 1657984"/>
              <a:gd name="connsiteY449" fmla="*/ 0 h 2120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</a:cxnLst>
            <a:rect l="l" t="t" r="r" b="b"/>
            <a:pathLst>
              <a:path w="1657984" h="2120210">
                <a:moveTo>
                  <a:pt x="1592669" y="1989580"/>
                </a:moveTo>
                <a:cubicBezTo>
                  <a:pt x="1628741" y="1989580"/>
                  <a:pt x="1657984" y="2018823"/>
                  <a:pt x="1657984" y="2054895"/>
                </a:cubicBezTo>
                <a:cubicBezTo>
                  <a:pt x="1657984" y="2090967"/>
                  <a:pt x="1628741" y="2120210"/>
                  <a:pt x="1592669" y="2120210"/>
                </a:cubicBezTo>
                <a:cubicBezTo>
                  <a:pt x="1556597" y="2120210"/>
                  <a:pt x="1527354" y="2090967"/>
                  <a:pt x="1527354" y="2054895"/>
                </a:cubicBezTo>
                <a:cubicBezTo>
                  <a:pt x="1527354" y="2018823"/>
                  <a:pt x="1556597" y="1989580"/>
                  <a:pt x="1592669" y="1989580"/>
                </a:cubicBezTo>
                <a:close/>
                <a:moveTo>
                  <a:pt x="1401750" y="1989580"/>
                </a:moveTo>
                <a:cubicBezTo>
                  <a:pt x="1437822" y="1989580"/>
                  <a:pt x="1467065" y="2018823"/>
                  <a:pt x="1467065" y="2054895"/>
                </a:cubicBezTo>
                <a:cubicBezTo>
                  <a:pt x="1467065" y="2090967"/>
                  <a:pt x="1437822" y="2120210"/>
                  <a:pt x="1401750" y="2120210"/>
                </a:cubicBezTo>
                <a:cubicBezTo>
                  <a:pt x="1365678" y="2120210"/>
                  <a:pt x="1336435" y="2090967"/>
                  <a:pt x="1336435" y="2054895"/>
                </a:cubicBezTo>
                <a:cubicBezTo>
                  <a:pt x="1336435" y="2018823"/>
                  <a:pt x="1365678" y="1989580"/>
                  <a:pt x="1401750" y="1989580"/>
                </a:cubicBezTo>
                <a:close/>
                <a:moveTo>
                  <a:pt x="1210831" y="1989580"/>
                </a:moveTo>
                <a:cubicBezTo>
                  <a:pt x="1246903" y="1989580"/>
                  <a:pt x="1276146" y="2018823"/>
                  <a:pt x="1276146" y="2054895"/>
                </a:cubicBezTo>
                <a:cubicBezTo>
                  <a:pt x="1276146" y="2090967"/>
                  <a:pt x="1246903" y="2120210"/>
                  <a:pt x="1210831" y="2120210"/>
                </a:cubicBezTo>
                <a:cubicBezTo>
                  <a:pt x="1174759" y="2120210"/>
                  <a:pt x="1145516" y="2090967"/>
                  <a:pt x="1145516" y="2054895"/>
                </a:cubicBezTo>
                <a:cubicBezTo>
                  <a:pt x="1145516" y="2018823"/>
                  <a:pt x="1174759" y="1989580"/>
                  <a:pt x="1210831" y="1989580"/>
                </a:cubicBezTo>
                <a:close/>
                <a:moveTo>
                  <a:pt x="1019912" y="1989580"/>
                </a:moveTo>
                <a:cubicBezTo>
                  <a:pt x="1055984" y="1989580"/>
                  <a:pt x="1085227" y="2018823"/>
                  <a:pt x="1085227" y="2054895"/>
                </a:cubicBezTo>
                <a:cubicBezTo>
                  <a:pt x="1085227" y="2090967"/>
                  <a:pt x="1055984" y="2120210"/>
                  <a:pt x="1019912" y="2120210"/>
                </a:cubicBezTo>
                <a:cubicBezTo>
                  <a:pt x="983840" y="2120210"/>
                  <a:pt x="954597" y="2090967"/>
                  <a:pt x="954597" y="2054895"/>
                </a:cubicBezTo>
                <a:cubicBezTo>
                  <a:pt x="954597" y="2018823"/>
                  <a:pt x="983840" y="1989580"/>
                  <a:pt x="1019912" y="1989580"/>
                </a:cubicBezTo>
                <a:close/>
                <a:moveTo>
                  <a:pt x="828992" y="1989580"/>
                </a:moveTo>
                <a:cubicBezTo>
                  <a:pt x="865064" y="1989580"/>
                  <a:pt x="894307" y="2018823"/>
                  <a:pt x="894307" y="2054895"/>
                </a:cubicBezTo>
                <a:cubicBezTo>
                  <a:pt x="894307" y="2090967"/>
                  <a:pt x="865064" y="2120210"/>
                  <a:pt x="828992" y="2120210"/>
                </a:cubicBezTo>
                <a:cubicBezTo>
                  <a:pt x="792920" y="2120210"/>
                  <a:pt x="763677" y="2090967"/>
                  <a:pt x="763677" y="2054895"/>
                </a:cubicBezTo>
                <a:cubicBezTo>
                  <a:pt x="763677" y="2018823"/>
                  <a:pt x="792920" y="1989580"/>
                  <a:pt x="828992" y="1989580"/>
                </a:cubicBezTo>
                <a:close/>
                <a:moveTo>
                  <a:pt x="638073" y="1989580"/>
                </a:moveTo>
                <a:cubicBezTo>
                  <a:pt x="674145" y="1989580"/>
                  <a:pt x="703388" y="2018823"/>
                  <a:pt x="703388" y="2054895"/>
                </a:cubicBezTo>
                <a:cubicBezTo>
                  <a:pt x="703388" y="2090967"/>
                  <a:pt x="674145" y="2120210"/>
                  <a:pt x="638073" y="2120210"/>
                </a:cubicBezTo>
                <a:cubicBezTo>
                  <a:pt x="602001" y="2120210"/>
                  <a:pt x="572758" y="2090967"/>
                  <a:pt x="572758" y="2054895"/>
                </a:cubicBezTo>
                <a:cubicBezTo>
                  <a:pt x="572758" y="2018823"/>
                  <a:pt x="602001" y="1989580"/>
                  <a:pt x="638073" y="1989580"/>
                </a:cubicBezTo>
                <a:close/>
                <a:moveTo>
                  <a:pt x="447154" y="1989580"/>
                </a:moveTo>
                <a:cubicBezTo>
                  <a:pt x="483226" y="1989580"/>
                  <a:pt x="512469" y="2018823"/>
                  <a:pt x="512469" y="2054895"/>
                </a:cubicBezTo>
                <a:cubicBezTo>
                  <a:pt x="512469" y="2090967"/>
                  <a:pt x="483226" y="2120210"/>
                  <a:pt x="447154" y="2120210"/>
                </a:cubicBezTo>
                <a:cubicBezTo>
                  <a:pt x="411082" y="2120210"/>
                  <a:pt x="381839" y="2090967"/>
                  <a:pt x="381839" y="2054895"/>
                </a:cubicBezTo>
                <a:cubicBezTo>
                  <a:pt x="381839" y="2018823"/>
                  <a:pt x="411082" y="1989580"/>
                  <a:pt x="447154" y="1989580"/>
                </a:cubicBezTo>
                <a:close/>
                <a:moveTo>
                  <a:pt x="256234" y="1989580"/>
                </a:moveTo>
                <a:cubicBezTo>
                  <a:pt x="292306" y="1989580"/>
                  <a:pt x="321549" y="2018823"/>
                  <a:pt x="321549" y="2054895"/>
                </a:cubicBezTo>
                <a:cubicBezTo>
                  <a:pt x="321549" y="2090967"/>
                  <a:pt x="292306" y="2120210"/>
                  <a:pt x="256234" y="2120210"/>
                </a:cubicBezTo>
                <a:cubicBezTo>
                  <a:pt x="220162" y="2120210"/>
                  <a:pt x="190919" y="2090967"/>
                  <a:pt x="190919" y="2054895"/>
                </a:cubicBezTo>
                <a:cubicBezTo>
                  <a:pt x="190919" y="2018823"/>
                  <a:pt x="220162" y="1989580"/>
                  <a:pt x="256234" y="1989580"/>
                </a:cubicBezTo>
                <a:close/>
                <a:moveTo>
                  <a:pt x="65315" y="1989580"/>
                </a:moveTo>
                <a:cubicBezTo>
                  <a:pt x="101387" y="1989580"/>
                  <a:pt x="130630" y="2018823"/>
                  <a:pt x="130630" y="2054895"/>
                </a:cubicBezTo>
                <a:cubicBezTo>
                  <a:pt x="130630" y="2090967"/>
                  <a:pt x="101387" y="2120210"/>
                  <a:pt x="65315" y="2120210"/>
                </a:cubicBezTo>
                <a:cubicBezTo>
                  <a:pt x="29243" y="2120210"/>
                  <a:pt x="0" y="2090967"/>
                  <a:pt x="0" y="2054895"/>
                </a:cubicBezTo>
                <a:cubicBezTo>
                  <a:pt x="0" y="2018823"/>
                  <a:pt x="29243" y="1989580"/>
                  <a:pt x="65315" y="1989580"/>
                </a:cubicBezTo>
                <a:close/>
                <a:moveTo>
                  <a:pt x="1592669" y="1768516"/>
                </a:moveTo>
                <a:cubicBezTo>
                  <a:pt x="1628741" y="1768516"/>
                  <a:pt x="1657984" y="1797759"/>
                  <a:pt x="1657984" y="1833831"/>
                </a:cubicBezTo>
                <a:cubicBezTo>
                  <a:pt x="1657984" y="1869903"/>
                  <a:pt x="1628741" y="1899146"/>
                  <a:pt x="1592669" y="1899146"/>
                </a:cubicBezTo>
                <a:cubicBezTo>
                  <a:pt x="1556597" y="1899146"/>
                  <a:pt x="1527354" y="1869903"/>
                  <a:pt x="1527354" y="1833831"/>
                </a:cubicBezTo>
                <a:cubicBezTo>
                  <a:pt x="1527354" y="1797759"/>
                  <a:pt x="1556597" y="1768516"/>
                  <a:pt x="1592669" y="1768516"/>
                </a:cubicBezTo>
                <a:close/>
                <a:moveTo>
                  <a:pt x="1401750" y="1768516"/>
                </a:moveTo>
                <a:cubicBezTo>
                  <a:pt x="1437822" y="1768516"/>
                  <a:pt x="1467065" y="1797759"/>
                  <a:pt x="1467065" y="1833831"/>
                </a:cubicBezTo>
                <a:cubicBezTo>
                  <a:pt x="1467065" y="1869903"/>
                  <a:pt x="1437822" y="1899146"/>
                  <a:pt x="1401750" y="1899146"/>
                </a:cubicBezTo>
                <a:cubicBezTo>
                  <a:pt x="1365678" y="1899146"/>
                  <a:pt x="1336435" y="1869903"/>
                  <a:pt x="1336435" y="1833831"/>
                </a:cubicBezTo>
                <a:cubicBezTo>
                  <a:pt x="1336435" y="1797759"/>
                  <a:pt x="1365678" y="1768516"/>
                  <a:pt x="1401750" y="1768516"/>
                </a:cubicBezTo>
                <a:close/>
                <a:moveTo>
                  <a:pt x="1210831" y="1768516"/>
                </a:moveTo>
                <a:cubicBezTo>
                  <a:pt x="1246903" y="1768516"/>
                  <a:pt x="1276146" y="1797759"/>
                  <a:pt x="1276146" y="1833831"/>
                </a:cubicBezTo>
                <a:cubicBezTo>
                  <a:pt x="1276146" y="1869903"/>
                  <a:pt x="1246903" y="1899146"/>
                  <a:pt x="1210831" y="1899146"/>
                </a:cubicBezTo>
                <a:cubicBezTo>
                  <a:pt x="1174759" y="1899146"/>
                  <a:pt x="1145516" y="1869903"/>
                  <a:pt x="1145516" y="1833831"/>
                </a:cubicBezTo>
                <a:cubicBezTo>
                  <a:pt x="1145516" y="1797759"/>
                  <a:pt x="1174759" y="1768516"/>
                  <a:pt x="1210831" y="1768516"/>
                </a:cubicBezTo>
                <a:close/>
                <a:moveTo>
                  <a:pt x="1019912" y="1768516"/>
                </a:moveTo>
                <a:cubicBezTo>
                  <a:pt x="1055984" y="1768516"/>
                  <a:pt x="1085227" y="1797759"/>
                  <a:pt x="1085227" y="1833831"/>
                </a:cubicBezTo>
                <a:cubicBezTo>
                  <a:pt x="1085227" y="1869903"/>
                  <a:pt x="1055984" y="1899146"/>
                  <a:pt x="1019912" y="1899146"/>
                </a:cubicBezTo>
                <a:cubicBezTo>
                  <a:pt x="983840" y="1899146"/>
                  <a:pt x="954597" y="1869903"/>
                  <a:pt x="954597" y="1833831"/>
                </a:cubicBezTo>
                <a:cubicBezTo>
                  <a:pt x="954597" y="1797759"/>
                  <a:pt x="983840" y="1768516"/>
                  <a:pt x="1019912" y="1768516"/>
                </a:cubicBezTo>
                <a:close/>
                <a:moveTo>
                  <a:pt x="828992" y="1768516"/>
                </a:moveTo>
                <a:cubicBezTo>
                  <a:pt x="865064" y="1768516"/>
                  <a:pt x="894307" y="1797759"/>
                  <a:pt x="894307" y="1833831"/>
                </a:cubicBezTo>
                <a:cubicBezTo>
                  <a:pt x="894307" y="1869903"/>
                  <a:pt x="865064" y="1899146"/>
                  <a:pt x="828992" y="1899146"/>
                </a:cubicBezTo>
                <a:cubicBezTo>
                  <a:pt x="792920" y="1899146"/>
                  <a:pt x="763677" y="1869903"/>
                  <a:pt x="763677" y="1833831"/>
                </a:cubicBezTo>
                <a:cubicBezTo>
                  <a:pt x="763677" y="1797759"/>
                  <a:pt x="792920" y="1768516"/>
                  <a:pt x="828992" y="1768516"/>
                </a:cubicBezTo>
                <a:close/>
                <a:moveTo>
                  <a:pt x="638073" y="1768516"/>
                </a:moveTo>
                <a:cubicBezTo>
                  <a:pt x="674145" y="1768516"/>
                  <a:pt x="703388" y="1797759"/>
                  <a:pt x="703388" y="1833831"/>
                </a:cubicBezTo>
                <a:cubicBezTo>
                  <a:pt x="703388" y="1869903"/>
                  <a:pt x="674145" y="1899146"/>
                  <a:pt x="638073" y="1899146"/>
                </a:cubicBezTo>
                <a:cubicBezTo>
                  <a:pt x="602001" y="1899146"/>
                  <a:pt x="572758" y="1869903"/>
                  <a:pt x="572758" y="1833831"/>
                </a:cubicBezTo>
                <a:cubicBezTo>
                  <a:pt x="572758" y="1797759"/>
                  <a:pt x="602001" y="1768516"/>
                  <a:pt x="638073" y="1768516"/>
                </a:cubicBezTo>
                <a:close/>
                <a:moveTo>
                  <a:pt x="447154" y="1768516"/>
                </a:moveTo>
                <a:cubicBezTo>
                  <a:pt x="483226" y="1768516"/>
                  <a:pt x="512469" y="1797759"/>
                  <a:pt x="512469" y="1833831"/>
                </a:cubicBezTo>
                <a:cubicBezTo>
                  <a:pt x="512469" y="1869903"/>
                  <a:pt x="483226" y="1899146"/>
                  <a:pt x="447154" y="1899146"/>
                </a:cubicBezTo>
                <a:cubicBezTo>
                  <a:pt x="411082" y="1899146"/>
                  <a:pt x="381839" y="1869903"/>
                  <a:pt x="381839" y="1833831"/>
                </a:cubicBezTo>
                <a:cubicBezTo>
                  <a:pt x="381839" y="1797759"/>
                  <a:pt x="411082" y="1768516"/>
                  <a:pt x="447154" y="1768516"/>
                </a:cubicBezTo>
                <a:close/>
                <a:moveTo>
                  <a:pt x="256234" y="1768516"/>
                </a:moveTo>
                <a:cubicBezTo>
                  <a:pt x="292306" y="1768516"/>
                  <a:pt x="321549" y="1797759"/>
                  <a:pt x="321549" y="1833831"/>
                </a:cubicBezTo>
                <a:cubicBezTo>
                  <a:pt x="321549" y="1869903"/>
                  <a:pt x="292306" y="1899146"/>
                  <a:pt x="256234" y="1899146"/>
                </a:cubicBezTo>
                <a:cubicBezTo>
                  <a:pt x="220162" y="1899146"/>
                  <a:pt x="190919" y="1869903"/>
                  <a:pt x="190919" y="1833831"/>
                </a:cubicBezTo>
                <a:cubicBezTo>
                  <a:pt x="190919" y="1797759"/>
                  <a:pt x="220162" y="1768516"/>
                  <a:pt x="256234" y="1768516"/>
                </a:cubicBezTo>
                <a:close/>
                <a:moveTo>
                  <a:pt x="65315" y="1768516"/>
                </a:moveTo>
                <a:cubicBezTo>
                  <a:pt x="101387" y="1768516"/>
                  <a:pt x="130630" y="1797759"/>
                  <a:pt x="130630" y="1833831"/>
                </a:cubicBezTo>
                <a:cubicBezTo>
                  <a:pt x="130630" y="1869903"/>
                  <a:pt x="101387" y="1899146"/>
                  <a:pt x="65315" y="1899146"/>
                </a:cubicBezTo>
                <a:cubicBezTo>
                  <a:pt x="29243" y="1899146"/>
                  <a:pt x="0" y="1869903"/>
                  <a:pt x="0" y="1833831"/>
                </a:cubicBezTo>
                <a:cubicBezTo>
                  <a:pt x="0" y="1797759"/>
                  <a:pt x="29243" y="1768516"/>
                  <a:pt x="65315" y="1768516"/>
                </a:cubicBezTo>
                <a:close/>
                <a:moveTo>
                  <a:pt x="1592669" y="1547451"/>
                </a:moveTo>
                <a:cubicBezTo>
                  <a:pt x="1628741" y="1547451"/>
                  <a:pt x="1657984" y="1576694"/>
                  <a:pt x="1657984" y="1612766"/>
                </a:cubicBezTo>
                <a:cubicBezTo>
                  <a:pt x="1657984" y="1648838"/>
                  <a:pt x="1628741" y="1678081"/>
                  <a:pt x="1592669" y="1678081"/>
                </a:cubicBezTo>
                <a:cubicBezTo>
                  <a:pt x="1556597" y="1678081"/>
                  <a:pt x="1527354" y="1648838"/>
                  <a:pt x="1527354" y="1612766"/>
                </a:cubicBezTo>
                <a:cubicBezTo>
                  <a:pt x="1527354" y="1576694"/>
                  <a:pt x="1556597" y="1547451"/>
                  <a:pt x="1592669" y="1547451"/>
                </a:cubicBezTo>
                <a:close/>
                <a:moveTo>
                  <a:pt x="1401750" y="1547451"/>
                </a:moveTo>
                <a:cubicBezTo>
                  <a:pt x="1437822" y="1547451"/>
                  <a:pt x="1467065" y="1576694"/>
                  <a:pt x="1467065" y="1612766"/>
                </a:cubicBezTo>
                <a:cubicBezTo>
                  <a:pt x="1467065" y="1648838"/>
                  <a:pt x="1437822" y="1678081"/>
                  <a:pt x="1401750" y="1678081"/>
                </a:cubicBezTo>
                <a:cubicBezTo>
                  <a:pt x="1365678" y="1678081"/>
                  <a:pt x="1336435" y="1648838"/>
                  <a:pt x="1336435" y="1612766"/>
                </a:cubicBezTo>
                <a:cubicBezTo>
                  <a:pt x="1336435" y="1576694"/>
                  <a:pt x="1365678" y="1547451"/>
                  <a:pt x="1401750" y="1547451"/>
                </a:cubicBezTo>
                <a:close/>
                <a:moveTo>
                  <a:pt x="1210831" y="1547451"/>
                </a:moveTo>
                <a:cubicBezTo>
                  <a:pt x="1246903" y="1547451"/>
                  <a:pt x="1276146" y="1576694"/>
                  <a:pt x="1276146" y="1612766"/>
                </a:cubicBezTo>
                <a:cubicBezTo>
                  <a:pt x="1276146" y="1648838"/>
                  <a:pt x="1246903" y="1678081"/>
                  <a:pt x="1210831" y="1678081"/>
                </a:cubicBezTo>
                <a:cubicBezTo>
                  <a:pt x="1174759" y="1678081"/>
                  <a:pt x="1145516" y="1648838"/>
                  <a:pt x="1145516" y="1612766"/>
                </a:cubicBezTo>
                <a:cubicBezTo>
                  <a:pt x="1145516" y="1576694"/>
                  <a:pt x="1174759" y="1547451"/>
                  <a:pt x="1210831" y="1547451"/>
                </a:cubicBezTo>
                <a:close/>
                <a:moveTo>
                  <a:pt x="1019912" y="1547451"/>
                </a:moveTo>
                <a:cubicBezTo>
                  <a:pt x="1055984" y="1547451"/>
                  <a:pt x="1085227" y="1576694"/>
                  <a:pt x="1085227" y="1612766"/>
                </a:cubicBezTo>
                <a:cubicBezTo>
                  <a:pt x="1085227" y="1648838"/>
                  <a:pt x="1055984" y="1678081"/>
                  <a:pt x="1019912" y="1678081"/>
                </a:cubicBezTo>
                <a:cubicBezTo>
                  <a:pt x="983840" y="1678081"/>
                  <a:pt x="954597" y="1648838"/>
                  <a:pt x="954597" y="1612766"/>
                </a:cubicBezTo>
                <a:cubicBezTo>
                  <a:pt x="954597" y="1576694"/>
                  <a:pt x="983840" y="1547451"/>
                  <a:pt x="1019912" y="1547451"/>
                </a:cubicBezTo>
                <a:close/>
                <a:moveTo>
                  <a:pt x="828992" y="1547451"/>
                </a:moveTo>
                <a:cubicBezTo>
                  <a:pt x="865064" y="1547451"/>
                  <a:pt x="894307" y="1576694"/>
                  <a:pt x="894307" y="1612766"/>
                </a:cubicBezTo>
                <a:cubicBezTo>
                  <a:pt x="894307" y="1648838"/>
                  <a:pt x="865064" y="1678081"/>
                  <a:pt x="828992" y="1678081"/>
                </a:cubicBezTo>
                <a:cubicBezTo>
                  <a:pt x="792920" y="1678081"/>
                  <a:pt x="763677" y="1648838"/>
                  <a:pt x="763677" y="1612766"/>
                </a:cubicBezTo>
                <a:cubicBezTo>
                  <a:pt x="763677" y="1576694"/>
                  <a:pt x="792920" y="1547451"/>
                  <a:pt x="828992" y="1547451"/>
                </a:cubicBezTo>
                <a:close/>
                <a:moveTo>
                  <a:pt x="638073" y="1547451"/>
                </a:moveTo>
                <a:cubicBezTo>
                  <a:pt x="674145" y="1547451"/>
                  <a:pt x="703388" y="1576694"/>
                  <a:pt x="703388" y="1612766"/>
                </a:cubicBezTo>
                <a:cubicBezTo>
                  <a:pt x="703388" y="1648838"/>
                  <a:pt x="674145" y="1678081"/>
                  <a:pt x="638073" y="1678081"/>
                </a:cubicBezTo>
                <a:cubicBezTo>
                  <a:pt x="602001" y="1678081"/>
                  <a:pt x="572758" y="1648838"/>
                  <a:pt x="572758" y="1612766"/>
                </a:cubicBezTo>
                <a:cubicBezTo>
                  <a:pt x="572758" y="1576694"/>
                  <a:pt x="602001" y="1547451"/>
                  <a:pt x="638073" y="1547451"/>
                </a:cubicBezTo>
                <a:close/>
                <a:moveTo>
                  <a:pt x="447154" y="1547451"/>
                </a:moveTo>
                <a:cubicBezTo>
                  <a:pt x="483226" y="1547451"/>
                  <a:pt x="512469" y="1576694"/>
                  <a:pt x="512469" y="1612766"/>
                </a:cubicBezTo>
                <a:cubicBezTo>
                  <a:pt x="512469" y="1648838"/>
                  <a:pt x="483226" y="1678081"/>
                  <a:pt x="447154" y="1678081"/>
                </a:cubicBezTo>
                <a:cubicBezTo>
                  <a:pt x="411082" y="1678081"/>
                  <a:pt x="381839" y="1648838"/>
                  <a:pt x="381839" y="1612766"/>
                </a:cubicBezTo>
                <a:cubicBezTo>
                  <a:pt x="381839" y="1576694"/>
                  <a:pt x="411082" y="1547451"/>
                  <a:pt x="447154" y="1547451"/>
                </a:cubicBezTo>
                <a:close/>
                <a:moveTo>
                  <a:pt x="256234" y="1547451"/>
                </a:moveTo>
                <a:cubicBezTo>
                  <a:pt x="292306" y="1547451"/>
                  <a:pt x="321549" y="1576694"/>
                  <a:pt x="321549" y="1612766"/>
                </a:cubicBezTo>
                <a:cubicBezTo>
                  <a:pt x="321549" y="1648838"/>
                  <a:pt x="292306" y="1678081"/>
                  <a:pt x="256234" y="1678081"/>
                </a:cubicBezTo>
                <a:cubicBezTo>
                  <a:pt x="220162" y="1678081"/>
                  <a:pt x="190919" y="1648838"/>
                  <a:pt x="190919" y="1612766"/>
                </a:cubicBezTo>
                <a:cubicBezTo>
                  <a:pt x="190919" y="1576694"/>
                  <a:pt x="220162" y="1547451"/>
                  <a:pt x="256234" y="1547451"/>
                </a:cubicBezTo>
                <a:close/>
                <a:moveTo>
                  <a:pt x="65315" y="1547451"/>
                </a:moveTo>
                <a:cubicBezTo>
                  <a:pt x="101387" y="1547451"/>
                  <a:pt x="130630" y="1576694"/>
                  <a:pt x="130630" y="1612766"/>
                </a:cubicBezTo>
                <a:cubicBezTo>
                  <a:pt x="130630" y="1648838"/>
                  <a:pt x="101387" y="1678081"/>
                  <a:pt x="65315" y="1678081"/>
                </a:cubicBezTo>
                <a:cubicBezTo>
                  <a:pt x="29243" y="1678081"/>
                  <a:pt x="0" y="1648838"/>
                  <a:pt x="0" y="1612766"/>
                </a:cubicBezTo>
                <a:cubicBezTo>
                  <a:pt x="0" y="1576694"/>
                  <a:pt x="29243" y="1547451"/>
                  <a:pt x="65315" y="1547451"/>
                </a:cubicBezTo>
                <a:close/>
                <a:moveTo>
                  <a:pt x="1592669" y="1326387"/>
                </a:moveTo>
                <a:cubicBezTo>
                  <a:pt x="1628741" y="1326387"/>
                  <a:pt x="1657984" y="1355630"/>
                  <a:pt x="1657984" y="1391702"/>
                </a:cubicBezTo>
                <a:cubicBezTo>
                  <a:pt x="1657984" y="1427774"/>
                  <a:pt x="1628741" y="1457017"/>
                  <a:pt x="1592669" y="1457017"/>
                </a:cubicBezTo>
                <a:cubicBezTo>
                  <a:pt x="1556597" y="1457017"/>
                  <a:pt x="1527354" y="1427774"/>
                  <a:pt x="1527354" y="1391702"/>
                </a:cubicBezTo>
                <a:cubicBezTo>
                  <a:pt x="1527354" y="1355630"/>
                  <a:pt x="1556597" y="1326387"/>
                  <a:pt x="1592669" y="1326387"/>
                </a:cubicBezTo>
                <a:close/>
                <a:moveTo>
                  <a:pt x="1401750" y="1326387"/>
                </a:moveTo>
                <a:cubicBezTo>
                  <a:pt x="1437822" y="1326387"/>
                  <a:pt x="1467065" y="1355630"/>
                  <a:pt x="1467065" y="1391702"/>
                </a:cubicBezTo>
                <a:cubicBezTo>
                  <a:pt x="1467065" y="1427774"/>
                  <a:pt x="1437822" y="1457017"/>
                  <a:pt x="1401750" y="1457017"/>
                </a:cubicBezTo>
                <a:cubicBezTo>
                  <a:pt x="1365678" y="1457017"/>
                  <a:pt x="1336435" y="1427774"/>
                  <a:pt x="1336435" y="1391702"/>
                </a:cubicBezTo>
                <a:cubicBezTo>
                  <a:pt x="1336435" y="1355630"/>
                  <a:pt x="1365678" y="1326387"/>
                  <a:pt x="1401750" y="1326387"/>
                </a:cubicBezTo>
                <a:close/>
                <a:moveTo>
                  <a:pt x="1210831" y="1326387"/>
                </a:moveTo>
                <a:cubicBezTo>
                  <a:pt x="1246903" y="1326387"/>
                  <a:pt x="1276146" y="1355630"/>
                  <a:pt x="1276146" y="1391702"/>
                </a:cubicBezTo>
                <a:cubicBezTo>
                  <a:pt x="1276146" y="1427774"/>
                  <a:pt x="1246903" y="1457017"/>
                  <a:pt x="1210831" y="1457017"/>
                </a:cubicBezTo>
                <a:cubicBezTo>
                  <a:pt x="1174759" y="1457017"/>
                  <a:pt x="1145516" y="1427774"/>
                  <a:pt x="1145516" y="1391702"/>
                </a:cubicBezTo>
                <a:cubicBezTo>
                  <a:pt x="1145516" y="1355630"/>
                  <a:pt x="1174759" y="1326387"/>
                  <a:pt x="1210831" y="1326387"/>
                </a:cubicBezTo>
                <a:close/>
                <a:moveTo>
                  <a:pt x="1019912" y="1326387"/>
                </a:moveTo>
                <a:cubicBezTo>
                  <a:pt x="1055984" y="1326387"/>
                  <a:pt x="1085227" y="1355630"/>
                  <a:pt x="1085227" y="1391702"/>
                </a:cubicBezTo>
                <a:cubicBezTo>
                  <a:pt x="1085227" y="1427774"/>
                  <a:pt x="1055984" y="1457017"/>
                  <a:pt x="1019912" y="1457017"/>
                </a:cubicBezTo>
                <a:cubicBezTo>
                  <a:pt x="983840" y="1457017"/>
                  <a:pt x="954597" y="1427774"/>
                  <a:pt x="954597" y="1391702"/>
                </a:cubicBezTo>
                <a:cubicBezTo>
                  <a:pt x="954597" y="1355630"/>
                  <a:pt x="983840" y="1326387"/>
                  <a:pt x="1019912" y="1326387"/>
                </a:cubicBezTo>
                <a:close/>
                <a:moveTo>
                  <a:pt x="828992" y="1326387"/>
                </a:moveTo>
                <a:cubicBezTo>
                  <a:pt x="865064" y="1326387"/>
                  <a:pt x="894307" y="1355630"/>
                  <a:pt x="894307" y="1391702"/>
                </a:cubicBezTo>
                <a:cubicBezTo>
                  <a:pt x="894307" y="1427774"/>
                  <a:pt x="865064" y="1457017"/>
                  <a:pt x="828992" y="1457017"/>
                </a:cubicBezTo>
                <a:cubicBezTo>
                  <a:pt x="792920" y="1457017"/>
                  <a:pt x="763677" y="1427774"/>
                  <a:pt x="763677" y="1391702"/>
                </a:cubicBezTo>
                <a:cubicBezTo>
                  <a:pt x="763677" y="1355630"/>
                  <a:pt x="792920" y="1326387"/>
                  <a:pt x="828992" y="1326387"/>
                </a:cubicBezTo>
                <a:close/>
                <a:moveTo>
                  <a:pt x="638073" y="1326387"/>
                </a:moveTo>
                <a:cubicBezTo>
                  <a:pt x="674145" y="1326387"/>
                  <a:pt x="703388" y="1355630"/>
                  <a:pt x="703388" y="1391702"/>
                </a:cubicBezTo>
                <a:cubicBezTo>
                  <a:pt x="703388" y="1427774"/>
                  <a:pt x="674145" y="1457017"/>
                  <a:pt x="638073" y="1457017"/>
                </a:cubicBezTo>
                <a:cubicBezTo>
                  <a:pt x="602001" y="1457017"/>
                  <a:pt x="572758" y="1427774"/>
                  <a:pt x="572758" y="1391702"/>
                </a:cubicBezTo>
                <a:cubicBezTo>
                  <a:pt x="572758" y="1355630"/>
                  <a:pt x="602001" y="1326387"/>
                  <a:pt x="638073" y="1326387"/>
                </a:cubicBezTo>
                <a:close/>
                <a:moveTo>
                  <a:pt x="447154" y="1326387"/>
                </a:moveTo>
                <a:cubicBezTo>
                  <a:pt x="483226" y="1326387"/>
                  <a:pt x="512469" y="1355630"/>
                  <a:pt x="512469" y="1391702"/>
                </a:cubicBezTo>
                <a:cubicBezTo>
                  <a:pt x="512469" y="1427774"/>
                  <a:pt x="483226" y="1457017"/>
                  <a:pt x="447154" y="1457017"/>
                </a:cubicBezTo>
                <a:cubicBezTo>
                  <a:pt x="411082" y="1457017"/>
                  <a:pt x="381839" y="1427774"/>
                  <a:pt x="381839" y="1391702"/>
                </a:cubicBezTo>
                <a:cubicBezTo>
                  <a:pt x="381839" y="1355630"/>
                  <a:pt x="411082" y="1326387"/>
                  <a:pt x="447154" y="1326387"/>
                </a:cubicBezTo>
                <a:close/>
                <a:moveTo>
                  <a:pt x="256234" y="1326387"/>
                </a:moveTo>
                <a:cubicBezTo>
                  <a:pt x="292306" y="1326387"/>
                  <a:pt x="321549" y="1355630"/>
                  <a:pt x="321549" y="1391702"/>
                </a:cubicBezTo>
                <a:cubicBezTo>
                  <a:pt x="321549" y="1427774"/>
                  <a:pt x="292306" y="1457017"/>
                  <a:pt x="256234" y="1457017"/>
                </a:cubicBezTo>
                <a:cubicBezTo>
                  <a:pt x="220162" y="1457017"/>
                  <a:pt x="190919" y="1427774"/>
                  <a:pt x="190919" y="1391702"/>
                </a:cubicBezTo>
                <a:cubicBezTo>
                  <a:pt x="190919" y="1355630"/>
                  <a:pt x="220162" y="1326387"/>
                  <a:pt x="256234" y="1326387"/>
                </a:cubicBezTo>
                <a:close/>
                <a:moveTo>
                  <a:pt x="65315" y="1326387"/>
                </a:moveTo>
                <a:cubicBezTo>
                  <a:pt x="101387" y="1326387"/>
                  <a:pt x="130630" y="1355630"/>
                  <a:pt x="130630" y="1391702"/>
                </a:cubicBezTo>
                <a:cubicBezTo>
                  <a:pt x="130630" y="1427774"/>
                  <a:pt x="101387" y="1457017"/>
                  <a:pt x="65315" y="1457017"/>
                </a:cubicBezTo>
                <a:cubicBezTo>
                  <a:pt x="29243" y="1457017"/>
                  <a:pt x="0" y="1427774"/>
                  <a:pt x="0" y="1391702"/>
                </a:cubicBezTo>
                <a:cubicBezTo>
                  <a:pt x="0" y="1355630"/>
                  <a:pt x="29243" y="1326387"/>
                  <a:pt x="65315" y="1326387"/>
                </a:cubicBezTo>
                <a:close/>
                <a:moveTo>
                  <a:pt x="1592669" y="1105322"/>
                </a:moveTo>
                <a:cubicBezTo>
                  <a:pt x="1628741" y="1105322"/>
                  <a:pt x="1657984" y="1134565"/>
                  <a:pt x="1657984" y="1170637"/>
                </a:cubicBezTo>
                <a:cubicBezTo>
                  <a:pt x="1657984" y="1206709"/>
                  <a:pt x="1628741" y="1235952"/>
                  <a:pt x="1592669" y="1235952"/>
                </a:cubicBezTo>
                <a:cubicBezTo>
                  <a:pt x="1556597" y="1235952"/>
                  <a:pt x="1527354" y="1206709"/>
                  <a:pt x="1527354" y="1170637"/>
                </a:cubicBezTo>
                <a:cubicBezTo>
                  <a:pt x="1527354" y="1134565"/>
                  <a:pt x="1556597" y="1105322"/>
                  <a:pt x="1592669" y="1105322"/>
                </a:cubicBezTo>
                <a:close/>
                <a:moveTo>
                  <a:pt x="1401750" y="1105322"/>
                </a:moveTo>
                <a:cubicBezTo>
                  <a:pt x="1437822" y="1105322"/>
                  <a:pt x="1467065" y="1134565"/>
                  <a:pt x="1467065" y="1170637"/>
                </a:cubicBezTo>
                <a:cubicBezTo>
                  <a:pt x="1467065" y="1206709"/>
                  <a:pt x="1437822" y="1235952"/>
                  <a:pt x="1401750" y="1235952"/>
                </a:cubicBezTo>
                <a:cubicBezTo>
                  <a:pt x="1365678" y="1235952"/>
                  <a:pt x="1336435" y="1206709"/>
                  <a:pt x="1336435" y="1170637"/>
                </a:cubicBezTo>
                <a:cubicBezTo>
                  <a:pt x="1336435" y="1134565"/>
                  <a:pt x="1365678" y="1105322"/>
                  <a:pt x="1401750" y="1105322"/>
                </a:cubicBezTo>
                <a:close/>
                <a:moveTo>
                  <a:pt x="1210831" y="1105322"/>
                </a:moveTo>
                <a:cubicBezTo>
                  <a:pt x="1246903" y="1105322"/>
                  <a:pt x="1276146" y="1134565"/>
                  <a:pt x="1276146" y="1170637"/>
                </a:cubicBezTo>
                <a:cubicBezTo>
                  <a:pt x="1276146" y="1206709"/>
                  <a:pt x="1246903" y="1235952"/>
                  <a:pt x="1210831" y="1235952"/>
                </a:cubicBezTo>
                <a:cubicBezTo>
                  <a:pt x="1174759" y="1235952"/>
                  <a:pt x="1145516" y="1206709"/>
                  <a:pt x="1145516" y="1170637"/>
                </a:cubicBezTo>
                <a:cubicBezTo>
                  <a:pt x="1145516" y="1134565"/>
                  <a:pt x="1174759" y="1105322"/>
                  <a:pt x="1210831" y="1105322"/>
                </a:cubicBezTo>
                <a:close/>
                <a:moveTo>
                  <a:pt x="1019912" y="1105322"/>
                </a:moveTo>
                <a:cubicBezTo>
                  <a:pt x="1055984" y="1105322"/>
                  <a:pt x="1085227" y="1134565"/>
                  <a:pt x="1085227" y="1170637"/>
                </a:cubicBezTo>
                <a:cubicBezTo>
                  <a:pt x="1085227" y="1206709"/>
                  <a:pt x="1055984" y="1235952"/>
                  <a:pt x="1019912" y="1235952"/>
                </a:cubicBezTo>
                <a:cubicBezTo>
                  <a:pt x="983840" y="1235952"/>
                  <a:pt x="954597" y="1206709"/>
                  <a:pt x="954597" y="1170637"/>
                </a:cubicBezTo>
                <a:cubicBezTo>
                  <a:pt x="954597" y="1134565"/>
                  <a:pt x="983840" y="1105322"/>
                  <a:pt x="1019912" y="1105322"/>
                </a:cubicBezTo>
                <a:close/>
                <a:moveTo>
                  <a:pt x="828992" y="1105322"/>
                </a:moveTo>
                <a:cubicBezTo>
                  <a:pt x="865064" y="1105322"/>
                  <a:pt x="894307" y="1134565"/>
                  <a:pt x="894307" y="1170637"/>
                </a:cubicBezTo>
                <a:cubicBezTo>
                  <a:pt x="894307" y="1206709"/>
                  <a:pt x="865064" y="1235952"/>
                  <a:pt x="828992" y="1235952"/>
                </a:cubicBezTo>
                <a:cubicBezTo>
                  <a:pt x="792920" y="1235952"/>
                  <a:pt x="763677" y="1206709"/>
                  <a:pt x="763677" y="1170637"/>
                </a:cubicBezTo>
                <a:cubicBezTo>
                  <a:pt x="763677" y="1134565"/>
                  <a:pt x="792920" y="1105322"/>
                  <a:pt x="828992" y="1105322"/>
                </a:cubicBezTo>
                <a:close/>
                <a:moveTo>
                  <a:pt x="638073" y="1105322"/>
                </a:moveTo>
                <a:cubicBezTo>
                  <a:pt x="674145" y="1105322"/>
                  <a:pt x="703388" y="1134565"/>
                  <a:pt x="703388" y="1170637"/>
                </a:cubicBezTo>
                <a:cubicBezTo>
                  <a:pt x="703388" y="1206709"/>
                  <a:pt x="674145" y="1235952"/>
                  <a:pt x="638073" y="1235952"/>
                </a:cubicBezTo>
                <a:cubicBezTo>
                  <a:pt x="602001" y="1235952"/>
                  <a:pt x="572758" y="1206709"/>
                  <a:pt x="572758" y="1170637"/>
                </a:cubicBezTo>
                <a:cubicBezTo>
                  <a:pt x="572758" y="1134565"/>
                  <a:pt x="602001" y="1105322"/>
                  <a:pt x="638073" y="1105322"/>
                </a:cubicBezTo>
                <a:close/>
                <a:moveTo>
                  <a:pt x="447154" y="1105322"/>
                </a:moveTo>
                <a:cubicBezTo>
                  <a:pt x="483226" y="1105322"/>
                  <a:pt x="512469" y="1134565"/>
                  <a:pt x="512469" y="1170637"/>
                </a:cubicBezTo>
                <a:cubicBezTo>
                  <a:pt x="512469" y="1206709"/>
                  <a:pt x="483226" y="1235952"/>
                  <a:pt x="447154" y="1235952"/>
                </a:cubicBezTo>
                <a:cubicBezTo>
                  <a:pt x="411082" y="1235952"/>
                  <a:pt x="381839" y="1206709"/>
                  <a:pt x="381839" y="1170637"/>
                </a:cubicBezTo>
                <a:cubicBezTo>
                  <a:pt x="381839" y="1134565"/>
                  <a:pt x="411082" y="1105322"/>
                  <a:pt x="447154" y="1105322"/>
                </a:cubicBezTo>
                <a:close/>
                <a:moveTo>
                  <a:pt x="256234" y="1105322"/>
                </a:moveTo>
                <a:cubicBezTo>
                  <a:pt x="292306" y="1105322"/>
                  <a:pt x="321549" y="1134565"/>
                  <a:pt x="321549" y="1170637"/>
                </a:cubicBezTo>
                <a:cubicBezTo>
                  <a:pt x="321549" y="1206709"/>
                  <a:pt x="292306" y="1235952"/>
                  <a:pt x="256234" y="1235952"/>
                </a:cubicBezTo>
                <a:cubicBezTo>
                  <a:pt x="220162" y="1235952"/>
                  <a:pt x="190919" y="1206709"/>
                  <a:pt x="190919" y="1170637"/>
                </a:cubicBezTo>
                <a:cubicBezTo>
                  <a:pt x="190919" y="1134565"/>
                  <a:pt x="220162" y="1105322"/>
                  <a:pt x="256234" y="1105322"/>
                </a:cubicBezTo>
                <a:close/>
                <a:moveTo>
                  <a:pt x="65315" y="1105322"/>
                </a:moveTo>
                <a:cubicBezTo>
                  <a:pt x="101387" y="1105322"/>
                  <a:pt x="130630" y="1134565"/>
                  <a:pt x="130630" y="1170637"/>
                </a:cubicBezTo>
                <a:cubicBezTo>
                  <a:pt x="130630" y="1206709"/>
                  <a:pt x="101387" y="1235952"/>
                  <a:pt x="65315" y="1235952"/>
                </a:cubicBezTo>
                <a:cubicBezTo>
                  <a:pt x="29243" y="1235952"/>
                  <a:pt x="0" y="1206709"/>
                  <a:pt x="0" y="1170637"/>
                </a:cubicBezTo>
                <a:cubicBezTo>
                  <a:pt x="0" y="1134565"/>
                  <a:pt x="29243" y="1105322"/>
                  <a:pt x="65315" y="1105322"/>
                </a:cubicBezTo>
                <a:close/>
                <a:moveTo>
                  <a:pt x="1592669" y="884259"/>
                </a:moveTo>
                <a:cubicBezTo>
                  <a:pt x="1628741" y="884259"/>
                  <a:pt x="1657984" y="913502"/>
                  <a:pt x="1657984" y="949573"/>
                </a:cubicBezTo>
                <a:cubicBezTo>
                  <a:pt x="1657984" y="985645"/>
                  <a:pt x="1628741" y="1014888"/>
                  <a:pt x="1592669" y="1014888"/>
                </a:cubicBezTo>
                <a:cubicBezTo>
                  <a:pt x="1556597" y="1014888"/>
                  <a:pt x="1527354" y="985645"/>
                  <a:pt x="1527354" y="949573"/>
                </a:cubicBezTo>
                <a:cubicBezTo>
                  <a:pt x="1527354" y="913502"/>
                  <a:pt x="1556597" y="884259"/>
                  <a:pt x="1592669" y="884259"/>
                </a:cubicBezTo>
                <a:close/>
                <a:moveTo>
                  <a:pt x="1401750" y="884259"/>
                </a:moveTo>
                <a:cubicBezTo>
                  <a:pt x="1437822" y="884259"/>
                  <a:pt x="1467065" y="913502"/>
                  <a:pt x="1467065" y="949573"/>
                </a:cubicBezTo>
                <a:cubicBezTo>
                  <a:pt x="1467065" y="985645"/>
                  <a:pt x="1437822" y="1014888"/>
                  <a:pt x="1401750" y="1014888"/>
                </a:cubicBezTo>
                <a:cubicBezTo>
                  <a:pt x="1365678" y="1014888"/>
                  <a:pt x="1336435" y="985645"/>
                  <a:pt x="1336435" y="949573"/>
                </a:cubicBezTo>
                <a:cubicBezTo>
                  <a:pt x="1336435" y="913502"/>
                  <a:pt x="1365678" y="884259"/>
                  <a:pt x="1401750" y="884259"/>
                </a:cubicBezTo>
                <a:close/>
                <a:moveTo>
                  <a:pt x="1210831" y="884259"/>
                </a:moveTo>
                <a:cubicBezTo>
                  <a:pt x="1246903" y="884259"/>
                  <a:pt x="1276146" y="913502"/>
                  <a:pt x="1276146" y="949573"/>
                </a:cubicBezTo>
                <a:cubicBezTo>
                  <a:pt x="1276146" y="985645"/>
                  <a:pt x="1246903" y="1014888"/>
                  <a:pt x="1210831" y="1014888"/>
                </a:cubicBezTo>
                <a:cubicBezTo>
                  <a:pt x="1174759" y="1014888"/>
                  <a:pt x="1145516" y="985645"/>
                  <a:pt x="1145516" y="949573"/>
                </a:cubicBezTo>
                <a:cubicBezTo>
                  <a:pt x="1145516" y="913502"/>
                  <a:pt x="1174759" y="884259"/>
                  <a:pt x="1210831" y="884259"/>
                </a:cubicBezTo>
                <a:close/>
                <a:moveTo>
                  <a:pt x="1019912" y="884259"/>
                </a:moveTo>
                <a:cubicBezTo>
                  <a:pt x="1055984" y="884259"/>
                  <a:pt x="1085227" y="913502"/>
                  <a:pt x="1085227" y="949573"/>
                </a:cubicBezTo>
                <a:cubicBezTo>
                  <a:pt x="1085227" y="985645"/>
                  <a:pt x="1055984" y="1014888"/>
                  <a:pt x="1019912" y="1014888"/>
                </a:cubicBezTo>
                <a:cubicBezTo>
                  <a:pt x="983840" y="1014888"/>
                  <a:pt x="954597" y="985645"/>
                  <a:pt x="954597" y="949573"/>
                </a:cubicBezTo>
                <a:cubicBezTo>
                  <a:pt x="954597" y="913502"/>
                  <a:pt x="983840" y="884259"/>
                  <a:pt x="1019912" y="884259"/>
                </a:cubicBezTo>
                <a:close/>
                <a:moveTo>
                  <a:pt x="828992" y="884259"/>
                </a:moveTo>
                <a:cubicBezTo>
                  <a:pt x="865064" y="884259"/>
                  <a:pt x="894307" y="913502"/>
                  <a:pt x="894307" y="949573"/>
                </a:cubicBezTo>
                <a:cubicBezTo>
                  <a:pt x="894307" y="985645"/>
                  <a:pt x="865064" y="1014888"/>
                  <a:pt x="828992" y="1014888"/>
                </a:cubicBezTo>
                <a:cubicBezTo>
                  <a:pt x="792920" y="1014888"/>
                  <a:pt x="763677" y="985645"/>
                  <a:pt x="763677" y="949573"/>
                </a:cubicBezTo>
                <a:cubicBezTo>
                  <a:pt x="763677" y="913502"/>
                  <a:pt x="792920" y="884259"/>
                  <a:pt x="828992" y="884259"/>
                </a:cubicBezTo>
                <a:close/>
                <a:moveTo>
                  <a:pt x="638073" y="884259"/>
                </a:moveTo>
                <a:cubicBezTo>
                  <a:pt x="674145" y="884259"/>
                  <a:pt x="703388" y="913502"/>
                  <a:pt x="703388" y="949573"/>
                </a:cubicBezTo>
                <a:cubicBezTo>
                  <a:pt x="703388" y="985645"/>
                  <a:pt x="674145" y="1014888"/>
                  <a:pt x="638073" y="1014888"/>
                </a:cubicBezTo>
                <a:cubicBezTo>
                  <a:pt x="602001" y="1014888"/>
                  <a:pt x="572758" y="985645"/>
                  <a:pt x="572758" y="949573"/>
                </a:cubicBezTo>
                <a:cubicBezTo>
                  <a:pt x="572758" y="913502"/>
                  <a:pt x="602001" y="884259"/>
                  <a:pt x="638073" y="884259"/>
                </a:cubicBezTo>
                <a:close/>
                <a:moveTo>
                  <a:pt x="447154" y="884259"/>
                </a:moveTo>
                <a:cubicBezTo>
                  <a:pt x="483226" y="884259"/>
                  <a:pt x="512469" y="913502"/>
                  <a:pt x="512469" y="949573"/>
                </a:cubicBezTo>
                <a:cubicBezTo>
                  <a:pt x="512469" y="985645"/>
                  <a:pt x="483226" y="1014888"/>
                  <a:pt x="447154" y="1014888"/>
                </a:cubicBezTo>
                <a:cubicBezTo>
                  <a:pt x="411082" y="1014888"/>
                  <a:pt x="381839" y="985645"/>
                  <a:pt x="381839" y="949573"/>
                </a:cubicBezTo>
                <a:cubicBezTo>
                  <a:pt x="381839" y="913502"/>
                  <a:pt x="411082" y="884259"/>
                  <a:pt x="447154" y="884259"/>
                </a:cubicBezTo>
                <a:close/>
                <a:moveTo>
                  <a:pt x="256234" y="884259"/>
                </a:moveTo>
                <a:cubicBezTo>
                  <a:pt x="292306" y="884259"/>
                  <a:pt x="321549" y="913502"/>
                  <a:pt x="321549" y="949573"/>
                </a:cubicBezTo>
                <a:cubicBezTo>
                  <a:pt x="321549" y="985645"/>
                  <a:pt x="292306" y="1014888"/>
                  <a:pt x="256234" y="1014888"/>
                </a:cubicBezTo>
                <a:cubicBezTo>
                  <a:pt x="220162" y="1014888"/>
                  <a:pt x="190919" y="985645"/>
                  <a:pt x="190919" y="949573"/>
                </a:cubicBezTo>
                <a:cubicBezTo>
                  <a:pt x="190919" y="913502"/>
                  <a:pt x="220162" y="884259"/>
                  <a:pt x="256234" y="884259"/>
                </a:cubicBezTo>
                <a:close/>
                <a:moveTo>
                  <a:pt x="65315" y="884259"/>
                </a:moveTo>
                <a:cubicBezTo>
                  <a:pt x="101387" y="884259"/>
                  <a:pt x="130630" y="913502"/>
                  <a:pt x="130630" y="949573"/>
                </a:cubicBezTo>
                <a:cubicBezTo>
                  <a:pt x="130630" y="985645"/>
                  <a:pt x="101387" y="1014888"/>
                  <a:pt x="65315" y="1014888"/>
                </a:cubicBezTo>
                <a:cubicBezTo>
                  <a:pt x="29243" y="1014888"/>
                  <a:pt x="0" y="985645"/>
                  <a:pt x="0" y="949573"/>
                </a:cubicBezTo>
                <a:cubicBezTo>
                  <a:pt x="0" y="913502"/>
                  <a:pt x="29243" y="884259"/>
                  <a:pt x="65315" y="884259"/>
                </a:cubicBezTo>
                <a:close/>
                <a:moveTo>
                  <a:pt x="1592669" y="663193"/>
                </a:moveTo>
                <a:cubicBezTo>
                  <a:pt x="1628741" y="663193"/>
                  <a:pt x="1657984" y="692436"/>
                  <a:pt x="1657984" y="728508"/>
                </a:cubicBezTo>
                <a:cubicBezTo>
                  <a:pt x="1657984" y="764580"/>
                  <a:pt x="1628741" y="793823"/>
                  <a:pt x="1592669" y="793823"/>
                </a:cubicBezTo>
                <a:cubicBezTo>
                  <a:pt x="1556597" y="793823"/>
                  <a:pt x="1527354" y="764580"/>
                  <a:pt x="1527354" y="728508"/>
                </a:cubicBezTo>
                <a:cubicBezTo>
                  <a:pt x="1527354" y="692436"/>
                  <a:pt x="1556597" y="663193"/>
                  <a:pt x="1592669" y="663193"/>
                </a:cubicBezTo>
                <a:close/>
                <a:moveTo>
                  <a:pt x="1401750" y="663193"/>
                </a:moveTo>
                <a:cubicBezTo>
                  <a:pt x="1437822" y="663193"/>
                  <a:pt x="1467065" y="692436"/>
                  <a:pt x="1467065" y="728508"/>
                </a:cubicBezTo>
                <a:cubicBezTo>
                  <a:pt x="1467065" y="764580"/>
                  <a:pt x="1437822" y="793823"/>
                  <a:pt x="1401750" y="793823"/>
                </a:cubicBezTo>
                <a:cubicBezTo>
                  <a:pt x="1365678" y="793823"/>
                  <a:pt x="1336435" y="764580"/>
                  <a:pt x="1336435" y="728508"/>
                </a:cubicBezTo>
                <a:cubicBezTo>
                  <a:pt x="1336435" y="692436"/>
                  <a:pt x="1365678" y="663193"/>
                  <a:pt x="1401750" y="663193"/>
                </a:cubicBezTo>
                <a:close/>
                <a:moveTo>
                  <a:pt x="1210831" y="663193"/>
                </a:moveTo>
                <a:cubicBezTo>
                  <a:pt x="1246903" y="663193"/>
                  <a:pt x="1276146" y="692436"/>
                  <a:pt x="1276146" y="728508"/>
                </a:cubicBezTo>
                <a:cubicBezTo>
                  <a:pt x="1276146" y="764580"/>
                  <a:pt x="1246903" y="793823"/>
                  <a:pt x="1210831" y="793823"/>
                </a:cubicBezTo>
                <a:cubicBezTo>
                  <a:pt x="1174759" y="793823"/>
                  <a:pt x="1145516" y="764580"/>
                  <a:pt x="1145516" y="728508"/>
                </a:cubicBezTo>
                <a:cubicBezTo>
                  <a:pt x="1145516" y="692436"/>
                  <a:pt x="1174759" y="663193"/>
                  <a:pt x="1210831" y="663193"/>
                </a:cubicBezTo>
                <a:close/>
                <a:moveTo>
                  <a:pt x="1019912" y="663193"/>
                </a:moveTo>
                <a:cubicBezTo>
                  <a:pt x="1055984" y="663193"/>
                  <a:pt x="1085227" y="692436"/>
                  <a:pt x="1085227" y="728508"/>
                </a:cubicBezTo>
                <a:cubicBezTo>
                  <a:pt x="1085227" y="764580"/>
                  <a:pt x="1055984" y="793823"/>
                  <a:pt x="1019912" y="793823"/>
                </a:cubicBezTo>
                <a:cubicBezTo>
                  <a:pt x="983840" y="793823"/>
                  <a:pt x="954597" y="764580"/>
                  <a:pt x="954597" y="728508"/>
                </a:cubicBezTo>
                <a:cubicBezTo>
                  <a:pt x="954597" y="692436"/>
                  <a:pt x="983840" y="663193"/>
                  <a:pt x="1019912" y="663193"/>
                </a:cubicBezTo>
                <a:close/>
                <a:moveTo>
                  <a:pt x="828992" y="663193"/>
                </a:moveTo>
                <a:cubicBezTo>
                  <a:pt x="865064" y="663193"/>
                  <a:pt x="894307" y="692436"/>
                  <a:pt x="894307" y="728508"/>
                </a:cubicBezTo>
                <a:cubicBezTo>
                  <a:pt x="894307" y="764580"/>
                  <a:pt x="865064" y="793823"/>
                  <a:pt x="828992" y="793823"/>
                </a:cubicBezTo>
                <a:cubicBezTo>
                  <a:pt x="792920" y="793823"/>
                  <a:pt x="763677" y="764580"/>
                  <a:pt x="763677" y="728508"/>
                </a:cubicBezTo>
                <a:cubicBezTo>
                  <a:pt x="763677" y="692436"/>
                  <a:pt x="792920" y="663193"/>
                  <a:pt x="828992" y="663193"/>
                </a:cubicBezTo>
                <a:close/>
                <a:moveTo>
                  <a:pt x="638073" y="663193"/>
                </a:moveTo>
                <a:cubicBezTo>
                  <a:pt x="674145" y="663193"/>
                  <a:pt x="703388" y="692436"/>
                  <a:pt x="703388" y="728508"/>
                </a:cubicBezTo>
                <a:cubicBezTo>
                  <a:pt x="703388" y="764580"/>
                  <a:pt x="674145" y="793823"/>
                  <a:pt x="638073" y="793823"/>
                </a:cubicBezTo>
                <a:cubicBezTo>
                  <a:pt x="602001" y="793823"/>
                  <a:pt x="572758" y="764580"/>
                  <a:pt x="572758" y="728508"/>
                </a:cubicBezTo>
                <a:cubicBezTo>
                  <a:pt x="572758" y="692436"/>
                  <a:pt x="602001" y="663193"/>
                  <a:pt x="638073" y="663193"/>
                </a:cubicBezTo>
                <a:close/>
                <a:moveTo>
                  <a:pt x="447154" y="663193"/>
                </a:moveTo>
                <a:cubicBezTo>
                  <a:pt x="483226" y="663193"/>
                  <a:pt x="512469" y="692436"/>
                  <a:pt x="512469" y="728508"/>
                </a:cubicBezTo>
                <a:cubicBezTo>
                  <a:pt x="512469" y="764580"/>
                  <a:pt x="483226" y="793823"/>
                  <a:pt x="447154" y="793823"/>
                </a:cubicBezTo>
                <a:cubicBezTo>
                  <a:pt x="411082" y="793823"/>
                  <a:pt x="381839" y="764580"/>
                  <a:pt x="381839" y="728508"/>
                </a:cubicBezTo>
                <a:cubicBezTo>
                  <a:pt x="381839" y="692436"/>
                  <a:pt x="411082" y="663193"/>
                  <a:pt x="447154" y="663193"/>
                </a:cubicBezTo>
                <a:close/>
                <a:moveTo>
                  <a:pt x="256234" y="663193"/>
                </a:moveTo>
                <a:cubicBezTo>
                  <a:pt x="292306" y="663193"/>
                  <a:pt x="321549" y="692436"/>
                  <a:pt x="321549" y="728508"/>
                </a:cubicBezTo>
                <a:cubicBezTo>
                  <a:pt x="321549" y="764580"/>
                  <a:pt x="292306" y="793823"/>
                  <a:pt x="256234" y="793823"/>
                </a:cubicBezTo>
                <a:cubicBezTo>
                  <a:pt x="220162" y="793823"/>
                  <a:pt x="190919" y="764580"/>
                  <a:pt x="190919" y="728508"/>
                </a:cubicBezTo>
                <a:cubicBezTo>
                  <a:pt x="190919" y="692436"/>
                  <a:pt x="220162" y="663193"/>
                  <a:pt x="256234" y="663193"/>
                </a:cubicBezTo>
                <a:close/>
                <a:moveTo>
                  <a:pt x="65315" y="663193"/>
                </a:moveTo>
                <a:cubicBezTo>
                  <a:pt x="101387" y="663193"/>
                  <a:pt x="130630" y="692436"/>
                  <a:pt x="130630" y="728508"/>
                </a:cubicBezTo>
                <a:cubicBezTo>
                  <a:pt x="130630" y="764580"/>
                  <a:pt x="101387" y="793823"/>
                  <a:pt x="65315" y="793823"/>
                </a:cubicBezTo>
                <a:cubicBezTo>
                  <a:pt x="29243" y="793823"/>
                  <a:pt x="0" y="764580"/>
                  <a:pt x="0" y="728508"/>
                </a:cubicBezTo>
                <a:cubicBezTo>
                  <a:pt x="0" y="692436"/>
                  <a:pt x="29243" y="663193"/>
                  <a:pt x="65315" y="663193"/>
                </a:cubicBezTo>
                <a:close/>
                <a:moveTo>
                  <a:pt x="1592669" y="442129"/>
                </a:moveTo>
                <a:cubicBezTo>
                  <a:pt x="1628741" y="442129"/>
                  <a:pt x="1657984" y="471372"/>
                  <a:pt x="1657984" y="507444"/>
                </a:cubicBezTo>
                <a:cubicBezTo>
                  <a:pt x="1657984" y="543516"/>
                  <a:pt x="1628741" y="572759"/>
                  <a:pt x="1592669" y="572759"/>
                </a:cubicBezTo>
                <a:cubicBezTo>
                  <a:pt x="1556597" y="572759"/>
                  <a:pt x="1527354" y="543516"/>
                  <a:pt x="1527354" y="507444"/>
                </a:cubicBezTo>
                <a:cubicBezTo>
                  <a:pt x="1527354" y="471372"/>
                  <a:pt x="1556597" y="442129"/>
                  <a:pt x="1592669" y="442129"/>
                </a:cubicBezTo>
                <a:close/>
                <a:moveTo>
                  <a:pt x="1401750" y="442129"/>
                </a:moveTo>
                <a:cubicBezTo>
                  <a:pt x="1437822" y="442129"/>
                  <a:pt x="1467065" y="471372"/>
                  <a:pt x="1467065" y="507444"/>
                </a:cubicBezTo>
                <a:cubicBezTo>
                  <a:pt x="1467065" y="543516"/>
                  <a:pt x="1437822" y="572759"/>
                  <a:pt x="1401750" y="572759"/>
                </a:cubicBezTo>
                <a:cubicBezTo>
                  <a:pt x="1365678" y="572759"/>
                  <a:pt x="1336435" y="543516"/>
                  <a:pt x="1336435" y="507444"/>
                </a:cubicBezTo>
                <a:cubicBezTo>
                  <a:pt x="1336435" y="471372"/>
                  <a:pt x="1365678" y="442129"/>
                  <a:pt x="1401750" y="442129"/>
                </a:cubicBezTo>
                <a:close/>
                <a:moveTo>
                  <a:pt x="1210831" y="442129"/>
                </a:moveTo>
                <a:cubicBezTo>
                  <a:pt x="1246903" y="442129"/>
                  <a:pt x="1276146" y="471372"/>
                  <a:pt x="1276146" y="507444"/>
                </a:cubicBezTo>
                <a:cubicBezTo>
                  <a:pt x="1276146" y="543516"/>
                  <a:pt x="1246903" y="572759"/>
                  <a:pt x="1210831" y="572759"/>
                </a:cubicBezTo>
                <a:cubicBezTo>
                  <a:pt x="1174759" y="572759"/>
                  <a:pt x="1145516" y="543516"/>
                  <a:pt x="1145516" y="507444"/>
                </a:cubicBezTo>
                <a:cubicBezTo>
                  <a:pt x="1145516" y="471372"/>
                  <a:pt x="1174759" y="442129"/>
                  <a:pt x="1210831" y="442129"/>
                </a:cubicBezTo>
                <a:close/>
                <a:moveTo>
                  <a:pt x="1019912" y="442129"/>
                </a:moveTo>
                <a:cubicBezTo>
                  <a:pt x="1055984" y="442129"/>
                  <a:pt x="1085227" y="471372"/>
                  <a:pt x="1085227" y="507444"/>
                </a:cubicBezTo>
                <a:cubicBezTo>
                  <a:pt x="1085227" y="543516"/>
                  <a:pt x="1055984" y="572759"/>
                  <a:pt x="1019912" y="572759"/>
                </a:cubicBezTo>
                <a:cubicBezTo>
                  <a:pt x="983840" y="572759"/>
                  <a:pt x="954597" y="543516"/>
                  <a:pt x="954597" y="507444"/>
                </a:cubicBezTo>
                <a:cubicBezTo>
                  <a:pt x="954597" y="471372"/>
                  <a:pt x="983840" y="442129"/>
                  <a:pt x="1019912" y="442129"/>
                </a:cubicBezTo>
                <a:close/>
                <a:moveTo>
                  <a:pt x="828992" y="442129"/>
                </a:moveTo>
                <a:cubicBezTo>
                  <a:pt x="865064" y="442129"/>
                  <a:pt x="894307" y="471372"/>
                  <a:pt x="894307" y="507444"/>
                </a:cubicBezTo>
                <a:cubicBezTo>
                  <a:pt x="894307" y="543516"/>
                  <a:pt x="865064" y="572759"/>
                  <a:pt x="828992" y="572759"/>
                </a:cubicBezTo>
                <a:cubicBezTo>
                  <a:pt x="792920" y="572759"/>
                  <a:pt x="763677" y="543516"/>
                  <a:pt x="763677" y="507444"/>
                </a:cubicBezTo>
                <a:cubicBezTo>
                  <a:pt x="763677" y="471372"/>
                  <a:pt x="792920" y="442129"/>
                  <a:pt x="828992" y="442129"/>
                </a:cubicBezTo>
                <a:close/>
                <a:moveTo>
                  <a:pt x="638073" y="442129"/>
                </a:moveTo>
                <a:cubicBezTo>
                  <a:pt x="674145" y="442129"/>
                  <a:pt x="703388" y="471372"/>
                  <a:pt x="703388" y="507444"/>
                </a:cubicBezTo>
                <a:cubicBezTo>
                  <a:pt x="703388" y="543516"/>
                  <a:pt x="674145" y="572759"/>
                  <a:pt x="638073" y="572759"/>
                </a:cubicBezTo>
                <a:cubicBezTo>
                  <a:pt x="602001" y="572759"/>
                  <a:pt x="572758" y="543516"/>
                  <a:pt x="572758" y="507444"/>
                </a:cubicBezTo>
                <a:cubicBezTo>
                  <a:pt x="572758" y="471372"/>
                  <a:pt x="602001" y="442129"/>
                  <a:pt x="638073" y="442129"/>
                </a:cubicBezTo>
                <a:close/>
                <a:moveTo>
                  <a:pt x="447154" y="442129"/>
                </a:moveTo>
                <a:cubicBezTo>
                  <a:pt x="483226" y="442129"/>
                  <a:pt x="512469" y="471372"/>
                  <a:pt x="512469" y="507444"/>
                </a:cubicBezTo>
                <a:cubicBezTo>
                  <a:pt x="512469" y="543516"/>
                  <a:pt x="483226" y="572759"/>
                  <a:pt x="447154" y="572759"/>
                </a:cubicBezTo>
                <a:cubicBezTo>
                  <a:pt x="411082" y="572759"/>
                  <a:pt x="381839" y="543516"/>
                  <a:pt x="381839" y="507444"/>
                </a:cubicBezTo>
                <a:cubicBezTo>
                  <a:pt x="381839" y="471372"/>
                  <a:pt x="411082" y="442129"/>
                  <a:pt x="447154" y="442129"/>
                </a:cubicBezTo>
                <a:close/>
                <a:moveTo>
                  <a:pt x="256234" y="442129"/>
                </a:moveTo>
                <a:cubicBezTo>
                  <a:pt x="292306" y="442129"/>
                  <a:pt x="321549" y="471372"/>
                  <a:pt x="321549" y="507444"/>
                </a:cubicBezTo>
                <a:cubicBezTo>
                  <a:pt x="321549" y="543516"/>
                  <a:pt x="292306" y="572759"/>
                  <a:pt x="256234" y="572759"/>
                </a:cubicBezTo>
                <a:cubicBezTo>
                  <a:pt x="220162" y="572759"/>
                  <a:pt x="190919" y="543516"/>
                  <a:pt x="190919" y="507444"/>
                </a:cubicBezTo>
                <a:cubicBezTo>
                  <a:pt x="190919" y="471372"/>
                  <a:pt x="220162" y="442129"/>
                  <a:pt x="256234" y="442129"/>
                </a:cubicBezTo>
                <a:close/>
                <a:moveTo>
                  <a:pt x="65315" y="442129"/>
                </a:moveTo>
                <a:cubicBezTo>
                  <a:pt x="101387" y="442129"/>
                  <a:pt x="130630" y="471372"/>
                  <a:pt x="130630" y="507444"/>
                </a:cubicBezTo>
                <a:cubicBezTo>
                  <a:pt x="130630" y="543516"/>
                  <a:pt x="101387" y="572759"/>
                  <a:pt x="65315" y="572759"/>
                </a:cubicBezTo>
                <a:cubicBezTo>
                  <a:pt x="29243" y="572759"/>
                  <a:pt x="0" y="543516"/>
                  <a:pt x="0" y="507444"/>
                </a:cubicBezTo>
                <a:cubicBezTo>
                  <a:pt x="0" y="471372"/>
                  <a:pt x="29243" y="442129"/>
                  <a:pt x="65315" y="442129"/>
                </a:cubicBezTo>
                <a:close/>
                <a:moveTo>
                  <a:pt x="1592669" y="221065"/>
                </a:moveTo>
                <a:cubicBezTo>
                  <a:pt x="1628741" y="221065"/>
                  <a:pt x="1657984" y="250308"/>
                  <a:pt x="1657984" y="286380"/>
                </a:cubicBezTo>
                <a:cubicBezTo>
                  <a:pt x="1657984" y="322452"/>
                  <a:pt x="1628741" y="351695"/>
                  <a:pt x="1592669" y="351695"/>
                </a:cubicBezTo>
                <a:cubicBezTo>
                  <a:pt x="1556597" y="351695"/>
                  <a:pt x="1527354" y="322452"/>
                  <a:pt x="1527354" y="286380"/>
                </a:cubicBezTo>
                <a:cubicBezTo>
                  <a:pt x="1527354" y="250308"/>
                  <a:pt x="1556597" y="221065"/>
                  <a:pt x="1592669" y="221065"/>
                </a:cubicBezTo>
                <a:close/>
                <a:moveTo>
                  <a:pt x="1401750" y="221065"/>
                </a:moveTo>
                <a:cubicBezTo>
                  <a:pt x="1437822" y="221065"/>
                  <a:pt x="1467065" y="250308"/>
                  <a:pt x="1467065" y="286380"/>
                </a:cubicBezTo>
                <a:cubicBezTo>
                  <a:pt x="1467065" y="322452"/>
                  <a:pt x="1437822" y="351695"/>
                  <a:pt x="1401750" y="351695"/>
                </a:cubicBezTo>
                <a:cubicBezTo>
                  <a:pt x="1365678" y="351695"/>
                  <a:pt x="1336435" y="322452"/>
                  <a:pt x="1336435" y="286380"/>
                </a:cubicBezTo>
                <a:cubicBezTo>
                  <a:pt x="1336435" y="250308"/>
                  <a:pt x="1365678" y="221065"/>
                  <a:pt x="1401750" y="221065"/>
                </a:cubicBezTo>
                <a:close/>
                <a:moveTo>
                  <a:pt x="1210831" y="221065"/>
                </a:moveTo>
                <a:cubicBezTo>
                  <a:pt x="1246903" y="221065"/>
                  <a:pt x="1276146" y="250308"/>
                  <a:pt x="1276146" y="286380"/>
                </a:cubicBezTo>
                <a:cubicBezTo>
                  <a:pt x="1276146" y="322452"/>
                  <a:pt x="1246903" y="351695"/>
                  <a:pt x="1210831" y="351695"/>
                </a:cubicBezTo>
                <a:cubicBezTo>
                  <a:pt x="1174759" y="351695"/>
                  <a:pt x="1145516" y="322452"/>
                  <a:pt x="1145516" y="286380"/>
                </a:cubicBezTo>
                <a:cubicBezTo>
                  <a:pt x="1145516" y="250308"/>
                  <a:pt x="1174759" y="221065"/>
                  <a:pt x="1210831" y="221065"/>
                </a:cubicBezTo>
                <a:close/>
                <a:moveTo>
                  <a:pt x="1019912" y="221065"/>
                </a:moveTo>
                <a:cubicBezTo>
                  <a:pt x="1055984" y="221065"/>
                  <a:pt x="1085227" y="250308"/>
                  <a:pt x="1085227" y="286380"/>
                </a:cubicBezTo>
                <a:cubicBezTo>
                  <a:pt x="1085227" y="322452"/>
                  <a:pt x="1055984" y="351695"/>
                  <a:pt x="1019912" y="351695"/>
                </a:cubicBezTo>
                <a:cubicBezTo>
                  <a:pt x="983840" y="351695"/>
                  <a:pt x="954597" y="322452"/>
                  <a:pt x="954597" y="286380"/>
                </a:cubicBezTo>
                <a:cubicBezTo>
                  <a:pt x="954597" y="250308"/>
                  <a:pt x="983840" y="221065"/>
                  <a:pt x="1019912" y="221065"/>
                </a:cubicBezTo>
                <a:close/>
                <a:moveTo>
                  <a:pt x="828992" y="221065"/>
                </a:moveTo>
                <a:cubicBezTo>
                  <a:pt x="865064" y="221065"/>
                  <a:pt x="894307" y="250308"/>
                  <a:pt x="894307" y="286380"/>
                </a:cubicBezTo>
                <a:cubicBezTo>
                  <a:pt x="894307" y="322452"/>
                  <a:pt x="865064" y="351695"/>
                  <a:pt x="828992" y="351695"/>
                </a:cubicBezTo>
                <a:cubicBezTo>
                  <a:pt x="792920" y="351695"/>
                  <a:pt x="763677" y="322452"/>
                  <a:pt x="763677" y="286380"/>
                </a:cubicBezTo>
                <a:cubicBezTo>
                  <a:pt x="763677" y="250308"/>
                  <a:pt x="792920" y="221065"/>
                  <a:pt x="828992" y="221065"/>
                </a:cubicBezTo>
                <a:close/>
                <a:moveTo>
                  <a:pt x="638073" y="221065"/>
                </a:moveTo>
                <a:cubicBezTo>
                  <a:pt x="674145" y="221065"/>
                  <a:pt x="703388" y="250308"/>
                  <a:pt x="703388" y="286380"/>
                </a:cubicBezTo>
                <a:cubicBezTo>
                  <a:pt x="703388" y="322452"/>
                  <a:pt x="674145" y="351695"/>
                  <a:pt x="638073" y="351695"/>
                </a:cubicBezTo>
                <a:cubicBezTo>
                  <a:pt x="602001" y="351695"/>
                  <a:pt x="572758" y="322452"/>
                  <a:pt x="572758" y="286380"/>
                </a:cubicBezTo>
                <a:cubicBezTo>
                  <a:pt x="572758" y="250308"/>
                  <a:pt x="602001" y="221065"/>
                  <a:pt x="638073" y="221065"/>
                </a:cubicBezTo>
                <a:close/>
                <a:moveTo>
                  <a:pt x="447154" y="221065"/>
                </a:moveTo>
                <a:cubicBezTo>
                  <a:pt x="483226" y="221065"/>
                  <a:pt x="512469" y="250308"/>
                  <a:pt x="512469" y="286380"/>
                </a:cubicBezTo>
                <a:cubicBezTo>
                  <a:pt x="512469" y="322452"/>
                  <a:pt x="483226" y="351695"/>
                  <a:pt x="447154" y="351695"/>
                </a:cubicBezTo>
                <a:cubicBezTo>
                  <a:pt x="411082" y="351695"/>
                  <a:pt x="381839" y="322452"/>
                  <a:pt x="381839" y="286380"/>
                </a:cubicBezTo>
                <a:cubicBezTo>
                  <a:pt x="381839" y="250308"/>
                  <a:pt x="411082" y="221065"/>
                  <a:pt x="447154" y="221065"/>
                </a:cubicBezTo>
                <a:close/>
                <a:moveTo>
                  <a:pt x="256234" y="221065"/>
                </a:moveTo>
                <a:cubicBezTo>
                  <a:pt x="292306" y="221065"/>
                  <a:pt x="321549" y="250308"/>
                  <a:pt x="321549" y="286380"/>
                </a:cubicBezTo>
                <a:cubicBezTo>
                  <a:pt x="321549" y="322452"/>
                  <a:pt x="292306" y="351695"/>
                  <a:pt x="256234" y="351695"/>
                </a:cubicBezTo>
                <a:cubicBezTo>
                  <a:pt x="220162" y="351695"/>
                  <a:pt x="190919" y="322452"/>
                  <a:pt x="190919" y="286380"/>
                </a:cubicBezTo>
                <a:cubicBezTo>
                  <a:pt x="190919" y="250308"/>
                  <a:pt x="220162" y="221065"/>
                  <a:pt x="256234" y="221065"/>
                </a:cubicBezTo>
                <a:close/>
                <a:moveTo>
                  <a:pt x="65315" y="221065"/>
                </a:moveTo>
                <a:cubicBezTo>
                  <a:pt x="101387" y="221065"/>
                  <a:pt x="130630" y="250308"/>
                  <a:pt x="130630" y="286380"/>
                </a:cubicBezTo>
                <a:cubicBezTo>
                  <a:pt x="130630" y="322452"/>
                  <a:pt x="101387" y="351695"/>
                  <a:pt x="65315" y="351695"/>
                </a:cubicBezTo>
                <a:cubicBezTo>
                  <a:pt x="29243" y="351695"/>
                  <a:pt x="0" y="322452"/>
                  <a:pt x="0" y="286380"/>
                </a:cubicBezTo>
                <a:cubicBezTo>
                  <a:pt x="0" y="250308"/>
                  <a:pt x="29243" y="221065"/>
                  <a:pt x="65315" y="221065"/>
                </a:cubicBezTo>
                <a:close/>
                <a:moveTo>
                  <a:pt x="1592669" y="0"/>
                </a:moveTo>
                <a:cubicBezTo>
                  <a:pt x="1628741" y="0"/>
                  <a:pt x="1657984" y="29243"/>
                  <a:pt x="1657984" y="65315"/>
                </a:cubicBezTo>
                <a:cubicBezTo>
                  <a:pt x="1657984" y="101387"/>
                  <a:pt x="1628741" y="130630"/>
                  <a:pt x="1592669" y="130630"/>
                </a:cubicBezTo>
                <a:cubicBezTo>
                  <a:pt x="1556597" y="130630"/>
                  <a:pt x="1527354" y="101387"/>
                  <a:pt x="1527354" y="65315"/>
                </a:cubicBezTo>
                <a:cubicBezTo>
                  <a:pt x="1527354" y="29243"/>
                  <a:pt x="1556597" y="0"/>
                  <a:pt x="1592669" y="0"/>
                </a:cubicBezTo>
                <a:close/>
                <a:moveTo>
                  <a:pt x="1401750" y="0"/>
                </a:moveTo>
                <a:cubicBezTo>
                  <a:pt x="1437822" y="0"/>
                  <a:pt x="1467065" y="29243"/>
                  <a:pt x="1467065" y="65315"/>
                </a:cubicBezTo>
                <a:cubicBezTo>
                  <a:pt x="1467065" y="101387"/>
                  <a:pt x="1437822" y="130630"/>
                  <a:pt x="1401750" y="130630"/>
                </a:cubicBezTo>
                <a:cubicBezTo>
                  <a:pt x="1365678" y="130630"/>
                  <a:pt x="1336435" y="101387"/>
                  <a:pt x="1336435" y="65315"/>
                </a:cubicBezTo>
                <a:cubicBezTo>
                  <a:pt x="1336435" y="29243"/>
                  <a:pt x="1365678" y="0"/>
                  <a:pt x="1401750" y="0"/>
                </a:cubicBezTo>
                <a:close/>
                <a:moveTo>
                  <a:pt x="1210831" y="0"/>
                </a:moveTo>
                <a:cubicBezTo>
                  <a:pt x="1246903" y="0"/>
                  <a:pt x="1276146" y="29243"/>
                  <a:pt x="1276146" y="65315"/>
                </a:cubicBezTo>
                <a:cubicBezTo>
                  <a:pt x="1276146" y="101387"/>
                  <a:pt x="1246903" y="130630"/>
                  <a:pt x="1210831" y="130630"/>
                </a:cubicBezTo>
                <a:cubicBezTo>
                  <a:pt x="1174759" y="130630"/>
                  <a:pt x="1145516" y="101387"/>
                  <a:pt x="1145516" y="65315"/>
                </a:cubicBezTo>
                <a:cubicBezTo>
                  <a:pt x="1145516" y="29243"/>
                  <a:pt x="1174759" y="0"/>
                  <a:pt x="1210831" y="0"/>
                </a:cubicBezTo>
                <a:close/>
                <a:moveTo>
                  <a:pt x="1019912" y="0"/>
                </a:moveTo>
                <a:cubicBezTo>
                  <a:pt x="1055984" y="0"/>
                  <a:pt x="1085227" y="29243"/>
                  <a:pt x="1085227" y="65315"/>
                </a:cubicBezTo>
                <a:cubicBezTo>
                  <a:pt x="1085227" y="101387"/>
                  <a:pt x="1055984" y="130630"/>
                  <a:pt x="1019912" y="130630"/>
                </a:cubicBezTo>
                <a:cubicBezTo>
                  <a:pt x="983840" y="130630"/>
                  <a:pt x="954597" y="101387"/>
                  <a:pt x="954597" y="65315"/>
                </a:cubicBezTo>
                <a:cubicBezTo>
                  <a:pt x="954597" y="29243"/>
                  <a:pt x="983840" y="0"/>
                  <a:pt x="1019912" y="0"/>
                </a:cubicBezTo>
                <a:close/>
                <a:moveTo>
                  <a:pt x="828992" y="0"/>
                </a:moveTo>
                <a:cubicBezTo>
                  <a:pt x="865064" y="0"/>
                  <a:pt x="894307" y="29243"/>
                  <a:pt x="894307" y="65315"/>
                </a:cubicBezTo>
                <a:cubicBezTo>
                  <a:pt x="894307" y="101387"/>
                  <a:pt x="865064" y="130630"/>
                  <a:pt x="828992" y="130630"/>
                </a:cubicBezTo>
                <a:cubicBezTo>
                  <a:pt x="792920" y="130630"/>
                  <a:pt x="763677" y="101387"/>
                  <a:pt x="763677" y="65315"/>
                </a:cubicBezTo>
                <a:cubicBezTo>
                  <a:pt x="763677" y="29243"/>
                  <a:pt x="792920" y="0"/>
                  <a:pt x="828992" y="0"/>
                </a:cubicBezTo>
                <a:close/>
                <a:moveTo>
                  <a:pt x="638073" y="0"/>
                </a:moveTo>
                <a:cubicBezTo>
                  <a:pt x="674145" y="0"/>
                  <a:pt x="703388" y="29243"/>
                  <a:pt x="703388" y="65315"/>
                </a:cubicBezTo>
                <a:cubicBezTo>
                  <a:pt x="703388" y="101387"/>
                  <a:pt x="674145" y="130630"/>
                  <a:pt x="638073" y="130630"/>
                </a:cubicBezTo>
                <a:cubicBezTo>
                  <a:pt x="602001" y="130630"/>
                  <a:pt x="572758" y="101387"/>
                  <a:pt x="572758" y="65315"/>
                </a:cubicBezTo>
                <a:cubicBezTo>
                  <a:pt x="572758" y="29243"/>
                  <a:pt x="602001" y="0"/>
                  <a:pt x="638073" y="0"/>
                </a:cubicBezTo>
                <a:close/>
                <a:moveTo>
                  <a:pt x="447154" y="0"/>
                </a:moveTo>
                <a:cubicBezTo>
                  <a:pt x="483226" y="0"/>
                  <a:pt x="512469" y="29243"/>
                  <a:pt x="512469" y="65315"/>
                </a:cubicBezTo>
                <a:cubicBezTo>
                  <a:pt x="512469" y="101387"/>
                  <a:pt x="483226" y="130630"/>
                  <a:pt x="447154" y="130630"/>
                </a:cubicBezTo>
                <a:cubicBezTo>
                  <a:pt x="411082" y="130630"/>
                  <a:pt x="381839" y="101387"/>
                  <a:pt x="381839" y="65315"/>
                </a:cubicBezTo>
                <a:cubicBezTo>
                  <a:pt x="381839" y="29243"/>
                  <a:pt x="411082" y="0"/>
                  <a:pt x="447154" y="0"/>
                </a:cubicBezTo>
                <a:close/>
                <a:moveTo>
                  <a:pt x="256234" y="0"/>
                </a:moveTo>
                <a:cubicBezTo>
                  <a:pt x="292306" y="0"/>
                  <a:pt x="321549" y="29243"/>
                  <a:pt x="321549" y="65315"/>
                </a:cubicBezTo>
                <a:cubicBezTo>
                  <a:pt x="321549" y="101387"/>
                  <a:pt x="292306" y="130630"/>
                  <a:pt x="256234" y="130630"/>
                </a:cubicBezTo>
                <a:cubicBezTo>
                  <a:pt x="220162" y="130630"/>
                  <a:pt x="190919" y="101387"/>
                  <a:pt x="190919" y="65315"/>
                </a:cubicBezTo>
                <a:cubicBezTo>
                  <a:pt x="190919" y="29243"/>
                  <a:pt x="220162" y="0"/>
                  <a:pt x="256234" y="0"/>
                </a:cubicBezTo>
                <a:close/>
                <a:moveTo>
                  <a:pt x="65315" y="0"/>
                </a:moveTo>
                <a:cubicBezTo>
                  <a:pt x="101387" y="0"/>
                  <a:pt x="130630" y="29243"/>
                  <a:pt x="130630" y="65315"/>
                </a:cubicBezTo>
                <a:cubicBezTo>
                  <a:pt x="130630" y="101387"/>
                  <a:pt x="101387" y="130630"/>
                  <a:pt x="65315" y="130630"/>
                </a:cubicBezTo>
                <a:cubicBezTo>
                  <a:pt x="29243" y="130630"/>
                  <a:pt x="0" y="101387"/>
                  <a:pt x="0" y="65315"/>
                </a:cubicBezTo>
                <a:cubicBezTo>
                  <a:pt x="0" y="29243"/>
                  <a:pt x="29243" y="0"/>
                  <a:pt x="65315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13000"/>
                </a:schemeClr>
              </a:gs>
              <a:gs pos="100000">
                <a:schemeClr val="accent2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矩形: 对角圆角 5">
            <a:extLst>
              <a:ext uri="{FF2B5EF4-FFF2-40B4-BE49-F238E27FC236}">
                <a16:creationId xmlns:a16="http://schemas.microsoft.com/office/drawing/2014/main" id="{DAE6BD4D-3CC4-4461-82C8-D187A3FE7806}"/>
              </a:ext>
            </a:extLst>
          </p:cNvPr>
          <p:cNvSpPr/>
          <p:nvPr/>
        </p:nvSpPr>
        <p:spPr>
          <a:xfrm>
            <a:off x="4827585" y="1706814"/>
            <a:ext cx="6841813" cy="3004457"/>
          </a:xfrm>
          <a:prstGeom prst="round2DiagRect">
            <a:avLst>
              <a:gd name="adj1" fmla="val 47101"/>
              <a:gd name="adj2" fmla="val 11111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53D2097-F7CD-4155-9F72-7301C1F1F4B6}"/>
              </a:ext>
            </a:extLst>
          </p:cNvPr>
          <p:cNvSpPr txBox="1"/>
          <p:nvPr/>
        </p:nvSpPr>
        <p:spPr>
          <a:xfrm>
            <a:off x="1070968" y="380878"/>
            <a:ext cx="947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添加对应文本内容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7C449089-DC47-4212-8D9A-A928AC4ADA9D}"/>
              </a:ext>
            </a:extLst>
          </p:cNvPr>
          <p:cNvGrpSpPr/>
          <p:nvPr/>
        </p:nvGrpSpPr>
        <p:grpSpPr>
          <a:xfrm rot="19442109">
            <a:off x="132385" y="2253636"/>
            <a:ext cx="5698673" cy="2751931"/>
            <a:chOff x="2085032" y="-380526"/>
            <a:chExt cx="10131815" cy="4892728"/>
          </a:xfrm>
          <a:solidFill>
            <a:schemeClr val="accent2"/>
          </a:solidFill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434754A1-551F-4DCF-9E5A-44ABDE51E595}"/>
                </a:ext>
              </a:extLst>
            </p:cNvPr>
            <p:cNvSpPr/>
            <p:nvPr/>
          </p:nvSpPr>
          <p:spPr>
            <a:xfrm>
              <a:off x="3339548" y="1007165"/>
              <a:ext cx="6374295" cy="214685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: 圆角 43">
              <a:extLst>
                <a:ext uri="{FF2B5EF4-FFF2-40B4-BE49-F238E27FC236}">
                  <a16:creationId xmlns:a16="http://schemas.microsoft.com/office/drawing/2014/main" id="{A9E1FAF2-896D-41FA-BE82-2739B21B9D74}"/>
                </a:ext>
              </a:extLst>
            </p:cNvPr>
            <p:cNvSpPr/>
            <p:nvPr/>
          </p:nvSpPr>
          <p:spPr>
            <a:xfrm>
              <a:off x="4572001" y="3318639"/>
              <a:ext cx="7644846" cy="119356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: 圆角 44">
              <a:extLst>
                <a:ext uri="{FF2B5EF4-FFF2-40B4-BE49-F238E27FC236}">
                  <a16:creationId xmlns:a16="http://schemas.microsoft.com/office/drawing/2014/main" id="{4594BBBF-C3D0-4629-B506-45F31B0FF1BA}"/>
                </a:ext>
              </a:extLst>
            </p:cNvPr>
            <p:cNvSpPr/>
            <p:nvPr/>
          </p:nvSpPr>
          <p:spPr>
            <a:xfrm>
              <a:off x="4761948" y="-380526"/>
              <a:ext cx="5410751" cy="119356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: 圆角 45">
              <a:extLst>
                <a:ext uri="{FF2B5EF4-FFF2-40B4-BE49-F238E27FC236}">
                  <a16:creationId xmlns:a16="http://schemas.microsoft.com/office/drawing/2014/main" id="{CD75FFAF-77F5-4E77-AF82-1E6E189DCE19}"/>
                </a:ext>
              </a:extLst>
            </p:cNvPr>
            <p:cNvSpPr/>
            <p:nvPr/>
          </p:nvSpPr>
          <p:spPr>
            <a:xfrm>
              <a:off x="2085032" y="3318638"/>
              <a:ext cx="2131785" cy="119356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0" name="文本框 49">
            <a:extLst>
              <a:ext uri="{FF2B5EF4-FFF2-40B4-BE49-F238E27FC236}">
                <a16:creationId xmlns:a16="http://schemas.microsoft.com/office/drawing/2014/main" id="{08F607BC-5590-4F49-B322-7BCEE2EA5A78}"/>
              </a:ext>
            </a:extLst>
          </p:cNvPr>
          <p:cNvSpPr txBox="1"/>
          <p:nvPr/>
        </p:nvSpPr>
        <p:spPr>
          <a:xfrm>
            <a:off x="5420168" y="2797865"/>
            <a:ext cx="5685758" cy="1696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</a:t>
            </a:r>
            <a:endParaRPr lang="zh-CN" altLang="en-US" sz="2400" dirty="0"/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DF485EA3-5613-4DB5-A89E-CC0BDAC24EC8}"/>
              </a:ext>
            </a:extLst>
          </p:cNvPr>
          <p:cNvSpPr txBox="1"/>
          <p:nvPr/>
        </p:nvSpPr>
        <p:spPr>
          <a:xfrm>
            <a:off x="7628681" y="1933594"/>
            <a:ext cx="366638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输入标题文字</a:t>
            </a:r>
          </a:p>
        </p:txBody>
      </p:sp>
      <p:sp>
        <p:nvSpPr>
          <p:cNvPr id="52" name="矩形: 对角圆角 51">
            <a:extLst>
              <a:ext uri="{FF2B5EF4-FFF2-40B4-BE49-F238E27FC236}">
                <a16:creationId xmlns:a16="http://schemas.microsoft.com/office/drawing/2014/main" id="{4BADC4A5-EB9C-4205-87E8-0057FB2EEB1A}"/>
              </a:ext>
            </a:extLst>
          </p:cNvPr>
          <p:cNvSpPr/>
          <p:nvPr/>
        </p:nvSpPr>
        <p:spPr>
          <a:xfrm>
            <a:off x="5190442" y="5750687"/>
            <a:ext cx="3529373" cy="202819"/>
          </a:xfrm>
          <a:prstGeom prst="round2DiagRect">
            <a:avLst>
              <a:gd name="adj1" fmla="val 47101"/>
              <a:gd name="adj2" fmla="val 11111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4B41F130-62E3-4ED4-A8FC-0340E2C79ABD}"/>
              </a:ext>
            </a:extLst>
          </p:cNvPr>
          <p:cNvSpPr txBox="1"/>
          <p:nvPr/>
        </p:nvSpPr>
        <p:spPr>
          <a:xfrm>
            <a:off x="4158760" y="5069619"/>
            <a:ext cx="36615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b="1" i="1" dirty="0">
                <a:solidFill>
                  <a:schemeClr val="accent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摄像机</a:t>
            </a:r>
          </a:p>
        </p:txBody>
      </p:sp>
      <p:pic>
        <p:nvPicPr>
          <p:cNvPr id="16" name="图形 15">
            <a:extLst>
              <a:ext uri="{FF2B5EF4-FFF2-40B4-BE49-F238E27FC236}">
                <a16:creationId xmlns:a16="http://schemas.microsoft.com/office/drawing/2014/main" id="{E5B54A0F-5147-4302-BB00-94510292102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650776" y="1165896"/>
            <a:ext cx="2188299" cy="538658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59573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任意多边形: 形状 162">
            <a:extLst>
              <a:ext uri="{FF2B5EF4-FFF2-40B4-BE49-F238E27FC236}">
                <a16:creationId xmlns:a16="http://schemas.microsoft.com/office/drawing/2014/main" id="{7219FCAB-9EEE-4624-AFFF-4ABCA500724E}"/>
              </a:ext>
            </a:extLst>
          </p:cNvPr>
          <p:cNvSpPr/>
          <p:nvPr/>
        </p:nvSpPr>
        <p:spPr>
          <a:xfrm rot="3242149" flipH="1">
            <a:off x="9575590" y="3460934"/>
            <a:ext cx="2310185" cy="2954237"/>
          </a:xfrm>
          <a:custGeom>
            <a:avLst/>
            <a:gdLst>
              <a:gd name="connsiteX0" fmla="*/ 1592669 w 1657984"/>
              <a:gd name="connsiteY0" fmla="*/ 1989580 h 2120210"/>
              <a:gd name="connsiteX1" fmla="*/ 1657984 w 1657984"/>
              <a:gd name="connsiteY1" fmla="*/ 2054895 h 2120210"/>
              <a:gd name="connsiteX2" fmla="*/ 1592669 w 1657984"/>
              <a:gd name="connsiteY2" fmla="*/ 2120210 h 2120210"/>
              <a:gd name="connsiteX3" fmla="*/ 1527354 w 1657984"/>
              <a:gd name="connsiteY3" fmla="*/ 2054895 h 2120210"/>
              <a:gd name="connsiteX4" fmla="*/ 1592669 w 1657984"/>
              <a:gd name="connsiteY4" fmla="*/ 1989580 h 2120210"/>
              <a:gd name="connsiteX5" fmla="*/ 1401750 w 1657984"/>
              <a:gd name="connsiteY5" fmla="*/ 1989580 h 2120210"/>
              <a:gd name="connsiteX6" fmla="*/ 1467065 w 1657984"/>
              <a:gd name="connsiteY6" fmla="*/ 2054895 h 2120210"/>
              <a:gd name="connsiteX7" fmla="*/ 1401750 w 1657984"/>
              <a:gd name="connsiteY7" fmla="*/ 2120210 h 2120210"/>
              <a:gd name="connsiteX8" fmla="*/ 1336435 w 1657984"/>
              <a:gd name="connsiteY8" fmla="*/ 2054895 h 2120210"/>
              <a:gd name="connsiteX9" fmla="*/ 1401750 w 1657984"/>
              <a:gd name="connsiteY9" fmla="*/ 1989580 h 2120210"/>
              <a:gd name="connsiteX10" fmla="*/ 1210831 w 1657984"/>
              <a:gd name="connsiteY10" fmla="*/ 1989580 h 2120210"/>
              <a:gd name="connsiteX11" fmla="*/ 1276146 w 1657984"/>
              <a:gd name="connsiteY11" fmla="*/ 2054895 h 2120210"/>
              <a:gd name="connsiteX12" fmla="*/ 1210831 w 1657984"/>
              <a:gd name="connsiteY12" fmla="*/ 2120210 h 2120210"/>
              <a:gd name="connsiteX13" fmla="*/ 1145516 w 1657984"/>
              <a:gd name="connsiteY13" fmla="*/ 2054895 h 2120210"/>
              <a:gd name="connsiteX14" fmla="*/ 1210831 w 1657984"/>
              <a:gd name="connsiteY14" fmla="*/ 1989580 h 2120210"/>
              <a:gd name="connsiteX15" fmla="*/ 1019912 w 1657984"/>
              <a:gd name="connsiteY15" fmla="*/ 1989580 h 2120210"/>
              <a:gd name="connsiteX16" fmla="*/ 1085227 w 1657984"/>
              <a:gd name="connsiteY16" fmla="*/ 2054895 h 2120210"/>
              <a:gd name="connsiteX17" fmla="*/ 1019912 w 1657984"/>
              <a:gd name="connsiteY17" fmla="*/ 2120210 h 2120210"/>
              <a:gd name="connsiteX18" fmla="*/ 954597 w 1657984"/>
              <a:gd name="connsiteY18" fmla="*/ 2054895 h 2120210"/>
              <a:gd name="connsiteX19" fmla="*/ 1019912 w 1657984"/>
              <a:gd name="connsiteY19" fmla="*/ 1989580 h 2120210"/>
              <a:gd name="connsiteX20" fmla="*/ 828992 w 1657984"/>
              <a:gd name="connsiteY20" fmla="*/ 1989580 h 2120210"/>
              <a:gd name="connsiteX21" fmla="*/ 894307 w 1657984"/>
              <a:gd name="connsiteY21" fmla="*/ 2054895 h 2120210"/>
              <a:gd name="connsiteX22" fmla="*/ 828992 w 1657984"/>
              <a:gd name="connsiteY22" fmla="*/ 2120210 h 2120210"/>
              <a:gd name="connsiteX23" fmla="*/ 763677 w 1657984"/>
              <a:gd name="connsiteY23" fmla="*/ 2054895 h 2120210"/>
              <a:gd name="connsiteX24" fmla="*/ 828992 w 1657984"/>
              <a:gd name="connsiteY24" fmla="*/ 1989580 h 2120210"/>
              <a:gd name="connsiteX25" fmla="*/ 638073 w 1657984"/>
              <a:gd name="connsiteY25" fmla="*/ 1989580 h 2120210"/>
              <a:gd name="connsiteX26" fmla="*/ 703388 w 1657984"/>
              <a:gd name="connsiteY26" fmla="*/ 2054895 h 2120210"/>
              <a:gd name="connsiteX27" fmla="*/ 638073 w 1657984"/>
              <a:gd name="connsiteY27" fmla="*/ 2120210 h 2120210"/>
              <a:gd name="connsiteX28" fmla="*/ 572758 w 1657984"/>
              <a:gd name="connsiteY28" fmla="*/ 2054895 h 2120210"/>
              <a:gd name="connsiteX29" fmla="*/ 638073 w 1657984"/>
              <a:gd name="connsiteY29" fmla="*/ 1989580 h 2120210"/>
              <a:gd name="connsiteX30" fmla="*/ 447154 w 1657984"/>
              <a:gd name="connsiteY30" fmla="*/ 1989580 h 2120210"/>
              <a:gd name="connsiteX31" fmla="*/ 512469 w 1657984"/>
              <a:gd name="connsiteY31" fmla="*/ 2054895 h 2120210"/>
              <a:gd name="connsiteX32" fmla="*/ 447154 w 1657984"/>
              <a:gd name="connsiteY32" fmla="*/ 2120210 h 2120210"/>
              <a:gd name="connsiteX33" fmla="*/ 381839 w 1657984"/>
              <a:gd name="connsiteY33" fmla="*/ 2054895 h 2120210"/>
              <a:gd name="connsiteX34" fmla="*/ 447154 w 1657984"/>
              <a:gd name="connsiteY34" fmla="*/ 1989580 h 2120210"/>
              <a:gd name="connsiteX35" fmla="*/ 256234 w 1657984"/>
              <a:gd name="connsiteY35" fmla="*/ 1989580 h 2120210"/>
              <a:gd name="connsiteX36" fmla="*/ 321549 w 1657984"/>
              <a:gd name="connsiteY36" fmla="*/ 2054895 h 2120210"/>
              <a:gd name="connsiteX37" fmla="*/ 256234 w 1657984"/>
              <a:gd name="connsiteY37" fmla="*/ 2120210 h 2120210"/>
              <a:gd name="connsiteX38" fmla="*/ 190919 w 1657984"/>
              <a:gd name="connsiteY38" fmla="*/ 2054895 h 2120210"/>
              <a:gd name="connsiteX39" fmla="*/ 256234 w 1657984"/>
              <a:gd name="connsiteY39" fmla="*/ 1989580 h 2120210"/>
              <a:gd name="connsiteX40" fmla="*/ 65315 w 1657984"/>
              <a:gd name="connsiteY40" fmla="*/ 1989580 h 2120210"/>
              <a:gd name="connsiteX41" fmla="*/ 130630 w 1657984"/>
              <a:gd name="connsiteY41" fmla="*/ 2054895 h 2120210"/>
              <a:gd name="connsiteX42" fmla="*/ 65315 w 1657984"/>
              <a:gd name="connsiteY42" fmla="*/ 2120210 h 2120210"/>
              <a:gd name="connsiteX43" fmla="*/ 0 w 1657984"/>
              <a:gd name="connsiteY43" fmla="*/ 2054895 h 2120210"/>
              <a:gd name="connsiteX44" fmla="*/ 65315 w 1657984"/>
              <a:gd name="connsiteY44" fmla="*/ 1989580 h 2120210"/>
              <a:gd name="connsiteX45" fmla="*/ 1592669 w 1657984"/>
              <a:gd name="connsiteY45" fmla="*/ 1768516 h 2120210"/>
              <a:gd name="connsiteX46" fmla="*/ 1657984 w 1657984"/>
              <a:gd name="connsiteY46" fmla="*/ 1833831 h 2120210"/>
              <a:gd name="connsiteX47" fmla="*/ 1592669 w 1657984"/>
              <a:gd name="connsiteY47" fmla="*/ 1899146 h 2120210"/>
              <a:gd name="connsiteX48" fmla="*/ 1527354 w 1657984"/>
              <a:gd name="connsiteY48" fmla="*/ 1833831 h 2120210"/>
              <a:gd name="connsiteX49" fmla="*/ 1592669 w 1657984"/>
              <a:gd name="connsiteY49" fmla="*/ 1768516 h 2120210"/>
              <a:gd name="connsiteX50" fmla="*/ 1401750 w 1657984"/>
              <a:gd name="connsiteY50" fmla="*/ 1768516 h 2120210"/>
              <a:gd name="connsiteX51" fmla="*/ 1467065 w 1657984"/>
              <a:gd name="connsiteY51" fmla="*/ 1833831 h 2120210"/>
              <a:gd name="connsiteX52" fmla="*/ 1401750 w 1657984"/>
              <a:gd name="connsiteY52" fmla="*/ 1899146 h 2120210"/>
              <a:gd name="connsiteX53" fmla="*/ 1336435 w 1657984"/>
              <a:gd name="connsiteY53" fmla="*/ 1833831 h 2120210"/>
              <a:gd name="connsiteX54" fmla="*/ 1401750 w 1657984"/>
              <a:gd name="connsiteY54" fmla="*/ 1768516 h 2120210"/>
              <a:gd name="connsiteX55" fmla="*/ 1210831 w 1657984"/>
              <a:gd name="connsiteY55" fmla="*/ 1768516 h 2120210"/>
              <a:gd name="connsiteX56" fmla="*/ 1276146 w 1657984"/>
              <a:gd name="connsiteY56" fmla="*/ 1833831 h 2120210"/>
              <a:gd name="connsiteX57" fmla="*/ 1210831 w 1657984"/>
              <a:gd name="connsiteY57" fmla="*/ 1899146 h 2120210"/>
              <a:gd name="connsiteX58" fmla="*/ 1145516 w 1657984"/>
              <a:gd name="connsiteY58" fmla="*/ 1833831 h 2120210"/>
              <a:gd name="connsiteX59" fmla="*/ 1210831 w 1657984"/>
              <a:gd name="connsiteY59" fmla="*/ 1768516 h 2120210"/>
              <a:gd name="connsiteX60" fmla="*/ 1019912 w 1657984"/>
              <a:gd name="connsiteY60" fmla="*/ 1768516 h 2120210"/>
              <a:gd name="connsiteX61" fmla="*/ 1085227 w 1657984"/>
              <a:gd name="connsiteY61" fmla="*/ 1833831 h 2120210"/>
              <a:gd name="connsiteX62" fmla="*/ 1019912 w 1657984"/>
              <a:gd name="connsiteY62" fmla="*/ 1899146 h 2120210"/>
              <a:gd name="connsiteX63" fmla="*/ 954597 w 1657984"/>
              <a:gd name="connsiteY63" fmla="*/ 1833831 h 2120210"/>
              <a:gd name="connsiteX64" fmla="*/ 1019912 w 1657984"/>
              <a:gd name="connsiteY64" fmla="*/ 1768516 h 2120210"/>
              <a:gd name="connsiteX65" fmla="*/ 828992 w 1657984"/>
              <a:gd name="connsiteY65" fmla="*/ 1768516 h 2120210"/>
              <a:gd name="connsiteX66" fmla="*/ 894307 w 1657984"/>
              <a:gd name="connsiteY66" fmla="*/ 1833831 h 2120210"/>
              <a:gd name="connsiteX67" fmla="*/ 828992 w 1657984"/>
              <a:gd name="connsiteY67" fmla="*/ 1899146 h 2120210"/>
              <a:gd name="connsiteX68" fmla="*/ 763677 w 1657984"/>
              <a:gd name="connsiteY68" fmla="*/ 1833831 h 2120210"/>
              <a:gd name="connsiteX69" fmla="*/ 828992 w 1657984"/>
              <a:gd name="connsiteY69" fmla="*/ 1768516 h 2120210"/>
              <a:gd name="connsiteX70" fmla="*/ 638073 w 1657984"/>
              <a:gd name="connsiteY70" fmla="*/ 1768516 h 2120210"/>
              <a:gd name="connsiteX71" fmla="*/ 703388 w 1657984"/>
              <a:gd name="connsiteY71" fmla="*/ 1833831 h 2120210"/>
              <a:gd name="connsiteX72" fmla="*/ 638073 w 1657984"/>
              <a:gd name="connsiteY72" fmla="*/ 1899146 h 2120210"/>
              <a:gd name="connsiteX73" fmla="*/ 572758 w 1657984"/>
              <a:gd name="connsiteY73" fmla="*/ 1833831 h 2120210"/>
              <a:gd name="connsiteX74" fmla="*/ 638073 w 1657984"/>
              <a:gd name="connsiteY74" fmla="*/ 1768516 h 2120210"/>
              <a:gd name="connsiteX75" fmla="*/ 447154 w 1657984"/>
              <a:gd name="connsiteY75" fmla="*/ 1768516 h 2120210"/>
              <a:gd name="connsiteX76" fmla="*/ 512469 w 1657984"/>
              <a:gd name="connsiteY76" fmla="*/ 1833831 h 2120210"/>
              <a:gd name="connsiteX77" fmla="*/ 447154 w 1657984"/>
              <a:gd name="connsiteY77" fmla="*/ 1899146 h 2120210"/>
              <a:gd name="connsiteX78" fmla="*/ 381839 w 1657984"/>
              <a:gd name="connsiteY78" fmla="*/ 1833831 h 2120210"/>
              <a:gd name="connsiteX79" fmla="*/ 447154 w 1657984"/>
              <a:gd name="connsiteY79" fmla="*/ 1768516 h 2120210"/>
              <a:gd name="connsiteX80" fmla="*/ 256234 w 1657984"/>
              <a:gd name="connsiteY80" fmla="*/ 1768516 h 2120210"/>
              <a:gd name="connsiteX81" fmla="*/ 321549 w 1657984"/>
              <a:gd name="connsiteY81" fmla="*/ 1833831 h 2120210"/>
              <a:gd name="connsiteX82" fmla="*/ 256234 w 1657984"/>
              <a:gd name="connsiteY82" fmla="*/ 1899146 h 2120210"/>
              <a:gd name="connsiteX83" fmla="*/ 190919 w 1657984"/>
              <a:gd name="connsiteY83" fmla="*/ 1833831 h 2120210"/>
              <a:gd name="connsiteX84" fmla="*/ 256234 w 1657984"/>
              <a:gd name="connsiteY84" fmla="*/ 1768516 h 2120210"/>
              <a:gd name="connsiteX85" fmla="*/ 65315 w 1657984"/>
              <a:gd name="connsiteY85" fmla="*/ 1768516 h 2120210"/>
              <a:gd name="connsiteX86" fmla="*/ 130630 w 1657984"/>
              <a:gd name="connsiteY86" fmla="*/ 1833831 h 2120210"/>
              <a:gd name="connsiteX87" fmla="*/ 65315 w 1657984"/>
              <a:gd name="connsiteY87" fmla="*/ 1899146 h 2120210"/>
              <a:gd name="connsiteX88" fmla="*/ 0 w 1657984"/>
              <a:gd name="connsiteY88" fmla="*/ 1833831 h 2120210"/>
              <a:gd name="connsiteX89" fmla="*/ 65315 w 1657984"/>
              <a:gd name="connsiteY89" fmla="*/ 1768516 h 2120210"/>
              <a:gd name="connsiteX90" fmla="*/ 1592669 w 1657984"/>
              <a:gd name="connsiteY90" fmla="*/ 1547451 h 2120210"/>
              <a:gd name="connsiteX91" fmla="*/ 1657984 w 1657984"/>
              <a:gd name="connsiteY91" fmla="*/ 1612766 h 2120210"/>
              <a:gd name="connsiteX92" fmla="*/ 1592669 w 1657984"/>
              <a:gd name="connsiteY92" fmla="*/ 1678081 h 2120210"/>
              <a:gd name="connsiteX93" fmla="*/ 1527354 w 1657984"/>
              <a:gd name="connsiteY93" fmla="*/ 1612766 h 2120210"/>
              <a:gd name="connsiteX94" fmla="*/ 1592669 w 1657984"/>
              <a:gd name="connsiteY94" fmla="*/ 1547451 h 2120210"/>
              <a:gd name="connsiteX95" fmla="*/ 1401750 w 1657984"/>
              <a:gd name="connsiteY95" fmla="*/ 1547451 h 2120210"/>
              <a:gd name="connsiteX96" fmla="*/ 1467065 w 1657984"/>
              <a:gd name="connsiteY96" fmla="*/ 1612766 h 2120210"/>
              <a:gd name="connsiteX97" fmla="*/ 1401750 w 1657984"/>
              <a:gd name="connsiteY97" fmla="*/ 1678081 h 2120210"/>
              <a:gd name="connsiteX98" fmla="*/ 1336435 w 1657984"/>
              <a:gd name="connsiteY98" fmla="*/ 1612766 h 2120210"/>
              <a:gd name="connsiteX99" fmla="*/ 1401750 w 1657984"/>
              <a:gd name="connsiteY99" fmla="*/ 1547451 h 2120210"/>
              <a:gd name="connsiteX100" fmla="*/ 1210831 w 1657984"/>
              <a:gd name="connsiteY100" fmla="*/ 1547451 h 2120210"/>
              <a:gd name="connsiteX101" fmla="*/ 1276146 w 1657984"/>
              <a:gd name="connsiteY101" fmla="*/ 1612766 h 2120210"/>
              <a:gd name="connsiteX102" fmla="*/ 1210831 w 1657984"/>
              <a:gd name="connsiteY102" fmla="*/ 1678081 h 2120210"/>
              <a:gd name="connsiteX103" fmla="*/ 1145516 w 1657984"/>
              <a:gd name="connsiteY103" fmla="*/ 1612766 h 2120210"/>
              <a:gd name="connsiteX104" fmla="*/ 1210831 w 1657984"/>
              <a:gd name="connsiteY104" fmla="*/ 1547451 h 2120210"/>
              <a:gd name="connsiteX105" fmla="*/ 1019912 w 1657984"/>
              <a:gd name="connsiteY105" fmla="*/ 1547451 h 2120210"/>
              <a:gd name="connsiteX106" fmla="*/ 1085227 w 1657984"/>
              <a:gd name="connsiteY106" fmla="*/ 1612766 h 2120210"/>
              <a:gd name="connsiteX107" fmla="*/ 1019912 w 1657984"/>
              <a:gd name="connsiteY107" fmla="*/ 1678081 h 2120210"/>
              <a:gd name="connsiteX108" fmla="*/ 954597 w 1657984"/>
              <a:gd name="connsiteY108" fmla="*/ 1612766 h 2120210"/>
              <a:gd name="connsiteX109" fmla="*/ 1019912 w 1657984"/>
              <a:gd name="connsiteY109" fmla="*/ 1547451 h 2120210"/>
              <a:gd name="connsiteX110" fmla="*/ 828992 w 1657984"/>
              <a:gd name="connsiteY110" fmla="*/ 1547451 h 2120210"/>
              <a:gd name="connsiteX111" fmla="*/ 894307 w 1657984"/>
              <a:gd name="connsiteY111" fmla="*/ 1612766 h 2120210"/>
              <a:gd name="connsiteX112" fmla="*/ 828992 w 1657984"/>
              <a:gd name="connsiteY112" fmla="*/ 1678081 h 2120210"/>
              <a:gd name="connsiteX113" fmla="*/ 763677 w 1657984"/>
              <a:gd name="connsiteY113" fmla="*/ 1612766 h 2120210"/>
              <a:gd name="connsiteX114" fmla="*/ 828992 w 1657984"/>
              <a:gd name="connsiteY114" fmla="*/ 1547451 h 2120210"/>
              <a:gd name="connsiteX115" fmla="*/ 638073 w 1657984"/>
              <a:gd name="connsiteY115" fmla="*/ 1547451 h 2120210"/>
              <a:gd name="connsiteX116" fmla="*/ 703388 w 1657984"/>
              <a:gd name="connsiteY116" fmla="*/ 1612766 h 2120210"/>
              <a:gd name="connsiteX117" fmla="*/ 638073 w 1657984"/>
              <a:gd name="connsiteY117" fmla="*/ 1678081 h 2120210"/>
              <a:gd name="connsiteX118" fmla="*/ 572758 w 1657984"/>
              <a:gd name="connsiteY118" fmla="*/ 1612766 h 2120210"/>
              <a:gd name="connsiteX119" fmla="*/ 638073 w 1657984"/>
              <a:gd name="connsiteY119" fmla="*/ 1547451 h 2120210"/>
              <a:gd name="connsiteX120" fmla="*/ 447154 w 1657984"/>
              <a:gd name="connsiteY120" fmla="*/ 1547451 h 2120210"/>
              <a:gd name="connsiteX121" fmla="*/ 512469 w 1657984"/>
              <a:gd name="connsiteY121" fmla="*/ 1612766 h 2120210"/>
              <a:gd name="connsiteX122" fmla="*/ 447154 w 1657984"/>
              <a:gd name="connsiteY122" fmla="*/ 1678081 h 2120210"/>
              <a:gd name="connsiteX123" fmla="*/ 381839 w 1657984"/>
              <a:gd name="connsiteY123" fmla="*/ 1612766 h 2120210"/>
              <a:gd name="connsiteX124" fmla="*/ 447154 w 1657984"/>
              <a:gd name="connsiteY124" fmla="*/ 1547451 h 2120210"/>
              <a:gd name="connsiteX125" fmla="*/ 256234 w 1657984"/>
              <a:gd name="connsiteY125" fmla="*/ 1547451 h 2120210"/>
              <a:gd name="connsiteX126" fmla="*/ 321549 w 1657984"/>
              <a:gd name="connsiteY126" fmla="*/ 1612766 h 2120210"/>
              <a:gd name="connsiteX127" fmla="*/ 256234 w 1657984"/>
              <a:gd name="connsiteY127" fmla="*/ 1678081 h 2120210"/>
              <a:gd name="connsiteX128" fmla="*/ 190919 w 1657984"/>
              <a:gd name="connsiteY128" fmla="*/ 1612766 h 2120210"/>
              <a:gd name="connsiteX129" fmla="*/ 256234 w 1657984"/>
              <a:gd name="connsiteY129" fmla="*/ 1547451 h 2120210"/>
              <a:gd name="connsiteX130" fmla="*/ 65315 w 1657984"/>
              <a:gd name="connsiteY130" fmla="*/ 1547451 h 2120210"/>
              <a:gd name="connsiteX131" fmla="*/ 130630 w 1657984"/>
              <a:gd name="connsiteY131" fmla="*/ 1612766 h 2120210"/>
              <a:gd name="connsiteX132" fmla="*/ 65315 w 1657984"/>
              <a:gd name="connsiteY132" fmla="*/ 1678081 h 2120210"/>
              <a:gd name="connsiteX133" fmla="*/ 0 w 1657984"/>
              <a:gd name="connsiteY133" fmla="*/ 1612766 h 2120210"/>
              <a:gd name="connsiteX134" fmla="*/ 65315 w 1657984"/>
              <a:gd name="connsiteY134" fmla="*/ 1547451 h 2120210"/>
              <a:gd name="connsiteX135" fmla="*/ 1592669 w 1657984"/>
              <a:gd name="connsiteY135" fmla="*/ 1326387 h 2120210"/>
              <a:gd name="connsiteX136" fmla="*/ 1657984 w 1657984"/>
              <a:gd name="connsiteY136" fmla="*/ 1391702 h 2120210"/>
              <a:gd name="connsiteX137" fmla="*/ 1592669 w 1657984"/>
              <a:gd name="connsiteY137" fmla="*/ 1457017 h 2120210"/>
              <a:gd name="connsiteX138" fmla="*/ 1527354 w 1657984"/>
              <a:gd name="connsiteY138" fmla="*/ 1391702 h 2120210"/>
              <a:gd name="connsiteX139" fmla="*/ 1592669 w 1657984"/>
              <a:gd name="connsiteY139" fmla="*/ 1326387 h 2120210"/>
              <a:gd name="connsiteX140" fmla="*/ 1401750 w 1657984"/>
              <a:gd name="connsiteY140" fmla="*/ 1326387 h 2120210"/>
              <a:gd name="connsiteX141" fmla="*/ 1467065 w 1657984"/>
              <a:gd name="connsiteY141" fmla="*/ 1391702 h 2120210"/>
              <a:gd name="connsiteX142" fmla="*/ 1401750 w 1657984"/>
              <a:gd name="connsiteY142" fmla="*/ 1457017 h 2120210"/>
              <a:gd name="connsiteX143" fmla="*/ 1336435 w 1657984"/>
              <a:gd name="connsiteY143" fmla="*/ 1391702 h 2120210"/>
              <a:gd name="connsiteX144" fmla="*/ 1401750 w 1657984"/>
              <a:gd name="connsiteY144" fmla="*/ 1326387 h 2120210"/>
              <a:gd name="connsiteX145" fmla="*/ 1210831 w 1657984"/>
              <a:gd name="connsiteY145" fmla="*/ 1326387 h 2120210"/>
              <a:gd name="connsiteX146" fmla="*/ 1276146 w 1657984"/>
              <a:gd name="connsiteY146" fmla="*/ 1391702 h 2120210"/>
              <a:gd name="connsiteX147" fmla="*/ 1210831 w 1657984"/>
              <a:gd name="connsiteY147" fmla="*/ 1457017 h 2120210"/>
              <a:gd name="connsiteX148" fmla="*/ 1145516 w 1657984"/>
              <a:gd name="connsiteY148" fmla="*/ 1391702 h 2120210"/>
              <a:gd name="connsiteX149" fmla="*/ 1210831 w 1657984"/>
              <a:gd name="connsiteY149" fmla="*/ 1326387 h 2120210"/>
              <a:gd name="connsiteX150" fmla="*/ 1019912 w 1657984"/>
              <a:gd name="connsiteY150" fmla="*/ 1326387 h 2120210"/>
              <a:gd name="connsiteX151" fmla="*/ 1085227 w 1657984"/>
              <a:gd name="connsiteY151" fmla="*/ 1391702 h 2120210"/>
              <a:gd name="connsiteX152" fmla="*/ 1019912 w 1657984"/>
              <a:gd name="connsiteY152" fmla="*/ 1457017 h 2120210"/>
              <a:gd name="connsiteX153" fmla="*/ 954597 w 1657984"/>
              <a:gd name="connsiteY153" fmla="*/ 1391702 h 2120210"/>
              <a:gd name="connsiteX154" fmla="*/ 1019912 w 1657984"/>
              <a:gd name="connsiteY154" fmla="*/ 1326387 h 2120210"/>
              <a:gd name="connsiteX155" fmla="*/ 828992 w 1657984"/>
              <a:gd name="connsiteY155" fmla="*/ 1326387 h 2120210"/>
              <a:gd name="connsiteX156" fmla="*/ 894307 w 1657984"/>
              <a:gd name="connsiteY156" fmla="*/ 1391702 h 2120210"/>
              <a:gd name="connsiteX157" fmla="*/ 828992 w 1657984"/>
              <a:gd name="connsiteY157" fmla="*/ 1457017 h 2120210"/>
              <a:gd name="connsiteX158" fmla="*/ 763677 w 1657984"/>
              <a:gd name="connsiteY158" fmla="*/ 1391702 h 2120210"/>
              <a:gd name="connsiteX159" fmla="*/ 828992 w 1657984"/>
              <a:gd name="connsiteY159" fmla="*/ 1326387 h 2120210"/>
              <a:gd name="connsiteX160" fmla="*/ 638073 w 1657984"/>
              <a:gd name="connsiteY160" fmla="*/ 1326387 h 2120210"/>
              <a:gd name="connsiteX161" fmla="*/ 703388 w 1657984"/>
              <a:gd name="connsiteY161" fmla="*/ 1391702 h 2120210"/>
              <a:gd name="connsiteX162" fmla="*/ 638073 w 1657984"/>
              <a:gd name="connsiteY162" fmla="*/ 1457017 h 2120210"/>
              <a:gd name="connsiteX163" fmla="*/ 572758 w 1657984"/>
              <a:gd name="connsiteY163" fmla="*/ 1391702 h 2120210"/>
              <a:gd name="connsiteX164" fmla="*/ 638073 w 1657984"/>
              <a:gd name="connsiteY164" fmla="*/ 1326387 h 2120210"/>
              <a:gd name="connsiteX165" fmla="*/ 447154 w 1657984"/>
              <a:gd name="connsiteY165" fmla="*/ 1326387 h 2120210"/>
              <a:gd name="connsiteX166" fmla="*/ 512469 w 1657984"/>
              <a:gd name="connsiteY166" fmla="*/ 1391702 h 2120210"/>
              <a:gd name="connsiteX167" fmla="*/ 447154 w 1657984"/>
              <a:gd name="connsiteY167" fmla="*/ 1457017 h 2120210"/>
              <a:gd name="connsiteX168" fmla="*/ 381839 w 1657984"/>
              <a:gd name="connsiteY168" fmla="*/ 1391702 h 2120210"/>
              <a:gd name="connsiteX169" fmla="*/ 447154 w 1657984"/>
              <a:gd name="connsiteY169" fmla="*/ 1326387 h 2120210"/>
              <a:gd name="connsiteX170" fmla="*/ 256234 w 1657984"/>
              <a:gd name="connsiteY170" fmla="*/ 1326387 h 2120210"/>
              <a:gd name="connsiteX171" fmla="*/ 321549 w 1657984"/>
              <a:gd name="connsiteY171" fmla="*/ 1391702 h 2120210"/>
              <a:gd name="connsiteX172" fmla="*/ 256234 w 1657984"/>
              <a:gd name="connsiteY172" fmla="*/ 1457017 h 2120210"/>
              <a:gd name="connsiteX173" fmla="*/ 190919 w 1657984"/>
              <a:gd name="connsiteY173" fmla="*/ 1391702 h 2120210"/>
              <a:gd name="connsiteX174" fmla="*/ 256234 w 1657984"/>
              <a:gd name="connsiteY174" fmla="*/ 1326387 h 2120210"/>
              <a:gd name="connsiteX175" fmla="*/ 65315 w 1657984"/>
              <a:gd name="connsiteY175" fmla="*/ 1326387 h 2120210"/>
              <a:gd name="connsiteX176" fmla="*/ 130630 w 1657984"/>
              <a:gd name="connsiteY176" fmla="*/ 1391702 h 2120210"/>
              <a:gd name="connsiteX177" fmla="*/ 65315 w 1657984"/>
              <a:gd name="connsiteY177" fmla="*/ 1457017 h 2120210"/>
              <a:gd name="connsiteX178" fmla="*/ 0 w 1657984"/>
              <a:gd name="connsiteY178" fmla="*/ 1391702 h 2120210"/>
              <a:gd name="connsiteX179" fmla="*/ 65315 w 1657984"/>
              <a:gd name="connsiteY179" fmla="*/ 1326387 h 2120210"/>
              <a:gd name="connsiteX180" fmla="*/ 1592669 w 1657984"/>
              <a:gd name="connsiteY180" fmla="*/ 1105322 h 2120210"/>
              <a:gd name="connsiteX181" fmla="*/ 1657984 w 1657984"/>
              <a:gd name="connsiteY181" fmla="*/ 1170637 h 2120210"/>
              <a:gd name="connsiteX182" fmla="*/ 1592669 w 1657984"/>
              <a:gd name="connsiteY182" fmla="*/ 1235952 h 2120210"/>
              <a:gd name="connsiteX183" fmla="*/ 1527354 w 1657984"/>
              <a:gd name="connsiteY183" fmla="*/ 1170637 h 2120210"/>
              <a:gd name="connsiteX184" fmla="*/ 1592669 w 1657984"/>
              <a:gd name="connsiteY184" fmla="*/ 1105322 h 2120210"/>
              <a:gd name="connsiteX185" fmla="*/ 1401750 w 1657984"/>
              <a:gd name="connsiteY185" fmla="*/ 1105322 h 2120210"/>
              <a:gd name="connsiteX186" fmla="*/ 1467065 w 1657984"/>
              <a:gd name="connsiteY186" fmla="*/ 1170637 h 2120210"/>
              <a:gd name="connsiteX187" fmla="*/ 1401750 w 1657984"/>
              <a:gd name="connsiteY187" fmla="*/ 1235952 h 2120210"/>
              <a:gd name="connsiteX188" fmla="*/ 1336435 w 1657984"/>
              <a:gd name="connsiteY188" fmla="*/ 1170637 h 2120210"/>
              <a:gd name="connsiteX189" fmla="*/ 1401750 w 1657984"/>
              <a:gd name="connsiteY189" fmla="*/ 1105322 h 2120210"/>
              <a:gd name="connsiteX190" fmla="*/ 1210831 w 1657984"/>
              <a:gd name="connsiteY190" fmla="*/ 1105322 h 2120210"/>
              <a:gd name="connsiteX191" fmla="*/ 1276146 w 1657984"/>
              <a:gd name="connsiteY191" fmla="*/ 1170637 h 2120210"/>
              <a:gd name="connsiteX192" fmla="*/ 1210831 w 1657984"/>
              <a:gd name="connsiteY192" fmla="*/ 1235952 h 2120210"/>
              <a:gd name="connsiteX193" fmla="*/ 1145516 w 1657984"/>
              <a:gd name="connsiteY193" fmla="*/ 1170637 h 2120210"/>
              <a:gd name="connsiteX194" fmla="*/ 1210831 w 1657984"/>
              <a:gd name="connsiteY194" fmla="*/ 1105322 h 2120210"/>
              <a:gd name="connsiteX195" fmla="*/ 1019912 w 1657984"/>
              <a:gd name="connsiteY195" fmla="*/ 1105322 h 2120210"/>
              <a:gd name="connsiteX196" fmla="*/ 1085227 w 1657984"/>
              <a:gd name="connsiteY196" fmla="*/ 1170637 h 2120210"/>
              <a:gd name="connsiteX197" fmla="*/ 1019912 w 1657984"/>
              <a:gd name="connsiteY197" fmla="*/ 1235952 h 2120210"/>
              <a:gd name="connsiteX198" fmla="*/ 954597 w 1657984"/>
              <a:gd name="connsiteY198" fmla="*/ 1170637 h 2120210"/>
              <a:gd name="connsiteX199" fmla="*/ 1019912 w 1657984"/>
              <a:gd name="connsiteY199" fmla="*/ 1105322 h 2120210"/>
              <a:gd name="connsiteX200" fmla="*/ 828992 w 1657984"/>
              <a:gd name="connsiteY200" fmla="*/ 1105322 h 2120210"/>
              <a:gd name="connsiteX201" fmla="*/ 894307 w 1657984"/>
              <a:gd name="connsiteY201" fmla="*/ 1170637 h 2120210"/>
              <a:gd name="connsiteX202" fmla="*/ 828992 w 1657984"/>
              <a:gd name="connsiteY202" fmla="*/ 1235952 h 2120210"/>
              <a:gd name="connsiteX203" fmla="*/ 763677 w 1657984"/>
              <a:gd name="connsiteY203" fmla="*/ 1170637 h 2120210"/>
              <a:gd name="connsiteX204" fmla="*/ 828992 w 1657984"/>
              <a:gd name="connsiteY204" fmla="*/ 1105322 h 2120210"/>
              <a:gd name="connsiteX205" fmla="*/ 638073 w 1657984"/>
              <a:gd name="connsiteY205" fmla="*/ 1105322 h 2120210"/>
              <a:gd name="connsiteX206" fmla="*/ 703388 w 1657984"/>
              <a:gd name="connsiteY206" fmla="*/ 1170637 h 2120210"/>
              <a:gd name="connsiteX207" fmla="*/ 638073 w 1657984"/>
              <a:gd name="connsiteY207" fmla="*/ 1235952 h 2120210"/>
              <a:gd name="connsiteX208" fmla="*/ 572758 w 1657984"/>
              <a:gd name="connsiteY208" fmla="*/ 1170637 h 2120210"/>
              <a:gd name="connsiteX209" fmla="*/ 638073 w 1657984"/>
              <a:gd name="connsiteY209" fmla="*/ 1105322 h 2120210"/>
              <a:gd name="connsiteX210" fmla="*/ 447154 w 1657984"/>
              <a:gd name="connsiteY210" fmla="*/ 1105322 h 2120210"/>
              <a:gd name="connsiteX211" fmla="*/ 512469 w 1657984"/>
              <a:gd name="connsiteY211" fmla="*/ 1170637 h 2120210"/>
              <a:gd name="connsiteX212" fmla="*/ 447154 w 1657984"/>
              <a:gd name="connsiteY212" fmla="*/ 1235952 h 2120210"/>
              <a:gd name="connsiteX213" fmla="*/ 381839 w 1657984"/>
              <a:gd name="connsiteY213" fmla="*/ 1170637 h 2120210"/>
              <a:gd name="connsiteX214" fmla="*/ 447154 w 1657984"/>
              <a:gd name="connsiteY214" fmla="*/ 1105322 h 2120210"/>
              <a:gd name="connsiteX215" fmla="*/ 256234 w 1657984"/>
              <a:gd name="connsiteY215" fmla="*/ 1105322 h 2120210"/>
              <a:gd name="connsiteX216" fmla="*/ 321549 w 1657984"/>
              <a:gd name="connsiteY216" fmla="*/ 1170637 h 2120210"/>
              <a:gd name="connsiteX217" fmla="*/ 256234 w 1657984"/>
              <a:gd name="connsiteY217" fmla="*/ 1235952 h 2120210"/>
              <a:gd name="connsiteX218" fmla="*/ 190919 w 1657984"/>
              <a:gd name="connsiteY218" fmla="*/ 1170637 h 2120210"/>
              <a:gd name="connsiteX219" fmla="*/ 256234 w 1657984"/>
              <a:gd name="connsiteY219" fmla="*/ 1105322 h 2120210"/>
              <a:gd name="connsiteX220" fmla="*/ 65315 w 1657984"/>
              <a:gd name="connsiteY220" fmla="*/ 1105322 h 2120210"/>
              <a:gd name="connsiteX221" fmla="*/ 130630 w 1657984"/>
              <a:gd name="connsiteY221" fmla="*/ 1170637 h 2120210"/>
              <a:gd name="connsiteX222" fmla="*/ 65315 w 1657984"/>
              <a:gd name="connsiteY222" fmla="*/ 1235952 h 2120210"/>
              <a:gd name="connsiteX223" fmla="*/ 0 w 1657984"/>
              <a:gd name="connsiteY223" fmla="*/ 1170637 h 2120210"/>
              <a:gd name="connsiteX224" fmla="*/ 65315 w 1657984"/>
              <a:gd name="connsiteY224" fmla="*/ 1105322 h 2120210"/>
              <a:gd name="connsiteX225" fmla="*/ 1592669 w 1657984"/>
              <a:gd name="connsiteY225" fmla="*/ 884259 h 2120210"/>
              <a:gd name="connsiteX226" fmla="*/ 1657984 w 1657984"/>
              <a:gd name="connsiteY226" fmla="*/ 949573 h 2120210"/>
              <a:gd name="connsiteX227" fmla="*/ 1592669 w 1657984"/>
              <a:gd name="connsiteY227" fmla="*/ 1014888 h 2120210"/>
              <a:gd name="connsiteX228" fmla="*/ 1527354 w 1657984"/>
              <a:gd name="connsiteY228" fmla="*/ 949573 h 2120210"/>
              <a:gd name="connsiteX229" fmla="*/ 1592669 w 1657984"/>
              <a:gd name="connsiteY229" fmla="*/ 884259 h 2120210"/>
              <a:gd name="connsiteX230" fmla="*/ 1401750 w 1657984"/>
              <a:gd name="connsiteY230" fmla="*/ 884259 h 2120210"/>
              <a:gd name="connsiteX231" fmla="*/ 1467065 w 1657984"/>
              <a:gd name="connsiteY231" fmla="*/ 949573 h 2120210"/>
              <a:gd name="connsiteX232" fmla="*/ 1401750 w 1657984"/>
              <a:gd name="connsiteY232" fmla="*/ 1014888 h 2120210"/>
              <a:gd name="connsiteX233" fmla="*/ 1336435 w 1657984"/>
              <a:gd name="connsiteY233" fmla="*/ 949573 h 2120210"/>
              <a:gd name="connsiteX234" fmla="*/ 1401750 w 1657984"/>
              <a:gd name="connsiteY234" fmla="*/ 884259 h 2120210"/>
              <a:gd name="connsiteX235" fmla="*/ 1210831 w 1657984"/>
              <a:gd name="connsiteY235" fmla="*/ 884259 h 2120210"/>
              <a:gd name="connsiteX236" fmla="*/ 1276146 w 1657984"/>
              <a:gd name="connsiteY236" fmla="*/ 949573 h 2120210"/>
              <a:gd name="connsiteX237" fmla="*/ 1210831 w 1657984"/>
              <a:gd name="connsiteY237" fmla="*/ 1014888 h 2120210"/>
              <a:gd name="connsiteX238" fmla="*/ 1145516 w 1657984"/>
              <a:gd name="connsiteY238" fmla="*/ 949573 h 2120210"/>
              <a:gd name="connsiteX239" fmla="*/ 1210831 w 1657984"/>
              <a:gd name="connsiteY239" fmla="*/ 884259 h 2120210"/>
              <a:gd name="connsiteX240" fmla="*/ 1019912 w 1657984"/>
              <a:gd name="connsiteY240" fmla="*/ 884259 h 2120210"/>
              <a:gd name="connsiteX241" fmla="*/ 1085227 w 1657984"/>
              <a:gd name="connsiteY241" fmla="*/ 949573 h 2120210"/>
              <a:gd name="connsiteX242" fmla="*/ 1019912 w 1657984"/>
              <a:gd name="connsiteY242" fmla="*/ 1014888 h 2120210"/>
              <a:gd name="connsiteX243" fmla="*/ 954597 w 1657984"/>
              <a:gd name="connsiteY243" fmla="*/ 949573 h 2120210"/>
              <a:gd name="connsiteX244" fmla="*/ 1019912 w 1657984"/>
              <a:gd name="connsiteY244" fmla="*/ 884259 h 2120210"/>
              <a:gd name="connsiteX245" fmla="*/ 828992 w 1657984"/>
              <a:gd name="connsiteY245" fmla="*/ 884259 h 2120210"/>
              <a:gd name="connsiteX246" fmla="*/ 894307 w 1657984"/>
              <a:gd name="connsiteY246" fmla="*/ 949573 h 2120210"/>
              <a:gd name="connsiteX247" fmla="*/ 828992 w 1657984"/>
              <a:gd name="connsiteY247" fmla="*/ 1014888 h 2120210"/>
              <a:gd name="connsiteX248" fmla="*/ 763677 w 1657984"/>
              <a:gd name="connsiteY248" fmla="*/ 949573 h 2120210"/>
              <a:gd name="connsiteX249" fmla="*/ 828992 w 1657984"/>
              <a:gd name="connsiteY249" fmla="*/ 884259 h 2120210"/>
              <a:gd name="connsiteX250" fmla="*/ 638073 w 1657984"/>
              <a:gd name="connsiteY250" fmla="*/ 884259 h 2120210"/>
              <a:gd name="connsiteX251" fmla="*/ 703388 w 1657984"/>
              <a:gd name="connsiteY251" fmla="*/ 949573 h 2120210"/>
              <a:gd name="connsiteX252" fmla="*/ 638073 w 1657984"/>
              <a:gd name="connsiteY252" fmla="*/ 1014888 h 2120210"/>
              <a:gd name="connsiteX253" fmla="*/ 572758 w 1657984"/>
              <a:gd name="connsiteY253" fmla="*/ 949573 h 2120210"/>
              <a:gd name="connsiteX254" fmla="*/ 638073 w 1657984"/>
              <a:gd name="connsiteY254" fmla="*/ 884259 h 2120210"/>
              <a:gd name="connsiteX255" fmla="*/ 447154 w 1657984"/>
              <a:gd name="connsiteY255" fmla="*/ 884259 h 2120210"/>
              <a:gd name="connsiteX256" fmla="*/ 512469 w 1657984"/>
              <a:gd name="connsiteY256" fmla="*/ 949573 h 2120210"/>
              <a:gd name="connsiteX257" fmla="*/ 447154 w 1657984"/>
              <a:gd name="connsiteY257" fmla="*/ 1014888 h 2120210"/>
              <a:gd name="connsiteX258" fmla="*/ 381839 w 1657984"/>
              <a:gd name="connsiteY258" fmla="*/ 949573 h 2120210"/>
              <a:gd name="connsiteX259" fmla="*/ 447154 w 1657984"/>
              <a:gd name="connsiteY259" fmla="*/ 884259 h 2120210"/>
              <a:gd name="connsiteX260" fmla="*/ 256234 w 1657984"/>
              <a:gd name="connsiteY260" fmla="*/ 884259 h 2120210"/>
              <a:gd name="connsiteX261" fmla="*/ 321549 w 1657984"/>
              <a:gd name="connsiteY261" fmla="*/ 949573 h 2120210"/>
              <a:gd name="connsiteX262" fmla="*/ 256234 w 1657984"/>
              <a:gd name="connsiteY262" fmla="*/ 1014888 h 2120210"/>
              <a:gd name="connsiteX263" fmla="*/ 190919 w 1657984"/>
              <a:gd name="connsiteY263" fmla="*/ 949573 h 2120210"/>
              <a:gd name="connsiteX264" fmla="*/ 256234 w 1657984"/>
              <a:gd name="connsiteY264" fmla="*/ 884259 h 2120210"/>
              <a:gd name="connsiteX265" fmla="*/ 65315 w 1657984"/>
              <a:gd name="connsiteY265" fmla="*/ 884259 h 2120210"/>
              <a:gd name="connsiteX266" fmla="*/ 130630 w 1657984"/>
              <a:gd name="connsiteY266" fmla="*/ 949573 h 2120210"/>
              <a:gd name="connsiteX267" fmla="*/ 65315 w 1657984"/>
              <a:gd name="connsiteY267" fmla="*/ 1014888 h 2120210"/>
              <a:gd name="connsiteX268" fmla="*/ 0 w 1657984"/>
              <a:gd name="connsiteY268" fmla="*/ 949573 h 2120210"/>
              <a:gd name="connsiteX269" fmla="*/ 65315 w 1657984"/>
              <a:gd name="connsiteY269" fmla="*/ 884259 h 2120210"/>
              <a:gd name="connsiteX270" fmla="*/ 1592669 w 1657984"/>
              <a:gd name="connsiteY270" fmla="*/ 663193 h 2120210"/>
              <a:gd name="connsiteX271" fmla="*/ 1657984 w 1657984"/>
              <a:gd name="connsiteY271" fmla="*/ 728508 h 2120210"/>
              <a:gd name="connsiteX272" fmla="*/ 1592669 w 1657984"/>
              <a:gd name="connsiteY272" fmla="*/ 793823 h 2120210"/>
              <a:gd name="connsiteX273" fmla="*/ 1527354 w 1657984"/>
              <a:gd name="connsiteY273" fmla="*/ 728508 h 2120210"/>
              <a:gd name="connsiteX274" fmla="*/ 1592669 w 1657984"/>
              <a:gd name="connsiteY274" fmla="*/ 663193 h 2120210"/>
              <a:gd name="connsiteX275" fmla="*/ 1401750 w 1657984"/>
              <a:gd name="connsiteY275" fmla="*/ 663193 h 2120210"/>
              <a:gd name="connsiteX276" fmla="*/ 1467065 w 1657984"/>
              <a:gd name="connsiteY276" fmla="*/ 728508 h 2120210"/>
              <a:gd name="connsiteX277" fmla="*/ 1401750 w 1657984"/>
              <a:gd name="connsiteY277" fmla="*/ 793823 h 2120210"/>
              <a:gd name="connsiteX278" fmla="*/ 1336435 w 1657984"/>
              <a:gd name="connsiteY278" fmla="*/ 728508 h 2120210"/>
              <a:gd name="connsiteX279" fmla="*/ 1401750 w 1657984"/>
              <a:gd name="connsiteY279" fmla="*/ 663193 h 2120210"/>
              <a:gd name="connsiteX280" fmla="*/ 1210831 w 1657984"/>
              <a:gd name="connsiteY280" fmla="*/ 663193 h 2120210"/>
              <a:gd name="connsiteX281" fmla="*/ 1276146 w 1657984"/>
              <a:gd name="connsiteY281" fmla="*/ 728508 h 2120210"/>
              <a:gd name="connsiteX282" fmla="*/ 1210831 w 1657984"/>
              <a:gd name="connsiteY282" fmla="*/ 793823 h 2120210"/>
              <a:gd name="connsiteX283" fmla="*/ 1145516 w 1657984"/>
              <a:gd name="connsiteY283" fmla="*/ 728508 h 2120210"/>
              <a:gd name="connsiteX284" fmla="*/ 1210831 w 1657984"/>
              <a:gd name="connsiteY284" fmla="*/ 663193 h 2120210"/>
              <a:gd name="connsiteX285" fmla="*/ 1019912 w 1657984"/>
              <a:gd name="connsiteY285" fmla="*/ 663193 h 2120210"/>
              <a:gd name="connsiteX286" fmla="*/ 1085227 w 1657984"/>
              <a:gd name="connsiteY286" fmla="*/ 728508 h 2120210"/>
              <a:gd name="connsiteX287" fmla="*/ 1019912 w 1657984"/>
              <a:gd name="connsiteY287" fmla="*/ 793823 h 2120210"/>
              <a:gd name="connsiteX288" fmla="*/ 954597 w 1657984"/>
              <a:gd name="connsiteY288" fmla="*/ 728508 h 2120210"/>
              <a:gd name="connsiteX289" fmla="*/ 1019912 w 1657984"/>
              <a:gd name="connsiteY289" fmla="*/ 663193 h 2120210"/>
              <a:gd name="connsiteX290" fmla="*/ 828992 w 1657984"/>
              <a:gd name="connsiteY290" fmla="*/ 663193 h 2120210"/>
              <a:gd name="connsiteX291" fmla="*/ 894307 w 1657984"/>
              <a:gd name="connsiteY291" fmla="*/ 728508 h 2120210"/>
              <a:gd name="connsiteX292" fmla="*/ 828992 w 1657984"/>
              <a:gd name="connsiteY292" fmla="*/ 793823 h 2120210"/>
              <a:gd name="connsiteX293" fmla="*/ 763677 w 1657984"/>
              <a:gd name="connsiteY293" fmla="*/ 728508 h 2120210"/>
              <a:gd name="connsiteX294" fmla="*/ 828992 w 1657984"/>
              <a:gd name="connsiteY294" fmla="*/ 663193 h 2120210"/>
              <a:gd name="connsiteX295" fmla="*/ 638073 w 1657984"/>
              <a:gd name="connsiteY295" fmla="*/ 663193 h 2120210"/>
              <a:gd name="connsiteX296" fmla="*/ 703388 w 1657984"/>
              <a:gd name="connsiteY296" fmla="*/ 728508 h 2120210"/>
              <a:gd name="connsiteX297" fmla="*/ 638073 w 1657984"/>
              <a:gd name="connsiteY297" fmla="*/ 793823 h 2120210"/>
              <a:gd name="connsiteX298" fmla="*/ 572758 w 1657984"/>
              <a:gd name="connsiteY298" fmla="*/ 728508 h 2120210"/>
              <a:gd name="connsiteX299" fmla="*/ 638073 w 1657984"/>
              <a:gd name="connsiteY299" fmla="*/ 663193 h 2120210"/>
              <a:gd name="connsiteX300" fmla="*/ 447154 w 1657984"/>
              <a:gd name="connsiteY300" fmla="*/ 663193 h 2120210"/>
              <a:gd name="connsiteX301" fmla="*/ 512469 w 1657984"/>
              <a:gd name="connsiteY301" fmla="*/ 728508 h 2120210"/>
              <a:gd name="connsiteX302" fmla="*/ 447154 w 1657984"/>
              <a:gd name="connsiteY302" fmla="*/ 793823 h 2120210"/>
              <a:gd name="connsiteX303" fmla="*/ 381839 w 1657984"/>
              <a:gd name="connsiteY303" fmla="*/ 728508 h 2120210"/>
              <a:gd name="connsiteX304" fmla="*/ 447154 w 1657984"/>
              <a:gd name="connsiteY304" fmla="*/ 663193 h 2120210"/>
              <a:gd name="connsiteX305" fmla="*/ 256234 w 1657984"/>
              <a:gd name="connsiteY305" fmla="*/ 663193 h 2120210"/>
              <a:gd name="connsiteX306" fmla="*/ 321549 w 1657984"/>
              <a:gd name="connsiteY306" fmla="*/ 728508 h 2120210"/>
              <a:gd name="connsiteX307" fmla="*/ 256234 w 1657984"/>
              <a:gd name="connsiteY307" fmla="*/ 793823 h 2120210"/>
              <a:gd name="connsiteX308" fmla="*/ 190919 w 1657984"/>
              <a:gd name="connsiteY308" fmla="*/ 728508 h 2120210"/>
              <a:gd name="connsiteX309" fmla="*/ 256234 w 1657984"/>
              <a:gd name="connsiteY309" fmla="*/ 663193 h 2120210"/>
              <a:gd name="connsiteX310" fmla="*/ 65315 w 1657984"/>
              <a:gd name="connsiteY310" fmla="*/ 663193 h 2120210"/>
              <a:gd name="connsiteX311" fmla="*/ 130630 w 1657984"/>
              <a:gd name="connsiteY311" fmla="*/ 728508 h 2120210"/>
              <a:gd name="connsiteX312" fmla="*/ 65315 w 1657984"/>
              <a:gd name="connsiteY312" fmla="*/ 793823 h 2120210"/>
              <a:gd name="connsiteX313" fmla="*/ 0 w 1657984"/>
              <a:gd name="connsiteY313" fmla="*/ 728508 h 2120210"/>
              <a:gd name="connsiteX314" fmla="*/ 65315 w 1657984"/>
              <a:gd name="connsiteY314" fmla="*/ 663193 h 2120210"/>
              <a:gd name="connsiteX315" fmla="*/ 1592669 w 1657984"/>
              <a:gd name="connsiteY315" fmla="*/ 442129 h 2120210"/>
              <a:gd name="connsiteX316" fmla="*/ 1657984 w 1657984"/>
              <a:gd name="connsiteY316" fmla="*/ 507444 h 2120210"/>
              <a:gd name="connsiteX317" fmla="*/ 1592669 w 1657984"/>
              <a:gd name="connsiteY317" fmla="*/ 572759 h 2120210"/>
              <a:gd name="connsiteX318" fmla="*/ 1527354 w 1657984"/>
              <a:gd name="connsiteY318" fmla="*/ 507444 h 2120210"/>
              <a:gd name="connsiteX319" fmla="*/ 1592669 w 1657984"/>
              <a:gd name="connsiteY319" fmla="*/ 442129 h 2120210"/>
              <a:gd name="connsiteX320" fmla="*/ 1401750 w 1657984"/>
              <a:gd name="connsiteY320" fmla="*/ 442129 h 2120210"/>
              <a:gd name="connsiteX321" fmla="*/ 1467065 w 1657984"/>
              <a:gd name="connsiteY321" fmla="*/ 507444 h 2120210"/>
              <a:gd name="connsiteX322" fmla="*/ 1401750 w 1657984"/>
              <a:gd name="connsiteY322" fmla="*/ 572759 h 2120210"/>
              <a:gd name="connsiteX323" fmla="*/ 1336435 w 1657984"/>
              <a:gd name="connsiteY323" fmla="*/ 507444 h 2120210"/>
              <a:gd name="connsiteX324" fmla="*/ 1401750 w 1657984"/>
              <a:gd name="connsiteY324" fmla="*/ 442129 h 2120210"/>
              <a:gd name="connsiteX325" fmla="*/ 1210831 w 1657984"/>
              <a:gd name="connsiteY325" fmla="*/ 442129 h 2120210"/>
              <a:gd name="connsiteX326" fmla="*/ 1276146 w 1657984"/>
              <a:gd name="connsiteY326" fmla="*/ 507444 h 2120210"/>
              <a:gd name="connsiteX327" fmla="*/ 1210831 w 1657984"/>
              <a:gd name="connsiteY327" fmla="*/ 572759 h 2120210"/>
              <a:gd name="connsiteX328" fmla="*/ 1145516 w 1657984"/>
              <a:gd name="connsiteY328" fmla="*/ 507444 h 2120210"/>
              <a:gd name="connsiteX329" fmla="*/ 1210831 w 1657984"/>
              <a:gd name="connsiteY329" fmla="*/ 442129 h 2120210"/>
              <a:gd name="connsiteX330" fmla="*/ 1019912 w 1657984"/>
              <a:gd name="connsiteY330" fmla="*/ 442129 h 2120210"/>
              <a:gd name="connsiteX331" fmla="*/ 1085227 w 1657984"/>
              <a:gd name="connsiteY331" fmla="*/ 507444 h 2120210"/>
              <a:gd name="connsiteX332" fmla="*/ 1019912 w 1657984"/>
              <a:gd name="connsiteY332" fmla="*/ 572759 h 2120210"/>
              <a:gd name="connsiteX333" fmla="*/ 954597 w 1657984"/>
              <a:gd name="connsiteY333" fmla="*/ 507444 h 2120210"/>
              <a:gd name="connsiteX334" fmla="*/ 1019912 w 1657984"/>
              <a:gd name="connsiteY334" fmla="*/ 442129 h 2120210"/>
              <a:gd name="connsiteX335" fmla="*/ 828992 w 1657984"/>
              <a:gd name="connsiteY335" fmla="*/ 442129 h 2120210"/>
              <a:gd name="connsiteX336" fmla="*/ 894307 w 1657984"/>
              <a:gd name="connsiteY336" fmla="*/ 507444 h 2120210"/>
              <a:gd name="connsiteX337" fmla="*/ 828992 w 1657984"/>
              <a:gd name="connsiteY337" fmla="*/ 572759 h 2120210"/>
              <a:gd name="connsiteX338" fmla="*/ 763677 w 1657984"/>
              <a:gd name="connsiteY338" fmla="*/ 507444 h 2120210"/>
              <a:gd name="connsiteX339" fmla="*/ 828992 w 1657984"/>
              <a:gd name="connsiteY339" fmla="*/ 442129 h 2120210"/>
              <a:gd name="connsiteX340" fmla="*/ 638073 w 1657984"/>
              <a:gd name="connsiteY340" fmla="*/ 442129 h 2120210"/>
              <a:gd name="connsiteX341" fmla="*/ 703388 w 1657984"/>
              <a:gd name="connsiteY341" fmla="*/ 507444 h 2120210"/>
              <a:gd name="connsiteX342" fmla="*/ 638073 w 1657984"/>
              <a:gd name="connsiteY342" fmla="*/ 572759 h 2120210"/>
              <a:gd name="connsiteX343" fmla="*/ 572758 w 1657984"/>
              <a:gd name="connsiteY343" fmla="*/ 507444 h 2120210"/>
              <a:gd name="connsiteX344" fmla="*/ 638073 w 1657984"/>
              <a:gd name="connsiteY344" fmla="*/ 442129 h 2120210"/>
              <a:gd name="connsiteX345" fmla="*/ 447154 w 1657984"/>
              <a:gd name="connsiteY345" fmla="*/ 442129 h 2120210"/>
              <a:gd name="connsiteX346" fmla="*/ 512469 w 1657984"/>
              <a:gd name="connsiteY346" fmla="*/ 507444 h 2120210"/>
              <a:gd name="connsiteX347" fmla="*/ 447154 w 1657984"/>
              <a:gd name="connsiteY347" fmla="*/ 572759 h 2120210"/>
              <a:gd name="connsiteX348" fmla="*/ 381839 w 1657984"/>
              <a:gd name="connsiteY348" fmla="*/ 507444 h 2120210"/>
              <a:gd name="connsiteX349" fmla="*/ 447154 w 1657984"/>
              <a:gd name="connsiteY349" fmla="*/ 442129 h 2120210"/>
              <a:gd name="connsiteX350" fmla="*/ 256234 w 1657984"/>
              <a:gd name="connsiteY350" fmla="*/ 442129 h 2120210"/>
              <a:gd name="connsiteX351" fmla="*/ 321549 w 1657984"/>
              <a:gd name="connsiteY351" fmla="*/ 507444 h 2120210"/>
              <a:gd name="connsiteX352" fmla="*/ 256234 w 1657984"/>
              <a:gd name="connsiteY352" fmla="*/ 572759 h 2120210"/>
              <a:gd name="connsiteX353" fmla="*/ 190919 w 1657984"/>
              <a:gd name="connsiteY353" fmla="*/ 507444 h 2120210"/>
              <a:gd name="connsiteX354" fmla="*/ 256234 w 1657984"/>
              <a:gd name="connsiteY354" fmla="*/ 442129 h 2120210"/>
              <a:gd name="connsiteX355" fmla="*/ 65315 w 1657984"/>
              <a:gd name="connsiteY355" fmla="*/ 442129 h 2120210"/>
              <a:gd name="connsiteX356" fmla="*/ 130630 w 1657984"/>
              <a:gd name="connsiteY356" fmla="*/ 507444 h 2120210"/>
              <a:gd name="connsiteX357" fmla="*/ 65315 w 1657984"/>
              <a:gd name="connsiteY357" fmla="*/ 572759 h 2120210"/>
              <a:gd name="connsiteX358" fmla="*/ 0 w 1657984"/>
              <a:gd name="connsiteY358" fmla="*/ 507444 h 2120210"/>
              <a:gd name="connsiteX359" fmla="*/ 65315 w 1657984"/>
              <a:gd name="connsiteY359" fmla="*/ 442129 h 2120210"/>
              <a:gd name="connsiteX360" fmla="*/ 1592669 w 1657984"/>
              <a:gd name="connsiteY360" fmla="*/ 221065 h 2120210"/>
              <a:gd name="connsiteX361" fmla="*/ 1657984 w 1657984"/>
              <a:gd name="connsiteY361" fmla="*/ 286380 h 2120210"/>
              <a:gd name="connsiteX362" fmla="*/ 1592669 w 1657984"/>
              <a:gd name="connsiteY362" fmla="*/ 351695 h 2120210"/>
              <a:gd name="connsiteX363" fmla="*/ 1527354 w 1657984"/>
              <a:gd name="connsiteY363" fmla="*/ 286380 h 2120210"/>
              <a:gd name="connsiteX364" fmla="*/ 1592669 w 1657984"/>
              <a:gd name="connsiteY364" fmla="*/ 221065 h 2120210"/>
              <a:gd name="connsiteX365" fmla="*/ 1401750 w 1657984"/>
              <a:gd name="connsiteY365" fmla="*/ 221065 h 2120210"/>
              <a:gd name="connsiteX366" fmla="*/ 1467065 w 1657984"/>
              <a:gd name="connsiteY366" fmla="*/ 286380 h 2120210"/>
              <a:gd name="connsiteX367" fmla="*/ 1401750 w 1657984"/>
              <a:gd name="connsiteY367" fmla="*/ 351695 h 2120210"/>
              <a:gd name="connsiteX368" fmla="*/ 1336435 w 1657984"/>
              <a:gd name="connsiteY368" fmla="*/ 286380 h 2120210"/>
              <a:gd name="connsiteX369" fmla="*/ 1401750 w 1657984"/>
              <a:gd name="connsiteY369" fmla="*/ 221065 h 2120210"/>
              <a:gd name="connsiteX370" fmla="*/ 1210831 w 1657984"/>
              <a:gd name="connsiteY370" fmla="*/ 221065 h 2120210"/>
              <a:gd name="connsiteX371" fmla="*/ 1276146 w 1657984"/>
              <a:gd name="connsiteY371" fmla="*/ 286380 h 2120210"/>
              <a:gd name="connsiteX372" fmla="*/ 1210831 w 1657984"/>
              <a:gd name="connsiteY372" fmla="*/ 351695 h 2120210"/>
              <a:gd name="connsiteX373" fmla="*/ 1145516 w 1657984"/>
              <a:gd name="connsiteY373" fmla="*/ 286380 h 2120210"/>
              <a:gd name="connsiteX374" fmla="*/ 1210831 w 1657984"/>
              <a:gd name="connsiteY374" fmla="*/ 221065 h 2120210"/>
              <a:gd name="connsiteX375" fmla="*/ 1019912 w 1657984"/>
              <a:gd name="connsiteY375" fmla="*/ 221065 h 2120210"/>
              <a:gd name="connsiteX376" fmla="*/ 1085227 w 1657984"/>
              <a:gd name="connsiteY376" fmla="*/ 286380 h 2120210"/>
              <a:gd name="connsiteX377" fmla="*/ 1019912 w 1657984"/>
              <a:gd name="connsiteY377" fmla="*/ 351695 h 2120210"/>
              <a:gd name="connsiteX378" fmla="*/ 954597 w 1657984"/>
              <a:gd name="connsiteY378" fmla="*/ 286380 h 2120210"/>
              <a:gd name="connsiteX379" fmla="*/ 1019912 w 1657984"/>
              <a:gd name="connsiteY379" fmla="*/ 221065 h 2120210"/>
              <a:gd name="connsiteX380" fmla="*/ 828992 w 1657984"/>
              <a:gd name="connsiteY380" fmla="*/ 221065 h 2120210"/>
              <a:gd name="connsiteX381" fmla="*/ 894307 w 1657984"/>
              <a:gd name="connsiteY381" fmla="*/ 286380 h 2120210"/>
              <a:gd name="connsiteX382" fmla="*/ 828992 w 1657984"/>
              <a:gd name="connsiteY382" fmla="*/ 351695 h 2120210"/>
              <a:gd name="connsiteX383" fmla="*/ 763677 w 1657984"/>
              <a:gd name="connsiteY383" fmla="*/ 286380 h 2120210"/>
              <a:gd name="connsiteX384" fmla="*/ 828992 w 1657984"/>
              <a:gd name="connsiteY384" fmla="*/ 221065 h 2120210"/>
              <a:gd name="connsiteX385" fmla="*/ 638073 w 1657984"/>
              <a:gd name="connsiteY385" fmla="*/ 221065 h 2120210"/>
              <a:gd name="connsiteX386" fmla="*/ 703388 w 1657984"/>
              <a:gd name="connsiteY386" fmla="*/ 286380 h 2120210"/>
              <a:gd name="connsiteX387" fmla="*/ 638073 w 1657984"/>
              <a:gd name="connsiteY387" fmla="*/ 351695 h 2120210"/>
              <a:gd name="connsiteX388" fmla="*/ 572758 w 1657984"/>
              <a:gd name="connsiteY388" fmla="*/ 286380 h 2120210"/>
              <a:gd name="connsiteX389" fmla="*/ 638073 w 1657984"/>
              <a:gd name="connsiteY389" fmla="*/ 221065 h 2120210"/>
              <a:gd name="connsiteX390" fmla="*/ 447154 w 1657984"/>
              <a:gd name="connsiteY390" fmla="*/ 221065 h 2120210"/>
              <a:gd name="connsiteX391" fmla="*/ 512469 w 1657984"/>
              <a:gd name="connsiteY391" fmla="*/ 286380 h 2120210"/>
              <a:gd name="connsiteX392" fmla="*/ 447154 w 1657984"/>
              <a:gd name="connsiteY392" fmla="*/ 351695 h 2120210"/>
              <a:gd name="connsiteX393" fmla="*/ 381839 w 1657984"/>
              <a:gd name="connsiteY393" fmla="*/ 286380 h 2120210"/>
              <a:gd name="connsiteX394" fmla="*/ 447154 w 1657984"/>
              <a:gd name="connsiteY394" fmla="*/ 221065 h 2120210"/>
              <a:gd name="connsiteX395" fmla="*/ 256234 w 1657984"/>
              <a:gd name="connsiteY395" fmla="*/ 221065 h 2120210"/>
              <a:gd name="connsiteX396" fmla="*/ 321549 w 1657984"/>
              <a:gd name="connsiteY396" fmla="*/ 286380 h 2120210"/>
              <a:gd name="connsiteX397" fmla="*/ 256234 w 1657984"/>
              <a:gd name="connsiteY397" fmla="*/ 351695 h 2120210"/>
              <a:gd name="connsiteX398" fmla="*/ 190919 w 1657984"/>
              <a:gd name="connsiteY398" fmla="*/ 286380 h 2120210"/>
              <a:gd name="connsiteX399" fmla="*/ 256234 w 1657984"/>
              <a:gd name="connsiteY399" fmla="*/ 221065 h 2120210"/>
              <a:gd name="connsiteX400" fmla="*/ 65315 w 1657984"/>
              <a:gd name="connsiteY400" fmla="*/ 221065 h 2120210"/>
              <a:gd name="connsiteX401" fmla="*/ 130630 w 1657984"/>
              <a:gd name="connsiteY401" fmla="*/ 286380 h 2120210"/>
              <a:gd name="connsiteX402" fmla="*/ 65315 w 1657984"/>
              <a:gd name="connsiteY402" fmla="*/ 351695 h 2120210"/>
              <a:gd name="connsiteX403" fmla="*/ 0 w 1657984"/>
              <a:gd name="connsiteY403" fmla="*/ 286380 h 2120210"/>
              <a:gd name="connsiteX404" fmla="*/ 65315 w 1657984"/>
              <a:gd name="connsiteY404" fmla="*/ 221065 h 2120210"/>
              <a:gd name="connsiteX405" fmla="*/ 1592669 w 1657984"/>
              <a:gd name="connsiteY405" fmla="*/ 0 h 2120210"/>
              <a:gd name="connsiteX406" fmla="*/ 1657984 w 1657984"/>
              <a:gd name="connsiteY406" fmla="*/ 65315 h 2120210"/>
              <a:gd name="connsiteX407" fmla="*/ 1592669 w 1657984"/>
              <a:gd name="connsiteY407" fmla="*/ 130630 h 2120210"/>
              <a:gd name="connsiteX408" fmla="*/ 1527354 w 1657984"/>
              <a:gd name="connsiteY408" fmla="*/ 65315 h 2120210"/>
              <a:gd name="connsiteX409" fmla="*/ 1592669 w 1657984"/>
              <a:gd name="connsiteY409" fmla="*/ 0 h 2120210"/>
              <a:gd name="connsiteX410" fmla="*/ 1401750 w 1657984"/>
              <a:gd name="connsiteY410" fmla="*/ 0 h 2120210"/>
              <a:gd name="connsiteX411" fmla="*/ 1467065 w 1657984"/>
              <a:gd name="connsiteY411" fmla="*/ 65315 h 2120210"/>
              <a:gd name="connsiteX412" fmla="*/ 1401750 w 1657984"/>
              <a:gd name="connsiteY412" fmla="*/ 130630 h 2120210"/>
              <a:gd name="connsiteX413" fmla="*/ 1336435 w 1657984"/>
              <a:gd name="connsiteY413" fmla="*/ 65315 h 2120210"/>
              <a:gd name="connsiteX414" fmla="*/ 1401750 w 1657984"/>
              <a:gd name="connsiteY414" fmla="*/ 0 h 2120210"/>
              <a:gd name="connsiteX415" fmla="*/ 1210831 w 1657984"/>
              <a:gd name="connsiteY415" fmla="*/ 0 h 2120210"/>
              <a:gd name="connsiteX416" fmla="*/ 1276146 w 1657984"/>
              <a:gd name="connsiteY416" fmla="*/ 65315 h 2120210"/>
              <a:gd name="connsiteX417" fmla="*/ 1210831 w 1657984"/>
              <a:gd name="connsiteY417" fmla="*/ 130630 h 2120210"/>
              <a:gd name="connsiteX418" fmla="*/ 1145516 w 1657984"/>
              <a:gd name="connsiteY418" fmla="*/ 65315 h 2120210"/>
              <a:gd name="connsiteX419" fmla="*/ 1210831 w 1657984"/>
              <a:gd name="connsiteY419" fmla="*/ 0 h 2120210"/>
              <a:gd name="connsiteX420" fmla="*/ 1019912 w 1657984"/>
              <a:gd name="connsiteY420" fmla="*/ 0 h 2120210"/>
              <a:gd name="connsiteX421" fmla="*/ 1085227 w 1657984"/>
              <a:gd name="connsiteY421" fmla="*/ 65315 h 2120210"/>
              <a:gd name="connsiteX422" fmla="*/ 1019912 w 1657984"/>
              <a:gd name="connsiteY422" fmla="*/ 130630 h 2120210"/>
              <a:gd name="connsiteX423" fmla="*/ 954597 w 1657984"/>
              <a:gd name="connsiteY423" fmla="*/ 65315 h 2120210"/>
              <a:gd name="connsiteX424" fmla="*/ 1019912 w 1657984"/>
              <a:gd name="connsiteY424" fmla="*/ 0 h 2120210"/>
              <a:gd name="connsiteX425" fmla="*/ 828992 w 1657984"/>
              <a:gd name="connsiteY425" fmla="*/ 0 h 2120210"/>
              <a:gd name="connsiteX426" fmla="*/ 894307 w 1657984"/>
              <a:gd name="connsiteY426" fmla="*/ 65315 h 2120210"/>
              <a:gd name="connsiteX427" fmla="*/ 828992 w 1657984"/>
              <a:gd name="connsiteY427" fmla="*/ 130630 h 2120210"/>
              <a:gd name="connsiteX428" fmla="*/ 763677 w 1657984"/>
              <a:gd name="connsiteY428" fmla="*/ 65315 h 2120210"/>
              <a:gd name="connsiteX429" fmla="*/ 828992 w 1657984"/>
              <a:gd name="connsiteY429" fmla="*/ 0 h 2120210"/>
              <a:gd name="connsiteX430" fmla="*/ 638073 w 1657984"/>
              <a:gd name="connsiteY430" fmla="*/ 0 h 2120210"/>
              <a:gd name="connsiteX431" fmla="*/ 703388 w 1657984"/>
              <a:gd name="connsiteY431" fmla="*/ 65315 h 2120210"/>
              <a:gd name="connsiteX432" fmla="*/ 638073 w 1657984"/>
              <a:gd name="connsiteY432" fmla="*/ 130630 h 2120210"/>
              <a:gd name="connsiteX433" fmla="*/ 572758 w 1657984"/>
              <a:gd name="connsiteY433" fmla="*/ 65315 h 2120210"/>
              <a:gd name="connsiteX434" fmla="*/ 638073 w 1657984"/>
              <a:gd name="connsiteY434" fmla="*/ 0 h 2120210"/>
              <a:gd name="connsiteX435" fmla="*/ 447154 w 1657984"/>
              <a:gd name="connsiteY435" fmla="*/ 0 h 2120210"/>
              <a:gd name="connsiteX436" fmla="*/ 512469 w 1657984"/>
              <a:gd name="connsiteY436" fmla="*/ 65315 h 2120210"/>
              <a:gd name="connsiteX437" fmla="*/ 447154 w 1657984"/>
              <a:gd name="connsiteY437" fmla="*/ 130630 h 2120210"/>
              <a:gd name="connsiteX438" fmla="*/ 381839 w 1657984"/>
              <a:gd name="connsiteY438" fmla="*/ 65315 h 2120210"/>
              <a:gd name="connsiteX439" fmla="*/ 447154 w 1657984"/>
              <a:gd name="connsiteY439" fmla="*/ 0 h 2120210"/>
              <a:gd name="connsiteX440" fmla="*/ 256234 w 1657984"/>
              <a:gd name="connsiteY440" fmla="*/ 0 h 2120210"/>
              <a:gd name="connsiteX441" fmla="*/ 321549 w 1657984"/>
              <a:gd name="connsiteY441" fmla="*/ 65315 h 2120210"/>
              <a:gd name="connsiteX442" fmla="*/ 256234 w 1657984"/>
              <a:gd name="connsiteY442" fmla="*/ 130630 h 2120210"/>
              <a:gd name="connsiteX443" fmla="*/ 190919 w 1657984"/>
              <a:gd name="connsiteY443" fmla="*/ 65315 h 2120210"/>
              <a:gd name="connsiteX444" fmla="*/ 256234 w 1657984"/>
              <a:gd name="connsiteY444" fmla="*/ 0 h 2120210"/>
              <a:gd name="connsiteX445" fmla="*/ 65315 w 1657984"/>
              <a:gd name="connsiteY445" fmla="*/ 0 h 2120210"/>
              <a:gd name="connsiteX446" fmla="*/ 130630 w 1657984"/>
              <a:gd name="connsiteY446" fmla="*/ 65315 h 2120210"/>
              <a:gd name="connsiteX447" fmla="*/ 65315 w 1657984"/>
              <a:gd name="connsiteY447" fmla="*/ 130630 h 2120210"/>
              <a:gd name="connsiteX448" fmla="*/ 0 w 1657984"/>
              <a:gd name="connsiteY448" fmla="*/ 65315 h 2120210"/>
              <a:gd name="connsiteX449" fmla="*/ 65315 w 1657984"/>
              <a:gd name="connsiteY449" fmla="*/ 0 h 2120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</a:cxnLst>
            <a:rect l="l" t="t" r="r" b="b"/>
            <a:pathLst>
              <a:path w="1657984" h="2120210">
                <a:moveTo>
                  <a:pt x="1592669" y="1989580"/>
                </a:moveTo>
                <a:cubicBezTo>
                  <a:pt x="1628741" y="1989580"/>
                  <a:pt x="1657984" y="2018823"/>
                  <a:pt x="1657984" y="2054895"/>
                </a:cubicBezTo>
                <a:cubicBezTo>
                  <a:pt x="1657984" y="2090967"/>
                  <a:pt x="1628741" y="2120210"/>
                  <a:pt x="1592669" y="2120210"/>
                </a:cubicBezTo>
                <a:cubicBezTo>
                  <a:pt x="1556597" y="2120210"/>
                  <a:pt x="1527354" y="2090967"/>
                  <a:pt x="1527354" y="2054895"/>
                </a:cubicBezTo>
                <a:cubicBezTo>
                  <a:pt x="1527354" y="2018823"/>
                  <a:pt x="1556597" y="1989580"/>
                  <a:pt x="1592669" y="1989580"/>
                </a:cubicBezTo>
                <a:close/>
                <a:moveTo>
                  <a:pt x="1401750" y="1989580"/>
                </a:moveTo>
                <a:cubicBezTo>
                  <a:pt x="1437822" y="1989580"/>
                  <a:pt x="1467065" y="2018823"/>
                  <a:pt x="1467065" y="2054895"/>
                </a:cubicBezTo>
                <a:cubicBezTo>
                  <a:pt x="1467065" y="2090967"/>
                  <a:pt x="1437822" y="2120210"/>
                  <a:pt x="1401750" y="2120210"/>
                </a:cubicBezTo>
                <a:cubicBezTo>
                  <a:pt x="1365678" y="2120210"/>
                  <a:pt x="1336435" y="2090967"/>
                  <a:pt x="1336435" y="2054895"/>
                </a:cubicBezTo>
                <a:cubicBezTo>
                  <a:pt x="1336435" y="2018823"/>
                  <a:pt x="1365678" y="1989580"/>
                  <a:pt x="1401750" y="1989580"/>
                </a:cubicBezTo>
                <a:close/>
                <a:moveTo>
                  <a:pt x="1210831" y="1989580"/>
                </a:moveTo>
                <a:cubicBezTo>
                  <a:pt x="1246903" y="1989580"/>
                  <a:pt x="1276146" y="2018823"/>
                  <a:pt x="1276146" y="2054895"/>
                </a:cubicBezTo>
                <a:cubicBezTo>
                  <a:pt x="1276146" y="2090967"/>
                  <a:pt x="1246903" y="2120210"/>
                  <a:pt x="1210831" y="2120210"/>
                </a:cubicBezTo>
                <a:cubicBezTo>
                  <a:pt x="1174759" y="2120210"/>
                  <a:pt x="1145516" y="2090967"/>
                  <a:pt x="1145516" y="2054895"/>
                </a:cubicBezTo>
                <a:cubicBezTo>
                  <a:pt x="1145516" y="2018823"/>
                  <a:pt x="1174759" y="1989580"/>
                  <a:pt x="1210831" y="1989580"/>
                </a:cubicBezTo>
                <a:close/>
                <a:moveTo>
                  <a:pt x="1019912" y="1989580"/>
                </a:moveTo>
                <a:cubicBezTo>
                  <a:pt x="1055984" y="1989580"/>
                  <a:pt x="1085227" y="2018823"/>
                  <a:pt x="1085227" y="2054895"/>
                </a:cubicBezTo>
                <a:cubicBezTo>
                  <a:pt x="1085227" y="2090967"/>
                  <a:pt x="1055984" y="2120210"/>
                  <a:pt x="1019912" y="2120210"/>
                </a:cubicBezTo>
                <a:cubicBezTo>
                  <a:pt x="983840" y="2120210"/>
                  <a:pt x="954597" y="2090967"/>
                  <a:pt x="954597" y="2054895"/>
                </a:cubicBezTo>
                <a:cubicBezTo>
                  <a:pt x="954597" y="2018823"/>
                  <a:pt x="983840" y="1989580"/>
                  <a:pt x="1019912" y="1989580"/>
                </a:cubicBezTo>
                <a:close/>
                <a:moveTo>
                  <a:pt x="828992" y="1989580"/>
                </a:moveTo>
                <a:cubicBezTo>
                  <a:pt x="865064" y="1989580"/>
                  <a:pt x="894307" y="2018823"/>
                  <a:pt x="894307" y="2054895"/>
                </a:cubicBezTo>
                <a:cubicBezTo>
                  <a:pt x="894307" y="2090967"/>
                  <a:pt x="865064" y="2120210"/>
                  <a:pt x="828992" y="2120210"/>
                </a:cubicBezTo>
                <a:cubicBezTo>
                  <a:pt x="792920" y="2120210"/>
                  <a:pt x="763677" y="2090967"/>
                  <a:pt x="763677" y="2054895"/>
                </a:cubicBezTo>
                <a:cubicBezTo>
                  <a:pt x="763677" y="2018823"/>
                  <a:pt x="792920" y="1989580"/>
                  <a:pt x="828992" y="1989580"/>
                </a:cubicBezTo>
                <a:close/>
                <a:moveTo>
                  <a:pt x="638073" y="1989580"/>
                </a:moveTo>
                <a:cubicBezTo>
                  <a:pt x="674145" y="1989580"/>
                  <a:pt x="703388" y="2018823"/>
                  <a:pt x="703388" y="2054895"/>
                </a:cubicBezTo>
                <a:cubicBezTo>
                  <a:pt x="703388" y="2090967"/>
                  <a:pt x="674145" y="2120210"/>
                  <a:pt x="638073" y="2120210"/>
                </a:cubicBezTo>
                <a:cubicBezTo>
                  <a:pt x="602001" y="2120210"/>
                  <a:pt x="572758" y="2090967"/>
                  <a:pt x="572758" y="2054895"/>
                </a:cubicBezTo>
                <a:cubicBezTo>
                  <a:pt x="572758" y="2018823"/>
                  <a:pt x="602001" y="1989580"/>
                  <a:pt x="638073" y="1989580"/>
                </a:cubicBezTo>
                <a:close/>
                <a:moveTo>
                  <a:pt x="447154" y="1989580"/>
                </a:moveTo>
                <a:cubicBezTo>
                  <a:pt x="483226" y="1989580"/>
                  <a:pt x="512469" y="2018823"/>
                  <a:pt x="512469" y="2054895"/>
                </a:cubicBezTo>
                <a:cubicBezTo>
                  <a:pt x="512469" y="2090967"/>
                  <a:pt x="483226" y="2120210"/>
                  <a:pt x="447154" y="2120210"/>
                </a:cubicBezTo>
                <a:cubicBezTo>
                  <a:pt x="411082" y="2120210"/>
                  <a:pt x="381839" y="2090967"/>
                  <a:pt x="381839" y="2054895"/>
                </a:cubicBezTo>
                <a:cubicBezTo>
                  <a:pt x="381839" y="2018823"/>
                  <a:pt x="411082" y="1989580"/>
                  <a:pt x="447154" y="1989580"/>
                </a:cubicBezTo>
                <a:close/>
                <a:moveTo>
                  <a:pt x="256234" y="1989580"/>
                </a:moveTo>
                <a:cubicBezTo>
                  <a:pt x="292306" y="1989580"/>
                  <a:pt x="321549" y="2018823"/>
                  <a:pt x="321549" y="2054895"/>
                </a:cubicBezTo>
                <a:cubicBezTo>
                  <a:pt x="321549" y="2090967"/>
                  <a:pt x="292306" y="2120210"/>
                  <a:pt x="256234" y="2120210"/>
                </a:cubicBezTo>
                <a:cubicBezTo>
                  <a:pt x="220162" y="2120210"/>
                  <a:pt x="190919" y="2090967"/>
                  <a:pt x="190919" y="2054895"/>
                </a:cubicBezTo>
                <a:cubicBezTo>
                  <a:pt x="190919" y="2018823"/>
                  <a:pt x="220162" y="1989580"/>
                  <a:pt x="256234" y="1989580"/>
                </a:cubicBezTo>
                <a:close/>
                <a:moveTo>
                  <a:pt x="65315" y="1989580"/>
                </a:moveTo>
                <a:cubicBezTo>
                  <a:pt x="101387" y="1989580"/>
                  <a:pt x="130630" y="2018823"/>
                  <a:pt x="130630" y="2054895"/>
                </a:cubicBezTo>
                <a:cubicBezTo>
                  <a:pt x="130630" y="2090967"/>
                  <a:pt x="101387" y="2120210"/>
                  <a:pt x="65315" y="2120210"/>
                </a:cubicBezTo>
                <a:cubicBezTo>
                  <a:pt x="29243" y="2120210"/>
                  <a:pt x="0" y="2090967"/>
                  <a:pt x="0" y="2054895"/>
                </a:cubicBezTo>
                <a:cubicBezTo>
                  <a:pt x="0" y="2018823"/>
                  <a:pt x="29243" y="1989580"/>
                  <a:pt x="65315" y="1989580"/>
                </a:cubicBezTo>
                <a:close/>
                <a:moveTo>
                  <a:pt x="1592669" y="1768516"/>
                </a:moveTo>
                <a:cubicBezTo>
                  <a:pt x="1628741" y="1768516"/>
                  <a:pt x="1657984" y="1797759"/>
                  <a:pt x="1657984" y="1833831"/>
                </a:cubicBezTo>
                <a:cubicBezTo>
                  <a:pt x="1657984" y="1869903"/>
                  <a:pt x="1628741" y="1899146"/>
                  <a:pt x="1592669" y="1899146"/>
                </a:cubicBezTo>
                <a:cubicBezTo>
                  <a:pt x="1556597" y="1899146"/>
                  <a:pt x="1527354" y="1869903"/>
                  <a:pt x="1527354" y="1833831"/>
                </a:cubicBezTo>
                <a:cubicBezTo>
                  <a:pt x="1527354" y="1797759"/>
                  <a:pt x="1556597" y="1768516"/>
                  <a:pt x="1592669" y="1768516"/>
                </a:cubicBezTo>
                <a:close/>
                <a:moveTo>
                  <a:pt x="1401750" y="1768516"/>
                </a:moveTo>
                <a:cubicBezTo>
                  <a:pt x="1437822" y="1768516"/>
                  <a:pt x="1467065" y="1797759"/>
                  <a:pt x="1467065" y="1833831"/>
                </a:cubicBezTo>
                <a:cubicBezTo>
                  <a:pt x="1467065" y="1869903"/>
                  <a:pt x="1437822" y="1899146"/>
                  <a:pt x="1401750" y="1899146"/>
                </a:cubicBezTo>
                <a:cubicBezTo>
                  <a:pt x="1365678" y="1899146"/>
                  <a:pt x="1336435" y="1869903"/>
                  <a:pt x="1336435" y="1833831"/>
                </a:cubicBezTo>
                <a:cubicBezTo>
                  <a:pt x="1336435" y="1797759"/>
                  <a:pt x="1365678" y="1768516"/>
                  <a:pt x="1401750" y="1768516"/>
                </a:cubicBezTo>
                <a:close/>
                <a:moveTo>
                  <a:pt x="1210831" y="1768516"/>
                </a:moveTo>
                <a:cubicBezTo>
                  <a:pt x="1246903" y="1768516"/>
                  <a:pt x="1276146" y="1797759"/>
                  <a:pt x="1276146" y="1833831"/>
                </a:cubicBezTo>
                <a:cubicBezTo>
                  <a:pt x="1276146" y="1869903"/>
                  <a:pt x="1246903" y="1899146"/>
                  <a:pt x="1210831" y="1899146"/>
                </a:cubicBezTo>
                <a:cubicBezTo>
                  <a:pt x="1174759" y="1899146"/>
                  <a:pt x="1145516" y="1869903"/>
                  <a:pt x="1145516" y="1833831"/>
                </a:cubicBezTo>
                <a:cubicBezTo>
                  <a:pt x="1145516" y="1797759"/>
                  <a:pt x="1174759" y="1768516"/>
                  <a:pt x="1210831" y="1768516"/>
                </a:cubicBezTo>
                <a:close/>
                <a:moveTo>
                  <a:pt x="1019912" y="1768516"/>
                </a:moveTo>
                <a:cubicBezTo>
                  <a:pt x="1055984" y="1768516"/>
                  <a:pt x="1085227" y="1797759"/>
                  <a:pt x="1085227" y="1833831"/>
                </a:cubicBezTo>
                <a:cubicBezTo>
                  <a:pt x="1085227" y="1869903"/>
                  <a:pt x="1055984" y="1899146"/>
                  <a:pt x="1019912" y="1899146"/>
                </a:cubicBezTo>
                <a:cubicBezTo>
                  <a:pt x="983840" y="1899146"/>
                  <a:pt x="954597" y="1869903"/>
                  <a:pt x="954597" y="1833831"/>
                </a:cubicBezTo>
                <a:cubicBezTo>
                  <a:pt x="954597" y="1797759"/>
                  <a:pt x="983840" y="1768516"/>
                  <a:pt x="1019912" y="1768516"/>
                </a:cubicBezTo>
                <a:close/>
                <a:moveTo>
                  <a:pt x="828992" y="1768516"/>
                </a:moveTo>
                <a:cubicBezTo>
                  <a:pt x="865064" y="1768516"/>
                  <a:pt x="894307" y="1797759"/>
                  <a:pt x="894307" y="1833831"/>
                </a:cubicBezTo>
                <a:cubicBezTo>
                  <a:pt x="894307" y="1869903"/>
                  <a:pt x="865064" y="1899146"/>
                  <a:pt x="828992" y="1899146"/>
                </a:cubicBezTo>
                <a:cubicBezTo>
                  <a:pt x="792920" y="1899146"/>
                  <a:pt x="763677" y="1869903"/>
                  <a:pt x="763677" y="1833831"/>
                </a:cubicBezTo>
                <a:cubicBezTo>
                  <a:pt x="763677" y="1797759"/>
                  <a:pt x="792920" y="1768516"/>
                  <a:pt x="828992" y="1768516"/>
                </a:cubicBezTo>
                <a:close/>
                <a:moveTo>
                  <a:pt x="638073" y="1768516"/>
                </a:moveTo>
                <a:cubicBezTo>
                  <a:pt x="674145" y="1768516"/>
                  <a:pt x="703388" y="1797759"/>
                  <a:pt x="703388" y="1833831"/>
                </a:cubicBezTo>
                <a:cubicBezTo>
                  <a:pt x="703388" y="1869903"/>
                  <a:pt x="674145" y="1899146"/>
                  <a:pt x="638073" y="1899146"/>
                </a:cubicBezTo>
                <a:cubicBezTo>
                  <a:pt x="602001" y="1899146"/>
                  <a:pt x="572758" y="1869903"/>
                  <a:pt x="572758" y="1833831"/>
                </a:cubicBezTo>
                <a:cubicBezTo>
                  <a:pt x="572758" y="1797759"/>
                  <a:pt x="602001" y="1768516"/>
                  <a:pt x="638073" y="1768516"/>
                </a:cubicBezTo>
                <a:close/>
                <a:moveTo>
                  <a:pt x="447154" y="1768516"/>
                </a:moveTo>
                <a:cubicBezTo>
                  <a:pt x="483226" y="1768516"/>
                  <a:pt x="512469" y="1797759"/>
                  <a:pt x="512469" y="1833831"/>
                </a:cubicBezTo>
                <a:cubicBezTo>
                  <a:pt x="512469" y="1869903"/>
                  <a:pt x="483226" y="1899146"/>
                  <a:pt x="447154" y="1899146"/>
                </a:cubicBezTo>
                <a:cubicBezTo>
                  <a:pt x="411082" y="1899146"/>
                  <a:pt x="381839" y="1869903"/>
                  <a:pt x="381839" y="1833831"/>
                </a:cubicBezTo>
                <a:cubicBezTo>
                  <a:pt x="381839" y="1797759"/>
                  <a:pt x="411082" y="1768516"/>
                  <a:pt x="447154" y="1768516"/>
                </a:cubicBezTo>
                <a:close/>
                <a:moveTo>
                  <a:pt x="256234" y="1768516"/>
                </a:moveTo>
                <a:cubicBezTo>
                  <a:pt x="292306" y="1768516"/>
                  <a:pt x="321549" y="1797759"/>
                  <a:pt x="321549" y="1833831"/>
                </a:cubicBezTo>
                <a:cubicBezTo>
                  <a:pt x="321549" y="1869903"/>
                  <a:pt x="292306" y="1899146"/>
                  <a:pt x="256234" y="1899146"/>
                </a:cubicBezTo>
                <a:cubicBezTo>
                  <a:pt x="220162" y="1899146"/>
                  <a:pt x="190919" y="1869903"/>
                  <a:pt x="190919" y="1833831"/>
                </a:cubicBezTo>
                <a:cubicBezTo>
                  <a:pt x="190919" y="1797759"/>
                  <a:pt x="220162" y="1768516"/>
                  <a:pt x="256234" y="1768516"/>
                </a:cubicBezTo>
                <a:close/>
                <a:moveTo>
                  <a:pt x="65315" y="1768516"/>
                </a:moveTo>
                <a:cubicBezTo>
                  <a:pt x="101387" y="1768516"/>
                  <a:pt x="130630" y="1797759"/>
                  <a:pt x="130630" y="1833831"/>
                </a:cubicBezTo>
                <a:cubicBezTo>
                  <a:pt x="130630" y="1869903"/>
                  <a:pt x="101387" y="1899146"/>
                  <a:pt x="65315" y="1899146"/>
                </a:cubicBezTo>
                <a:cubicBezTo>
                  <a:pt x="29243" y="1899146"/>
                  <a:pt x="0" y="1869903"/>
                  <a:pt x="0" y="1833831"/>
                </a:cubicBezTo>
                <a:cubicBezTo>
                  <a:pt x="0" y="1797759"/>
                  <a:pt x="29243" y="1768516"/>
                  <a:pt x="65315" y="1768516"/>
                </a:cubicBezTo>
                <a:close/>
                <a:moveTo>
                  <a:pt x="1592669" y="1547451"/>
                </a:moveTo>
                <a:cubicBezTo>
                  <a:pt x="1628741" y="1547451"/>
                  <a:pt x="1657984" y="1576694"/>
                  <a:pt x="1657984" y="1612766"/>
                </a:cubicBezTo>
                <a:cubicBezTo>
                  <a:pt x="1657984" y="1648838"/>
                  <a:pt x="1628741" y="1678081"/>
                  <a:pt x="1592669" y="1678081"/>
                </a:cubicBezTo>
                <a:cubicBezTo>
                  <a:pt x="1556597" y="1678081"/>
                  <a:pt x="1527354" y="1648838"/>
                  <a:pt x="1527354" y="1612766"/>
                </a:cubicBezTo>
                <a:cubicBezTo>
                  <a:pt x="1527354" y="1576694"/>
                  <a:pt x="1556597" y="1547451"/>
                  <a:pt x="1592669" y="1547451"/>
                </a:cubicBezTo>
                <a:close/>
                <a:moveTo>
                  <a:pt x="1401750" y="1547451"/>
                </a:moveTo>
                <a:cubicBezTo>
                  <a:pt x="1437822" y="1547451"/>
                  <a:pt x="1467065" y="1576694"/>
                  <a:pt x="1467065" y="1612766"/>
                </a:cubicBezTo>
                <a:cubicBezTo>
                  <a:pt x="1467065" y="1648838"/>
                  <a:pt x="1437822" y="1678081"/>
                  <a:pt x="1401750" y="1678081"/>
                </a:cubicBezTo>
                <a:cubicBezTo>
                  <a:pt x="1365678" y="1678081"/>
                  <a:pt x="1336435" y="1648838"/>
                  <a:pt x="1336435" y="1612766"/>
                </a:cubicBezTo>
                <a:cubicBezTo>
                  <a:pt x="1336435" y="1576694"/>
                  <a:pt x="1365678" y="1547451"/>
                  <a:pt x="1401750" y="1547451"/>
                </a:cubicBezTo>
                <a:close/>
                <a:moveTo>
                  <a:pt x="1210831" y="1547451"/>
                </a:moveTo>
                <a:cubicBezTo>
                  <a:pt x="1246903" y="1547451"/>
                  <a:pt x="1276146" y="1576694"/>
                  <a:pt x="1276146" y="1612766"/>
                </a:cubicBezTo>
                <a:cubicBezTo>
                  <a:pt x="1276146" y="1648838"/>
                  <a:pt x="1246903" y="1678081"/>
                  <a:pt x="1210831" y="1678081"/>
                </a:cubicBezTo>
                <a:cubicBezTo>
                  <a:pt x="1174759" y="1678081"/>
                  <a:pt x="1145516" y="1648838"/>
                  <a:pt x="1145516" y="1612766"/>
                </a:cubicBezTo>
                <a:cubicBezTo>
                  <a:pt x="1145516" y="1576694"/>
                  <a:pt x="1174759" y="1547451"/>
                  <a:pt x="1210831" y="1547451"/>
                </a:cubicBezTo>
                <a:close/>
                <a:moveTo>
                  <a:pt x="1019912" y="1547451"/>
                </a:moveTo>
                <a:cubicBezTo>
                  <a:pt x="1055984" y="1547451"/>
                  <a:pt x="1085227" y="1576694"/>
                  <a:pt x="1085227" y="1612766"/>
                </a:cubicBezTo>
                <a:cubicBezTo>
                  <a:pt x="1085227" y="1648838"/>
                  <a:pt x="1055984" y="1678081"/>
                  <a:pt x="1019912" y="1678081"/>
                </a:cubicBezTo>
                <a:cubicBezTo>
                  <a:pt x="983840" y="1678081"/>
                  <a:pt x="954597" y="1648838"/>
                  <a:pt x="954597" y="1612766"/>
                </a:cubicBezTo>
                <a:cubicBezTo>
                  <a:pt x="954597" y="1576694"/>
                  <a:pt x="983840" y="1547451"/>
                  <a:pt x="1019912" y="1547451"/>
                </a:cubicBezTo>
                <a:close/>
                <a:moveTo>
                  <a:pt x="828992" y="1547451"/>
                </a:moveTo>
                <a:cubicBezTo>
                  <a:pt x="865064" y="1547451"/>
                  <a:pt x="894307" y="1576694"/>
                  <a:pt x="894307" y="1612766"/>
                </a:cubicBezTo>
                <a:cubicBezTo>
                  <a:pt x="894307" y="1648838"/>
                  <a:pt x="865064" y="1678081"/>
                  <a:pt x="828992" y="1678081"/>
                </a:cubicBezTo>
                <a:cubicBezTo>
                  <a:pt x="792920" y="1678081"/>
                  <a:pt x="763677" y="1648838"/>
                  <a:pt x="763677" y="1612766"/>
                </a:cubicBezTo>
                <a:cubicBezTo>
                  <a:pt x="763677" y="1576694"/>
                  <a:pt x="792920" y="1547451"/>
                  <a:pt x="828992" y="1547451"/>
                </a:cubicBezTo>
                <a:close/>
                <a:moveTo>
                  <a:pt x="638073" y="1547451"/>
                </a:moveTo>
                <a:cubicBezTo>
                  <a:pt x="674145" y="1547451"/>
                  <a:pt x="703388" y="1576694"/>
                  <a:pt x="703388" y="1612766"/>
                </a:cubicBezTo>
                <a:cubicBezTo>
                  <a:pt x="703388" y="1648838"/>
                  <a:pt x="674145" y="1678081"/>
                  <a:pt x="638073" y="1678081"/>
                </a:cubicBezTo>
                <a:cubicBezTo>
                  <a:pt x="602001" y="1678081"/>
                  <a:pt x="572758" y="1648838"/>
                  <a:pt x="572758" y="1612766"/>
                </a:cubicBezTo>
                <a:cubicBezTo>
                  <a:pt x="572758" y="1576694"/>
                  <a:pt x="602001" y="1547451"/>
                  <a:pt x="638073" y="1547451"/>
                </a:cubicBezTo>
                <a:close/>
                <a:moveTo>
                  <a:pt x="447154" y="1547451"/>
                </a:moveTo>
                <a:cubicBezTo>
                  <a:pt x="483226" y="1547451"/>
                  <a:pt x="512469" y="1576694"/>
                  <a:pt x="512469" y="1612766"/>
                </a:cubicBezTo>
                <a:cubicBezTo>
                  <a:pt x="512469" y="1648838"/>
                  <a:pt x="483226" y="1678081"/>
                  <a:pt x="447154" y="1678081"/>
                </a:cubicBezTo>
                <a:cubicBezTo>
                  <a:pt x="411082" y="1678081"/>
                  <a:pt x="381839" y="1648838"/>
                  <a:pt x="381839" y="1612766"/>
                </a:cubicBezTo>
                <a:cubicBezTo>
                  <a:pt x="381839" y="1576694"/>
                  <a:pt x="411082" y="1547451"/>
                  <a:pt x="447154" y="1547451"/>
                </a:cubicBezTo>
                <a:close/>
                <a:moveTo>
                  <a:pt x="256234" y="1547451"/>
                </a:moveTo>
                <a:cubicBezTo>
                  <a:pt x="292306" y="1547451"/>
                  <a:pt x="321549" y="1576694"/>
                  <a:pt x="321549" y="1612766"/>
                </a:cubicBezTo>
                <a:cubicBezTo>
                  <a:pt x="321549" y="1648838"/>
                  <a:pt x="292306" y="1678081"/>
                  <a:pt x="256234" y="1678081"/>
                </a:cubicBezTo>
                <a:cubicBezTo>
                  <a:pt x="220162" y="1678081"/>
                  <a:pt x="190919" y="1648838"/>
                  <a:pt x="190919" y="1612766"/>
                </a:cubicBezTo>
                <a:cubicBezTo>
                  <a:pt x="190919" y="1576694"/>
                  <a:pt x="220162" y="1547451"/>
                  <a:pt x="256234" y="1547451"/>
                </a:cubicBezTo>
                <a:close/>
                <a:moveTo>
                  <a:pt x="65315" y="1547451"/>
                </a:moveTo>
                <a:cubicBezTo>
                  <a:pt x="101387" y="1547451"/>
                  <a:pt x="130630" y="1576694"/>
                  <a:pt x="130630" y="1612766"/>
                </a:cubicBezTo>
                <a:cubicBezTo>
                  <a:pt x="130630" y="1648838"/>
                  <a:pt x="101387" y="1678081"/>
                  <a:pt x="65315" y="1678081"/>
                </a:cubicBezTo>
                <a:cubicBezTo>
                  <a:pt x="29243" y="1678081"/>
                  <a:pt x="0" y="1648838"/>
                  <a:pt x="0" y="1612766"/>
                </a:cubicBezTo>
                <a:cubicBezTo>
                  <a:pt x="0" y="1576694"/>
                  <a:pt x="29243" y="1547451"/>
                  <a:pt x="65315" y="1547451"/>
                </a:cubicBezTo>
                <a:close/>
                <a:moveTo>
                  <a:pt x="1592669" y="1326387"/>
                </a:moveTo>
                <a:cubicBezTo>
                  <a:pt x="1628741" y="1326387"/>
                  <a:pt x="1657984" y="1355630"/>
                  <a:pt x="1657984" y="1391702"/>
                </a:cubicBezTo>
                <a:cubicBezTo>
                  <a:pt x="1657984" y="1427774"/>
                  <a:pt x="1628741" y="1457017"/>
                  <a:pt x="1592669" y="1457017"/>
                </a:cubicBezTo>
                <a:cubicBezTo>
                  <a:pt x="1556597" y="1457017"/>
                  <a:pt x="1527354" y="1427774"/>
                  <a:pt x="1527354" y="1391702"/>
                </a:cubicBezTo>
                <a:cubicBezTo>
                  <a:pt x="1527354" y="1355630"/>
                  <a:pt x="1556597" y="1326387"/>
                  <a:pt x="1592669" y="1326387"/>
                </a:cubicBezTo>
                <a:close/>
                <a:moveTo>
                  <a:pt x="1401750" y="1326387"/>
                </a:moveTo>
                <a:cubicBezTo>
                  <a:pt x="1437822" y="1326387"/>
                  <a:pt x="1467065" y="1355630"/>
                  <a:pt x="1467065" y="1391702"/>
                </a:cubicBezTo>
                <a:cubicBezTo>
                  <a:pt x="1467065" y="1427774"/>
                  <a:pt x="1437822" y="1457017"/>
                  <a:pt x="1401750" y="1457017"/>
                </a:cubicBezTo>
                <a:cubicBezTo>
                  <a:pt x="1365678" y="1457017"/>
                  <a:pt x="1336435" y="1427774"/>
                  <a:pt x="1336435" y="1391702"/>
                </a:cubicBezTo>
                <a:cubicBezTo>
                  <a:pt x="1336435" y="1355630"/>
                  <a:pt x="1365678" y="1326387"/>
                  <a:pt x="1401750" y="1326387"/>
                </a:cubicBezTo>
                <a:close/>
                <a:moveTo>
                  <a:pt x="1210831" y="1326387"/>
                </a:moveTo>
                <a:cubicBezTo>
                  <a:pt x="1246903" y="1326387"/>
                  <a:pt x="1276146" y="1355630"/>
                  <a:pt x="1276146" y="1391702"/>
                </a:cubicBezTo>
                <a:cubicBezTo>
                  <a:pt x="1276146" y="1427774"/>
                  <a:pt x="1246903" y="1457017"/>
                  <a:pt x="1210831" y="1457017"/>
                </a:cubicBezTo>
                <a:cubicBezTo>
                  <a:pt x="1174759" y="1457017"/>
                  <a:pt x="1145516" y="1427774"/>
                  <a:pt x="1145516" y="1391702"/>
                </a:cubicBezTo>
                <a:cubicBezTo>
                  <a:pt x="1145516" y="1355630"/>
                  <a:pt x="1174759" y="1326387"/>
                  <a:pt x="1210831" y="1326387"/>
                </a:cubicBezTo>
                <a:close/>
                <a:moveTo>
                  <a:pt x="1019912" y="1326387"/>
                </a:moveTo>
                <a:cubicBezTo>
                  <a:pt x="1055984" y="1326387"/>
                  <a:pt x="1085227" y="1355630"/>
                  <a:pt x="1085227" y="1391702"/>
                </a:cubicBezTo>
                <a:cubicBezTo>
                  <a:pt x="1085227" y="1427774"/>
                  <a:pt x="1055984" y="1457017"/>
                  <a:pt x="1019912" y="1457017"/>
                </a:cubicBezTo>
                <a:cubicBezTo>
                  <a:pt x="983840" y="1457017"/>
                  <a:pt x="954597" y="1427774"/>
                  <a:pt x="954597" y="1391702"/>
                </a:cubicBezTo>
                <a:cubicBezTo>
                  <a:pt x="954597" y="1355630"/>
                  <a:pt x="983840" y="1326387"/>
                  <a:pt x="1019912" y="1326387"/>
                </a:cubicBezTo>
                <a:close/>
                <a:moveTo>
                  <a:pt x="828992" y="1326387"/>
                </a:moveTo>
                <a:cubicBezTo>
                  <a:pt x="865064" y="1326387"/>
                  <a:pt x="894307" y="1355630"/>
                  <a:pt x="894307" y="1391702"/>
                </a:cubicBezTo>
                <a:cubicBezTo>
                  <a:pt x="894307" y="1427774"/>
                  <a:pt x="865064" y="1457017"/>
                  <a:pt x="828992" y="1457017"/>
                </a:cubicBezTo>
                <a:cubicBezTo>
                  <a:pt x="792920" y="1457017"/>
                  <a:pt x="763677" y="1427774"/>
                  <a:pt x="763677" y="1391702"/>
                </a:cubicBezTo>
                <a:cubicBezTo>
                  <a:pt x="763677" y="1355630"/>
                  <a:pt x="792920" y="1326387"/>
                  <a:pt x="828992" y="1326387"/>
                </a:cubicBezTo>
                <a:close/>
                <a:moveTo>
                  <a:pt x="638073" y="1326387"/>
                </a:moveTo>
                <a:cubicBezTo>
                  <a:pt x="674145" y="1326387"/>
                  <a:pt x="703388" y="1355630"/>
                  <a:pt x="703388" y="1391702"/>
                </a:cubicBezTo>
                <a:cubicBezTo>
                  <a:pt x="703388" y="1427774"/>
                  <a:pt x="674145" y="1457017"/>
                  <a:pt x="638073" y="1457017"/>
                </a:cubicBezTo>
                <a:cubicBezTo>
                  <a:pt x="602001" y="1457017"/>
                  <a:pt x="572758" y="1427774"/>
                  <a:pt x="572758" y="1391702"/>
                </a:cubicBezTo>
                <a:cubicBezTo>
                  <a:pt x="572758" y="1355630"/>
                  <a:pt x="602001" y="1326387"/>
                  <a:pt x="638073" y="1326387"/>
                </a:cubicBezTo>
                <a:close/>
                <a:moveTo>
                  <a:pt x="447154" y="1326387"/>
                </a:moveTo>
                <a:cubicBezTo>
                  <a:pt x="483226" y="1326387"/>
                  <a:pt x="512469" y="1355630"/>
                  <a:pt x="512469" y="1391702"/>
                </a:cubicBezTo>
                <a:cubicBezTo>
                  <a:pt x="512469" y="1427774"/>
                  <a:pt x="483226" y="1457017"/>
                  <a:pt x="447154" y="1457017"/>
                </a:cubicBezTo>
                <a:cubicBezTo>
                  <a:pt x="411082" y="1457017"/>
                  <a:pt x="381839" y="1427774"/>
                  <a:pt x="381839" y="1391702"/>
                </a:cubicBezTo>
                <a:cubicBezTo>
                  <a:pt x="381839" y="1355630"/>
                  <a:pt x="411082" y="1326387"/>
                  <a:pt x="447154" y="1326387"/>
                </a:cubicBezTo>
                <a:close/>
                <a:moveTo>
                  <a:pt x="256234" y="1326387"/>
                </a:moveTo>
                <a:cubicBezTo>
                  <a:pt x="292306" y="1326387"/>
                  <a:pt x="321549" y="1355630"/>
                  <a:pt x="321549" y="1391702"/>
                </a:cubicBezTo>
                <a:cubicBezTo>
                  <a:pt x="321549" y="1427774"/>
                  <a:pt x="292306" y="1457017"/>
                  <a:pt x="256234" y="1457017"/>
                </a:cubicBezTo>
                <a:cubicBezTo>
                  <a:pt x="220162" y="1457017"/>
                  <a:pt x="190919" y="1427774"/>
                  <a:pt x="190919" y="1391702"/>
                </a:cubicBezTo>
                <a:cubicBezTo>
                  <a:pt x="190919" y="1355630"/>
                  <a:pt x="220162" y="1326387"/>
                  <a:pt x="256234" y="1326387"/>
                </a:cubicBezTo>
                <a:close/>
                <a:moveTo>
                  <a:pt x="65315" y="1326387"/>
                </a:moveTo>
                <a:cubicBezTo>
                  <a:pt x="101387" y="1326387"/>
                  <a:pt x="130630" y="1355630"/>
                  <a:pt x="130630" y="1391702"/>
                </a:cubicBezTo>
                <a:cubicBezTo>
                  <a:pt x="130630" y="1427774"/>
                  <a:pt x="101387" y="1457017"/>
                  <a:pt x="65315" y="1457017"/>
                </a:cubicBezTo>
                <a:cubicBezTo>
                  <a:pt x="29243" y="1457017"/>
                  <a:pt x="0" y="1427774"/>
                  <a:pt x="0" y="1391702"/>
                </a:cubicBezTo>
                <a:cubicBezTo>
                  <a:pt x="0" y="1355630"/>
                  <a:pt x="29243" y="1326387"/>
                  <a:pt x="65315" y="1326387"/>
                </a:cubicBezTo>
                <a:close/>
                <a:moveTo>
                  <a:pt x="1592669" y="1105322"/>
                </a:moveTo>
                <a:cubicBezTo>
                  <a:pt x="1628741" y="1105322"/>
                  <a:pt x="1657984" y="1134565"/>
                  <a:pt x="1657984" y="1170637"/>
                </a:cubicBezTo>
                <a:cubicBezTo>
                  <a:pt x="1657984" y="1206709"/>
                  <a:pt x="1628741" y="1235952"/>
                  <a:pt x="1592669" y="1235952"/>
                </a:cubicBezTo>
                <a:cubicBezTo>
                  <a:pt x="1556597" y="1235952"/>
                  <a:pt x="1527354" y="1206709"/>
                  <a:pt x="1527354" y="1170637"/>
                </a:cubicBezTo>
                <a:cubicBezTo>
                  <a:pt x="1527354" y="1134565"/>
                  <a:pt x="1556597" y="1105322"/>
                  <a:pt x="1592669" y="1105322"/>
                </a:cubicBezTo>
                <a:close/>
                <a:moveTo>
                  <a:pt x="1401750" y="1105322"/>
                </a:moveTo>
                <a:cubicBezTo>
                  <a:pt x="1437822" y="1105322"/>
                  <a:pt x="1467065" y="1134565"/>
                  <a:pt x="1467065" y="1170637"/>
                </a:cubicBezTo>
                <a:cubicBezTo>
                  <a:pt x="1467065" y="1206709"/>
                  <a:pt x="1437822" y="1235952"/>
                  <a:pt x="1401750" y="1235952"/>
                </a:cubicBezTo>
                <a:cubicBezTo>
                  <a:pt x="1365678" y="1235952"/>
                  <a:pt x="1336435" y="1206709"/>
                  <a:pt x="1336435" y="1170637"/>
                </a:cubicBezTo>
                <a:cubicBezTo>
                  <a:pt x="1336435" y="1134565"/>
                  <a:pt x="1365678" y="1105322"/>
                  <a:pt x="1401750" y="1105322"/>
                </a:cubicBezTo>
                <a:close/>
                <a:moveTo>
                  <a:pt x="1210831" y="1105322"/>
                </a:moveTo>
                <a:cubicBezTo>
                  <a:pt x="1246903" y="1105322"/>
                  <a:pt x="1276146" y="1134565"/>
                  <a:pt x="1276146" y="1170637"/>
                </a:cubicBezTo>
                <a:cubicBezTo>
                  <a:pt x="1276146" y="1206709"/>
                  <a:pt x="1246903" y="1235952"/>
                  <a:pt x="1210831" y="1235952"/>
                </a:cubicBezTo>
                <a:cubicBezTo>
                  <a:pt x="1174759" y="1235952"/>
                  <a:pt x="1145516" y="1206709"/>
                  <a:pt x="1145516" y="1170637"/>
                </a:cubicBezTo>
                <a:cubicBezTo>
                  <a:pt x="1145516" y="1134565"/>
                  <a:pt x="1174759" y="1105322"/>
                  <a:pt x="1210831" y="1105322"/>
                </a:cubicBezTo>
                <a:close/>
                <a:moveTo>
                  <a:pt x="1019912" y="1105322"/>
                </a:moveTo>
                <a:cubicBezTo>
                  <a:pt x="1055984" y="1105322"/>
                  <a:pt x="1085227" y="1134565"/>
                  <a:pt x="1085227" y="1170637"/>
                </a:cubicBezTo>
                <a:cubicBezTo>
                  <a:pt x="1085227" y="1206709"/>
                  <a:pt x="1055984" y="1235952"/>
                  <a:pt x="1019912" y="1235952"/>
                </a:cubicBezTo>
                <a:cubicBezTo>
                  <a:pt x="983840" y="1235952"/>
                  <a:pt x="954597" y="1206709"/>
                  <a:pt x="954597" y="1170637"/>
                </a:cubicBezTo>
                <a:cubicBezTo>
                  <a:pt x="954597" y="1134565"/>
                  <a:pt x="983840" y="1105322"/>
                  <a:pt x="1019912" y="1105322"/>
                </a:cubicBezTo>
                <a:close/>
                <a:moveTo>
                  <a:pt x="828992" y="1105322"/>
                </a:moveTo>
                <a:cubicBezTo>
                  <a:pt x="865064" y="1105322"/>
                  <a:pt x="894307" y="1134565"/>
                  <a:pt x="894307" y="1170637"/>
                </a:cubicBezTo>
                <a:cubicBezTo>
                  <a:pt x="894307" y="1206709"/>
                  <a:pt x="865064" y="1235952"/>
                  <a:pt x="828992" y="1235952"/>
                </a:cubicBezTo>
                <a:cubicBezTo>
                  <a:pt x="792920" y="1235952"/>
                  <a:pt x="763677" y="1206709"/>
                  <a:pt x="763677" y="1170637"/>
                </a:cubicBezTo>
                <a:cubicBezTo>
                  <a:pt x="763677" y="1134565"/>
                  <a:pt x="792920" y="1105322"/>
                  <a:pt x="828992" y="1105322"/>
                </a:cubicBezTo>
                <a:close/>
                <a:moveTo>
                  <a:pt x="638073" y="1105322"/>
                </a:moveTo>
                <a:cubicBezTo>
                  <a:pt x="674145" y="1105322"/>
                  <a:pt x="703388" y="1134565"/>
                  <a:pt x="703388" y="1170637"/>
                </a:cubicBezTo>
                <a:cubicBezTo>
                  <a:pt x="703388" y="1206709"/>
                  <a:pt x="674145" y="1235952"/>
                  <a:pt x="638073" y="1235952"/>
                </a:cubicBezTo>
                <a:cubicBezTo>
                  <a:pt x="602001" y="1235952"/>
                  <a:pt x="572758" y="1206709"/>
                  <a:pt x="572758" y="1170637"/>
                </a:cubicBezTo>
                <a:cubicBezTo>
                  <a:pt x="572758" y="1134565"/>
                  <a:pt x="602001" y="1105322"/>
                  <a:pt x="638073" y="1105322"/>
                </a:cubicBezTo>
                <a:close/>
                <a:moveTo>
                  <a:pt x="447154" y="1105322"/>
                </a:moveTo>
                <a:cubicBezTo>
                  <a:pt x="483226" y="1105322"/>
                  <a:pt x="512469" y="1134565"/>
                  <a:pt x="512469" y="1170637"/>
                </a:cubicBezTo>
                <a:cubicBezTo>
                  <a:pt x="512469" y="1206709"/>
                  <a:pt x="483226" y="1235952"/>
                  <a:pt x="447154" y="1235952"/>
                </a:cubicBezTo>
                <a:cubicBezTo>
                  <a:pt x="411082" y="1235952"/>
                  <a:pt x="381839" y="1206709"/>
                  <a:pt x="381839" y="1170637"/>
                </a:cubicBezTo>
                <a:cubicBezTo>
                  <a:pt x="381839" y="1134565"/>
                  <a:pt x="411082" y="1105322"/>
                  <a:pt x="447154" y="1105322"/>
                </a:cubicBezTo>
                <a:close/>
                <a:moveTo>
                  <a:pt x="256234" y="1105322"/>
                </a:moveTo>
                <a:cubicBezTo>
                  <a:pt x="292306" y="1105322"/>
                  <a:pt x="321549" y="1134565"/>
                  <a:pt x="321549" y="1170637"/>
                </a:cubicBezTo>
                <a:cubicBezTo>
                  <a:pt x="321549" y="1206709"/>
                  <a:pt x="292306" y="1235952"/>
                  <a:pt x="256234" y="1235952"/>
                </a:cubicBezTo>
                <a:cubicBezTo>
                  <a:pt x="220162" y="1235952"/>
                  <a:pt x="190919" y="1206709"/>
                  <a:pt x="190919" y="1170637"/>
                </a:cubicBezTo>
                <a:cubicBezTo>
                  <a:pt x="190919" y="1134565"/>
                  <a:pt x="220162" y="1105322"/>
                  <a:pt x="256234" y="1105322"/>
                </a:cubicBezTo>
                <a:close/>
                <a:moveTo>
                  <a:pt x="65315" y="1105322"/>
                </a:moveTo>
                <a:cubicBezTo>
                  <a:pt x="101387" y="1105322"/>
                  <a:pt x="130630" y="1134565"/>
                  <a:pt x="130630" y="1170637"/>
                </a:cubicBezTo>
                <a:cubicBezTo>
                  <a:pt x="130630" y="1206709"/>
                  <a:pt x="101387" y="1235952"/>
                  <a:pt x="65315" y="1235952"/>
                </a:cubicBezTo>
                <a:cubicBezTo>
                  <a:pt x="29243" y="1235952"/>
                  <a:pt x="0" y="1206709"/>
                  <a:pt x="0" y="1170637"/>
                </a:cubicBezTo>
                <a:cubicBezTo>
                  <a:pt x="0" y="1134565"/>
                  <a:pt x="29243" y="1105322"/>
                  <a:pt x="65315" y="1105322"/>
                </a:cubicBezTo>
                <a:close/>
                <a:moveTo>
                  <a:pt x="1592669" y="884259"/>
                </a:moveTo>
                <a:cubicBezTo>
                  <a:pt x="1628741" y="884259"/>
                  <a:pt x="1657984" y="913502"/>
                  <a:pt x="1657984" y="949573"/>
                </a:cubicBezTo>
                <a:cubicBezTo>
                  <a:pt x="1657984" y="985645"/>
                  <a:pt x="1628741" y="1014888"/>
                  <a:pt x="1592669" y="1014888"/>
                </a:cubicBezTo>
                <a:cubicBezTo>
                  <a:pt x="1556597" y="1014888"/>
                  <a:pt x="1527354" y="985645"/>
                  <a:pt x="1527354" y="949573"/>
                </a:cubicBezTo>
                <a:cubicBezTo>
                  <a:pt x="1527354" y="913502"/>
                  <a:pt x="1556597" y="884259"/>
                  <a:pt x="1592669" y="884259"/>
                </a:cubicBezTo>
                <a:close/>
                <a:moveTo>
                  <a:pt x="1401750" y="884259"/>
                </a:moveTo>
                <a:cubicBezTo>
                  <a:pt x="1437822" y="884259"/>
                  <a:pt x="1467065" y="913502"/>
                  <a:pt x="1467065" y="949573"/>
                </a:cubicBezTo>
                <a:cubicBezTo>
                  <a:pt x="1467065" y="985645"/>
                  <a:pt x="1437822" y="1014888"/>
                  <a:pt x="1401750" y="1014888"/>
                </a:cubicBezTo>
                <a:cubicBezTo>
                  <a:pt x="1365678" y="1014888"/>
                  <a:pt x="1336435" y="985645"/>
                  <a:pt x="1336435" y="949573"/>
                </a:cubicBezTo>
                <a:cubicBezTo>
                  <a:pt x="1336435" y="913502"/>
                  <a:pt x="1365678" y="884259"/>
                  <a:pt x="1401750" y="884259"/>
                </a:cubicBezTo>
                <a:close/>
                <a:moveTo>
                  <a:pt x="1210831" y="884259"/>
                </a:moveTo>
                <a:cubicBezTo>
                  <a:pt x="1246903" y="884259"/>
                  <a:pt x="1276146" y="913502"/>
                  <a:pt x="1276146" y="949573"/>
                </a:cubicBezTo>
                <a:cubicBezTo>
                  <a:pt x="1276146" y="985645"/>
                  <a:pt x="1246903" y="1014888"/>
                  <a:pt x="1210831" y="1014888"/>
                </a:cubicBezTo>
                <a:cubicBezTo>
                  <a:pt x="1174759" y="1014888"/>
                  <a:pt x="1145516" y="985645"/>
                  <a:pt x="1145516" y="949573"/>
                </a:cubicBezTo>
                <a:cubicBezTo>
                  <a:pt x="1145516" y="913502"/>
                  <a:pt x="1174759" y="884259"/>
                  <a:pt x="1210831" y="884259"/>
                </a:cubicBezTo>
                <a:close/>
                <a:moveTo>
                  <a:pt x="1019912" y="884259"/>
                </a:moveTo>
                <a:cubicBezTo>
                  <a:pt x="1055984" y="884259"/>
                  <a:pt x="1085227" y="913502"/>
                  <a:pt x="1085227" y="949573"/>
                </a:cubicBezTo>
                <a:cubicBezTo>
                  <a:pt x="1085227" y="985645"/>
                  <a:pt x="1055984" y="1014888"/>
                  <a:pt x="1019912" y="1014888"/>
                </a:cubicBezTo>
                <a:cubicBezTo>
                  <a:pt x="983840" y="1014888"/>
                  <a:pt x="954597" y="985645"/>
                  <a:pt x="954597" y="949573"/>
                </a:cubicBezTo>
                <a:cubicBezTo>
                  <a:pt x="954597" y="913502"/>
                  <a:pt x="983840" y="884259"/>
                  <a:pt x="1019912" y="884259"/>
                </a:cubicBezTo>
                <a:close/>
                <a:moveTo>
                  <a:pt x="828992" y="884259"/>
                </a:moveTo>
                <a:cubicBezTo>
                  <a:pt x="865064" y="884259"/>
                  <a:pt x="894307" y="913502"/>
                  <a:pt x="894307" y="949573"/>
                </a:cubicBezTo>
                <a:cubicBezTo>
                  <a:pt x="894307" y="985645"/>
                  <a:pt x="865064" y="1014888"/>
                  <a:pt x="828992" y="1014888"/>
                </a:cubicBezTo>
                <a:cubicBezTo>
                  <a:pt x="792920" y="1014888"/>
                  <a:pt x="763677" y="985645"/>
                  <a:pt x="763677" y="949573"/>
                </a:cubicBezTo>
                <a:cubicBezTo>
                  <a:pt x="763677" y="913502"/>
                  <a:pt x="792920" y="884259"/>
                  <a:pt x="828992" y="884259"/>
                </a:cubicBezTo>
                <a:close/>
                <a:moveTo>
                  <a:pt x="638073" y="884259"/>
                </a:moveTo>
                <a:cubicBezTo>
                  <a:pt x="674145" y="884259"/>
                  <a:pt x="703388" y="913502"/>
                  <a:pt x="703388" y="949573"/>
                </a:cubicBezTo>
                <a:cubicBezTo>
                  <a:pt x="703388" y="985645"/>
                  <a:pt x="674145" y="1014888"/>
                  <a:pt x="638073" y="1014888"/>
                </a:cubicBezTo>
                <a:cubicBezTo>
                  <a:pt x="602001" y="1014888"/>
                  <a:pt x="572758" y="985645"/>
                  <a:pt x="572758" y="949573"/>
                </a:cubicBezTo>
                <a:cubicBezTo>
                  <a:pt x="572758" y="913502"/>
                  <a:pt x="602001" y="884259"/>
                  <a:pt x="638073" y="884259"/>
                </a:cubicBezTo>
                <a:close/>
                <a:moveTo>
                  <a:pt x="447154" y="884259"/>
                </a:moveTo>
                <a:cubicBezTo>
                  <a:pt x="483226" y="884259"/>
                  <a:pt x="512469" y="913502"/>
                  <a:pt x="512469" y="949573"/>
                </a:cubicBezTo>
                <a:cubicBezTo>
                  <a:pt x="512469" y="985645"/>
                  <a:pt x="483226" y="1014888"/>
                  <a:pt x="447154" y="1014888"/>
                </a:cubicBezTo>
                <a:cubicBezTo>
                  <a:pt x="411082" y="1014888"/>
                  <a:pt x="381839" y="985645"/>
                  <a:pt x="381839" y="949573"/>
                </a:cubicBezTo>
                <a:cubicBezTo>
                  <a:pt x="381839" y="913502"/>
                  <a:pt x="411082" y="884259"/>
                  <a:pt x="447154" y="884259"/>
                </a:cubicBezTo>
                <a:close/>
                <a:moveTo>
                  <a:pt x="256234" y="884259"/>
                </a:moveTo>
                <a:cubicBezTo>
                  <a:pt x="292306" y="884259"/>
                  <a:pt x="321549" y="913502"/>
                  <a:pt x="321549" y="949573"/>
                </a:cubicBezTo>
                <a:cubicBezTo>
                  <a:pt x="321549" y="985645"/>
                  <a:pt x="292306" y="1014888"/>
                  <a:pt x="256234" y="1014888"/>
                </a:cubicBezTo>
                <a:cubicBezTo>
                  <a:pt x="220162" y="1014888"/>
                  <a:pt x="190919" y="985645"/>
                  <a:pt x="190919" y="949573"/>
                </a:cubicBezTo>
                <a:cubicBezTo>
                  <a:pt x="190919" y="913502"/>
                  <a:pt x="220162" y="884259"/>
                  <a:pt x="256234" y="884259"/>
                </a:cubicBezTo>
                <a:close/>
                <a:moveTo>
                  <a:pt x="65315" y="884259"/>
                </a:moveTo>
                <a:cubicBezTo>
                  <a:pt x="101387" y="884259"/>
                  <a:pt x="130630" y="913502"/>
                  <a:pt x="130630" y="949573"/>
                </a:cubicBezTo>
                <a:cubicBezTo>
                  <a:pt x="130630" y="985645"/>
                  <a:pt x="101387" y="1014888"/>
                  <a:pt x="65315" y="1014888"/>
                </a:cubicBezTo>
                <a:cubicBezTo>
                  <a:pt x="29243" y="1014888"/>
                  <a:pt x="0" y="985645"/>
                  <a:pt x="0" y="949573"/>
                </a:cubicBezTo>
                <a:cubicBezTo>
                  <a:pt x="0" y="913502"/>
                  <a:pt x="29243" y="884259"/>
                  <a:pt x="65315" y="884259"/>
                </a:cubicBezTo>
                <a:close/>
                <a:moveTo>
                  <a:pt x="1592669" y="663193"/>
                </a:moveTo>
                <a:cubicBezTo>
                  <a:pt x="1628741" y="663193"/>
                  <a:pt x="1657984" y="692436"/>
                  <a:pt x="1657984" y="728508"/>
                </a:cubicBezTo>
                <a:cubicBezTo>
                  <a:pt x="1657984" y="764580"/>
                  <a:pt x="1628741" y="793823"/>
                  <a:pt x="1592669" y="793823"/>
                </a:cubicBezTo>
                <a:cubicBezTo>
                  <a:pt x="1556597" y="793823"/>
                  <a:pt x="1527354" y="764580"/>
                  <a:pt x="1527354" y="728508"/>
                </a:cubicBezTo>
                <a:cubicBezTo>
                  <a:pt x="1527354" y="692436"/>
                  <a:pt x="1556597" y="663193"/>
                  <a:pt x="1592669" y="663193"/>
                </a:cubicBezTo>
                <a:close/>
                <a:moveTo>
                  <a:pt x="1401750" y="663193"/>
                </a:moveTo>
                <a:cubicBezTo>
                  <a:pt x="1437822" y="663193"/>
                  <a:pt x="1467065" y="692436"/>
                  <a:pt x="1467065" y="728508"/>
                </a:cubicBezTo>
                <a:cubicBezTo>
                  <a:pt x="1467065" y="764580"/>
                  <a:pt x="1437822" y="793823"/>
                  <a:pt x="1401750" y="793823"/>
                </a:cubicBezTo>
                <a:cubicBezTo>
                  <a:pt x="1365678" y="793823"/>
                  <a:pt x="1336435" y="764580"/>
                  <a:pt x="1336435" y="728508"/>
                </a:cubicBezTo>
                <a:cubicBezTo>
                  <a:pt x="1336435" y="692436"/>
                  <a:pt x="1365678" y="663193"/>
                  <a:pt x="1401750" y="663193"/>
                </a:cubicBezTo>
                <a:close/>
                <a:moveTo>
                  <a:pt x="1210831" y="663193"/>
                </a:moveTo>
                <a:cubicBezTo>
                  <a:pt x="1246903" y="663193"/>
                  <a:pt x="1276146" y="692436"/>
                  <a:pt x="1276146" y="728508"/>
                </a:cubicBezTo>
                <a:cubicBezTo>
                  <a:pt x="1276146" y="764580"/>
                  <a:pt x="1246903" y="793823"/>
                  <a:pt x="1210831" y="793823"/>
                </a:cubicBezTo>
                <a:cubicBezTo>
                  <a:pt x="1174759" y="793823"/>
                  <a:pt x="1145516" y="764580"/>
                  <a:pt x="1145516" y="728508"/>
                </a:cubicBezTo>
                <a:cubicBezTo>
                  <a:pt x="1145516" y="692436"/>
                  <a:pt x="1174759" y="663193"/>
                  <a:pt x="1210831" y="663193"/>
                </a:cubicBezTo>
                <a:close/>
                <a:moveTo>
                  <a:pt x="1019912" y="663193"/>
                </a:moveTo>
                <a:cubicBezTo>
                  <a:pt x="1055984" y="663193"/>
                  <a:pt x="1085227" y="692436"/>
                  <a:pt x="1085227" y="728508"/>
                </a:cubicBezTo>
                <a:cubicBezTo>
                  <a:pt x="1085227" y="764580"/>
                  <a:pt x="1055984" y="793823"/>
                  <a:pt x="1019912" y="793823"/>
                </a:cubicBezTo>
                <a:cubicBezTo>
                  <a:pt x="983840" y="793823"/>
                  <a:pt x="954597" y="764580"/>
                  <a:pt x="954597" y="728508"/>
                </a:cubicBezTo>
                <a:cubicBezTo>
                  <a:pt x="954597" y="692436"/>
                  <a:pt x="983840" y="663193"/>
                  <a:pt x="1019912" y="663193"/>
                </a:cubicBezTo>
                <a:close/>
                <a:moveTo>
                  <a:pt x="828992" y="663193"/>
                </a:moveTo>
                <a:cubicBezTo>
                  <a:pt x="865064" y="663193"/>
                  <a:pt x="894307" y="692436"/>
                  <a:pt x="894307" y="728508"/>
                </a:cubicBezTo>
                <a:cubicBezTo>
                  <a:pt x="894307" y="764580"/>
                  <a:pt x="865064" y="793823"/>
                  <a:pt x="828992" y="793823"/>
                </a:cubicBezTo>
                <a:cubicBezTo>
                  <a:pt x="792920" y="793823"/>
                  <a:pt x="763677" y="764580"/>
                  <a:pt x="763677" y="728508"/>
                </a:cubicBezTo>
                <a:cubicBezTo>
                  <a:pt x="763677" y="692436"/>
                  <a:pt x="792920" y="663193"/>
                  <a:pt x="828992" y="663193"/>
                </a:cubicBezTo>
                <a:close/>
                <a:moveTo>
                  <a:pt x="638073" y="663193"/>
                </a:moveTo>
                <a:cubicBezTo>
                  <a:pt x="674145" y="663193"/>
                  <a:pt x="703388" y="692436"/>
                  <a:pt x="703388" y="728508"/>
                </a:cubicBezTo>
                <a:cubicBezTo>
                  <a:pt x="703388" y="764580"/>
                  <a:pt x="674145" y="793823"/>
                  <a:pt x="638073" y="793823"/>
                </a:cubicBezTo>
                <a:cubicBezTo>
                  <a:pt x="602001" y="793823"/>
                  <a:pt x="572758" y="764580"/>
                  <a:pt x="572758" y="728508"/>
                </a:cubicBezTo>
                <a:cubicBezTo>
                  <a:pt x="572758" y="692436"/>
                  <a:pt x="602001" y="663193"/>
                  <a:pt x="638073" y="663193"/>
                </a:cubicBezTo>
                <a:close/>
                <a:moveTo>
                  <a:pt x="447154" y="663193"/>
                </a:moveTo>
                <a:cubicBezTo>
                  <a:pt x="483226" y="663193"/>
                  <a:pt x="512469" y="692436"/>
                  <a:pt x="512469" y="728508"/>
                </a:cubicBezTo>
                <a:cubicBezTo>
                  <a:pt x="512469" y="764580"/>
                  <a:pt x="483226" y="793823"/>
                  <a:pt x="447154" y="793823"/>
                </a:cubicBezTo>
                <a:cubicBezTo>
                  <a:pt x="411082" y="793823"/>
                  <a:pt x="381839" y="764580"/>
                  <a:pt x="381839" y="728508"/>
                </a:cubicBezTo>
                <a:cubicBezTo>
                  <a:pt x="381839" y="692436"/>
                  <a:pt x="411082" y="663193"/>
                  <a:pt x="447154" y="663193"/>
                </a:cubicBezTo>
                <a:close/>
                <a:moveTo>
                  <a:pt x="256234" y="663193"/>
                </a:moveTo>
                <a:cubicBezTo>
                  <a:pt x="292306" y="663193"/>
                  <a:pt x="321549" y="692436"/>
                  <a:pt x="321549" y="728508"/>
                </a:cubicBezTo>
                <a:cubicBezTo>
                  <a:pt x="321549" y="764580"/>
                  <a:pt x="292306" y="793823"/>
                  <a:pt x="256234" y="793823"/>
                </a:cubicBezTo>
                <a:cubicBezTo>
                  <a:pt x="220162" y="793823"/>
                  <a:pt x="190919" y="764580"/>
                  <a:pt x="190919" y="728508"/>
                </a:cubicBezTo>
                <a:cubicBezTo>
                  <a:pt x="190919" y="692436"/>
                  <a:pt x="220162" y="663193"/>
                  <a:pt x="256234" y="663193"/>
                </a:cubicBezTo>
                <a:close/>
                <a:moveTo>
                  <a:pt x="65315" y="663193"/>
                </a:moveTo>
                <a:cubicBezTo>
                  <a:pt x="101387" y="663193"/>
                  <a:pt x="130630" y="692436"/>
                  <a:pt x="130630" y="728508"/>
                </a:cubicBezTo>
                <a:cubicBezTo>
                  <a:pt x="130630" y="764580"/>
                  <a:pt x="101387" y="793823"/>
                  <a:pt x="65315" y="793823"/>
                </a:cubicBezTo>
                <a:cubicBezTo>
                  <a:pt x="29243" y="793823"/>
                  <a:pt x="0" y="764580"/>
                  <a:pt x="0" y="728508"/>
                </a:cubicBezTo>
                <a:cubicBezTo>
                  <a:pt x="0" y="692436"/>
                  <a:pt x="29243" y="663193"/>
                  <a:pt x="65315" y="663193"/>
                </a:cubicBezTo>
                <a:close/>
                <a:moveTo>
                  <a:pt x="1592669" y="442129"/>
                </a:moveTo>
                <a:cubicBezTo>
                  <a:pt x="1628741" y="442129"/>
                  <a:pt x="1657984" y="471372"/>
                  <a:pt x="1657984" y="507444"/>
                </a:cubicBezTo>
                <a:cubicBezTo>
                  <a:pt x="1657984" y="543516"/>
                  <a:pt x="1628741" y="572759"/>
                  <a:pt x="1592669" y="572759"/>
                </a:cubicBezTo>
                <a:cubicBezTo>
                  <a:pt x="1556597" y="572759"/>
                  <a:pt x="1527354" y="543516"/>
                  <a:pt x="1527354" y="507444"/>
                </a:cubicBezTo>
                <a:cubicBezTo>
                  <a:pt x="1527354" y="471372"/>
                  <a:pt x="1556597" y="442129"/>
                  <a:pt x="1592669" y="442129"/>
                </a:cubicBezTo>
                <a:close/>
                <a:moveTo>
                  <a:pt x="1401750" y="442129"/>
                </a:moveTo>
                <a:cubicBezTo>
                  <a:pt x="1437822" y="442129"/>
                  <a:pt x="1467065" y="471372"/>
                  <a:pt x="1467065" y="507444"/>
                </a:cubicBezTo>
                <a:cubicBezTo>
                  <a:pt x="1467065" y="543516"/>
                  <a:pt x="1437822" y="572759"/>
                  <a:pt x="1401750" y="572759"/>
                </a:cubicBezTo>
                <a:cubicBezTo>
                  <a:pt x="1365678" y="572759"/>
                  <a:pt x="1336435" y="543516"/>
                  <a:pt x="1336435" y="507444"/>
                </a:cubicBezTo>
                <a:cubicBezTo>
                  <a:pt x="1336435" y="471372"/>
                  <a:pt x="1365678" y="442129"/>
                  <a:pt x="1401750" y="442129"/>
                </a:cubicBezTo>
                <a:close/>
                <a:moveTo>
                  <a:pt x="1210831" y="442129"/>
                </a:moveTo>
                <a:cubicBezTo>
                  <a:pt x="1246903" y="442129"/>
                  <a:pt x="1276146" y="471372"/>
                  <a:pt x="1276146" y="507444"/>
                </a:cubicBezTo>
                <a:cubicBezTo>
                  <a:pt x="1276146" y="543516"/>
                  <a:pt x="1246903" y="572759"/>
                  <a:pt x="1210831" y="572759"/>
                </a:cubicBezTo>
                <a:cubicBezTo>
                  <a:pt x="1174759" y="572759"/>
                  <a:pt x="1145516" y="543516"/>
                  <a:pt x="1145516" y="507444"/>
                </a:cubicBezTo>
                <a:cubicBezTo>
                  <a:pt x="1145516" y="471372"/>
                  <a:pt x="1174759" y="442129"/>
                  <a:pt x="1210831" y="442129"/>
                </a:cubicBezTo>
                <a:close/>
                <a:moveTo>
                  <a:pt x="1019912" y="442129"/>
                </a:moveTo>
                <a:cubicBezTo>
                  <a:pt x="1055984" y="442129"/>
                  <a:pt x="1085227" y="471372"/>
                  <a:pt x="1085227" y="507444"/>
                </a:cubicBezTo>
                <a:cubicBezTo>
                  <a:pt x="1085227" y="543516"/>
                  <a:pt x="1055984" y="572759"/>
                  <a:pt x="1019912" y="572759"/>
                </a:cubicBezTo>
                <a:cubicBezTo>
                  <a:pt x="983840" y="572759"/>
                  <a:pt x="954597" y="543516"/>
                  <a:pt x="954597" y="507444"/>
                </a:cubicBezTo>
                <a:cubicBezTo>
                  <a:pt x="954597" y="471372"/>
                  <a:pt x="983840" y="442129"/>
                  <a:pt x="1019912" y="442129"/>
                </a:cubicBezTo>
                <a:close/>
                <a:moveTo>
                  <a:pt x="828992" y="442129"/>
                </a:moveTo>
                <a:cubicBezTo>
                  <a:pt x="865064" y="442129"/>
                  <a:pt x="894307" y="471372"/>
                  <a:pt x="894307" y="507444"/>
                </a:cubicBezTo>
                <a:cubicBezTo>
                  <a:pt x="894307" y="543516"/>
                  <a:pt x="865064" y="572759"/>
                  <a:pt x="828992" y="572759"/>
                </a:cubicBezTo>
                <a:cubicBezTo>
                  <a:pt x="792920" y="572759"/>
                  <a:pt x="763677" y="543516"/>
                  <a:pt x="763677" y="507444"/>
                </a:cubicBezTo>
                <a:cubicBezTo>
                  <a:pt x="763677" y="471372"/>
                  <a:pt x="792920" y="442129"/>
                  <a:pt x="828992" y="442129"/>
                </a:cubicBezTo>
                <a:close/>
                <a:moveTo>
                  <a:pt x="638073" y="442129"/>
                </a:moveTo>
                <a:cubicBezTo>
                  <a:pt x="674145" y="442129"/>
                  <a:pt x="703388" y="471372"/>
                  <a:pt x="703388" y="507444"/>
                </a:cubicBezTo>
                <a:cubicBezTo>
                  <a:pt x="703388" y="543516"/>
                  <a:pt x="674145" y="572759"/>
                  <a:pt x="638073" y="572759"/>
                </a:cubicBezTo>
                <a:cubicBezTo>
                  <a:pt x="602001" y="572759"/>
                  <a:pt x="572758" y="543516"/>
                  <a:pt x="572758" y="507444"/>
                </a:cubicBezTo>
                <a:cubicBezTo>
                  <a:pt x="572758" y="471372"/>
                  <a:pt x="602001" y="442129"/>
                  <a:pt x="638073" y="442129"/>
                </a:cubicBezTo>
                <a:close/>
                <a:moveTo>
                  <a:pt x="447154" y="442129"/>
                </a:moveTo>
                <a:cubicBezTo>
                  <a:pt x="483226" y="442129"/>
                  <a:pt x="512469" y="471372"/>
                  <a:pt x="512469" y="507444"/>
                </a:cubicBezTo>
                <a:cubicBezTo>
                  <a:pt x="512469" y="543516"/>
                  <a:pt x="483226" y="572759"/>
                  <a:pt x="447154" y="572759"/>
                </a:cubicBezTo>
                <a:cubicBezTo>
                  <a:pt x="411082" y="572759"/>
                  <a:pt x="381839" y="543516"/>
                  <a:pt x="381839" y="507444"/>
                </a:cubicBezTo>
                <a:cubicBezTo>
                  <a:pt x="381839" y="471372"/>
                  <a:pt x="411082" y="442129"/>
                  <a:pt x="447154" y="442129"/>
                </a:cubicBezTo>
                <a:close/>
                <a:moveTo>
                  <a:pt x="256234" y="442129"/>
                </a:moveTo>
                <a:cubicBezTo>
                  <a:pt x="292306" y="442129"/>
                  <a:pt x="321549" y="471372"/>
                  <a:pt x="321549" y="507444"/>
                </a:cubicBezTo>
                <a:cubicBezTo>
                  <a:pt x="321549" y="543516"/>
                  <a:pt x="292306" y="572759"/>
                  <a:pt x="256234" y="572759"/>
                </a:cubicBezTo>
                <a:cubicBezTo>
                  <a:pt x="220162" y="572759"/>
                  <a:pt x="190919" y="543516"/>
                  <a:pt x="190919" y="507444"/>
                </a:cubicBezTo>
                <a:cubicBezTo>
                  <a:pt x="190919" y="471372"/>
                  <a:pt x="220162" y="442129"/>
                  <a:pt x="256234" y="442129"/>
                </a:cubicBezTo>
                <a:close/>
                <a:moveTo>
                  <a:pt x="65315" y="442129"/>
                </a:moveTo>
                <a:cubicBezTo>
                  <a:pt x="101387" y="442129"/>
                  <a:pt x="130630" y="471372"/>
                  <a:pt x="130630" y="507444"/>
                </a:cubicBezTo>
                <a:cubicBezTo>
                  <a:pt x="130630" y="543516"/>
                  <a:pt x="101387" y="572759"/>
                  <a:pt x="65315" y="572759"/>
                </a:cubicBezTo>
                <a:cubicBezTo>
                  <a:pt x="29243" y="572759"/>
                  <a:pt x="0" y="543516"/>
                  <a:pt x="0" y="507444"/>
                </a:cubicBezTo>
                <a:cubicBezTo>
                  <a:pt x="0" y="471372"/>
                  <a:pt x="29243" y="442129"/>
                  <a:pt x="65315" y="442129"/>
                </a:cubicBezTo>
                <a:close/>
                <a:moveTo>
                  <a:pt x="1592669" y="221065"/>
                </a:moveTo>
                <a:cubicBezTo>
                  <a:pt x="1628741" y="221065"/>
                  <a:pt x="1657984" y="250308"/>
                  <a:pt x="1657984" y="286380"/>
                </a:cubicBezTo>
                <a:cubicBezTo>
                  <a:pt x="1657984" y="322452"/>
                  <a:pt x="1628741" y="351695"/>
                  <a:pt x="1592669" y="351695"/>
                </a:cubicBezTo>
                <a:cubicBezTo>
                  <a:pt x="1556597" y="351695"/>
                  <a:pt x="1527354" y="322452"/>
                  <a:pt x="1527354" y="286380"/>
                </a:cubicBezTo>
                <a:cubicBezTo>
                  <a:pt x="1527354" y="250308"/>
                  <a:pt x="1556597" y="221065"/>
                  <a:pt x="1592669" y="221065"/>
                </a:cubicBezTo>
                <a:close/>
                <a:moveTo>
                  <a:pt x="1401750" y="221065"/>
                </a:moveTo>
                <a:cubicBezTo>
                  <a:pt x="1437822" y="221065"/>
                  <a:pt x="1467065" y="250308"/>
                  <a:pt x="1467065" y="286380"/>
                </a:cubicBezTo>
                <a:cubicBezTo>
                  <a:pt x="1467065" y="322452"/>
                  <a:pt x="1437822" y="351695"/>
                  <a:pt x="1401750" y="351695"/>
                </a:cubicBezTo>
                <a:cubicBezTo>
                  <a:pt x="1365678" y="351695"/>
                  <a:pt x="1336435" y="322452"/>
                  <a:pt x="1336435" y="286380"/>
                </a:cubicBezTo>
                <a:cubicBezTo>
                  <a:pt x="1336435" y="250308"/>
                  <a:pt x="1365678" y="221065"/>
                  <a:pt x="1401750" y="221065"/>
                </a:cubicBezTo>
                <a:close/>
                <a:moveTo>
                  <a:pt x="1210831" y="221065"/>
                </a:moveTo>
                <a:cubicBezTo>
                  <a:pt x="1246903" y="221065"/>
                  <a:pt x="1276146" y="250308"/>
                  <a:pt x="1276146" y="286380"/>
                </a:cubicBezTo>
                <a:cubicBezTo>
                  <a:pt x="1276146" y="322452"/>
                  <a:pt x="1246903" y="351695"/>
                  <a:pt x="1210831" y="351695"/>
                </a:cubicBezTo>
                <a:cubicBezTo>
                  <a:pt x="1174759" y="351695"/>
                  <a:pt x="1145516" y="322452"/>
                  <a:pt x="1145516" y="286380"/>
                </a:cubicBezTo>
                <a:cubicBezTo>
                  <a:pt x="1145516" y="250308"/>
                  <a:pt x="1174759" y="221065"/>
                  <a:pt x="1210831" y="221065"/>
                </a:cubicBezTo>
                <a:close/>
                <a:moveTo>
                  <a:pt x="1019912" y="221065"/>
                </a:moveTo>
                <a:cubicBezTo>
                  <a:pt x="1055984" y="221065"/>
                  <a:pt x="1085227" y="250308"/>
                  <a:pt x="1085227" y="286380"/>
                </a:cubicBezTo>
                <a:cubicBezTo>
                  <a:pt x="1085227" y="322452"/>
                  <a:pt x="1055984" y="351695"/>
                  <a:pt x="1019912" y="351695"/>
                </a:cubicBezTo>
                <a:cubicBezTo>
                  <a:pt x="983840" y="351695"/>
                  <a:pt x="954597" y="322452"/>
                  <a:pt x="954597" y="286380"/>
                </a:cubicBezTo>
                <a:cubicBezTo>
                  <a:pt x="954597" y="250308"/>
                  <a:pt x="983840" y="221065"/>
                  <a:pt x="1019912" y="221065"/>
                </a:cubicBezTo>
                <a:close/>
                <a:moveTo>
                  <a:pt x="828992" y="221065"/>
                </a:moveTo>
                <a:cubicBezTo>
                  <a:pt x="865064" y="221065"/>
                  <a:pt x="894307" y="250308"/>
                  <a:pt x="894307" y="286380"/>
                </a:cubicBezTo>
                <a:cubicBezTo>
                  <a:pt x="894307" y="322452"/>
                  <a:pt x="865064" y="351695"/>
                  <a:pt x="828992" y="351695"/>
                </a:cubicBezTo>
                <a:cubicBezTo>
                  <a:pt x="792920" y="351695"/>
                  <a:pt x="763677" y="322452"/>
                  <a:pt x="763677" y="286380"/>
                </a:cubicBezTo>
                <a:cubicBezTo>
                  <a:pt x="763677" y="250308"/>
                  <a:pt x="792920" y="221065"/>
                  <a:pt x="828992" y="221065"/>
                </a:cubicBezTo>
                <a:close/>
                <a:moveTo>
                  <a:pt x="638073" y="221065"/>
                </a:moveTo>
                <a:cubicBezTo>
                  <a:pt x="674145" y="221065"/>
                  <a:pt x="703388" y="250308"/>
                  <a:pt x="703388" y="286380"/>
                </a:cubicBezTo>
                <a:cubicBezTo>
                  <a:pt x="703388" y="322452"/>
                  <a:pt x="674145" y="351695"/>
                  <a:pt x="638073" y="351695"/>
                </a:cubicBezTo>
                <a:cubicBezTo>
                  <a:pt x="602001" y="351695"/>
                  <a:pt x="572758" y="322452"/>
                  <a:pt x="572758" y="286380"/>
                </a:cubicBezTo>
                <a:cubicBezTo>
                  <a:pt x="572758" y="250308"/>
                  <a:pt x="602001" y="221065"/>
                  <a:pt x="638073" y="221065"/>
                </a:cubicBezTo>
                <a:close/>
                <a:moveTo>
                  <a:pt x="447154" y="221065"/>
                </a:moveTo>
                <a:cubicBezTo>
                  <a:pt x="483226" y="221065"/>
                  <a:pt x="512469" y="250308"/>
                  <a:pt x="512469" y="286380"/>
                </a:cubicBezTo>
                <a:cubicBezTo>
                  <a:pt x="512469" y="322452"/>
                  <a:pt x="483226" y="351695"/>
                  <a:pt x="447154" y="351695"/>
                </a:cubicBezTo>
                <a:cubicBezTo>
                  <a:pt x="411082" y="351695"/>
                  <a:pt x="381839" y="322452"/>
                  <a:pt x="381839" y="286380"/>
                </a:cubicBezTo>
                <a:cubicBezTo>
                  <a:pt x="381839" y="250308"/>
                  <a:pt x="411082" y="221065"/>
                  <a:pt x="447154" y="221065"/>
                </a:cubicBezTo>
                <a:close/>
                <a:moveTo>
                  <a:pt x="256234" y="221065"/>
                </a:moveTo>
                <a:cubicBezTo>
                  <a:pt x="292306" y="221065"/>
                  <a:pt x="321549" y="250308"/>
                  <a:pt x="321549" y="286380"/>
                </a:cubicBezTo>
                <a:cubicBezTo>
                  <a:pt x="321549" y="322452"/>
                  <a:pt x="292306" y="351695"/>
                  <a:pt x="256234" y="351695"/>
                </a:cubicBezTo>
                <a:cubicBezTo>
                  <a:pt x="220162" y="351695"/>
                  <a:pt x="190919" y="322452"/>
                  <a:pt x="190919" y="286380"/>
                </a:cubicBezTo>
                <a:cubicBezTo>
                  <a:pt x="190919" y="250308"/>
                  <a:pt x="220162" y="221065"/>
                  <a:pt x="256234" y="221065"/>
                </a:cubicBezTo>
                <a:close/>
                <a:moveTo>
                  <a:pt x="65315" y="221065"/>
                </a:moveTo>
                <a:cubicBezTo>
                  <a:pt x="101387" y="221065"/>
                  <a:pt x="130630" y="250308"/>
                  <a:pt x="130630" y="286380"/>
                </a:cubicBezTo>
                <a:cubicBezTo>
                  <a:pt x="130630" y="322452"/>
                  <a:pt x="101387" y="351695"/>
                  <a:pt x="65315" y="351695"/>
                </a:cubicBezTo>
                <a:cubicBezTo>
                  <a:pt x="29243" y="351695"/>
                  <a:pt x="0" y="322452"/>
                  <a:pt x="0" y="286380"/>
                </a:cubicBezTo>
                <a:cubicBezTo>
                  <a:pt x="0" y="250308"/>
                  <a:pt x="29243" y="221065"/>
                  <a:pt x="65315" y="221065"/>
                </a:cubicBezTo>
                <a:close/>
                <a:moveTo>
                  <a:pt x="1592669" y="0"/>
                </a:moveTo>
                <a:cubicBezTo>
                  <a:pt x="1628741" y="0"/>
                  <a:pt x="1657984" y="29243"/>
                  <a:pt x="1657984" y="65315"/>
                </a:cubicBezTo>
                <a:cubicBezTo>
                  <a:pt x="1657984" y="101387"/>
                  <a:pt x="1628741" y="130630"/>
                  <a:pt x="1592669" y="130630"/>
                </a:cubicBezTo>
                <a:cubicBezTo>
                  <a:pt x="1556597" y="130630"/>
                  <a:pt x="1527354" y="101387"/>
                  <a:pt x="1527354" y="65315"/>
                </a:cubicBezTo>
                <a:cubicBezTo>
                  <a:pt x="1527354" y="29243"/>
                  <a:pt x="1556597" y="0"/>
                  <a:pt x="1592669" y="0"/>
                </a:cubicBezTo>
                <a:close/>
                <a:moveTo>
                  <a:pt x="1401750" y="0"/>
                </a:moveTo>
                <a:cubicBezTo>
                  <a:pt x="1437822" y="0"/>
                  <a:pt x="1467065" y="29243"/>
                  <a:pt x="1467065" y="65315"/>
                </a:cubicBezTo>
                <a:cubicBezTo>
                  <a:pt x="1467065" y="101387"/>
                  <a:pt x="1437822" y="130630"/>
                  <a:pt x="1401750" y="130630"/>
                </a:cubicBezTo>
                <a:cubicBezTo>
                  <a:pt x="1365678" y="130630"/>
                  <a:pt x="1336435" y="101387"/>
                  <a:pt x="1336435" y="65315"/>
                </a:cubicBezTo>
                <a:cubicBezTo>
                  <a:pt x="1336435" y="29243"/>
                  <a:pt x="1365678" y="0"/>
                  <a:pt x="1401750" y="0"/>
                </a:cubicBezTo>
                <a:close/>
                <a:moveTo>
                  <a:pt x="1210831" y="0"/>
                </a:moveTo>
                <a:cubicBezTo>
                  <a:pt x="1246903" y="0"/>
                  <a:pt x="1276146" y="29243"/>
                  <a:pt x="1276146" y="65315"/>
                </a:cubicBezTo>
                <a:cubicBezTo>
                  <a:pt x="1276146" y="101387"/>
                  <a:pt x="1246903" y="130630"/>
                  <a:pt x="1210831" y="130630"/>
                </a:cubicBezTo>
                <a:cubicBezTo>
                  <a:pt x="1174759" y="130630"/>
                  <a:pt x="1145516" y="101387"/>
                  <a:pt x="1145516" y="65315"/>
                </a:cubicBezTo>
                <a:cubicBezTo>
                  <a:pt x="1145516" y="29243"/>
                  <a:pt x="1174759" y="0"/>
                  <a:pt x="1210831" y="0"/>
                </a:cubicBezTo>
                <a:close/>
                <a:moveTo>
                  <a:pt x="1019912" y="0"/>
                </a:moveTo>
                <a:cubicBezTo>
                  <a:pt x="1055984" y="0"/>
                  <a:pt x="1085227" y="29243"/>
                  <a:pt x="1085227" y="65315"/>
                </a:cubicBezTo>
                <a:cubicBezTo>
                  <a:pt x="1085227" y="101387"/>
                  <a:pt x="1055984" y="130630"/>
                  <a:pt x="1019912" y="130630"/>
                </a:cubicBezTo>
                <a:cubicBezTo>
                  <a:pt x="983840" y="130630"/>
                  <a:pt x="954597" y="101387"/>
                  <a:pt x="954597" y="65315"/>
                </a:cubicBezTo>
                <a:cubicBezTo>
                  <a:pt x="954597" y="29243"/>
                  <a:pt x="983840" y="0"/>
                  <a:pt x="1019912" y="0"/>
                </a:cubicBezTo>
                <a:close/>
                <a:moveTo>
                  <a:pt x="828992" y="0"/>
                </a:moveTo>
                <a:cubicBezTo>
                  <a:pt x="865064" y="0"/>
                  <a:pt x="894307" y="29243"/>
                  <a:pt x="894307" y="65315"/>
                </a:cubicBezTo>
                <a:cubicBezTo>
                  <a:pt x="894307" y="101387"/>
                  <a:pt x="865064" y="130630"/>
                  <a:pt x="828992" y="130630"/>
                </a:cubicBezTo>
                <a:cubicBezTo>
                  <a:pt x="792920" y="130630"/>
                  <a:pt x="763677" y="101387"/>
                  <a:pt x="763677" y="65315"/>
                </a:cubicBezTo>
                <a:cubicBezTo>
                  <a:pt x="763677" y="29243"/>
                  <a:pt x="792920" y="0"/>
                  <a:pt x="828992" y="0"/>
                </a:cubicBezTo>
                <a:close/>
                <a:moveTo>
                  <a:pt x="638073" y="0"/>
                </a:moveTo>
                <a:cubicBezTo>
                  <a:pt x="674145" y="0"/>
                  <a:pt x="703388" y="29243"/>
                  <a:pt x="703388" y="65315"/>
                </a:cubicBezTo>
                <a:cubicBezTo>
                  <a:pt x="703388" y="101387"/>
                  <a:pt x="674145" y="130630"/>
                  <a:pt x="638073" y="130630"/>
                </a:cubicBezTo>
                <a:cubicBezTo>
                  <a:pt x="602001" y="130630"/>
                  <a:pt x="572758" y="101387"/>
                  <a:pt x="572758" y="65315"/>
                </a:cubicBezTo>
                <a:cubicBezTo>
                  <a:pt x="572758" y="29243"/>
                  <a:pt x="602001" y="0"/>
                  <a:pt x="638073" y="0"/>
                </a:cubicBezTo>
                <a:close/>
                <a:moveTo>
                  <a:pt x="447154" y="0"/>
                </a:moveTo>
                <a:cubicBezTo>
                  <a:pt x="483226" y="0"/>
                  <a:pt x="512469" y="29243"/>
                  <a:pt x="512469" y="65315"/>
                </a:cubicBezTo>
                <a:cubicBezTo>
                  <a:pt x="512469" y="101387"/>
                  <a:pt x="483226" y="130630"/>
                  <a:pt x="447154" y="130630"/>
                </a:cubicBezTo>
                <a:cubicBezTo>
                  <a:pt x="411082" y="130630"/>
                  <a:pt x="381839" y="101387"/>
                  <a:pt x="381839" y="65315"/>
                </a:cubicBezTo>
                <a:cubicBezTo>
                  <a:pt x="381839" y="29243"/>
                  <a:pt x="411082" y="0"/>
                  <a:pt x="447154" y="0"/>
                </a:cubicBezTo>
                <a:close/>
                <a:moveTo>
                  <a:pt x="256234" y="0"/>
                </a:moveTo>
                <a:cubicBezTo>
                  <a:pt x="292306" y="0"/>
                  <a:pt x="321549" y="29243"/>
                  <a:pt x="321549" y="65315"/>
                </a:cubicBezTo>
                <a:cubicBezTo>
                  <a:pt x="321549" y="101387"/>
                  <a:pt x="292306" y="130630"/>
                  <a:pt x="256234" y="130630"/>
                </a:cubicBezTo>
                <a:cubicBezTo>
                  <a:pt x="220162" y="130630"/>
                  <a:pt x="190919" y="101387"/>
                  <a:pt x="190919" y="65315"/>
                </a:cubicBezTo>
                <a:cubicBezTo>
                  <a:pt x="190919" y="29243"/>
                  <a:pt x="220162" y="0"/>
                  <a:pt x="256234" y="0"/>
                </a:cubicBezTo>
                <a:close/>
                <a:moveTo>
                  <a:pt x="65315" y="0"/>
                </a:moveTo>
                <a:cubicBezTo>
                  <a:pt x="101387" y="0"/>
                  <a:pt x="130630" y="29243"/>
                  <a:pt x="130630" y="65315"/>
                </a:cubicBezTo>
                <a:cubicBezTo>
                  <a:pt x="130630" y="101387"/>
                  <a:pt x="101387" y="130630"/>
                  <a:pt x="65315" y="130630"/>
                </a:cubicBezTo>
                <a:cubicBezTo>
                  <a:pt x="29243" y="130630"/>
                  <a:pt x="0" y="101387"/>
                  <a:pt x="0" y="65315"/>
                </a:cubicBezTo>
                <a:cubicBezTo>
                  <a:pt x="0" y="29243"/>
                  <a:pt x="29243" y="0"/>
                  <a:pt x="65315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13000"/>
                </a:schemeClr>
              </a:gs>
              <a:gs pos="100000">
                <a:schemeClr val="accent2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矩形: 对角圆角 5">
            <a:extLst>
              <a:ext uri="{FF2B5EF4-FFF2-40B4-BE49-F238E27FC236}">
                <a16:creationId xmlns:a16="http://schemas.microsoft.com/office/drawing/2014/main" id="{DAE6BD4D-3CC4-4461-82C8-D187A3FE7806}"/>
              </a:ext>
            </a:extLst>
          </p:cNvPr>
          <p:cNvSpPr/>
          <p:nvPr/>
        </p:nvSpPr>
        <p:spPr>
          <a:xfrm>
            <a:off x="4827585" y="1706814"/>
            <a:ext cx="6841813" cy="3004457"/>
          </a:xfrm>
          <a:prstGeom prst="round2DiagRect">
            <a:avLst>
              <a:gd name="adj1" fmla="val 47101"/>
              <a:gd name="adj2" fmla="val 11111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53D2097-F7CD-4155-9F72-7301C1F1F4B6}"/>
              </a:ext>
            </a:extLst>
          </p:cNvPr>
          <p:cNvSpPr txBox="1"/>
          <p:nvPr/>
        </p:nvSpPr>
        <p:spPr>
          <a:xfrm>
            <a:off x="1070968" y="380878"/>
            <a:ext cx="947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添加对应文本内容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7C449089-DC47-4212-8D9A-A928AC4ADA9D}"/>
              </a:ext>
            </a:extLst>
          </p:cNvPr>
          <p:cNvGrpSpPr/>
          <p:nvPr/>
        </p:nvGrpSpPr>
        <p:grpSpPr>
          <a:xfrm rot="19442109">
            <a:off x="132385" y="2253636"/>
            <a:ext cx="5698673" cy="2751931"/>
            <a:chOff x="2085032" y="-380526"/>
            <a:chExt cx="10131815" cy="4892728"/>
          </a:xfrm>
          <a:solidFill>
            <a:schemeClr val="accent2"/>
          </a:solidFill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434754A1-551F-4DCF-9E5A-44ABDE51E595}"/>
                </a:ext>
              </a:extLst>
            </p:cNvPr>
            <p:cNvSpPr/>
            <p:nvPr/>
          </p:nvSpPr>
          <p:spPr>
            <a:xfrm>
              <a:off x="3339548" y="1007165"/>
              <a:ext cx="6374295" cy="214685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: 圆角 43">
              <a:extLst>
                <a:ext uri="{FF2B5EF4-FFF2-40B4-BE49-F238E27FC236}">
                  <a16:creationId xmlns:a16="http://schemas.microsoft.com/office/drawing/2014/main" id="{A9E1FAF2-896D-41FA-BE82-2739B21B9D74}"/>
                </a:ext>
              </a:extLst>
            </p:cNvPr>
            <p:cNvSpPr/>
            <p:nvPr/>
          </p:nvSpPr>
          <p:spPr>
            <a:xfrm>
              <a:off x="4572001" y="3318639"/>
              <a:ext cx="7644846" cy="119356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: 圆角 44">
              <a:extLst>
                <a:ext uri="{FF2B5EF4-FFF2-40B4-BE49-F238E27FC236}">
                  <a16:creationId xmlns:a16="http://schemas.microsoft.com/office/drawing/2014/main" id="{4594BBBF-C3D0-4629-B506-45F31B0FF1BA}"/>
                </a:ext>
              </a:extLst>
            </p:cNvPr>
            <p:cNvSpPr/>
            <p:nvPr/>
          </p:nvSpPr>
          <p:spPr>
            <a:xfrm>
              <a:off x="4761948" y="-380526"/>
              <a:ext cx="5410751" cy="119356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: 圆角 45">
              <a:extLst>
                <a:ext uri="{FF2B5EF4-FFF2-40B4-BE49-F238E27FC236}">
                  <a16:creationId xmlns:a16="http://schemas.microsoft.com/office/drawing/2014/main" id="{CD75FFAF-77F5-4E77-AF82-1E6E189DCE19}"/>
                </a:ext>
              </a:extLst>
            </p:cNvPr>
            <p:cNvSpPr/>
            <p:nvPr/>
          </p:nvSpPr>
          <p:spPr>
            <a:xfrm>
              <a:off x="2085032" y="3318638"/>
              <a:ext cx="2131785" cy="1193563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0" name="文本框 49">
            <a:extLst>
              <a:ext uri="{FF2B5EF4-FFF2-40B4-BE49-F238E27FC236}">
                <a16:creationId xmlns:a16="http://schemas.microsoft.com/office/drawing/2014/main" id="{08F607BC-5590-4F49-B322-7BCEE2EA5A78}"/>
              </a:ext>
            </a:extLst>
          </p:cNvPr>
          <p:cNvSpPr txBox="1"/>
          <p:nvPr/>
        </p:nvSpPr>
        <p:spPr>
          <a:xfrm>
            <a:off x="5420168" y="2797865"/>
            <a:ext cx="5685758" cy="1696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</a:t>
            </a:r>
            <a:endParaRPr lang="zh-CN" altLang="en-US" sz="2400" dirty="0"/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DF485EA3-5613-4DB5-A89E-CC0BDAC24EC8}"/>
              </a:ext>
            </a:extLst>
          </p:cNvPr>
          <p:cNvSpPr txBox="1"/>
          <p:nvPr/>
        </p:nvSpPr>
        <p:spPr>
          <a:xfrm>
            <a:off x="7628681" y="1933594"/>
            <a:ext cx="366638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输入标题文字</a:t>
            </a:r>
          </a:p>
        </p:txBody>
      </p:sp>
      <p:sp>
        <p:nvSpPr>
          <p:cNvPr id="52" name="矩形: 对角圆角 51">
            <a:extLst>
              <a:ext uri="{FF2B5EF4-FFF2-40B4-BE49-F238E27FC236}">
                <a16:creationId xmlns:a16="http://schemas.microsoft.com/office/drawing/2014/main" id="{4BADC4A5-EB9C-4205-87E8-0057FB2EEB1A}"/>
              </a:ext>
            </a:extLst>
          </p:cNvPr>
          <p:cNvSpPr/>
          <p:nvPr/>
        </p:nvSpPr>
        <p:spPr>
          <a:xfrm>
            <a:off x="5190442" y="5750687"/>
            <a:ext cx="3529373" cy="202819"/>
          </a:xfrm>
          <a:prstGeom prst="round2DiagRect">
            <a:avLst>
              <a:gd name="adj1" fmla="val 47101"/>
              <a:gd name="adj2" fmla="val 11111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4B41F130-62E3-4ED4-A8FC-0340E2C79ABD}"/>
              </a:ext>
            </a:extLst>
          </p:cNvPr>
          <p:cNvSpPr txBox="1"/>
          <p:nvPr/>
        </p:nvSpPr>
        <p:spPr>
          <a:xfrm>
            <a:off x="4158760" y="5069619"/>
            <a:ext cx="374615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b="1" i="1" dirty="0">
                <a:solidFill>
                  <a:schemeClr val="accent2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椰子汁</a:t>
            </a:r>
          </a:p>
        </p:txBody>
      </p:sp>
      <p:pic>
        <p:nvPicPr>
          <p:cNvPr id="17" name="图形 16">
            <a:extLst>
              <a:ext uri="{FF2B5EF4-FFF2-40B4-BE49-F238E27FC236}">
                <a16:creationId xmlns:a16="http://schemas.microsoft.com/office/drawing/2014/main" id="{099C9937-BC2F-47EF-8CBB-1438C9B2EC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424705" y="1126467"/>
            <a:ext cx="2416001" cy="533186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441179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7091;#175705;#44057;#70103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8490;#21050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8490;#21050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8490;#21050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8490;#21050;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8490;#21050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7091;#175705;#44057;#70103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7091;#175705;#44057;#70103;#69270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7091;#175705;#44057;#70103;#69270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7091;#175705;#44057;#70103;#69270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7091;#175705;#44057;#70103;#69270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7091;#175705;#44057;#70103;#69270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7091;#175705;#44057;#70103;#69270;#35456;#117076;#369231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7091;#175705;#44057;#70103;#69270;#35456;#117076;#369231;"/>
</p:tagLst>
</file>

<file path=ppt/theme/theme1.xml><?xml version="1.0" encoding="utf-8"?>
<a:theme xmlns:a="http://schemas.openxmlformats.org/drawingml/2006/main" name="51PPT模板网   www.51pptmoban.com">
  <a:themeElements>
    <a:clrScheme name="自定义 6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C5F5"/>
      </a:accent1>
      <a:accent2>
        <a:srgbClr val="3B9BDD"/>
      </a:accent2>
      <a:accent3>
        <a:srgbClr val="5579C5"/>
      </a:accent3>
      <a:accent4>
        <a:srgbClr val="1260CC"/>
      </a:accent4>
      <a:accent5>
        <a:srgbClr val="FF6600"/>
      </a:accent5>
      <a:accent6>
        <a:srgbClr val="FFBA2F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3504</TotalTime>
  <Words>1327</Words>
  <Application>Microsoft Office PowerPoint</Application>
  <PresentationFormat>宽屏</PresentationFormat>
  <Paragraphs>203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1" baseType="lpstr">
      <vt:lpstr>等线</vt:lpstr>
      <vt:lpstr>思源黑体 CN Medium</vt:lpstr>
      <vt:lpstr>Microsoft YaHei</vt:lpstr>
      <vt:lpstr>Microsoft YaHei</vt:lpstr>
      <vt:lpstr>Arial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简洁插画风海滩度假旅游ppt模板</dc:title>
  <dc:creator>苘苘</dc:creator>
  <cp:keywords>51PPT模板网</cp:keywords>
  <dc:description>www.51pptmoban.com</dc:description>
  <cp:lastModifiedBy>Win user</cp:lastModifiedBy>
  <cp:revision>34</cp:revision>
  <dcterms:created xsi:type="dcterms:W3CDTF">2022-08-22T12:29:28Z</dcterms:created>
  <dcterms:modified xsi:type="dcterms:W3CDTF">2022-09-07T12:17:37Z</dcterms:modified>
</cp:coreProperties>
</file>