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799" r:id="rId2"/>
    <p:sldId id="800" r:id="rId3"/>
    <p:sldId id="791" r:id="rId4"/>
    <p:sldId id="860" r:id="rId5"/>
    <p:sldId id="801" r:id="rId6"/>
    <p:sldId id="1051" r:id="rId7"/>
    <p:sldId id="1052" r:id="rId8"/>
    <p:sldId id="256" r:id="rId9"/>
    <p:sldId id="105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4" d="100"/>
          <a:sy n="94" d="100"/>
        </p:scale>
        <p:origin x="46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7B9E68-5549-43F5-AA75-746D79FA3B40}" type="datetimeFigureOut">
              <a:rPr lang="zh-CN" altLang="en-US" smtClean="0"/>
              <a:t>2022/9/8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6F3C9-157E-40DF-B9E5-286FF675C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537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721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914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228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A6F3C9-157E-40DF-B9E5-286FF675CAB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5003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A6F3C9-157E-40DF-B9E5-286FF675CAB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340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A6F3C9-157E-40DF-B9E5-286FF675CAB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395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127790D-2A53-64CF-056A-77471B3B2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D3EFF-97B4-49B1-AA73-A59D7029FEB7}" type="datetimeFigureOut">
              <a:rPr lang="zh-CN" altLang="en-US" smtClean="0"/>
              <a:t>2022/9/8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DA4B126-4F8C-914C-C63B-4D5EF29F3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1D98D7-DC1F-6774-AE4D-DF9097D86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CB620-6B68-467C-9E10-BB0A0BEA7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99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6069149"/>
      </p:ext>
    </p:extLst>
  </p:cSld>
  <p:clrMapOvr>
    <a:masterClrMapping/>
  </p:clrMapOvr>
  <p:transition spd="slow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Off-page Connector 6"/>
          <p:cNvSpPr/>
          <p:nvPr userDrawn="1"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</p:spPr>
        <p:txBody>
          <a:bodyPr anchor="ctr"/>
          <a:lstStyle>
            <a:lvl1pPr algn="ctr">
              <a:defRPr sz="1333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60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84732962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Off-page Connector 4"/>
          <p:cNvSpPr/>
          <p:nvPr userDrawn="1"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</p:spPr>
        <p:txBody>
          <a:bodyPr anchor="ctr"/>
          <a:lstStyle>
            <a:lvl1pPr algn="ctr">
              <a:defRPr sz="1333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848752"/>
      </p:ext>
    </p:extLst>
  </p:cSld>
  <p:clrMapOvr>
    <a:masterClrMapping/>
  </p:clrMapOvr>
  <p:transition spd="slow" advTm="3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rmal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70455" y="458073"/>
            <a:ext cx="11357112" cy="562527"/>
          </a:xfrm>
        </p:spPr>
        <p:txBody>
          <a:bodyPr>
            <a:noAutofit/>
          </a:bodyPr>
          <a:lstStyle>
            <a:lvl1pPr algn="ctr">
              <a:defRPr sz="4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70455" y="968698"/>
            <a:ext cx="11357112" cy="43690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4026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1813C78-D135-8762-0DF0-39BDE2624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878C68C-F008-EA1B-CF10-18D9D561FE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9E843E-9370-E040-1D31-A9676A4AC2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D3EFF-97B4-49B1-AA73-A59D7029FEB7}" type="datetimeFigureOut">
              <a:rPr lang="zh-CN" altLang="en-US" smtClean="0"/>
              <a:t>2022/9/8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439A63-7C39-F6A3-5018-8A531C5B57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9452488-1C6F-AAFD-B314-544E1855FB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CB620-6B68-467C-9E10-BB0A0BEA7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11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  <p:sldLayoutId id="2147483662" r:id="rId4"/>
    <p:sldLayoutId id="214748366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6580385" y="2276860"/>
            <a:ext cx="1374152" cy="1374149"/>
          </a:xfrm>
          <a:prstGeom prst="ellipse">
            <a:avLst/>
          </a:prstGeom>
          <a:solidFill>
            <a:schemeClr val="accent4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3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237463" y="2276860"/>
            <a:ext cx="1374152" cy="1374149"/>
          </a:xfrm>
          <a:prstGeom prst="ellipse">
            <a:avLst/>
          </a:prstGeom>
          <a:solidFill>
            <a:schemeClr val="accent6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3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173138" y="2880825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0" y="5976408"/>
            <a:ext cx="12192000" cy="886627"/>
          </a:xfrm>
          <a:custGeom>
            <a:avLst/>
            <a:gdLst/>
            <a:ahLst/>
            <a:cxnLst>
              <a:cxn ang="0">
                <a:pos x="0" y="1489"/>
              </a:cxn>
              <a:cxn ang="0">
                <a:pos x="0" y="700"/>
              </a:cxn>
              <a:cxn ang="0">
                <a:pos x="940" y="320"/>
              </a:cxn>
              <a:cxn ang="0">
                <a:pos x="3842" y="0"/>
              </a:cxn>
              <a:cxn ang="0">
                <a:pos x="6745" y="320"/>
              </a:cxn>
              <a:cxn ang="0">
                <a:pos x="7680" y="696"/>
              </a:cxn>
              <a:cxn ang="0">
                <a:pos x="7680" y="1492"/>
              </a:cxn>
              <a:cxn ang="0">
                <a:pos x="7659" y="1506"/>
              </a:cxn>
              <a:cxn ang="0">
                <a:pos x="25" y="1506"/>
              </a:cxn>
              <a:cxn ang="0">
                <a:pos x="0" y="1489"/>
              </a:cxn>
            </a:cxnLst>
            <a:rect l="0" t="0" r="r" b="b"/>
            <a:pathLst>
              <a:path w="7680" h="1506">
                <a:moveTo>
                  <a:pt x="0" y="1489"/>
                </a:moveTo>
                <a:cubicBezTo>
                  <a:pt x="0" y="700"/>
                  <a:pt x="0" y="700"/>
                  <a:pt x="0" y="700"/>
                </a:cubicBezTo>
                <a:cubicBezTo>
                  <a:pt x="199" y="561"/>
                  <a:pt x="512" y="434"/>
                  <a:pt x="940" y="320"/>
                </a:cubicBezTo>
                <a:cubicBezTo>
                  <a:pt x="1741" y="107"/>
                  <a:pt x="2709" y="0"/>
                  <a:pt x="3842" y="0"/>
                </a:cubicBezTo>
                <a:cubicBezTo>
                  <a:pt x="4976" y="0"/>
                  <a:pt x="5943" y="107"/>
                  <a:pt x="6745" y="320"/>
                </a:cubicBezTo>
                <a:cubicBezTo>
                  <a:pt x="7168" y="433"/>
                  <a:pt x="7480" y="559"/>
                  <a:pt x="7680" y="696"/>
                </a:cubicBezTo>
                <a:cubicBezTo>
                  <a:pt x="7680" y="1492"/>
                  <a:pt x="7680" y="1492"/>
                  <a:pt x="7680" y="1492"/>
                </a:cubicBezTo>
                <a:cubicBezTo>
                  <a:pt x="7673" y="1497"/>
                  <a:pt x="7666" y="1501"/>
                  <a:pt x="7659" y="1506"/>
                </a:cubicBezTo>
                <a:cubicBezTo>
                  <a:pt x="25" y="1506"/>
                  <a:pt x="25" y="1506"/>
                  <a:pt x="25" y="1506"/>
                </a:cubicBezTo>
                <a:cubicBezTo>
                  <a:pt x="16" y="1500"/>
                  <a:pt x="8" y="1494"/>
                  <a:pt x="0" y="148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173138" y="1972968"/>
            <a:ext cx="1788893" cy="1788891"/>
          </a:xfrm>
          <a:prstGeom prst="ellipse">
            <a:avLst/>
          </a:prstGeom>
          <a:solidFill>
            <a:schemeClr val="accent2"/>
          </a:solidFill>
          <a:ln w="38100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7" dirty="0">
              <a:solidFill>
                <a:schemeClr val="accent3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339023" y="3275115"/>
            <a:ext cx="1459644" cy="1459644"/>
          </a:xfrm>
          <a:prstGeom prst="ellipse">
            <a:avLst/>
          </a:prstGeom>
          <a:solidFill>
            <a:schemeClr val="accent3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21920" rtlCol="0" anchor="ctr"/>
          <a:lstStyle/>
          <a:p>
            <a:pPr algn="ctr"/>
            <a:endParaRPr lang="en-US" sz="4267" dirty="0">
              <a:solidFill>
                <a:schemeClr val="accent3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379102" y="3275115"/>
            <a:ext cx="1459644" cy="1459644"/>
          </a:xfrm>
          <a:prstGeom prst="ellipse">
            <a:avLst/>
          </a:prstGeom>
          <a:solidFill>
            <a:schemeClr val="accent1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7" dirty="0">
              <a:solidFill>
                <a:schemeClr val="accent3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Group 25"/>
          <p:cNvGrpSpPr/>
          <p:nvPr/>
        </p:nvGrpSpPr>
        <p:grpSpPr>
          <a:xfrm>
            <a:off x="8242717" y="2465901"/>
            <a:ext cx="2189304" cy="647074"/>
            <a:chOff x="1662668" y="916537"/>
            <a:chExt cx="1641978" cy="485305"/>
          </a:xfrm>
        </p:grpSpPr>
        <p:sp>
          <p:nvSpPr>
            <p:cNvPr id="27" name="Text Placeholder 3"/>
            <p:cNvSpPr txBox="1">
              <a:spLocks/>
            </p:cNvSpPr>
            <p:nvPr/>
          </p:nvSpPr>
          <p:spPr>
            <a:xfrm>
              <a:off x="1662668" y="916537"/>
              <a:ext cx="8499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28" name="Text Placeholder 3"/>
            <p:cNvSpPr txBox="1">
              <a:spLocks/>
            </p:cNvSpPr>
            <p:nvPr/>
          </p:nvSpPr>
          <p:spPr>
            <a:xfrm>
              <a:off x="1662668" y="1094161"/>
              <a:ext cx="1641978" cy="30768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18" name="Group 28"/>
          <p:cNvGrpSpPr/>
          <p:nvPr/>
        </p:nvGrpSpPr>
        <p:grpSpPr>
          <a:xfrm>
            <a:off x="1567544" y="2458317"/>
            <a:ext cx="2570059" cy="654658"/>
            <a:chOff x="858641" y="916537"/>
            <a:chExt cx="1927544" cy="490993"/>
          </a:xfrm>
        </p:grpSpPr>
        <p:sp>
          <p:nvSpPr>
            <p:cNvPr id="30" name="Text Placeholder 3"/>
            <p:cNvSpPr txBox="1">
              <a:spLocks/>
            </p:cNvSpPr>
            <p:nvPr/>
          </p:nvSpPr>
          <p:spPr>
            <a:xfrm>
              <a:off x="1936190" y="916537"/>
              <a:ext cx="8499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6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31" name="Text Placeholder 3"/>
            <p:cNvSpPr txBox="1">
              <a:spLocks/>
            </p:cNvSpPr>
            <p:nvPr/>
          </p:nvSpPr>
          <p:spPr>
            <a:xfrm>
              <a:off x="858641" y="1099850"/>
              <a:ext cx="1927544" cy="30768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19" name="Group 61"/>
          <p:cNvGrpSpPr/>
          <p:nvPr/>
        </p:nvGrpSpPr>
        <p:grpSpPr>
          <a:xfrm>
            <a:off x="8054400" y="3735431"/>
            <a:ext cx="2189304" cy="647074"/>
            <a:chOff x="1662668" y="916537"/>
            <a:chExt cx="1641978" cy="485305"/>
          </a:xfrm>
        </p:grpSpPr>
        <p:sp>
          <p:nvSpPr>
            <p:cNvPr id="63" name="Text Placeholder 3"/>
            <p:cNvSpPr txBox="1">
              <a:spLocks/>
            </p:cNvSpPr>
            <p:nvPr/>
          </p:nvSpPr>
          <p:spPr>
            <a:xfrm>
              <a:off x="1662668" y="916537"/>
              <a:ext cx="8499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64" name="Text Placeholder 3"/>
            <p:cNvSpPr txBox="1">
              <a:spLocks/>
            </p:cNvSpPr>
            <p:nvPr/>
          </p:nvSpPr>
          <p:spPr>
            <a:xfrm>
              <a:off x="1662668" y="1094161"/>
              <a:ext cx="1641978" cy="30768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20" name="Group 64"/>
          <p:cNvGrpSpPr/>
          <p:nvPr/>
        </p:nvGrpSpPr>
        <p:grpSpPr>
          <a:xfrm>
            <a:off x="1840676" y="3651037"/>
            <a:ext cx="2296927" cy="654658"/>
            <a:chOff x="1063490" y="916537"/>
            <a:chExt cx="1722695" cy="490993"/>
          </a:xfrm>
        </p:grpSpPr>
        <p:sp>
          <p:nvSpPr>
            <p:cNvPr id="66" name="Text Placeholder 3"/>
            <p:cNvSpPr txBox="1">
              <a:spLocks/>
            </p:cNvSpPr>
            <p:nvPr/>
          </p:nvSpPr>
          <p:spPr>
            <a:xfrm>
              <a:off x="1936190" y="916537"/>
              <a:ext cx="8499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67" name="Text Placeholder 3"/>
            <p:cNvSpPr txBox="1">
              <a:spLocks/>
            </p:cNvSpPr>
            <p:nvPr/>
          </p:nvSpPr>
          <p:spPr>
            <a:xfrm>
              <a:off x="1063490" y="1099850"/>
              <a:ext cx="1722695" cy="30768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47" name="Group 28"/>
          <p:cNvGrpSpPr/>
          <p:nvPr/>
        </p:nvGrpSpPr>
        <p:grpSpPr>
          <a:xfrm>
            <a:off x="3689268" y="1256633"/>
            <a:ext cx="4813464" cy="552099"/>
            <a:chOff x="214590" y="916537"/>
            <a:chExt cx="3610098" cy="414074"/>
          </a:xfrm>
        </p:grpSpPr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1594643" y="916537"/>
              <a:ext cx="8499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57" name="Text Placeholder 3"/>
            <p:cNvSpPr txBox="1">
              <a:spLocks/>
            </p:cNvSpPr>
            <p:nvPr/>
          </p:nvSpPr>
          <p:spPr>
            <a:xfrm>
              <a:off x="214590" y="1176770"/>
              <a:ext cx="3610098" cy="15384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sp>
        <p:nvSpPr>
          <p:cNvPr id="26" name="Freeform 126"/>
          <p:cNvSpPr>
            <a:spLocks/>
          </p:cNvSpPr>
          <p:nvPr/>
        </p:nvSpPr>
        <p:spPr bwMode="auto">
          <a:xfrm>
            <a:off x="4850532" y="3672375"/>
            <a:ext cx="516785" cy="665123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9" name="Freeform 127"/>
          <p:cNvSpPr>
            <a:spLocks/>
          </p:cNvSpPr>
          <p:nvPr/>
        </p:nvSpPr>
        <p:spPr bwMode="auto">
          <a:xfrm>
            <a:off x="6826571" y="3737987"/>
            <a:ext cx="484547" cy="533900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2" name="Freeform 56"/>
          <p:cNvSpPr>
            <a:spLocks noEditPoints="1"/>
          </p:cNvSpPr>
          <p:nvPr/>
        </p:nvSpPr>
        <p:spPr bwMode="auto">
          <a:xfrm>
            <a:off x="7026621" y="2723094"/>
            <a:ext cx="481684" cy="481684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3" name="Freeform 24"/>
          <p:cNvSpPr>
            <a:spLocks noEditPoints="1"/>
          </p:cNvSpPr>
          <p:nvPr/>
        </p:nvSpPr>
        <p:spPr bwMode="auto">
          <a:xfrm>
            <a:off x="4711309" y="2723093"/>
            <a:ext cx="406139" cy="441043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4" name="Freeform 5"/>
          <p:cNvSpPr>
            <a:spLocks noEditPoints="1"/>
          </p:cNvSpPr>
          <p:nvPr/>
        </p:nvSpPr>
        <p:spPr bwMode="auto">
          <a:xfrm>
            <a:off x="5652497" y="2452326"/>
            <a:ext cx="830177" cy="830177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Freeform 9"/>
          <p:cNvSpPr>
            <a:spLocks/>
          </p:cNvSpPr>
          <p:nvPr/>
        </p:nvSpPr>
        <p:spPr bwMode="auto">
          <a:xfrm>
            <a:off x="3716869" y="1811797"/>
            <a:ext cx="4762500" cy="5046204"/>
          </a:xfrm>
          <a:custGeom>
            <a:avLst/>
            <a:gdLst>
              <a:gd name="connsiteX0" fmla="*/ 2953 w 10000"/>
              <a:gd name="connsiteY0" fmla="*/ 1410 h 9051"/>
              <a:gd name="connsiteX1" fmla="*/ 3446 w 10000"/>
              <a:gd name="connsiteY1" fmla="*/ 1622 h 9051"/>
              <a:gd name="connsiteX2" fmla="*/ 3451 w 10000"/>
              <a:gd name="connsiteY2" fmla="*/ 1622 h 9051"/>
              <a:gd name="connsiteX3" fmla="*/ 3455 w 10000"/>
              <a:gd name="connsiteY3" fmla="*/ 1625 h 9051"/>
              <a:gd name="connsiteX4" fmla="*/ 3835 w 10000"/>
              <a:gd name="connsiteY4" fmla="*/ 1897 h 9051"/>
              <a:gd name="connsiteX5" fmla="*/ 3885 w 10000"/>
              <a:gd name="connsiteY5" fmla="*/ 1957 h 9051"/>
              <a:gd name="connsiteX6" fmla="*/ 3890 w 10000"/>
              <a:gd name="connsiteY6" fmla="*/ 1957 h 9051"/>
              <a:gd name="connsiteX7" fmla="*/ 4337 w 10000"/>
              <a:gd name="connsiteY7" fmla="*/ 2704 h 9051"/>
              <a:gd name="connsiteX8" fmla="*/ 4342 w 10000"/>
              <a:gd name="connsiteY8" fmla="*/ 2718 h 9051"/>
              <a:gd name="connsiteX9" fmla="*/ 4414 w 10000"/>
              <a:gd name="connsiteY9" fmla="*/ 2919 h 9051"/>
              <a:gd name="connsiteX10" fmla="*/ 4414 w 10000"/>
              <a:gd name="connsiteY10" fmla="*/ 2919 h 9051"/>
              <a:gd name="connsiteX11" fmla="*/ 4763 w 10000"/>
              <a:gd name="connsiteY11" fmla="*/ 4217 h 9051"/>
              <a:gd name="connsiteX12" fmla="*/ 4853 w 10000"/>
              <a:gd name="connsiteY12" fmla="*/ 4756 h 9051"/>
              <a:gd name="connsiteX13" fmla="*/ 4996 w 10000"/>
              <a:gd name="connsiteY13" fmla="*/ 0 h 9051"/>
              <a:gd name="connsiteX14" fmla="*/ 5152 w 10000"/>
              <a:gd name="connsiteY14" fmla="*/ 4756 h 9051"/>
              <a:gd name="connsiteX15" fmla="*/ 5242 w 10000"/>
              <a:gd name="connsiteY15" fmla="*/ 4217 h 9051"/>
              <a:gd name="connsiteX16" fmla="*/ 5590 w 10000"/>
              <a:gd name="connsiteY16" fmla="*/ 2919 h 9051"/>
              <a:gd name="connsiteX17" fmla="*/ 5590 w 10000"/>
              <a:gd name="connsiteY17" fmla="*/ 2919 h 9051"/>
              <a:gd name="connsiteX18" fmla="*/ 5663 w 10000"/>
              <a:gd name="connsiteY18" fmla="*/ 2718 h 9051"/>
              <a:gd name="connsiteX19" fmla="*/ 5667 w 10000"/>
              <a:gd name="connsiteY19" fmla="*/ 2704 h 9051"/>
              <a:gd name="connsiteX20" fmla="*/ 6115 w 10000"/>
              <a:gd name="connsiteY20" fmla="*/ 1957 h 9051"/>
              <a:gd name="connsiteX21" fmla="*/ 6115 w 10000"/>
              <a:gd name="connsiteY21" fmla="*/ 1957 h 9051"/>
              <a:gd name="connsiteX22" fmla="*/ 6119 w 10000"/>
              <a:gd name="connsiteY22" fmla="*/ 1953 h 9051"/>
              <a:gd name="connsiteX23" fmla="*/ 6128 w 10000"/>
              <a:gd name="connsiteY23" fmla="*/ 1939 h 9051"/>
              <a:gd name="connsiteX24" fmla="*/ 6169 w 10000"/>
              <a:gd name="connsiteY24" fmla="*/ 1897 h 9051"/>
              <a:gd name="connsiteX25" fmla="*/ 7051 w 10000"/>
              <a:gd name="connsiteY25" fmla="*/ 1410 h 9051"/>
              <a:gd name="connsiteX26" fmla="*/ 7056 w 10000"/>
              <a:gd name="connsiteY26" fmla="*/ 1410 h 9051"/>
              <a:gd name="connsiteX27" fmla="*/ 7399 w 10000"/>
              <a:gd name="connsiteY27" fmla="*/ 1361 h 9051"/>
              <a:gd name="connsiteX28" fmla="*/ 7417 w 10000"/>
              <a:gd name="connsiteY28" fmla="*/ 1361 h 9051"/>
              <a:gd name="connsiteX29" fmla="*/ 7544 w 10000"/>
              <a:gd name="connsiteY29" fmla="*/ 1354 h 9051"/>
              <a:gd name="connsiteX30" fmla="*/ 8824 w 10000"/>
              <a:gd name="connsiteY30" fmla="*/ 698 h 9051"/>
              <a:gd name="connsiteX31" fmla="*/ 7562 w 10000"/>
              <a:gd name="connsiteY31" fmla="*/ 1424 h 9051"/>
              <a:gd name="connsiteX32" fmla="*/ 7558 w 10000"/>
              <a:gd name="connsiteY32" fmla="*/ 1424 h 9051"/>
              <a:gd name="connsiteX33" fmla="*/ 7553 w 10000"/>
              <a:gd name="connsiteY33" fmla="*/ 1424 h 9051"/>
              <a:gd name="connsiteX34" fmla="*/ 7540 w 10000"/>
              <a:gd name="connsiteY34" fmla="*/ 1428 h 9051"/>
              <a:gd name="connsiteX35" fmla="*/ 7531 w 10000"/>
              <a:gd name="connsiteY35" fmla="*/ 1428 h 9051"/>
              <a:gd name="connsiteX36" fmla="*/ 7526 w 10000"/>
              <a:gd name="connsiteY36" fmla="*/ 1428 h 9051"/>
              <a:gd name="connsiteX37" fmla="*/ 7521 w 10000"/>
              <a:gd name="connsiteY37" fmla="*/ 1428 h 9051"/>
              <a:gd name="connsiteX38" fmla="*/ 7517 w 10000"/>
              <a:gd name="connsiteY38" fmla="*/ 1428 h 9051"/>
              <a:gd name="connsiteX39" fmla="*/ 7508 w 10000"/>
              <a:gd name="connsiteY39" fmla="*/ 1431 h 9051"/>
              <a:gd name="connsiteX40" fmla="*/ 7503 w 10000"/>
              <a:gd name="connsiteY40" fmla="*/ 1431 h 9051"/>
              <a:gd name="connsiteX41" fmla="*/ 7422 w 10000"/>
              <a:gd name="connsiteY41" fmla="*/ 1442 h 9051"/>
              <a:gd name="connsiteX42" fmla="*/ 6232 w 10000"/>
              <a:gd name="connsiteY42" fmla="*/ 2016 h 9051"/>
              <a:gd name="connsiteX43" fmla="*/ 5753 w 10000"/>
              <a:gd name="connsiteY43" fmla="*/ 2951 h 9051"/>
              <a:gd name="connsiteX44" fmla="*/ 5355 w 10000"/>
              <a:gd name="connsiteY44" fmla="*/ 4799 h 9051"/>
              <a:gd name="connsiteX45" fmla="*/ 6395 w 10000"/>
              <a:gd name="connsiteY45" fmla="*/ 3177 h 9051"/>
              <a:gd name="connsiteX46" fmla="*/ 6395 w 10000"/>
              <a:gd name="connsiteY46" fmla="*/ 3177 h 9051"/>
              <a:gd name="connsiteX47" fmla="*/ 6400 w 10000"/>
              <a:gd name="connsiteY47" fmla="*/ 3173 h 9051"/>
              <a:gd name="connsiteX48" fmla="*/ 6563 w 10000"/>
              <a:gd name="connsiteY48" fmla="*/ 3071 h 9051"/>
              <a:gd name="connsiteX49" fmla="*/ 7065 w 10000"/>
              <a:gd name="connsiteY49" fmla="*/ 2849 h 9051"/>
              <a:gd name="connsiteX50" fmla="*/ 7983 w 10000"/>
              <a:gd name="connsiteY50" fmla="*/ 2824 h 9051"/>
              <a:gd name="connsiteX51" fmla="*/ 7983 w 10000"/>
              <a:gd name="connsiteY51" fmla="*/ 2824 h 9051"/>
              <a:gd name="connsiteX52" fmla="*/ 8024 w 10000"/>
              <a:gd name="connsiteY52" fmla="*/ 2831 h 9051"/>
              <a:gd name="connsiteX53" fmla="*/ 10000 w 10000"/>
              <a:gd name="connsiteY53" fmla="*/ 2464 h 9051"/>
              <a:gd name="connsiteX54" fmla="*/ 8114 w 10000"/>
              <a:gd name="connsiteY54" fmla="*/ 2919 h 9051"/>
              <a:gd name="connsiteX55" fmla="*/ 8005 w 10000"/>
              <a:gd name="connsiteY55" fmla="*/ 2905 h 9051"/>
              <a:gd name="connsiteX56" fmla="*/ 7965 w 10000"/>
              <a:gd name="connsiteY56" fmla="*/ 2898 h 9051"/>
              <a:gd name="connsiteX57" fmla="*/ 7155 w 10000"/>
              <a:gd name="connsiteY57" fmla="*/ 2937 h 9051"/>
              <a:gd name="connsiteX58" fmla="*/ 6630 w 10000"/>
              <a:gd name="connsiteY58" fmla="*/ 3152 h 9051"/>
              <a:gd name="connsiteX59" fmla="*/ 6481 w 10000"/>
              <a:gd name="connsiteY59" fmla="*/ 3251 h 9051"/>
              <a:gd name="connsiteX60" fmla="*/ 5473 w 10000"/>
              <a:gd name="connsiteY60" fmla="*/ 5303 h 9051"/>
              <a:gd name="connsiteX61" fmla="*/ 5427 w 10000"/>
              <a:gd name="connsiteY61" fmla="*/ 6304 h 9051"/>
              <a:gd name="connsiteX62" fmla="*/ 6811 w 10000"/>
              <a:gd name="connsiteY62" fmla="*/ 4079 h 9051"/>
              <a:gd name="connsiteX63" fmla="*/ 6870 w 10000"/>
              <a:gd name="connsiteY63" fmla="*/ 4037 h 9051"/>
              <a:gd name="connsiteX64" fmla="*/ 6870 w 10000"/>
              <a:gd name="connsiteY64" fmla="*/ 4037 h 9051"/>
              <a:gd name="connsiteX65" fmla="*/ 9091 w 10000"/>
              <a:gd name="connsiteY65" fmla="*/ 3755 h 9051"/>
              <a:gd name="connsiteX66" fmla="*/ 6979 w 10000"/>
              <a:gd name="connsiteY66" fmla="*/ 4118 h 9051"/>
              <a:gd name="connsiteX67" fmla="*/ 6974 w 10000"/>
              <a:gd name="connsiteY67" fmla="*/ 4122 h 9051"/>
              <a:gd name="connsiteX68" fmla="*/ 6938 w 10000"/>
              <a:gd name="connsiteY68" fmla="*/ 4160 h 9051"/>
              <a:gd name="connsiteX69" fmla="*/ 5785 w 10000"/>
              <a:gd name="connsiteY69" fmla="*/ 8148 h 9051"/>
              <a:gd name="connsiteX70" fmla="*/ 6160 w 10000"/>
              <a:gd name="connsiteY70" fmla="*/ 9051 h 9051"/>
              <a:gd name="connsiteX71" fmla="*/ 3844 w 10000"/>
              <a:gd name="connsiteY71" fmla="*/ 9051 h 9051"/>
              <a:gd name="connsiteX72" fmla="*/ 4215 w 10000"/>
              <a:gd name="connsiteY72" fmla="*/ 8148 h 9051"/>
              <a:gd name="connsiteX73" fmla="*/ 3066 w 10000"/>
              <a:gd name="connsiteY73" fmla="*/ 4160 h 9051"/>
              <a:gd name="connsiteX74" fmla="*/ 3057 w 10000"/>
              <a:gd name="connsiteY74" fmla="*/ 4150 h 9051"/>
              <a:gd name="connsiteX75" fmla="*/ 3048 w 10000"/>
              <a:gd name="connsiteY75" fmla="*/ 4143 h 9051"/>
              <a:gd name="connsiteX76" fmla="*/ 3035 w 10000"/>
              <a:gd name="connsiteY76" fmla="*/ 4129 h 9051"/>
              <a:gd name="connsiteX77" fmla="*/ 3026 w 10000"/>
              <a:gd name="connsiteY77" fmla="*/ 4122 h 9051"/>
              <a:gd name="connsiteX78" fmla="*/ 3021 w 10000"/>
              <a:gd name="connsiteY78" fmla="*/ 4118 h 9051"/>
              <a:gd name="connsiteX79" fmla="*/ 914 w 10000"/>
              <a:gd name="connsiteY79" fmla="*/ 3755 h 9051"/>
              <a:gd name="connsiteX80" fmla="*/ 3130 w 10000"/>
              <a:gd name="connsiteY80" fmla="*/ 4033 h 9051"/>
              <a:gd name="connsiteX81" fmla="*/ 3130 w 10000"/>
              <a:gd name="connsiteY81" fmla="*/ 4033 h 9051"/>
              <a:gd name="connsiteX82" fmla="*/ 3134 w 10000"/>
              <a:gd name="connsiteY82" fmla="*/ 4037 h 9051"/>
              <a:gd name="connsiteX83" fmla="*/ 3134 w 10000"/>
              <a:gd name="connsiteY83" fmla="*/ 4037 h 9051"/>
              <a:gd name="connsiteX84" fmla="*/ 3180 w 10000"/>
              <a:gd name="connsiteY84" fmla="*/ 4072 h 9051"/>
              <a:gd name="connsiteX85" fmla="*/ 3180 w 10000"/>
              <a:gd name="connsiteY85" fmla="*/ 4072 h 9051"/>
              <a:gd name="connsiteX86" fmla="*/ 3189 w 10000"/>
              <a:gd name="connsiteY86" fmla="*/ 4079 h 9051"/>
              <a:gd name="connsiteX87" fmla="*/ 4573 w 10000"/>
              <a:gd name="connsiteY87" fmla="*/ 6304 h 9051"/>
              <a:gd name="connsiteX88" fmla="*/ 4532 w 10000"/>
              <a:gd name="connsiteY88" fmla="*/ 5303 h 9051"/>
              <a:gd name="connsiteX89" fmla="*/ 3523 w 10000"/>
              <a:gd name="connsiteY89" fmla="*/ 3251 h 9051"/>
              <a:gd name="connsiteX90" fmla="*/ 3370 w 10000"/>
              <a:gd name="connsiteY90" fmla="*/ 3152 h 9051"/>
              <a:gd name="connsiteX91" fmla="*/ 2845 w 10000"/>
              <a:gd name="connsiteY91" fmla="*/ 2937 h 9051"/>
              <a:gd name="connsiteX92" fmla="*/ 2035 w 10000"/>
              <a:gd name="connsiteY92" fmla="*/ 2898 h 9051"/>
              <a:gd name="connsiteX93" fmla="*/ 1999 w 10000"/>
              <a:gd name="connsiteY93" fmla="*/ 2905 h 9051"/>
              <a:gd name="connsiteX94" fmla="*/ 1891 w 10000"/>
              <a:gd name="connsiteY94" fmla="*/ 2919 h 9051"/>
              <a:gd name="connsiteX95" fmla="*/ 0 w 10000"/>
              <a:gd name="connsiteY95" fmla="*/ 2464 h 9051"/>
              <a:gd name="connsiteX96" fmla="*/ 1981 w 10000"/>
              <a:gd name="connsiteY96" fmla="*/ 2831 h 9051"/>
              <a:gd name="connsiteX97" fmla="*/ 2017 w 10000"/>
              <a:gd name="connsiteY97" fmla="*/ 2824 h 9051"/>
              <a:gd name="connsiteX98" fmla="*/ 2022 w 10000"/>
              <a:gd name="connsiteY98" fmla="*/ 2824 h 9051"/>
              <a:gd name="connsiteX99" fmla="*/ 2022 w 10000"/>
              <a:gd name="connsiteY99" fmla="*/ 2824 h 9051"/>
              <a:gd name="connsiteX100" fmla="*/ 2935 w 10000"/>
              <a:gd name="connsiteY100" fmla="*/ 2849 h 9051"/>
              <a:gd name="connsiteX101" fmla="*/ 3442 w 10000"/>
              <a:gd name="connsiteY101" fmla="*/ 3071 h 9051"/>
              <a:gd name="connsiteX102" fmla="*/ 3605 w 10000"/>
              <a:gd name="connsiteY102" fmla="*/ 3173 h 9051"/>
              <a:gd name="connsiteX103" fmla="*/ 3609 w 10000"/>
              <a:gd name="connsiteY103" fmla="*/ 3177 h 9051"/>
              <a:gd name="connsiteX104" fmla="*/ 3609 w 10000"/>
              <a:gd name="connsiteY104" fmla="*/ 3177 h 9051"/>
              <a:gd name="connsiteX105" fmla="*/ 4649 w 10000"/>
              <a:gd name="connsiteY105" fmla="*/ 4799 h 9051"/>
              <a:gd name="connsiteX106" fmla="*/ 4251 w 10000"/>
              <a:gd name="connsiteY106" fmla="*/ 2951 h 9051"/>
              <a:gd name="connsiteX107" fmla="*/ 3772 w 10000"/>
              <a:gd name="connsiteY107" fmla="*/ 2016 h 9051"/>
              <a:gd name="connsiteX108" fmla="*/ 3379 w 10000"/>
              <a:gd name="connsiteY108" fmla="*/ 1699 h 9051"/>
              <a:gd name="connsiteX109" fmla="*/ 2583 w 10000"/>
              <a:gd name="connsiteY109" fmla="*/ 1442 h 9051"/>
              <a:gd name="connsiteX110" fmla="*/ 2492 w 10000"/>
              <a:gd name="connsiteY110" fmla="*/ 1431 h 9051"/>
              <a:gd name="connsiteX111" fmla="*/ 2488 w 10000"/>
              <a:gd name="connsiteY111" fmla="*/ 1428 h 9051"/>
              <a:gd name="connsiteX112" fmla="*/ 2474 w 10000"/>
              <a:gd name="connsiteY112" fmla="*/ 1428 h 9051"/>
              <a:gd name="connsiteX113" fmla="*/ 2465 w 10000"/>
              <a:gd name="connsiteY113" fmla="*/ 1428 h 9051"/>
              <a:gd name="connsiteX114" fmla="*/ 2460 w 10000"/>
              <a:gd name="connsiteY114" fmla="*/ 1428 h 9051"/>
              <a:gd name="connsiteX115" fmla="*/ 2460 w 10000"/>
              <a:gd name="connsiteY115" fmla="*/ 1424 h 9051"/>
              <a:gd name="connsiteX116" fmla="*/ 2447 w 10000"/>
              <a:gd name="connsiteY116" fmla="*/ 1424 h 9051"/>
              <a:gd name="connsiteX117" fmla="*/ 2442 w 10000"/>
              <a:gd name="connsiteY117" fmla="*/ 1424 h 9051"/>
              <a:gd name="connsiteX118" fmla="*/ 2442 w 10000"/>
              <a:gd name="connsiteY118" fmla="*/ 1424 h 9051"/>
              <a:gd name="connsiteX119" fmla="*/ 1180 w 10000"/>
              <a:gd name="connsiteY119" fmla="*/ 698 h 9051"/>
              <a:gd name="connsiteX120" fmla="*/ 2456 w 10000"/>
              <a:gd name="connsiteY120" fmla="*/ 1354 h 9051"/>
              <a:gd name="connsiteX121" fmla="*/ 2587 w 10000"/>
              <a:gd name="connsiteY121" fmla="*/ 1361 h 9051"/>
              <a:gd name="connsiteX122" fmla="*/ 2601 w 10000"/>
              <a:gd name="connsiteY122" fmla="*/ 1361 h 9051"/>
              <a:gd name="connsiteX123" fmla="*/ 2949 w 10000"/>
              <a:gd name="connsiteY123" fmla="*/ 1410 h 9051"/>
              <a:gd name="connsiteX124" fmla="*/ 2953 w 10000"/>
              <a:gd name="connsiteY124" fmla="*/ 1410 h 9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0000" h="9051">
                <a:moveTo>
                  <a:pt x="2953" y="1410"/>
                </a:moveTo>
                <a:cubicBezTo>
                  <a:pt x="3121" y="1456"/>
                  <a:pt x="3288" y="1526"/>
                  <a:pt x="3446" y="1622"/>
                </a:cubicBezTo>
                <a:lnTo>
                  <a:pt x="3451" y="1622"/>
                </a:lnTo>
                <a:lnTo>
                  <a:pt x="3455" y="1625"/>
                </a:lnTo>
                <a:cubicBezTo>
                  <a:pt x="3582" y="1699"/>
                  <a:pt x="3709" y="1791"/>
                  <a:pt x="3835" y="1897"/>
                </a:cubicBezTo>
                <a:cubicBezTo>
                  <a:pt x="3853" y="1918"/>
                  <a:pt x="3867" y="1935"/>
                  <a:pt x="3885" y="1957"/>
                </a:cubicBezTo>
                <a:lnTo>
                  <a:pt x="3890" y="1957"/>
                </a:lnTo>
                <a:cubicBezTo>
                  <a:pt x="4102" y="2200"/>
                  <a:pt x="4251" y="2450"/>
                  <a:pt x="4337" y="2704"/>
                </a:cubicBezTo>
                <a:cubicBezTo>
                  <a:pt x="4337" y="2708"/>
                  <a:pt x="4337" y="2711"/>
                  <a:pt x="4342" y="2718"/>
                </a:cubicBezTo>
                <a:cubicBezTo>
                  <a:pt x="4365" y="2785"/>
                  <a:pt x="4387" y="2852"/>
                  <a:pt x="4414" y="2919"/>
                </a:cubicBezTo>
                <a:lnTo>
                  <a:pt x="4414" y="2919"/>
                </a:lnTo>
                <a:cubicBezTo>
                  <a:pt x="4582" y="3409"/>
                  <a:pt x="4699" y="3839"/>
                  <a:pt x="4763" y="4217"/>
                </a:cubicBezTo>
                <a:lnTo>
                  <a:pt x="4853" y="4756"/>
                </a:lnTo>
                <a:cubicBezTo>
                  <a:pt x="4901" y="3171"/>
                  <a:pt x="4948" y="1585"/>
                  <a:pt x="4996" y="0"/>
                </a:cubicBezTo>
                <a:lnTo>
                  <a:pt x="5152" y="4756"/>
                </a:lnTo>
                <a:lnTo>
                  <a:pt x="5242" y="4217"/>
                </a:lnTo>
                <a:cubicBezTo>
                  <a:pt x="5305" y="3839"/>
                  <a:pt x="5423" y="3409"/>
                  <a:pt x="5590" y="2919"/>
                </a:cubicBezTo>
                <a:lnTo>
                  <a:pt x="5590" y="2919"/>
                </a:lnTo>
                <a:cubicBezTo>
                  <a:pt x="5613" y="2852"/>
                  <a:pt x="5635" y="2785"/>
                  <a:pt x="5663" y="2718"/>
                </a:cubicBezTo>
                <a:cubicBezTo>
                  <a:pt x="5663" y="2711"/>
                  <a:pt x="5667" y="2708"/>
                  <a:pt x="5667" y="2704"/>
                </a:cubicBezTo>
                <a:cubicBezTo>
                  <a:pt x="5753" y="2450"/>
                  <a:pt x="5902" y="2200"/>
                  <a:pt x="6115" y="1957"/>
                </a:cubicBezTo>
                <a:lnTo>
                  <a:pt x="6115" y="1957"/>
                </a:lnTo>
                <a:cubicBezTo>
                  <a:pt x="6115" y="1957"/>
                  <a:pt x="6119" y="1957"/>
                  <a:pt x="6119" y="1953"/>
                </a:cubicBezTo>
                <a:cubicBezTo>
                  <a:pt x="6124" y="1949"/>
                  <a:pt x="6124" y="1946"/>
                  <a:pt x="6128" y="1939"/>
                </a:cubicBezTo>
                <a:lnTo>
                  <a:pt x="6169" y="1897"/>
                </a:lnTo>
                <a:cubicBezTo>
                  <a:pt x="6450" y="1657"/>
                  <a:pt x="6744" y="1495"/>
                  <a:pt x="7051" y="1410"/>
                </a:cubicBezTo>
                <a:lnTo>
                  <a:pt x="7056" y="1410"/>
                </a:lnTo>
                <a:cubicBezTo>
                  <a:pt x="7173" y="1378"/>
                  <a:pt x="7291" y="1361"/>
                  <a:pt x="7399" y="1361"/>
                </a:cubicBezTo>
                <a:lnTo>
                  <a:pt x="7417" y="1361"/>
                </a:lnTo>
                <a:cubicBezTo>
                  <a:pt x="7458" y="1357"/>
                  <a:pt x="7503" y="1357"/>
                  <a:pt x="7544" y="1354"/>
                </a:cubicBezTo>
                <a:cubicBezTo>
                  <a:pt x="8064" y="1315"/>
                  <a:pt x="8489" y="1096"/>
                  <a:pt x="8824" y="698"/>
                </a:cubicBezTo>
                <a:cubicBezTo>
                  <a:pt x="8598" y="1107"/>
                  <a:pt x="8177" y="1350"/>
                  <a:pt x="7562" y="1424"/>
                </a:cubicBezTo>
                <a:lnTo>
                  <a:pt x="7558" y="1424"/>
                </a:lnTo>
                <a:lnTo>
                  <a:pt x="7553" y="1424"/>
                </a:lnTo>
                <a:cubicBezTo>
                  <a:pt x="7549" y="1424"/>
                  <a:pt x="7544" y="1424"/>
                  <a:pt x="7540" y="1428"/>
                </a:cubicBezTo>
                <a:lnTo>
                  <a:pt x="7531" y="1428"/>
                </a:lnTo>
                <a:lnTo>
                  <a:pt x="7526" y="1428"/>
                </a:lnTo>
                <a:lnTo>
                  <a:pt x="7521" y="1428"/>
                </a:lnTo>
                <a:lnTo>
                  <a:pt x="7517" y="1428"/>
                </a:lnTo>
                <a:lnTo>
                  <a:pt x="7508" y="1431"/>
                </a:lnTo>
                <a:lnTo>
                  <a:pt x="7503" y="1431"/>
                </a:lnTo>
                <a:cubicBezTo>
                  <a:pt x="7476" y="1435"/>
                  <a:pt x="7449" y="1435"/>
                  <a:pt x="7422" y="1442"/>
                </a:cubicBezTo>
                <a:cubicBezTo>
                  <a:pt x="6906" y="1509"/>
                  <a:pt x="6508" y="1703"/>
                  <a:pt x="6232" y="2016"/>
                </a:cubicBezTo>
                <a:cubicBezTo>
                  <a:pt x="6047" y="2256"/>
                  <a:pt x="5889" y="2567"/>
                  <a:pt x="5753" y="2951"/>
                </a:cubicBezTo>
                <a:cubicBezTo>
                  <a:pt x="5577" y="3448"/>
                  <a:pt x="5445" y="4062"/>
                  <a:pt x="5355" y="4799"/>
                </a:cubicBezTo>
                <a:cubicBezTo>
                  <a:pt x="5522" y="4076"/>
                  <a:pt x="5871" y="3533"/>
                  <a:pt x="6395" y="3177"/>
                </a:cubicBezTo>
                <a:lnTo>
                  <a:pt x="6395" y="3177"/>
                </a:lnTo>
                <a:cubicBezTo>
                  <a:pt x="6395" y="3173"/>
                  <a:pt x="6400" y="3173"/>
                  <a:pt x="6400" y="3173"/>
                </a:cubicBezTo>
                <a:cubicBezTo>
                  <a:pt x="6450" y="3138"/>
                  <a:pt x="6504" y="3102"/>
                  <a:pt x="6563" y="3071"/>
                </a:cubicBezTo>
                <a:cubicBezTo>
                  <a:pt x="6716" y="2983"/>
                  <a:pt x="6884" y="2909"/>
                  <a:pt x="7065" y="2849"/>
                </a:cubicBezTo>
                <a:cubicBezTo>
                  <a:pt x="7295" y="2778"/>
                  <a:pt x="7603" y="2771"/>
                  <a:pt x="7983" y="2824"/>
                </a:cubicBezTo>
                <a:lnTo>
                  <a:pt x="7983" y="2824"/>
                </a:lnTo>
                <a:cubicBezTo>
                  <a:pt x="7996" y="2827"/>
                  <a:pt x="8010" y="2827"/>
                  <a:pt x="8024" y="2831"/>
                </a:cubicBezTo>
                <a:cubicBezTo>
                  <a:pt x="8797" y="2926"/>
                  <a:pt x="9457" y="2803"/>
                  <a:pt x="10000" y="2464"/>
                </a:cubicBezTo>
                <a:cubicBezTo>
                  <a:pt x="9512" y="2859"/>
                  <a:pt x="8878" y="3011"/>
                  <a:pt x="8114" y="2919"/>
                </a:cubicBezTo>
                <a:cubicBezTo>
                  <a:pt x="8078" y="2912"/>
                  <a:pt x="8042" y="2909"/>
                  <a:pt x="8005" y="2905"/>
                </a:cubicBezTo>
                <a:cubicBezTo>
                  <a:pt x="7992" y="2901"/>
                  <a:pt x="7978" y="2901"/>
                  <a:pt x="7965" y="2898"/>
                </a:cubicBezTo>
                <a:cubicBezTo>
                  <a:pt x="7635" y="2863"/>
                  <a:pt x="7363" y="2873"/>
                  <a:pt x="7155" y="2937"/>
                </a:cubicBezTo>
                <a:cubicBezTo>
                  <a:pt x="6965" y="2990"/>
                  <a:pt x="6789" y="3064"/>
                  <a:pt x="6630" y="3152"/>
                </a:cubicBezTo>
                <a:cubicBezTo>
                  <a:pt x="6581" y="3184"/>
                  <a:pt x="6526" y="3215"/>
                  <a:pt x="6481" y="3251"/>
                </a:cubicBezTo>
                <a:cubicBezTo>
                  <a:pt x="5889" y="3656"/>
                  <a:pt x="5550" y="4340"/>
                  <a:pt x="5473" y="5303"/>
                </a:cubicBezTo>
                <a:cubicBezTo>
                  <a:pt x="5400" y="5662"/>
                  <a:pt x="5387" y="5997"/>
                  <a:pt x="5427" y="6304"/>
                </a:cubicBezTo>
                <a:cubicBezTo>
                  <a:pt x="5717" y="5324"/>
                  <a:pt x="6178" y="4583"/>
                  <a:pt x="6811" y="4079"/>
                </a:cubicBezTo>
                <a:cubicBezTo>
                  <a:pt x="6829" y="4065"/>
                  <a:pt x="6852" y="4051"/>
                  <a:pt x="6870" y="4037"/>
                </a:cubicBezTo>
                <a:lnTo>
                  <a:pt x="6870" y="4037"/>
                </a:lnTo>
                <a:cubicBezTo>
                  <a:pt x="7494" y="3571"/>
                  <a:pt x="8236" y="3476"/>
                  <a:pt x="9091" y="3755"/>
                </a:cubicBezTo>
                <a:cubicBezTo>
                  <a:pt x="8204" y="3547"/>
                  <a:pt x="7499" y="3670"/>
                  <a:pt x="6979" y="4118"/>
                </a:cubicBezTo>
                <a:cubicBezTo>
                  <a:pt x="6979" y="4122"/>
                  <a:pt x="6979" y="4122"/>
                  <a:pt x="6974" y="4122"/>
                </a:cubicBezTo>
                <a:cubicBezTo>
                  <a:pt x="6961" y="4136"/>
                  <a:pt x="6947" y="4146"/>
                  <a:pt x="6938" y="4160"/>
                </a:cubicBezTo>
                <a:cubicBezTo>
                  <a:pt x="5699" y="5313"/>
                  <a:pt x="5319" y="6643"/>
                  <a:pt x="5785" y="8148"/>
                </a:cubicBezTo>
                <a:cubicBezTo>
                  <a:pt x="5880" y="8445"/>
                  <a:pt x="6002" y="8744"/>
                  <a:pt x="6160" y="9051"/>
                </a:cubicBezTo>
                <a:lnTo>
                  <a:pt x="3844" y="9051"/>
                </a:lnTo>
                <a:cubicBezTo>
                  <a:pt x="4003" y="8744"/>
                  <a:pt x="4125" y="8445"/>
                  <a:pt x="4215" y="8148"/>
                </a:cubicBezTo>
                <a:cubicBezTo>
                  <a:pt x="4686" y="6643"/>
                  <a:pt x="4301" y="5313"/>
                  <a:pt x="3066" y="4160"/>
                </a:cubicBezTo>
                <a:lnTo>
                  <a:pt x="3057" y="4150"/>
                </a:lnTo>
                <a:cubicBezTo>
                  <a:pt x="3053" y="4146"/>
                  <a:pt x="3053" y="4143"/>
                  <a:pt x="3048" y="4143"/>
                </a:cubicBezTo>
                <a:lnTo>
                  <a:pt x="3035" y="4129"/>
                </a:lnTo>
                <a:cubicBezTo>
                  <a:pt x="3030" y="4125"/>
                  <a:pt x="3030" y="4125"/>
                  <a:pt x="3026" y="4122"/>
                </a:cubicBezTo>
                <a:lnTo>
                  <a:pt x="3021" y="4118"/>
                </a:lnTo>
                <a:cubicBezTo>
                  <a:pt x="2506" y="3670"/>
                  <a:pt x="1800" y="3547"/>
                  <a:pt x="914" y="3755"/>
                </a:cubicBezTo>
                <a:cubicBezTo>
                  <a:pt x="1768" y="3480"/>
                  <a:pt x="2506" y="3571"/>
                  <a:pt x="3130" y="4033"/>
                </a:cubicBezTo>
                <a:lnTo>
                  <a:pt x="3130" y="4033"/>
                </a:lnTo>
                <a:lnTo>
                  <a:pt x="3134" y="4037"/>
                </a:lnTo>
                <a:lnTo>
                  <a:pt x="3134" y="4037"/>
                </a:lnTo>
                <a:cubicBezTo>
                  <a:pt x="3148" y="4047"/>
                  <a:pt x="3161" y="4062"/>
                  <a:pt x="3180" y="4072"/>
                </a:cubicBezTo>
                <a:lnTo>
                  <a:pt x="3180" y="4072"/>
                </a:lnTo>
                <a:cubicBezTo>
                  <a:pt x="3184" y="4076"/>
                  <a:pt x="3184" y="4079"/>
                  <a:pt x="3189" y="4079"/>
                </a:cubicBezTo>
                <a:cubicBezTo>
                  <a:pt x="3826" y="4583"/>
                  <a:pt x="4288" y="5324"/>
                  <a:pt x="4573" y="6304"/>
                </a:cubicBezTo>
                <a:cubicBezTo>
                  <a:pt x="4618" y="5997"/>
                  <a:pt x="4604" y="5662"/>
                  <a:pt x="4532" y="5303"/>
                </a:cubicBezTo>
                <a:cubicBezTo>
                  <a:pt x="4450" y="4340"/>
                  <a:pt x="4116" y="3656"/>
                  <a:pt x="3523" y="3251"/>
                </a:cubicBezTo>
                <a:cubicBezTo>
                  <a:pt x="3474" y="3215"/>
                  <a:pt x="3424" y="3184"/>
                  <a:pt x="3370" y="3152"/>
                </a:cubicBezTo>
                <a:cubicBezTo>
                  <a:pt x="3211" y="3064"/>
                  <a:pt x="3039" y="2990"/>
                  <a:pt x="2845" y="2937"/>
                </a:cubicBezTo>
                <a:cubicBezTo>
                  <a:pt x="2637" y="2873"/>
                  <a:pt x="2365" y="2863"/>
                  <a:pt x="2035" y="2898"/>
                </a:cubicBezTo>
                <a:cubicBezTo>
                  <a:pt x="2022" y="2901"/>
                  <a:pt x="2013" y="2901"/>
                  <a:pt x="1999" y="2905"/>
                </a:cubicBezTo>
                <a:cubicBezTo>
                  <a:pt x="1963" y="2909"/>
                  <a:pt x="1927" y="2912"/>
                  <a:pt x="1891" y="2919"/>
                </a:cubicBezTo>
                <a:cubicBezTo>
                  <a:pt x="1122" y="3011"/>
                  <a:pt x="493" y="2859"/>
                  <a:pt x="0" y="2464"/>
                </a:cubicBezTo>
                <a:cubicBezTo>
                  <a:pt x="543" y="2803"/>
                  <a:pt x="1203" y="2926"/>
                  <a:pt x="1981" y="2831"/>
                </a:cubicBezTo>
                <a:cubicBezTo>
                  <a:pt x="1995" y="2827"/>
                  <a:pt x="2008" y="2827"/>
                  <a:pt x="2017" y="2824"/>
                </a:cubicBezTo>
                <a:lnTo>
                  <a:pt x="2022" y="2824"/>
                </a:lnTo>
                <a:lnTo>
                  <a:pt x="2022" y="2824"/>
                </a:lnTo>
                <a:cubicBezTo>
                  <a:pt x="2402" y="2771"/>
                  <a:pt x="2705" y="2778"/>
                  <a:pt x="2935" y="2849"/>
                </a:cubicBezTo>
                <a:cubicBezTo>
                  <a:pt x="3121" y="2909"/>
                  <a:pt x="3288" y="2983"/>
                  <a:pt x="3442" y="3071"/>
                </a:cubicBezTo>
                <a:cubicBezTo>
                  <a:pt x="3501" y="3102"/>
                  <a:pt x="3555" y="3138"/>
                  <a:pt x="3605" y="3173"/>
                </a:cubicBezTo>
                <a:cubicBezTo>
                  <a:pt x="3605" y="3173"/>
                  <a:pt x="3609" y="3173"/>
                  <a:pt x="3609" y="3177"/>
                </a:cubicBezTo>
                <a:lnTo>
                  <a:pt x="3609" y="3177"/>
                </a:lnTo>
                <a:cubicBezTo>
                  <a:pt x="4134" y="3533"/>
                  <a:pt x="4478" y="4076"/>
                  <a:pt x="4649" y="4799"/>
                </a:cubicBezTo>
                <a:cubicBezTo>
                  <a:pt x="4559" y="4062"/>
                  <a:pt x="4423" y="3448"/>
                  <a:pt x="4251" y="2951"/>
                </a:cubicBezTo>
                <a:cubicBezTo>
                  <a:pt x="4116" y="2567"/>
                  <a:pt x="3957" y="2256"/>
                  <a:pt x="3772" y="2016"/>
                </a:cubicBezTo>
                <a:cubicBezTo>
                  <a:pt x="3659" y="1890"/>
                  <a:pt x="3528" y="1784"/>
                  <a:pt x="3379" y="1699"/>
                </a:cubicBezTo>
                <a:cubicBezTo>
                  <a:pt x="3157" y="1569"/>
                  <a:pt x="2890" y="1480"/>
                  <a:pt x="2583" y="1442"/>
                </a:cubicBezTo>
                <a:cubicBezTo>
                  <a:pt x="2551" y="1435"/>
                  <a:pt x="2524" y="1431"/>
                  <a:pt x="2492" y="1431"/>
                </a:cubicBezTo>
                <a:lnTo>
                  <a:pt x="2488" y="1428"/>
                </a:lnTo>
                <a:lnTo>
                  <a:pt x="2474" y="1428"/>
                </a:lnTo>
                <a:lnTo>
                  <a:pt x="2465" y="1428"/>
                </a:lnTo>
                <a:lnTo>
                  <a:pt x="2460" y="1428"/>
                </a:lnTo>
                <a:lnTo>
                  <a:pt x="2460" y="1424"/>
                </a:lnTo>
                <a:lnTo>
                  <a:pt x="2447" y="1424"/>
                </a:lnTo>
                <a:lnTo>
                  <a:pt x="2442" y="1424"/>
                </a:lnTo>
                <a:lnTo>
                  <a:pt x="2442" y="1424"/>
                </a:lnTo>
                <a:cubicBezTo>
                  <a:pt x="1823" y="1350"/>
                  <a:pt x="1407" y="1107"/>
                  <a:pt x="1180" y="698"/>
                </a:cubicBezTo>
                <a:cubicBezTo>
                  <a:pt x="1511" y="1096"/>
                  <a:pt x="1940" y="1315"/>
                  <a:pt x="2456" y="1354"/>
                </a:cubicBezTo>
                <a:cubicBezTo>
                  <a:pt x="2501" y="1357"/>
                  <a:pt x="2542" y="1357"/>
                  <a:pt x="2587" y="1361"/>
                </a:cubicBezTo>
                <a:lnTo>
                  <a:pt x="2601" y="1361"/>
                </a:lnTo>
                <a:cubicBezTo>
                  <a:pt x="2714" y="1361"/>
                  <a:pt x="2827" y="1378"/>
                  <a:pt x="2949" y="1410"/>
                </a:cubicBezTo>
                <a:lnTo>
                  <a:pt x="2953" y="141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6B7D2-B98C-44FD-8D04-7EC62A564975}" type="slidenum">
              <a:rPr lang="en-US" smtClean="0">
                <a:cs typeface="+mn-ea"/>
                <a:sym typeface="+mn-lt"/>
              </a:rPr>
              <a:pPr/>
              <a:t>2</a:t>
            </a:fld>
            <a:endParaRPr lang="en-US" dirty="0">
              <a:cs typeface="+mn-ea"/>
              <a:sym typeface="+mn-lt"/>
            </a:endParaRPr>
          </a:p>
        </p:txBody>
      </p:sp>
      <p:sp>
        <p:nvSpPr>
          <p:cNvPr id="64" name="Teardrop 63"/>
          <p:cNvSpPr/>
          <p:nvPr/>
        </p:nvSpPr>
        <p:spPr>
          <a:xfrm>
            <a:off x="5481526" y="1587940"/>
            <a:ext cx="1228953" cy="1228949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3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66" name="Teardrop 65"/>
          <p:cNvSpPr/>
          <p:nvPr/>
        </p:nvSpPr>
        <p:spPr>
          <a:xfrm flipH="1">
            <a:off x="7324950" y="1909191"/>
            <a:ext cx="907703" cy="907699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7" dirty="0">
              <a:cs typeface="+mn-ea"/>
              <a:sym typeface="+mn-lt"/>
            </a:endParaRPr>
          </a:p>
        </p:txBody>
      </p:sp>
      <p:sp>
        <p:nvSpPr>
          <p:cNvPr id="69" name="Teardrop 68"/>
          <p:cNvSpPr/>
          <p:nvPr/>
        </p:nvSpPr>
        <p:spPr>
          <a:xfrm>
            <a:off x="3352803" y="2800661"/>
            <a:ext cx="814069" cy="814067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sz="3333" dirty="0">
              <a:solidFill>
                <a:srgbClr val="92D050"/>
              </a:solidFill>
              <a:cs typeface="+mn-ea"/>
              <a:sym typeface="+mn-lt"/>
            </a:endParaRPr>
          </a:p>
        </p:txBody>
      </p:sp>
      <p:sp>
        <p:nvSpPr>
          <p:cNvPr id="72" name="Teardrop 71"/>
          <p:cNvSpPr/>
          <p:nvPr/>
        </p:nvSpPr>
        <p:spPr>
          <a:xfrm>
            <a:off x="4022149" y="1909191"/>
            <a:ext cx="907703" cy="907699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3" dirty="0">
              <a:cs typeface="+mn-ea"/>
              <a:sym typeface="+mn-lt"/>
            </a:endParaRPr>
          </a:p>
        </p:txBody>
      </p:sp>
      <p:sp>
        <p:nvSpPr>
          <p:cNvPr id="73" name="Teardrop 72"/>
          <p:cNvSpPr/>
          <p:nvPr/>
        </p:nvSpPr>
        <p:spPr>
          <a:xfrm flipH="1">
            <a:off x="8025134" y="2851461"/>
            <a:ext cx="814069" cy="814067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sz="3200" dirty="0">
              <a:solidFill>
                <a:srgbClr val="9DDFBE"/>
              </a:solidFill>
              <a:cs typeface="+mn-ea"/>
              <a:sym typeface="+mn-lt"/>
            </a:endParaRPr>
          </a:p>
        </p:txBody>
      </p:sp>
      <p:sp>
        <p:nvSpPr>
          <p:cNvPr id="74" name="Teardrop 73"/>
          <p:cNvSpPr/>
          <p:nvPr/>
        </p:nvSpPr>
        <p:spPr>
          <a:xfrm>
            <a:off x="3982418" y="3614729"/>
            <a:ext cx="629615" cy="629612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ctr"/>
            <a:endParaRPr lang="en-US" sz="2400" dirty="0">
              <a:solidFill>
                <a:srgbClr val="00B050"/>
              </a:solidFill>
              <a:cs typeface="+mn-ea"/>
              <a:sym typeface="+mn-lt"/>
            </a:endParaRPr>
          </a:p>
        </p:txBody>
      </p:sp>
      <p:sp>
        <p:nvSpPr>
          <p:cNvPr id="75" name="Teardrop 74"/>
          <p:cNvSpPr/>
          <p:nvPr/>
        </p:nvSpPr>
        <p:spPr>
          <a:xfrm flipH="1">
            <a:off x="7603038" y="3614729"/>
            <a:ext cx="629615" cy="629612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ctr"/>
            <a:endParaRPr lang="en-US" sz="2400" dirty="0">
              <a:solidFill>
                <a:srgbClr val="FF66FF"/>
              </a:solidFill>
              <a:cs typeface="+mn-ea"/>
              <a:sym typeface="+mn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442355" y="5574937"/>
            <a:ext cx="3646253" cy="615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33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026584" y="5574937"/>
            <a:ext cx="3799872" cy="615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33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7442353" y="5349234"/>
            <a:ext cx="2114361" cy="22576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467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KEY WORD TO WORLD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712096" y="5349234"/>
            <a:ext cx="2114361" cy="22576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en-US" sz="1467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KEY WORD TO WORLD</a:t>
            </a:r>
          </a:p>
        </p:txBody>
      </p:sp>
      <p:sp>
        <p:nvSpPr>
          <p:cNvPr id="76" name="Teardrop 75"/>
          <p:cNvSpPr/>
          <p:nvPr/>
        </p:nvSpPr>
        <p:spPr>
          <a:xfrm>
            <a:off x="5558332" y="3505809"/>
            <a:ext cx="1075336" cy="1075331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4267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22" name="Freeform 24"/>
          <p:cNvSpPr>
            <a:spLocks noEditPoints="1"/>
          </p:cNvSpPr>
          <p:nvPr/>
        </p:nvSpPr>
        <p:spPr bwMode="auto">
          <a:xfrm>
            <a:off x="4291316" y="2099032"/>
            <a:ext cx="406139" cy="441043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5794004" y="1861913"/>
            <a:ext cx="606323" cy="606323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4" name="Freeform 56"/>
          <p:cNvSpPr>
            <a:spLocks noEditPoints="1"/>
          </p:cNvSpPr>
          <p:nvPr/>
        </p:nvSpPr>
        <p:spPr bwMode="auto">
          <a:xfrm>
            <a:off x="7557149" y="2104423"/>
            <a:ext cx="481684" cy="481684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5" name="Freeform 126"/>
          <p:cNvSpPr>
            <a:spLocks/>
          </p:cNvSpPr>
          <p:nvPr/>
        </p:nvSpPr>
        <p:spPr bwMode="auto">
          <a:xfrm>
            <a:off x="5855973" y="3673585"/>
            <a:ext cx="516785" cy="665123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6" name="Freeform 127"/>
          <p:cNvSpPr>
            <a:spLocks/>
          </p:cNvSpPr>
          <p:nvPr/>
        </p:nvSpPr>
        <p:spPr bwMode="auto">
          <a:xfrm>
            <a:off x="8232652" y="3010478"/>
            <a:ext cx="393728" cy="433831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7" name="Freeform 66"/>
          <p:cNvSpPr>
            <a:spLocks noEditPoints="1"/>
          </p:cNvSpPr>
          <p:nvPr/>
        </p:nvSpPr>
        <p:spPr bwMode="auto">
          <a:xfrm>
            <a:off x="3551768" y="3036488"/>
            <a:ext cx="440555" cy="341713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8" name="Freeform 74"/>
          <p:cNvSpPr>
            <a:spLocks noEditPoints="1"/>
          </p:cNvSpPr>
          <p:nvPr/>
        </p:nvSpPr>
        <p:spPr bwMode="auto">
          <a:xfrm>
            <a:off x="4141472" y="3800347"/>
            <a:ext cx="330200" cy="256117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9" name="Freeform 152"/>
          <p:cNvSpPr>
            <a:spLocks noEditPoints="1"/>
          </p:cNvSpPr>
          <p:nvPr/>
        </p:nvSpPr>
        <p:spPr bwMode="auto">
          <a:xfrm>
            <a:off x="7756316" y="3762486"/>
            <a:ext cx="306917" cy="283633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0" name="Freeform 45"/>
          <p:cNvSpPr>
            <a:spLocks noEditPoints="1"/>
          </p:cNvSpPr>
          <p:nvPr/>
        </p:nvSpPr>
        <p:spPr bwMode="auto">
          <a:xfrm>
            <a:off x="6772147" y="5487715"/>
            <a:ext cx="552803" cy="55280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1" name="Freeform 45"/>
          <p:cNvSpPr>
            <a:spLocks noEditPoints="1"/>
          </p:cNvSpPr>
          <p:nvPr/>
        </p:nvSpPr>
        <p:spPr bwMode="auto">
          <a:xfrm>
            <a:off x="4929851" y="5537127"/>
            <a:ext cx="552803" cy="55280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336800" y="2942215"/>
            <a:ext cx="853336" cy="4205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133" b="1" dirty="0">
                <a:solidFill>
                  <a:schemeClr val="accent1"/>
                </a:solidFill>
                <a:cs typeface="+mn-ea"/>
                <a:sym typeface="+mn-lt"/>
              </a:rPr>
              <a:t>80%</a:t>
            </a:r>
            <a:endParaRPr lang="en-US" sz="1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25100" y="2032251"/>
            <a:ext cx="853336" cy="4205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133" b="1" dirty="0">
                <a:solidFill>
                  <a:schemeClr val="accent2"/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315037" y="2061853"/>
            <a:ext cx="853336" cy="4205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133" b="1" dirty="0">
                <a:solidFill>
                  <a:schemeClr val="accent3"/>
                </a:solidFill>
                <a:cs typeface="+mn-ea"/>
                <a:sym typeface="+mn-lt"/>
              </a:rPr>
              <a:t>90%</a:t>
            </a:r>
            <a:endParaRPr lang="en-US" sz="16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895448" y="2993015"/>
            <a:ext cx="959752" cy="4205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133" b="1" dirty="0">
                <a:solidFill>
                  <a:schemeClr val="accent4"/>
                </a:solidFill>
                <a:cs typeface="+mn-ea"/>
                <a:sym typeface="+mn-lt"/>
              </a:rPr>
              <a:t>40%</a:t>
            </a:r>
            <a:endParaRPr lang="en-US" sz="1600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90277" y="4519752"/>
            <a:ext cx="812760" cy="4205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133" b="1" dirty="0">
                <a:solidFill>
                  <a:schemeClr val="accent5"/>
                </a:solidFill>
                <a:cs typeface="+mn-ea"/>
                <a:sym typeface="+mn-lt"/>
              </a:rPr>
              <a:t>80%</a:t>
            </a:r>
            <a:endParaRPr lang="en-US" sz="16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100436" y="3751658"/>
            <a:ext cx="853336" cy="4205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133" b="1" dirty="0">
                <a:solidFill>
                  <a:schemeClr val="accent6"/>
                </a:solidFill>
                <a:cs typeface="+mn-ea"/>
                <a:sym typeface="+mn-lt"/>
              </a:rPr>
              <a:t>80%</a:t>
            </a:r>
            <a:endParaRPr lang="en-US" sz="1600" b="1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315037" y="3751658"/>
            <a:ext cx="853336" cy="4205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133" b="1" dirty="0">
                <a:solidFill>
                  <a:schemeClr val="accent6"/>
                </a:solidFill>
                <a:cs typeface="+mn-ea"/>
                <a:sym typeface="+mn-lt"/>
              </a:rPr>
              <a:t>80%</a:t>
            </a:r>
            <a:endParaRPr lang="en-US" sz="1600" b="1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60801" y="1432038"/>
            <a:ext cx="853336" cy="4205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133" b="1" dirty="0">
                <a:solidFill>
                  <a:schemeClr val="accent1"/>
                </a:solidFill>
                <a:cs typeface="+mn-ea"/>
                <a:sym typeface="+mn-lt"/>
              </a:rPr>
              <a:t>80%</a:t>
            </a:r>
            <a:endParaRPr lang="en-US" sz="1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ent Arrow 13"/>
          <p:cNvSpPr/>
          <p:nvPr/>
        </p:nvSpPr>
        <p:spPr>
          <a:xfrm rot="10800000" flipH="1">
            <a:off x="3547595" y="5436840"/>
            <a:ext cx="2282843" cy="603675"/>
          </a:xfrm>
          <a:prstGeom prst="bentArrow">
            <a:avLst>
              <a:gd name="adj1" fmla="val 17673"/>
              <a:gd name="adj2" fmla="val 3577"/>
              <a:gd name="adj3" fmla="val 0"/>
              <a:gd name="adj4" fmla="val 7030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0" name="Group 9"/>
          <p:cNvGrpSpPr/>
          <p:nvPr/>
        </p:nvGrpSpPr>
        <p:grpSpPr>
          <a:xfrm flipH="1">
            <a:off x="6402892" y="3201803"/>
            <a:ext cx="1444816" cy="3656220"/>
            <a:chOff x="2152507" y="1411974"/>
            <a:chExt cx="1739158" cy="3516910"/>
          </a:xfrm>
          <a:solidFill>
            <a:schemeClr val="accent6"/>
          </a:solidFill>
        </p:grpSpPr>
        <p:sp>
          <p:nvSpPr>
            <p:cNvPr id="11" name="Bent Arrow 10"/>
            <p:cNvSpPr/>
            <p:nvPr/>
          </p:nvSpPr>
          <p:spPr>
            <a:xfrm rot="16200000">
              <a:off x="1677486" y="1886995"/>
              <a:ext cx="1819621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Bent Arrow 11"/>
            <p:cNvSpPr/>
            <p:nvPr/>
          </p:nvSpPr>
          <p:spPr>
            <a:xfrm rot="5400000">
              <a:off x="2547066" y="3584284"/>
              <a:ext cx="1819620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326429" y="2533696"/>
            <a:ext cx="2891055" cy="1817016"/>
            <a:chOff x="686838" y="2184398"/>
            <a:chExt cx="1192213" cy="749301"/>
          </a:xfrm>
          <a:solidFill>
            <a:schemeClr val="accent6"/>
          </a:solidFill>
        </p:grpSpPr>
        <p:sp>
          <p:nvSpPr>
            <p:cNvPr id="28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Up Arrow 12"/>
          <p:cNvSpPr/>
          <p:nvPr/>
        </p:nvSpPr>
        <p:spPr>
          <a:xfrm>
            <a:off x="5749912" y="2227954"/>
            <a:ext cx="284709" cy="4630047"/>
          </a:xfrm>
          <a:prstGeom prst="upArrow">
            <a:avLst>
              <a:gd name="adj1" fmla="val 53549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198469" y="1189226"/>
            <a:ext cx="3392623" cy="2132249"/>
            <a:chOff x="686838" y="2184398"/>
            <a:chExt cx="1192213" cy="749301"/>
          </a:xfrm>
          <a:solidFill>
            <a:schemeClr val="accent2"/>
          </a:solidFill>
        </p:grpSpPr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6B7D2-B98C-44FD-8D04-7EC62A564975}" type="slidenum">
              <a:rPr lang="en-US" smtClean="0">
                <a:cs typeface="+mn-ea"/>
                <a:sym typeface="+mn-lt"/>
              </a:rPr>
              <a:pPr/>
              <a:t>3</a:t>
            </a:fld>
            <a:endParaRPr lang="en-US" dirty="0">
              <a:cs typeface="+mn-ea"/>
              <a:sym typeface="+mn-lt"/>
            </a:endParaRPr>
          </a:p>
        </p:txBody>
      </p:sp>
      <p:sp>
        <p:nvSpPr>
          <p:cNvPr id="6" name="Up Arrow 5"/>
          <p:cNvSpPr/>
          <p:nvPr/>
        </p:nvSpPr>
        <p:spPr>
          <a:xfrm>
            <a:off x="6092873" y="3634155"/>
            <a:ext cx="248640" cy="3223844"/>
          </a:xfrm>
          <a:prstGeom prst="upArrow">
            <a:avLst>
              <a:gd name="adj1" fmla="val 53549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160157" y="3199689"/>
            <a:ext cx="1444815" cy="3658335"/>
            <a:chOff x="2152508" y="1409938"/>
            <a:chExt cx="1739157" cy="3518946"/>
          </a:xfrm>
          <a:solidFill>
            <a:schemeClr val="accent1"/>
          </a:solidFill>
        </p:grpSpPr>
        <p:sp>
          <p:nvSpPr>
            <p:cNvPr id="5" name="Bent Arrow 4"/>
            <p:cNvSpPr/>
            <p:nvPr/>
          </p:nvSpPr>
          <p:spPr>
            <a:xfrm rot="16200000">
              <a:off x="1677487" y="1884959"/>
              <a:ext cx="1819622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Bent Arrow 7"/>
            <p:cNvSpPr/>
            <p:nvPr/>
          </p:nvSpPr>
          <p:spPr>
            <a:xfrm rot="5400000">
              <a:off x="2547066" y="3584284"/>
              <a:ext cx="1819620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Bent Arrow 14"/>
          <p:cNvSpPr/>
          <p:nvPr/>
        </p:nvSpPr>
        <p:spPr>
          <a:xfrm rot="10800000">
            <a:off x="6263744" y="5436838"/>
            <a:ext cx="2290153" cy="904025"/>
          </a:xfrm>
          <a:prstGeom prst="bentArrow">
            <a:avLst>
              <a:gd name="adj1" fmla="val 17673"/>
              <a:gd name="adj2" fmla="val 3577"/>
              <a:gd name="adj3" fmla="val 0"/>
              <a:gd name="adj4" fmla="val 7030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3100436" y="2200620"/>
            <a:ext cx="2280901" cy="1433537"/>
            <a:chOff x="686838" y="2184398"/>
            <a:chExt cx="1192213" cy="749301"/>
          </a:xfrm>
          <a:solidFill>
            <a:schemeClr val="accent1"/>
          </a:solidFill>
        </p:grpSpPr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097479" y="2584098"/>
            <a:ext cx="2280901" cy="1433537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712993" y="4541583"/>
            <a:ext cx="1756313" cy="1103836"/>
            <a:chOff x="686838" y="2184398"/>
            <a:chExt cx="1192213" cy="749301"/>
          </a:xfrm>
          <a:solidFill>
            <a:schemeClr val="accent5"/>
          </a:solidFill>
        </p:grpSpPr>
        <p:sp>
          <p:nvSpPr>
            <p:cNvPr id="31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675741" y="4541583"/>
            <a:ext cx="1756313" cy="1103836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Freeform 5"/>
          <p:cNvSpPr>
            <a:spLocks noEditPoints="1"/>
          </p:cNvSpPr>
          <p:nvPr/>
        </p:nvSpPr>
        <p:spPr bwMode="auto">
          <a:xfrm>
            <a:off x="3811723" y="2584098"/>
            <a:ext cx="876309" cy="87630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37" name="Freeform 56"/>
          <p:cNvSpPr>
            <a:spLocks noEditPoints="1"/>
          </p:cNvSpPr>
          <p:nvPr/>
        </p:nvSpPr>
        <p:spPr bwMode="auto">
          <a:xfrm>
            <a:off x="5941639" y="3045199"/>
            <a:ext cx="644211" cy="644211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8" name="Freeform 24"/>
          <p:cNvSpPr>
            <a:spLocks noEditPoints="1"/>
          </p:cNvSpPr>
          <p:nvPr/>
        </p:nvSpPr>
        <p:spPr bwMode="auto">
          <a:xfrm>
            <a:off x="3281021" y="4838459"/>
            <a:ext cx="551023" cy="598379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9" name="Freeform 57"/>
          <p:cNvSpPr>
            <a:spLocks noEditPoints="1"/>
          </p:cNvSpPr>
          <p:nvPr/>
        </p:nvSpPr>
        <p:spPr bwMode="auto">
          <a:xfrm>
            <a:off x="8276265" y="4925228"/>
            <a:ext cx="595019" cy="527499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0" name="Freeform 152"/>
          <p:cNvSpPr>
            <a:spLocks noEditPoints="1"/>
          </p:cNvSpPr>
          <p:nvPr/>
        </p:nvSpPr>
        <p:spPr bwMode="auto">
          <a:xfrm>
            <a:off x="5590751" y="1897806"/>
            <a:ext cx="684853" cy="63289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1" name="Freeform 66"/>
          <p:cNvSpPr>
            <a:spLocks noEditPoints="1"/>
          </p:cNvSpPr>
          <p:nvPr/>
        </p:nvSpPr>
        <p:spPr bwMode="auto">
          <a:xfrm>
            <a:off x="7591091" y="3321475"/>
            <a:ext cx="726719" cy="563675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42" name="Group 25"/>
          <p:cNvGrpSpPr/>
          <p:nvPr/>
        </p:nvGrpSpPr>
        <p:grpSpPr>
          <a:xfrm>
            <a:off x="8707517" y="2353672"/>
            <a:ext cx="2189304" cy="647074"/>
            <a:chOff x="1662668" y="916537"/>
            <a:chExt cx="1641978" cy="485305"/>
          </a:xfrm>
        </p:grpSpPr>
        <p:sp>
          <p:nvSpPr>
            <p:cNvPr id="43" name="Text Placeholder 3"/>
            <p:cNvSpPr txBox="1">
              <a:spLocks/>
            </p:cNvSpPr>
            <p:nvPr/>
          </p:nvSpPr>
          <p:spPr>
            <a:xfrm>
              <a:off x="1662668" y="916537"/>
              <a:ext cx="8499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6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44" name="Text Placeholder 3"/>
            <p:cNvSpPr txBox="1">
              <a:spLocks/>
            </p:cNvSpPr>
            <p:nvPr/>
          </p:nvSpPr>
          <p:spPr>
            <a:xfrm>
              <a:off x="1662668" y="1094161"/>
              <a:ext cx="1641978" cy="30768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45" name="Group 28"/>
          <p:cNvGrpSpPr/>
          <p:nvPr/>
        </p:nvGrpSpPr>
        <p:grpSpPr>
          <a:xfrm>
            <a:off x="1058650" y="5826135"/>
            <a:ext cx="2488943" cy="654658"/>
            <a:chOff x="919477" y="916537"/>
            <a:chExt cx="1866707" cy="490993"/>
          </a:xfrm>
        </p:grpSpPr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1936190" y="916537"/>
              <a:ext cx="8499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5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47" name="Text Placeholder 3"/>
            <p:cNvSpPr txBox="1">
              <a:spLocks/>
            </p:cNvSpPr>
            <p:nvPr/>
          </p:nvSpPr>
          <p:spPr>
            <a:xfrm>
              <a:off x="919477" y="1099850"/>
              <a:ext cx="1866707" cy="30768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48" name="Group 61"/>
          <p:cNvGrpSpPr/>
          <p:nvPr/>
        </p:nvGrpSpPr>
        <p:grpSpPr>
          <a:xfrm>
            <a:off x="8707517" y="5738527"/>
            <a:ext cx="2189304" cy="647074"/>
            <a:chOff x="1662668" y="916537"/>
            <a:chExt cx="1641978" cy="485305"/>
          </a:xfrm>
        </p:grpSpPr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1662668" y="916537"/>
              <a:ext cx="8499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50" name="Text Placeholder 3"/>
            <p:cNvSpPr txBox="1">
              <a:spLocks/>
            </p:cNvSpPr>
            <p:nvPr/>
          </p:nvSpPr>
          <p:spPr>
            <a:xfrm>
              <a:off x="1662668" y="1094161"/>
              <a:ext cx="1641978" cy="30768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51" name="Group 64"/>
          <p:cNvGrpSpPr/>
          <p:nvPr/>
        </p:nvGrpSpPr>
        <p:grpSpPr>
          <a:xfrm>
            <a:off x="1503473" y="3675473"/>
            <a:ext cx="2488943" cy="654658"/>
            <a:chOff x="919477" y="916537"/>
            <a:chExt cx="1866707" cy="490993"/>
          </a:xfrm>
        </p:grpSpPr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1936190" y="916537"/>
              <a:ext cx="8499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53" name="Text Placeholder 3"/>
            <p:cNvSpPr txBox="1">
              <a:spLocks/>
            </p:cNvSpPr>
            <p:nvPr/>
          </p:nvSpPr>
          <p:spPr>
            <a:xfrm>
              <a:off x="919477" y="1099850"/>
              <a:ext cx="1866707" cy="30768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57" name="Group 25"/>
          <p:cNvGrpSpPr/>
          <p:nvPr/>
        </p:nvGrpSpPr>
        <p:grpSpPr>
          <a:xfrm>
            <a:off x="7286307" y="1278341"/>
            <a:ext cx="2189304" cy="647074"/>
            <a:chOff x="1662668" y="916537"/>
            <a:chExt cx="1641978" cy="485305"/>
          </a:xfrm>
        </p:grpSpPr>
        <p:sp>
          <p:nvSpPr>
            <p:cNvPr id="58" name="Text Placeholder 3"/>
            <p:cNvSpPr txBox="1">
              <a:spLocks/>
            </p:cNvSpPr>
            <p:nvPr/>
          </p:nvSpPr>
          <p:spPr>
            <a:xfrm>
              <a:off x="1662668" y="916537"/>
              <a:ext cx="8499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59" name="Text Placeholder 3"/>
            <p:cNvSpPr txBox="1">
              <a:spLocks/>
            </p:cNvSpPr>
            <p:nvPr/>
          </p:nvSpPr>
          <p:spPr>
            <a:xfrm>
              <a:off x="1662668" y="1094161"/>
              <a:ext cx="1641978" cy="30768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ent Arrow 13"/>
          <p:cNvSpPr/>
          <p:nvPr/>
        </p:nvSpPr>
        <p:spPr>
          <a:xfrm rot="10800000" flipH="1" flipV="1">
            <a:off x="3547595" y="1030979"/>
            <a:ext cx="2282843" cy="603675"/>
          </a:xfrm>
          <a:prstGeom prst="bentArrow">
            <a:avLst>
              <a:gd name="adj1" fmla="val 17673"/>
              <a:gd name="adj2" fmla="val 3577"/>
              <a:gd name="adj3" fmla="val 0"/>
              <a:gd name="adj4" fmla="val 7030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" name="Group 9"/>
          <p:cNvGrpSpPr/>
          <p:nvPr/>
        </p:nvGrpSpPr>
        <p:grpSpPr>
          <a:xfrm flipH="1" flipV="1">
            <a:off x="6402892" y="-11146"/>
            <a:ext cx="1444816" cy="3656220"/>
            <a:chOff x="2152507" y="1411974"/>
            <a:chExt cx="1739158" cy="3516910"/>
          </a:xfrm>
          <a:solidFill>
            <a:schemeClr val="accent6"/>
          </a:solidFill>
        </p:grpSpPr>
        <p:sp>
          <p:nvSpPr>
            <p:cNvPr id="11" name="Bent Arrow 10"/>
            <p:cNvSpPr/>
            <p:nvPr/>
          </p:nvSpPr>
          <p:spPr>
            <a:xfrm rot="16200000">
              <a:off x="1677486" y="1886995"/>
              <a:ext cx="1819621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Bent Arrow 11"/>
            <p:cNvSpPr/>
            <p:nvPr/>
          </p:nvSpPr>
          <p:spPr>
            <a:xfrm rot="5400000">
              <a:off x="2547066" y="3584284"/>
              <a:ext cx="1819620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Up Arrow 12"/>
          <p:cNvSpPr/>
          <p:nvPr/>
        </p:nvSpPr>
        <p:spPr>
          <a:xfrm flipV="1">
            <a:off x="5749912" y="-11146"/>
            <a:ext cx="284709" cy="4630047"/>
          </a:xfrm>
          <a:prstGeom prst="upArrow">
            <a:avLst>
              <a:gd name="adj1" fmla="val 53549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6B7D2-B98C-44FD-8D04-7EC62A564975}" type="slidenum">
              <a:rPr lang="en-US" smtClean="0">
                <a:cs typeface="+mn-ea"/>
                <a:sym typeface="+mn-lt"/>
              </a:rPr>
              <a:pPr/>
              <a:t>4</a:t>
            </a:fld>
            <a:endParaRPr lang="en-US" dirty="0">
              <a:cs typeface="+mn-ea"/>
              <a:sym typeface="+mn-lt"/>
            </a:endParaRPr>
          </a:p>
        </p:txBody>
      </p:sp>
      <p:sp>
        <p:nvSpPr>
          <p:cNvPr id="6" name="Up Arrow 5"/>
          <p:cNvSpPr/>
          <p:nvPr/>
        </p:nvSpPr>
        <p:spPr>
          <a:xfrm flipV="1">
            <a:off x="6092873" y="-11146"/>
            <a:ext cx="248640" cy="3223844"/>
          </a:xfrm>
          <a:prstGeom prst="upArrow">
            <a:avLst>
              <a:gd name="adj1" fmla="val 53549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10" name="Group 8"/>
          <p:cNvGrpSpPr/>
          <p:nvPr/>
        </p:nvGrpSpPr>
        <p:grpSpPr>
          <a:xfrm flipV="1">
            <a:off x="4160157" y="-11146"/>
            <a:ext cx="1444815" cy="3658335"/>
            <a:chOff x="2152508" y="1409938"/>
            <a:chExt cx="1739157" cy="3518946"/>
          </a:xfrm>
          <a:solidFill>
            <a:schemeClr val="accent1"/>
          </a:solidFill>
        </p:grpSpPr>
        <p:sp>
          <p:nvSpPr>
            <p:cNvPr id="5" name="Bent Arrow 4"/>
            <p:cNvSpPr/>
            <p:nvPr/>
          </p:nvSpPr>
          <p:spPr>
            <a:xfrm rot="16200000">
              <a:off x="1677487" y="1884959"/>
              <a:ext cx="1819622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Bent Arrow 7"/>
            <p:cNvSpPr/>
            <p:nvPr/>
          </p:nvSpPr>
          <p:spPr>
            <a:xfrm rot="5400000">
              <a:off x="2547066" y="3584284"/>
              <a:ext cx="1819620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Bent Arrow 14"/>
          <p:cNvSpPr/>
          <p:nvPr/>
        </p:nvSpPr>
        <p:spPr>
          <a:xfrm rot="10800000" flipV="1">
            <a:off x="6263744" y="587809"/>
            <a:ext cx="2290153" cy="904025"/>
          </a:xfrm>
          <a:prstGeom prst="bentArrow">
            <a:avLst>
              <a:gd name="adj1" fmla="val 17673"/>
              <a:gd name="adj2" fmla="val 3577"/>
              <a:gd name="adj3" fmla="val 0"/>
              <a:gd name="adj4" fmla="val 7030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7060655" y="3121763"/>
            <a:ext cx="1374152" cy="1374149"/>
          </a:xfrm>
          <a:prstGeom prst="ellipse">
            <a:avLst/>
          </a:prstGeom>
          <a:solidFill>
            <a:schemeClr val="accent6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3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4978480" y="3726659"/>
            <a:ext cx="1788893" cy="1788891"/>
          </a:xfrm>
          <a:prstGeom prst="ellipse">
            <a:avLst/>
          </a:prstGeom>
          <a:solidFill>
            <a:schemeClr val="accent2"/>
          </a:solidFill>
          <a:ln w="38100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7" dirty="0">
              <a:solidFill>
                <a:schemeClr val="accent3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5245666" y="2024069"/>
            <a:ext cx="1931365" cy="1931360"/>
          </a:xfrm>
          <a:prstGeom prst="ellipse">
            <a:avLst/>
          </a:prstGeom>
          <a:solidFill>
            <a:schemeClr val="accent3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21920" rtlCol="0" anchor="ctr"/>
          <a:lstStyle/>
          <a:p>
            <a:pPr algn="ctr"/>
            <a:endParaRPr lang="en-US" sz="4267" dirty="0">
              <a:solidFill>
                <a:schemeClr val="accent3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3527159" y="3294723"/>
            <a:ext cx="1459644" cy="1459644"/>
          </a:xfrm>
          <a:prstGeom prst="ellipse">
            <a:avLst/>
          </a:prstGeom>
          <a:solidFill>
            <a:schemeClr val="accent1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7" dirty="0">
              <a:solidFill>
                <a:schemeClr val="accent3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Freeform 126"/>
          <p:cNvSpPr>
            <a:spLocks/>
          </p:cNvSpPr>
          <p:nvPr/>
        </p:nvSpPr>
        <p:spPr bwMode="auto">
          <a:xfrm>
            <a:off x="3998589" y="3691983"/>
            <a:ext cx="516785" cy="665123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1" name="Freeform 127"/>
          <p:cNvSpPr>
            <a:spLocks/>
          </p:cNvSpPr>
          <p:nvPr/>
        </p:nvSpPr>
        <p:spPr bwMode="auto">
          <a:xfrm>
            <a:off x="5812061" y="2549797"/>
            <a:ext cx="798571" cy="879904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63" name="Freeform 24"/>
          <p:cNvSpPr>
            <a:spLocks noEditPoints="1"/>
          </p:cNvSpPr>
          <p:nvPr/>
        </p:nvSpPr>
        <p:spPr bwMode="auto">
          <a:xfrm>
            <a:off x="7534501" y="3567996"/>
            <a:ext cx="406139" cy="441043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4" name="Freeform 5"/>
          <p:cNvSpPr>
            <a:spLocks noEditPoints="1"/>
          </p:cNvSpPr>
          <p:nvPr/>
        </p:nvSpPr>
        <p:spPr bwMode="auto">
          <a:xfrm>
            <a:off x="5457840" y="4206017"/>
            <a:ext cx="830177" cy="830177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3074858" y="1491834"/>
            <a:ext cx="1057967" cy="1057964"/>
          </a:xfrm>
          <a:prstGeom prst="ellipse">
            <a:avLst/>
          </a:prstGeom>
          <a:solidFill>
            <a:schemeClr val="accent5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3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Freeform 56"/>
          <p:cNvSpPr>
            <a:spLocks noEditPoints="1"/>
          </p:cNvSpPr>
          <p:nvPr/>
        </p:nvSpPr>
        <p:spPr bwMode="auto">
          <a:xfrm>
            <a:off x="3362999" y="1779974"/>
            <a:ext cx="481684" cy="481684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7982367" y="1415025"/>
            <a:ext cx="1057967" cy="1057964"/>
          </a:xfrm>
          <a:prstGeom prst="ellipse">
            <a:avLst/>
          </a:prstGeom>
          <a:solidFill>
            <a:schemeClr val="accent4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3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Freeform 56"/>
          <p:cNvSpPr>
            <a:spLocks noEditPoints="1"/>
          </p:cNvSpPr>
          <p:nvPr/>
        </p:nvSpPr>
        <p:spPr bwMode="auto">
          <a:xfrm>
            <a:off x="8270509" y="1703165"/>
            <a:ext cx="481684" cy="481684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69" name="Group 25"/>
          <p:cNvGrpSpPr/>
          <p:nvPr/>
        </p:nvGrpSpPr>
        <p:grpSpPr>
          <a:xfrm>
            <a:off x="9163539" y="1568645"/>
            <a:ext cx="2189304" cy="647074"/>
            <a:chOff x="1662668" y="916537"/>
            <a:chExt cx="1641978" cy="485305"/>
          </a:xfrm>
        </p:grpSpPr>
        <p:sp>
          <p:nvSpPr>
            <p:cNvPr id="70" name="Text Placeholder 3"/>
            <p:cNvSpPr txBox="1">
              <a:spLocks/>
            </p:cNvSpPr>
            <p:nvPr/>
          </p:nvSpPr>
          <p:spPr>
            <a:xfrm>
              <a:off x="1662668" y="916537"/>
              <a:ext cx="8499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71" name="Text Placeholder 3"/>
            <p:cNvSpPr txBox="1">
              <a:spLocks/>
            </p:cNvSpPr>
            <p:nvPr/>
          </p:nvSpPr>
          <p:spPr>
            <a:xfrm>
              <a:off x="1662668" y="1094161"/>
              <a:ext cx="1641978" cy="30768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72" name="Group 28"/>
          <p:cNvGrpSpPr/>
          <p:nvPr/>
        </p:nvGrpSpPr>
        <p:grpSpPr>
          <a:xfrm>
            <a:off x="1333821" y="2675101"/>
            <a:ext cx="2590092" cy="654658"/>
            <a:chOff x="843615" y="916537"/>
            <a:chExt cx="1942569" cy="490993"/>
          </a:xfrm>
        </p:grpSpPr>
        <p:sp>
          <p:nvSpPr>
            <p:cNvPr id="73" name="Text Placeholder 3"/>
            <p:cNvSpPr txBox="1">
              <a:spLocks/>
            </p:cNvSpPr>
            <p:nvPr/>
          </p:nvSpPr>
          <p:spPr>
            <a:xfrm>
              <a:off x="1936190" y="916537"/>
              <a:ext cx="8499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74" name="Text Placeholder 3"/>
            <p:cNvSpPr txBox="1">
              <a:spLocks/>
            </p:cNvSpPr>
            <p:nvPr/>
          </p:nvSpPr>
          <p:spPr>
            <a:xfrm>
              <a:off x="843615" y="1099850"/>
              <a:ext cx="1942569" cy="30768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75" name="Group 61"/>
          <p:cNvGrpSpPr/>
          <p:nvPr/>
        </p:nvGrpSpPr>
        <p:grpSpPr>
          <a:xfrm>
            <a:off x="8553896" y="3412069"/>
            <a:ext cx="2189304" cy="647074"/>
            <a:chOff x="1662668" y="916537"/>
            <a:chExt cx="1641978" cy="485305"/>
          </a:xfrm>
        </p:grpSpPr>
        <p:sp>
          <p:nvSpPr>
            <p:cNvPr id="76" name="Text Placeholder 3"/>
            <p:cNvSpPr txBox="1">
              <a:spLocks/>
            </p:cNvSpPr>
            <p:nvPr/>
          </p:nvSpPr>
          <p:spPr>
            <a:xfrm>
              <a:off x="1662668" y="916537"/>
              <a:ext cx="8499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6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77" name="Text Placeholder 3"/>
            <p:cNvSpPr txBox="1">
              <a:spLocks/>
            </p:cNvSpPr>
            <p:nvPr/>
          </p:nvSpPr>
          <p:spPr>
            <a:xfrm>
              <a:off x="1662668" y="1094161"/>
              <a:ext cx="1641978" cy="30768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78" name="Group 64"/>
          <p:cNvGrpSpPr/>
          <p:nvPr/>
        </p:nvGrpSpPr>
        <p:grpSpPr>
          <a:xfrm>
            <a:off x="1142999" y="3658540"/>
            <a:ext cx="2234941" cy="654658"/>
            <a:chOff x="1109978" y="916537"/>
            <a:chExt cx="1676206" cy="490993"/>
          </a:xfrm>
        </p:grpSpPr>
        <p:sp>
          <p:nvSpPr>
            <p:cNvPr id="79" name="Text Placeholder 3"/>
            <p:cNvSpPr txBox="1">
              <a:spLocks/>
            </p:cNvSpPr>
            <p:nvPr/>
          </p:nvSpPr>
          <p:spPr>
            <a:xfrm>
              <a:off x="1936190" y="916537"/>
              <a:ext cx="8499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80" name="Text Placeholder 3"/>
            <p:cNvSpPr txBox="1">
              <a:spLocks/>
            </p:cNvSpPr>
            <p:nvPr/>
          </p:nvSpPr>
          <p:spPr>
            <a:xfrm>
              <a:off x="1109978" y="1099850"/>
              <a:ext cx="1676206" cy="30768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81" name="Group 25"/>
          <p:cNvGrpSpPr/>
          <p:nvPr/>
        </p:nvGrpSpPr>
        <p:grpSpPr>
          <a:xfrm>
            <a:off x="4713432" y="5644245"/>
            <a:ext cx="2189304" cy="647074"/>
            <a:chOff x="1706297" y="916537"/>
            <a:chExt cx="1641978" cy="485305"/>
          </a:xfrm>
        </p:grpSpPr>
        <p:sp>
          <p:nvSpPr>
            <p:cNvPr id="82" name="Text Placeholder 3"/>
            <p:cNvSpPr txBox="1">
              <a:spLocks/>
            </p:cNvSpPr>
            <p:nvPr/>
          </p:nvSpPr>
          <p:spPr>
            <a:xfrm>
              <a:off x="2102290" y="916537"/>
              <a:ext cx="8499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83" name="Text Placeholder 3"/>
            <p:cNvSpPr txBox="1">
              <a:spLocks/>
            </p:cNvSpPr>
            <p:nvPr/>
          </p:nvSpPr>
          <p:spPr>
            <a:xfrm>
              <a:off x="1706297" y="1094161"/>
              <a:ext cx="1641978" cy="30768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84" name="Group 64"/>
          <p:cNvGrpSpPr/>
          <p:nvPr/>
        </p:nvGrpSpPr>
        <p:grpSpPr>
          <a:xfrm>
            <a:off x="584199" y="1682016"/>
            <a:ext cx="2362617" cy="654658"/>
            <a:chOff x="1014221" y="916537"/>
            <a:chExt cx="1771963" cy="490993"/>
          </a:xfrm>
        </p:grpSpPr>
        <p:sp>
          <p:nvSpPr>
            <p:cNvPr id="85" name="Text Placeholder 3"/>
            <p:cNvSpPr txBox="1">
              <a:spLocks/>
            </p:cNvSpPr>
            <p:nvPr/>
          </p:nvSpPr>
          <p:spPr>
            <a:xfrm>
              <a:off x="1936190" y="916537"/>
              <a:ext cx="8499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5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86" name="Text Placeholder 3"/>
            <p:cNvSpPr txBox="1">
              <a:spLocks/>
            </p:cNvSpPr>
            <p:nvPr/>
          </p:nvSpPr>
          <p:spPr>
            <a:xfrm>
              <a:off x="1014221" y="1099850"/>
              <a:ext cx="1771963" cy="30768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7"/>
          <p:cNvGrpSpPr/>
          <p:nvPr/>
        </p:nvGrpSpPr>
        <p:grpSpPr>
          <a:xfrm>
            <a:off x="1869839" y="3386663"/>
            <a:ext cx="1022420" cy="1028392"/>
            <a:chOff x="3362253" y="2517137"/>
            <a:chExt cx="1112458" cy="771294"/>
          </a:xfrm>
        </p:grpSpPr>
        <p:sp>
          <p:nvSpPr>
            <p:cNvPr id="79" name="Round Diagonal Corner Rectangle 78"/>
            <p:cNvSpPr/>
            <p:nvPr/>
          </p:nvSpPr>
          <p:spPr>
            <a:xfrm rot="10800000" flipH="1" flipV="1">
              <a:off x="3364530" y="2542534"/>
              <a:ext cx="1110181" cy="745897"/>
            </a:xfrm>
            <a:prstGeom prst="teardrop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80" name="Round Diagonal Corner Rectangle 79"/>
            <p:cNvSpPr/>
            <p:nvPr/>
          </p:nvSpPr>
          <p:spPr>
            <a:xfrm rot="10800000" flipH="1" flipV="1">
              <a:off x="3362253" y="2517137"/>
              <a:ext cx="1110181" cy="745897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3" name="Group 80"/>
          <p:cNvGrpSpPr/>
          <p:nvPr/>
        </p:nvGrpSpPr>
        <p:grpSpPr>
          <a:xfrm>
            <a:off x="3111310" y="3402990"/>
            <a:ext cx="1216431" cy="1252669"/>
            <a:chOff x="4638997" y="2552242"/>
            <a:chExt cx="1314128" cy="939502"/>
          </a:xfrm>
        </p:grpSpPr>
        <p:sp>
          <p:nvSpPr>
            <p:cNvPr id="82" name="Round Diagonal Corner Rectangle 81"/>
            <p:cNvSpPr/>
            <p:nvPr/>
          </p:nvSpPr>
          <p:spPr>
            <a:xfrm rot="10800000" flipV="1">
              <a:off x="4638997" y="2577119"/>
              <a:ext cx="1314124" cy="914625"/>
            </a:xfrm>
            <a:prstGeom prst="teardrop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83" name="Round Diagonal Corner Rectangle 82"/>
            <p:cNvSpPr/>
            <p:nvPr/>
          </p:nvSpPr>
          <p:spPr>
            <a:xfrm rot="10800000" flipV="1">
              <a:off x="4639001" y="2552242"/>
              <a:ext cx="1314124" cy="914625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4" name="Group 83"/>
          <p:cNvGrpSpPr/>
          <p:nvPr/>
        </p:nvGrpSpPr>
        <p:grpSpPr>
          <a:xfrm>
            <a:off x="2993868" y="2016843"/>
            <a:ext cx="1333872" cy="1326647"/>
            <a:chOff x="4550915" y="1512632"/>
            <a:chExt cx="1402210" cy="994985"/>
          </a:xfrm>
        </p:grpSpPr>
        <p:sp>
          <p:nvSpPr>
            <p:cNvPr id="85" name="Round Diagonal Corner Rectangle 84"/>
            <p:cNvSpPr/>
            <p:nvPr/>
          </p:nvSpPr>
          <p:spPr>
            <a:xfrm rot="10800000">
              <a:off x="4550915" y="1531687"/>
              <a:ext cx="1402206" cy="975930"/>
            </a:xfrm>
            <a:prstGeom prst="teardrop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86" name="Round Diagonal Corner Rectangle 85"/>
            <p:cNvSpPr/>
            <p:nvPr/>
          </p:nvSpPr>
          <p:spPr>
            <a:xfrm rot="10800000">
              <a:off x="4550919" y="1512632"/>
              <a:ext cx="1402206" cy="97593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5" name="Group 86"/>
          <p:cNvGrpSpPr/>
          <p:nvPr/>
        </p:nvGrpSpPr>
        <p:grpSpPr>
          <a:xfrm>
            <a:off x="949776" y="1414523"/>
            <a:ext cx="1907697" cy="1813136"/>
            <a:chOff x="2607467" y="1060892"/>
            <a:chExt cx="1841153" cy="1359852"/>
          </a:xfrm>
        </p:grpSpPr>
        <p:sp>
          <p:nvSpPr>
            <p:cNvPr id="88" name="Round Diagonal Corner Rectangle 87"/>
            <p:cNvSpPr/>
            <p:nvPr/>
          </p:nvSpPr>
          <p:spPr>
            <a:xfrm rot="10800000" flipH="1">
              <a:off x="2609055" y="1082809"/>
              <a:ext cx="1839565" cy="1337935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89" name="Round Diagonal Corner Rectangle 88"/>
            <p:cNvSpPr/>
            <p:nvPr/>
          </p:nvSpPr>
          <p:spPr>
            <a:xfrm rot="10800000" flipH="1">
              <a:off x="2607467" y="1060892"/>
              <a:ext cx="1839565" cy="1337935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</p:grpSp>
      <p:sp>
        <p:nvSpPr>
          <p:cNvPr id="77" name="Oval 76"/>
          <p:cNvSpPr/>
          <p:nvPr/>
        </p:nvSpPr>
        <p:spPr>
          <a:xfrm>
            <a:off x="2411195" y="2746585"/>
            <a:ext cx="1165355" cy="1165347"/>
          </a:xfrm>
          <a:prstGeom prst="ellips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C136B7D2-B98C-44FD-8D04-7EC62A564975}" type="slidenum">
              <a:rPr lang="en-US" smtClean="0">
                <a:cs typeface="+mn-ea"/>
                <a:sym typeface="+mn-lt"/>
              </a:rPr>
              <a:pPr/>
              <a:t>5</a:t>
            </a:fld>
            <a:endParaRPr lang="en-US" dirty="0">
              <a:cs typeface="+mn-ea"/>
              <a:sym typeface="+mn-lt"/>
            </a:endParaRPr>
          </a:p>
        </p:txBody>
      </p:sp>
      <p:sp>
        <p:nvSpPr>
          <p:cNvPr id="2053" name="Freeform 5"/>
          <p:cNvSpPr>
            <a:spLocks/>
          </p:cNvSpPr>
          <p:nvPr/>
        </p:nvSpPr>
        <p:spPr bwMode="auto">
          <a:xfrm>
            <a:off x="2467415" y="3318083"/>
            <a:ext cx="1109133" cy="2686901"/>
          </a:xfrm>
          <a:custGeom>
            <a:avLst/>
            <a:gdLst/>
            <a:ahLst/>
            <a:cxnLst>
              <a:cxn ang="0">
                <a:pos x="109" y="0"/>
              </a:cxn>
              <a:cxn ang="0">
                <a:pos x="110" y="585"/>
              </a:cxn>
              <a:cxn ang="0">
                <a:pos x="110" y="586"/>
              </a:cxn>
              <a:cxn ang="0">
                <a:pos x="116" y="619"/>
              </a:cxn>
              <a:cxn ang="0">
                <a:pos x="121" y="629"/>
              </a:cxn>
              <a:cxn ang="0">
                <a:pos x="147" y="656"/>
              </a:cxn>
              <a:cxn ang="0">
                <a:pos x="203" y="676"/>
              </a:cxn>
              <a:cxn ang="0">
                <a:pos x="0" y="676"/>
              </a:cxn>
              <a:cxn ang="0">
                <a:pos x="62" y="650"/>
              </a:cxn>
              <a:cxn ang="0">
                <a:pos x="78" y="629"/>
              </a:cxn>
              <a:cxn ang="0">
                <a:pos x="82" y="619"/>
              </a:cxn>
              <a:cxn ang="0">
                <a:pos x="88" y="586"/>
              </a:cxn>
              <a:cxn ang="0">
                <a:pos x="88" y="585"/>
              </a:cxn>
              <a:cxn ang="0">
                <a:pos x="88" y="0"/>
              </a:cxn>
              <a:cxn ang="0">
                <a:pos x="109" y="0"/>
              </a:cxn>
            </a:cxnLst>
            <a:rect l="0" t="0" r="r" b="b"/>
            <a:pathLst>
              <a:path w="203" h="676">
                <a:moveTo>
                  <a:pt x="109" y="0"/>
                </a:moveTo>
                <a:cubicBezTo>
                  <a:pt x="110" y="585"/>
                  <a:pt x="110" y="585"/>
                  <a:pt x="110" y="585"/>
                </a:cubicBezTo>
                <a:cubicBezTo>
                  <a:pt x="110" y="586"/>
                  <a:pt x="110" y="586"/>
                  <a:pt x="110" y="586"/>
                </a:cubicBezTo>
                <a:cubicBezTo>
                  <a:pt x="110" y="598"/>
                  <a:pt x="112" y="609"/>
                  <a:pt x="116" y="619"/>
                </a:cubicBezTo>
                <a:cubicBezTo>
                  <a:pt x="117" y="622"/>
                  <a:pt x="119" y="626"/>
                  <a:pt x="121" y="629"/>
                </a:cubicBezTo>
                <a:cubicBezTo>
                  <a:pt x="127" y="637"/>
                  <a:pt x="136" y="646"/>
                  <a:pt x="147" y="656"/>
                </a:cubicBezTo>
                <a:cubicBezTo>
                  <a:pt x="164" y="669"/>
                  <a:pt x="182" y="676"/>
                  <a:pt x="203" y="676"/>
                </a:cubicBezTo>
                <a:cubicBezTo>
                  <a:pt x="0" y="676"/>
                  <a:pt x="0" y="676"/>
                  <a:pt x="0" y="676"/>
                </a:cubicBezTo>
                <a:cubicBezTo>
                  <a:pt x="24" y="676"/>
                  <a:pt x="45" y="667"/>
                  <a:pt x="62" y="650"/>
                </a:cubicBezTo>
                <a:cubicBezTo>
                  <a:pt x="68" y="643"/>
                  <a:pt x="74" y="636"/>
                  <a:pt x="78" y="629"/>
                </a:cubicBezTo>
                <a:cubicBezTo>
                  <a:pt x="79" y="626"/>
                  <a:pt x="81" y="622"/>
                  <a:pt x="82" y="619"/>
                </a:cubicBezTo>
                <a:cubicBezTo>
                  <a:pt x="86" y="609"/>
                  <a:pt x="88" y="598"/>
                  <a:pt x="88" y="586"/>
                </a:cubicBezTo>
                <a:cubicBezTo>
                  <a:pt x="88" y="586"/>
                  <a:pt x="88" y="586"/>
                  <a:pt x="88" y="585"/>
                </a:cubicBezTo>
                <a:cubicBezTo>
                  <a:pt x="88" y="0"/>
                  <a:pt x="88" y="0"/>
                  <a:pt x="88" y="0"/>
                </a:cubicBezTo>
                <a:lnTo>
                  <a:pt x="109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2813026" y="3126059"/>
            <a:ext cx="384047" cy="38404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0" y="6004985"/>
            <a:ext cx="12192000" cy="11234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6" name="Group 89"/>
          <p:cNvGrpSpPr/>
          <p:nvPr/>
        </p:nvGrpSpPr>
        <p:grpSpPr>
          <a:xfrm>
            <a:off x="2100269" y="4581141"/>
            <a:ext cx="801588" cy="786239"/>
            <a:chOff x="3360240" y="2517137"/>
            <a:chExt cx="1112194" cy="774844"/>
          </a:xfrm>
        </p:grpSpPr>
        <p:sp>
          <p:nvSpPr>
            <p:cNvPr id="91" name="Round Diagonal Corner Rectangle 90"/>
            <p:cNvSpPr/>
            <p:nvPr/>
          </p:nvSpPr>
          <p:spPr>
            <a:xfrm rot="10800000" flipH="1" flipV="1">
              <a:off x="3360240" y="2546083"/>
              <a:ext cx="1110180" cy="745898"/>
            </a:xfrm>
            <a:prstGeom prst="teardrop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92" name="Round Diagonal Corner Rectangle 91"/>
            <p:cNvSpPr/>
            <p:nvPr/>
          </p:nvSpPr>
          <p:spPr>
            <a:xfrm rot="10800000" flipH="1" flipV="1">
              <a:off x="3362253" y="2517137"/>
              <a:ext cx="1110181" cy="745897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</p:grpSp>
      <p:sp>
        <p:nvSpPr>
          <p:cNvPr id="121" name="Oval 120"/>
          <p:cNvSpPr/>
          <p:nvPr/>
        </p:nvSpPr>
        <p:spPr>
          <a:xfrm>
            <a:off x="2884837" y="4493802"/>
            <a:ext cx="240424" cy="240421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559813" y="3738846"/>
            <a:ext cx="1371819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accent1"/>
                </a:solidFill>
                <a:cs typeface="+mn-ea"/>
                <a:sym typeface="+mn-lt"/>
              </a:rPr>
              <a:t>Phone Setting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096001" y="3738846"/>
            <a:ext cx="1459377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Global Access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632187" y="3738846"/>
            <a:ext cx="116083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accent3"/>
                </a:solidFill>
                <a:cs typeface="+mn-ea"/>
                <a:sym typeface="+mn-lt"/>
              </a:rPr>
              <a:t>Calendar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861136" y="3738846"/>
            <a:ext cx="1382568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accent4"/>
                </a:solidFill>
                <a:cs typeface="+mn-ea"/>
                <a:sym typeface="+mn-lt"/>
              </a:rPr>
              <a:t>Smart Touch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0284131" y="3738846"/>
            <a:ext cx="1188523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accent6"/>
                </a:solidFill>
                <a:cs typeface="+mn-ea"/>
                <a:sym typeface="+mn-lt"/>
              </a:rPr>
              <a:t>Statistics</a:t>
            </a:r>
          </a:p>
        </p:txBody>
      </p:sp>
      <p:sp>
        <p:nvSpPr>
          <p:cNvPr id="62" name="Footer Text"/>
          <p:cNvSpPr txBox="1"/>
          <p:nvPr/>
        </p:nvSpPr>
        <p:spPr>
          <a:xfrm>
            <a:off x="4559813" y="1508767"/>
            <a:ext cx="6717787" cy="8411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467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Mock Up Project Infographic</a:t>
            </a:r>
          </a:p>
          <a:p>
            <a:pPr algn="just"/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112" name="Group 111"/>
          <p:cNvGrpSpPr/>
          <p:nvPr/>
        </p:nvGrpSpPr>
        <p:grpSpPr>
          <a:xfrm>
            <a:off x="10565713" y="2965224"/>
            <a:ext cx="625361" cy="607457"/>
            <a:chOff x="7924284" y="2223917"/>
            <a:chExt cx="469021" cy="455593"/>
          </a:xfrm>
        </p:grpSpPr>
        <p:sp>
          <p:nvSpPr>
            <p:cNvPr id="61" name="Teardrop 60"/>
            <p:cNvSpPr>
              <a:spLocks noChangeAspect="1"/>
            </p:cNvSpPr>
            <p:nvPr/>
          </p:nvSpPr>
          <p:spPr>
            <a:xfrm>
              <a:off x="7924284" y="2223917"/>
              <a:ext cx="469021" cy="455593"/>
            </a:xfrm>
            <a:prstGeom prst="teardrop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13"/>
            <p:cNvSpPr>
              <a:spLocks noEditPoints="1"/>
            </p:cNvSpPr>
            <p:nvPr/>
          </p:nvSpPr>
          <p:spPr bwMode="auto">
            <a:xfrm>
              <a:off x="8034808" y="2338100"/>
              <a:ext cx="250825" cy="188913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147" y="98"/>
                </a:cxn>
                <a:cxn ang="0">
                  <a:pos x="19" y="98"/>
                </a:cxn>
                <a:cxn ang="0">
                  <a:pos x="19" y="54"/>
                </a:cxn>
                <a:cxn ang="0">
                  <a:pos x="54" y="9"/>
                </a:cxn>
                <a:cxn ang="0">
                  <a:pos x="97" y="54"/>
                </a:cxn>
                <a:cxn ang="0">
                  <a:pos x="127" y="28"/>
                </a:cxn>
                <a:cxn ang="0">
                  <a:pos x="147" y="98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147" y="98"/>
                  </a:moveTo>
                  <a:lnTo>
                    <a:pt x="19" y="98"/>
                  </a:lnTo>
                  <a:lnTo>
                    <a:pt x="19" y="54"/>
                  </a:lnTo>
                  <a:lnTo>
                    <a:pt x="54" y="9"/>
                  </a:lnTo>
                  <a:lnTo>
                    <a:pt x="97" y="54"/>
                  </a:lnTo>
                  <a:lnTo>
                    <a:pt x="127" y="28"/>
                  </a:lnTo>
                  <a:lnTo>
                    <a:pt x="147" y="98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9187373" y="2883150"/>
            <a:ext cx="625361" cy="607457"/>
            <a:chOff x="6890529" y="2162362"/>
            <a:chExt cx="469021" cy="455593"/>
          </a:xfrm>
        </p:grpSpPr>
        <p:sp>
          <p:nvSpPr>
            <p:cNvPr id="60" name="Teardrop 59"/>
            <p:cNvSpPr>
              <a:spLocks noChangeAspect="1"/>
            </p:cNvSpPr>
            <p:nvPr/>
          </p:nvSpPr>
          <p:spPr>
            <a:xfrm>
              <a:off x="6890529" y="2162362"/>
              <a:ext cx="469021" cy="455593"/>
            </a:xfrm>
            <a:prstGeom prst="teardrop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103"/>
            <p:cNvSpPr>
              <a:spLocks noEditPoints="1"/>
            </p:cNvSpPr>
            <p:nvPr/>
          </p:nvSpPr>
          <p:spPr bwMode="auto">
            <a:xfrm>
              <a:off x="7030053" y="2231059"/>
              <a:ext cx="196634" cy="289547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6430825" y="2965224"/>
            <a:ext cx="625361" cy="607457"/>
            <a:chOff x="4823118" y="2223917"/>
            <a:chExt cx="469021" cy="455593"/>
          </a:xfrm>
        </p:grpSpPr>
        <p:sp>
          <p:nvSpPr>
            <p:cNvPr id="58" name="Teardrop 57"/>
            <p:cNvSpPr>
              <a:spLocks noChangeAspect="1"/>
            </p:cNvSpPr>
            <p:nvPr/>
          </p:nvSpPr>
          <p:spPr>
            <a:xfrm>
              <a:off x="4823118" y="2223917"/>
              <a:ext cx="469021" cy="455593"/>
            </a:xfrm>
            <a:prstGeom prst="teardrop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5"/>
            <p:cNvSpPr>
              <a:spLocks noEditPoints="1"/>
            </p:cNvSpPr>
            <p:nvPr/>
          </p:nvSpPr>
          <p:spPr bwMode="auto">
            <a:xfrm>
              <a:off x="4949420" y="2334408"/>
              <a:ext cx="235936" cy="235936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7899925" y="2965224"/>
            <a:ext cx="625361" cy="607457"/>
            <a:chOff x="5924943" y="2223917"/>
            <a:chExt cx="469021" cy="455593"/>
          </a:xfrm>
        </p:grpSpPr>
        <p:sp>
          <p:nvSpPr>
            <p:cNvPr id="59" name="Teardrop 58"/>
            <p:cNvSpPr>
              <a:spLocks noChangeAspect="1"/>
            </p:cNvSpPr>
            <p:nvPr/>
          </p:nvSpPr>
          <p:spPr>
            <a:xfrm>
              <a:off x="5924943" y="2223917"/>
              <a:ext cx="469021" cy="455593"/>
            </a:xfrm>
            <a:prstGeom prst="teardrop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36"/>
            <p:cNvSpPr>
              <a:spLocks noEditPoints="1"/>
            </p:cNvSpPr>
            <p:nvPr/>
          </p:nvSpPr>
          <p:spPr bwMode="auto">
            <a:xfrm>
              <a:off x="6069782" y="2334408"/>
              <a:ext cx="203200" cy="220663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4933044" y="2965224"/>
            <a:ext cx="625361" cy="607457"/>
            <a:chOff x="3699782" y="2223917"/>
            <a:chExt cx="469021" cy="455593"/>
          </a:xfrm>
        </p:grpSpPr>
        <p:sp>
          <p:nvSpPr>
            <p:cNvPr id="57" name="Teardrop 56"/>
            <p:cNvSpPr>
              <a:spLocks noChangeAspect="1"/>
            </p:cNvSpPr>
            <p:nvPr/>
          </p:nvSpPr>
          <p:spPr>
            <a:xfrm>
              <a:off x="3699782" y="2223917"/>
              <a:ext cx="469021" cy="455593"/>
            </a:xfrm>
            <a:prstGeom prst="teardrop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117"/>
            <p:cNvSpPr>
              <a:spLocks/>
            </p:cNvSpPr>
            <p:nvPr/>
          </p:nvSpPr>
          <p:spPr bwMode="auto">
            <a:xfrm>
              <a:off x="3850236" y="2359808"/>
              <a:ext cx="195263" cy="1952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70" name="Freeform 5"/>
          <p:cNvSpPr>
            <a:spLocks noEditPoints="1"/>
          </p:cNvSpPr>
          <p:nvPr/>
        </p:nvSpPr>
        <p:spPr bwMode="auto">
          <a:xfrm>
            <a:off x="3340100" y="2315468"/>
            <a:ext cx="664189" cy="66418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71" name="Freeform 36"/>
          <p:cNvSpPr>
            <a:spLocks noEditPoints="1"/>
          </p:cNvSpPr>
          <p:nvPr/>
        </p:nvSpPr>
        <p:spPr bwMode="auto">
          <a:xfrm>
            <a:off x="3487648" y="3779750"/>
            <a:ext cx="427741" cy="464501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2" name="Freeform 103"/>
          <p:cNvSpPr>
            <a:spLocks noEditPoints="1"/>
          </p:cNvSpPr>
          <p:nvPr/>
        </p:nvSpPr>
        <p:spPr bwMode="auto">
          <a:xfrm>
            <a:off x="2199317" y="3672129"/>
            <a:ext cx="324745" cy="478193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3" name="Freeform 13"/>
          <p:cNvSpPr>
            <a:spLocks noEditPoints="1"/>
          </p:cNvSpPr>
          <p:nvPr/>
        </p:nvSpPr>
        <p:spPr bwMode="auto">
          <a:xfrm>
            <a:off x="2325468" y="4821729"/>
            <a:ext cx="334433" cy="251884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8" y="0"/>
              </a:cxn>
              <a:cxn ang="0">
                <a:pos x="8" y="108"/>
              </a:cxn>
              <a:cxn ang="0">
                <a:pos x="158" y="108"/>
              </a:cxn>
              <a:cxn ang="0">
                <a:pos x="158" y="119"/>
              </a:cxn>
              <a:cxn ang="0">
                <a:pos x="147" y="98"/>
              </a:cxn>
              <a:cxn ang="0">
                <a:pos x="19" y="98"/>
              </a:cxn>
              <a:cxn ang="0">
                <a:pos x="19" y="54"/>
              </a:cxn>
              <a:cxn ang="0">
                <a:pos x="54" y="9"/>
              </a:cxn>
              <a:cxn ang="0">
                <a:pos x="97" y="54"/>
              </a:cxn>
              <a:cxn ang="0">
                <a:pos x="127" y="28"/>
              </a:cxn>
              <a:cxn ang="0">
                <a:pos x="147" y="98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4" name="Freeform 145"/>
          <p:cNvSpPr>
            <a:spLocks/>
          </p:cNvSpPr>
          <p:nvPr/>
        </p:nvSpPr>
        <p:spPr bwMode="auto">
          <a:xfrm>
            <a:off x="1630684" y="2054943"/>
            <a:ext cx="668017" cy="576045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613279" y="4795237"/>
            <a:ext cx="2479764" cy="8204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33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5613277" y="4569534"/>
            <a:ext cx="2114361" cy="22576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467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KEY WORD TO WORLD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4406195" y="4647019"/>
            <a:ext cx="1207083" cy="6566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4267" b="1" dirty="0">
                <a:solidFill>
                  <a:schemeClr val="accent1"/>
                </a:solidFill>
                <a:cs typeface="+mn-ea"/>
                <a:sym typeface="+mn-lt"/>
              </a:rPr>
              <a:t>80%</a:t>
            </a:r>
            <a:endParaRPr lang="en-US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9107009" y="4795237"/>
            <a:ext cx="2479764" cy="8204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33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9107007" y="4569534"/>
            <a:ext cx="2114361" cy="22576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467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KEY WORD TO WORLD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7899924" y="4647019"/>
            <a:ext cx="1207083" cy="6566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4267" b="1" dirty="0">
                <a:solidFill>
                  <a:schemeClr val="accent2"/>
                </a:solidFill>
                <a:cs typeface="+mn-ea"/>
                <a:sym typeface="+mn-lt"/>
              </a:rPr>
              <a:t>90%</a:t>
            </a:r>
            <a:endParaRPr lang="en-US" sz="32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469020" y="2372687"/>
            <a:ext cx="1707615" cy="1782200"/>
            <a:chOff x="2304532" y="7268684"/>
            <a:chExt cx="2227859" cy="2931634"/>
          </a:xfrm>
        </p:grpSpPr>
        <p:sp>
          <p:nvSpPr>
            <p:cNvPr id="6" name="Shape 2075"/>
            <p:cNvSpPr/>
            <p:nvPr/>
          </p:nvSpPr>
          <p:spPr>
            <a:xfrm>
              <a:off x="2478042" y="9183127"/>
              <a:ext cx="1164636" cy="9842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" name="Shape 2076"/>
            <p:cNvSpPr/>
            <p:nvPr/>
          </p:nvSpPr>
          <p:spPr>
            <a:xfrm>
              <a:off x="2539996" y="9884880"/>
              <a:ext cx="1028100" cy="315438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" name="Shape 2077"/>
            <p:cNvSpPr/>
            <p:nvPr/>
          </p:nvSpPr>
          <p:spPr>
            <a:xfrm>
              <a:off x="2321353" y="8930658"/>
              <a:ext cx="1478071" cy="315439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9" name="Shape 2078"/>
            <p:cNvSpPr/>
            <p:nvPr/>
          </p:nvSpPr>
          <p:spPr>
            <a:xfrm>
              <a:off x="2321493" y="8988687"/>
              <a:ext cx="1478061" cy="96018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0" name="Shape 2079"/>
            <p:cNvSpPr/>
            <p:nvPr/>
          </p:nvSpPr>
          <p:spPr>
            <a:xfrm>
              <a:off x="2321353" y="8827414"/>
              <a:ext cx="1478071" cy="315438"/>
            </a:xfrm>
            <a:prstGeom prst="ellips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1" name="Shape 2080"/>
            <p:cNvSpPr/>
            <p:nvPr/>
          </p:nvSpPr>
          <p:spPr>
            <a:xfrm>
              <a:off x="2452224" y="8855344"/>
              <a:ext cx="1216328" cy="259579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2" name="Shape 2081"/>
            <p:cNvSpPr/>
            <p:nvPr/>
          </p:nvSpPr>
          <p:spPr>
            <a:xfrm>
              <a:off x="2304532" y="7268684"/>
              <a:ext cx="2077814" cy="1846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1" h="21294" extrusionOk="0">
                  <a:moveTo>
                    <a:pt x="6799" y="21285"/>
                  </a:moveTo>
                  <a:lnTo>
                    <a:pt x="6819" y="18455"/>
                  </a:lnTo>
                  <a:cubicBezTo>
                    <a:pt x="6863" y="17887"/>
                    <a:pt x="6774" y="17316"/>
                    <a:pt x="6561" y="16798"/>
                  </a:cubicBezTo>
                  <a:cubicBezTo>
                    <a:pt x="6351" y="16286"/>
                    <a:pt x="6027" y="15843"/>
                    <a:pt x="5620" y="15510"/>
                  </a:cubicBezTo>
                  <a:lnTo>
                    <a:pt x="1759" y="11676"/>
                  </a:lnTo>
                  <a:cubicBezTo>
                    <a:pt x="907" y="10760"/>
                    <a:pt x="330" y="9573"/>
                    <a:pt x="105" y="8278"/>
                  </a:cubicBezTo>
                  <a:cubicBezTo>
                    <a:pt x="-109" y="7048"/>
                    <a:pt x="5" y="5775"/>
                    <a:pt x="433" y="4616"/>
                  </a:cubicBezTo>
                  <a:cubicBezTo>
                    <a:pt x="1260" y="2489"/>
                    <a:pt x="2907" y="893"/>
                    <a:pt x="4912" y="276"/>
                  </a:cubicBezTo>
                  <a:cubicBezTo>
                    <a:pt x="6800" y="-305"/>
                    <a:pt x="8820" y="42"/>
                    <a:pt x="10463" y="1230"/>
                  </a:cubicBezTo>
                  <a:cubicBezTo>
                    <a:pt x="12349" y="1490"/>
                    <a:pt x="14127" y="2356"/>
                    <a:pt x="15581" y="3721"/>
                  </a:cubicBezTo>
                  <a:cubicBezTo>
                    <a:pt x="17090" y="5139"/>
                    <a:pt x="18160" y="6987"/>
                    <a:pt x="19073" y="8883"/>
                  </a:cubicBezTo>
                  <a:cubicBezTo>
                    <a:pt x="20033" y="10875"/>
                    <a:pt x="20845" y="12975"/>
                    <a:pt x="21491" y="15165"/>
                  </a:cubicBezTo>
                  <a:cubicBezTo>
                    <a:pt x="20216" y="14732"/>
                    <a:pt x="18976" y="14219"/>
                    <a:pt x="17776" y="13631"/>
                  </a:cubicBezTo>
                  <a:cubicBezTo>
                    <a:pt x="14917" y="12232"/>
                    <a:pt x="12126" y="10307"/>
                    <a:pt x="10640" y="7135"/>
                  </a:cubicBezTo>
                  <a:cubicBezTo>
                    <a:pt x="9891" y="5537"/>
                    <a:pt x="9566" y="3734"/>
                    <a:pt x="9706" y="1938"/>
                  </a:cubicBezTo>
                  <a:cubicBezTo>
                    <a:pt x="8299" y="1023"/>
                    <a:pt x="6615" y="800"/>
                    <a:pt x="5055" y="1321"/>
                  </a:cubicBezTo>
                  <a:cubicBezTo>
                    <a:pt x="3429" y="1864"/>
                    <a:pt x="2093" y="3163"/>
                    <a:pt x="1387" y="4884"/>
                  </a:cubicBezTo>
                  <a:cubicBezTo>
                    <a:pt x="1036" y="5805"/>
                    <a:pt x="943" y="6823"/>
                    <a:pt x="1121" y="7804"/>
                  </a:cubicBezTo>
                  <a:cubicBezTo>
                    <a:pt x="1323" y="8924"/>
                    <a:pt x="1864" y="9933"/>
                    <a:pt x="2654" y="10661"/>
                  </a:cubicBezTo>
                  <a:lnTo>
                    <a:pt x="7427" y="15295"/>
                  </a:lnTo>
                  <a:cubicBezTo>
                    <a:pt x="7905" y="15696"/>
                    <a:pt x="8277" y="16233"/>
                    <a:pt x="8505" y="16850"/>
                  </a:cubicBezTo>
                  <a:cubicBezTo>
                    <a:pt x="8687" y="17343"/>
                    <a:pt x="8772" y="17874"/>
                    <a:pt x="8754" y="18406"/>
                  </a:cubicBezTo>
                  <a:lnTo>
                    <a:pt x="8754" y="21283"/>
                  </a:lnTo>
                  <a:cubicBezTo>
                    <a:pt x="8460" y="21289"/>
                    <a:pt x="8166" y="21293"/>
                    <a:pt x="7872" y="21294"/>
                  </a:cubicBezTo>
                  <a:cubicBezTo>
                    <a:pt x="7515" y="21295"/>
                    <a:pt x="7157" y="21292"/>
                    <a:pt x="6799" y="2128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3" name="Shape 2082"/>
            <p:cNvSpPr/>
            <p:nvPr/>
          </p:nvSpPr>
          <p:spPr>
            <a:xfrm>
              <a:off x="3665700" y="7451303"/>
              <a:ext cx="866691" cy="797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305" y="1139"/>
                    <a:pt x="4410" y="2706"/>
                    <a:pt x="6217" y="4632"/>
                  </a:cubicBezTo>
                  <a:cubicBezTo>
                    <a:pt x="8148" y="6689"/>
                    <a:pt x="9693" y="9097"/>
                    <a:pt x="11065" y="11593"/>
                  </a:cubicBezTo>
                  <a:cubicBezTo>
                    <a:pt x="12553" y="14299"/>
                    <a:pt x="13852" y="17138"/>
                    <a:pt x="14946" y="20090"/>
                  </a:cubicBezTo>
                  <a:cubicBezTo>
                    <a:pt x="16026" y="20395"/>
                    <a:pt x="17112" y="20671"/>
                    <a:pt x="18204" y="20920"/>
                  </a:cubicBezTo>
                  <a:cubicBezTo>
                    <a:pt x="19331" y="21177"/>
                    <a:pt x="20463" y="21403"/>
                    <a:pt x="21600" y="21600"/>
                  </a:cubicBezTo>
                  <a:cubicBezTo>
                    <a:pt x="20240" y="18708"/>
                    <a:pt x="18769" y="15898"/>
                    <a:pt x="17192" y="13175"/>
                  </a:cubicBezTo>
                  <a:cubicBezTo>
                    <a:pt x="15764" y="10708"/>
                    <a:pt x="14232" y="8277"/>
                    <a:pt x="12286" y="6224"/>
                  </a:cubicBezTo>
                  <a:cubicBezTo>
                    <a:pt x="8951" y="2707"/>
                    <a:pt x="4624" y="511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34033" y="1984173"/>
            <a:ext cx="2493193" cy="2179733"/>
            <a:chOff x="5066292" y="6066638"/>
            <a:chExt cx="4029714" cy="4133680"/>
          </a:xfrm>
        </p:grpSpPr>
        <p:sp>
          <p:nvSpPr>
            <p:cNvPr id="15" name="Shape 2084"/>
            <p:cNvSpPr/>
            <p:nvPr/>
          </p:nvSpPr>
          <p:spPr>
            <a:xfrm>
              <a:off x="5454887" y="8923752"/>
              <a:ext cx="1461607" cy="1235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6" name="Shape 2085"/>
            <p:cNvSpPr/>
            <p:nvPr/>
          </p:nvSpPr>
          <p:spPr>
            <a:xfrm>
              <a:off x="5532639" y="9804446"/>
              <a:ext cx="1290257" cy="395872"/>
            </a:xfrm>
            <a:prstGeom prst="ellipse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7" name="Shape 2086"/>
            <p:cNvSpPr/>
            <p:nvPr/>
          </p:nvSpPr>
          <p:spPr>
            <a:xfrm>
              <a:off x="5258244" y="8606906"/>
              <a:ext cx="1854966" cy="395872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8" name="Shape 2087"/>
            <p:cNvSpPr/>
            <p:nvPr/>
          </p:nvSpPr>
          <p:spPr>
            <a:xfrm>
              <a:off x="5258420" y="8679732"/>
              <a:ext cx="1854952" cy="120500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9" name="Shape 2088"/>
            <p:cNvSpPr/>
            <p:nvPr/>
          </p:nvSpPr>
          <p:spPr>
            <a:xfrm>
              <a:off x="5258244" y="8477336"/>
              <a:ext cx="1854966" cy="395872"/>
            </a:xfrm>
            <a:prstGeom prst="ellips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0" name="Shape 2089"/>
            <p:cNvSpPr/>
            <p:nvPr/>
          </p:nvSpPr>
          <p:spPr>
            <a:xfrm>
              <a:off x="5422487" y="8512387"/>
              <a:ext cx="1526479" cy="325769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1" name="Shape 2090"/>
            <p:cNvSpPr/>
            <p:nvPr/>
          </p:nvSpPr>
          <p:spPr>
            <a:xfrm>
              <a:off x="5066292" y="6143852"/>
              <a:ext cx="4029714" cy="26947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0" h="21370" extrusionOk="0">
                  <a:moveTo>
                    <a:pt x="5308" y="21363"/>
                  </a:moveTo>
                  <a:lnTo>
                    <a:pt x="5321" y="18920"/>
                  </a:lnTo>
                  <a:cubicBezTo>
                    <a:pt x="5349" y="18430"/>
                    <a:pt x="5292" y="17937"/>
                    <a:pt x="5154" y="17490"/>
                  </a:cubicBezTo>
                  <a:cubicBezTo>
                    <a:pt x="5018" y="17048"/>
                    <a:pt x="4809" y="16665"/>
                    <a:pt x="4545" y="16378"/>
                  </a:cubicBezTo>
                  <a:lnTo>
                    <a:pt x="2048" y="13069"/>
                  </a:lnTo>
                  <a:cubicBezTo>
                    <a:pt x="1361" y="12303"/>
                    <a:pt x="815" y="11291"/>
                    <a:pt x="460" y="10128"/>
                  </a:cubicBezTo>
                  <a:cubicBezTo>
                    <a:pt x="-2" y="8614"/>
                    <a:pt x="-120" y="6917"/>
                    <a:pt x="124" y="5294"/>
                  </a:cubicBezTo>
                  <a:cubicBezTo>
                    <a:pt x="583" y="3182"/>
                    <a:pt x="1666" y="1498"/>
                    <a:pt x="3063" y="720"/>
                  </a:cubicBezTo>
                  <a:cubicBezTo>
                    <a:pt x="4601" y="-135"/>
                    <a:pt x="6325" y="207"/>
                    <a:pt x="7659" y="1633"/>
                  </a:cubicBezTo>
                  <a:cubicBezTo>
                    <a:pt x="8840" y="327"/>
                    <a:pt x="10321" y="-229"/>
                    <a:pt x="11777" y="86"/>
                  </a:cubicBezTo>
                  <a:cubicBezTo>
                    <a:pt x="13418" y="441"/>
                    <a:pt x="14830" y="1854"/>
                    <a:pt x="16314" y="2935"/>
                  </a:cubicBezTo>
                  <a:cubicBezTo>
                    <a:pt x="17942" y="4119"/>
                    <a:pt x="19686" y="4913"/>
                    <a:pt x="21480" y="5288"/>
                  </a:cubicBezTo>
                  <a:cubicBezTo>
                    <a:pt x="19585" y="7762"/>
                    <a:pt x="17051" y="8862"/>
                    <a:pt x="14559" y="8293"/>
                  </a:cubicBezTo>
                  <a:cubicBezTo>
                    <a:pt x="13326" y="8012"/>
                    <a:pt x="12157" y="7325"/>
                    <a:pt x="11063" y="6437"/>
                  </a:cubicBezTo>
                  <a:cubicBezTo>
                    <a:pt x="9783" y="5400"/>
                    <a:pt x="8610" y="4095"/>
                    <a:pt x="7580" y="2562"/>
                  </a:cubicBezTo>
                  <a:cubicBezTo>
                    <a:pt x="6353" y="1098"/>
                    <a:pt x="4680" y="774"/>
                    <a:pt x="3243" y="1720"/>
                  </a:cubicBezTo>
                  <a:cubicBezTo>
                    <a:pt x="2097" y="2475"/>
                    <a:pt x="1242" y="3962"/>
                    <a:pt x="919" y="5763"/>
                  </a:cubicBezTo>
                  <a:cubicBezTo>
                    <a:pt x="784" y="6993"/>
                    <a:pt x="881" y="8255"/>
                    <a:pt x="1199" y="9408"/>
                  </a:cubicBezTo>
                  <a:cubicBezTo>
                    <a:pt x="1502" y="10507"/>
                    <a:pt x="1994" y="11468"/>
                    <a:pt x="2627" y="12193"/>
                  </a:cubicBezTo>
                  <a:lnTo>
                    <a:pt x="5714" y="16192"/>
                  </a:lnTo>
                  <a:cubicBezTo>
                    <a:pt x="6023" y="16539"/>
                    <a:pt x="6264" y="17002"/>
                    <a:pt x="6412" y="17535"/>
                  </a:cubicBezTo>
                  <a:cubicBezTo>
                    <a:pt x="6529" y="17960"/>
                    <a:pt x="6584" y="18418"/>
                    <a:pt x="6572" y="18878"/>
                  </a:cubicBezTo>
                  <a:lnTo>
                    <a:pt x="6572" y="21361"/>
                  </a:lnTo>
                  <a:cubicBezTo>
                    <a:pt x="6382" y="21366"/>
                    <a:pt x="6192" y="21369"/>
                    <a:pt x="6002" y="21370"/>
                  </a:cubicBezTo>
                  <a:cubicBezTo>
                    <a:pt x="5771" y="21371"/>
                    <a:pt x="5540" y="21368"/>
                    <a:pt x="5308" y="21363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2" name="Shape 2091"/>
            <p:cNvSpPr/>
            <p:nvPr/>
          </p:nvSpPr>
          <p:spPr>
            <a:xfrm>
              <a:off x="7038390" y="6066638"/>
              <a:ext cx="1876353" cy="466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66" extrusionOk="0">
                  <a:moveTo>
                    <a:pt x="0" y="2232"/>
                  </a:moveTo>
                  <a:cubicBezTo>
                    <a:pt x="1443" y="1752"/>
                    <a:pt x="2897" y="2128"/>
                    <a:pt x="4310" y="3349"/>
                  </a:cubicBezTo>
                  <a:cubicBezTo>
                    <a:pt x="6961" y="5638"/>
                    <a:pt x="9359" y="10766"/>
                    <a:pt x="11765" y="15591"/>
                  </a:cubicBezTo>
                  <a:cubicBezTo>
                    <a:pt x="12626" y="17317"/>
                    <a:pt x="13491" y="19008"/>
                    <a:pt x="14360" y="20666"/>
                  </a:cubicBezTo>
                  <a:cubicBezTo>
                    <a:pt x="16184" y="20155"/>
                    <a:pt x="17931" y="17634"/>
                    <a:pt x="19392" y="13406"/>
                  </a:cubicBezTo>
                  <a:cubicBezTo>
                    <a:pt x="20257" y="10901"/>
                    <a:pt x="21004" y="7841"/>
                    <a:pt x="21600" y="4361"/>
                  </a:cubicBezTo>
                  <a:cubicBezTo>
                    <a:pt x="20036" y="6496"/>
                    <a:pt x="18369" y="7270"/>
                    <a:pt x="16718" y="6629"/>
                  </a:cubicBezTo>
                  <a:cubicBezTo>
                    <a:pt x="15165" y="6026"/>
                    <a:pt x="13669" y="4184"/>
                    <a:pt x="12150" y="2829"/>
                  </a:cubicBezTo>
                  <a:cubicBezTo>
                    <a:pt x="8158" y="-730"/>
                    <a:pt x="4014" y="-934"/>
                    <a:pt x="0" y="223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987131" y="824500"/>
            <a:ext cx="2498848" cy="3366400"/>
            <a:chOff x="7244033" y="2661218"/>
            <a:chExt cx="4644718" cy="7539102"/>
          </a:xfrm>
        </p:grpSpPr>
        <p:sp>
          <p:nvSpPr>
            <p:cNvPr id="24" name="Shape 2093"/>
            <p:cNvSpPr/>
            <p:nvPr/>
          </p:nvSpPr>
          <p:spPr>
            <a:xfrm>
              <a:off x="8842765" y="8535375"/>
              <a:ext cx="1906283" cy="1611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5" name="Shape 2094"/>
            <p:cNvSpPr/>
            <p:nvPr/>
          </p:nvSpPr>
          <p:spPr>
            <a:xfrm>
              <a:off x="8944172" y="9684009"/>
              <a:ext cx="1682802" cy="516311"/>
            </a:xfrm>
            <a:prstGeom prst="ellipse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6" name="Shape 2095"/>
            <p:cNvSpPr/>
            <p:nvPr/>
          </p:nvSpPr>
          <p:spPr>
            <a:xfrm>
              <a:off x="8586296" y="8122133"/>
              <a:ext cx="2419316" cy="516311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7" name="Shape 2096"/>
            <p:cNvSpPr/>
            <p:nvPr/>
          </p:nvSpPr>
          <p:spPr>
            <a:xfrm>
              <a:off x="8586525" y="8217115"/>
              <a:ext cx="2419298" cy="157161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8" name="Shape 2097"/>
            <p:cNvSpPr/>
            <p:nvPr/>
          </p:nvSpPr>
          <p:spPr>
            <a:xfrm>
              <a:off x="8586296" y="7953142"/>
              <a:ext cx="2419316" cy="516310"/>
            </a:xfrm>
            <a:prstGeom prst="ellips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9" name="Shape 2098"/>
            <p:cNvSpPr/>
            <p:nvPr/>
          </p:nvSpPr>
          <p:spPr>
            <a:xfrm>
              <a:off x="8800507" y="7998857"/>
              <a:ext cx="1990892" cy="424881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0" name="Shape 2099"/>
            <p:cNvSpPr/>
            <p:nvPr/>
          </p:nvSpPr>
          <p:spPr>
            <a:xfrm>
              <a:off x="7244033" y="2661218"/>
              <a:ext cx="4644718" cy="5760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9" extrusionOk="0">
                  <a:moveTo>
                    <a:pt x="10757" y="21467"/>
                  </a:moveTo>
                  <a:lnTo>
                    <a:pt x="11826" y="19116"/>
                  </a:lnTo>
                  <a:cubicBezTo>
                    <a:pt x="12087" y="18607"/>
                    <a:pt x="12190" y="18055"/>
                    <a:pt x="12127" y="17507"/>
                  </a:cubicBezTo>
                  <a:cubicBezTo>
                    <a:pt x="12066" y="16967"/>
                    <a:pt x="11844" y="16447"/>
                    <a:pt x="11481" y="15989"/>
                  </a:cubicBezTo>
                  <a:cubicBezTo>
                    <a:pt x="10958" y="15432"/>
                    <a:pt x="10650" y="14765"/>
                    <a:pt x="10593" y="14069"/>
                  </a:cubicBezTo>
                  <a:cubicBezTo>
                    <a:pt x="10543" y="13451"/>
                    <a:pt x="10694" y="12833"/>
                    <a:pt x="11032" y="12276"/>
                  </a:cubicBezTo>
                  <a:cubicBezTo>
                    <a:pt x="11247" y="11900"/>
                    <a:pt x="11398" y="11502"/>
                    <a:pt x="11480" y="11093"/>
                  </a:cubicBezTo>
                  <a:cubicBezTo>
                    <a:pt x="11739" y="9816"/>
                    <a:pt x="11333" y="8509"/>
                    <a:pt x="10359" y="7478"/>
                  </a:cubicBezTo>
                  <a:cubicBezTo>
                    <a:pt x="9315" y="7680"/>
                    <a:pt x="8234" y="7623"/>
                    <a:pt x="7252" y="7330"/>
                  </a:cubicBezTo>
                  <a:cubicBezTo>
                    <a:pt x="6258" y="7034"/>
                    <a:pt x="5388" y="6505"/>
                    <a:pt x="4707" y="5826"/>
                  </a:cubicBezTo>
                  <a:cubicBezTo>
                    <a:pt x="3547" y="4668"/>
                    <a:pt x="3056" y="3186"/>
                    <a:pt x="2010" y="1975"/>
                  </a:cubicBezTo>
                  <a:cubicBezTo>
                    <a:pt x="1468" y="1348"/>
                    <a:pt x="787" y="803"/>
                    <a:pt x="0" y="370"/>
                  </a:cubicBezTo>
                  <a:cubicBezTo>
                    <a:pt x="1660" y="-78"/>
                    <a:pt x="3449" y="-120"/>
                    <a:pt x="5139" y="248"/>
                  </a:cubicBezTo>
                  <a:cubicBezTo>
                    <a:pt x="6349" y="512"/>
                    <a:pt x="7473" y="980"/>
                    <a:pt x="8438" y="1621"/>
                  </a:cubicBezTo>
                  <a:cubicBezTo>
                    <a:pt x="9203" y="2075"/>
                    <a:pt x="9799" y="2687"/>
                    <a:pt x="10163" y="3392"/>
                  </a:cubicBezTo>
                  <a:cubicBezTo>
                    <a:pt x="10372" y="3796"/>
                    <a:pt x="10499" y="4221"/>
                    <a:pt x="10600" y="4648"/>
                  </a:cubicBezTo>
                  <a:cubicBezTo>
                    <a:pt x="10712" y="5119"/>
                    <a:pt x="10794" y="5597"/>
                    <a:pt x="10843" y="6078"/>
                  </a:cubicBezTo>
                  <a:cubicBezTo>
                    <a:pt x="10783" y="5109"/>
                    <a:pt x="11193" y="4158"/>
                    <a:pt x="11988" y="3427"/>
                  </a:cubicBezTo>
                  <a:cubicBezTo>
                    <a:pt x="12845" y="2638"/>
                    <a:pt x="14073" y="2171"/>
                    <a:pt x="15377" y="2138"/>
                  </a:cubicBezTo>
                  <a:cubicBezTo>
                    <a:pt x="15817" y="2132"/>
                    <a:pt x="16257" y="2143"/>
                    <a:pt x="16695" y="2170"/>
                  </a:cubicBezTo>
                  <a:cubicBezTo>
                    <a:pt x="17653" y="2229"/>
                    <a:pt x="18610" y="2366"/>
                    <a:pt x="19564" y="2270"/>
                  </a:cubicBezTo>
                  <a:cubicBezTo>
                    <a:pt x="20292" y="2196"/>
                    <a:pt x="20988" y="1990"/>
                    <a:pt x="21600" y="1665"/>
                  </a:cubicBezTo>
                  <a:cubicBezTo>
                    <a:pt x="21494" y="2265"/>
                    <a:pt x="21291" y="2848"/>
                    <a:pt x="20996" y="3400"/>
                  </a:cubicBezTo>
                  <a:cubicBezTo>
                    <a:pt x="20283" y="4737"/>
                    <a:pt x="19059" y="5869"/>
                    <a:pt x="17479" y="6621"/>
                  </a:cubicBezTo>
                  <a:cubicBezTo>
                    <a:pt x="15712" y="7462"/>
                    <a:pt x="13624" y="7760"/>
                    <a:pt x="11603" y="7460"/>
                  </a:cubicBezTo>
                  <a:cubicBezTo>
                    <a:pt x="12335" y="8506"/>
                    <a:pt x="12685" y="9696"/>
                    <a:pt x="12611" y="10894"/>
                  </a:cubicBezTo>
                  <a:cubicBezTo>
                    <a:pt x="12581" y="11375"/>
                    <a:pt x="12483" y="11852"/>
                    <a:pt x="12318" y="12315"/>
                  </a:cubicBezTo>
                  <a:cubicBezTo>
                    <a:pt x="12083" y="12932"/>
                    <a:pt x="12052" y="13588"/>
                    <a:pt x="12228" y="14218"/>
                  </a:cubicBezTo>
                  <a:cubicBezTo>
                    <a:pt x="12399" y="14829"/>
                    <a:pt x="12759" y="15396"/>
                    <a:pt x="13275" y="15866"/>
                  </a:cubicBezTo>
                  <a:cubicBezTo>
                    <a:pt x="13683" y="16262"/>
                    <a:pt x="13946" y="16741"/>
                    <a:pt x="14038" y="17249"/>
                  </a:cubicBezTo>
                  <a:cubicBezTo>
                    <a:pt x="14095" y="17569"/>
                    <a:pt x="14083" y="17892"/>
                    <a:pt x="14040" y="18210"/>
                  </a:cubicBezTo>
                  <a:cubicBezTo>
                    <a:pt x="13995" y="18536"/>
                    <a:pt x="13919" y="18860"/>
                    <a:pt x="13809" y="19179"/>
                  </a:cubicBezTo>
                  <a:lnTo>
                    <a:pt x="13048" y="21457"/>
                  </a:lnTo>
                  <a:cubicBezTo>
                    <a:pt x="12637" y="21471"/>
                    <a:pt x="12227" y="21478"/>
                    <a:pt x="11816" y="21479"/>
                  </a:cubicBezTo>
                  <a:cubicBezTo>
                    <a:pt x="11463" y="21480"/>
                    <a:pt x="11110" y="21476"/>
                    <a:pt x="10757" y="21467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24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20515" y="4840711"/>
            <a:ext cx="20164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277374" y="4454341"/>
            <a:ext cx="15167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2000">
                <a:cs typeface="+mn-ea"/>
                <a:sym typeface="+mn-lt"/>
              </a:rPr>
              <a:t>7.124 users</a:t>
            </a:r>
            <a:endParaRPr lang="en-US" sz="2000" dirty="0"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80891" y="4872460"/>
            <a:ext cx="20164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737750" y="4486090"/>
            <a:ext cx="15167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2000">
                <a:cs typeface="+mn-ea"/>
                <a:sym typeface="+mn-lt"/>
              </a:rPr>
              <a:t>7.124 users</a:t>
            </a:r>
            <a:endParaRPr lang="en-US" sz="2000" dirty="0"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469504" y="4872460"/>
            <a:ext cx="20164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36" name="Rectangle 35"/>
          <p:cNvSpPr/>
          <p:nvPr/>
        </p:nvSpPr>
        <p:spPr>
          <a:xfrm>
            <a:off x="8726363" y="4486090"/>
            <a:ext cx="15167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2000">
                <a:cs typeface="+mn-ea"/>
                <a:sym typeface="+mn-lt"/>
              </a:rPr>
              <a:t>7.124 users</a:t>
            </a:r>
            <a:endParaRPr lang="en-US" sz="2000" dirty="0"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E11968F-FD83-58FD-6232-41204D880AAF}"/>
              </a:ext>
            </a:extLst>
          </p:cNvPr>
          <p:cNvSpPr txBox="1"/>
          <p:nvPr/>
        </p:nvSpPr>
        <p:spPr>
          <a:xfrm>
            <a:off x="3048990" y="2354839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1773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8183982" y="952408"/>
            <a:ext cx="1943896" cy="2476592"/>
            <a:chOff x="3640930" y="1565275"/>
            <a:chExt cx="2204245" cy="2808288"/>
          </a:xfr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16200000" scaled="1"/>
            <a:tileRect/>
          </a:gradFill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863975" y="3925888"/>
              <a:ext cx="1371600" cy="447675"/>
            </a:xfrm>
            <a:custGeom>
              <a:avLst/>
              <a:gdLst>
                <a:gd name="T0" fmla="*/ 0 w 468"/>
                <a:gd name="T1" fmla="*/ 153 h 153"/>
                <a:gd name="T2" fmla="*/ 468 w 468"/>
                <a:gd name="T3" fmla="*/ 153 h 153"/>
                <a:gd name="T4" fmla="*/ 0 w 468"/>
                <a:gd name="T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8" h="153">
                  <a:moveTo>
                    <a:pt x="0" y="153"/>
                  </a:moveTo>
                  <a:cubicBezTo>
                    <a:pt x="468" y="153"/>
                    <a:pt x="468" y="153"/>
                    <a:pt x="468" y="153"/>
                  </a:cubicBezTo>
                  <a:cubicBezTo>
                    <a:pt x="468" y="153"/>
                    <a:pt x="257" y="0"/>
                    <a:pt x="0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438650" y="2667000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867150" y="1565275"/>
              <a:ext cx="1438275" cy="2627313"/>
            </a:xfrm>
            <a:custGeom>
              <a:avLst/>
              <a:gdLst>
                <a:gd name="T0" fmla="*/ 256 w 491"/>
                <a:gd name="T1" fmla="*/ 0 h 897"/>
                <a:gd name="T2" fmla="*/ 244 w 491"/>
                <a:gd name="T3" fmla="*/ 408 h 897"/>
                <a:gd name="T4" fmla="*/ 165 w 491"/>
                <a:gd name="T5" fmla="*/ 897 h 897"/>
                <a:gd name="T6" fmla="*/ 304 w 491"/>
                <a:gd name="T7" fmla="*/ 897 h 897"/>
                <a:gd name="T8" fmla="*/ 267 w 491"/>
                <a:gd name="T9" fmla="*/ 448 h 897"/>
                <a:gd name="T10" fmla="*/ 256 w 491"/>
                <a:gd name="T11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1" h="897">
                  <a:moveTo>
                    <a:pt x="256" y="0"/>
                  </a:moveTo>
                  <a:cubicBezTo>
                    <a:pt x="256" y="0"/>
                    <a:pt x="427" y="103"/>
                    <a:pt x="244" y="408"/>
                  </a:cubicBezTo>
                  <a:cubicBezTo>
                    <a:pt x="244" y="408"/>
                    <a:pt x="0" y="678"/>
                    <a:pt x="165" y="897"/>
                  </a:cubicBezTo>
                  <a:cubicBezTo>
                    <a:pt x="304" y="897"/>
                    <a:pt x="304" y="897"/>
                    <a:pt x="304" y="897"/>
                  </a:cubicBezTo>
                  <a:cubicBezTo>
                    <a:pt x="304" y="897"/>
                    <a:pt x="140" y="712"/>
                    <a:pt x="267" y="448"/>
                  </a:cubicBezTo>
                  <a:cubicBezTo>
                    <a:pt x="267" y="448"/>
                    <a:pt x="491" y="123"/>
                    <a:pt x="2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 rot="15108940">
              <a:off x="3602036" y="1673225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347937" y="1707010"/>
            <a:ext cx="1397796" cy="1780841"/>
            <a:chOff x="3640930" y="1565275"/>
            <a:chExt cx="2204245" cy="2808288"/>
          </a:xfr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6200000" scaled="1"/>
            <a:tileRect/>
          </a:gradFill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3863975" y="3925888"/>
              <a:ext cx="1371600" cy="447675"/>
            </a:xfrm>
            <a:custGeom>
              <a:avLst/>
              <a:gdLst>
                <a:gd name="T0" fmla="*/ 0 w 468"/>
                <a:gd name="T1" fmla="*/ 153 h 153"/>
                <a:gd name="T2" fmla="*/ 468 w 468"/>
                <a:gd name="T3" fmla="*/ 153 h 153"/>
                <a:gd name="T4" fmla="*/ 0 w 468"/>
                <a:gd name="T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8" h="153">
                  <a:moveTo>
                    <a:pt x="0" y="153"/>
                  </a:moveTo>
                  <a:cubicBezTo>
                    <a:pt x="468" y="153"/>
                    <a:pt x="468" y="153"/>
                    <a:pt x="468" y="153"/>
                  </a:cubicBezTo>
                  <a:cubicBezTo>
                    <a:pt x="468" y="153"/>
                    <a:pt x="257" y="0"/>
                    <a:pt x="0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4438650" y="2667000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3867150" y="1565275"/>
              <a:ext cx="1438275" cy="2627313"/>
            </a:xfrm>
            <a:custGeom>
              <a:avLst/>
              <a:gdLst>
                <a:gd name="T0" fmla="*/ 256 w 491"/>
                <a:gd name="T1" fmla="*/ 0 h 897"/>
                <a:gd name="T2" fmla="*/ 244 w 491"/>
                <a:gd name="T3" fmla="*/ 408 h 897"/>
                <a:gd name="T4" fmla="*/ 165 w 491"/>
                <a:gd name="T5" fmla="*/ 897 h 897"/>
                <a:gd name="T6" fmla="*/ 304 w 491"/>
                <a:gd name="T7" fmla="*/ 897 h 897"/>
                <a:gd name="T8" fmla="*/ 267 w 491"/>
                <a:gd name="T9" fmla="*/ 448 h 897"/>
                <a:gd name="T10" fmla="*/ 256 w 491"/>
                <a:gd name="T11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1" h="897">
                  <a:moveTo>
                    <a:pt x="256" y="0"/>
                  </a:moveTo>
                  <a:cubicBezTo>
                    <a:pt x="256" y="0"/>
                    <a:pt x="427" y="103"/>
                    <a:pt x="244" y="408"/>
                  </a:cubicBezTo>
                  <a:cubicBezTo>
                    <a:pt x="244" y="408"/>
                    <a:pt x="0" y="678"/>
                    <a:pt x="165" y="897"/>
                  </a:cubicBezTo>
                  <a:cubicBezTo>
                    <a:pt x="304" y="897"/>
                    <a:pt x="304" y="897"/>
                    <a:pt x="304" y="897"/>
                  </a:cubicBezTo>
                  <a:cubicBezTo>
                    <a:pt x="304" y="897"/>
                    <a:pt x="140" y="712"/>
                    <a:pt x="267" y="448"/>
                  </a:cubicBezTo>
                  <a:cubicBezTo>
                    <a:pt x="267" y="448"/>
                    <a:pt x="491" y="123"/>
                    <a:pt x="2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 rot="15108940">
              <a:off x="3602036" y="1673225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118379" y="2281986"/>
            <a:ext cx="900300" cy="1147014"/>
            <a:chOff x="3640930" y="1565275"/>
            <a:chExt cx="2204245" cy="2808288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863975" y="3925888"/>
              <a:ext cx="1371600" cy="447675"/>
            </a:xfrm>
            <a:custGeom>
              <a:avLst/>
              <a:gdLst>
                <a:gd name="T0" fmla="*/ 0 w 468"/>
                <a:gd name="T1" fmla="*/ 153 h 153"/>
                <a:gd name="T2" fmla="*/ 468 w 468"/>
                <a:gd name="T3" fmla="*/ 153 h 153"/>
                <a:gd name="T4" fmla="*/ 0 w 468"/>
                <a:gd name="T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8" h="153">
                  <a:moveTo>
                    <a:pt x="0" y="153"/>
                  </a:moveTo>
                  <a:cubicBezTo>
                    <a:pt x="468" y="153"/>
                    <a:pt x="468" y="153"/>
                    <a:pt x="468" y="153"/>
                  </a:cubicBezTo>
                  <a:cubicBezTo>
                    <a:pt x="468" y="153"/>
                    <a:pt x="257" y="0"/>
                    <a:pt x="0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4438650" y="2667000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3867150" y="1565275"/>
              <a:ext cx="1438275" cy="2627313"/>
            </a:xfrm>
            <a:custGeom>
              <a:avLst/>
              <a:gdLst>
                <a:gd name="T0" fmla="*/ 256 w 491"/>
                <a:gd name="T1" fmla="*/ 0 h 897"/>
                <a:gd name="T2" fmla="*/ 244 w 491"/>
                <a:gd name="T3" fmla="*/ 408 h 897"/>
                <a:gd name="T4" fmla="*/ 165 w 491"/>
                <a:gd name="T5" fmla="*/ 897 h 897"/>
                <a:gd name="T6" fmla="*/ 304 w 491"/>
                <a:gd name="T7" fmla="*/ 897 h 897"/>
                <a:gd name="T8" fmla="*/ 267 w 491"/>
                <a:gd name="T9" fmla="*/ 448 h 897"/>
                <a:gd name="T10" fmla="*/ 256 w 491"/>
                <a:gd name="T11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1" h="897">
                  <a:moveTo>
                    <a:pt x="256" y="0"/>
                  </a:moveTo>
                  <a:cubicBezTo>
                    <a:pt x="256" y="0"/>
                    <a:pt x="427" y="103"/>
                    <a:pt x="244" y="408"/>
                  </a:cubicBezTo>
                  <a:cubicBezTo>
                    <a:pt x="244" y="408"/>
                    <a:pt x="0" y="678"/>
                    <a:pt x="165" y="897"/>
                  </a:cubicBezTo>
                  <a:cubicBezTo>
                    <a:pt x="304" y="897"/>
                    <a:pt x="304" y="897"/>
                    <a:pt x="304" y="897"/>
                  </a:cubicBezTo>
                  <a:cubicBezTo>
                    <a:pt x="304" y="897"/>
                    <a:pt x="140" y="712"/>
                    <a:pt x="267" y="448"/>
                  </a:cubicBezTo>
                  <a:cubicBezTo>
                    <a:pt x="267" y="448"/>
                    <a:pt x="491" y="123"/>
                    <a:pt x="2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 rot="15108940">
              <a:off x="3602036" y="1673225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450822" y="4099445"/>
            <a:ext cx="20164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707681" y="3667586"/>
            <a:ext cx="15167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2000">
                <a:cs typeface="+mn-ea"/>
                <a:sym typeface="+mn-lt"/>
              </a:rPr>
              <a:t>7.124 users</a:t>
            </a:r>
            <a:endParaRPr lang="en-US" sz="2000" dirty="0"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11198" y="4131194"/>
            <a:ext cx="20164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168057" y="3699335"/>
            <a:ext cx="15167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2000">
                <a:cs typeface="+mn-ea"/>
                <a:sym typeface="+mn-lt"/>
              </a:rPr>
              <a:t>7.124 users</a:t>
            </a:r>
            <a:endParaRPr lang="en-US" sz="2000" dirty="0"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019694" y="4131194"/>
            <a:ext cx="20164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276553" y="3699335"/>
            <a:ext cx="15167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2000">
                <a:cs typeface="+mn-ea"/>
                <a:sym typeface="+mn-lt"/>
              </a:rPr>
              <a:t>7.124 users</a:t>
            </a:r>
            <a:endParaRPr lang="en-US" sz="2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1754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DONE\NEW\leafs\leaf_m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138032">
            <a:off x="3502978" y="1059087"/>
            <a:ext cx="4627562" cy="5333342"/>
          </a:xfrm>
          <a:prstGeom prst="rect">
            <a:avLst/>
          </a:prstGeom>
          <a:noFill/>
        </p:spPr>
      </p:pic>
      <p:cxnSp>
        <p:nvCxnSpPr>
          <p:cNvPr id="7" name="Straight Connector 6"/>
          <p:cNvCxnSpPr/>
          <p:nvPr/>
        </p:nvCxnSpPr>
        <p:spPr>
          <a:xfrm rot="10800000">
            <a:off x="1905000" y="5027612"/>
            <a:ext cx="29718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10800000">
            <a:off x="1905000" y="4189411"/>
            <a:ext cx="3200400" cy="1589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>
            <a:off x="1905000" y="3579811"/>
            <a:ext cx="29718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10800000">
            <a:off x="1905000" y="2665411"/>
            <a:ext cx="29718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>
            <a:off x="1905000" y="2322511"/>
            <a:ext cx="3200400" cy="1589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10800000">
            <a:off x="1905000" y="1575757"/>
            <a:ext cx="4076700" cy="1585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34200" y="1752600"/>
            <a:ext cx="33528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0800000">
            <a:off x="1905000" y="3198811"/>
            <a:ext cx="3200400" cy="1589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34200" y="2583180"/>
            <a:ext cx="33528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934200" y="3276600"/>
            <a:ext cx="33528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934200" y="4343400"/>
            <a:ext cx="33528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934200" y="5029200"/>
            <a:ext cx="33528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400800" y="5865812"/>
            <a:ext cx="38862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2057400" y="1219200"/>
            <a:ext cx="838200" cy="369332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cs typeface="+mn-ea"/>
                <a:sym typeface="+mn-lt"/>
              </a:rPr>
              <a:t>2012</a:t>
            </a:r>
          </a:p>
        </p:txBody>
      </p:sp>
      <p:sp>
        <p:nvSpPr>
          <p:cNvPr id="30" name="Rectangle 29"/>
          <p:cNvSpPr/>
          <p:nvPr/>
        </p:nvSpPr>
        <p:spPr>
          <a:xfrm>
            <a:off x="9220200" y="1371600"/>
            <a:ext cx="838200" cy="369332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cs typeface="+mn-ea"/>
                <a:sym typeface="+mn-lt"/>
              </a:rPr>
              <a:t>2011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057400" y="1958340"/>
            <a:ext cx="838200" cy="369332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cs typeface="+mn-ea"/>
                <a:sym typeface="+mn-lt"/>
              </a:rPr>
              <a:t>2010</a:t>
            </a:r>
          </a:p>
        </p:txBody>
      </p:sp>
      <p:sp>
        <p:nvSpPr>
          <p:cNvPr id="32" name="Rectangle 31"/>
          <p:cNvSpPr/>
          <p:nvPr/>
        </p:nvSpPr>
        <p:spPr>
          <a:xfrm>
            <a:off x="2057400" y="2316480"/>
            <a:ext cx="838200" cy="369332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cs typeface="+mn-ea"/>
                <a:sym typeface="+mn-lt"/>
              </a:rPr>
              <a:t>20</a:t>
            </a:r>
            <a:r>
              <a:rPr lang="ru-RU" b="1" dirty="0">
                <a:solidFill>
                  <a:srgbClr val="000000"/>
                </a:solidFill>
                <a:cs typeface="+mn-ea"/>
                <a:sym typeface="+mn-lt"/>
              </a:rPr>
              <a:t>08</a:t>
            </a:r>
            <a:endParaRPr lang="en-US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057400" y="2834640"/>
            <a:ext cx="838200" cy="369332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cs typeface="+mn-ea"/>
                <a:sym typeface="+mn-lt"/>
              </a:rPr>
              <a:t>20</a:t>
            </a:r>
            <a:r>
              <a:rPr lang="ru-RU" b="1" dirty="0">
                <a:solidFill>
                  <a:srgbClr val="000000"/>
                </a:solidFill>
                <a:cs typeface="+mn-ea"/>
                <a:sym typeface="+mn-lt"/>
              </a:rPr>
              <a:t>06</a:t>
            </a:r>
            <a:endParaRPr lang="en-US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057400" y="3212068"/>
            <a:ext cx="838200" cy="369332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cs typeface="+mn-ea"/>
                <a:sym typeface="+mn-lt"/>
              </a:rPr>
              <a:t>20</a:t>
            </a:r>
            <a:r>
              <a:rPr lang="ru-RU" b="1" dirty="0">
                <a:solidFill>
                  <a:srgbClr val="000000"/>
                </a:solidFill>
                <a:cs typeface="+mn-ea"/>
                <a:sym typeface="+mn-lt"/>
              </a:rPr>
              <a:t>05</a:t>
            </a:r>
            <a:endParaRPr lang="en-US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057400" y="3814048"/>
            <a:ext cx="838200" cy="369332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cs typeface="+mn-ea"/>
                <a:sym typeface="+mn-lt"/>
              </a:rPr>
              <a:t>20</a:t>
            </a:r>
            <a:r>
              <a:rPr lang="ru-RU" b="1" dirty="0">
                <a:solidFill>
                  <a:srgbClr val="000000"/>
                </a:solidFill>
                <a:cs typeface="+mn-ea"/>
                <a:sym typeface="+mn-lt"/>
              </a:rPr>
              <a:t>03</a:t>
            </a:r>
            <a:endParaRPr lang="en-US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057400" y="4659868"/>
            <a:ext cx="838200" cy="369332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cs typeface="+mn-ea"/>
                <a:sym typeface="+mn-lt"/>
              </a:rPr>
              <a:t>20</a:t>
            </a:r>
            <a:r>
              <a:rPr lang="ru-RU" b="1" dirty="0">
                <a:solidFill>
                  <a:srgbClr val="000000"/>
                </a:solidFill>
                <a:cs typeface="+mn-ea"/>
                <a:sym typeface="+mn-lt"/>
              </a:rPr>
              <a:t>01</a:t>
            </a:r>
            <a:endParaRPr lang="en-US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220200" y="2209800"/>
            <a:ext cx="838200" cy="369332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cs typeface="+mn-ea"/>
                <a:sym typeface="+mn-lt"/>
              </a:rPr>
              <a:t>20</a:t>
            </a:r>
            <a:r>
              <a:rPr lang="ru-RU" b="1" dirty="0">
                <a:solidFill>
                  <a:srgbClr val="000000"/>
                </a:solidFill>
                <a:cs typeface="+mn-ea"/>
                <a:sym typeface="+mn-lt"/>
              </a:rPr>
              <a:t>09</a:t>
            </a:r>
            <a:endParaRPr lang="en-US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9220200" y="2918460"/>
            <a:ext cx="838200" cy="369332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cs typeface="+mn-ea"/>
                <a:sym typeface="+mn-lt"/>
              </a:rPr>
              <a:t>20</a:t>
            </a:r>
            <a:r>
              <a:rPr lang="ru-RU" b="1" dirty="0">
                <a:solidFill>
                  <a:srgbClr val="000000"/>
                </a:solidFill>
                <a:cs typeface="+mn-ea"/>
                <a:sym typeface="+mn-lt"/>
              </a:rPr>
              <a:t>07</a:t>
            </a:r>
            <a:endParaRPr lang="en-US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220200" y="3970020"/>
            <a:ext cx="838200" cy="369332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cs typeface="+mn-ea"/>
                <a:sym typeface="+mn-lt"/>
              </a:rPr>
              <a:t>20</a:t>
            </a:r>
            <a:r>
              <a:rPr lang="ru-RU" b="1" dirty="0">
                <a:solidFill>
                  <a:srgbClr val="000000"/>
                </a:solidFill>
                <a:cs typeface="+mn-ea"/>
                <a:sym typeface="+mn-lt"/>
              </a:rPr>
              <a:t>04</a:t>
            </a:r>
            <a:endParaRPr lang="en-US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9220200" y="4648200"/>
            <a:ext cx="838200" cy="369332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cs typeface="+mn-ea"/>
                <a:sym typeface="+mn-lt"/>
              </a:rPr>
              <a:t>20</a:t>
            </a:r>
            <a:r>
              <a:rPr lang="ru-RU" b="1" dirty="0">
                <a:solidFill>
                  <a:srgbClr val="000000"/>
                </a:solidFill>
                <a:cs typeface="+mn-ea"/>
                <a:sym typeface="+mn-lt"/>
              </a:rPr>
              <a:t>02</a:t>
            </a:r>
            <a:endParaRPr lang="en-US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9220200" y="5494020"/>
            <a:ext cx="838200" cy="369332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cs typeface="+mn-ea"/>
                <a:sym typeface="+mn-lt"/>
              </a:rPr>
              <a:t>20</a:t>
            </a:r>
            <a:r>
              <a:rPr lang="ru-RU" b="1" dirty="0">
                <a:solidFill>
                  <a:srgbClr val="000000"/>
                </a:solidFill>
                <a:cs typeface="+mn-ea"/>
                <a:sym typeface="+mn-lt"/>
              </a:rPr>
              <a:t>00</a:t>
            </a:r>
            <a:endParaRPr lang="en-US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3735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7FC8028-54B4-C97A-362B-DB12B7E475B7}"/>
              </a:ext>
            </a:extLst>
          </p:cNvPr>
          <p:cNvSpPr txBox="1"/>
          <p:nvPr/>
        </p:nvSpPr>
        <p:spPr>
          <a:xfrm>
            <a:off x="2651760" y="2519680"/>
            <a:ext cx="5275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497857971"/>
      </p:ext>
    </p:extLst>
  </p:cSld>
  <p:clrMapOvr>
    <a:masterClrMapping/>
  </p:clrMapOvr>
  <p:transition spd="slow" advTm="3000">
    <p:push dir="u"/>
  </p:transition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68BF"/>
      </a:accent1>
      <a:accent2>
        <a:srgbClr val="89C700"/>
      </a:accent2>
      <a:accent3>
        <a:srgbClr val="0884E3"/>
      </a:accent3>
      <a:accent4>
        <a:srgbClr val="FEA029"/>
      </a:accent4>
      <a:accent5>
        <a:srgbClr val="F07F79"/>
      </a:accent5>
      <a:accent6>
        <a:srgbClr val="95E1C1"/>
      </a:accent6>
      <a:hlink>
        <a:srgbClr val="4472C4"/>
      </a:hlink>
      <a:folHlink>
        <a:srgbClr val="BFBFBF"/>
      </a:folHlink>
    </a:clrScheme>
    <a:fontScheme name="dlkyig23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68BF"/>
    </a:accent1>
    <a:accent2>
      <a:srgbClr val="89C700"/>
    </a:accent2>
    <a:accent3>
      <a:srgbClr val="0884E3"/>
    </a:accent3>
    <a:accent4>
      <a:srgbClr val="FEA029"/>
    </a:accent4>
    <a:accent5>
      <a:srgbClr val="F07F79"/>
    </a:accent5>
    <a:accent6>
      <a:srgbClr val="95E1C1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68BF"/>
    </a:accent1>
    <a:accent2>
      <a:srgbClr val="89C700"/>
    </a:accent2>
    <a:accent3>
      <a:srgbClr val="0884E3"/>
    </a:accent3>
    <a:accent4>
      <a:srgbClr val="FEA029"/>
    </a:accent4>
    <a:accent5>
      <a:srgbClr val="F07F79"/>
    </a:accent5>
    <a:accent6>
      <a:srgbClr val="95E1C1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68BF"/>
    </a:accent1>
    <a:accent2>
      <a:srgbClr val="89C700"/>
    </a:accent2>
    <a:accent3>
      <a:srgbClr val="0884E3"/>
    </a:accent3>
    <a:accent4>
      <a:srgbClr val="FEA029"/>
    </a:accent4>
    <a:accent5>
      <a:srgbClr val="F07F79"/>
    </a:accent5>
    <a:accent6>
      <a:srgbClr val="95E1C1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68BF"/>
    </a:accent1>
    <a:accent2>
      <a:srgbClr val="89C700"/>
    </a:accent2>
    <a:accent3>
      <a:srgbClr val="0884E3"/>
    </a:accent3>
    <a:accent4>
      <a:srgbClr val="FEA029"/>
    </a:accent4>
    <a:accent5>
      <a:srgbClr val="F07F79"/>
    </a:accent5>
    <a:accent6>
      <a:srgbClr val="95E1C1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68BF"/>
    </a:accent1>
    <a:accent2>
      <a:srgbClr val="89C700"/>
    </a:accent2>
    <a:accent3>
      <a:srgbClr val="0884E3"/>
    </a:accent3>
    <a:accent4>
      <a:srgbClr val="FEA029"/>
    </a:accent4>
    <a:accent5>
      <a:srgbClr val="F07F79"/>
    </a:accent5>
    <a:accent6>
      <a:srgbClr val="95E1C1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68BF"/>
    </a:accent1>
    <a:accent2>
      <a:srgbClr val="89C700"/>
    </a:accent2>
    <a:accent3>
      <a:srgbClr val="0884E3"/>
    </a:accent3>
    <a:accent4>
      <a:srgbClr val="FEA029"/>
    </a:accent4>
    <a:accent5>
      <a:srgbClr val="F07F79"/>
    </a:accent5>
    <a:accent6>
      <a:srgbClr val="95E1C1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68BF"/>
    </a:accent1>
    <a:accent2>
      <a:srgbClr val="89C700"/>
    </a:accent2>
    <a:accent3>
      <a:srgbClr val="0884E3"/>
    </a:accent3>
    <a:accent4>
      <a:srgbClr val="FEA029"/>
    </a:accent4>
    <a:accent5>
      <a:srgbClr val="F07F79"/>
    </a:accent5>
    <a:accent6>
      <a:srgbClr val="95E1C1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68BF"/>
    </a:accent1>
    <a:accent2>
      <a:srgbClr val="89C700"/>
    </a:accent2>
    <a:accent3>
      <a:srgbClr val="0884E3"/>
    </a:accent3>
    <a:accent4>
      <a:srgbClr val="FEA029"/>
    </a:accent4>
    <a:accent5>
      <a:srgbClr val="F07F79"/>
    </a:accent5>
    <a:accent6>
      <a:srgbClr val="95E1C1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579</Words>
  <Application>Microsoft Office PowerPoint</Application>
  <PresentationFormat>宽屏</PresentationFormat>
  <Paragraphs>95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HarmonyOS Sans SC</vt:lpstr>
      <vt:lpstr>Helvetica Light</vt:lpstr>
      <vt:lpstr>等线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树苗 树形分支ppt图表下载</dc:title>
  <dc:creator>51PPT模板网</dc:creator>
  <cp:keywords>www.51pptmoban.com</cp:keywords>
  <dc:description>www.51pptmoban.com</dc:description>
  <cp:lastModifiedBy>Win user</cp:lastModifiedBy>
  <cp:revision>19</cp:revision>
  <dcterms:created xsi:type="dcterms:W3CDTF">2022-09-08T13:13:17Z</dcterms:created>
  <dcterms:modified xsi:type="dcterms:W3CDTF">2022-09-08T14:27:06Z</dcterms:modified>
</cp:coreProperties>
</file>