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1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2" r:id="rId12"/>
    <p:sldId id="291" r:id="rId13"/>
    <p:sldId id="293" r:id="rId14"/>
    <p:sldId id="294" r:id="rId15"/>
    <p:sldId id="296" r:id="rId16"/>
    <p:sldId id="295" r:id="rId17"/>
    <p:sldId id="297" r:id="rId18"/>
    <p:sldId id="298" r:id="rId19"/>
    <p:sldId id="299" r:id="rId20"/>
    <p:sldId id="30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3" userDrawn="1">
          <p15:clr>
            <a:srgbClr val="A4A3A4"/>
          </p15:clr>
        </p15:guide>
        <p15:guide id="4" pos="6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FD6"/>
    <a:srgbClr val="DBCEC6"/>
    <a:srgbClr val="93756A"/>
    <a:srgbClr val="EAD2C6"/>
    <a:srgbClr val="EBDECE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839" autoAdjust="0"/>
  </p:normalViewPr>
  <p:slideViewPr>
    <p:cSldViewPr snapToGrid="0" showGuides="1">
      <p:cViewPr>
        <p:scale>
          <a:sx n="10" d="100"/>
          <a:sy n="10" d="100"/>
        </p:scale>
        <p:origin x="3702" y="2034"/>
      </p:cViewPr>
      <p:guideLst>
        <p:guide orient="horz" pos="2160"/>
        <p:guide pos="3840"/>
        <p:guide pos="733"/>
        <p:guide pos="69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Sheet1!$S$27</c:f>
              <c:strCache>
                <c:ptCount val="1"/>
                <c:pt idx="0">
                  <c:v>2020</c:v>
                </c:pt>
              </c:strCache>
            </c:strRef>
          </c:tx>
          <c:spPr>
            <a:ln w="38100" cap="rnd">
              <a:solidFill>
                <a:srgbClr val="93756A"/>
              </a:solidFill>
              <a:round/>
            </a:ln>
            <a:effectLst/>
          </c:spPr>
          <c:marker>
            <c:symbol val="none"/>
          </c:marker>
          <c:dLbls>
            <c:dLbl>
              <c:idx val="11"/>
              <c:layout>
                <c:manualLayout>
                  <c:x val="-0.14512052062032849"/>
                  <c:y val="-7.1878690932054831E-2"/>
                </c:manualLayout>
              </c:layout>
              <c:spPr>
                <a:solidFill>
                  <a:srgbClr val="93756A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1B2-4045-958E-B663976DE8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Sheet1!$Q$28:$Q$39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Sheet1!$S$28:$S$39</c:f>
              <c:numCache>
                <c:formatCode>General</c:formatCode>
                <c:ptCount val="12"/>
                <c:pt idx="0">
                  <c:v>369</c:v>
                </c:pt>
                <c:pt idx="1">
                  <c:v>219</c:v>
                </c:pt>
                <c:pt idx="2">
                  <c:v>236</c:v>
                </c:pt>
                <c:pt idx="3">
                  <c:v>423</c:v>
                </c:pt>
                <c:pt idx="4">
                  <c:v>563</c:v>
                </c:pt>
                <c:pt idx="5">
                  <c:v>658</c:v>
                </c:pt>
                <c:pt idx="6">
                  <c:v>759</c:v>
                </c:pt>
                <c:pt idx="7">
                  <c:v>426</c:v>
                </c:pt>
                <c:pt idx="8">
                  <c:v>896</c:v>
                </c:pt>
                <c:pt idx="9">
                  <c:v>1033</c:v>
                </c:pt>
                <c:pt idx="10">
                  <c:v>1056</c:v>
                </c:pt>
                <c:pt idx="11">
                  <c:v>1236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1B2-4045-958E-B663976DE8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4167872"/>
        <c:axId val="374174528"/>
      </c:lineChart>
      <c:catAx>
        <c:axId val="374167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74174528"/>
        <c:crosses val="autoZero"/>
        <c:auto val="1"/>
        <c:lblAlgn val="ctr"/>
        <c:lblOffset val="100"/>
        <c:noMultiLvlLbl val="0"/>
      </c:catAx>
      <c:valAx>
        <c:axId val="374174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74167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5346771510744427"/>
          <c:y val="0.90022207030290036"/>
          <c:w val="0.1749872600254154"/>
          <c:h val="7.70793957185560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DBCEC6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C94A-49BD-BB42-19F5601A9009}"/>
              </c:ext>
            </c:extLst>
          </c:dPt>
          <c:dPt>
            <c:idx val="1"/>
            <c:bubble3D val="0"/>
            <c:spPr>
              <a:solidFill>
                <a:srgbClr val="93756A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C94A-49BD-BB42-19F5601A90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Sheet1!$G$11:$G$12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Sheet1!$H$11:$H$12</c:f>
              <c:numCache>
                <c:formatCode>0%</c:formatCode>
                <c:ptCount val="2"/>
                <c:pt idx="0">
                  <c:v>0.56000000000000005</c:v>
                </c:pt>
                <c:pt idx="1">
                  <c:v>0.44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94A-49BD-BB42-19F5601A90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914792090148017"/>
          <c:y val="0.78055008015040028"/>
          <c:w val="0.18170415819703969"/>
          <c:h val="0.122992442451655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DBCEC6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BE41-4EC1-8DA3-C3A0043553B0}"/>
              </c:ext>
            </c:extLst>
          </c:dPt>
          <c:dPt>
            <c:idx val="1"/>
            <c:bubble3D val="0"/>
            <c:spPr>
              <a:solidFill>
                <a:srgbClr val="93756A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BE41-4EC1-8DA3-C3A0043553B0}"/>
              </c:ext>
            </c:extLst>
          </c:dPt>
          <c:dLbls>
            <c:dLbl>
              <c:idx val="1"/>
              <c:layout>
                <c:manualLayout>
                  <c:x val="0.16296034208256632"/>
                  <c:y val="0.125486690368638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E41-4EC1-8DA3-C3A004355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Sheet1!$G$11:$G$12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Sheet1!$H$11:$H$12</c:f>
              <c:numCache>
                <c:formatCode>0%</c:formatCode>
                <c:ptCount val="2"/>
                <c:pt idx="0">
                  <c:v>0.73</c:v>
                </c:pt>
                <c:pt idx="1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E41-4EC1-8DA3-C3A004355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3297858965866926"/>
          <c:y val="0.78055008015040028"/>
          <c:w val="0.18170415819703969"/>
          <c:h val="0.122992442451655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DBCEC6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66FC-4DD6-B8D5-6C503316BAFA}"/>
              </c:ext>
            </c:extLst>
          </c:dPt>
          <c:dPt>
            <c:idx val="1"/>
            <c:bubble3D val="0"/>
            <c:spPr>
              <a:solidFill>
                <a:srgbClr val="93756A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66FC-4DD6-B8D5-6C503316BAF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Sheet1!$G$11:$G$12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Sheet1!$H$11:$H$12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FC-4DD6-B8D5-6C503316BA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3297858965866926"/>
          <c:y val="0.78055008015040028"/>
          <c:w val="0.18170415819703969"/>
          <c:h val="0.122992442451655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EAD2C6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355E-48CC-9CE5-766D9276B65B}"/>
              </c:ext>
            </c:extLst>
          </c:dPt>
          <c:dPt>
            <c:idx val="1"/>
            <c:bubble3D val="0"/>
            <c:spPr>
              <a:solidFill>
                <a:srgbClr val="93756A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355E-48CC-9CE5-766D9276B65B}"/>
              </c:ext>
            </c:extLst>
          </c:dPt>
          <c:dPt>
            <c:idx val="2"/>
            <c:bubble3D val="0"/>
            <c:spPr>
              <a:solidFill>
                <a:srgbClr val="F3DFD6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355E-48CC-9CE5-766D9276B65B}"/>
              </c:ext>
            </c:extLst>
          </c:dPt>
          <c:dPt>
            <c:idx val="3"/>
            <c:bubble3D val="0"/>
            <c:spPr>
              <a:solidFill>
                <a:srgbClr val="DBCEC6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355E-48CC-9CE5-766D9276B6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Sheet1!$H$29:$H$32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Sheet1!$I$29:$I$32</c:f>
              <c:numCache>
                <c:formatCode>0%</c:formatCode>
                <c:ptCount val="4"/>
                <c:pt idx="0">
                  <c:v>0.32</c:v>
                </c:pt>
                <c:pt idx="1">
                  <c:v>0.13</c:v>
                </c:pt>
                <c:pt idx="2">
                  <c:v>0.22</c:v>
                </c:pt>
                <c:pt idx="3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55E-48CC-9CE5-766D9276B6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61025552727879"/>
          <c:y val="0.88006516139595758"/>
          <c:w val="0.26515693257601547"/>
          <c:h val="9.7953598467474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Sheet1!$H$20</c:f>
              <c:strCache>
                <c:ptCount val="1"/>
                <c:pt idx="0">
                  <c:v>第一小组</c:v>
                </c:pt>
              </c:strCache>
            </c:strRef>
          </c:tx>
          <c:spPr>
            <a:solidFill>
              <a:srgbClr val="EAD2C6"/>
            </a:solidFill>
            <a:ln>
              <a:noFill/>
            </a:ln>
            <a:effectLst/>
          </c:spPr>
          <c:invertIfNegative val="0"/>
          <c:cat>
            <c:strRef>
              <c:f>Sheet1!$I$19:$J$19</c:f>
              <c:strCache>
                <c:ptCount val="2"/>
                <c:pt idx="0">
                  <c:v>产品A</c:v>
                </c:pt>
                <c:pt idx="1">
                  <c:v>产品B</c:v>
                </c:pt>
              </c:strCache>
            </c:strRef>
          </c:cat>
          <c:val>
            <c:numRef>
              <c:f>Sheet1!$I$20:$J$20</c:f>
              <c:numCache>
                <c:formatCode>General</c:formatCode>
                <c:ptCount val="2"/>
                <c:pt idx="0">
                  <c:v>56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A8-4428-86A5-769306DBDF7F}"/>
            </c:ext>
          </c:extLst>
        </c:ser>
        <c:ser>
          <c:idx val="1"/>
          <c:order val="1"/>
          <c:tx>
            <c:strRef>
              <c:f>Sheet1!$H$21</c:f>
              <c:strCache>
                <c:ptCount val="1"/>
                <c:pt idx="0">
                  <c:v>第二小组</c:v>
                </c:pt>
              </c:strCache>
            </c:strRef>
          </c:tx>
          <c:spPr>
            <a:solidFill>
              <a:srgbClr val="93756A"/>
            </a:solidFill>
            <a:ln>
              <a:noFill/>
            </a:ln>
            <a:effectLst/>
          </c:spPr>
          <c:invertIfNegative val="0"/>
          <c:cat>
            <c:strRef>
              <c:f>Sheet1!$I$19:$J$19</c:f>
              <c:strCache>
                <c:ptCount val="2"/>
                <c:pt idx="0">
                  <c:v>产品A</c:v>
                </c:pt>
                <c:pt idx="1">
                  <c:v>产品B</c:v>
                </c:pt>
              </c:strCache>
            </c:strRef>
          </c:cat>
          <c:val>
            <c:numRef>
              <c:f>Sheet1!$I$21:$J$21</c:f>
              <c:numCache>
                <c:formatCode>General</c:formatCode>
                <c:ptCount val="2"/>
                <c:pt idx="0">
                  <c:v>52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A8-4428-86A5-769306DBDF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6058896"/>
        <c:axId val="336067216"/>
      </c:barChart>
      <c:catAx>
        <c:axId val="33605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36067216"/>
        <c:crosses val="autoZero"/>
        <c:auto val="1"/>
        <c:lblAlgn val="ctr"/>
        <c:lblOffset val="100"/>
        <c:noMultiLvlLbl val="0"/>
      </c:catAx>
      <c:valAx>
        <c:axId val="336067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36058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Sheet1!$H$20</c:f>
              <c:strCache>
                <c:ptCount val="1"/>
                <c:pt idx="0">
                  <c:v>第一小组</c:v>
                </c:pt>
              </c:strCache>
            </c:strRef>
          </c:tx>
          <c:spPr>
            <a:solidFill>
              <a:srgbClr val="EAD2C6"/>
            </a:solidFill>
            <a:ln>
              <a:noFill/>
            </a:ln>
            <a:effectLst/>
          </c:spPr>
          <c:invertIfNegative val="0"/>
          <c:cat>
            <c:strRef>
              <c:f>Sheet1!$I$19:$J$19</c:f>
              <c:strCache>
                <c:ptCount val="2"/>
                <c:pt idx="0">
                  <c:v>产品A</c:v>
                </c:pt>
                <c:pt idx="1">
                  <c:v>产品B</c:v>
                </c:pt>
              </c:strCache>
            </c:strRef>
          </c:cat>
          <c:val>
            <c:numRef>
              <c:f>Sheet1!$I$20:$J$20</c:f>
              <c:numCache>
                <c:formatCode>General</c:formatCode>
                <c:ptCount val="2"/>
                <c:pt idx="0">
                  <c:v>36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A3-46E8-8631-87783CCCA2E3}"/>
            </c:ext>
          </c:extLst>
        </c:ser>
        <c:ser>
          <c:idx val="1"/>
          <c:order val="1"/>
          <c:tx>
            <c:strRef>
              <c:f>Sheet1!$H$21</c:f>
              <c:strCache>
                <c:ptCount val="1"/>
                <c:pt idx="0">
                  <c:v>第二小组</c:v>
                </c:pt>
              </c:strCache>
            </c:strRef>
          </c:tx>
          <c:spPr>
            <a:solidFill>
              <a:srgbClr val="93756A"/>
            </a:solidFill>
            <a:ln>
              <a:noFill/>
            </a:ln>
            <a:effectLst/>
          </c:spPr>
          <c:invertIfNegative val="0"/>
          <c:cat>
            <c:strRef>
              <c:f>Sheet1!$I$19:$J$19</c:f>
              <c:strCache>
                <c:ptCount val="2"/>
                <c:pt idx="0">
                  <c:v>产品A</c:v>
                </c:pt>
                <c:pt idx="1">
                  <c:v>产品B</c:v>
                </c:pt>
              </c:strCache>
            </c:strRef>
          </c:cat>
          <c:val>
            <c:numRef>
              <c:f>Sheet1!$I$21:$J$21</c:f>
              <c:numCache>
                <c:formatCode>General</c:formatCode>
                <c:ptCount val="2"/>
                <c:pt idx="0">
                  <c:v>52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0A3-46E8-8631-87783CCCA2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6058896"/>
        <c:axId val="336067216"/>
      </c:barChart>
      <c:catAx>
        <c:axId val="33605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36067216"/>
        <c:crosses val="autoZero"/>
        <c:auto val="1"/>
        <c:lblAlgn val="ctr"/>
        <c:lblOffset val="100"/>
        <c:noMultiLvlLbl val="0"/>
      </c:catAx>
      <c:valAx>
        <c:axId val="336067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36058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77491-8D93-472C-922C-D93A2A9DFD57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EDA04-082B-41BF-B3F8-8690994403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05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107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3883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6842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2454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2206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5196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44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702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502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0720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68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00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702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156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660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199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6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23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7EDA04-082B-41BF-B3F8-8690994403F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93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F9A67880-92F4-E9DB-3DD6-D253ADE73515}"/>
              </a:ext>
            </a:extLst>
          </p:cNvPr>
          <p:cNvGrpSpPr/>
          <p:nvPr userDrawn="1"/>
        </p:nvGrpSpPr>
        <p:grpSpPr>
          <a:xfrm>
            <a:off x="0" y="16886"/>
            <a:ext cx="12192000" cy="6841113"/>
            <a:chOff x="0" y="16887"/>
            <a:chExt cx="12192000" cy="496427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CF30C21-8E62-E534-14CB-CC39C8B249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6887"/>
              <a:ext cx="6858000" cy="496427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CBEE685-A823-C39A-D606-FBD632F2DB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58000" y="16887"/>
              <a:ext cx="5334000" cy="496427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F99CA-9342-4E2C-8190-859E9517C990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DE256-138F-4392-BFFC-0B8FCF7BE2F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图形 15">
            <a:extLst>
              <a:ext uri="{FF2B5EF4-FFF2-40B4-BE49-F238E27FC236}">
                <a16:creationId xmlns:a16="http://schemas.microsoft.com/office/drawing/2014/main" id="{C23D1F8A-19A0-6297-D900-5616FAD1CC91}"/>
              </a:ext>
            </a:extLst>
          </p:cNvPr>
          <p:cNvSpPr/>
          <p:nvPr userDrawn="1"/>
        </p:nvSpPr>
        <p:spPr>
          <a:xfrm rot="18000000">
            <a:off x="8674942" y="-3476449"/>
            <a:ext cx="4502663" cy="3668580"/>
          </a:xfrm>
          <a:custGeom>
            <a:avLst/>
            <a:gdLst>
              <a:gd name="connsiteX0" fmla="*/ 1093978 w 1109753"/>
              <a:gd name="connsiteY0" fmla="*/ 329631 h 904180"/>
              <a:gd name="connsiteX1" fmla="*/ 1010158 w 1109753"/>
              <a:gd name="connsiteY1" fmla="*/ 718251 h 904180"/>
              <a:gd name="connsiteX2" fmla="*/ 817753 w 1109753"/>
              <a:gd name="connsiteY2" fmla="*/ 870651 h 904180"/>
              <a:gd name="connsiteX3" fmla="*/ 543433 w 1109753"/>
              <a:gd name="connsiteY3" fmla="*/ 903989 h 904180"/>
              <a:gd name="connsiteX4" fmla="*/ 50990 w 1109753"/>
              <a:gd name="connsiteY4" fmla="*/ 778259 h 904180"/>
              <a:gd name="connsiteX5" fmla="*/ 140525 w 1109753"/>
              <a:gd name="connsiteY5" fmla="*/ 242001 h 904180"/>
              <a:gd name="connsiteX6" fmla="*/ 696785 w 1109753"/>
              <a:gd name="connsiteY6" fmla="*/ 4829 h 904180"/>
              <a:gd name="connsiteX7" fmla="*/ 1093978 w 1109753"/>
              <a:gd name="connsiteY7" fmla="*/ 329631 h 90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9753" h="904180">
                <a:moveTo>
                  <a:pt x="1093978" y="329631"/>
                </a:moveTo>
                <a:cubicBezTo>
                  <a:pt x="1140650" y="478221"/>
                  <a:pt x="1075880" y="625859"/>
                  <a:pt x="1010158" y="718251"/>
                </a:cubicBezTo>
                <a:cubicBezTo>
                  <a:pt x="945388" y="810644"/>
                  <a:pt x="880618" y="848744"/>
                  <a:pt x="817753" y="870651"/>
                </a:cubicBezTo>
                <a:cubicBezTo>
                  <a:pt x="755840" y="893511"/>
                  <a:pt x="694880" y="901131"/>
                  <a:pt x="543433" y="903989"/>
                </a:cubicBezTo>
                <a:cubicBezTo>
                  <a:pt x="391985" y="905894"/>
                  <a:pt x="149098" y="902084"/>
                  <a:pt x="50990" y="778259"/>
                </a:cubicBezTo>
                <a:cubicBezTo>
                  <a:pt x="-46165" y="654434"/>
                  <a:pt x="2412" y="411546"/>
                  <a:pt x="140525" y="242001"/>
                </a:cubicBezTo>
                <a:cubicBezTo>
                  <a:pt x="277685" y="72456"/>
                  <a:pt x="504380" y="-22794"/>
                  <a:pt x="696785" y="4829"/>
                </a:cubicBezTo>
                <a:cubicBezTo>
                  <a:pt x="889190" y="31499"/>
                  <a:pt x="1048258" y="181041"/>
                  <a:pt x="1093978" y="329631"/>
                </a:cubicBezTo>
                <a:close/>
              </a:path>
            </a:pathLst>
          </a:custGeom>
          <a:solidFill>
            <a:srgbClr val="DBCEC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图形 6">
            <a:extLst>
              <a:ext uri="{FF2B5EF4-FFF2-40B4-BE49-F238E27FC236}">
                <a16:creationId xmlns:a16="http://schemas.microsoft.com/office/drawing/2014/main" id="{2CF31727-95F2-862A-1C42-BC5EF80EC706}"/>
              </a:ext>
            </a:extLst>
          </p:cNvPr>
          <p:cNvSpPr/>
          <p:nvPr userDrawn="1"/>
        </p:nvSpPr>
        <p:spPr>
          <a:xfrm rot="944216">
            <a:off x="7204595" y="-4108762"/>
            <a:ext cx="7443356" cy="5339930"/>
          </a:xfrm>
          <a:custGeom>
            <a:avLst/>
            <a:gdLst>
              <a:gd name="connsiteX0" fmla="*/ 1071355 w 1250039"/>
              <a:gd name="connsiteY0" fmla="*/ 132625 h 896789"/>
              <a:gd name="connsiteX1" fmla="*/ 1245662 w 1250039"/>
              <a:gd name="connsiteY1" fmla="*/ 473620 h 896789"/>
              <a:gd name="connsiteX2" fmla="*/ 1139935 w 1250039"/>
              <a:gd name="connsiteY2" fmla="*/ 833665 h 896789"/>
              <a:gd name="connsiteX3" fmla="*/ 744647 w 1250039"/>
              <a:gd name="connsiteY3" fmla="*/ 895577 h 896789"/>
              <a:gd name="connsiteX4" fmla="*/ 292210 w 1250039"/>
              <a:gd name="connsiteY4" fmla="*/ 825092 h 896789"/>
              <a:gd name="connsiteX5" fmla="*/ 2650 w 1250039"/>
              <a:gd name="connsiteY5" fmla="*/ 481240 h 896789"/>
              <a:gd name="connsiteX6" fmla="*/ 391270 w 1250039"/>
              <a:gd name="connsiteY6" fmla="*/ 172630 h 896789"/>
              <a:gd name="connsiteX7" fmla="*/ 752267 w 1250039"/>
              <a:gd name="connsiteY7" fmla="*/ 1180 h 896789"/>
              <a:gd name="connsiteX8" fmla="*/ 1071355 w 1250039"/>
              <a:gd name="connsiteY8" fmla="*/ 132625 h 8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0039" h="896789">
                <a:moveTo>
                  <a:pt x="1071355" y="132625"/>
                </a:moveTo>
                <a:cubicBezTo>
                  <a:pt x="1162795" y="219302"/>
                  <a:pt x="1228517" y="338365"/>
                  <a:pt x="1245662" y="473620"/>
                </a:cubicBezTo>
                <a:cubicBezTo>
                  <a:pt x="1262807" y="608875"/>
                  <a:pt x="1231375" y="761275"/>
                  <a:pt x="1139935" y="833665"/>
                </a:cubicBezTo>
                <a:cubicBezTo>
                  <a:pt x="1047542" y="906055"/>
                  <a:pt x="895142" y="897482"/>
                  <a:pt x="744647" y="895577"/>
                </a:cubicBezTo>
                <a:cubicBezTo>
                  <a:pt x="595105" y="892720"/>
                  <a:pt x="446515" y="896530"/>
                  <a:pt x="292210" y="825092"/>
                </a:cubicBezTo>
                <a:cubicBezTo>
                  <a:pt x="137905" y="752702"/>
                  <a:pt x="-22115" y="604112"/>
                  <a:pt x="2650" y="481240"/>
                </a:cubicBezTo>
                <a:cubicBezTo>
                  <a:pt x="27415" y="357415"/>
                  <a:pt x="236965" y="259307"/>
                  <a:pt x="391270" y="172630"/>
                </a:cubicBezTo>
                <a:cubicBezTo>
                  <a:pt x="545575" y="85952"/>
                  <a:pt x="643682" y="10705"/>
                  <a:pt x="752267" y="1180"/>
                </a:cubicBezTo>
                <a:cubicBezTo>
                  <a:pt x="860852" y="-8345"/>
                  <a:pt x="979915" y="45947"/>
                  <a:pt x="1071355" y="132625"/>
                </a:cubicBezTo>
                <a:close/>
              </a:path>
            </a:pathLst>
          </a:custGeom>
          <a:noFill/>
          <a:ln w="9525" cap="flat">
            <a:solidFill>
              <a:srgbClr val="93756A">
                <a:alpha val="31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2" name="图形 15">
            <a:extLst>
              <a:ext uri="{FF2B5EF4-FFF2-40B4-BE49-F238E27FC236}">
                <a16:creationId xmlns:a16="http://schemas.microsoft.com/office/drawing/2014/main" id="{7B89DA87-9F52-C93A-7205-0D360187C8EA}"/>
              </a:ext>
            </a:extLst>
          </p:cNvPr>
          <p:cNvSpPr/>
          <p:nvPr userDrawn="1"/>
        </p:nvSpPr>
        <p:spPr>
          <a:xfrm rot="18000000">
            <a:off x="-1702756" y="6173639"/>
            <a:ext cx="4502663" cy="3668580"/>
          </a:xfrm>
          <a:custGeom>
            <a:avLst/>
            <a:gdLst>
              <a:gd name="connsiteX0" fmla="*/ 1093978 w 1109753"/>
              <a:gd name="connsiteY0" fmla="*/ 329631 h 904180"/>
              <a:gd name="connsiteX1" fmla="*/ 1010158 w 1109753"/>
              <a:gd name="connsiteY1" fmla="*/ 718251 h 904180"/>
              <a:gd name="connsiteX2" fmla="*/ 817753 w 1109753"/>
              <a:gd name="connsiteY2" fmla="*/ 870651 h 904180"/>
              <a:gd name="connsiteX3" fmla="*/ 543433 w 1109753"/>
              <a:gd name="connsiteY3" fmla="*/ 903989 h 904180"/>
              <a:gd name="connsiteX4" fmla="*/ 50990 w 1109753"/>
              <a:gd name="connsiteY4" fmla="*/ 778259 h 904180"/>
              <a:gd name="connsiteX5" fmla="*/ 140525 w 1109753"/>
              <a:gd name="connsiteY5" fmla="*/ 242001 h 904180"/>
              <a:gd name="connsiteX6" fmla="*/ 696785 w 1109753"/>
              <a:gd name="connsiteY6" fmla="*/ 4829 h 904180"/>
              <a:gd name="connsiteX7" fmla="*/ 1093978 w 1109753"/>
              <a:gd name="connsiteY7" fmla="*/ 329631 h 90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9753" h="904180">
                <a:moveTo>
                  <a:pt x="1093978" y="329631"/>
                </a:moveTo>
                <a:cubicBezTo>
                  <a:pt x="1140650" y="478221"/>
                  <a:pt x="1075880" y="625859"/>
                  <a:pt x="1010158" y="718251"/>
                </a:cubicBezTo>
                <a:cubicBezTo>
                  <a:pt x="945388" y="810644"/>
                  <a:pt x="880618" y="848744"/>
                  <a:pt x="817753" y="870651"/>
                </a:cubicBezTo>
                <a:cubicBezTo>
                  <a:pt x="755840" y="893511"/>
                  <a:pt x="694880" y="901131"/>
                  <a:pt x="543433" y="903989"/>
                </a:cubicBezTo>
                <a:cubicBezTo>
                  <a:pt x="391985" y="905894"/>
                  <a:pt x="149098" y="902084"/>
                  <a:pt x="50990" y="778259"/>
                </a:cubicBezTo>
                <a:cubicBezTo>
                  <a:pt x="-46165" y="654434"/>
                  <a:pt x="2412" y="411546"/>
                  <a:pt x="140525" y="242001"/>
                </a:cubicBezTo>
                <a:cubicBezTo>
                  <a:pt x="277685" y="72456"/>
                  <a:pt x="504380" y="-22794"/>
                  <a:pt x="696785" y="4829"/>
                </a:cubicBezTo>
                <a:cubicBezTo>
                  <a:pt x="889190" y="31499"/>
                  <a:pt x="1048258" y="181041"/>
                  <a:pt x="1093978" y="329631"/>
                </a:cubicBezTo>
                <a:close/>
              </a:path>
            </a:pathLst>
          </a:custGeom>
          <a:solidFill>
            <a:srgbClr val="DBCEC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图形 6">
            <a:extLst>
              <a:ext uri="{FF2B5EF4-FFF2-40B4-BE49-F238E27FC236}">
                <a16:creationId xmlns:a16="http://schemas.microsoft.com/office/drawing/2014/main" id="{7B7ED6B6-A1EA-36D3-FF1C-36EEFFF96154}"/>
              </a:ext>
            </a:extLst>
          </p:cNvPr>
          <p:cNvSpPr/>
          <p:nvPr userDrawn="1"/>
        </p:nvSpPr>
        <p:spPr>
          <a:xfrm rot="4039368">
            <a:off x="-3757252" y="5222372"/>
            <a:ext cx="7443356" cy="5339930"/>
          </a:xfrm>
          <a:custGeom>
            <a:avLst/>
            <a:gdLst>
              <a:gd name="connsiteX0" fmla="*/ 1071355 w 1250039"/>
              <a:gd name="connsiteY0" fmla="*/ 132625 h 896789"/>
              <a:gd name="connsiteX1" fmla="*/ 1245662 w 1250039"/>
              <a:gd name="connsiteY1" fmla="*/ 473620 h 896789"/>
              <a:gd name="connsiteX2" fmla="*/ 1139935 w 1250039"/>
              <a:gd name="connsiteY2" fmla="*/ 833665 h 896789"/>
              <a:gd name="connsiteX3" fmla="*/ 744647 w 1250039"/>
              <a:gd name="connsiteY3" fmla="*/ 895577 h 896789"/>
              <a:gd name="connsiteX4" fmla="*/ 292210 w 1250039"/>
              <a:gd name="connsiteY4" fmla="*/ 825092 h 896789"/>
              <a:gd name="connsiteX5" fmla="*/ 2650 w 1250039"/>
              <a:gd name="connsiteY5" fmla="*/ 481240 h 896789"/>
              <a:gd name="connsiteX6" fmla="*/ 391270 w 1250039"/>
              <a:gd name="connsiteY6" fmla="*/ 172630 h 896789"/>
              <a:gd name="connsiteX7" fmla="*/ 752267 w 1250039"/>
              <a:gd name="connsiteY7" fmla="*/ 1180 h 896789"/>
              <a:gd name="connsiteX8" fmla="*/ 1071355 w 1250039"/>
              <a:gd name="connsiteY8" fmla="*/ 132625 h 8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0039" h="896789">
                <a:moveTo>
                  <a:pt x="1071355" y="132625"/>
                </a:moveTo>
                <a:cubicBezTo>
                  <a:pt x="1162795" y="219302"/>
                  <a:pt x="1228517" y="338365"/>
                  <a:pt x="1245662" y="473620"/>
                </a:cubicBezTo>
                <a:cubicBezTo>
                  <a:pt x="1262807" y="608875"/>
                  <a:pt x="1231375" y="761275"/>
                  <a:pt x="1139935" y="833665"/>
                </a:cubicBezTo>
                <a:cubicBezTo>
                  <a:pt x="1047542" y="906055"/>
                  <a:pt x="895142" y="897482"/>
                  <a:pt x="744647" y="895577"/>
                </a:cubicBezTo>
                <a:cubicBezTo>
                  <a:pt x="595105" y="892720"/>
                  <a:pt x="446515" y="896530"/>
                  <a:pt x="292210" y="825092"/>
                </a:cubicBezTo>
                <a:cubicBezTo>
                  <a:pt x="137905" y="752702"/>
                  <a:pt x="-22115" y="604112"/>
                  <a:pt x="2650" y="481240"/>
                </a:cubicBezTo>
                <a:cubicBezTo>
                  <a:pt x="27415" y="357415"/>
                  <a:pt x="236965" y="259307"/>
                  <a:pt x="391270" y="172630"/>
                </a:cubicBezTo>
                <a:cubicBezTo>
                  <a:pt x="545575" y="85952"/>
                  <a:pt x="643682" y="10705"/>
                  <a:pt x="752267" y="1180"/>
                </a:cubicBezTo>
                <a:cubicBezTo>
                  <a:pt x="860852" y="-8345"/>
                  <a:pt x="979915" y="45947"/>
                  <a:pt x="1071355" y="132625"/>
                </a:cubicBezTo>
                <a:close/>
              </a:path>
            </a:pathLst>
          </a:custGeom>
          <a:noFill/>
          <a:ln w="9525" cap="flat">
            <a:solidFill>
              <a:srgbClr val="93756A">
                <a:alpha val="31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82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F99CA-9342-4E2C-8190-859E9517C990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DE256-138F-4392-BFFC-0B8FCF7BE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047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6A34B3A0-E062-E477-12AB-4FCCB7B4449C}"/>
              </a:ext>
            </a:extLst>
          </p:cNvPr>
          <p:cNvGrpSpPr/>
          <p:nvPr/>
        </p:nvGrpSpPr>
        <p:grpSpPr>
          <a:xfrm>
            <a:off x="0" y="16886"/>
            <a:ext cx="12192000" cy="6841113"/>
            <a:chOff x="0" y="16887"/>
            <a:chExt cx="12192000" cy="496427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BEAA45F5-90CB-E257-4937-45F7A6E93D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6887"/>
              <a:ext cx="6858000" cy="4964270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0A3E8AEE-4DA5-06FE-1F4D-4A14592F51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58000" y="16887"/>
              <a:ext cx="5334000" cy="4964270"/>
            </a:xfrm>
            <a:prstGeom prst="rect">
              <a:avLst/>
            </a:prstGeom>
          </p:spPr>
        </p:pic>
      </p:grpSp>
      <p:sp>
        <p:nvSpPr>
          <p:cNvPr id="18" name="图形 15">
            <a:extLst>
              <a:ext uri="{FF2B5EF4-FFF2-40B4-BE49-F238E27FC236}">
                <a16:creationId xmlns:a16="http://schemas.microsoft.com/office/drawing/2014/main" id="{91D0EC69-B266-AE01-26CC-4AA7EB86BFA2}"/>
              </a:ext>
            </a:extLst>
          </p:cNvPr>
          <p:cNvSpPr/>
          <p:nvPr/>
        </p:nvSpPr>
        <p:spPr>
          <a:xfrm rot="18000000">
            <a:off x="8674942" y="-3476449"/>
            <a:ext cx="4502663" cy="3668580"/>
          </a:xfrm>
          <a:custGeom>
            <a:avLst/>
            <a:gdLst>
              <a:gd name="connsiteX0" fmla="*/ 1093978 w 1109753"/>
              <a:gd name="connsiteY0" fmla="*/ 329631 h 904180"/>
              <a:gd name="connsiteX1" fmla="*/ 1010158 w 1109753"/>
              <a:gd name="connsiteY1" fmla="*/ 718251 h 904180"/>
              <a:gd name="connsiteX2" fmla="*/ 817753 w 1109753"/>
              <a:gd name="connsiteY2" fmla="*/ 870651 h 904180"/>
              <a:gd name="connsiteX3" fmla="*/ 543433 w 1109753"/>
              <a:gd name="connsiteY3" fmla="*/ 903989 h 904180"/>
              <a:gd name="connsiteX4" fmla="*/ 50990 w 1109753"/>
              <a:gd name="connsiteY4" fmla="*/ 778259 h 904180"/>
              <a:gd name="connsiteX5" fmla="*/ 140525 w 1109753"/>
              <a:gd name="connsiteY5" fmla="*/ 242001 h 904180"/>
              <a:gd name="connsiteX6" fmla="*/ 696785 w 1109753"/>
              <a:gd name="connsiteY6" fmla="*/ 4829 h 904180"/>
              <a:gd name="connsiteX7" fmla="*/ 1093978 w 1109753"/>
              <a:gd name="connsiteY7" fmla="*/ 329631 h 90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9753" h="904180">
                <a:moveTo>
                  <a:pt x="1093978" y="329631"/>
                </a:moveTo>
                <a:cubicBezTo>
                  <a:pt x="1140650" y="478221"/>
                  <a:pt x="1075880" y="625859"/>
                  <a:pt x="1010158" y="718251"/>
                </a:cubicBezTo>
                <a:cubicBezTo>
                  <a:pt x="945388" y="810644"/>
                  <a:pt x="880618" y="848744"/>
                  <a:pt x="817753" y="870651"/>
                </a:cubicBezTo>
                <a:cubicBezTo>
                  <a:pt x="755840" y="893511"/>
                  <a:pt x="694880" y="901131"/>
                  <a:pt x="543433" y="903989"/>
                </a:cubicBezTo>
                <a:cubicBezTo>
                  <a:pt x="391985" y="905894"/>
                  <a:pt x="149098" y="902084"/>
                  <a:pt x="50990" y="778259"/>
                </a:cubicBezTo>
                <a:cubicBezTo>
                  <a:pt x="-46165" y="654434"/>
                  <a:pt x="2412" y="411546"/>
                  <a:pt x="140525" y="242001"/>
                </a:cubicBezTo>
                <a:cubicBezTo>
                  <a:pt x="277685" y="72456"/>
                  <a:pt x="504380" y="-22794"/>
                  <a:pt x="696785" y="4829"/>
                </a:cubicBezTo>
                <a:cubicBezTo>
                  <a:pt x="889190" y="31499"/>
                  <a:pt x="1048258" y="181041"/>
                  <a:pt x="1093978" y="329631"/>
                </a:cubicBezTo>
                <a:close/>
              </a:path>
            </a:pathLst>
          </a:custGeom>
          <a:solidFill>
            <a:srgbClr val="DBCEC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图形 6">
            <a:extLst>
              <a:ext uri="{FF2B5EF4-FFF2-40B4-BE49-F238E27FC236}">
                <a16:creationId xmlns:a16="http://schemas.microsoft.com/office/drawing/2014/main" id="{9D5B9174-1AB3-0DB1-9E68-05B3ADDE2AAC}"/>
              </a:ext>
            </a:extLst>
          </p:cNvPr>
          <p:cNvSpPr/>
          <p:nvPr/>
        </p:nvSpPr>
        <p:spPr>
          <a:xfrm rot="944216">
            <a:off x="7204595" y="-4108762"/>
            <a:ext cx="7443356" cy="5339930"/>
          </a:xfrm>
          <a:custGeom>
            <a:avLst/>
            <a:gdLst>
              <a:gd name="connsiteX0" fmla="*/ 1071355 w 1250039"/>
              <a:gd name="connsiteY0" fmla="*/ 132625 h 896789"/>
              <a:gd name="connsiteX1" fmla="*/ 1245662 w 1250039"/>
              <a:gd name="connsiteY1" fmla="*/ 473620 h 896789"/>
              <a:gd name="connsiteX2" fmla="*/ 1139935 w 1250039"/>
              <a:gd name="connsiteY2" fmla="*/ 833665 h 896789"/>
              <a:gd name="connsiteX3" fmla="*/ 744647 w 1250039"/>
              <a:gd name="connsiteY3" fmla="*/ 895577 h 896789"/>
              <a:gd name="connsiteX4" fmla="*/ 292210 w 1250039"/>
              <a:gd name="connsiteY4" fmla="*/ 825092 h 896789"/>
              <a:gd name="connsiteX5" fmla="*/ 2650 w 1250039"/>
              <a:gd name="connsiteY5" fmla="*/ 481240 h 896789"/>
              <a:gd name="connsiteX6" fmla="*/ 391270 w 1250039"/>
              <a:gd name="connsiteY6" fmla="*/ 172630 h 896789"/>
              <a:gd name="connsiteX7" fmla="*/ 752267 w 1250039"/>
              <a:gd name="connsiteY7" fmla="*/ 1180 h 896789"/>
              <a:gd name="connsiteX8" fmla="*/ 1071355 w 1250039"/>
              <a:gd name="connsiteY8" fmla="*/ 132625 h 8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0039" h="896789">
                <a:moveTo>
                  <a:pt x="1071355" y="132625"/>
                </a:moveTo>
                <a:cubicBezTo>
                  <a:pt x="1162795" y="219302"/>
                  <a:pt x="1228517" y="338365"/>
                  <a:pt x="1245662" y="473620"/>
                </a:cubicBezTo>
                <a:cubicBezTo>
                  <a:pt x="1262807" y="608875"/>
                  <a:pt x="1231375" y="761275"/>
                  <a:pt x="1139935" y="833665"/>
                </a:cubicBezTo>
                <a:cubicBezTo>
                  <a:pt x="1047542" y="906055"/>
                  <a:pt x="895142" y="897482"/>
                  <a:pt x="744647" y="895577"/>
                </a:cubicBezTo>
                <a:cubicBezTo>
                  <a:pt x="595105" y="892720"/>
                  <a:pt x="446515" y="896530"/>
                  <a:pt x="292210" y="825092"/>
                </a:cubicBezTo>
                <a:cubicBezTo>
                  <a:pt x="137905" y="752702"/>
                  <a:pt x="-22115" y="604112"/>
                  <a:pt x="2650" y="481240"/>
                </a:cubicBezTo>
                <a:cubicBezTo>
                  <a:pt x="27415" y="357415"/>
                  <a:pt x="236965" y="259307"/>
                  <a:pt x="391270" y="172630"/>
                </a:cubicBezTo>
                <a:cubicBezTo>
                  <a:pt x="545575" y="85952"/>
                  <a:pt x="643682" y="10705"/>
                  <a:pt x="752267" y="1180"/>
                </a:cubicBezTo>
                <a:cubicBezTo>
                  <a:pt x="860852" y="-8345"/>
                  <a:pt x="979915" y="45947"/>
                  <a:pt x="1071355" y="132625"/>
                </a:cubicBezTo>
                <a:close/>
              </a:path>
            </a:pathLst>
          </a:custGeom>
          <a:noFill/>
          <a:ln w="9525" cap="flat">
            <a:solidFill>
              <a:srgbClr val="93756A">
                <a:alpha val="31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4" name="图形 15">
            <a:extLst>
              <a:ext uri="{FF2B5EF4-FFF2-40B4-BE49-F238E27FC236}">
                <a16:creationId xmlns:a16="http://schemas.microsoft.com/office/drawing/2014/main" id="{644B3447-B57E-DAE2-E38B-E43399B64559}"/>
              </a:ext>
            </a:extLst>
          </p:cNvPr>
          <p:cNvSpPr/>
          <p:nvPr/>
        </p:nvSpPr>
        <p:spPr>
          <a:xfrm rot="18000000">
            <a:off x="-1702756" y="6173639"/>
            <a:ext cx="4502663" cy="3668580"/>
          </a:xfrm>
          <a:custGeom>
            <a:avLst/>
            <a:gdLst>
              <a:gd name="connsiteX0" fmla="*/ 1093978 w 1109753"/>
              <a:gd name="connsiteY0" fmla="*/ 329631 h 904180"/>
              <a:gd name="connsiteX1" fmla="*/ 1010158 w 1109753"/>
              <a:gd name="connsiteY1" fmla="*/ 718251 h 904180"/>
              <a:gd name="connsiteX2" fmla="*/ 817753 w 1109753"/>
              <a:gd name="connsiteY2" fmla="*/ 870651 h 904180"/>
              <a:gd name="connsiteX3" fmla="*/ 543433 w 1109753"/>
              <a:gd name="connsiteY3" fmla="*/ 903989 h 904180"/>
              <a:gd name="connsiteX4" fmla="*/ 50990 w 1109753"/>
              <a:gd name="connsiteY4" fmla="*/ 778259 h 904180"/>
              <a:gd name="connsiteX5" fmla="*/ 140525 w 1109753"/>
              <a:gd name="connsiteY5" fmla="*/ 242001 h 904180"/>
              <a:gd name="connsiteX6" fmla="*/ 696785 w 1109753"/>
              <a:gd name="connsiteY6" fmla="*/ 4829 h 904180"/>
              <a:gd name="connsiteX7" fmla="*/ 1093978 w 1109753"/>
              <a:gd name="connsiteY7" fmla="*/ 329631 h 90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9753" h="904180">
                <a:moveTo>
                  <a:pt x="1093978" y="329631"/>
                </a:moveTo>
                <a:cubicBezTo>
                  <a:pt x="1140650" y="478221"/>
                  <a:pt x="1075880" y="625859"/>
                  <a:pt x="1010158" y="718251"/>
                </a:cubicBezTo>
                <a:cubicBezTo>
                  <a:pt x="945388" y="810644"/>
                  <a:pt x="880618" y="848744"/>
                  <a:pt x="817753" y="870651"/>
                </a:cubicBezTo>
                <a:cubicBezTo>
                  <a:pt x="755840" y="893511"/>
                  <a:pt x="694880" y="901131"/>
                  <a:pt x="543433" y="903989"/>
                </a:cubicBezTo>
                <a:cubicBezTo>
                  <a:pt x="391985" y="905894"/>
                  <a:pt x="149098" y="902084"/>
                  <a:pt x="50990" y="778259"/>
                </a:cubicBezTo>
                <a:cubicBezTo>
                  <a:pt x="-46165" y="654434"/>
                  <a:pt x="2412" y="411546"/>
                  <a:pt x="140525" y="242001"/>
                </a:cubicBezTo>
                <a:cubicBezTo>
                  <a:pt x="277685" y="72456"/>
                  <a:pt x="504380" y="-22794"/>
                  <a:pt x="696785" y="4829"/>
                </a:cubicBezTo>
                <a:cubicBezTo>
                  <a:pt x="889190" y="31499"/>
                  <a:pt x="1048258" y="181041"/>
                  <a:pt x="1093978" y="329631"/>
                </a:cubicBezTo>
                <a:close/>
              </a:path>
            </a:pathLst>
          </a:custGeom>
          <a:solidFill>
            <a:srgbClr val="DBCEC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图形 6">
            <a:extLst>
              <a:ext uri="{FF2B5EF4-FFF2-40B4-BE49-F238E27FC236}">
                <a16:creationId xmlns:a16="http://schemas.microsoft.com/office/drawing/2014/main" id="{A94C2132-8ACA-B474-3717-E76DF9B8F781}"/>
              </a:ext>
            </a:extLst>
          </p:cNvPr>
          <p:cNvSpPr/>
          <p:nvPr/>
        </p:nvSpPr>
        <p:spPr>
          <a:xfrm rot="4039368">
            <a:off x="-3757252" y="5222372"/>
            <a:ext cx="7443356" cy="5339930"/>
          </a:xfrm>
          <a:custGeom>
            <a:avLst/>
            <a:gdLst>
              <a:gd name="connsiteX0" fmla="*/ 1071355 w 1250039"/>
              <a:gd name="connsiteY0" fmla="*/ 132625 h 896789"/>
              <a:gd name="connsiteX1" fmla="*/ 1245662 w 1250039"/>
              <a:gd name="connsiteY1" fmla="*/ 473620 h 896789"/>
              <a:gd name="connsiteX2" fmla="*/ 1139935 w 1250039"/>
              <a:gd name="connsiteY2" fmla="*/ 833665 h 896789"/>
              <a:gd name="connsiteX3" fmla="*/ 744647 w 1250039"/>
              <a:gd name="connsiteY3" fmla="*/ 895577 h 896789"/>
              <a:gd name="connsiteX4" fmla="*/ 292210 w 1250039"/>
              <a:gd name="connsiteY4" fmla="*/ 825092 h 896789"/>
              <a:gd name="connsiteX5" fmla="*/ 2650 w 1250039"/>
              <a:gd name="connsiteY5" fmla="*/ 481240 h 896789"/>
              <a:gd name="connsiteX6" fmla="*/ 391270 w 1250039"/>
              <a:gd name="connsiteY6" fmla="*/ 172630 h 896789"/>
              <a:gd name="connsiteX7" fmla="*/ 752267 w 1250039"/>
              <a:gd name="connsiteY7" fmla="*/ 1180 h 896789"/>
              <a:gd name="connsiteX8" fmla="*/ 1071355 w 1250039"/>
              <a:gd name="connsiteY8" fmla="*/ 132625 h 8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0039" h="896789">
                <a:moveTo>
                  <a:pt x="1071355" y="132625"/>
                </a:moveTo>
                <a:cubicBezTo>
                  <a:pt x="1162795" y="219302"/>
                  <a:pt x="1228517" y="338365"/>
                  <a:pt x="1245662" y="473620"/>
                </a:cubicBezTo>
                <a:cubicBezTo>
                  <a:pt x="1262807" y="608875"/>
                  <a:pt x="1231375" y="761275"/>
                  <a:pt x="1139935" y="833665"/>
                </a:cubicBezTo>
                <a:cubicBezTo>
                  <a:pt x="1047542" y="906055"/>
                  <a:pt x="895142" y="897482"/>
                  <a:pt x="744647" y="895577"/>
                </a:cubicBezTo>
                <a:cubicBezTo>
                  <a:pt x="595105" y="892720"/>
                  <a:pt x="446515" y="896530"/>
                  <a:pt x="292210" y="825092"/>
                </a:cubicBezTo>
                <a:cubicBezTo>
                  <a:pt x="137905" y="752702"/>
                  <a:pt x="-22115" y="604112"/>
                  <a:pt x="2650" y="481240"/>
                </a:cubicBezTo>
                <a:cubicBezTo>
                  <a:pt x="27415" y="357415"/>
                  <a:pt x="236965" y="259307"/>
                  <a:pt x="391270" y="172630"/>
                </a:cubicBezTo>
                <a:cubicBezTo>
                  <a:pt x="545575" y="85952"/>
                  <a:pt x="643682" y="10705"/>
                  <a:pt x="752267" y="1180"/>
                </a:cubicBezTo>
                <a:cubicBezTo>
                  <a:pt x="860852" y="-8345"/>
                  <a:pt x="979915" y="45947"/>
                  <a:pt x="1071355" y="132625"/>
                </a:cubicBezTo>
                <a:close/>
              </a:path>
            </a:pathLst>
          </a:custGeom>
          <a:noFill/>
          <a:ln w="9525" cap="flat">
            <a:solidFill>
              <a:srgbClr val="93756A">
                <a:alpha val="31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1" name="图形 6">
            <a:extLst>
              <a:ext uri="{FF2B5EF4-FFF2-40B4-BE49-F238E27FC236}">
                <a16:creationId xmlns:a16="http://schemas.microsoft.com/office/drawing/2014/main" id="{72AE73EA-9F9B-1A22-A23B-0141C605BD18}"/>
              </a:ext>
            </a:extLst>
          </p:cNvPr>
          <p:cNvSpPr/>
          <p:nvPr/>
        </p:nvSpPr>
        <p:spPr>
          <a:xfrm>
            <a:off x="1940621" y="378035"/>
            <a:ext cx="8205356" cy="6101930"/>
          </a:xfrm>
          <a:custGeom>
            <a:avLst/>
            <a:gdLst>
              <a:gd name="connsiteX0" fmla="*/ 1071355 w 1250039"/>
              <a:gd name="connsiteY0" fmla="*/ 132625 h 896789"/>
              <a:gd name="connsiteX1" fmla="*/ 1245662 w 1250039"/>
              <a:gd name="connsiteY1" fmla="*/ 473620 h 896789"/>
              <a:gd name="connsiteX2" fmla="*/ 1139935 w 1250039"/>
              <a:gd name="connsiteY2" fmla="*/ 833665 h 896789"/>
              <a:gd name="connsiteX3" fmla="*/ 744647 w 1250039"/>
              <a:gd name="connsiteY3" fmla="*/ 895577 h 896789"/>
              <a:gd name="connsiteX4" fmla="*/ 292210 w 1250039"/>
              <a:gd name="connsiteY4" fmla="*/ 825092 h 896789"/>
              <a:gd name="connsiteX5" fmla="*/ 2650 w 1250039"/>
              <a:gd name="connsiteY5" fmla="*/ 481240 h 896789"/>
              <a:gd name="connsiteX6" fmla="*/ 391270 w 1250039"/>
              <a:gd name="connsiteY6" fmla="*/ 172630 h 896789"/>
              <a:gd name="connsiteX7" fmla="*/ 752267 w 1250039"/>
              <a:gd name="connsiteY7" fmla="*/ 1180 h 896789"/>
              <a:gd name="connsiteX8" fmla="*/ 1071355 w 1250039"/>
              <a:gd name="connsiteY8" fmla="*/ 132625 h 8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0039" h="896789">
                <a:moveTo>
                  <a:pt x="1071355" y="132625"/>
                </a:moveTo>
                <a:cubicBezTo>
                  <a:pt x="1162795" y="219302"/>
                  <a:pt x="1228517" y="338365"/>
                  <a:pt x="1245662" y="473620"/>
                </a:cubicBezTo>
                <a:cubicBezTo>
                  <a:pt x="1262807" y="608875"/>
                  <a:pt x="1231375" y="761275"/>
                  <a:pt x="1139935" y="833665"/>
                </a:cubicBezTo>
                <a:cubicBezTo>
                  <a:pt x="1047542" y="906055"/>
                  <a:pt x="895142" y="897482"/>
                  <a:pt x="744647" y="895577"/>
                </a:cubicBezTo>
                <a:cubicBezTo>
                  <a:pt x="595105" y="892720"/>
                  <a:pt x="446515" y="896530"/>
                  <a:pt x="292210" y="825092"/>
                </a:cubicBezTo>
                <a:cubicBezTo>
                  <a:pt x="137905" y="752702"/>
                  <a:pt x="-22115" y="604112"/>
                  <a:pt x="2650" y="481240"/>
                </a:cubicBezTo>
                <a:cubicBezTo>
                  <a:pt x="27415" y="357415"/>
                  <a:pt x="236965" y="259307"/>
                  <a:pt x="391270" y="172630"/>
                </a:cubicBezTo>
                <a:cubicBezTo>
                  <a:pt x="545575" y="85952"/>
                  <a:pt x="643682" y="10705"/>
                  <a:pt x="752267" y="1180"/>
                </a:cubicBezTo>
                <a:cubicBezTo>
                  <a:pt x="860852" y="-8345"/>
                  <a:pt x="979915" y="45947"/>
                  <a:pt x="1071355" y="132625"/>
                </a:cubicBezTo>
                <a:close/>
              </a:path>
            </a:pathLst>
          </a:custGeom>
          <a:noFill/>
          <a:ln w="9525" cap="flat" cmpd="sng" algn="ctr">
            <a:solidFill>
              <a:srgbClr val="93756A">
                <a:alpha val="21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0" name="图形 6">
            <a:extLst>
              <a:ext uri="{FF2B5EF4-FFF2-40B4-BE49-F238E27FC236}">
                <a16:creationId xmlns:a16="http://schemas.microsoft.com/office/drawing/2014/main" id="{6BF3A0F0-E99C-582D-0FE6-412C5A2983AE}"/>
              </a:ext>
            </a:extLst>
          </p:cNvPr>
          <p:cNvSpPr/>
          <p:nvPr/>
        </p:nvSpPr>
        <p:spPr>
          <a:xfrm>
            <a:off x="2131121" y="568535"/>
            <a:ext cx="7824356" cy="5720930"/>
          </a:xfrm>
          <a:custGeom>
            <a:avLst/>
            <a:gdLst>
              <a:gd name="connsiteX0" fmla="*/ 1071355 w 1250039"/>
              <a:gd name="connsiteY0" fmla="*/ 132625 h 896789"/>
              <a:gd name="connsiteX1" fmla="*/ 1245662 w 1250039"/>
              <a:gd name="connsiteY1" fmla="*/ 473620 h 896789"/>
              <a:gd name="connsiteX2" fmla="*/ 1139935 w 1250039"/>
              <a:gd name="connsiteY2" fmla="*/ 833665 h 896789"/>
              <a:gd name="connsiteX3" fmla="*/ 744647 w 1250039"/>
              <a:gd name="connsiteY3" fmla="*/ 895577 h 896789"/>
              <a:gd name="connsiteX4" fmla="*/ 292210 w 1250039"/>
              <a:gd name="connsiteY4" fmla="*/ 825092 h 896789"/>
              <a:gd name="connsiteX5" fmla="*/ 2650 w 1250039"/>
              <a:gd name="connsiteY5" fmla="*/ 481240 h 896789"/>
              <a:gd name="connsiteX6" fmla="*/ 391270 w 1250039"/>
              <a:gd name="connsiteY6" fmla="*/ 172630 h 896789"/>
              <a:gd name="connsiteX7" fmla="*/ 752267 w 1250039"/>
              <a:gd name="connsiteY7" fmla="*/ 1180 h 896789"/>
              <a:gd name="connsiteX8" fmla="*/ 1071355 w 1250039"/>
              <a:gd name="connsiteY8" fmla="*/ 132625 h 8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0039" h="896789">
                <a:moveTo>
                  <a:pt x="1071355" y="132625"/>
                </a:moveTo>
                <a:cubicBezTo>
                  <a:pt x="1162795" y="219302"/>
                  <a:pt x="1228517" y="338365"/>
                  <a:pt x="1245662" y="473620"/>
                </a:cubicBezTo>
                <a:cubicBezTo>
                  <a:pt x="1262807" y="608875"/>
                  <a:pt x="1231375" y="761275"/>
                  <a:pt x="1139935" y="833665"/>
                </a:cubicBezTo>
                <a:cubicBezTo>
                  <a:pt x="1047542" y="906055"/>
                  <a:pt x="895142" y="897482"/>
                  <a:pt x="744647" y="895577"/>
                </a:cubicBezTo>
                <a:cubicBezTo>
                  <a:pt x="595105" y="892720"/>
                  <a:pt x="446515" y="896530"/>
                  <a:pt x="292210" y="825092"/>
                </a:cubicBezTo>
                <a:cubicBezTo>
                  <a:pt x="137905" y="752702"/>
                  <a:pt x="-22115" y="604112"/>
                  <a:pt x="2650" y="481240"/>
                </a:cubicBezTo>
                <a:cubicBezTo>
                  <a:pt x="27415" y="357415"/>
                  <a:pt x="236965" y="259307"/>
                  <a:pt x="391270" y="172630"/>
                </a:cubicBezTo>
                <a:cubicBezTo>
                  <a:pt x="545575" y="85952"/>
                  <a:pt x="643682" y="10705"/>
                  <a:pt x="752267" y="1180"/>
                </a:cubicBezTo>
                <a:cubicBezTo>
                  <a:pt x="860852" y="-8345"/>
                  <a:pt x="979915" y="45947"/>
                  <a:pt x="1071355" y="132625"/>
                </a:cubicBezTo>
                <a:close/>
              </a:path>
            </a:pathLst>
          </a:custGeom>
          <a:noFill/>
          <a:ln w="9525" cap="flat" cmpd="sng" algn="ctr">
            <a:solidFill>
              <a:srgbClr val="93756A">
                <a:alpha val="42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" name="图形 6">
            <a:extLst>
              <a:ext uri="{FF2B5EF4-FFF2-40B4-BE49-F238E27FC236}">
                <a16:creationId xmlns:a16="http://schemas.microsoft.com/office/drawing/2014/main" id="{53C2AF18-9F11-FAA6-AEC9-2320B18EE967}"/>
              </a:ext>
            </a:extLst>
          </p:cNvPr>
          <p:cNvSpPr/>
          <p:nvPr/>
        </p:nvSpPr>
        <p:spPr>
          <a:xfrm>
            <a:off x="2321621" y="759035"/>
            <a:ext cx="7443356" cy="5339930"/>
          </a:xfrm>
          <a:custGeom>
            <a:avLst/>
            <a:gdLst>
              <a:gd name="connsiteX0" fmla="*/ 1071355 w 1250039"/>
              <a:gd name="connsiteY0" fmla="*/ 132625 h 896789"/>
              <a:gd name="connsiteX1" fmla="*/ 1245662 w 1250039"/>
              <a:gd name="connsiteY1" fmla="*/ 473620 h 896789"/>
              <a:gd name="connsiteX2" fmla="*/ 1139935 w 1250039"/>
              <a:gd name="connsiteY2" fmla="*/ 833665 h 896789"/>
              <a:gd name="connsiteX3" fmla="*/ 744647 w 1250039"/>
              <a:gd name="connsiteY3" fmla="*/ 895577 h 896789"/>
              <a:gd name="connsiteX4" fmla="*/ 292210 w 1250039"/>
              <a:gd name="connsiteY4" fmla="*/ 825092 h 896789"/>
              <a:gd name="connsiteX5" fmla="*/ 2650 w 1250039"/>
              <a:gd name="connsiteY5" fmla="*/ 481240 h 896789"/>
              <a:gd name="connsiteX6" fmla="*/ 391270 w 1250039"/>
              <a:gd name="connsiteY6" fmla="*/ 172630 h 896789"/>
              <a:gd name="connsiteX7" fmla="*/ 752267 w 1250039"/>
              <a:gd name="connsiteY7" fmla="*/ 1180 h 896789"/>
              <a:gd name="connsiteX8" fmla="*/ 1071355 w 1250039"/>
              <a:gd name="connsiteY8" fmla="*/ 132625 h 8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0039" h="896789">
                <a:moveTo>
                  <a:pt x="1071355" y="132625"/>
                </a:moveTo>
                <a:cubicBezTo>
                  <a:pt x="1162795" y="219302"/>
                  <a:pt x="1228517" y="338365"/>
                  <a:pt x="1245662" y="473620"/>
                </a:cubicBezTo>
                <a:cubicBezTo>
                  <a:pt x="1262807" y="608875"/>
                  <a:pt x="1231375" y="761275"/>
                  <a:pt x="1139935" y="833665"/>
                </a:cubicBezTo>
                <a:cubicBezTo>
                  <a:pt x="1047542" y="906055"/>
                  <a:pt x="895142" y="897482"/>
                  <a:pt x="744647" y="895577"/>
                </a:cubicBezTo>
                <a:cubicBezTo>
                  <a:pt x="595105" y="892720"/>
                  <a:pt x="446515" y="896530"/>
                  <a:pt x="292210" y="825092"/>
                </a:cubicBezTo>
                <a:cubicBezTo>
                  <a:pt x="137905" y="752702"/>
                  <a:pt x="-22115" y="604112"/>
                  <a:pt x="2650" y="481240"/>
                </a:cubicBezTo>
                <a:cubicBezTo>
                  <a:pt x="27415" y="357415"/>
                  <a:pt x="236965" y="259307"/>
                  <a:pt x="391270" y="172630"/>
                </a:cubicBezTo>
                <a:cubicBezTo>
                  <a:pt x="545575" y="85952"/>
                  <a:pt x="643682" y="10705"/>
                  <a:pt x="752267" y="1180"/>
                </a:cubicBezTo>
                <a:cubicBezTo>
                  <a:pt x="860852" y="-8345"/>
                  <a:pt x="979915" y="45947"/>
                  <a:pt x="1071355" y="132625"/>
                </a:cubicBezTo>
                <a:close/>
              </a:path>
            </a:pathLst>
          </a:custGeom>
          <a:noFill/>
          <a:ln w="25400" cap="flat">
            <a:solidFill>
              <a:srgbClr val="93756A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3262783" y="4068286"/>
            <a:ext cx="58667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93756A"/>
                </a:solidFill>
                <a:cs typeface="+mn-ea"/>
                <a:sym typeface="+mn-lt"/>
              </a:rPr>
              <a:t>WORK REPORT TEMPLATE</a:t>
            </a:r>
            <a:endParaRPr lang="zh-CN" altLang="en-US" sz="1600" dirty="0">
              <a:solidFill>
                <a:srgbClr val="93756A"/>
              </a:solidFill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05628" y="4767989"/>
            <a:ext cx="1819752" cy="301495"/>
          </a:xfrm>
          <a:prstGeom prst="roundRect">
            <a:avLst>
              <a:gd name="adj" fmla="val 50000"/>
            </a:avLst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cs typeface="+mn-ea"/>
                <a:sym typeface="+mn-lt"/>
              </a:rPr>
              <a:t>汇报人：</a:t>
            </a:r>
            <a:r>
              <a:rPr lang="en-US" altLang="zh-CN" sz="1200" dirty="0">
                <a:cs typeface="+mn-ea"/>
                <a:sym typeface="+mn-lt"/>
              </a:rPr>
              <a:t>51PPT</a:t>
            </a:r>
            <a:r>
              <a:rPr lang="zh-CN" altLang="en-US" sz="1200" dirty="0">
                <a:cs typeface="+mn-ea"/>
                <a:sym typeface="+mn-lt"/>
              </a:rPr>
              <a:t>模板网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51188C-9B5C-C61F-EF79-95524A6DEE1B}"/>
              </a:ext>
            </a:extLst>
          </p:cNvPr>
          <p:cNvSpPr txBox="1"/>
          <p:nvPr/>
        </p:nvSpPr>
        <p:spPr>
          <a:xfrm>
            <a:off x="3101672" y="2831841"/>
            <a:ext cx="62440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93756A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工作总结计划</a:t>
            </a:r>
          </a:p>
        </p:txBody>
      </p:sp>
      <p:sp>
        <p:nvSpPr>
          <p:cNvPr id="14" name="圆角矩形 12">
            <a:extLst>
              <a:ext uri="{FF2B5EF4-FFF2-40B4-BE49-F238E27FC236}">
                <a16:creationId xmlns:a16="http://schemas.microsoft.com/office/drawing/2014/main" id="{BEAC7D80-D1AF-501D-2BAC-3A88F5283A1D}"/>
              </a:ext>
            </a:extLst>
          </p:cNvPr>
          <p:cNvSpPr/>
          <p:nvPr/>
        </p:nvSpPr>
        <p:spPr>
          <a:xfrm>
            <a:off x="6777026" y="4767989"/>
            <a:ext cx="1819752" cy="301495"/>
          </a:xfrm>
          <a:prstGeom prst="roundRect">
            <a:avLst>
              <a:gd name="adj" fmla="val 50000"/>
            </a:avLst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cs typeface="+mn-ea"/>
                <a:sym typeface="+mn-lt"/>
              </a:rPr>
              <a:t>时间：</a:t>
            </a:r>
            <a:r>
              <a:rPr lang="en-US" altLang="zh-CN" sz="1200" b="1" dirty="0">
                <a:cs typeface="+mn-ea"/>
                <a:sym typeface="+mn-lt"/>
              </a:rPr>
              <a:t>2022.09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A218746-EF09-936F-21FF-9E5A2B273B5F}"/>
              </a:ext>
            </a:extLst>
          </p:cNvPr>
          <p:cNvSpPr txBox="1"/>
          <p:nvPr/>
        </p:nvSpPr>
        <p:spPr>
          <a:xfrm>
            <a:off x="5589362" y="1899141"/>
            <a:ext cx="20088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93756A"/>
                </a:solidFill>
              </a:rPr>
              <a:t>202X</a:t>
            </a:r>
            <a:endParaRPr lang="zh-CN" altLang="en-US" sz="6000" dirty="0">
              <a:solidFill>
                <a:srgbClr val="93756A"/>
              </a:solidFill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85F9A26-9852-64BD-960B-176C1FFC218D}"/>
              </a:ext>
            </a:extLst>
          </p:cNvPr>
          <p:cNvGrpSpPr/>
          <p:nvPr/>
        </p:nvGrpSpPr>
        <p:grpSpPr>
          <a:xfrm>
            <a:off x="967555" y="306944"/>
            <a:ext cx="1743162" cy="1420255"/>
            <a:chOff x="582843" y="306944"/>
            <a:chExt cx="1743162" cy="1420255"/>
          </a:xfrm>
        </p:grpSpPr>
        <p:sp>
          <p:nvSpPr>
            <p:cNvPr id="51" name="图形 49">
              <a:extLst>
                <a:ext uri="{FF2B5EF4-FFF2-40B4-BE49-F238E27FC236}">
                  <a16:creationId xmlns:a16="http://schemas.microsoft.com/office/drawing/2014/main" id="{E646E0A2-2D26-8275-7168-2AC16C034AB7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78FCD39-22F2-7E57-9447-2A46C5A315DC}"/>
                </a:ext>
              </a:extLst>
            </p:cNvPr>
            <p:cNvSpPr txBox="1"/>
            <p:nvPr/>
          </p:nvSpPr>
          <p:spPr>
            <a:xfrm>
              <a:off x="860351" y="759035"/>
              <a:ext cx="11881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LOGO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1024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7793C4-2044-CF19-1883-F858A43EC899}"/>
              </a:ext>
            </a:extLst>
          </p:cNvPr>
          <p:cNvSpPr txBox="1"/>
          <p:nvPr/>
        </p:nvSpPr>
        <p:spPr>
          <a:xfrm>
            <a:off x="1452979" y="344118"/>
            <a:ext cx="263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工作难点分析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8A5FC3-31AF-D099-D95A-F330AE6F5837}"/>
              </a:ext>
            </a:extLst>
          </p:cNvPr>
          <p:cNvGrpSpPr/>
          <p:nvPr/>
        </p:nvGrpSpPr>
        <p:grpSpPr>
          <a:xfrm>
            <a:off x="179920" y="146871"/>
            <a:ext cx="1126365" cy="917715"/>
            <a:chOff x="582843" y="306944"/>
            <a:chExt cx="1743162" cy="1420255"/>
          </a:xfrm>
        </p:grpSpPr>
        <p:sp>
          <p:nvSpPr>
            <p:cNvPr id="5" name="图形 49">
              <a:extLst>
                <a:ext uri="{FF2B5EF4-FFF2-40B4-BE49-F238E27FC236}">
                  <a16:creationId xmlns:a16="http://schemas.microsoft.com/office/drawing/2014/main" id="{C51A8CAC-9367-273C-500E-E3CF587982AB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C4BA73-5AF3-EC19-FC14-41245BB18E46}"/>
                </a:ext>
              </a:extLst>
            </p:cNvPr>
            <p:cNvSpPr txBox="1"/>
            <p:nvPr/>
          </p:nvSpPr>
          <p:spPr>
            <a:xfrm>
              <a:off x="906287" y="469309"/>
              <a:ext cx="1223535" cy="1095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0750965-B51B-F749-9C9B-6E5A01398552}"/>
              </a:ext>
            </a:extLst>
          </p:cNvPr>
          <p:cNvSpPr/>
          <p:nvPr/>
        </p:nvSpPr>
        <p:spPr>
          <a:xfrm>
            <a:off x="1179520" y="1521112"/>
            <a:ext cx="4843072" cy="1867301"/>
          </a:xfrm>
          <a:prstGeom prst="rect">
            <a:avLst/>
          </a:pr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81F4F9E-1B3A-563F-CD76-43AD94FB1A0E}"/>
              </a:ext>
            </a:extLst>
          </p:cNvPr>
          <p:cNvSpPr/>
          <p:nvPr/>
        </p:nvSpPr>
        <p:spPr>
          <a:xfrm>
            <a:off x="6168572" y="1561699"/>
            <a:ext cx="2829827" cy="1867301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43F184D-B4DD-50E2-D090-01338556AF7B}"/>
              </a:ext>
            </a:extLst>
          </p:cNvPr>
          <p:cNvSpPr/>
          <p:nvPr/>
        </p:nvSpPr>
        <p:spPr>
          <a:xfrm>
            <a:off x="3192764" y="3527260"/>
            <a:ext cx="2829827" cy="186730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223AB02-D5EE-1ED4-5C50-8BE93404AC4B}"/>
              </a:ext>
            </a:extLst>
          </p:cNvPr>
          <p:cNvSpPr/>
          <p:nvPr/>
        </p:nvSpPr>
        <p:spPr>
          <a:xfrm>
            <a:off x="6168572" y="3527260"/>
            <a:ext cx="4859791" cy="1867301"/>
          </a:xfrm>
          <a:prstGeom prst="rect">
            <a:avLst/>
          </a:pr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7F105B1-3D5C-EC4E-05B0-60292847B3F9}"/>
              </a:ext>
            </a:extLst>
          </p:cNvPr>
          <p:cNvGrpSpPr/>
          <p:nvPr/>
        </p:nvGrpSpPr>
        <p:grpSpPr>
          <a:xfrm>
            <a:off x="1734885" y="2046483"/>
            <a:ext cx="3882144" cy="816558"/>
            <a:chOff x="7448472" y="2338353"/>
            <a:chExt cx="2131571" cy="816558"/>
          </a:xfrm>
        </p:grpSpPr>
        <p:sp>
          <p:nvSpPr>
            <p:cNvPr id="15" name="1">
              <a:extLst>
                <a:ext uri="{FF2B5EF4-FFF2-40B4-BE49-F238E27FC236}">
                  <a16:creationId xmlns:a16="http://schemas.microsoft.com/office/drawing/2014/main" id="{9E7185AB-84C6-9CC7-980D-F7D5F12033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37772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 algn="r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1">
              <a:extLst>
                <a:ext uri="{FF2B5EF4-FFF2-40B4-BE49-F238E27FC236}">
                  <a16:creationId xmlns:a16="http://schemas.microsoft.com/office/drawing/2014/main" id="{55A96BD3-6452-F015-6B5E-0F6CF3A72A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2" y="2626818"/>
              <a:ext cx="2131571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84317B8-5299-60CD-2AA1-82375C794FDF}"/>
              </a:ext>
            </a:extLst>
          </p:cNvPr>
          <p:cNvGrpSpPr/>
          <p:nvPr/>
        </p:nvGrpSpPr>
        <p:grpSpPr>
          <a:xfrm>
            <a:off x="6599337" y="4052631"/>
            <a:ext cx="3882144" cy="816558"/>
            <a:chOff x="7448472" y="2338353"/>
            <a:chExt cx="2131571" cy="816558"/>
          </a:xfrm>
        </p:grpSpPr>
        <p:sp>
          <p:nvSpPr>
            <p:cNvPr id="18" name="1">
              <a:extLst>
                <a:ext uri="{FF2B5EF4-FFF2-40B4-BE49-F238E27FC236}">
                  <a16:creationId xmlns:a16="http://schemas.microsoft.com/office/drawing/2014/main" id="{C6B7DDC3-A189-6550-41E4-8834692244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2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1">
              <a:extLst>
                <a:ext uri="{FF2B5EF4-FFF2-40B4-BE49-F238E27FC236}">
                  <a16:creationId xmlns:a16="http://schemas.microsoft.com/office/drawing/2014/main" id="{FF197D88-17FA-43C5-EF8F-7176D1B419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2" y="2626818"/>
              <a:ext cx="2131571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3736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306875-19C5-19C1-622C-92B7B6120343}"/>
              </a:ext>
            </a:extLst>
          </p:cNvPr>
          <p:cNvSpPr txBox="1"/>
          <p:nvPr/>
        </p:nvSpPr>
        <p:spPr>
          <a:xfrm>
            <a:off x="1282999" y="1371030"/>
            <a:ext cx="43485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rgbClr val="93756A"/>
                </a:solidFill>
                <a:cs typeface="+mn-ea"/>
                <a:sym typeface="+mn-lt"/>
              </a:rPr>
              <a:t>03</a:t>
            </a:r>
            <a:endParaRPr lang="zh-CN" altLang="en-US" sz="23900" dirty="0">
              <a:solidFill>
                <a:srgbClr val="93756A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4F04AD6-5D34-21BE-9F6F-358615D6C262}"/>
              </a:ext>
            </a:extLst>
          </p:cNvPr>
          <p:cNvGrpSpPr/>
          <p:nvPr/>
        </p:nvGrpSpPr>
        <p:grpSpPr>
          <a:xfrm>
            <a:off x="5181326" y="2132520"/>
            <a:ext cx="5086137" cy="2177782"/>
            <a:chOff x="5036186" y="2437320"/>
            <a:chExt cx="5086137" cy="217778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CEBF222-DBB4-B8EC-F9F5-34F0CB266CA5}"/>
                </a:ext>
              </a:extLst>
            </p:cNvPr>
            <p:cNvGrpSpPr/>
            <p:nvPr/>
          </p:nvGrpSpPr>
          <p:grpSpPr>
            <a:xfrm>
              <a:off x="5036186" y="2437320"/>
              <a:ext cx="5031326" cy="1294142"/>
              <a:chOff x="2533639" y="1973478"/>
              <a:chExt cx="5031326" cy="1294142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07793C4-2044-CF19-1883-F858A43EC899}"/>
                  </a:ext>
                </a:extLst>
              </p:cNvPr>
              <p:cNvSpPr txBox="1"/>
              <p:nvPr/>
            </p:nvSpPr>
            <p:spPr>
              <a:xfrm>
                <a:off x="2533639" y="1973478"/>
                <a:ext cx="503132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3756A"/>
                    </a:solidFill>
                    <a:effectLst/>
                    <a:uLnTx/>
                    <a:uFillTx/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  <a:sym typeface="+mn-lt"/>
                  </a:rPr>
                  <a:t>市场状况概述</a:t>
                </a: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4071AACA-6103-E0BB-6ACE-29FA5FB8A6B7}"/>
                  </a:ext>
                </a:extLst>
              </p:cNvPr>
              <p:cNvSpPr/>
              <p:nvPr/>
            </p:nvSpPr>
            <p:spPr>
              <a:xfrm>
                <a:off x="2588450" y="2867510"/>
                <a:ext cx="461905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3756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Overview of market conditions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B7C6ABE-225A-BC31-37F1-DF2FDA7BDF7B}"/>
                </a:ext>
              </a:extLst>
            </p:cNvPr>
            <p:cNvSpPr txBox="1"/>
            <p:nvPr/>
          </p:nvSpPr>
          <p:spPr>
            <a:xfrm>
              <a:off x="5090997" y="3906638"/>
              <a:ext cx="5031326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3756A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1154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7793C4-2044-CF19-1883-F858A43EC899}"/>
              </a:ext>
            </a:extLst>
          </p:cNvPr>
          <p:cNvSpPr txBox="1"/>
          <p:nvPr/>
        </p:nvSpPr>
        <p:spPr>
          <a:xfrm>
            <a:off x="1452979" y="344118"/>
            <a:ext cx="263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市场状况概述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8A5FC3-31AF-D099-D95A-F330AE6F5837}"/>
              </a:ext>
            </a:extLst>
          </p:cNvPr>
          <p:cNvGrpSpPr/>
          <p:nvPr/>
        </p:nvGrpSpPr>
        <p:grpSpPr>
          <a:xfrm>
            <a:off x="179920" y="146871"/>
            <a:ext cx="1126365" cy="917715"/>
            <a:chOff x="582843" y="306944"/>
            <a:chExt cx="1743162" cy="1420255"/>
          </a:xfrm>
        </p:grpSpPr>
        <p:sp>
          <p:nvSpPr>
            <p:cNvPr id="5" name="图形 49">
              <a:extLst>
                <a:ext uri="{FF2B5EF4-FFF2-40B4-BE49-F238E27FC236}">
                  <a16:creationId xmlns:a16="http://schemas.microsoft.com/office/drawing/2014/main" id="{C51A8CAC-9367-273C-500E-E3CF587982AB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C4BA73-5AF3-EC19-FC14-41245BB18E46}"/>
                </a:ext>
              </a:extLst>
            </p:cNvPr>
            <p:cNvSpPr txBox="1"/>
            <p:nvPr/>
          </p:nvSpPr>
          <p:spPr>
            <a:xfrm>
              <a:off x="906287" y="469309"/>
              <a:ext cx="1223535" cy="1095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2" name="任意多边形 1">
            <a:extLst>
              <a:ext uri="{FF2B5EF4-FFF2-40B4-BE49-F238E27FC236}">
                <a16:creationId xmlns:a16="http://schemas.microsoft.com/office/drawing/2014/main" id="{51C29D07-25EE-E9CF-BAAE-B285102AB62A}"/>
              </a:ext>
            </a:extLst>
          </p:cNvPr>
          <p:cNvSpPr/>
          <p:nvPr/>
        </p:nvSpPr>
        <p:spPr bwMode="auto">
          <a:xfrm>
            <a:off x="8333316" y="3367675"/>
            <a:ext cx="2252133" cy="2252133"/>
          </a:xfrm>
          <a:custGeom>
            <a:avLst/>
            <a:gdLst>
              <a:gd name="connsiteX0" fmla="*/ 1152880 w 1624223"/>
              <a:gd name="connsiteY0" fmla="*/ 258964 h 1624223"/>
              <a:gd name="connsiteX1" fmla="*/ 1279219 w 1624223"/>
              <a:gd name="connsiteY1" fmla="*/ 152947 h 1624223"/>
              <a:gd name="connsiteX2" fmla="*/ 1380149 w 1624223"/>
              <a:gd name="connsiteY2" fmla="*/ 237638 h 1624223"/>
              <a:gd name="connsiteX3" fmla="*/ 1297682 w 1624223"/>
              <a:gd name="connsiteY3" fmla="*/ 380466 h 1624223"/>
              <a:gd name="connsiteX4" fmla="*/ 1428712 w 1624223"/>
              <a:gd name="connsiteY4" fmla="*/ 607417 h 1624223"/>
              <a:gd name="connsiteX5" fmla="*/ 1593639 w 1624223"/>
              <a:gd name="connsiteY5" fmla="*/ 607413 h 1624223"/>
              <a:gd name="connsiteX6" fmla="*/ 1616518 w 1624223"/>
              <a:gd name="connsiteY6" fmla="*/ 737167 h 1624223"/>
              <a:gd name="connsiteX7" fmla="*/ 1461536 w 1624223"/>
              <a:gd name="connsiteY7" fmla="*/ 793571 h 1624223"/>
              <a:gd name="connsiteX8" fmla="*/ 1416030 w 1624223"/>
              <a:gd name="connsiteY8" fmla="*/ 1051650 h 1624223"/>
              <a:gd name="connsiteX9" fmla="*/ 1542374 w 1624223"/>
              <a:gd name="connsiteY9" fmla="*/ 1157660 h 1624223"/>
              <a:gd name="connsiteX10" fmla="*/ 1476497 w 1624223"/>
              <a:gd name="connsiteY10" fmla="*/ 1271763 h 1624223"/>
              <a:gd name="connsiteX11" fmla="*/ 1321517 w 1624223"/>
              <a:gd name="connsiteY11" fmla="*/ 1215351 h 1624223"/>
              <a:gd name="connsiteX12" fmla="*/ 1120767 w 1624223"/>
              <a:gd name="connsiteY12" fmla="*/ 1383800 h 1624223"/>
              <a:gd name="connsiteX13" fmla="*/ 1149411 w 1624223"/>
              <a:gd name="connsiteY13" fmla="*/ 1546221 h 1624223"/>
              <a:gd name="connsiteX14" fmla="*/ 1025602 w 1624223"/>
              <a:gd name="connsiteY14" fmla="*/ 1591284 h 1624223"/>
              <a:gd name="connsiteX15" fmla="*/ 943142 w 1624223"/>
              <a:gd name="connsiteY15" fmla="*/ 1448450 h 1624223"/>
              <a:gd name="connsiteX16" fmla="*/ 681081 w 1624223"/>
              <a:gd name="connsiteY16" fmla="*/ 1448450 h 1624223"/>
              <a:gd name="connsiteX17" fmla="*/ 598621 w 1624223"/>
              <a:gd name="connsiteY17" fmla="*/ 1591284 h 1624223"/>
              <a:gd name="connsiteX18" fmla="*/ 474812 w 1624223"/>
              <a:gd name="connsiteY18" fmla="*/ 1546221 h 1624223"/>
              <a:gd name="connsiteX19" fmla="*/ 503456 w 1624223"/>
              <a:gd name="connsiteY19" fmla="*/ 1383800 h 1624223"/>
              <a:gd name="connsiteX20" fmla="*/ 302706 w 1624223"/>
              <a:gd name="connsiteY20" fmla="*/ 1215351 h 1624223"/>
              <a:gd name="connsiteX21" fmla="*/ 147726 w 1624223"/>
              <a:gd name="connsiteY21" fmla="*/ 1271763 h 1624223"/>
              <a:gd name="connsiteX22" fmla="*/ 81849 w 1624223"/>
              <a:gd name="connsiteY22" fmla="*/ 1157660 h 1624223"/>
              <a:gd name="connsiteX23" fmla="*/ 208193 w 1624223"/>
              <a:gd name="connsiteY23" fmla="*/ 1051650 h 1624223"/>
              <a:gd name="connsiteX24" fmla="*/ 162687 w 1624223"/>
              <a:gd name="connsiteY24" fmla="*/ 793571 h 1624223"/>
              <a:gd name="connsiteX25" fmla="*/ 7705 w 1624223"/>
              <a:gd name="connsiteY25" fmla="*/ 737167 h 1624223"/>
              <a:gd name="connsiteX26" fmla="*/ 30584 w 1624223"/>
              <a:gd name="connsiteY26" fmla="*/ 607413 h 1624223"/>
              <a:gd name="connsiteX27" fmla="*/ 195511 w 1624223"/>
              <a:gd name="connsiteY27" fmla="*/ 607418 h 1624223"/>
              <a:gd name="connsiteX28" fmla="*/ 326541 w 1624223"/>
              <a:gd name="connsiteY28" fmla="*/ 380467 h 1624223"/>
              <a:gd name="connsiteX29" fmla="*/ 244074 w 1624223"/>
              <a:gd name="connsiteY29" fmla="*/ 237638 h 1624223"/>
              <a:gd name="connsiteX30" fmla="*/ 345004 w 1624223"/>
              <a:gd name="connsiteY30" fmla="*/ 152947 h 1624223"/>
              <a:gd name="connsiteX31" fmla="*/ 471343 w 1624223"/>
              <a:gd name="connsiteY31" fmla="*/ 258964 h 1624223"/>
              <a:gd name="connsiteX32" fmla="*/ 717599 w 1624223"/>
              <a:gd name="connsiteY32" fmla="*/ 169334 h 1624223"/>
              <a:gd name="connsiteX33" fmla="*/ 746234 w 1624223"/>
              <a:gd name="connsiteY33" fmla="*/ 6911 h 1624223"/>
              <a:gd name="connsiteX34" fmla="*/ 877989 w 1624223"/>
              <a:gd name="connsiteY34" fmla="*/ 6911 h 1624223"/>
              <a:gd name="connsiteX35" fmla="*/ 906624 w 1624223"/>
              <a:gd name="connsiteY35" fmla="*/ 169334 h 1624223"/>
              <a:gd name="connsiteX36" fmla="*/ 1152880 w 1624223"/>
              <a:gd name="connsiteY36" fmla="*/ 258964 h 1624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624223" h="1624223">
                <a:moveTo>
                  <a:pt x="1152880" y="258964"/>
                </a:moveTo>
                <a:lnTo>
                  <a:pt x="1279219" y="152947"/>
                </a:lnTo>
                <a:lnTo>
                  <a:pt x="1380149" y="237638"/>
                </a:lnTo>
                <a:lnTo>
                  <a:pt x="1297682" y="380466"/>
                </a:lnTo>
                <a:cubicBezTo>
                  <a:pt x="1356321" y="446431"/>
                  <a:pt x="1400905" y="523652"/>
                  <a:pt x="1428712" y="607417"/>
                </a:cubicBezTo>
                <a:lnTo>
                  <a:pt x="1593639" y="607413"/>
                </a:lnTo>
                <a:lnTo>
                  <a:pt x="1616518" y="737167"/>
                </a:lnTo>
                <a:lnTo>
                  <a:pt x="1461536" y="793571"/>
                </a:lnTo>
                <a:cubicBezTo>
                  <a:pt x="1464055" y="881795"/>
                  <a:pt x="1448571" y="969608"/>
                  <a:pt x="1416030" y="1051650"/>
                </a:cubicBezTo>
                <a:lnTo>
                  <a:pt x="1542374" y="1157660"/>
                </a:lnTo>
                <a:lnTo>
                  <a:pt x="1476497" y="1271763"/>
                </a:lnTo>
                <a:lnTo>
                  <a:pt x="1321517" y="1215351"/>
                </a:lnTo>
                <a:cubicBezTo>
                  <a:pt x="1266737" y="1284554"/>
                  <a:pt x="1198431" y="1341869"/>
                  <a:pt x="1120767" y="1383800"/>
                </a:cubicBezTo>
                <a:lnTo>
                  <a:pt x="1149411" y="1546221"/>
                </a:lnTo>
                <a:lnTo>
                  <a:pt x="1025602" y="1591284"/>
                </a:lnTo>
                <a:lnTo>
                  <a:pt x="943142" y="1448450"/>
                </a:lnTo>
                <a:cubicBezTo>
                  <a:pt x="856695" y="1466250"/>
                  <a:pt x="767528" y="1466251"/>
                  <a:pt x="681081" y="1448450"/>
                </a:cubicBezTo>
                <a:lnTo>
                  <a:pt x="598621" y="1591284"/>
                </a:lnTo>
                <a:lnTo>
                  <a:pt x="474812" y="1546221"/>
                </a:lnTo>
                <a:lnTo>
                  <a:pt x="503456" y="1383800"/>
                </a:lnTo>
                <a:cubicBezTo>
                  <a:pt x="425792" y="1341869"/>
                  <a:pt x="357486" y="1284554"/>
                  <a:pt x="302706" y="1215351"/>
                </a:cubicBezTo>
                <a:lnTo>
                  <a:pt x="147726" y="1271763"/>
                </a:lnTo>
                <a:lnTo>
                  <a:pt x="81849" y="1157660"/>
                </a:lnTo>
                <a:lnTo>
                  <a:pt x="208193" y="1051650"/>
                </a:lnTo>
                <a:cubicBezTo>
                  <a:pt x="175652" y="969608"/>
                  <a:pt x="160168" y="881795"/>
                  <a:pt x="162687" y="793571"/>
                </a:cubicBezTo>
                <a:lnTo>
                  <a:pt x="7705" y="737167"/>
                </a:lnTo>
                <a:lnTo>
                  <a:pt x="30584" y="607413"/>
                </a:lnTo>
                <a:lnTo>
                  <a:pt x="195511" y="607418"/>
                </a:lnTo>
                <a:cubicBezTo>
                  <a:pt x="223319" y="523653"/>
                  <a:pt x="267902" y="446432"/>
                  <a:pt x="326541" y="380467"/>
                </a:cubicBezTo>
                <a:lnTo>
                  <a:pt x="244074" y="237638"/>
                </a:lnTo>
                <a:lnTo>
                  <a:pt x="345004" y="152947"/>
                </a:lnTo>
                <a:lnTo>
                  <a:pt x="471343" y="258964"/>
                </a:lnTo>
                <a:cubicBezTo>
                  <a:pt x="546488" y="212670"/>
                  <a:pt x="630278" y="182174"/>
                  <a:pt x="717599" y="169334"/>
                </a:cubicBezTo>
                <a:lnTo>
                  <a:pt x="746234" y="6911"/>
                </a:lnTo>
                <a:lnTo>
                  <a:pt x="877989" y="6911"/>
                </a:lnTo>
                <a:lnTo>
                  <a:pt x="906624" y="169334"/>
                </a:lnTo>
                <a:cubicBezTo>
                  <a:pt x="993945" y="182174"/>
                  <a:pt x="1077735" y="212670"/>
                  <a:pt x="1152880" y="258964"/>
                </a:cubicBezTo>
                <a:close/>
              </a:path>
            </a:pathLst>
          </a:custGeom>
          <a:solidFill>
            <a:srgbClr val="93756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82801" tIns="554701" rIns="482801" bIns="592576" spcCol="1270" anchor="ctr"/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defRPr/>
            </a:pPr>
            <a:endParaRPr lang="en-US" sz="6400" dirty="0">
              <a:solidFill>
                <a:prstClr val="white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" name="任意多边形 2">
            <a:extLst>
              <a:ext uri="{FF2B5EF4-FFF2-40B4-BE49-F238E27FC236}">
                <a16:creationId xmlns:a16="http://schemas.microsoft.com/office/drawing/2014/main" id="{1E1ECBD4-40E6-ABD8-F08C-32DC6A3E2132}"/>
              </a:ext>
            </a:extLst>
          </p:cNvPr>
          <p:cNvSpPr/>
          <p:nvPr/>
        </p:nvSpPr>
        <p:spPr bwMode="auto">
          <a:xfrm>
            <a:off x="7023099" y="2836393"/>
            <a:ext cx="1638300" cy="1636182"/>
          </a:xfrm>
          <a:custGeom>
            <a:avLst/>
            <a:gdLst>
              <a:gd name="connsiteX0" fmla="*/ 883869 w 1181253"/>
              <a:gd name="connsiteY0" fmla="*/ 299181 h 1181253"/>
              <a:gd name="connsiteX1" fmla="*/ 1058144 w 1181253"/>
              <a:gd name="connsiteY1" fmla="*/ 246658 h 1181253"/>
              <a:gd name="connsiteX2" fmla="*/ 1122270 w 1181253"/>
              <a:gd name="connsiteY2" fmla="*/ 357729 h 1181253"/>
              <a:gd name="connsiteX3" fmla="*/ 989647 w 1181253"/>
              <a:gd name="connsiteY3" fmla="*/ 482394 h 1181253"/>
              <a:gd name="connsiteX4" fmla="*/ 989647 w 1181253"/>
              <a:gd name="connsiteY4" fmla="*/ 698860 h 1181253"/>
              <a:gd name="connsiteX5" fmla="*/ 1122270 w 1181253"/>
              <a:gd name="connsiteY5" fmla="*/ 823524 h 1181253"/>
              <a:gd name="connsiteX6" fmla="*/ 1058144 w 1181253"/>
              <a:gd name="connsiteY6" fmla="*/ 934595 h 1181253"/>
              <a:gd name="connsiteX7" fmla="*/ 883869 w 1181253"/>
              <a:gd name="connsiteY7" fmla="*/ 882072 h 1181253"/>
              <a:gd name="connsiteX8" fmla="*/ 696404 w 1181253"/>
              <a:gd name="connsiteY8" fmla="*/ 990305 h 1181253"/>
              <a:gd name="connsiteX9" fmla="*/ 654753 w 1181253"/>
              <a:gd name="connsiteY9" fmla="*/ 1167492 h 1181253"/>
              <a:gd name="connsiteX10" fmla="*/ 526500 w 1181253"/>
              <a:gd name="connsiteY10" fmla="*/ 1167492 h 1181253"/>
              <a:gd name="connsiteX11" fmla="*/ 484849 w 1181253"/>
              <a:gd name="connsiteY11" fmla="*/ 990305 h 1181253"/>
              <a:gd name="connsiteX12" fmla="*/ 297384 w 1181253"/>
              <a:gd name="connsiteY12" fmla="*/ 882072 h 1181253"/>
              <a:gd name="connsiteX13" fmla="*/ 123109 w 1181253"/>
              <a:gd name="connsiteY13" fmla="*/ 934595 h 1181253"/>
              <a:gd name="connsiteX14" fmla="*/ 58983 w 1181253"/>
              <a:gd name="connsiteY14" fmla="*/ 823524 h 1181253"/>
              <a:gd name="connsiteX15" fmla="*/ 191606 w 1181253"/>
              <a:gd name="connsiteY15" fmla="*/ 698859 h 1181253"/>
              <a:gd name="connsiteX16" fmla="*/ 191606 w 1181253"/>
              <a:gd name="connsiteY16" fmla="*/ 482393 h 1181253"/>
              <a:gd name="connsiteX17" fmla="*/ 58983 w 1181253"/>
              <a:gd name="connsiteY17" fmla="*/ 357729 h 1181253"/>
              <a:gd name="connsiteX18" fmla="*/ 123109 w 1181253"/>
              <a:gd name="connsiteY18" fmla="*/ 246658 h 1181253"/>
              <a:gd name="connsiteX19" fmla="*/ 297384 w 1181253"/>
              <a:gd name="connsiteY19" fmla="*/ 299181 h 1181253"/>
              <a:gd name="connsiteX20" fmla="*/ 484849 w 1181253"/>
              <a:gd name="connsiteY20" fmla="*/ 190948 h 1181253"/>
              <a:gd name="connsiteX21" fmla="*/ 526500 w 1181253"/>
              <a:gd name="connsiteY21" fmla="*/ 13761 h 1181253"/>
              <a:gd name="connsiteX22" fmla="*/ 654753 w 1181253"/>
              <a:gd name="connsiteY22" fmla="*/ 13761 h 1181253"/>
              <a:gd name="connsiteX23" fmla="*/ 696404 w 1181253"/>
              <a:gd name="connsiteY23" fmla="*/ 190948 h 1181253"/>
              <a:gd name="connsiteX24" fmla="*/ 883869 w 1181253"/>
              <a:gd name="connsiteY24" fmla="*/ 299181 h 118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81253" h="1181253">
                <a:moveTo>
                  <a:pt x="883869" y="299181"/>
                </a:moveTo>
                <a:lnTo>
                  <a:pt x="1058144" y="246658"/>
                </a:lnTo>
                <a:lnTo>
                  <a:pt x="1122270" y="357729"/>
                </a:lnTo>
                <a:lnTo>
                  <a:pt x="989647" y="482394"/>
                </a:lnTo>
                <a:cubicBezTo>
                  <a:pt x="1008872" y="553269"/>
                  <a:pt x="1008872" y="627985"/>
                  <a:pt x="989647" y="698860"/>
                </a:cubicBezTo>
                <a:lnTo>
                  <a:pt x="1122270" y="823524"/>
                </a:lnTo>
                <a:lnTo>
                  <a:pt x="1058144" y="934595"/>
                </a:lnTo>
                <a:lnTo>
                  <a:pt x="883869" y="882072"/>
                </a:lnTo>
                <a:cubicBezTo>
                  <a:pt x="832102" y="934158"/>
                  <a:pt x="767396" y="971517"/>
                  <a:pt x="696404" y="990305"/>
                </a:cubicBezTo>
                <a:lnTo>
                  <a:pt x="654753" y="1167492"/>
                </a:lnTo>
                <a:lnTo>
                  <a:pt x="526500" y="1167492"/>
                </a:lnTo>
                <a:lnTo>
                  <a:pt x="484849" y="990305"/>
                </a:lnTo>
                <a:cubicBezTo>
                  <a:pt x="413857" y="971517"/>
                  <a:pt x="349151" y="934158"/>
                  <a:pt x="297384" y="882072"/>
                </a:cubicBezTo>
                <a:lnTo>
                  <a:pt x="123109" y="934595"/>
                </a:lnTo>
                <a:lnTo>
                  <a:pt x="58983" y="823524"/>
                </a:lnTo>
                <a:lnTo>
                  <a:pt x="191606" y="698859"/>
                </a:lnTo>
                <a:cubicBezTo>
                  <a:pt x="172381" y="627984"/>
                  <a:pt x="172381" y="553268"/>
                  <a:pt x="191606" y="482393"/>
                </a:cubicBezTo>
                <a:lnTo>
                  <a:pt x="58983" y="357729"/>
                </a:lnTo>
                <a:lnTo>
                  <a:pt x="123109" y="246658"/>
                </a:lnTo>
                <a:lnTo>
                  <a:pt x="297384" y="299181"/>
                </a:lnTo>
                <a:cubicBezTo>
                  <a:pt x="349151" y="247095"/>
                  <a:pt x="413857" y="209736"/>
                  <a:pt x="484849" y="190948"/>
                </a:cubicBezTo>
                <a:lnTo>
                  <a:pt x="526500" y="13761"/>
                </a:lnTo>
                <a:lnTo>
                  <a:pt x="654753" y="13761"/>
                </a:lnTo>
                <a:lnTo>
                  <a:pt x="696404" y="190948"/>
                </a:lnTo>
                <a:cubicBezTo>
                  <a:pt x="767396" y="209736"/>
                  <a:pt x="832102" y="247095"/>
                  <a:pt x="883869" y="299181"/>
                </a:cubicBezTo>
                <a:close/>
              </a:path>
            </a:pathLst>
          </a:custGeom>
          <a:solidFill>
            <a:srgbClr val="DBCEC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43925" tIns="446321" rIns="443925" bIns="446321" spcCol="1270" anchor="ctr"/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spcAft>
                <a:spcPts val="336"/>
              </a:spcAft>
              <a:defRPr/>
            </a:pPr>
            <a:endParaRPr lang="en-US" sz="4267" dirty="0">
              <a:solidFill>
                <a:prstClr val="white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" name="任意多边形 3">
            <a:extLst>
              <a:ext uri="{FF2B5EF4-FFF2-40B4-BE49-F238E27FC236}">
                <a16:creationId xmlns:a16="http://schemas.microsoft.com/office/drawing/2014/main" id="{10E52EFF-7DBD-FA0F-629D-241FA5AB9271}"/>
              </a:ext>
            </a:extLst>
          </p:cNvPr>
          <p:cNvSpPr/>
          <p:nvPr/>
        </p:nvSpPr>
        <p:spPr bwMode="auto">
          <a:xfrm>
            <a:off x="7759699" y="1526175"/>
            <a:ext cx="1964267" cy="1964267"/>
          </a:xfrm>
          <a:custGeom>
            <a:avLst/>
            <a:gdLst>
              <a:gd name="connsiteX0" fmla="*/ 866011 w 1157387"/>
              <a:gd name="connsiteY0" fmla="*/ 293137 h 1157387"/>
              <a:gd name="connsiteX1" fmla="*/ 1036765 w 1157387"/>
              <a:gd name="connsiteY1" fmla="*/ 241675 h 1157387"/>
              <a:gd name="connsiteX2" fmla="*/ 1099596 w 1157387"/>
              <a:gd name="connsiteY2" fmla="*/ 350501 h 1157387"/>
              <a:gd name="connsiteX3" fmla="*/ 969652 w 1157387"/>
              <a:gd name="connsiteY3" fmla="*/ 472647 h 1157387"/>
              <a:gd name="connsiteX4" fmla="*/ 969652 w 1157387"/>
              <a:gd name="connsiteY4" fmla="*/ 684739 h 1157387"/>
              <a:gd name="connsiteX5" fmla="*/ 1099596 w 1157387"/>
              <a:gd name="connsiteY5" fmla="*/ 806886 h 1157387"/>
              <a:gd name="connsiteX6" fmla="*/ 1036765 w 1157387"/>
              <a:gd name="connsiteY6" fmla="*/ 915712 h 1157387"/>
              <a:gd name="connsiteX7" fmla="*/ 866011 w 1157387"/>
              <a:gd name="connsiteY7" fmla="*/ 864250 h 1157387"/>
              <a:gd name="connsiteX8" fmla="*/ 682334 w 1157387"/>
              <a:gd name="connsiteY8" fmla="*/ 970296 h 1157387"/>
              <a:gd name="connsiteX9" fmla="*/ 641525 w 1157387"/>
              <a:gd name="connsiteY9" fmla="*/ 1143904 h 1157387"/>
              <a:gd name="connsiteX10" fmla="*/ 515862 w 1157387"/>
              <a:gd name="connsiteY10" fmla="*/ 1143904 h 1157387"/>
              <a:gd name="connsiteX11" fmla="*/ 475053 w 1157387"/>
              <a:gd name="connsiteY11" fmla="*/ 970296 h 1157387"/>
              <a:gd name="connsiteX12" fmla="*/ 291376 w 1157387"/>
              <a:gd name="connsiteY12" fmla="*/ 864250 h 1157387"/>
              <a:gd name="connsiteX13" fmla="*/ 120622 w 1157387"/>
              <a:gd name="connsiteY13" fmla="*/ 915712 h 1157387"/>
              <a:gd name="connsiteX14" fmla="*/ 57791 w 1157387"/>
              <a:gd name="connsiteY14" fmla="*/ 806886 h 1157387"/>
              <a:gd name="connsiteX15" fmla="*/ 187735 w 1157387"/>
              <a:gd name="connsiteY15" fmla="*/ 684740 h 1157387"/>
              <a:gd name="connsiteX16" fmla="*/ 187735 w 1157387"/>
              <a:gd name="connsiteY16" fmla="*/ 472648 h 1157387"/>
              <a:gd name="connsiteX17" fmla="*/ 57791 w 1157387"/>
              <a:gd name="connsiteY17" fmla="*/ 350501 h 1157387"/>
              <a:gd name="connsiteX18" fmla="*/ 120622 w 1157387"/>
              <a:gd name="connsiteY18" fmla="*/ 241675 h 1157387"/>
              <a:gd name="connsiteX19" fmla="*/ 291376 w 1157387"/>
              <a:gd name="connsiteY19" fmla="*/ 293137 h 1157387"/>
              <a:gd name="connsiteX20" fmla="*/ 475053 w 1157387"/>
              <a:gd name="connsiteY20" fmla="*/ 187091 h 1157387"/>
              <a:gd name="connsiteX21" fmla="*/ 515862 w 1157387"/>
              <a:gd name="connsiteY21" fmla="*/ 13483 h 1157387"/>
              <a:gd name="connsiteX22" fmla="*/ 641525 w 1157387"/>
              <a:gd name="connsiteY22" fmla="*/ 13483 h 1157387"/>
              <a:gd name="connsiteX23" fmla="*/ 682334 w 1157387"/>
              <a:gd name="connsiteY23" fmla="*/ 187091 h 1157387"/>
              <a:gd name="connsiteX24" fmla="*/ 866011 w 1157387"/>
              <a:gd name="connsiteY24" fmla="*/ 293137 h 1157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57387" h="1157387">
                <a:moveTo>
                  <a:pt x="744948" y="292765"/>
                </a:moveTo>
                <a:lnTo>
                  <a:pt x="868742" y="216094"/>
                </a:lnTo>
                <a:lnTo>
                  <a:pt x="941293" y="288644"/>
                </a:lnTo>
                <a:lnTo>
                  <a:pt x="864622" y="412438"/>
                </a:lnTo>
                <a:cubicBezTo>
                  <a:pt x="894153" y="463226"/>
                  <a:pt x="909623" y="520961"/>
                  <a:pt x="909443" y="579710"/>
                </a:cubicBezTo>
                <a:lnTo>
                  <a:pt x="1037739" y="648584"/>
                </a:lnTo>
                <a:lnTo>
                  <a:pt x="1011183" y="747690"/>
                </a:lnTo>
                <a:lnTo>
                  <a:pt x="865639" y="743187"/>
                </a:lnTo>
                <a:cubicBezTo>
                  <a:pt x="836421" y="794155"/>
                  <a:pt x="794155" y="836421"/>
                  <a:pt x="743187" y="865639"/>
                </a:cubicBezTo>
                <a:lnTo>
                  <a:pt x="747690" y="1011183"/>
                </a:lnTo>
                <a:lnTo>
                  <a:pt x="648583" y="1037738"/>
                </a:lnTo>
                <a:lnTo>
                  <a:pt x="579710" y="909442"/>
                </a:lnTo>
                <a:cubicBezTo>
                  <a:pt x="520962" y="909623"/>
                  <a:pt x="463226" y="894153"/>
                  <a:pt x="412439" y="864622"/>
                </a:cubicBezTo>
                <a:lnTo>
                  <a:pt x="288645" y="941293"/>
                </a:lnTo>
                <a:lnTo>
                  <a:pt x="216094" y="868743"/>
                </a:lnTo>
                <a:lnTo>
                  <a:pt x="292765" y="744949"/>
                </a:lnTo>
                <a:cubicBezTo>
                  <a:pt x="263234" y="694161"/>
                  <a:pt x="247764" y="636426"/>
                  <a:pt x="247944" y="577677"/>
                </a:cubicBezTo>
                <a:lnTo>
                  <a:pt x="119648" y="508803"/>
                </a:lnTo>
                <a:lnTo>
                  <a:pt x="146204" y="409697"/>
                </a:lnTo>
                <a:lnTo>
                  <a:pt x="291748" y="414200"/>
                </a:lnTo>
                <a:cubicBezTo>
                  <a:pt x="320966" y="363232"/>
                  <a:pt x="363232" y="320966"/>
                  <a:pt x="414200" y="291748"/>
                </a:cubicBezTo>
                <a:lnTo>
                  <a:pt x="409697" y="146204"/>
                </a:lnTo>
                <a:lnTo>
                  <a:pt x="508804" y="119649"/>
                </a:lnTo>
                <a:lnTo>
                  <a:pt x="577677" y="247945"/>
                </a:lnTo>
                <a:cubicBezTo>
                  <a:pt x="636425" y="247764"/>
                  <a:pt x="694161" y="263234"/>
                  <a:pt x="744948" y="292765"/>
                </a:cubicBezTo>
                <a:close/>
              </a:path>
            </a:pathLst>
          </a:custGeom>
          <a:solidFill>
            <a:srgbClr val="F3DFD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59291" tIns="559291" rIns="559291" bIns="559291" spcCol="1270" anchor="ctr"/>
          <a:lstStyle/>
          <a:p>
            <a:pPr algn="ctr" defTabSz="1659425">
              <a:lnSpc>
                <a:spcPct val="90000"/>
              </a:lnSpc>
              <a:spcBef>
                <a:spcPct val="0"/>
              </a:spcBef>
              <a:defRPr/>
            </a:pPr>
            <a:endParaRPr lang="en-US" sz="4267" dirty="0">
              <a:solidFill>
                <a:prstClr val="white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" name="环形箭头 4">
            <a:extLst>
              <a:ext uri="{FF2B5EF4-FFF2-40B4-BE49-F238E27FC236}">
                <a16:creationId xmlns:a16="http://schemas.microsoft.com/office/drawing/2014/main" id="{CE951850-6E0F-2B50-B242-95DE70CEFA36}"/>
              </a:ext>
            </a:extLst>
          </p:cNvPr>
          <p:cNvSpPr/>
          <p:nvPr/>
        </p:nvSpPr>
        <p:spPr bwMode="auto">
          <a:xfrm>
            <a:off x="8140700" y="3039593"/>
            <a:ext cx="2882900" cy="2880783"/>
          </a:xfrm>
          <a:prstGeom prst="circularArrow">
            <a:avLst>
              <a:gd name="adj1" fmla="val 4688"/>
              <a:gd name="adj2" fmla="val 299029"/>
              <a:gd name="adj3" fmla="val 2476760"/>
              <a:gd name="adj4" fmla="val 15948935"/>
              <a:gd name="adj5" fmla="val 546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n-ea"/>
              <a:cs typeface="+mn-ea"/>
              <a:sym typeface="+mn-lt"/>
            </a:endParaRPr>
          </a:p>
        </p:txBody>
      </p:sp>
      <p:sp>
        <p:nvSpPr>
          <p:cNvPr id="10" name="形状 9">
            <a:extLst>
              <a:ext uri="{FF2B5EF4-FFF2-40B4-BE49-F238E27FC236}">
                <a16:creationId xmlns:a16="http://schemas.microsoft.com/office/drawing/2014/main" id="{B778F801-D1F5-A3F4-7C89-85233AEFE97B}"/>
              </a:ext>
            </a:extLst>
          </p:cNvPr>
          <p:cNvSpPr/>
          <p:nvPr/>
        </p:nvSpPr>
        <p:spPr bwMode="auto">
          <a:xfrm>
            <a:off x="6733117" y="2480793"/>
            <a:ext cx="2093383" cy="2093383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+mn-ea"/>
              <a:cs typeface="+mn-ea"/>
              <a:sym typeface="+mn-lt"/>
            </a:endParaRPr>
          </a:p>
        </p:txBody>
      </p:sp>
      <p:sp>
        <p:nvSpPr>
          <p:cNvPr id="23" name="Freeform 1120">
            <a:extLst>
              <a:ext uri="{FF2B5EF4-FFF2-40B4-BE49-F238E27FC236}">
                <a16:creationId xmlns:a16="http://schemas.microsoft.com/office/drawing/2014/main" id="{67B08B89-A77A-93A5-76FB-4F1400BE5D94}"/>
              </a:ext>
            </a:extLst>
          </p:cNvPr>
          <p:cNvSpPr>
            <a:spLocks noEditPoints="1"/>
          </p:cNvSpPr>
          <p:nvPr/>
        </p:nvSpPr>
        <p:spPr bwMode="auto">
          <a:xfrm>
            <a:off x="7505534" y="3400755"/>
            <a:ext cx="599389" cy="474476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  <a:cs typeface="+mn-ea"/>
              <a:sym typeface="+mn-lt"/>
            </a:endParaRPr>
          </a:p>
        </p:txBody>
      </p:sp>
      <p:grpSp>
        <p:nvGrpSpPr>
          <p:cNvPr id="24" name="Group 1271">
            <a:extLst>
              <a:ext uri="{FF2B5EF4-FFF2-40B4-BE49-F238E27FC236}">
                <a16:creationId xmlns:a16="http://schemas.microsoft.com/office/drawing/2014/main" id="{1900B05D-6C38-3C06-73FF-A984A9186A3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117330" y="4178360"/>
            <a:ext cx="639907" cy="639259"/>
            <a:chOff x="5516" y="3626"/>
            <a:chExt cx="1981" cy="1979"/>
          </a:xfrm>
          <a:solidFill>
            <a:schemeClr val="bg1"/>
          </a:solidFill>
        </p:grpSpPr>
        <p:sp>
          <p:nvSpPr>
            <p:cNvPr id="25" name="Freeform 1273">
              <a:extLst>
                <a:ext uri="{FF2B5EF4-FFF2-40B4-BE49-F238E27FC236}">
                  <a16:creationId xmlns:a16="http://schemas.microsoft.com/office/drawing/2014/main" id="{1DDD1860-4714-91E3-BDAA-34381E335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Freeform 1274">
              <a:extLst>
                <a:ext uri="{FF2B5EF4-FFF2-40B4-BE49-F238E27FC236}">
                  <a16:creationId xmlns:a16="http://schemas.microsoft.com/office/drawing/2014/main" id="{A8B21B55-3FA6-F732-4CC6-72E56B6D8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7" name="Freeform 1275">
              <a:extLst>
                <a:ext uri="{FF2B5EF4-FFF2-40B4-BE49-F238E27FC236}">
                  <a16:creationId xmlns:a16="http://schemas.microsoft.com/office/drawing/2014/main" id="{29B0E879-ADEF-CA90-BD50-380DEBA58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8" name="Freeform 1276">
              <a:extLst>
                <a:ext uri="{FF2B5EF4-FFF2-40B4-BE49-F238E27FC236}">
                  <a16:creationId xmlns:a16="http://schemas.microsoft.com/office/drawing/2014/main" id="{3D683414-934B-7671-8D64-F7334C640C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9" name="Freeform 1171">
            <a:extLst>
              <a:ext uri="{FF2B5EF4-FFF2-40B4-BE49-F238E27FC236}">
                <a16:creationId xmlns:a16="http://schemas.microsoft.com/office/drawing/2014/main" id="{DF2C24DF-6F66-D54B-DD8F-D22E9B842C51}"/>
              </a:ext>
            </a:extLst>
          </p:cNvPr>
          <p:cNvSpPr>
            <a:spLocks/>
          </p:cNvSpPr>
          <p:nvPr/>
        </p:nvSpPr>
        <p:spPr bwMode="auto">
          <a:xfrm>
            <a:off x="8500948" y="2342328"/>
            <a:ext cx="516051" cy="386994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A97727-B402-0D26-C85B-452BC6A35DD2}"/>
              </a:ext>
            </a:extLst>
          </p:cNvPr>
          <p:cNvGrpSpPr/>
          <p:nvPr/>
        </p:nvGrpSpPr>
        <p:grpSpPr>
          <a:xfrm>
            <a:off x="1179519" y="1894594"/>
            <a:ext cx="4766732" cy="834728"/>
            <a:chOff x="1259418" y="1844675"/>
            <a:chExt cx="4766732" cy="834728"/>
          </a:xfrm>
        </p:grpSpPr>
        <p:sp>
          <p:nvSpPr>
            <p:cNvPr id="11" name="Oval 53">
              <a:extLst>
                <a:ext uri="{FF2B5EF4-FFF2-40B4-BE49-F238E27FC236}">
                  <a16:creationId xmlns:a16="http://schemas.microsoft.com/office/drawing/2014/main" id="{F3233728-08E8-2EAB-8015-A4AC46BC7B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9418" y="1844675"/>
              <a:ext cx="552449" cy="552449"/>
            </a:xfrm>
            <a:prstGeom prst="ellipse">
              <a:avLst/>
            </a:prstGeom>
            <a:solidFill>
              <a:srgbClr val="9375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defTabSz="914316">
                <a:defRPr/>
              </a:pPr>
              <a:endParaRPr lang="en-US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6" name="文本框 42">
              <a:extLst>
                <a:ext uri="{FF2B5EF4-FFF2-40B4-BE49-F238E27FC236}">
                  <a16:creationId xmlns:a16="http://schemas.microsoft.com/office/drawing/2014/main" id="{827BDD00-1DDD-C03A-EC31-C4C8B4FBD3E2}"/>
                </a:ext>
              </a:extLst>
            </p:cNvPr>
            <p:cNvSpPr txBox="1"/>
            <p:nvPr/>
          </p:nvSpPr>
          <p:spPr>
            <a:xfrm>
              <a:off x="1333244" y="1961199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F119E83-4017-7901-5CCF-9AEBC6E4C46E}"/>
                </a:ext>
              </a:extLst>
            </p:cNvPr>
            <p:cNvGrpSpPr/>
            <p:nvPr/>
          </p:nvGrpSpPr>
          <p:grpSpPr>
            <a:xfrm>
              <a:off x="1958870" y="1861369"/>
              <a:ext cx="4067280" cy="818034"/>
              <a:chOff x="7448471" y="2338353"/>
              <a:chExt cx="4067280" cy="818034"/>
            </a:xfrm>
          </p:grpSpPr>
          <p:sp>
            <p:nvSpPr>
              <p:cNvPr id="31" name="1">
                <a:extLst>
                  <a:ext uri="{FF2B5EF4-FFF2-40B4-BE49-F238E27FC236}">
                    <a16:creationId xmlns:a16="http://schemas.microsoft.com/office/drawing/2014/main" id="{89045E2A-2E4C-8A5A-5F09-E2AF75EBBF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48471" y="2338353"/>
                <a:ext cx="194227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lvl="0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32" name="1">
                <a:extLst>
                  <a:ext uri="{FF2B5EF4-FFF2-40B4-BE49-F238E27FC236}">
                    <a16:creationId xmlns:a16="http://schemas.microsoft.com/office/drawing/2014/main" id="{5FDA3BB0-3752-47FE-F84E-275859A797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48472" y="2626818"/>
                <a:ext cx="4067279" cy="529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4DCB76E-426B-FAFD-4987-F8AB2843205E}"/>
              </a:ext>
            </a:extLst>
          </p:cNvPr>
          <p:cNvGrpSpPr/>
          <p:nvPr/>
        </p:nvGrpSpPr>
        <p:grpSpPr>
          <a:xfrm>
            <a:off x="1179519" y="3073078"/>
            <a:ext cx="4766732" cy="834728"/>
            <a:chOff x="1259418" y="1844675"/>
            <a:chExt cx="4766732" cy="834728"/>
          </a:xfrm>
        </p:grpSpPr>
        <p:sp>
          <p:nvSpPr>
            <p:cNvPr id="35" name="Oval 53">
              <a:extLst>
                <a:ext uri="{FF2B5EF4-FFF2-40B4-BE49-F238E27FC236}">
                  <a16:creationId xmlns:a16="http://schemas.microsoft.com/office/drawing/2014/main" id="{77E38CC3-97F9-0C26-31D8-DCE17B6BEC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9418" y="1844675"/>
              <a:ext cx="552449" cy="552449"/>
            </a:xfrm>
            <a:prstGeom prst="ellipse">
              <a:avLst/>
            </a:prstGeom>
            <a:solidFill>
              <a:srgbClr val="DBCE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defTabSz="914316">
                <a:defRPr/>
              </a:pPr>
              <a:endParaRPr lang="en-US" dirty="0">
                <a:solidFill>
                  <a:srgbClr val="93756A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6" name="文本框 42">
              <a:extLst>
                <a:ext uri="{FF2B5EF4-FFF2-40B4-BE49-F238E27FC236}">
                  <a16:creationId xmlns:a16="http://schemas.microsoft.com/office/drawing/2014/main" id="{1C7BD4A6-E80C-CB3F-5399-161F08F67FB1}"/>
                </a:ext>
              </a:extLst>
            </p:cNvPr>
            <p:cNvSpPr txBox="1"/>
            <p:nvPr/>
          </p:nvSpPr>
          <p:spPr>
            <a:xfrm>
              <a:off x="1334847" y="1961199"/>
              <a:ext cx="4219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en-US" altLang="zh-CN" sz="1600" dirty="0">
                  <a:solidFill>
                    <a:srgbClr val="93756A"/>
                  </a:solidFill>
                  <a:latin typeface="+mn-ea"/>
                  <a:cs typeface="+mn-ea"/>
                  <a:sym typeface="+mn-lt"/>
                </a:rPr>
                <a:t>02</a:t>
              </a:r>
              <a:endParaRPr lang="zh-CN" altLang="en-US" sz="1600" dirty="0">
                <a:solidFill>
                  <a:srgbClr val="93756A"/>
                </a:solidFill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DA67211-A68F-3167-9A45-76A41B3DDAEB}"/>
                </a:ext>
              </a:extLst>
            </p:cNvPr>
            <p:cNvGrpSpPr/>
            <p:nvPr/>
          </p:nvGrpSpPr>
          <p:grpSpPr>
            <a:xfrm>
              <a:off x="1958870" y="1861369"/>
              <a:ext cx="4067280" cy="818034"/>
              <a:chOff x="7448471" y="2338353"/>
              <a:chExt cx="4067280" cy="818034"/>
            </a:xfrm>
          </p:grpSpPr>
          <p:sp>
            <p:nvSpPr>
              <p:cNvPr id="38" name="1">
                <a:extLst>
                  <a:ext uri="{FF2B5EF4-FFF2-40B4-BE49-F238E27FC236}">
                    <a16:creationId xmlns:a16="http://schemas.microsoft.com/office/drawing/2014/main" id="{CF3B6853-2A43-4DDB-4AC3-042E6FFE771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48471" y="2338353"/>
                <a:ext cx="194227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lvl="0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39" name="1">
                <a:extLst>
                  <a:ext uri="{FF2B5EF4-FFF2-40B4-BE49-F238E27FC236}">
                    <a16:creationId xmlns:a16="http://schemas.microsoft.com/office/drawing/2014/main" id="{3C708FA6-9065-72DE-2E30-48BD3952CA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48472" y="2626818"/>
                <a:ext cx="4067279" cy="529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6585293-F17C-DF33-7397-7F9FECE32FC2}"/>
              </a:ext>
            </a:extLst>
          </p:cNvPr>
          <p:cNvGrpSpPr/>
          <p:nvPr/>
        </p:nvGrpSpPr>
        <p:grpSpPr>
          <a:xfrm>
            <a:off x="1179519" y="4251562"/>
            <a:ext cx="4766732" cy="834728"/>
            <a:chOff x="1259418" y="1844675"/>
            <a:chExt cx="4766732" cy="834728"/>
          </a:xfrm>
        </p:grpSpPr>
        <p:sp>
          <p:nvSpPr>
            <p:cNvPr id="41" name="Oval 53">
              <a:extLst>
                <a:ext uri="{FF2B5EF4-FFF2-40B4-BE49-F238E27FC236}">
                  <a16:creationId xmlns:a16="http://schemas.microsoft.com/office/drawing/2014/main" id="{5868E2A5-E752-4184-6367-C1F42193A8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9418" y="1844675"/>
              <a:ext cx="552449" cy="552449"/>
            </a:xfrm>
            <a:prstGeom prst="ellipse">
              <a:avLst/>
            </a:prstGeom>
            <a:solidFill>
              <a:srgbClr val="F3D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defTabSz="914316">
                <a:defRPr/>
              </a:pPr>
              <a:endParaRPr lang="en-US" dirty="0">
                <a:solidFill>
                  <a:srgbClr val="93756A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2" name="文本框 42">
              <a:extLst>
                <a:ext uri="{FF2B5EF4-FFF2-40B4-BE49-F238E27FC236}">
                  <a16:creationId xmlns:a16="http://schemas.microsoft.com/office/drawing/2014/main" id="{F710A84F-2BAF-24FD-1A1D-560F9D8F7E7A}"/>
                </a:ext>
              </a:extLst>
            </p:cNvPr>
            <p:cNvSpPr txBox="1"/>
            <p:nvPr/>
          </p:nvSpPr>
          <p:spPr>
            <a:xfrm>
              <a:off x="1334847" y="1961199"/>
              <a:ext cx="4219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219170"/>
              <a:r>
                <a:rPr lang="en-US" altLang="zh-CN" sz="1600" dirty="0">
                  <a:solidFill>
                    <a:srgbClr val="93756A"/>
                  </a:solidFill>
                  <a:latin typeface="+mn-ea"/>
                  <a:cs typeface="+mn-ea"/>
                  <a:sym typeface="+mn-lt"/>
                </a:rPr>
                <a:t>03</a:t>
              </a:r>
              <a:endParaRPr lang="zh-CN" altLang="en-US" sz="1600" dirty="0">
                <a:solidFill>
                  <a:srgbClr val="93756A"/>
                </a:solidFill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BA89086-03F3-B787-0141-2BE1B98C555F}"/>
                </a:ext>
              </a:extLst>
            </p:cNvPr>
            <p:cNvGrpSpPr/>
            <p:nvPr/>
          </p:nvGrpSpPr>
          <p:grpSpPr>
            <a:xfrm>
              <a:off x="1958870" y="1861369"/>
              <a:ext cx="4067280" cy="818034"/>
              <a:chOff x="7448471" y="2338353"/>
              <a:chExt cx="4067280" cy="818034"/>
            </a:xfrm>
          </p:grpSpPr>
          <p:sp>
            <p:nvSpPr>
              <p:cNvPr id="44" name="1">
                <a:extLst>
                  <a:ext uri="{FF2B5EF4-FFF2-40B4-BE49-F238E27FC236}">
                    <a16:creationId xmlns:a16="http://schemas.microsoft.com/office/drawing/2014/main" id="{978020E5-4A21-BFA4-4253-910B5C16F57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48471" y="2338353"/>
                <a:ext cx="194227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lvl="0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5" name="1">
                <a:extLst>
                  <a:ext uri="{FF2B5EF4-FFF2-40B4-BE49-F238E27FC236}">
                    <a16:creationId xmlns:a16="http://schemas.microsoft.com/office/drawing/2014/main" id="{DDAC38BD-E42A-9B0B-E11F-C7DB935918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48472" y="2626818"/>
                <a:ext cx="4067279" cy="529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3640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7793C4-2044-CF19-1883-F858A43EC899}"/>
              </a:ext>
            </a:extLst>
          </p:cNvPr>
          <p:cNvSpPr txBox="1"/>
          <p:nvPr/>
        </p:nvSpPr>
        <p:spPr>
          <a:xfrm>
            <a:off x="1452979" y="344118"/>
            <a:ext cx="263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市场状况概述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8A5FC3-31AF-D099-D95A-F330AE6F5837}"/>
              </a:ext>
            </a:extLst>
          </p:cNvPr>
          <p:cNvGrpSpPr/>
          <p:nvPr/>
        </p:nvGrpSpPr>
        <p:grpSpPr>
          <a:xfrm>
            <a:off x="179920" y="146871"/>
            <a:ext cx="1126365" cy="917715"/>
            <a:chOff x="582843" y="306944"/>
            <a:chExt cx="1743162" cy="1420255"/>
          </a:xfrm>
        </p:grpSpPr>
        <p:sp>
          <p:nvSpPr>
            <p:cNvPr id="5" name="图形 49">
              <a:extLst>
                <a:ext uri="{FF2B5EF4-FFF2-40B4-BE49-F238E27FC236}">
                  <a16:creationId xmlns:a16="http://schemas.microsoft.com/office/drawing/2014/main" id="{C51A8CAC-9367-273C-500E-E3CF587982AB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C4BA73-5AF3-EC19-FC14-41245BB18E46}"/>
                </a:ext>
              </a:extLst>
            </p:cNvPr>
            <p:cNvSpPr txBox="1"/>
            <p:nvPr/>
          </p:nvSpPr>
          <p:spPr>
            <a:xfrm>
              <a:off x="906287" y="469309"/>
              <a:ext cx="1223535" cy="1095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12A88D0D-705D-22A9-F5C3-DC6DA1896A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469702"/>
              </p:ext>
            </p:extLst>
          </p:nvPr>
        </p:nvGraphicFramePr>
        <p:xfrm>
          <a:off x="3511850" y="2369903"/>
          <a:ext cx="5168299" cy="3100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5" name="组合 14">
            <a:extLst>
              <a:ext uri="{FF2B5EF4-FFF2-40B4-BE49-F238E27FC236}">
                <a16:creationId xmlns:a16="http://schemas.microsoft.com/office/drawing/2014/main" id="{E157C7C2-CDF2-08EE-957D-03FCFAB0AF40}"/>
              </a:ext>
            </a:extLst>
          </p:cNvPr>
          <p:cNvGrpSpPr/>
          <p:nvPr/>
        </p:nvGrpSpPr>
        <p:grpSpPr>
          <a:xfrm>
            <a:off x="1179519" y="2158134"/>
            <a:ext cx="2332332" cy="1093557"/>
            <a:chOff x="7448471" y="2338353"/>
            <a:chExt cx="2332332" cy="1093557"/>
          </a:xfrm>
        </p:grpSpPr>
        <p:sp>
          <p:nvSpPr>
            <p:cNvPr id="16" name="1">
              <a:extLst>
                <a:ext uri="{FF2B5EF4-FFF2-40B4-BE49-F238E27FC236}">
                  <a16:creationId xmlns:a16="http://schemas.microsoft.com/office/drawing/2014/main" id="{73929586-F8BC-5283-97EC-EE37167FBC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1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1">
              <a:extLst>
                <a:ext uri="{FF2B5EF4-FFF2-40B4-BE49-F238E27FC236}">
                  <a16:creationId xmlns:a16="http://schemas.microsoft.com/office/drawing/2014/main" id="{0382FF3D-4652-CEDB-FECE-7D82136652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3" y="2626818"/>
              <a:ext cx="2332330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586E24B-2CCA-82B2-0DD8-A75E9E530F2F}"/>
              </a:ext>
            </a:extLst>
          </p:cNvPr>
          <p:cNvGrpSpPr/>
          <p:nvPr/>
        </p:nvGrpSpPr>
        <p:grpSpPr>
          <a:xfrm>
            <a:off x="1179519" y="4044991"/>
            <a:ext cx="2332332" cy="1093557"/>
            <a:chOff x="7448471" y="2338353"/>
            <a:chExt cx="2332332" cy="1093557"/>
          </a:xfrm>
        </p:grpSpPr>
        <p:sp>
          <p:nvSpPr>
            <p:cNvPr id="19" name="1">
              <a:extLst>
                <a:ext uri="{FF2B5EF4-FFF2-40B4-BE49-F238E27FC236}">
                  <a16:creationId xmlns:a16="http://schemas.microsoft.com/office/drawing/2014/main" id="{830C1648-B49D-5AF6-8154-249F47169B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1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1">
              <a:extLst>
                <a:ext uri="{FF2B5EF4-FFF2-40B4-BE49-F238E27FC236}">
                  <a16:creationId xmlns:a16="http://schemas.microsoft.com/office/drawing/2014/main" id="{3140652B-1D8F-589E-ACAC-762BAB7092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3" y="2626818"/>
              <a:ext cx="2332330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53C31A1-9D58-60CB-792B-7B51F666D7F2}"/>
              </a:ext>
            </a:extLst>
          </p:cNvPr>
          <p:cNvGrpSpPr/>
          <p:nvPr/>
        </p:nvGrpSpPr>
        <p:grpSpPr>
          <a:xfrm>
            <a:off x="8680151" y="2158134"/>
            <a:ext cx="2348212" cy="1093557"/>
            <a:chOff x="7448473" y="2338353"/>
            <a:chExt cx="2348212" cy="1093557"/>
          </a:xfrm>
        </p:grpSpPr>
        <p:sp>
          <p:nvSpPr>
            <p:cNvPr id="22" name="1">
              <a:extLst>
                <a:ext uri="{FF2B5EF4-FFF2-40B4-BE49-F238E27FC236}">
                  <a16:creationId xmlns:a16="http://schemas.microsoft.com/office/drawing/2014/main" id="{E9C5B2D9-9E3D-D499-EABF-CD0E308E6C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4414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 algn="r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1">
              <a:extLst>
                <a:ext uri="{FF2B5EF4-FFF2-40B4-BE49-F238E27FC236}">
                  <a16:creationId xmlns:a16="http://schemas.microsoft.com/office/drawing/2014/main" id="{AC075918-779E-6A22-2D48-27D09E017F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3" y="2626818"/>
              <a:ext cx="2332330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F8846D4-D2DE-95A5-D5CB-FF764C0B75AD}"/>
              </a:ext>
            </a:extLst>
          </p:cNvPr>
          <p:cNvGrpSpPr/>
          <p:nvPr/>
        </p:nvGrpSpPr>
        <p:grpSpPr>
          <a:xfrm>
            <a:off x="8680151" y="4044991"/>
            <a:ext cx="2332330" cy="1093557"/>
            <a:chOff x="7448473" y="2338353"/>
            <a:chExt cx="2332330" cy="1093557"/>
          </a:xfrm>
        </p:grpSpPr>
        <p:sp>
          <p:nvSpPr>
            <p:cNvPr id="25" name="1">
              <a:extLst>
                <a:ext uri="{FF2B5EF4-FFF2-40B4-BE49-F238E27FC236}">
                  <a16:creationId xmlns:a16="http://schemas.microsoft.com/office/drawing/2014/main" id="{A0CA9569-FD5D-2DEA-2C03-50F8270825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8531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 algn="r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1">
              <a:extLst>
                <a:ext uri="{FF2B5EF4-FFF2-40B4-BE49-F238E27FC236}">
                  <a16:creationId xmlns:a16="http://schemas.microsoft.com/office/drawing/2014/main" id="{FCC30A1F-865F-38D3-0217-186D36F67E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3" y="2626818"/>
              <a:ext cx="2332330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9699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7793C4-2044-CF19-1883-F858A43EC899}"/>
              </a:ext>
            </a:extLst>
          </p:cNvPr>
          <p:cNvSpPr txBox="1"/>
          <p:nvPr/>
        </p:nvSpPr>
        <p:spPr>
          <a:xfrm>
            <a:off x="1452979" y="344118"/>
            <a:ext cx="263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市场状况概述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8A5FC3-31AF-D099-D95A-F330AE6F5837}"/>
              </a:ext>
            </a:extLst>
          </p:cNvPr>
          <p:cNvGrpSpPr/>
          <p:nvPr/>
        </p:nvGrpSpPr>
        <p:grpSpPr>
          <a:xfrm>
            <a:off x="179920" y="146871"/>
            <a:ext cx="1126365" cy="917715"/>
            <a:chOff x="582843" y="306944"/>
            <a:chExt cx="1743162" cy="1420255"/>
          </a:xfrm>
        </p:grpSpPr>
        <p:sp>
          <p:nvSpPr>
            <p:cNvPr id="5" name="图形 49">
              <a:extLst>
                <a:ext uri="{FF2B5EF4-FFF2-40B4-BE49-F238E27FC236}">
                  <a16:creationId xmlns:a16="http://schemas.microsoft.com/office/drawing/2014/main" id="{C51A8CAC-9367-273C-500E-E3CF587982AB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C4BA73-5AF3-EC19-FC14-41245BB18E46}"/>
                </a:ext>
              </a:extLst>
            </p:cNvPr>
            <p:cNvSpPr txBox="1"/>
            <p:nvPr/>
          </p:nvSpPr>
          <p:spPr>
            <a:xfrm>
              <a:off x="906287" y="469309"/>
              <a:ext cx="1223535" cy="1095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1B45112-347D-F51A-0BF1-3C9B0A11E41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9216647"/>
              </p:ext>
            </p:extLst>
          </p:nvPr>
        </p:nvGraphicFramePr>
        <p:xfrm>
          <a:off x="1238991" y="2118463"/>
          <a:ext cx="2945175" cy="3542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275A2D17-B605-4ADA-FFC4-24A9D7C43C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3879505"/>
              </p:ext>
            </p:extLst>
          </p:nvPr>
        </p:nvGraphicFramePr>
        <p:xfrm>
          <a:off x="4449839" y="2118463"/>
          <a:ext cx="2945175" cy="3542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1">
            <a:extLst>
              <a:ext uri="{FF2B5EF4-FFF2-40B4-BE49-F238E27FC236}">
                <a16:creationId xmlns:a16="http://schemas.microsoft.com/office/drawing/2014/main" id="{1EE7E651-47C6-3202-26A2-53120E488D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9670" y="3243278"/>
            <a:ext cx="3279195" cy="108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171450" marR="0" lvl="0" indent="-17145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... ...</a:t>
            </a:r>
          </a:p>
          <a:p>
            <a:pPr marL="171450" marR="0" lvl="0" indent="-17145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6DCCA8C-D17E-1F1A-52B6-9751BAE3D1A8}"/>
              </a:ext>
            </a:extLst>
          </p:cNvPr>
          <p:cNvSpPr/>
          <p:nvPr/>
        </p:nvSpPr>
        <p:spPr>
          <a:xfrm>
            <a:off x="7732556" y="2448663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6DE0091-E5AA-3677-3AC5-6C145A8F2653}"/>
              </a:ext>
            </a:extLst>
          </p:cNvPr>
          <p:cNvSpPr/>
          <p:nvPr/>
        </p:nvSpPr>
        <p:spPr>
          <a:xfrm>
            <a:off x="7829670" y="2990442"/>
            <a:ext cx="355600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圆角矩形 12">
            <a:extLst>
              <a:ext uri="{FF2B5EF4-FFF2-40B4-BE49-F238E27FC236}">
                <a16:creationId xmlns:a16="http://schemas.microsoft.com/office/drawing/2014/main" id="{179A0721-46FE-6824-D36A-010655FE74B9}"/>
              </a:ext>
            </a:extLst>
          </p:cNvPr>
          <p:cNvSpPr/>
          <p:nvPr/>
        </p:nvSpPr>
        <p:spPr>
          <a:xfrm>
            <a:off x="7812738" y="4708682"/>
            <a:ext cx="2733543" cy="10736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圆角矩形 13">
            <a:extLst>
              <a:ext uri="{FF2B5EF4-FFF2-40B4-BE49-F238E27FC236}">
                <a16:creationId xmlns:a16="http://schemas.microsoft.com/office/drawing/2014/main" id="{7001CA91-AF13-79C5-C96D-D9F32929E311}"/>
              </a:ext>
            </a:extLst>
          </p:cNvPr>
          <p:cNvSpPr/>
          <p:nvPr/>
        </p:nvSpPr>
        <p:spPr>
          <a:xfrm>
            <a:off x="7812737" y="4708682"/>
            <a:ext cx="1161381" cy="107360"/>
          </a:xfrm>
          <a:prstGeom prst="roundRect">
            <a:avLst>
              <a:gd name="adj" fmla="val 50000"/>
            </a:avLst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ADBB879-D25E-A404-A164-01513502844E}"/>
              </a:ext>
            </a:extLst>
          </p:cNvPr>
          <p:cNvSpPr/>
          <p:nvPr/>
        </p:nvSpPr>
        <p:spPr>
          <a:xfrm>
            <a:off x="10671984" y="4626612"/>
            <a:ext cx="4796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44%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圆角矩形 15">
            <a:extLst>
              <a:ext uri="{FF2B5EF4-FFF2-40B4-BE49-F238E27FC236}">
                <a16:creationId xmlns:a16="http://schemas.microsoft.com/office/drawing/2014/main" id="{3D29F5AF-46D2-0BE4-19F4-B04A72EA1F9F}"/>
              </a:ext>
            </a:extLst>
          </p:cNvPr>
          <p:cNvSpPr/>
          <p:nvPr/>
        </p:nvSpPr>
        <p:spPr>
          <a:xfrm>
            <a:off x="7820206" y="4979806"/>
            <a:ext cx="2733543" cy="10736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圆角矩形 16">
            <a:extLst>
              <a:ext uri="{FF2B5EF4-FFF2-40B4-BE49-F238E27FC236}">
                <a16:creationId xmlns:a16="http://schemas.microsoft.com/office/drawing/2014/main" id="{CEFBB402-12B7-405D-54EC-E9200A8A65C9}"/>
              </a:ext>
            </a:extLst>
          </p:cNvPr>
          <p:cNvSpPr/>
          <p:nvPr/>
        </p:nvSpPr>
        <p:spPr>
          <a:xfrm>
            <a:off x="7820206" y="4979806"/>
            <a:ext cx="1592233" cy="107360"/>
          </a:xfrm>
          <a:prstGeom prst="roundRect">
            <a:avLst>
              <a:gd name="adj" fmla="val 50000"/>
            </a:avLst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B7AE3C0-8CA9-B9F3-1D11-D15C89F2A544}"/>
              </a:ext>
            </a:extLst>
          </p:cNvPr>
          <p:cNvSpPr/>
          <p:nvPr/>
        </p:nvSpPr>
        <p:spPr>
          <a:xfrm>
            <a:off x="10679451" y="4897736"/>
            <a:ext cx="4796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56%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7024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306875-19C5-19C1-622C-92B7B6120343}"/>
              </a:ext>
            </a:extLst>
          </p:cNvPr>
          <p:cNvSpPr txBox="1"/>
          <p:nvPr/>
        </p:nvSpPr>
        <p:spPr>
          <a:xfrm>
            <a:off x="1282999" y="1371030"/>
            <a:ext cx="43485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rgbClr val="93756A"/>
                </a:solidFill>
                <a:cs typeface="+mn-ea"/>
                <a:sym typeface="+mn-lt"/>
              </a:rPr>
              <a:t>04</a:t>
            </a:r>
            <a:endParaRPr lang="zh-CN" altLang="en-US" sz="23900" dirty="0">
              <a:solidFill>
                <a:srgbClr val="93756A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4F04AD6-5D34-21BE-9F6F-358615D6C262}"/>
              </a:ext>
            </a:extLst>
          </p:cNvPr>
          <p:cNvGrpSpPr/>
          <p:nvPr/>
        </p:nvGrpSpPr>
        <p:grpSpPr>
          <a:xfrm>
            <a:off x="5181326" y="2132520"/>
            <a:ext cx="5086137" cy="2177782"/>
            <a:chOff x="5036186" y="2437320"/>
            <a:chExt cx="5086137" cy="217778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CEBF222-DBB4-B8EC-F9F5-34F0CB266CA5}"/>
                </a:ext>
              </a:extLst>
            </p:cNvPr>
            <p:cNvGrpSpPr/>
            <p:nvPr/>
          </p:nvGrpSpPr>
          <p:grpSpPr>
            <a:xfrm>
              <a:off x="5036186" y="2437320"/>
              <a:ext cx="5031326" cy="1294142"/>
              <a:chOff x="2533639" y="1973478"/>
              <a:chExt cx="5031326" cy="1294142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07793C4-2044-CF19-1883-F858A43EC899}"/>
                  </a:ext>
                </a:extLst>
              </p:cNvPr>
              <p:cNvSpPr txBox="1"/>
              <p:nvPr/>
            </p:nvSpPr>
            <p:spPr>
              <a:xfrm>
                <a:off x="2533639" y="1973478"/>
                <a:ext cx="503132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3756A"/>
                    </a:solidFill>
                    <a:effectLst/>
                    <a:uLnTx/>
                    <a:uFillTx/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  <a:sym typeface="+mn-lt"/>
                  </a:rPr>
                  <a:t>工作目标计划</a:t>
                </a: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4071AACA-6103-E0BB-6ACE-29FA5FB8A6B7}"/>
                  </a:ext>
                </a:extLst>
              </p:cNvPr>
              <p:cNvSpPr/>
              <p:nvPr/>
            </p:nvSpPr>
            <p:spPr>
              <a:xfrm>
                <a:off x="2588450" y="2867510"/>
                <a:ext cx="461905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3756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Annual work plan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B7C6ABE-225A-BC31-37F1-DF2FDA7BDF7B}"/>
                </a:ext>
              </a:extLst>
            </p:cNvPr>
            <p:cNvSpPr txBox="1"/>
            <p:nvPr/>
          </p:nvSpPr>
          <p:spPr>
            <a:xfrm>
              <a:off x="5090997" y="3906638"/>
              <a:ext cx="5031326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3756A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5334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7793C4-2044-CF19-1883-F858A43EC899}"/>
              </a:ext>
            </a:extLst>
          </p:cNvPr>
          <p:cNvSpPr txBox="1"/>
          <p:nvPr/>
        </p:nvSpPr>
        <p:spPr>
          <a:xfrm>
            <a:off x="1452979" y="344118"/>
            <a:ext cx="263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工作目标计划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8A5FC3-31AF-D099-D95A-F330AE6F5837}"/>
              </a:ext>
            </a:extLst>
          </p:cNvPr>
          <p:cNvGrpSpPr/>
          <p:nvPr/>
        </p:nvGrpSpPr>
        <p:grpSpPr>
          <a:xfrm>
            <a:off x="179920" y="146871"/>
            <a:ext cx="1126365" cy="917715"/>
            <a:chOff x="582843" y="306944"/>
            <a:chExt cx="1743162" cy="1420255"/>
          </a:xfrm>
        </p:grpSpPr>
        <p:sp>
          <p:nvSpPr>
            <p:cNvPr id="5" name="图形 49">
              <a:extLst>
                <a:ext uri="{FF2B5EF4-FFF2-40B4-BE49-F238E27FC236}">
                  <a16:creationId xmlns:a16="http://schemas.microsoft.com/office/drawing/2014/main" id="{C51A8CAC-9367-273C-500E-E3CF587982AB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C4BA73-5AF3-EC19-FC14-41245BB18E46}"/>
                </a:ext>
              </a:extLst>
            </p:cNvPr>
            <p:cNvSpPr txBox="1"/>
            <p:nvPr/>
          </p:nvSpPr>
          <p:spPr>
            <a:xfrm>
              <a:off x="906287" y="469309"/>
              <a:ext cx="1223535" cy="1095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2" name="Freeform 10">
            <a:extLst>
              <a:ext uri="{FF2B5EF4-FFF2-40B4-BE49-F238E27FC236}">
                <a16:creationId xmlns:a16="http://schemas.microsoft.com/office/drawing/2014/main" id="{12FB6F8A-F7D9-1835-ED77-F8F655869C35}"/>
              </a:ext>
            </a:extLst>
          </p:cNvPr>
          <p:cNvSpPr>
            <a:spLocks/>
          </p:cNvSpPr>
          <p:nvPr/>
        </p:nvSpPr>
        <p:spPr bwMode="auto">
          <a:xfrm>
            <a:off x="4160848" y="1849839"/>
            <a:ext cx="2141605" cy="2856109"/>
          </a:xfrm>
          <a:custGeom>
            <a:avLst/>
            <a:gdLst>
              <a:gd name="T0" fmla="*/ 760485 w 437"/>
              <a:gd name="T1" fmla="*/ 4185293 h 583"/>
              <a:gd name="T2" fmla="*/ 989449 w 437"/>
              <a:gd name="T3" fmla="*/ 3931886 h 583"/>
              <a:gd name="T4" fmla="*/ 1316539 w 437"/>
              <a:gd name="T5" fmla="*/ 3858317 h 583"/>
              <a:gd name="T6" fmla="*/ 1488261 w 437"/>
              <a:gd name="T7" fmla="*/ 3972758 h 583"/>
              <a:gd name="T8" fmla="*/ 1520971 w 437"/>
              <a:gd name="T9" fmla="*/ 4070851 h 583"/>
              <a:gd name="T10" fmla="*/ 1619098 w 437"/>
              <a:gd name="T11" fmla="*/ 4111723 h 583"/>
              <a:gd name="T12" fmla="*/ 1831706 w 437"/>
              <a:gd name="T13" fmla="*/ 3989107 h 583"/>
              <a:gd name="T14" fmla="*/ 1880770 w 437"/>
              <a:gd name="T15" fmla="*/ 3801096 h 583"/>
              <a:gd name="T16" fmla="*/ 1758111 w 437"/>
              <a:gd name="T17" fmla="*/ 3204365 h 583"/>
              <a:gd name="T18" fmla="*/ 2960168 w 437"/>
              <a:gd name="T19" fmla="*/ 1773845 h 583"/>
              <a:gd name="T20" fmla="*/ 3091005 w 437"/>
              <a:gd name="T21" fmla="*/ 1618531 h 583"/>
              <a:gd name="T22" fmla="*/ 3091005 w 437"/>
              <a:gd name="T23" fmla="*/ 1209811 h 583"/>
              <a:gd name="T24" fmla="*/ 3115536 w 437"/>
              <a:gd name="T25" fmla="*/ 1046323 h 583"/>
              <a:gd name="T26" fmla="*/ 3140068 w 437"/>
              <a:gd name="T27" fmla="*/ 1029974 h 583"/>
              <a:gd name="T28" fmla="*/ 3262727 w 437"/>
              <a:gd name="T29" fmla="*/ 1070846 h 583"/>
              <a:gd name="T30" fmla="*/ 3303613 w 437"/>
              <a:gd name="T31" fmla="*/ 1144416 h 583"/>
              <a:gd name="T32" fmla="*/ 3499868 w 437"/>
              <a:gd name="T33" fmla="*/ 1160765 h 583"/>
              <a:gd name="T34" fmla="*/ 3573463 w 437"/>
              <a:gd name="T35" fmla="*/ 915533 h 583"/>
              <a:gd name="T36" fmla="*/ 3499868 w 437"/>
              <a:gd name="T37" fmla="*/ 662126 h 583"/>
              <a:gd name="T38" fmla="*/ 3303613 w 437"/>
              <a:gd name="T39" fmla="*/ 678475 h 583"/>
              <a:gd name="T40" fmla="*/ 3262727 w 437"/>
              <a:gd name="T41" fmla="*/ 752045 h 583"/>
              <a:gd name="T42" fmla="*/ 3140068 w 437"/>
              <a:gd name="T43" fmla="*/ 792917 h 583"/>
              <a:gd name="T44" fmla="*/ 3115536 w 437"/>
              <a:gd name="T45" fmla="*/ 784742 h 583"/>
              <a:gd name="T46" fmla="*/ 3091005 w 437"/>
              <a:gd name="T47" fmla="*/ 621254 h 583"/>
              <a:gd name="T48" fmla="*/ 3091005 w 437"/>
              <a:gd name="T49" fmla="*/ 130790 h 583"/>
              <a:gd name="T50" fmla="*/ 2960168 w 437"/>
              <a:gd name="T51" fmla="*/ 8174 h 583"/>
              <a:gd name="T52" fmla="*/ 0 w 437"/>
              <a:gd name="T53" fmla="*/ 3204365 h 583"/>
              <a:gd name="T54" fmla="*/ 359799 w 437"/>
              <a:gd name="T55" fmla="*/ 4675757 h 583"/>
              <a:gd name="T56" fmla="*/ 547876 w 437"/>
              <a:gd name="T57" fmla="*/ 4732977 h 583"/>
              <a:gd name="T58" fmla="*/ 825903 w 437"/>
              <a:gd name="T59" fmla="*/ 4569489 h 583"/>
              <a:gd name="T60" fmla="*/ 850435 w 437"/>
              <a:gd name="T61" fmla="*/ 4463222 h 583"/>
              <a:gd name="T62" fmla="*/ 776840 w 437"/>
              <a:gd name="T63" fmla="*/ 4381478 h 583"/>
              <a:gd name="T64" fmla="*/ 760485 w 437"/>
              <a:gd name="T65" fmla="*/ 4185293 h 58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37" h="583">
                <a:moveTo>
                  <a:pt x="93" y="512"/>
                </a:moveTo>
                <a:cubicBezTo>
                  <a:pt x="97" y="499"/>
                  <a:pt x="107" y="489"/>
                  <a:pt x="121" y="481"/>
                </a:cubicBezTo>
                <a:cubicBezTo>
                  <a:pt x="134" y="473"/>
                  <a:pt x="149" y="470"/>
                  <a:pt x="161" y="472"/>
                </a:cubicBezTo>
                <a:cubicBezTo>
                  <a:pt x="170" y="473"/>
                  <a:pt x="178" y="479"/>
                  <a:pt x="182" y="486"/>
                </a:cubicBezTo>
                <a:cubicBezTo>
                  <a:pt x="184" y="490"/>
                  <a:pt x="185" y="494"/>
                  <a:pt x="186" y="498"/>
                </a:cubicBezTo>
                <a:cubicBezTo>
                  <a:pt x="186" y="506"/>
                  <a:pt x="190" y="508"/>
                  <a:pt x="198" y="503"/>
                </a:cubicBezTo>
                <a:cubicBezTo>
                  <a:pt x="224" y="488"/>
                  <a:pt x="224" y="488"/>
                  <a:pt x="224" y="488"/>
                </a:cubicBezTo>
                <a:cubicBezTo>
                  <a:pt x="232" y="483"/>
                  <a:pt x="234" y="473"/>
                  <a:pt x="230" y="465"/>
                </a:cubicBezTo>
                <a:cubicBezTo>
                  <a:pt x="220" y="443"/>
                  <a:pt x="215" y="418"/>
                  <a:pt x="215" y="392"/>
                </a:cubicBezTo>
                <a:cubicBezTo>
                  <a:pt x="215" y="304"/>
                  <a:pt x="278" y="231"/>
                  <a:pt x="362" y="217"/>
                </a:cubicBezTo>
                <a:cubicBezTo>
                  <a:pt x="371" y="215"/>
                  <a:pt x="378" y="207"/>
                  <a:pt x="378" y="198"/>
                </a:cubicBezTo>
                <a:cubicBezTo>
                  <a:pt x="378" y="148"/>
                  <a:pt x="378" y="148"/>
                  <a:pt x="378" y="148"/>
                </a:cubicBezTo>
                <a:cubicBezTo>
                  <a:pt x="378" y="139"/>
                  <a:pt x="379" y="129"/>
                  <a:pt x="381" y="128"/>
                </a:cubicBezTo>
                <a:cubicBezTo>
                  <a:pt x="382" y="127"/>
                  <a:pt x="383" y="126"/>
                  <a:pt x="384" y="126"/>
                </a:cubicBezTo>
                <a:cubicBezTo>
                  <a:pt x="390" y="126"/>
                  <a:pt x="395" y="126"/>
                  <a:pt x="399" y="131"/>
                </a:cubicBezTo>
                <a:cubicBezTo>
                  <a:pt x="401" y="134"/>
                  <a:pt x="402" y="137"/>
                  <a:pt x="404" y="140"/>
                </a:cubicBezTo>
                <a:cubicBezTo>
                  <a:pt x="409" y="149"/>
                  <a:pt x="421" y="150"/>
                  <a:pt x="428" y="142"/>
                </a:cubicBezTo>
                <a:cubicBezTo>
                  <a:pt x="434" y="134"/>
                  <a:pt x="437" y="122"/>
                  <a:pt x="437" y="112"/>
                </a:cubicBezTo>
                <a:cubicBezTo>
                  <a:pt x="437" y="101"/>
                  <a:pt x="434" y="90"/>
                  <a:pt x="428" y="81"/>
                </a:cubicBezTo>
                <a:cubicBezTo>
                  <a:pt x="421" y="73"/>
                  <a:pt x="409" y="74"/>
                  <a:pt x="404" y="83"/>
                </a:cubicBezTo>
                <a:cubicBezTo>
                  <a:pt x="402" y="86"/>
                  <a:pt x="401" y="89"/>
                  <a:pt x="399" y="92"/>
                </a:cubicBezTo>
                <a:cubicBezTo>
                  <a:pt x="395" y="97"/>
                  <a:pt x="390" y="97"/>
                  <a:pt x="384" y="97"/>
                </a:cubicBezTo>
                <a:cubicBezTo>
                  <a:pt x="383" y="97"/>
                  <a:pt x="382" y="97"/>
                  <a:pt x="381" y="96"/>
                </a:cubicBezTo>
                <a:cubicBezTo>
                  <a:pt x="379" y="94"/>
                  <a:pt x="378" y="85"/>
                  <a:pt x="378" y="76"/>
                </a:cubicBezTo>
                <a:cubicBezTo>
                  <a:pt x="378" y="16"/>
                  <a:pt x="378" y="16"/>
                  <a:pt x="378" y="16"/>
                </a:cubicBezTo>
                <a:cubicBezTo>
                  <a:pt x="378" y="7"/>
                  <a:pt x="371" y="0"/>
                  <a:pt x="362" y="1"/>
                </a:cubicBezTo>
                <a:cubicBezTo>
                  <a:pt x="159" y="17"/>
                  <a:pt x="0" y="186"/>
                  <a:pt x="0" y="392"/>
                </a:cubicBezTo>
                <a:cubicBezTo>
                  <a:pt x="0" y="457"/>
                  <a:pt x="16" y="518"/>
                  <a:pt x="44" y="572"/>
                </a:cubicBezTo>
                <a:cubicBezTo>
                  <a:pt x="48" y="581"/>
                  <a:pt x="59" y="583"/>
                  <a:pt x="67" y="579"/>
                </a:cubicBezTo>
                <a:cubicBezTo>
                  <a:pt x="101" y="559"/>
                  <a:pt x="101" y="559"/>
                  <a:pt x="101" y="559"/>
                </a:cubicBezTo>
                <a:cubicBezTo>
                  <a:pt x="109" y="554"/>
                  <a:pt x="110" y="550"/>
                  <a:pt x="104" y="546"/>
                </a:cubicBezTo>
                <a:cubicBezTo>
                  <a:pt x="100" y="543"/>
                  <a:pt x="97" y="540"/>
                  <a:pt x="95" y="536"/>
                </a:cubicBezTo>
                <a:cubicBezTo>
                  <a:pt x="90" y="529"/>
                  <a:pt x="90" y="520"/>
                  <a:pt x="93" y="512"/>
                </a:cubicBezTo>
                <a:close/>
              </a:path>
            </a:pathLst>
          </a:cu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88E9BD47-275C-0BC8-42A1-DBB4B50DCE7E}"/>
              </a:ext>
            </a:extLst>
          </p:cNvPr>
          <p:cNvSpPr>
            <a:spLocks/>
          </p:cNvSpPr>
          <p:nvPr/>
        </p:nvSpPr>
        <p:spPr bwMode="auto">
          <a:xfrm>
            <a:off x="6096000" y="1845082"/>
            <a:ext cx="1916123" cy="2841837"/>
          </a:xfrm>
          <a:custGeom>
            <a:avLst/>
            <a:gdLst>
              <a:gd name="T0" fmla="*/ 367967 w 391"/>
              <a:gd name="T1" fmla="*/ 596821 h 580"/>
              <a:gd name="T2" fmla="*/ 466092 w 391"/>
              <a:gd name="T3" fmla="*/ 923846 h 580"/>
              <a:gd name="T4" fmla="*/ 367967 w 391"/>
              <a:gd name="T5" fmla="*/ 1242695 h 580"/>
              <a:gd name="T6" fmla="*/ 179895 w 391"/>
              <a:gd name="T7" fmla="*/ 1332627 h 580"/>
              <a:gd name="T8" fmla="*/ 81770 w 391"/>
              <a:gd name="T9" fmla="*/ 1308100 h 580"/>
              <a:gd name="T10" fmla="*/ 0 w 391"/>
              <a:gd name="T11" fmla="*/ 1373505 h 580"/>
              <a:gd name="T12" fmla="*/ 0 w 391"/>
              <a:gd name="T13" fmla="*/ 1618774 h 580"/>
              <a:gd name="T14" fmla="*/ 130833 w 391"/>
              <a:gd name="T15" fmla="*/ 1765935 h 580"/>
              <a:gd name="T16" fmla="*/ 1439160 w 391"/>
              <a:gd name="T17" fmla="*/ 3213021 h 580"/>
              <a:gd name="T18" fmla="*/ 1349213 w 391"/>
              <a:gd name="T19" fmla="*/ 3711734 h 580"/>
              <a:gd name="T20" fmla="*/ 1422806 w 391"/>
              <a:gd name="T21" fmla="*/ 3899774 h 580"/>
              <a:gd name="T22" fmla="*/ 1774419 w 391"/>
              <a:gd name="T23" fmla="*/ 4104164 h 580"/>
              <a:gd name="T24" fmla="*/ 1905252 w 391"/>
              <a:gd name="T25" fmla="*/ 4202272 h 580"/>
              <a:gd name="T26" fmla="*/ 1905252 w 391"/>
              <a:gd name="T27" fmla="*/ 4234974 h 580"/>
              <a:gd name="T28" fmla="*/ 1807127 w 391"/>
              <a:gd name="T29" fmla="*/ 4316730 h 580"/>
              <a:gd name="T30" fmla="*/ 1725357 w 391"/>
              <a:gd name="T31" fmla="*/ 4316730 h 580"/>
              <a:gd name="T32" fmla="*/ 1610878 w 391"/>
              <a:gd name="T33" fmla="*/ 4480243 h 580"/>
              <a:gd name="T34" fmla="*/ 1790773 w 391"/>
              <a:gd name="T35" fmla="*/ 4668282 h 580"/>
              <a:gd name="T36" fmla="*/ 2044262 w 391"/>
              <a:gd name="T37" fmla="*/ 4725512 h 580"/>
              <a:gd name="T38" fmla="*/ 2126032 w 391"/>
              <a:gd name="T39" fmla="*/ 4553824 h 580"/>
              <a:gd name="T40" fmla="*/ 2085147 w 391"/>
              <a:gd name="T41" fmla="*/ 4480243 h 580"/>
              <a:gd name="T42" fmla="*/ 2109678 w 391"/>
              <a:gd name="T43" fmla="*/ 4357609 h 580"/>
              <a:gd name="T44" fmla="*/ 2134209 w 391"/>
              <a:gd name="T45" fmla="*/ 4333082 h 580"/>
              <a:gd name="T46" fmla="*/ 2281396 w 391"/>
              <a:gd name="T47" fmla="*/ 4398487 h 580"/>
              <a:gd name="T48" fmla="*/ 2706602 w 391"/>
              <a:gd name="T49" fmla="*/ 4643755 h 580"/>
              <a:gd name="T50" fmla="*/ 2886497 w 391"/>
              <a:gd name="T51" fmla="*/ 4594702 h 580"/>
              <a:gd name="T52" fmla="*/ 3197225 w 391"/>
              <a:gd name="T53" fmla="*/ 3213021 h 580"/>
              <a:gd name="T54" fmla="*/ 130833 w 391"/>
              <a:gd name="T55" fmla="*/ 8176 h 580"/>
              <a:gd name="T56" fmla="*/ 0 w 391"/>
              <a:gd name="T57" fmla="*/ 138986 h 580"/>
              <a:gd name="T58" fmla="*/ 0 w 391"/>
              <a:gd name="T59" fmla="*/ 466011 h 580"/>
              <a:gd name="T60" fmla="*/ 81770 w 391"/>
              <a:gd name="T61" fmla="*/ 531416 h 580"/>
              <a:gd name="T62" fmla="*/ 179895 w 391"/>
              <a:gd name="T63" fmla="*/ 506889 h 580"/>
              <a:gd name="T64" fmla="*/ 367967 w 391"/>
              <a:gd name="T65" fmla="*/ 596821 h 58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1" h="580">
                <a:moveTo>
                  <a:pt x="45" y="73"/>
                </a:moveTo>
                <a:cubicBezTo>
                  <a:pt x="53" y="83"/>
                  <a:pt x="57" y="97"/>
                  <a:pt x="57" y="113"/>
                </a:cubicBezTo>
                <a:cubicBezTo>
                  <a:pt x="57" y="128"/>
                  <a:pt x="53" y="142"/>
                  <a:pt x="45" y="152"/>
                </a:cubicBezTo>
                <a:cubicBezTo>
                  <a:pt x="39" y="159"/>
                  <a:pt x="31" y="163"/>
                  <a:pt x="22" y="163"/>
                </a:cubicBezTo>
                <a:cubicBezTo>
                  <a:pt x="18" y="163"/>
                  <a:pt x="13" y="162"/>
                  <a:pt x="10" y="160"/>
                </a:cubicBezTo>
                <a:cubicBezTo>
                  <a:pt x="3" y="157"/>
                  <a:pt x="0" y="159"/>
                  <a:pt x="0" y="168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7"/>
                  <a:pt x="7" y="215"/>
                  <a:pt x="16" y="216"/>
                </a:cubicBezTo>
                <a:cubicBezTo>
                  <a:pt x="106" y="225"/>
                  <a:pt x="176" y="301"/>
                  <a:pt x="176" y="393"/>
                </a:cubicBezTo>
                <a:cubicBezTo>
                  <a:pt x="176" y="414"/>
                  <a:pt x="172" y="435"/>
                  <a:pt x="165" y="454"/>
                </a:cubicBezTo>
                <a:cubicBezTo>
                  <a:pt x="162" y="462"/>
                  <a:pt x="166" y="473"/>
                  <a:pt x="174" y="477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25" y="507"/>
                  <a:pt x="232" y="512"/>
                  <a:pt x="233" y="514"/>
                </a:cubicBezTo>
                <a:cubicBezTo>
                  <a:pt x="233" y="516"/>
                  <a:pt x="233" y="517"/>
                  <a:pt x="233" y="518"/>
                </a:cubicBezTo>
                <a:cubicBezTo>
                  <a:pt x="230" y="523"/>
                  <a:pt x="227" y="528"/>
                  <a:pt x="221" y="528"/>
                </a:cubicBezTo>
                <a:cubicBezTo>
                  <a:pt x="218" y="529"/>
                  <a:pt x="214" y="528"/>
                  <a:pt x="211" y="528"/>
                </a:cubicBezTo>
                <a:cubicBezTo>
                  <a:pt x="200" y="529"/>
                  <a:pt x="193" y="538"/>
                  <a:pt x="197" y="548"/>
                </a:cubicBezTo>
                <a:cubicBezTo>
                  <a:pt x="201" y="558"/>
                  <a:pt x="209" y="566"/>
                  <a:pt x="219" y="571"/>
                </a:cubicBezTo>
                <a:cubicBezTo>
                  <a:pt x="228" y="576"/>
                  <a:pt x="239" y="580"/>
                  <a:pt x="250" y="578"/>
                </a:cubicBezTo>
                <a:cubicBezTo>
                  <a:pt x="260" y="576"/>
                  <a:pt x="265" y="566"/>
                  <a:pt x="260" y="557"/>
                </a:cubicBezTo>
                <a:cubicBezTo>
                  <a:pt x="258" y="554"/>
                  <a:pt x="256" y="551"/>
                  <a:pt x="255" y="548"/>
                </a:cubicBezTo>
                <a:cubicBezTo>
                  <a:pt x="252" y="542"/>
                  <a:pt x="255" y="538"/>
                  <a:pt x="258" y="533"/>
                </a:cubicBezTo>
                <a:cubicBezTo>
                  <a:pt x="258" y="531"/>
                  <a:pt x="260" y="531"/>
                  <a:pt x="261" y="530"/>
                </a:cubicBezTo>
                <a:cubicBezTo>
                  <a:pt x="263" y="530"/>
                  <a:pt x="271" y="534"/>
                  <a:pt x="279" y="538"/>
                </a:cubicBezTo>
                <a:cubicBezTo>
                  <a:pt x="331" y="568"/>
                  <a:pt x="331" y="568"/>
                  <a:pt x="331" y="568"/>
                </a:cubicBezTo>
                <a:cubicBezTo>
                  <a:pt x="339" y="573"/>
                  <a:pt x="349" y="570"/>
                  <a:pt x="353" y="562"/>
                </a:cubicBezTo>
                <a:cubicBezTo>
                  <a:pt x="377" y="510"/>
                  <a:pt x="391" y="453"/>
                  <a:pt x="391" y="393"/>
                </a:cubicBezTo>
                <a:cubicBezTo>
                  <a:pt x="391" y="182"/>
                  <a:pt x="225" y="10"/>
                  <a:pt x="16" y="1"/>
                </a:cubicBezTo>
                <a:cubicBezTo>
                  <a:pt x="7" y="0"/>
                  <a:pt x="0" y="8"/>
                  <a:pt x="0" y="1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6"/>
                  <a:pt x="3" y="69"/>
                  <a:pt x="10" y="65"/>
                </a:cubicBezTo>
                <a:cubicBezTo>
                  <a:pt x="13" y="63"/>
                  <a:pt x="18" y="62"/>
                  <a:pt x="22" y="62"/>
                </a:cubicBezTo>
                <a:cubicBezTo>
                  <a:pt x="31" y="62"/>
                  <a:pt x="39" y="66"/>
                  <a:pt x="45" y="73"/>
                </a:cubicBezTo>
                <a:close/>
              </a:path>
            </a:pathLst>
          </a:custGeom>
          <a:solidFill>
            <a:srgbClr val="EBD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459E0B1B-935B-FBE8-E238-3CAB08B0119B}"/>
              </a:ext>
            </a:extLst>
          </p:cNvPr>
          <p:cNvSpPr>
            <a:spLocks/>
          </p:cNvSpPr>
          <p:nvPr/>
        </p:nvSpPr>
        <p:spPr bwMode="auto">
          <a:xfrm>
            <a:off x="4479567" y="4226441"/>
            <a:ext cx="3253795" cy="1469916"/>
          </a:xfrm>
          <a:custGeom>
            <a:avLst/>
            <a:gdLst>
              <a:gd name="T0" fmla="*/ 4758770 w 664"/>
              <a:gd name="T1" fmla="*/ 874792 h 300"/>
              <a:gd name="T2" fmla="*/ 4423530 w 664"/>
              <a:gd name="T3" fmla="*/ 801211 h 300"/>
              <a:gd name="T4" fmla="*/ 4194586 w 664"/>
              <a:gd name="T5" fmla="*/ 555943 h 300"/>
              <a:gd name="T6" fmla="*/ 4210939 w 664"/>
              <a:gd name="T7" fmla="*/ 351552 h 300"/>
              <a:gd name="T8" fmla="*/ 4284529 w 664"/>
              <a:gd name="T9" fmla="*/ 269796 h 300"/>
              <a:gd name="T10" fmla="*/ 4268175 w 664"/>
              <a:gd name="T11" fmla="*/ 171688 h 300"/>
              <a:gd name="T12" fmla="*/ 4055584 w 664"/>
              <a:gd name="T13" fmla="*/ 49054 h 300"/>
              <a:gd name="T14" fmla="*/ 3859346 w 664"/>
              <a:gd name="T15" fmla="*/ 89932 h 300"/>
              <a:gd name="T16" fmla="*/ 2681919 w 664"/>
              <a:gd name="T17" fmla="*/ 694928 h 300"/>
              <a:gd name="T18" fmla="*/ 1569904 w 664"/>
              <a:gd name="T19" fmla="*/ 179864 h 300"/>
              <a:gd name="T20" fmla="*/ 1365489 w 664"/>
              <a:gd name="T21" fmla="*/ 138986 h 300"/>
              <a:gd name="T22" fmla="*/ 1013896 w 664"/>
              <a:gd name="T23" fmla="*/ 343376 h 300"/>
              <a:gd name="T24" fmla="*/ 866718 w 664"/>
              <a:gd name="T25" fmla="*/ 408781 h 300"/>
              <a:gd name="T26" fmla="*/ 834011 w 664"/>
              <a:gd name="T27" fmla="*/ 392430 h 300"/>
              <a:gd name="T28" fmla="*/ 809482 w 664"/>
              <a:gd name="T29" fmla="*/ 269796 h 300"/>
              <a:gd name="T30" fmla="*/ 858541 w 664"/>
              <a:gd name="T31" fmla="*/ 188039 h 300"/>
              <a:gd name="T32" fmla="*/ 768599 w 664"/>
              <a:gd name="T33" fmla="*/ 16351 h 300"/>
              <a:gd name="T34" fmla="*/ 515125 w 664"/>
              <a:gd name="T35" fmla="*/ 73581 h 300"/>
              <a:gd name="T36" fmla="*/ 343416 w 664"/>
              <a:gd name="T37" fmla="*/ 261620 h 300"/>
              <a:gd name="T38" fmla="*/ 449712 w 664"/>
              <a:gd name="T39" fmla="*/ 425133 h 300"/>
              <a:gd name="T40" fmla="*/ 539654 w 664"/>
              <a:gd name="T41" fmla="*/ 425133 h 300"/>
              <a:gd name="T42" fmla="*/ 629597 w 664"/>
              <a:gd name="T43" fmla="*/ 506889 h 300"/>
              <a:gd name="T44" fmla="*/ 637773 w 664"/>
              <a:gd name="T45" fmla="*/ 539591 h 300"/>
              <a:gd name="T46" fmla="*/ 498771 w 664"/>
              <a:gd name="T47" fmla="*/ 637699 h 300"/>
              <a:gd name="T48" fmla="*/ 81766 w 664"/>
              <a:gd name="T49" fmla="*/ 882968 h 300"/>
              <a:gd name="T50" fmla="*/ 40883 w 664"/>
              <a:gd name="T51" fmla="*/ 1062831 h 300"/>
              <a:gd name="T52" fmla="*/ 2681919 w 664"/>
              <a:gd name="T53" fmla="*/ 2452688 h 300"/>
              <a:gd name="T54" fmla="*/ 5388367 w 664"/>
              <a:gd name="T55" fmla="*/ 972900 h 300"/>
              <a:gd name="T56" fmla="*/ 5339308 w 664"/>
              <a:gd name="T57" fmla="*/ 784860 h 300"/>
              <a:gd name="T58" fmla="*/ 5053127 w 664"/>
              <a:gd name="T59" fmla="*/ 621348 h 300"/>
              <a:gd name="T60" fmla="*/ 4955008 w 664"/>
              <a:gd name="T61" fmla="*/ 662226 h 300"/>
              <a:gd name="T62" fmla="*/ 4922302 w 664"/>
              <a:gd name="T63" fmla="*/ 760333 h 300"/>
              <a:gd name="T64" fmla="*/ 4758770 w 664"/>
              <a:gd name="T65" fmla="*/ 874792 h 3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64" h="300">
                <a:moveTo>
                  <a:pt x="582" y="107"/>
                </a:moveTo>
                <a:cubicBezTo>
                  <a:pt x="569" y="109"/>
                  <a:pt x="555" y="106"/>
                  <a:pt x="541" y="98"/>
                </a:cubicBezTo>
                <a:cubicBezTo>
                  <a:pt x="528" y="91"/>
                  <a:pt x="518" y="80"/>
                  <a:pt x="513" y="68"/>
                </a:cubicBezTo>
                <a:cubicBezTo>
                  <a:pt x="510" y="59"/>
                  <a:pt x="511" y="50"/>
                  <a:pt x="515" y="43"/>
                </a:cubicBezTo>
                <a:cubicBezTo>
                  <a:pt x="517" y="39"/>
                  <a:pt x="520" y="36"/>
                  <a:pt x="524" y="33"/>
                </a:cubicBezTo>
                <a:cubicBezTo>
                  <a:pt x="530" y="29"/>
                  <a:pt x="530" y="25"/>
                  <a:pt x="522" y="21"/>
                </a:cubicBezTo>
                <a:cubicBezTo>
                  <a:pt x="496" y="6"/>
                  <a:pt x="496" y="6"/>
                  <a:pt x="496" y="6"/>
                </a:cubicBezTo>
                <a:cubicBezTo>
                  <a:pt x="488" y="1"/>
                  <a:pt x="478" y="4"/>
                  <a:pt x="472" y="11"/>
                </a:cubicBezTo>
                <a:cubicBezTo>
                  <a:pt x="440" y="56"/>
                  <a:pt x="387" y="85"/>
                  <a:pt x="328" y="85"/>
                </a:cubicBezTo>
                <a:cubicBezTo>
                  <a:pt x="273" y="85"/>
                  <a:pt x="224" y="60"/>
                  <a:pt x="192" y="22"/>
                </a:cubicBezTo>
                <a:cubicBezTo>
                  <a:pt x="186" y="15"/>
                  <a:pt x="175" y="12"/>
                  <a:pt x="167" y="17"/>
                </a:cubicBezTo>
                <a:cubicBezTo>
                  <a:pt x="124" y="42"/>
                  <a:pt x="124" y="42"/>
                  <a:pt x="124" y="42"/>
                </a:cubicBezTo>
                <a:cubicBezTo>
                  <a:pt x="116" y="46"/>
                  <a:pt x="108" y="50"/>
                  <a:pt x="106" y="50"/>
                </a:cubicBezTo>
                <a:cubicBezTo>
                  <a:pt x="104" y="49"/>
                  <a:pt x="103" y="49"/>
                  <a:pt x="102" y="48"/>
                </a:cubicBezTo>
                <a:cubicBezTo>
                  <a:pt x="99" y="43"/>
                  <a:pt x="97" y="38"/>
                  <a:pt x="99" y="33"/>
                </a:cubicBezTo>
                <a:cubicBezTo>
                  <a:pt x="101" y="29"/>
                  <a:pt x="103" y="27"/>
                  <a:pt x="105" y="23"/>
                </a:cubicBezTo>
                <a:cubicBezTo>
                  <a:pt x="110" y="14"/>
                  <a:pt x="105" y="4"/>
                  <a:pt x="94" y="2"/>
                </a:cubicBezTo>
                <a:cubicBezTo>
                  <a:pt x="84" y="0"/>
                  <a:pt x="73" y="4"/>
                  <a:pt x="63" y="9"/>
                </a:cubicBezTo>
                <a:cubicBezTo>
                  <a:pt x="54" y="14"/>
                  <a:pt x="45" y="22"/>
                  <a:pt x="42" y="32"/>
                </a:cubicBezTo>
                <a:cubicBezTo>
                  <a:pt x="38" y="42"/>
                  <a:pt x="45" y="52"/>
                  <a:pt x="55" y="52"/>
                </a:cubicBezTo>
                <a:cubicBezTo>
                  <a:pt x="59" y="52"/>
                  <a:pt x="62" y="52"/>
                  <a:pt x="66" y="52"/>
                </a:cubicBezTo>
                <a:cubicBezTo>
                  <a:pt x="72" y="52"/>
                  <a:pt x="74" y="57"/>
                  <a:pt x="77" y="62"/>
                </a:cubicBezTo>
                <a:cubicBezTo>
                  <a:pt x="78" y="63"/>
                  <a:pt x="78" y="65"/>
                  <a:pt x="78" y="66"/>
                </a:cubicBezTo>
                <a:cubicBezTo>
                  <a:pt x="77" y="68"/>
                  <a:pt x="69" y="73"/>
                  <a:pt x="61" y="7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2" y="112"/>
                  <a:pt x="0" y="122"/>
                  <a:pt x="5" y="130"/>
                </a:cubicBezTo>
                <a:cubicBezTo>
                  <a:pt x="76" y="232"/>
                  <a:pt x="194" y="300"/>
                  <a:pt x="328" y="300"/>
                </a:cubicBezTo>
                <a:cubicBezTo>
                  <a:pt x="467" y="300"/>
                  <a:pt x="589" y="228"/>
                  <a:pt x="659" y="119"/>
                </a:cubicBezTo>
                <a:cubicBezTo>
                  <a:pt x="664" y="111"/>
                  <a:pt x="661" y="101"/>
                  <a:pt x="653" y="96"/>
                </a:cubicBezTo>
                <a:cubicBezTo>
                  <a:pt x="618" y="76"/>
                  <a:pt x="618" y="76"/>
                  <a:pt x="618" y="76"/>
                </a:cubicBezTo>
                <a:cubicBezTo>
                  <a:pt x="610" y="72"/>
                  <a:pt x="606" y="74"/>
                  <a:pt x="606" y="81"/>
                </a:cubicBezTo>
                <a:cubicBezTo>
                  <a:pt x="606" y="85"/>
                  <a:pt x="604" y="89"/>
                  <a:pt x="602" y="93"/>
                </a:cubicBezTo>
                <a:cubicBezTo>
                  <a:pt x="598" y="101"/>
                  <a:pt x="590" y="106"/>
                  <a:pt x="582" y="107"/>
                </a:cubicBezTo>
                <a:close/>
              </a:path>
            </a:pathLst>
          </a:cu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17">
            <a:extLst>
              <a:ext uri="{FF2B5EF4-FFF2-40B4-BE49-F238E27FC236}">
                <a16:creationId xmlns:a16="http://schemas.microsoft.com/office/drawing/2014/main" id="{20E0FC5F-62C3-74AA-6BA0-36D1DFCE4F9F}"/>
              </a:ext>
            </a:extLst>
          </p:cNvPr>
          <p:cNvSpPr>
            <a:spLocks noEditPoints="1"/>
          </p:cNvSpPr>
          <p:nvPr/>
        </p:nvSpPr>
        <p:spPr bwMode="auto">
          <a:xfrm>
            <a:off x="7013016" y="3036975"/>
            <a:ext cx="632332" cy="425227"/>
          </a:xfrm>
          <a:custGeom>
            <a:avLst/>
            <a:gdLst>
              <a:gd name="T0" fmla="*/ 2147483646 w 116"/>
              <a:gd name="T1" fmla="*/ 2147483646 h 78"/>
              <a:gd name="T2" fmla="*/ 2147483646 w 116"/>
              <a:gd name="T3" fmla="*/ 1172647092 h 78"/>
              <a:gd name="T4" fmla="*/ 2147483646 w 116"/>
              <a:gd name="T5" fmla="*/ 802334589 h 78"/>
              <a:gd name="T6" fmla="*/ 2147483646 w 116"/>
              <a:gd name="T7" fmla="*/ 493747384 h 78"/>
              <a:gd name="T8" fmla="*/ 2147483646 w 116"/>
              <a:gd name="T9" fmla="*/ 123434882 h 78"/>
              <a:gd name="T10" fmla="*/ 2147483646 w 116"/>
              <a:gd name="T11" fmla="*/ 2098416563 h 78"/>
              <a:gd name="T12" fmla="*/ 2147483646 w 116"/>
              <a:gd name="T13" fmla="*/ 2036699122 h 78"/>
              <a:gd name="T14" fmla="*/ 2147483646 w 116"/>
              <a:gd name="T15" fmla="*/ 0 h 78"/>
              <a:gd name="T16" fmla="*/ 185120072 w 116"/>
              <a:gd name="T17" fmla="*/ 2147483646 h 78"/>
              <a:gd name="T18" fmla="*/ 802192216 w 116"/>
              <a:gd name="T19" fmla="*/ 493747384 h 78"/>
              <a:gd name="T20" fmla="*/ 308536072 w 116"/>
              <a:gd name="T21" fmla="*/ 246869764 h 78"/>
              <a:gd name="T22" fmla="*/ 0 w 116"/>
              <a:gd name="T23" fmla="*/ 2147483646 h 78"/>
              <a:gd name="T24" fmla="*/ 2147483646 w 116"/>
              <a:gd name="T25" fmla="*/ 2147483646 h 78"/>
              <a:gd name="T26" fmla="*/ 2147483646 w 116"/>
              <a:gd name="T27" fmla="*/ 2147483646 h 78"/>
              <a:gd name="T28" fmla="*/ 2147483646 w 116"/>
              <a:gd name="T29" fmla="*/ 2147483646 h 78"/>
              <a:gd name="T30" fmla="*/ 2147483646 w 116"/>
              <a:gd name="T31" fmla="*/ 2147483646 h 78"/>
              <a:gd name="T32" fmla="*/ 1604384431 w 116"/>
              <a:gd name="T33" fmla="*/ 2147483646 h 78"/>
              <a:gd name="T34" fmla="*/ 2147483646 w 116"/>
              <a:gd name="T35" fmla="*/ 2147483646 h 78"/>
              <a:gd name="T36" fmla="*/ 1727800431 w 116"/>
              <a:gd name="T37" fmla="*/ 2147483646 h 78"/>
              <a:gd name="T38" fmla="*/ 1049024215 w 116"/>
              <a:gd name="T39" fmla="*/ 2147483646 h 78"/>
              <a:gd name="T40" fmla="*/ 1480968431 w 116"/>
              <a:gd name="T41" fmla="*/ 2147483646 h 78"/>
              <a:gd name="T42" fmla="*/ 1789504503 w 116"/>
              <a:gd name="T43" fmla="*/ 2147483646 h 78"/>
              <a:gd name="T44" fmla="*/ 1234144287 w 116"/>
              <a:gd name="T45" fmla="*/ 2147483646 h 78"/>
              <a:gd name="T46" fmla="*/ 987312288 w 116"/>
              <a:gd name="T47" fmla="*/ 2147483646 h 78"/>
              <a:gd name="T48" fmla="*/ 925608215 w 116"/>
              <a:gd name="T49" fmla="*/ 2147483646 h 78"/>
              <a:gd name="T50" fmla="*/ 802192216 w 116"/>
              <a:gd name="T51" fmla="*/ 2147483646 h 78"/>
              <a:gd name="T52" fmla="*/ 617072144 w 116"/>
              <a:gd name="T53" fmla="*/ 2147483646 h 78"/>
              <a:gd name="T54" fmla="*/ 2147483646 w 116"/>
              <a:gd name="T55" fmla="*/ 2147483646 h 78"/>
              <a:gd name="T56" fmla="*/ 2147483646 w 116"/>
              <a:gd name="T57" fmla="*/ 1110929651 h 78"/>
              <a:gd name="T58" fmla="*/ 2147483646 w 116"/>
              <a:gd name="T59" fmla="*/ 1357799415 h 78"/>
              <a:gd name="T60" fmla="*/ 2147483646 w 116"/>
              <a:gd name="T61" fmla="*/ 678899707 h 78"/>
              <a:gd name="T62" fmla="*/ 1110728287 w 116"/>
              <a:gd name="T63" fmla="*/ 2147483646 h 78"/>
              <a:gd name="T64" fmla="*/ 1912920503 w 116"/>
              <a:gd name="T65" fmla="*/ 2147483646 h 78"/>
              <a:gd name="T66" fmla="*/ 2147483646 w 116"/>
              <a:gd name="T67" fmla="*/ 2147483646 h 78"/>
              <a:gd name="T68" fmla="*/ 2147483646 w 116"/>
              <a:gd name="T69" fmla="*/ 2147483646 h 78"/>
              <a:gd name="T70" fmla="*/ 2147483646 w 116"/>
              <a:gd name="T71" fmla="*/ 2147483646 h 78"/>
              <a:gd name="T72" fmla="*/ 2147483646 w 116"/>
              <a:gd name="T73" fmla="*/ 2147483646 h 78"/>
              <a:gd name="T74" fmla="*/ 2147483646 w 116"/>
              <a:gd name="T75" fmla="*/ 2147483646 h 78"/>
              <a:gd name="T76" fmla="*/ 2147483646 w 116"/>
              <a:gd name="T77" fmla="*/ 2147483646 h 78"/>
              <a:gd name="T78" fmla="*/ 2147483646 w 116"/>
              <a:gd name="T79" fmla="*/ 2147483646 h 78"/>
              <a:gd name="T80" fmla="*/ 2147483646 w 116"/>
              <a:gd name="T81" fmla="*/ 2147483646 h 78"/>
              <a:gd name="T82" fmla="*/ 2147483646 w 116"/>
              <a:gd name="T83" fmla="*/ 2147483646 h 78"/>
              <a:gd name="T84" fmla="*/ 2147483646 w 116"/>
              <a:gd name="T85" fmla="*/ 2147483646 h 78"/>
              <a:gd name="T86" fmla="*/ 2147483646 w 116"/>
              <a:gd name="T87" fmla="*/ 2147483646 h 78"/>
              <a:gd name="T88" fmla="*/ 2147483646 w 116"/>
              <a:gd name="T89" fmla="*/ 2147483646 h 78"/>
              <a:gd name="T90" fmla="*/ 2147483646 w 116"/>
              <a:gd name="T91" fmla="*/ 2147483646 h 7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16" h="78">
                <a:moveTo>
                  <a:pt x="93" y="8"/>
                </a:moveTo>
                <a:cubicBezTo>
                  <a:pt x="103" y="35"/>
                  <a:pt x="103" y="35"/>
                  <a:pt x="103" y="35"/>
                </a:cubicBezTo>
                <a:cubicBezTo>
                  <a:pt x="90" y="40"/>
                  <a:pt x="90" y="40"/>
                  <a:pt x="90" y="40"/>
                </a:cubicBezTo>
                <a:cubicBezTo>
                  <a:pt x="83" y="34"/>
                  <a:pt x="61" y="15"/>
                  <a:pt x="59" y="15"/>
                </a:cubicBezTo>
                <a:cubicBezTo>
                  <a:pt x="57" y="15"/>
                  <a:pt x="51" y="18"/>
                  <a:pt x="50" y="18"/>
                </a:cubicBezTo>
                <a:cubicBezTo>
                  <a:pt x="50" y="18"/>
                  <a:pt x="46" y="19"/>
                  <a:pt x="42" y="19"/>
                </a:cubicBezTo>
                <a:cubicBezTo>
                  <a:pt x="40" y="19"/>
                  <a:pt x="39" y="19"/>
                  <a:pt x="38" y="18"/>
                </a:cubicBezTo>
                <a:cubicBezTo>
                  <a:pt x="37" y="18"/>
                  <a:pt x="37" y="17"/>
                  <a:pt x="37" y="16"/>
                </a:cubicBezTo>
                <a:cubicBezTo>
                  <a:pt x="37" y="15"/>
                  <a:pt x="39" y="14"/>
                  <a:pt x="39" y="13"/>
                </a:cubicBezTo>
                <a:cubicBezTo>
                  <a:pt x="45" y="10"/>
                  <a:pt x="61" y="4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6" y="4"/>
                  <a:pt x="90" y="7"/>
                  <a:pt x="93" y="8"/>
                </a:cubicBezTo>
                <a:close/>
                <a:moveTo>
                  <a:pt x="102" y="0"/>
                </a:moveTo>
                <a:cubicBezTo>
                  <a:pt x="102" y="0"/>
                  <a:pt x="101" y="0"/>
                  <a:pt x="101" y="0"/>
                </a:cubicBezTo>
                <a:cubicBezTo>
                  <a:pt x="96" y="2"/>
                  <a:pt x="96" y="2"/>
                  <a:pt x="96" y="2"/>
                </a:cubicBezTo>
                <a:cubicBezTo>
                  <a:pt x="96" y="2"/>
                  <a:pt x="95" y="3"/>
                  <a:pt x="95" y="4"/>
                </a:cubicBezTo>
                <a:cubicBezTo>
                  <a:pt x="95" y="4"/>
                  <a:pt x="94" y="5"/>
                  <a:pt x="95" y="6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7" y="36"/>
                  <a:pt x="108" y="37"/>
                  <a:pt x="110" y="36"/>
                </a:cubicBezTo>
                <a:cubicBezTo>
                  <a:pt x="114" y="34"/>
                  <a:pt x="114" y="34"/>
                  <a:pt x="114" y="34"/>
                </a:cubicBezTo>
                <a:cubicBezTo>
                  <a:pt x="115" y="34"/>
                  <a:pt x="116" y="33"/>
                  <a:pt x="116" y="33"/>
                </a:cubicBezTo>
                <a:cubicBezTo>
                  <a:pt x="116" y="32"/>
                  <a:pt x="116" y="31"/>
                  <a:pt x="116" y="30"/>
                </a:cubicBez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3" y="0"/>
                  <a:pt x="102" y="0"/>
                </a:cubicBezTo>
                <a:close/>
                <a:moveTo>
                  <a:pt x="0" y="39"/>
                </a:moveTo>
                <a:cubicBezTo>
                  <a:pt x="0" y="40"/>
                  <a:pt x="0" y="41"/>
                  <a:pt x="1" y="41"/>
                </a:cubicBezTo>
                <a:cubicBezTo>
                  <a:pt x="1" y="42"/>
                  <a:pt x="2" y="42"/>
                  <a:pt x="3" y="42"/>
                </a:cubicBezTo>
                <a:cubicBezTo>
                  <a:pt x="7" y="43"/>
                  <a:pt x="7" y="43"/>
                  <a:pt x="7" y="43"/>
                </a:cubicBezTo>
                <a:cubicBezTo>
                  <a:pt x="9" y="43"/>
                  <a:pt x="10" y="41"/>
                  <a:pt x="11" y="40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3" y="6"/>
                  <a:pt x="12" y="6"/>
                </a:cubicBezTo>
                <a:cubicBezTo>
                  <a:pt x="12" y="5"/>
                  <a:pt x="11" y="5"/>
                  <a:pt x="10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2" y="6"/>
                  <a:pt x="2" y="7"/>
                </a:cubicBezTo>
                <a:lnTo>
                  <a:pt x="0" y="39"/>
                </a:lnTo>
                <a:close/>
                <a:moveTo>
                  <a:pt x="48" y="67"/>
                </a:moveTo>
                <a:cubicBezTo>
                  <a:pt x="47" y="66"/>
                  <a:pt x="47" y="65"/>
                  <a:pt x="46" y="65"/>
                </a:cubicBezTo>
                <a:cubicBezTo>
                  <a:pt x="44" y="63"/>
                  <a:pt x="42" y="63"/>
                  <a:pt x="40" y="65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4"/>
                  <a:pt x="36" y="76"/>
                  <a:pt x="36" y="77"/>
                </a:cubicBezTo>
                <a:cubicBezTo>
                  <a:pt x="37" y="78"/>
                  <a:pt x="38" y="78"/>
                  <a:pt x="39" y="78"/>
                </a:cubicBezTo>
                <a:cubicBezTo>
                  <a:pt x="40" y="78"/>
                  <a:pt x="41" y="77"/>
                  <a:pt x="42" y="76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7" y="71"/>
                  <a:pt x="47" y="71"/>
                  <a:pt x="47" y="71"/>
                </a:cubicBezTo>
                <a:cubicBezTo>
                  <a:pt x="48" y="70"/>
                  <a:pt x="48" y="69"/>
                  <a:pt x="48" y="67"/>
                </a:cubicBezTo>
                <a:close/>
                <a:moveTo>
                  <a:pt x="25" y="66"/>
                </a:moveTo>
                <a:cubicBezTo>
                  <a:pt x="23" y="67"/>
                  <a:pt x="24" y="69"/>
                  <a:pt x="26" y="71"/>
                </a:cubicBezTo>
                <a:cubicBezTo>
                  <a:pt x="28" y="73"/>
                  <a:pt x="30" y="73"/>
                  <a:pt x="32" y="70"/>
                </a:cubicBezTo>
                <a:cubicBezTo>
                  <a:pt x="38" y="64"/>
                  <a:pt x="38" y="64"/>
                  <a:pt x="38" y="64"/>
                </a:cubicBezTo>
                <a:cubicBezTo>
                  <a:pt x="40" y="61"/>
                  <a:pt x="38" y="58"/>
                  <a:pt x="37" y="58"/>
                </a:cubicBezTo>
                <a:cubicBezTo>
                  <a:pt x="35" y="56"/>
                  <a:pt x="33" y="56"/>
                  <a:pt x="31" y="58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25" y="66"/>
                </a:lnTo>
                <a:close/>
                <a:moveTo>
                  <a:pt x="17" y="57"/>
                </a:moveTo>
                <a:cubicBezTo>
                  <a:pt x="16" y="59"/>
                  <a:pt x="16" y="60"/>
                  <a:pt x="16" y="61"/>
                </a:cubicBezTo>
                <a:cubicBezTo>
                  <a:pt x="16" y="62"/>
                  <a:pt x="17" y="63"/>
                  <a:pt x="18" y="64"/>
                </a:cubicBezTo>
                <a:cubicBezTo>
                  <a:pt x="20" y="65"/>
                  <a:pt x="22" y="65"/>
                  <a:pt x="24" y="63"/>
                </a:cubicBezTo>
                <a:cubicBezTo>
                  <a:pt x="30" y="56"/>
                  <a:pt x="30" y="56"/>
                  <a:pt x="30" y="56"/>
                </a:cubicBezTo>
                <a:cubicBezTo>
                  <a:pt x="31" y="55"/>
                  <a:pt x="31" y="53"/>
                  <a:pt x="31" y="52"/>
                </a:cubicBezTo>
                <a:cubicBezTo>
                  <a:pt x="31" y="51"/>
                  <a:pt x="30" y="50"/>
                  <a:pt x="29" y="49"/>
                </a:cubicBezTo>
                <a:cubicBezTo>
                  <a:pt x="27" y="48"/>
                  <a:pt x="25" y="48"/>
                  <a:pt x="23" y="50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4"/>
                  <a:pt x="20" y="54"/>
                  <a:pt x="20" y="54"/>
                </a:cubicBezTo>
                <a:lnTo>
                  <a:pt x="17" y="57"/>
                </a:lnTo>
                <a:close/>
                <a:moveTo>
                  <a:pt x="16" y="55"/>
                </a:moveTo>
                <a:cubicBezTo>
                  <a:pt x="22" y="48"/>
                  <a:pt x="22" y="48"/>
                  <a:pt x="22" y="48"/>
                </a:cubicBezTo>
                <a:cubicBezTo>
                  <a:pt x="24" y="45"/>
                  <a:pt x="22" y="42"/>
                  <a:pt x="21" y="41"/>
                </a:cubicBezTo>
                <a:cubicBezTo>
                  <a:pt x="19" y="40"/>
                  <a:pt x="17" y="40"/>
                  <a:pt x="15" y="42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50"/>
                  <a:pt x="8" y="51"/>
                  <a:pt x="9" y="52"/>
                </a:cubicBezTo>
                <a:cubicBezTo>
                  <a:pt x="9" y="53"/>
                  <a:pt x="9" y="54"/>
                  <a:pt x="10" y="54"/>
                </a:cubicBezTo>
                <a:cubicBezTo>
                  <a:pt x="11" y="55"/>
                  <a:pt x="12" y="56"/>
                  <a:pt x="13" y="56"/>
                </a:cubicBezTo>
                <a:cubicBezTo>
                  <a:pt x="14" y="56"/>
                  <a:pt x="15" y="56"/>
                  <a:pt x="16" y="55"/>
                </a:cubicBezTo>
                <a:close/>
                <a:moveTo>
                  <a:pt x="88" y="49"/>
                </a:moveTo>
                <a:cubicBezTo>
                  <a:pt x="89" y="47"/>
                  <a:pt x="90" y="45"/>
                  <a:pt x="88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74" y="31"/>
                  <a:pt x="61" y="20"/>
                  <a:pt x="59" y="18"/>
                </a:cubicBezTo>
                <a:cubicBezTo>
                  <a:pt x="57" y="18"/>
                  <a:pt x="54" y="20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0" y="21"/>
                  <a:pt x="46" y="22"/>
                  <a:pt x="42" y="22"/>
                </a:cubicBezTo>
                <a:cubicBezTo>
                  <a:pt x="40" y="22"/>
                  <a:pt x="38" y="22"/>
                  <a:pt x="37" y="21"/>
                </a:cubicBezTo>
                <a:cubicBezTo>
                  <a:pt x="34" y="19"/>
                  <a:pt x="34" y="17"/>
                  <a:pt x="34" y="16"/>
                </a:cubicBezTo>
                <a:cubicBezTo>
                  <a:pt x="34" y="14"/>
                  <a:pt x="36" y="12"/>
                  <a:pt x="38" y="11"/>
                </a:cubicBezTo>
                <a:cubicBezTo>
                  <a:pt x="16" y="8"/>
                  <a:pt x="16" y="8"/>
                  <a:pt x="16" y="8"/>
                </a:cubicBezTo>
                <a:cubicBezTo>
                  <a:pt x="13" y="40"/>
                  <a:pt x="13" y="40"/>
                  <a:pt x="13" y="40"/>
                </a:cubicBezTo>
                <a:cubicBezTo>
                  <a:pt x="15" y="38"/>
                  <a:pt x="17" y="38"/>
                  <a:pt x="18" y="38"/>
                </a:cubicBezTo>
                <a:cubicBezTo>
                  <a:pt x="20" y="38"/>
                  <a:pt x="21" y="38"/>
                  <a:pt x="23" y="39"/>
                </a:cubicBezTo>
                <a:cubicBezTo>
                  <a:pt x="25" y="41"/>
                  <a:pt x="26" y="43"/>
                  <a:pt x="25" y="46"/>
                </a:cubicBezTo>
                <a:cubicBezTo>
                  <a:pt x="27" y="45"/>
                  <a:pt x="29" y="46"/>
                  <a:pt x="31" y="47"/>
                </a:cubicBezTo>
                <a:cubicBezTo>
                  <a:pt x="33" y="49"/>
                  <a:pt x="34" y="51"/>
                  <a:pt x="33" y="54"/>
                </a:cubicBezTo>
                <a:cubicBezTo>
                  <a:pt x="35" y="53"/>
                  <a:pt x="37" y="54"/>
                  <a:pt x="39" y="55"/>
                </a:cubicBezTo>
                <a:cubicBezTo>
                  <a:pt x="41" y="57"/>
                  <a:pt x="42" y="59"/>
                  <a:pt x="42" y="61"/>
                </a:cubicBezTo>
                <a:cubicBezTo>
                  <a:pt x="44" y="60"/>
                  <a:pt x="46" y="61"/>
                  <a:pt x="48" y="62"/>
                </a:cubicBezTo>
                <a:cubicBezTo>
                  <a:pt x="50" y="65"/>
                  <a:pt x="51" y="67"/>
                  <a:pt x="50" y="70"/>
                </a:cubicBez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3" y="73"/>
                  <a:pt x="54" y="73"/>
                  <a:pt x="55" y="73"/>
                </a:cubicBezTo>
                <a:cubicBezTo>
                  <a:pt x="56" y="73"/>
                  <a:pt x="57" y="72"/>
                  <a:pt x="58" y="71"/>
                </a:cubicBezTo>
                <a:cubicBezTo>
                  <a:pt x="59" y="70"/>
                  <a:pt x="60" y="68"/>
                  <a:pt x="58" y="67"/>
                </a:cubicBezTo>
                <a:cubicBezTo>
                  <a:pt x="58" y="66"/>
                  <a:pt x="58" y="66"/>
                  <a:pt x="58" y="66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8" y="57"/>
                  <a:pt x="48" y="57"/>
                </a:cubicBezTo>
                <a:cubicBezTo>
                  <a:pt x="48" y="57"/>
                  <a:pt x="48" y="56"/>
                  <a:pt x="48" y="56"/>
                </a:cubicBezTo>
                <a:cubicBezTo>
                  <a:pt x="49" y="55"/>
                  <a:pt x="50" y="55"/>
                  <a:pt x="50" y="56"/>
                </a:cubicBezTo>
                <a:cubicBezTo>
                  <a:pt x="63" y="67"/>
                  <a:pt x="63" y="67"/>
                  <a:pt x="63" y="67"/>
                </a:cubicBezTo>
                <a:cubicBezTo>
                  <a:pt x="64" y="67"/>
                  <a:pt x="65" y="67"/>
                  <a:pt x="65" y="67"/>
                </a:cubicBezTo>
                <a:cubicBezTo>
                  <a:pt x="67" y="67"/>
                  <a:pt x="68" y="67"/>
                  <a:pt x="69" y="65"/>
                </a:cubicBezTo>
                <a:cubicBezTo>
                  <a:pt x="70" y="64"/>
                  <a:pt x="70" y="63"/>
                  <a:pt x="70" y="62"/>
                </a:cubicBezTo>
                <a:cubicBezTo>
                  <a:pt x="70" y="61"/>
                  <a:pt x="69" y="60"/>
                  <a:pt x="68" y="59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1"/>
                  <a:pt x="59" y="51"/>
                </a:cubicBezTo>
                <a:cubicBezTo>
                  <a:pt x="59" y="51"/>
                  <a:pt x="59" y="50"/>
                  <a:pt x="59" y="50"/>
                </a:cubicBezTo>
                <a:cubicBezTo>
                  <a:pt x="60" y="49"/>
                  <a:pt x="61" y="49"/>
                  <a:pt x="61" y="50"/>
                </a:cubicBezTo>
                <a:cubicBezTo>
                  <a:pt x="73" y="59"/>
                  <a:pt x="73" y="59"/>
                  <a:pt x="73" y="59"/>
                </a:cubicBezTo>
                <a:cubicBezTo>
                  <a:pt x="74" y="60"/>
                  <a:pt x="75" y="60"/>
                  <a:pt x="76" y="60"/>
                </a:cubicBezTo>
                <a:cubicBezTo>
                  <a:pt x="77" y="60"/>
                  <a:pt x="79" y="59"/>
                  <a:pt x="80" y="58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4"/>
                  <a:pt x="80" y="53"/>
                  <a:pt x="79" y="52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0" y="44"/>
                  <a:pt x="70" y="44"/>
                  <a:pt x="70" y="44"/>
                </a:cubicBezTo>
                <a:cubicBezTo>
                  <a:pt x="69" y="44"/>
                  <a:pt x="69" y="43"/>
                  <a:pt x="69" y="42"/>
                </a:cubicBezTo>
                <a:cubicBezTo>
                  <a:pt x="70" y="41"/>
                  <a:pt x="71" y="41"/>
                  <a:pt x="72" y="42"/>
                </a:cubicBezTo>
                <a:cubicBezTo>
                  <a:pt x="82" y="50"/>
                  <a:pt x="82" y="50"/>
                  <a:pt x="82" y="50"/>
                </a:cubicBezTo>
                <a:cubicBezTo>
                  <a:pt x="84" y="51"/>
                  <a:pt x="86" y="51"/>
                  <a:pt x="88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18">
            <a:extLst>
              <a:ext uri="{FF2B5EF4-FFF2-40B4-BE49-F238E27FC236}">
                <a16:creationId xmlns:a16="http://schemas.microsoft.com/office/drawing/2014/main" id="{A4ECAE5A-129A-7A81-F255-E6AEFEB9E4EC}"/>
              </a:ext>
            </a:extLst>
          </p:cNvPr>
          <p:cNvSpPr>
            <a:spLocks noEditPoints="1"/>
          </p:cNvSpPr>
          <p:nvPr/>
        </p:nvSpPr>
        <p:spPr bwMode="auto">
          <a:xfrm>
            <a:off x="5874100" y="4917889"/>
            <a:ext cx="547397" cy="453558"/>
          </a:xfrm>
          <a:custGeom>
            <a:avLst/>
            <a:gdLst>
              <a:gd name="T0" fmla="*/ 802586282 w 99"/>
              <a:gd name="T1" fmla="*/ 2147483646 h 82"/>
              <a:gd name="T2" fmla="*/ 802586282 w 99"/>
              <a:gd name="T3" fmla="*/ 2147483646 h 82"/>
              <a:gd name="T4" fmla="*/ 987799105 w 99"/>
              <a:gd name="T5" fmla="*/ 2147483646 h 82"/>
              <a:gd name="T6" fmla="*/ 1358224751 w 99"/>
              <a:gd name="T7" fmla="*/ 2147483646 h 82"/>
              <a:gd name="T8" fmla="*/ 1543437574 w 99"/>
              <a:gd name="T9" fmla="*/ 2147483646 h 82"/>
              <a:gd name="T10" fmla="*/ 1543437574 w 99"/>
              <a:gd name="T11" fmla="*/ 2147483646 h 82"/>
              <a:gd name="T12" fmla="*/ 1358224751 w 99"/>
              <a:gd name="T13" fmla="*/ 2147483646 h 82"/>
              <a:gd name="T14" fmla="*/ 987799105 w 99"/>
              <a:gd name="T15" fmla="*/ 2147483646 h 82"/>
              <a:gd name="T16" fmla="*/ 802586282 w 99"/>
              <a:gd name="T17" fmla="*/ 2147483646 h 82"/>
              <a:gd name="T18" fmla="*/ 2147483646 w 99"/>
              <a:gd name="T19" fmla="*/ 2100538415 h 82"/>
              <a:gd name="T20" fmla="*/ 2037341056 w 99"/>
              <a:gd name="T21" fmla="*/ 2147483646 h 82"/>
              <a:gd name="T22" fmla="*/ 2037341056 w 99"/>
              <a:gd name="T23" fmla="*/ 2147483646 h 82"/>
              <a:gd name="T24" fmla="*/ 2147483646 w 99"/>
              <a:gd name="T25" fmla="*/ 2147483646 h 82"/>
              <a:gd name="T26" fmla="*/ 2147483646 w 99"/>
              <a:gd name="T27" fmla="*/ 2147483646 h 82"/>
              <a:gd name="T28" fmla="*/ 2147483646 w 99"/>
              <a:gd name="T29" fmla="*/ 2147483646 h 82"/>
              <a:gd name="T30" fmla="*/ 2147483646 w 99"/>
              <a:gd name="T31" fmla="*/ 2147483646 h 82"/>
              <a:gd name="T32" fmla="*/ 2147483646 w 99"/>
              <a:gd name="T33" fmla="*/ 2100538415 h 82"/>
              <a:gd name="T34" fmla="*/ 2147483646 w 99"/>
              <a:gd name="T35" fmla="*/ 2100538415 h 82"/>
              <a:gd name="T36" fmla="*/ 2147483646 w 99"/>
              <a:gd name="T37" fmla="*/ 1668077860 h 82"/>
              <a:gd name="T38" fmla="*/ 2147483646 w 99"/>
              <a:gd name="T39" fmla="*/ 1853418098 h 82"/>
              <a:gd name="T40" fmla="*/ 2147483646 w 99"/>
              <a:gd name="T41" fmla="*/ 2147483646 h 82"/>
              <a:gd name="T42" fmla="*/ 2147483646 w 99"/>
              <a:gd name="T43" fmla="*/ 2147483646 h 82"/>
              <a:gd name="T44" fmla="*/ 2147483646 w 99"/>
              <a:gd name="T45" fmla="*/ 2147483646 h 82"/>
              <a:gd name="T46" fmla="*/ 2147483646 w 99"/>
              <a:gd name="T47" fmla="*/ 2147483646 h 82"/>
              <a:gd name="T48" fmla="*/ 2147483646 w 99"/>
              <a:gd name="T49" fmla="*/ 1853418098 h 82"/>
              <a:gd name="T50" fmla="*/ 2147483646 w 99"/>
              <a:gd name="T51" fmla="*/ 1668077860 h 82"/>
              <a:gd name="T52" fmla="*/ 2147483646 w 99"/>
              <a:gd name="T53" fmla="*/ 1668077860 h 82"/>
              <a:gd name="T54" fmla="*/ 2147483646 w 99"/>
              <a:gd name="T55" fmla="*/ 1235609445 h 82"/>
              <a:gd name="T56" fmla="*/ 2147483646 w 99"/>
              <a:gd name="T57" fmla="*/ 1420949683 h 82"/>
              <a:gd name="T58" fmla="*/ 2147483646 w 99"/>
              <a:gd name="T59" fmla="*/ 2147483646 h 82"/>
              <a:gd name="T60" fmla="*/ 2147483646 w 99"/>
              <a:gd name="T61" fmla="*/ 2147483646 h 82"/>
              <a:gd name="T62" fmla="*/ 2147483646 w 99"/>
              <a:gd name="T63" fmla="*/ 2147483646 h 82"/>
              <a:gd name="T64" fmla="*/ 2147483646 w 99"/>
              <a:gd name="T65" fmla="*/ 2147483646 h 82"/>
              <a:gd name="T66" fmla="*/ 2147483646 w 99"/>
              <a:gd name="T67" fmla="*/ 1420949683 h 82"/>
              <a:gd name="T68" fmla="*/ 2147483646 w 99"/>
              <a:gd name="T69" fmla="*/ 1235609445 h 82"/>
              <a:gd name="T70" fmla="*/ 2147483646 w 99"/>
              <a:gd name="T71" fmla="*/ 1235609445 h 82"/>
              <a:gd name="T72" fmla="*/ 926064116 w 99"/>
              <a:gd name="T73" fmla="*/ 2038758336 h 82"/>
              <a:gd name="T74" fmla="*/ 2147483646 w 99"/>
              <a:gd name="T75" fmla="*/ 679588732 h 82"/>
              <a:gd name="T76" fmla="*/ 2147483646 w 99"/>
              <a:gd name="T77" fmla="*/ 864928970 h 82"/>
              <a:gd name="T78" fmla="*/ 2147483646 w 99"/>
              <a:gd name="T79" fmla="*/ 247120317 h 82"/>
              <a:gd name="T80" fmla="*/ 2147483646 w 99"/>
              <a:gd name="T81" fmla="*/ 185340238 h 82"/>
              <a:gd name="T82" fmla="*/ 2147483646 w 99"/>
              <a:gd name="T83" fmla="*/ 432460555 h 82"/>
              <a:gd name="T84" fmla="*/ 864329128 w 99"/>
              <a:gd name="T85" fmla="*/ 1729857940 h 82"/>
              <a:gd name="T86" fmla="*/ 926064116 w 99"/>
              <a:gd name="T87" fmla="*/ 2038758336 h 82"/>
              <a:gd name="T88" fmla="*/ 2147483646 w 99"/>
              <a:gd name="T89" fmla="*/ 2147483646 h 82"/>
              <a:gd name="T90" fmla="*/ 2147483646 w 99"/>
              <a:gd name="T91" fmla="*/ 2147483646 h 82"/>
              <a:gd name="T92" fmla="*/ 2147483646 w 99"/>
              <a:gd name="T93" fmla="*/ 2147483646 h 82"/>
              <a:gd name="T94" fmla="*/ 493903481 w 99"/>
              <a:gd name="T95" fmla="*/ 2147483646 h 82"/>
              <a:gd name="T96" fmla="*/ 493903481 w 99"/>
              <a:gd name="T97" fmla="*/ 617808653 h 82"/>
              <a:gd name="T98" fmla="*/ 679116304 w 99"/>
              <a:gd name="T99" fmla="*/ 617808653 h 82"/>
              <a:gd name="T100" fmla="*/ 370425646 w 99"/>
              <a:gd name="T101" fmla="*/ 0 h 82"/>
              <a:gd name="T102" fmla="*/ 0 w 99"/>
              <a:gd name="T103" fmla="*/ 617808653 h 82"/>
              <a:gd name="T104" fmla="*/ 185212823 w 99"/>
              <a:gd name="T105" fmla="*/ 617808653 h 82"/>
              <a:gd name="T106" fmla="*/ 185212823 w 99"/>
              <a:gd name="T107" fmla="*/ 2147483646 h 82"/>
              <a:gd name="T108" fmla="*/ 185212823 w 99"/>
              <a:gd name="T109" fmla="*/ 2147483646 h 82"/>
              <a:gd name="T110" fmla="*/ 185212823 w 99"/>
              <a:gd name="T111" fmla="*/ 2147483646 h 82"/>
              <a:gd name="T112" fmla="*/ 2147483646 w 99"/>
              <a:gd name="T113" fmla="*/ 2147483646 h 82"/>
              <a:gd name="T114" fmla="*/ 2147483646 w 99"/>
              <a:gd name="T115" fmla="*/ 2147483646 h 82"/>
              <a:gd name="T116" fmla="*/ 2147483646 w 99"/>
              <a:gd name="T117" fmla="*/ 2147483646 h 8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9" h="82">
                <a:moveTo>
                  <a:pt x="13" y="67"/>
                </a:moveTo>
                <a:cubicBezTo>
                  <a:pt x="13" y="45"/>
                  <a:pt x="13" y="45"/>
                  <a:pt x="13" y="45"/>
                </a:cubicBezTo>
                <a:cubicBezTo>
                  <a:pt x="13" y="43"/>
                  <a:pt x="14" y="41"/>
                  <a:pt x="16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4" y="41"/>
                  <a:pt x="25" y="43"/>
                  <a:pt x="25" y="45"/>
                </a:cubicBezTo>
                <a:cubicBezTo>
                  <a:pt x="25" y="67"/>
                  <a:pt x="25" y="67"/>
                  <a:pt x="25" y="67"/>
                </a:cubicBezTo>
                <a:cubicBezTo>
                  <a:pt x="25" y="69"/>
                  <a:pt x="24" y="70"/>
                  <a:pt x="22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4" y="70"/>
                  <a:pt x="13" y="69"/>
                  <a:pt x="13" y="67"/>
                </a:cubicBezTo>
                <a:close/>
                <a:moveTo>
                  <a:pt x="36" y="34"/>
                </a:moveTo>
                <a:cubicBezTo>
                  <a:pt x="34" y="34"/>
                  <a:pt x="33" y="35"/>
                  <a:pt x="33" y="37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69"/>
                  <a:pt x="34" y="70"/>
                  <a:pt x="36" y="70"/>
                </a:cubicBezTo>
                <a:cubicBezTo>
                  <a:pt x="42" y="70"/>
                  <a:pt x="42" y="70"/>
                  <a:pt x="42" y="70"/>
                </a:cubicBezTo>
                <a:cubicBezTo>
                  <a:pt x="43" y="70"/>
                  <a:pt x="45" y="69"/>
                  <a:pt x="45" y="6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5"/>
                  <a:pt x="43" y="34"/>
                  <a:pt x="42" y="34"/>
                </a:cubicBezTo>
                <a:lnTo>
                  <a:pt x="36" y="34"/>
                </a:lnTo>
                <a:close/>
                <a:moveTo>
                  <a:pt x="56" y="27"/>
                </a:moveTo>
                <a:cubicBezTo>
                  <a:pt x="54" y="27"/>
                  <a:pt x="53" y="28"/>
                  <a:pt x="53" y="30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9"/>
                  <a:pt x="54" y="70"/>
                  <a:pt x="56" y="70"/>
                </a:cubicBezTo>
                <a:cubicBezTo>
                  <a:pt x="61" y="70"/>
                  <a:pt x="61" y="70"/>
                  <a:pt x="61" y="70"/>
                </a:cubicBezTo>
                <a:cubicBezTo>
                  <a:pt x="63" y="70"/>
                  <a:pt x="65" y="69"/>
                  <a:pt x="65" y="67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8"/>
                  <a:pt x="63" y="27"/>
                  <a:pt x="61" y="27"/>
                </a:cubicBezTo>
                <a:lnTo>
                  <a:pt x="56" y="27"/>
                </a:lnTo>
                <a:close/>
                <a:moveTo>
                  <a:pt x="76" y="20"/>
                </a:moveTo>
                <a:cubicBezTo>
                  <a:pt x="74" y="20"/>
                  <a:pt x="72" y="21"/>
                  <a:pt x="72" y="23"/>
                </a:cubicBezTo>
                <a:cubicBezTo>
                  <a:pt x="72" y="67"/>
                  <a:pt x="72" y="67"/>
                  <a:pt x="72" y="67"/>
                </a:cubicBezTo>
                <a:cubicBezTo>
                  <a:pt x="72" y="69"/>
                  <a:pt x="74" y="70"/>
                  <a:pt x="76" y="70"/>
                </a:cubicBezTo>
                <a:cubicBezTo>
                  <a:pt x="81" y="70"/>
                  <a:pt x="81" y="70"/>
                  <a:pt x="81" y="70"/>
                </a:cubicBezTo>
                <a:cubicBezTo>
                  <a:pt x="83" y="70"/>
                  <a:pt x="84" y="69"/>
                  <a:pt x="84" y="67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21"/>
                  <a:pt x="83" y="20"/>
                  <a:pt x="81" y="20"/>
                </a:cubicBezTo>
                <a:lnTo>
                  <a:pt x="76" y="20"/>
                </a:lnTo>
                <a:close/>
                <a:moveTo>
                  <a:pt x="15" y="33"/>
                </a:moveTo>
                <a:cubicBezTo>
                  <a:pt x="36" y="29"/>
                  <a:pt x="55" y="21"/>
                  <a:pt x="73" y="11"/>
                </a:cubicBezTo>
                <a:cubicBezTo>
                  <a:pt x="75" y="14"/>
                  <a:pt x="75" y="14"/>
                  <a:pt x="75" y="14"/>
                </a:cubicBezTo>
                <a:cubicBezTo>
                  <a:pt x="81" y="4"/>
                  <a:pt x="81" y="4"/>
                  <a:pt x="81" y="4"/>
                </a:cubicBezTo>
                <a:cubicBezTo>
                  <a:pt x="70" y="3"/>
                  <a:pt x="70" y="3"/>
                  <a:pt x="70" y="3"/>
                </a:cubicBezTo>
                <a:cubicBezTo>
                  <a:pt x="71" y="7"/>
                  <a:pt x="71" y="7"/>
                  <a:pt x="71" y="7"/>
                </a:cubicBezTo>
                <a:cubicBezTo>
                  <a:pt x="54" y="17"/>
                  <a:pt x="34" y="25"/>
                  <a:pt x="14" y="28"/>
                </a:cubicBezTo>
                <a:lnTo>
                  <a:pt x="15" y="33"/>
                </a:lnTo>
                <a:close/>
                <a:moveTo>
                  <a:pt x="99" y="77"/>
                </a:moveTo>
                <a:cubicBezTo>
                  <a:pt x="89" y="71"/>
                  <a:pt x="89" y="71"/>
                  <a:pt x="89" y="71"/>
                </a:cubicBezTo>
                <a:cubicBezTo>
                  <a:pt x="89" y="74"/>
                  <a:pt x="89" y="74"/>
                  <a:pt x="89" y="74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10"/>
                  <a:pt x="8" y="10"/>
                  <a:pt x="8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0"/>
                  <a:pt x="6" y="0"/>
                  <a:pt x="6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74"/>
                  <a:pt x="3" y="74"/>
                  <a:pt x="3" y="74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9"/>
                  <a:pt x="3" y="79"/>
                  <a:pt x="3" y="79"/>
                </a:cubicBezTo>
                <a:cubicBezTo>
                  <a:pt x="89" y="79"/>
                  <a:pt x="89" y="79"/>
                  <a:pt x="89" y="79"/>
                </a:cubicBezTo>
                <a:cubicBezTo>
                  <a:pt x="89" y="82"/>
                  <a:pt x="89" y="82"/>
                  <a:pt x="89" y="82"/>
                </a:cubicBezTo>
                <a:lnTo>
                  <a:pt x="99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19">
            <a:extLst>
              <a:ext uri="{FF2B5EF4-FFF2-40B4-BE49-F238E27FC236}">
                <a16:creationId xmlns:a16="http://schemas.microsoft.com/office/drawing/2014/main" id="{F9E552B5-C744-A491-B21C-433335500B94}"/>
              </a:ext>
            </a:extLst>
          </p:cNvPr>
          <p:cNvSpPr>
            <a:spLocks noEditPoints="1"/>
          </p:cNvSpPr>
          <p:nvPr/>
        </p:nvSpPr>
        <p:spPr bwMode="auto">
          <a:xfrm>
            <a:off x="4485423" y="3033045"/>
            <a:ext cx="731575" cy="380577"/>
          </a:xfrm>
          <a:custGeom>
            <a:avLst/>
            <a:gdLst>
              <a:gd name="T0" fmla="*/ 2147483646 w 150"/>
              <a:gd name="T1" fmla="*/ 2147483646 h 78"/>
              <a:gd name="T2" fmla="*/ 2147483646 w 150"/>
              <a:gd name="T3" fmla="*/ 2147483646 h 78"/>
              <a:gd name="T4" fmla="*/ 2147483646 w 150"/>
              <a:gd name="T5" fmla="*/ 2147483646 h 78"/>
              <a:gd name="T6" fmla="*/ 2147483646 w 150"/>
              <a:gd name="T7" fmla="*/ 2147483646 h 78"/>
              <a:gd name="T8" fmla="*/ 2147483646 w 150"/>
              <a:gd name="T9" fmla="*/ 2147483646 h 78"/>
              <a:gd name="T10" fmla="*/ 2147483646 w 150"/>
              <a:gd name="T11" fmla="*/ 2147483646 h 78"/>
              <a:gd name="T12" fmla="*/ 2147483646 w 150"/>
              <a:gd name="T13" fmla="*/ 2147483646 h 78"/>
              <a:gd name="T14" fmla="*/ 2147483646 w 150"/>
              <a:gd name="T15" fmla="*/ 2147483646 h 78"/>
              <a:gd name="T16" fmla="*/ 2147483646 w 150"/>
              <a:gd name="T17" fmla="*/ 2147483646 h 78"/>
              <a:gd name="T18" fmla="*/ 2147483646 w 150"/>
              <a:gd name="T19" fmla="*/ 1049212210 h 78"/>
              <a:gd name="T20" fmla="*/ 2147483646 w 150"/>
              <a:gd name="T21" fmla="*/ 0 h 78"/>
              <a:gd name="T22" fmla="*/ 2147483646 w 150"/>
              <a:gd name="T23" fmla="*/ 0 h 78"/>
              <a:gd name="T24" fmla="*/ 2147483646 w 150"/>
              <a:gd name="T25" fmla="*/ 0 h 78"/>
              <a:gd name="T26" fmla="*/ 2147483646 w 150"/>
              <a:gd name="T27" fmla="*/ 1049212210 h 78"/>
              <a:gd name="T28" fmla="*/ 2147483646 w 150"/>
              <a:gd name="T29" fmla="*/ 2147483646 h 78"/>
              <a:gd name="T30" fmla="*/ 2147483646 w 150"/>
              <a:gd name="T31" fmla="*/ 2147483646 h 78"/>
              <a:gd name="T32" fmla="*/ 2147483646 w 150"/>
              <a:gd name="T33" fmla="*/ 2147483646 h 78"/>
              <a:gd name="T34" fmla="*/ 2147483646 w 150"/>
              <a:gd name="T35" fmla="*/ 2147483646 h 78"/>
              <a:gd name="T36" fmla="*/ 2147483646 w 150"/>
              <a:gd name="T37" fmla="*/ 2147483646 h 78"/>
              <a:gd name="T38" fmla="*/ 2147483646 w 150"/>
              <a:gd name="T39" fmla="*/ 2147483646 h 78"/>
              <a:gd name="T40" fmla="*/ 2147483646 w 150"/>
              <a:gd name="T41" fmla="*/ 2147483646 h 78"/>
              <a:gd name="T42" fmla="*/ 2147483646 w 150"/>
              <a:gd name="T43" fmla="*/ 2147483646 h 78"/>
              <a:gd name="T44" fmla="*/ 2147483646 w 150"/>
              <a:gd name="T45" fmla="*/ 2147483646 h 78"/>
              <a:gd name="T46" fmla="*/ 2147483646 w 150"/>
              <a:gd name="T47" fmla="*/ 2147483646 h 78"/>
              <a:gd name="T48" fmla="*/ 2147483646 w 150"/>
              <a:gd name="T49" fmla="*/ 1481234297 h 78"/>
              <a:gd name="T50" fmla="*/ 2147483646 w 150"/>
              <a:gd name="T51" fmla="*/ 1419516856 h 78"/>
              <a:gd name="T52" fmla="*/ 2147483646 w 150"/>
              <a:gd name="T53" fmla="*/ 1481234297 h 78"/>
              <a:gd name="T54" fmla="*/ 2147483646 w 150"/>
              <a:gd name="T55" fmla="*/ 2147483646 h 78"/>
              <a:gd name="T56" fmla="*/ 2147483646 w 150"/>
              <a:gd name="T57" fmla="*/ 2147483646 h 78"/>
              <a:gd name="T58" fmla="*/ 2147483646 w 150"/>
              <a:gd name="T59" fmla="*/ 2147483646 h 78"/>
              <a:gd name="T60" fmla="*/ 2147483646 w 150"/>
              <a:gd name="T61" fmla="*/ 2147483646 h 78"/>
              <a:gd name="T62" fmla="*/ 2147483646 w 150"/>
              <a:gd name="T63" fmla="*/ 2147483646 h 78"/>
              <a:gd name="T64" fmla="*/ 2147483646 w 150"/>
              <a:gd name="T65" fmla="*/ 2147483646 h 78"/>
              <a:gd name="T66" fmla="*/ 2147483646 w 150"/>
              <a:gd name="T67" fmla="*/ 2147483646 h 78"/>
              <a:gd name="T68" fmla="*/ 2147483646 w 150"/>
              <a:gd name="T69" fmla="*/ 2147483646 h 78"/>
              <a:gd name="T70" fmla="*/ 2147483646 w 150"/>
              <a:gd name="T71" fmla="*/ 2147483646 h 78"/>
              <a:gd name="T72" fmla="*/ 2147483646 w 150"/>
              <a:gd name="T73" fmla="*/ 2147483646 h 78"/>
              <a:gd name="T74" fmla="*/ 2147483646 w 150"/>
              <a:gd name="T75" fmla="*/ 2147483646 h 78"/>
              <a:gd name="T76" fmla="*/ 2147483646 w 150"/>
              <a:gd name="T77" fmla="*/ 2147483646 h 78"/>
              <a:gd name="T78" fmla="*/ 2147483646 w 150"/>
              <a:gd name="T79" fmla="*/ 2147483646 h 78"/>
              <a:gd name="T80" fmla="*/ 2147483646 w 150"/>
              <a:gd name="T81" fmla="*/ 2147483646 h 78"/>
              <a:gd name="T82" fmla="*/ 2147483646 w 150"/>
              <a:gd name="T83" fmla="*/ 2147483646 h 78"/>
              <a:gd name="T84" fmla="*/ 2147483646 w 150"/>
              <a:gd name="T85" fmla="*/ 2147483646 h 78"/>
              <a:gd name="T86" fmla="*/ 2147483646 w 150"/>
              <a:gd name="T87" fmla="*/ 2147483646 h 78"/>
              <a:gd name="T88" fmla="*/ 2147483646 w 150"/>
              <a:gd name="T89" fmla="*/ 1913264240 h 78"/>
              <a:gd name="T90" fmla="*/ 2035014641 w 150"/>
              <a:gd name="T91" fmla="*/ 1110929651 h 78"/>
              <a:gd name="T92" fmla="*/ 1788341441 w 150"/>
              <a:gd name="T93" fmla="*/ 1110929651 h 78"/>
              <a:gd name="T94" fmla="*/ 1541676093 w 150"/>
              <a:gd name="T95" fmla="*/ 1110929651 h 78"/>
              <a:gd name="T96" fmla="*/ 863340497 w 150"/>
              <a:gd name="T97" fmla="*/ 1913264240 h 78"/>
              <a:gd name="T98" fmla="*/ 1295010745 w 150"/>
              <a:gd name="T99" fmla="*/ 2147483646 h 78"/>
              <a:gd name="T100" fmla="*/ 1171674145 w 150"/>
              <a:gd name="T101" fmla="*/ 2147483646 h 78"/>
              <a:gd name="T102" fmla="*/ 801672197 w 150"/>
              <a:gd name="T103" fmla="*/ 2147483646 h 78"/>
              <a:gd name="T104" fmla="*/ 185004901 w 150"/>
              <a:gd name="T105" fmla="*/ 2147483646 h 78"/>
              <a:gd name="T106" fmla="*/ 308333648 w 150"/>
              <a:gd name="T107" fmla="*/ 2147483646 h 78"/>
              <a:gd name="T108" fmla="*/ 616667296 w 150"/>
              <a:gd name="T109" fmla="*/ 2147483646 h 78"/>
              <a:gd name="T110" fmla="*/ 1788341441 w 150"/>
              <a:gd name="T111" fmla="*/ 2147483646 h 78"/>
              <a:gd name="T112" fmla="*/ 2147483646 w 150"/>
              <a:gd name="T113" fmla="*/ 2147483646 h 78"/>
              <a:gd name="T114" fmla="*/ 2147483646 w 150"/>
              <a:gd name="T115" fmla="*/ 2147483646 h 78"/>
              <a:gd name="T116" fmla="*/ 2147483646 w 150"/>
              <a:gd name="T117" fmla="*/ 2147483646 h 7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50" h="78">
                <a:moveTo>
                  <a:pt x="108" y="73"/>
                </a:moveTo>
                <a:cubicBezTo>
                  <a:pt x="106" y="74"/>
                  <a:pt x="104" y="75"/>
                  <a:pt x="101" y="75"/>
                </a:cubicBezTo>
                <a:cubicBezTo>
                  <a:pt x="94" y="77"/>
                  <a:pt x="86" y="78"/>
                  <a:pt x="77" y="78"/>
                </a:cubicBezTo>
                <a:cubicBezTo>
                  <a:pt x="67" y="78"/>
                  <a:pt x="60" y="77"/>
                  <a:pt x="52" y="75"/>
                </a:cubicBezTo>
                <a:cubicBezTo>
                  <a:pt x="50" y="75"/>
                  <a:pt x="48" y="74"/>
                  <a:pt x="45" y="73"/>
                </a:cubicBezTo>
                <a:cubicBezTo>
                  <a:pt x="39" y="70"/>
                  <a:pt x="39" y="65"/>
                  <a:pt x="43" y="61"/>
                </a:cubicBezTo>
                <a:cubicBezTo>
                  <a:pt x="47" y="57"/>
                  <a:pt x="51" y="55"/>
                  <a:pt x="56" y="52"/>
                </a:cubicBezTo>
                <a:cubicBezTo>
                  <a:pt x="59" y="51"/>
                  <a:pt x="61" y="50"/>
                  <a:pt x="63" y="49"/>
                </a:cubicBezTo>
                <a:cubicBezTo>
                  <a:pt x="68" y="48"/>
                  <a:pt x="69" y="43"/>
                  <a:pt x="66" y="40"/>
                </a:cubicBezTo>
                <a:cubicBezTo>
                  <a:pt x="59" y="33"/>
                  <a:pt x="57" y="26"/>
                  <a:pt x="57" y="17"/>
                </a:cubicBezTo>
                <a:cubicBezTo>
                  <a:pt x="57" y="7"/>
                  <a:pt x="63" y="3"/>
                  <a:pt x="71" y="0"/>
                </a:cubicBezTo>
                <a:cubicBezTo>
                  <a:pt x="73" y="0"/>
                  <a:pt x="75" y="0"/>
                  <a:pt x="77" y="0"/>
                </a:cubicBezTo>
                <a:cubicBezTo>
                  <a:pt x="79" y="0"/>
                  <a:pt x="80" y="0"/>
                  <a:pt x="82" y="0"/>
                </a:cubicBezTo>
                <a:cubicBezTo>
                  <a:pt x="91" y="3"/>
                  <a:pt x="96" y="7"/>
                  <a:pt x="97" y="17"/>
                </a:cubicBezTo>
                <a:cubicBezTo>
                  <a:pt x="97" y="26"/>
                  <a:pt x="94" y="34"/>
                  <a:pt x="88" y="40"/>
                </a:cubicBezTo>
                <a:cubicBezTo>
                  <a:pt x="85" y="43"/>
                  <a:pt x="86" y="48"/>
                  <a:pt x="90" y="49"/>
                </a:cubicBezTo>
                <a:cubicBezTo>
                  <a:pt x="93" y="50"/>
                  <a:pt x="95" y="51"/>
                  <a:pt x="97" y="52"/>
                </a:cubicBezTo>
                <a:cubicBezTo>
                  <a:pt x="102" y="55"/>
                  <a:pt x="107" y="57"/>
                  <a:pt x="111" y="61"/>
                </a:cubicBezTo>
                <a:cubicBezTo>
                  <a:pt x="114" y="64"/>
                  <a:pt x="115" y="70"/>
                  <a:pt x="108" y="73"/>
                </a:cubicBezTo>
                <a:close/>
                <a:moveTo>
                  <a:pt x="147" y="66"/>
                </a:moveTo>
                <a:cubicBezTo>
                  <a:pt x="145" y="64"/>
                  <a:pt x="141" y="62"/>
                  <a:pt x="138" y="60"/>
                </a:cubicBezTo>
                <a:cubicBezTo>
                  <a:pt x="136" y="59"/>
                  <a:pt x="135" y="59"/>
                  <a:pt x="133" y="58"/>
                </a:cubicBezTo>
                <a:cubicBezTo>
                  <a:pt x="130" y="57"/>
                  <a:pt x="129" y="54"/>
                  <a:pt x="131" y="51"/>
                </a:cubicBezTo>
                <a:cubicBezTo>
                  <a:pt x="136" y="47"/>
                  <a:pt x="138" y="41"/>
                  <a:pt x="137" y="35"/>
                </a:cubicBezTo>
                <a:cubicBezTo>
                  <a:pt x="137" y="29"/>
                  <a:pt x="133" y="25"/>
                  <a:pt x="127" y="24"/>
                </a:cubicBezTo>
                <a:cubicBezTo>
                  <a:pt x="126" y="24"/>
                  <a:pt x="125" y="23"/>
                  <a:pt x="124" y="23"/>
                </a:cubicBezTo>
                <a:cubicBezTo>
                  <a:pt x="122" y="23"/>
                  <a:pt x="121" y="24"/>
                  <a:pt x="120" y="24"/>
                </a:cubicBezTo>
                <a:cubicBezTo>
                  <a:pt x="114" y="25"/>
                  <a:pt x="110" y="29"/>
                  <a:pt x="110" y="35"/>
                </a:cubicBezTo>
                <a:cubicBezTo>
                  <a:pt x="110" y="41"/>
                  <a:pt x="111" y="47"/>
                  <a:pt x="116" y="51"/>
                </a:cubicBezTo>
                <a:cubicBezTo>
                  <a:pt x="118" y="54"/>
                  <a:pt x="117" y="57"/>
                  <a:pt x="114" y="58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9"/>
                  <a:pt x="115" y="59"/>
                  <a:pt x="115" y="59"/>
                </a:cubicBezTo>
                <a:cubicBezTo>
                  <a:pt x="117" y="61"/>
                  <a:pt x="118" y="65"/>
                  <a:pt x="118" y="68"/>
                </a:cubicBezTo>
                <a:cubicBezTo>
                  <a:pt x="117" y="71"/>
                  <a:pt x="115" y="74"/>
                  <a:pt x="112" y="76"/>
                </a:cubicBezTo>
                <a:cubicBezTo>
                  <a:pt x="111" y="76"/>
                  <a:pt x="110" y="76"/>
                  <a:pt x="109" y="77"/>
                </a:cubicBezTo>
                <a:cubicBezTo>
                  <a:pt x="113" y="77"/>
                  <a:pt x="118" y="78"/>
                  <a:pt x="124" y="78"/>
                </a:cubicBezTo>
                <a:cubicBezTo>
                  <a:pt x="130" y="78"/>
                  <a:pt x="136" y="77"/>
                  <a:pt x="141" y="76"/>
                </a:cubicBezTo>
                <a:cubicBezTo>
                  <a:pt x="142" y="76"/>
                  <a:pt x="144" y="75"/>
                  <a:pt x="145" y="75"/>
                </a:cubicBezTo>
                <a:cubicBezTo>
                  <a:pt x="150" y="72"/>
                  <a:pt x="149" y="68"/>
                  <a:pt x="147" y="66"/>
                </a:cubicBezTo>
                <a:close/>
                <a:moveTo>
                  <a:pt x="35" y="68"/>
                </a:moveTo>
                <a:cubicBezTo>
                  <a:pt x="35" y="65"/>
                  <a:pt x="36" y="62"/>
                  <a:pt x="38" y="59"/>
                </a:cubicBezTo>
                <a:cubicBezTo>
                  <a:pt x="39" y="58"/>
                  <a:pt x="40" y="58"/>
                  <a:pt x="41" y="57"/>
                </a:cubicBezTo>
                <a:cubicBezTo>
                  <a:pt x="41" y="56"/>
                  <a:pt x="40" y="56"/>
                  <a:pt x="40" y="56"/>
                </a:cubicBezTo>
                <a:cubicBezTo>
                  <a:pt x="36" y="55"/>
                  <a:pt x="35" y="51"/>
                  <a:pt x="38" y="49"/>
                </a:cubicBezTo>
                <a:cubicBezTo>
                  <a:pt x="43" y="44"/>
                  <a:pt x="45" y="38"/>
                  <a:pt x="44" y="31"/>
                </a:cubicBezTo>
                <a:cubicBezTo>
                  <a:pt x="44" y="24"/>
                  <a:pt x="40" y="20"/>
                  <a:pt x="33" y="18"/>
                </a:cubicBezTo>
                <a:cubicBezTo>
                  <a:pt x="32" y="18"/>
                  <a:pt x="31" y="18"/>
                  <a:pt x="29" y="18"/>
                </a:cubicBezTo>
                <a:cubicBezTo>
                  <a:pt x="28" y="18"/>
                  <a:pt x="26" y="18"/>
                  <a:pt x="25" y="18"/>
                </a:cubicBezTo>
                <a:cubicBezTo>
                  <a:pt x="18" y="20"/>
                  <a:pt x="14" y="24"/>
                  <a:pt x="14" y="31"/>
                </a:cubicBezTo>
                <a:cubicBezTo>
                  <a:pt x="14" y="38"/>
                  <a:pt x="16" y="44"/>
                  <a:pt x="21" y="49"/>
                </a:cubicBezTo>
                <a:cubicBezTo>
                  <a:pt x="23" y="51"/>
                  <a:pt x="22" y="55"/>
                  <a:pt x="19" y="56"/>
                </a:cubicBezTo>
                <a:cubicBezTo>
                  <a:pt x="17" y="57"/>
                  <a:pt x="15" y="57"/>
                  <a:pt x="13" y="58"/>
                </a:cubicBezTo>
                <a:cubicBezTo>
                  <a:pt x="10" y="60"/>
                  <a:pt x="6" y="62"/>
                  <a:pt x="3" y="65"/>
                </a:cubicBezTo>
                <a:cubicBezTo>
                  <a:pt x="0" y="68"/>
                  <a:pt x="0" y="72"/>
                  <a:pt x="5" y="74"/>
                </a:cubicBezTo>
                <a:cubicBezTo>
                  <a:pt x="7" y="75"/>
                  <a:pt x="8" y="76"/>
                  <a:pt x="10" y="76"/>
                </a:cubicBezTo>
                <a:cubicBezTo>
                  <a:pt x="16" y="77"/>
                  <a:pt x="22" y="78"/>
                  <a:pt x="29" y="78"/>
                </a:cubicBezTo>
                <a:cubicBezTo>
                  <a:pt x="35" y="78"/>
                  <a:pt x="40" y="77"/>
                  <a:pt x="45" y="77"/>
                </a:cubicBezTo>
                <a:cubicBezTo>
                  <a:pt x="44" y="76"/>
                  <a:pt x="43" y="76"/>
                  <a:pt x="42" y="76"/>
                </a:cubicBezTo>
                <a:cubicBezTo>
                  <a:pt x="38" y="74"/>
                  <a:pt x="36" y="71"/>
                  <a:pt x="35" y="6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1">
            <a:extLst>
              <a:ext uri="{FF2B5EF4-FFF2-40B4-BE49-F238E27FC236}">
                <a16:creationId xmlns:a16="http://schemas.microsoft.com/office/drawing/2014/main" id="{2CD05C59-6EDB-DA14-D403-19D221C6E3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5989" y="3638516"/>
            <a:ext cx="9950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8D734FC-CF6C-83D2-55EA-4D40E66C1DF0}"/>
              </a:ext>
            </a:extLst>
          </p:cNvPr>
          <p:cNvGrpSpPr/>
          <p:nvPr/>
        </p:nvGrpSpPr>
        <p:grpSpPr>
          <a:xfrm>
            <a:off x="1179519" y="2368645"/>
            <a:ext cx="2332332" cy="1093557"/>
            <a:chOff x="7448471" y="2338353"/>
            <a:chExt cx="2332332" cy="1093557"/>
          </a:xfrm>
        </p:grpSpPr>
        <p:sp>
          <p:nvSpPr>
            <p:cNvPr id="20" name="1">
              <a:extLst>
                <a:ext uri="{FF2B5EF4-FFF2-40B4-BE49-F238E27FC236}">
                  <a16:creationId xmlns:a16="http://schemas.microsoft.com/office/drawing/2014/main" id="{6D50EF71-5B02-1134-B8CA-2BB77949A9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1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1">
              <a:extLst>
                <a:ext uri="{FF2B5EF4-FFF2-40B4-BE49-F238E27FC236}">
                  <a16:creationId xmlns:a16="http://schemas.microsoft.com/office/drawing/2014/main" id="{FB8AA9B7-3EB1-7D6F-C96B-B43BD540D6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3" y="2626818"/>
              <a:ext cx="2332330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A7DB385-ABDC-43AF-D194-E2FF43393F6D}"/>
              </a:ext>
            </a:extLst>
          </p:cNvPr>
          <p:cNvGrpSpPr/>
          <p:nvPr/>
        </p:nvGrpSpPr>
        <p:grpSpPr>
          <a:xfrm>
            <a:off x="8502134" y="2575320"/>
            <a:ext cx="2526229" cy="1093557"/>
            <a:chOff x="7270456" y="2338353"/>
            <a:chExt cx="2526229" cy="1093557"/>
          </a:xfrm>
        </p:grpSpPr>
        <p:sp>
          <p:nvSpPr>
            <p:cNvPr id="23" name="1">
              <a:extLst>
                <a:ext uri="{FF2B5EF4-FFF2-40B4-BE49-F238E27FC236}">
                  <a16:creationId xmlns:a16="http://schemas.microsoft.com/office/drawing/2014/main" id="{280469D2-F2FB-A6CC-6C36-A61CB89703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4414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 algn="r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1">
              <a:extLst>
                <a:ext uri="{FF2B5EF4-FFF2-40B4-BE49-F238E27FC236}">
                  <a16:creationId xmlns:a16="http://schemas.microsoft.com/office/drawing/2014/main" id="{E3527D54-BE31-7BB5-3E02-3B2AA72DE5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0456" y="2626818"/>
              <a:ext cx="2510347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90FDD74-45B6-837E-7774-EFBE3C556862}"/>
              </a:ext>
            </a:extLst>
          </p:cNvPr>
          <p:cNvGrpSpPr/>
          <p:nvPr/>
        </p:nvGrpSpPr>
        <p:grpSpPr>
          <a:xfrm>
            <a:off x="8502134" y="4824668"/>
            <a:ext cx="2526229" cy="1093557"/>
            <a:chOff x="7270456" y="2338353"/>
            <a:chExt cx="2526229" cy="1093557"/>
          </a:xfrm>
        </p:grpSpPr>
        <p:sp>
          <p:nvSpPr>
            <p:cNvPr id="26" name="1">
              <a:extLst>
                <a:ext uri="{FF2B5EF4-FFF2-40B4-BE49-F238E27FC236}">
                  <a16:creationId xmlns:a16="http://schemas.microsoft.com/office/drawing/2014/main" id="{304CDE76-1234-B960-EDFF-2579360045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54414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 algn="r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1">
              <a:extLst>
                <a:ext uri="{FF2B5EF4-FFF2-40B4-BE49-F238E27FC236}">
                  <a16:creationId xmlns:a16="http://schemas.microsoft.com/office/drawing/2014/main" id="{674AC46A-E144-37B7-887C-53F7C708B1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70456" y="2626818"/>
              <a:ext cx="2510347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8466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7793C4-2044-CF19-1883-F858A43EC899}"/>
              </a:ext>
            </a:extLst>
          </p:cNvPr>
          <p:cNvSpPr txBox="1"/>
          <p:nvPr/>
        </p:nvSpPr>
        <p:spPr>
          <a:xfrm>
            <a:off x="1452979" y="344118"/>
            <a:ext cx="263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工作目标计划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8A5FC3-31AF-D099-D95A-F330AE6F5837}"/>
              </a:ext>
            </a:extLst>
          </p:cNvPr>
          <p:cNvGrpSpPr/>
          <p:nvPr/>
        </p:nvGrpSpPr>
        <p:grpSpPr>
          <a:xfrm>
            <a:off x="179920" y="146871"/>
            <a:ext cx="1126365" cy="917715"/>
            <a:chOff x="582843" y="306944"/>
            <a:chExt cx="1743162" cy="1420255"/>
          </a:xfrm>
        </p:grpSpPr>
        <p:sp>
          <p:nvSpPr>
            <p:cNvPr id="5" name="图形 49">
              <a:extLst>
                <a:ext uri="{FF2B5EF4-FFF2-40B4-BE49-F238E27FC236}">
                  <a16:creationId xmlns:a16="http://schemas.microsoft.com/office/drawing/2014/main" id="{C51A8CAC-9367-273C-500E-E3CF587982AB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C4BA73-5AF3-EC19-FC14-41245BB18E46}"/>
                </a:ext>
              </a:extLst>
            </p:cNvPr>
            <p:cNvSpPr txBox="1"/>
            <p:nvPr/>
          </p:nvSpPr>
          <p:spPr>
            <a:xfrm>
              <a:off x="906287" y="469309"/>
              <a:ext cx="1223535" cy="1095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2" name="圆角矩形 7">
            <a:extLst>
              <a:ext uri="{FF2B5EF4-FFF2-40B4-BE49-F238E27FC236}">
                <a16:creationId xmlns:a16="http://schemas.microsoft.com/office/drawing/2014/main" id="{C3309CA6-7237-543C-7CEC-4706EB83837F}"/>
              </a:ext>
            </a:extLst>
          </p:cNvPr>
          <p:cNvSpPr/>
          <p:nvPr/>
        </p:nvSpPr>
        <p:spPr>
          <a:xfrm>
            <a:off x="853403" y="2509310"/>
            <a:ext cx="2537609" cy="701791"/>
          </a:xfrm>
          <a:prstGeom prst="roundRect">
            <a:avLst>
              <a:gd name="adj" fmla="val 50000"/>
            </a:avLst>
          </a:pr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F84061E-772D-9DE5-ED02-43A29A1C5B2D}"/>
              </a:ext>
            </a:extLst>
          </p:cNvPr>
          <p:cNvGrpSpPr/>
          <p:nvPr/>
        </p:nvGrpSpPr>
        <p:grpSpPr>
          <a:xfrm>
            <a:off x="921843" y="3695484"/>
            <a:ext cx="2410586" cy="1166786"/>
            <a:chOff x="921843" y="3695484"/>
            <a:chExt cx="2410586" cy="1166786"/>
          </a:xfrm>
        </p:grpSpPr>
        <p:sp>
          <p:nvSpPr>
            <p:cNvPr id="6" name="1">
              <a:extLst>
                <a:ext uri="{FF2B5EF4-FFF2-40B4-BE49-F238E27FC236}">
                  <a16:creationId xmlns:a16="http://schemas.microsoft.com/office/drawing/2014/main" id="{F20C5410-1B68-A63E-D455-5FAB3F764E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5446" y="3695484"/>
              <a:ext cx="179352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1">
              <a:extLst>
                <a:ext uri="{FF2B5EF4-FFF2-40B4-BE49-F238E27FC236}">
                  <a16:creationId xmlns:a16="http://schemas.microsoft.com/office/drawing/2014/main" id="{A6466CA0-AA9F-8930-1EEC-C380CAFF29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843" y="4055703"/>
              <a:ext cx="2410586" cy="80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9" name="燕尾形 10">
            <a:extLst>
              <a:ext uri="{FF2B5EF4-FFF2-40B4-BE49-F238E27FC236}">
                <a16:creationId xmlns:a16="http://schemas.microsoft.com/office/drawing/2014/main" id="{CCB7791B-1EBE-AF83-3C23-AD6CE87165F6}"/>
              </a:ext>
            </a:extLst>
          </p:cNvPr>
          <p:cNvSpPr/>
          <p:nvPr/>
        </p:nvSpPr>
        <p:spPr>
          <a:xfrm>
            <a:off x="3902794" y="2655183"/>
            <a:ext cx="412620" cy="41262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圆角矩形 11">
            <a:extLst>
              <a:ext uri="{FF2B5EF4-FFF2-40B4-BE49-F238E27FC236}">
                <a16:creationId xmlns:a16="http://schemas.microsoft.com/office/drawing/2014/main" id="{035FD6A6-E8F4-4B98-5F6A-E54688990784}"/>
              </a:ext>
            </a:extLst>
          </p:cNvPr>
          <p:cNvSpPr/>
          <p:nvPr/>
        </p:nvSpPr>
        <p:spPr>
          <a:xfrm>
            <a:off x="4827195" y="2509310"/>
            <a:ext cx="2537609" cy="701791"/>
          </a:xfrm>
          <a:prstGeom prst="roundRect">
            <a:avLst>
              <a:gd name="adj" fmla="val 50000"/>
            </a:avLst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燕尾形 14">
            <a:extLst>
              <a:ext uri="{FF2B5EF4-FFF2-40B4-BE49-F238E27FC236}">
                <a16:creationId xmlns:a16="http://schemas.microsoft.com/office/drawing/2014/main" id="{B1FB6A8E-54AC-2078-6A49-EE5AF9E34567}"/>
              </a:ext>
            </a:extLst>
          </p:cNvPr>
          <p:cNvSpPr/>
          <p:nvPr/>
        </p:nvSpPr>
        <p:spPr>
          <a:xfrm>
            <a:off x="7876586" y="2655183"/>
            <a:ext cx="412620" cy="41262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圆角矩形 15">
            <a:extLst>
              <a:ext uri="{FF2B5EF4-FFF2-40B4-BE49-F238E27FC236}">
                <a16:creationId xmlns:a16="http://schemas.microsoft.com/office/drawing/2014/main" id="{8184AF2D-8199-D900-CCB3-44540858D2DE}"/>
              </a:ext>
            </a:extLst>
          </p:cNvPr>
          <p:cNvSpPr/>
          <p:nvPr/>
        </p:nvSpPr>
        <p:spPr>
          <a:xfrm>
            <a:off x="8800987" y="2509310"/>
            <a:ext cx="2537609" cy="701791"/>
          </a:xfrm>
          <a:prstGeom prst="roundRect">
            <a:avLst>
              <a:gd name="adj" fmla="val 50000"/>
            </a:avLst>
          </a:prstGeom>
          <a:solidFill>
            <a:srgbClr val="DBCE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iconfont-1187-868319">
            <a:extLst>
              <a:ext uri="{FF2B5EF4-FFF2-40B4-BE49-F238E27FC236}">
                <a16:creationId xmlns:a16="http://schemas.microsoft.com/office/drawing/2014/main" id="{F6A501D8-8884-F0F4-7B2D-CEC3E222ABD4}"/>
              </a:ext>
            </a:extLst>
          </p:cNvPr>
          <p:cNvSpPr>
            <a:spLocks noChangeAspect="1"/>
          </p:cNvSpPr>
          <p:nvPr/>
        </p:nvSpPr>
        <p:spPr bwMode="auto">
          <a:xfrm>
            <a:off x="1826710" y="2592302"/>
            <a:ext cx="533769" cy="542163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iconfont-11920-5700803">
            <a:extLst>
              <a:ext uri="{FF2B5EF4-FFF2-40B4-BE49-F238E27FC236}">
                <a16:creationId xmlns:a16="http://schemas.microsoft.com/office/drawing/2014/main" id="{EE89B26D-4823-D6AC-5B25-7A2842A51225}"/>
              </a:ext>
            </a:extLst>
          </p:cNvPr>
          <p:cNvSpPr>
            <a:spLocks noChangeAspect="1"/>
          </p:cNvSpPr>
          <p:nvPr/>
        </p:nvSpPr>
        <p:spPr bwMode="auto">
          <a:xfrm>
            <a:off x="9840349" y="2604738"/>
            <a:ext cx="458884" cy="466489"/>
          </a:xfrm>
          <a:custGeom>
            <a:avLst/>
            <a:gdLst>
              <a:gd name="T0" fmla="*/ 0 w 11200"/>
              <a:gd name="T1" fmla="*/ 0 h 11200"/>
              <a:gd name="T2" fmla="*/ 4800 w 11200"/>
              <a:gd name="T3" fmla="*/ 0 h 11200"/>
              <a:gd name="T4" fmla="*/ 4800 w 11200"/>
              <a:gd name="T5" fmla="*/ 4800 h 11200"/>
              <a:gd name="T6" fmla="*/ 0 w 11200"/>
              <a:gd name="T7" fmla="*/ 4800 h 11200"/>
              <a:gd name="T8" fmla="*/ 0 w 11200"/>
              <a:gd name="T9" fmla="*/ 0 h 11200"/>
              <a:gd name="T10" fmla="*/ 0 w 11200"/>
              <a:gd name="T11" fmla="*/ 6400 h 11200"/>
              <a:gd name="T12" fmla="*/ 4800 w 11200"/>
              <a:gd name="T13" fmla="*/ 6400 h 11200"/>
              <a:gd name="T14" fmla="*/ 4800 w 11200"/>
              <a:gd name="T15" fmla="*/ 11200 h 11200"/>
              <a:gd name="T16" fmla="*/ 0 w 11200"/>
              <a:gd name="T17" fmla="*/ 11200 h 11200"/>
              <a:gd name="T18" fmla="*/ 0 w 11200"/>
              <a:gd name="T19" fmla="*/ 6400 h 11200"/>
              <a:gd name="T20" fmla="*/ 6400 w 11200"/>
              <a:gd name="T21" fmla="*/ 6400 h 11200"/>
              <a:gd name="T22" fmla="*/ 11200 w 11200"/>
              <a:gd name="T23" fmla="*/ 6400 h 11200"/>
              <a:gd name="T24" fmla="*/ 11200 w 11200"/>
              <a:gd name="T25" fmla="*/ 11200 h 11200"/>
              <a:gd name="T26" fmla="*/ 6400 w 11200"/>
              <a:gd name="T27" fmla="*/ 11200 h 11200"/>
              <a:gd name="T28" fmla="*/ 6400 w 11200"/>
              <a:gd name="T29" fmla="*/ 6400 h 11200"/>
              <a:gd name="T30" fmla="*/ 8800 w 11200"/>
              <a:gd name="T31" fmla="*/ 4800 h 11200"/>
              <a:gd name="T32" fmla="*/ 11200 w 11200"/>
              <a:gd name="T33" fmla="*/ 2400 h 11200"/>
              <a:gd name="T34" fmla="*/ 8800 w 11200"/>
              <a:gd name="T35" fmla="*/ 0 h 11200"/>
              <a:gd name="T36" fmla="*/ 6400 w 11200"/>
              <a:gd name="T37" fmla="*/ 2400 h 11200"/>
              <a:gd name="T38" fmla="*/ 8800 w 11200"/>
              <a:gd name="T39" fmla="*/ 4800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200" h="11200">
                <a:moveTo>
                  <a:pt x="0" y="0"/>
                </a:moveTo>
                <a:lnTo>
                  <a:pt x="4800" y="0"/>
                </a:lnTo>
                <a:lnTo>
                  <a:pt x="4800" y="4800"/>
                </a:lnTo>
                <a:lnTo>
                  <a:pt x="0" y="4800"/>
                </a:lnTo>
                <a:lnTo>
                  <a:pt x="0" y="0"/>
                </a:lnTo>
                <a:close/>
                <a:moveTo>
                  <a:pt x="0" y="6400"/>
                </a:moveTo>
                <a:lnTo>
                  <a:pt x="4800" y="6400"/>
                </a:lnTo>
                <a:lnTo>
                  <a:pt x="4800" y="11200"/>
                </a:lnTo>
                <a:lnTo>
                  <a:pt x="0" y="11200"/>
                </a:lnTo>
                <a:lnTo>
                  <a:pt x="0" y="6400"/>
                </a:lnTo>
                <a:close/>
                <a:moveTo>
                  <a:pt x="6400" y="6400"/>
                </a:moveTo>
                <a:lnTo>
                  <a:pt x="11200" y="6400"/>
                </a:lnTo>
                <a:lnTo>
                  <a:pt x="11200" y="11200"/>
                </a:lnTo>
                <a:lnTo>
                  <a:pt x="6400" y="11200"/>
                </a:lnTo>
                <a:lnTo>
                  <a:pt x="6400" y="6400"/>
                </a:lnTo>
                <a:close/>
                <a:moveTo>
                  <a:pt x="8800" y="4800"/>
                </a:moveTo>
                <a:cubicBezTo>
                  <a:pt x="10125" y="4800"/>
                  <a:pt x="11200" y="3725"/>
                  <a:pt x="11200" y="2400"/>
                </a:cubicBezTo>
                <a:cubicBezTo>
                  <a:pt x="11200" y="1075"/>
                  <a:pt x="10125" y="0"/>
                  <a:pt x="8800" y="0"/>
                </a:cubicBezTo>
                <a:cubicBezTo>
                  <a:pt x="7475" y="0"/>
                  <a:pt x="6400" y="1075"/>
                  <a:pt x="6400" y="2400"/>
                </a:cubicBezTo>
                <a:cubicBezTo>
                  <a:pt x="6400" y="3725"/>
                  <a:pt x="7475" y="4800"/>
                  <a:pt x="8800" y="480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iconfont-1191-866883">
            <a:extLst>
              <a:ext uri="{FF2B5EF4-FFF2-40B4-BE49-F238E27FC236}">
                <a16:creationId xmlns:a16="http://schemas.microsoft.com/office/drawing/2014/main" id="{03DCA346-8C61-8400-EA5A-480BBCA0BBDC}"/>
              </a:ext>
            </a:extLst>
          </p:cNvPr>
          <p:cNvSpPr>
            <a:spLocks noChangeAspect="1"/>
          </p:cNvSpPr>
          <p:nvPr/>
        </p:nvSpPr>
        <p:spPr bwMode="auto">
          <a:xfrm>
            <a:off x="5848313" y="2600364"/>
            <a:ext cx="495372" cy="498384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C6F9140-DE36-DB89-8BBC-5254022EAB50}"/>
              </a:ext>
            </a:extLst>
          </p:cNvPr>
          <p:cNvGrpSpPr/>
          <p:nvPr/>
        </p:nvGrpSpPr>
        <p:grpSpPr>
          <a:xfrm>
            <a:off x="4890707" y="3695484"/>
            <a:ext cx="2410586" cy="1166786"/>
            <a:chOff x="921843" y="3695484"/>
            <a:chExt cx="2410586" cy="1166786"/>
          </a:xfrm>
        </p:grpSpPr>
        <p:sp>
          <p:nvSpPr>
            <p:cNvPr id="22" name="1">
              <a:extLst>
                <a:ext uri="{FF2B5EF4-FFF2-40B4-BE49-F238E27FC236}">
                  <a16:creationId xmlns:a16="http://schemas.microsoft.com/office/drawing/2014/main" id="{F7D364B6-E4CE-027D-46D2-EE949CFDCA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5446" y="3695484"/>
              <a:ext cx="179352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1">
              <a:extLst>
                <a:ext uri="{FF2B5EF4-FFF2-40B4-BE49-F238E27FC236}">
                  <a16:creationId xmlns:a16="http://schemas.microsoft.com/office/drawing/2014/main" id="{8FA11020-DFA3-5924-5C36-9247951165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843" y="4055703"/>
              <a:ext cx="2410586" cy="80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299DDA6-78DF-CABC-0E8D-5AA1E120131F}"/>
              </a:ext>
            </a:extLst>
          </p:cNvPr>
          <p:cNvGrpSpPr/>
          <p:nvPr/>
        </p:nvGrpSpPr>
        <p:grpSpPr>
          <a:xfrm>
            <a:off x="8859571" y="3695484"/>
            <a:ext cx="2410586" cy="1166786"/>
            <a:chOff x="921843" y="3695484"/>
            <a:chExt cx="2410586" cy="1166786"/>
          </a:xfrm>
        </p:grpSpPr>
        <p:sp>
          <p:nvSpPr>
            <p:cNvPr id="25" name="1">
              <a:extLst>
                <a:ext uri="{FF2B5EF4-FFF2-40B4-BE49-F238E27FC236}">
                  <a16:creationId xmlns:a16="http://schemas.microsoft.com/office/drawing/2014/main" id="{8578841A-C2AD-1763-0D0D-D146738F3E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5446" y="3695484"/>
              <a:ext cx="179352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1">
              <a:extLst>
                <a:ext uri="{FF2B5EF4-FFF2-40B4-BE49-F238E27FC236}">
                  <a16:creationId xmlns:a16="http://schemas.microsoft.com/office/drawing/2014/main" id="{679EF433-94C2-96F0-3CFC-D01E535244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843" y="4055703"/>
              <a:ext cx="2410586" cy="80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86570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7793C4-2044-CF19-1883-F858A43EC899}"/>
              </a:ext>
            </a:extLst>
          </p:cNvPr>
          <p:cNvSpPr txBox="1"/>
          <p:nvPr/>
        </p:nvSpPr>
        <p:spPr>
          <a:xfrm>
            <a:off x="1452979" y="344118"/>
            <a:ext cx="263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工作目标计划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8A5FC3-31AF-D099-D95A-F330AE6F5837}"/>
              </a:ext>
            </a:extLst>
          </p:cNvPr>
          <p:cNvGrpSpPr/>
          <p:nvPr/>
        </p:nvGrpSpPr>
        <p:grpSpPr>
          <a:xfrm>
            <a:off x="179920" y="146871"/>
            <a:ext cx="1126365" cy="917715"/>
            <a:chOff x="582843" y="306944"/>
            <a:chExt cx="1743162" cy="1420255"/>
          </a:xfrm>
        </p:grpSpPr>
        <p:sp>
          <p:nvSpPr>
            <p:cNvPr id="5" name="图形 49">
              <a:extLst>
                <a:ext uri="{FF2B5EF4-FFF2-40B4-BE49-F238E27FC236}">
                  <a16:creationId xmlns:a16="http://schemas.microsoft.com/office/drawing/2014/main" id="{C51A8CAC-9367-273C-500E-E3CF587982AB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C4BA73-5AF3-EC19-FC14-41245BB18E46}"/>
                </a:ext>
              </a:extLst>
            </p:cNvPr>
            <p:cNvSpPr txBox="1"/>
            <p:nvPr/>
          </p:nvSpPr>
          <p:spPr>
            <a:xfrm>
              <a:off x="906287" y="469309"/>
              <a:ext cx="1223535" cy="1095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068C8FE1-C2E4-2CE1-A9AD-C01260639D33}"/>
              </a:ext>
            </a:extLst>
          </p:cNvPr>
          <p:cNvSpPr/>
          <p:nvPr/>
        </p:nvSpPr>
        <p:spPr>
          <a:xfrm>
            <a:off x="6113464" y="1883647"/>
            <a:ext cx="4914899" cy="2109260"/>
          </a:xfrm>
          <a:prstGeom prst="rect">
            <a:avLst/>
          </a:pr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1">
            <a:extLst>
              <a:ext uri="{FF2B5EF4-FFF2-40B4-BE49-F238E27FC236}">
                <a16:creationId xmlns:a16="http://schemas.microsoft.com/office/drawing/2014/main" id="{7BDA8BF9-6D63-E43A-21B8-6D71D13B2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0812" y="2318110"/>
            <a:ext cx="26747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1">
            <a:extLst>
              <a:ext uri="{FF2B5EF4-FFF2-40B4-BE49-F238E27FC236}">
                <a16:creationId xmlns:a16="http://schemas.microsoft.com/office/drawing/2014/main" id="{868BC581-613C-6CC6-AE0D-BFD6A2D268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0812" y="2756677"/>
            <a:ext cx="4159985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27678CF-2A14-8E55-DB9A-C747D0CA2A18}"/>
              </a:ext>
            </a:extLst>
          </p:cNvPr>
          <p:cNvSpPr/>
          <p:nvPr/>
        </p:nvSpPr>
        <p:spPr>
          <a:xfrm>
            <a:off x="1000126" y="1883647"/>
            <a:ext cx="5113338" cy="210926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E29BD30-2440-363B-18FB-4D8B58F07AB3}"/>
              </a:ext>
            </a:extLst>
          </p:cNvPr>
          <p:cNvGrpSpPr/>
          <p:nvPr/>
        </p:nvGrpSpPr>
        <p:grpSpPr>
          <a:xfrm>
            <a:off x="1069799" y="4633666"/>
            <a:ext cx="3280545" cy="1093557"/>
            <a:chOff x="1069799" y="4633666"/>
            <a:chExt cx="3280545" cy="1093557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1E70766-AF44-4A2F-395D-E4A84EDDF823}"/>
                </a:ext>
              </a:extLst>
            </p:cNvPr>
            <p:cNvSpPr/>
            <p:nvPr/>
          </p:nvSpPr>
          <p:spPr>
            <a:xfrm>
              <a:off x="1069799" y="4633666"/>
              <a:ext cx="694516" cy="694516"/>
            </a:xfrm>
            <a:prstGeom prst="ellipse">
              <a:avLst/>
            </a:prstGeom>
            <a:solidFill>
              <a:srgbClr val="F3D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Group 51">
              <a:extLst>
                <a:ext uri="{FF2B5EF4-FFF2-40B4-BE49-F238E27FC236}">
                  <a16:creationId xmlns:a16="http://schemas.microsoft.com/office/drawing/2014/main" id="{5832FD8D-B216-929C-02F1-4E036B21BFD1}"/>
                </a:ext>
              </a:extLst>
            </p:cNvPr>
            <p:cNvGrpSpPr/>
            <p:nvPr/>
          </p:nvGrpSpPr>
          <p:grpSpPr>
            <a:xfrm>
              <a:off x="1260860" y="4832421"/>
              <a:ext cx="331074" cy="286334"/>
              <a:chOff x="2084388" y="3051175"/>
              <a:chExt cx="293688" cy="25400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3" name="Freeform 154">
                <a:extLst>
                  <a:ext uri="{FF2B5EF4-FFF2-40B4-BE49-F238E27FC236}">
                    <a16:creationId xmlns:a16="http://schemas.microsoft.com/office/drawing/2014/main" id="{58C8FCC5-24D8-AC76-83B6-45CF18E50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4388" y="3106738"/>
                <a:ext cx="36513" cy="198438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65"/>
                  </a:cxn>
                  <a:cxn ang="0">
                    <a:pos x="14" y="79"/>
                  </a:cxn>
                  <a:cxn ang="0">
                    <a:pos x="14" y="0"/>
                  </a:cxn>
                  <a:cxn ang="0">
                    <a:pos x="0" y="14"/>
                  </a:cxn>
                </a:cxnLst>
                <a:rect l="0" t="0" r="r" b="b"/>
                <a:pathLst>
                  <a:path w="14" h="79">
                    <a:moveTo>
                      <a:pt x="0" y="14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73"/>
                      <a:pt x="6" y="79"/>
                      <a:pt x="14" y="7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Freeform 155">
                <a:extLst>
                  <a:ext uri="{FF2B5EF4-FFF2-40B4-BE49-F238E27FC236}">
                    <a16:creationId xmlns:a16="http://schemas.microsoft.com/office/drawing/2014/main" id="{8D002FE8-4D0F-EA11-5B0C-57A43D2AA8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9951" y="3051175"/>
                <a:ext cx="182563" cy="254000"/>
              </a:xfrm>
              <a:custGeom>
                <a:avLst/>
                <a:gdLst/>
                <a:ahLst/>
                <a:cxnLst>
                  <a:cxn ang="0">
                    <a:pos x="58" y="7"/>
                  </a:cxn>
                  <a:cxn ang="0">
                    <a:pos x="50" y="0"/>
                  </a:cxn>
                  <a:cxn ang="0">
                    <a:pos x="21" y="0"/>
                  </a:cxn>
                  <a:cxn ang="0">
                    <a:pos x="14" y="7"/>
                  </a:cxn>
                  <a:cxn ang="0">
                    <a:pos x="14" y="22"/>
                  </a:cxn>
                  <a:cxn ang="0">
                    <a:pos x="0" y="22"/>
                  </a:cxn>
                  <a:cxn ang="0">
                    <a:pos x="0" y="101"/>
                  </a:cxn>
                  <a:cxn ang="0">
                    <a:pos x="72" y="101"/>
                  </a:cxn>
                  <a:cxn ang="0">
                    <a:pos x="72" y="22"/>
                  </a:cxn>
                  <a:cxn ang="0">
                    <a:pos x="58" y="22"/>
                  </a:cxn>
                  <a:cxn ang="0">
                    <a:pos x="58" y="7"/>
                  </a:cxn>
                  <a:cxn ang="0">
                    <a:pos x="50" y="22"/>
                  </a:cxn>
                  <a:cxn ang="0">
                    <a:pos x="21" y="22"/>
                  </a:cxn>
                  <a:cxn ang="0">
                    <a:pos x="21" y="7"/>
                  </a:cxn>
                  <a:cxn ang="0">
                    <a:pos x="50" y="7"/>
                  </a:cxn>
                  <a:cxn ang="0">
                    <a:pos x="50" y="22"/>
                  </a:cxn>
                </a:cxnLst>
                <a:rect l="0" t="0" r="r" b="b"/>
                <a:pathLst>
                  <a:path w="72" h="101">
                    <a:moveTo>
                      <a:pt x="58" y="7"/>
                    </a:moveTo>
                    <a:cubicBezTo>
                      <a:pt x="58" y="3"/>
                      <a:pt x="54" y="0"/>
                      <a:pt x="5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0"/>
                      <a:pt x="14" y="3"/>
                      <a:pt x="14" y="7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58" y="22"/>
                      <a:pt x="58" y="22"/>
                      <a:pt x="58" y="22"/>
                    </a:cubicBezTo>
                    <a:lnTo>
                      <a:pt x="58" y="7"/>
                    </a:lnTo>
                    <a:close/>
                    <a:moveTo>
                      <a:pt x="5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50" y="7"/>
                      <a:pt x="50" y="7"/>
                      <a:pt x="50" y="7"/>
                    </a:cubicBezTo>
                    <a:lnTo>
                      <a:pt x="5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Freeform 156">
                <a:extLst>
                  <a:ext uri="{FF2B5EF4-FFF2-40B4-BE49-F238E27FC236}">
                    <a16:creationId xmlns:a16="http://schemas.microsoft.com/office/drawing/2014/main" id="{7CAA0938-8A92-B739-7084-4FC915209C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9976" y="3106738"/>
                <a:ext cx="38100" cy="198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9"/>
                  </a:cxn>
                  <a:cxn ang="0">
                    <a:pos x="15" y="65"/>
                  </a:cxn>
                  <a:cxn ang="0">
                    <a:pos x="15" y="14"/>
                  </a:cxn>
                  <a:cxn ang="0">
                    <a:pos x="0" y="0"/>
                  </a:cxn>
                </a:cxnLst>
                <a:rect l="0" t="0" r="r" b="b"/>
                <a:pathLst>
                  <a:path w="15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15" y="73"/>
                      <a:pt x="15" y="6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6"/>
                      <a:pt x="8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DF2E80DD-A97C-9492-0278-593B216528C6}"/>
                </a:ext>
              </a:extLst>
            </p:cNvPr>
            <p:cNvGrpSpPr/>
            <p:nvPr/>
          </p:nvGrpSpPr>
          <p:grpSpPr>
            <a:xfrm>
              <a:off x="2018012" y="4633666"/>
              <a:ext cx="2332332" cy="1093557"/>
              <a:chOff x="7448471" y="2338353"/>
              <a:chExt cx="2332332" cy="1093557"/>
            </a:xfrm>
          </p:grpSpPr>
          <p:sp>
            <p:nvSpPr>
              <p:cNvPr id="32" name="1">
                <a:extLst>
                  <a:ext uri="{FF2B5EF4-FFF2-40B4-BE49-F238E27FC236}">
                    <a16:creationId xmlns:a16="http://schemas.microsoft.com/office/drawing/2014/main" id="{D83BA256-9A40-8035-47A7-C5120D1DDB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48471" y="2338353"/>
                <a:ext cx="194227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lvl="0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33" name="1">
                <a:extLst>
                  <a:ext uri="{FF2B5EF4-FFF2-40B4-BE49-F238E27FC236}">
                    <a16:creationId xmlns:a16="http://schemas.microsoft.com/office/drawing/2014/main" id="{ADF4FD08-D955-DFCC-0483-B7388D15A5D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48473" y="2626818"/>
                <a:ext cx="2332330" cy="8050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7972C11-BFE8-8ABA-B9DF-9D56F4666D71}"/>
              </a:ext>
            </a:extLst>
          </p:cNvPr>
          <p:cNvGrpSpPr/>
          <p:nvPr/>
        </p:nvGrpSpPr>
        <p:grpSpPr>
          <a:xfrm>
            <a:off x="4473191" y="4633666"/>
            <a:ext cx="3280545" cy="1093557"/>
            <a:chOff x="1069799" y="4633666"/>
            <a:chExt cx="3280545" cy="1093557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2C5ABEB-1973-EA2E-E71C-4DF9FE48A3D5}"/>
                </a:ext>
              </a:extLst>
            </p:cNvPr>
            <p:cNvSpPr/>
            <p:nvPr/>
          </p:nvSpPr>
          <p:spPr>
            <a:xfrm>
              <a:off x="1069799" y="4633666"/>
              <a:ext cx="694516" cy="694516"/>
            </a:xfrm>
            <a:prstGeom prst="ellipse">
              <a:avLst/>
            </a:prstGeom>
            <a:solidFill>
              <a:srgbClr val="F3D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Group 51">
              <a:extLst>
                <a:ext uri="{FF2B5EF4-FFF2-40B4-BE49-F238E27FC236}">
                  <a16:creationId xmlns:a16="http://schemas.microsoft.com/office/drawing/2014/main" id="{B0EDCFBC-83CC-8C4C-05E4-F00D3DE6EE09}"/>
                </a:ext>
              </a:extLst>
            </p:cNvPr>
            <p:cNvGrpSpPr/>
            <p:nvPr/>
          </p:nvGrpSpPr>
          <p:grpSpPr>
            <a:xfrm>
              <a:off x="1260860" y="4832421"/>
              <a:ext cx="331074" cy="286334"/>
              <a:chOff x="2084388" y="3051175"/>
              <a:chExt cx="293688" cy="25400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41" name="Freeform 154">
                <a:extLst>
                  <a:ext uri="{FF2B5EF4-FFF2-40B4-BE49-F238E27FC236}">
                    <a16:creationId xmlns:a16="http://schemas.microsoft.com/office/drawing/2014/main" id="{BC01C226-B031-6E73-62BC-BE5E9CE45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4388" y="3106738"/>
                <a:ext cx="36513" cy="198438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65"/>
                  </a:cxn>
                  <a:cxn ang="0">
                    <a:pos x="14" y="79"/>
                  </a:cxn>
                  <a:cxn ang="0">
                    <a:pos x="14" y="0"/>
                  </a:cxn>
                  <a:cxn ang="0">
                    <a:pos x="0" y="14"/>
                  </a:cxn>
                </a:cxnLst>
                <a:rect l="0" t="0" r="r" b="b"/>
                <a:pathLst>
                  <a:path w="14" h="79">
                    <a:moveTo>
                      <a:pt x="0" y="14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73"/>
                      <a:pt x="6" y="79"/>
                      <a:pt x="14" y="7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 155">
                <a:extLst>
                  <a:ext uri="{FF2B5EF4-FFF2-40B4-BE49-F238E27FC236}">
                    <a16:creationId xmlns:a16="http://schemas.microsoft.com/office/drawing/2014/main" id="{E4EF042C-CE44-2FFB-3A0B-F1F1BEADE5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9951" y="3051175"/>
                <a:ext cx="182563" cy="254000"/>
              </a:xfrm>
              <a:custGeom>
                <a:avLst/>
                <a:gdLst/>
                <a:ahLst/>
                <a:cxnLst>
                  <a:cxn ang="0">
                    <a:pos x="58" y="7"/>
                  </a:cxn>
                  <a:cxn ang="0">
                    <a:pos x="50" y="0"/>
                  </a:cxn>
                  <a:cxn ang="0">
                    <a:pos x="21" y="0"/>
                  </a:cxn>
                  <a:cxn ang="0">
                    <a:pos x="14" y="7"/>
                  </a:cxn>
                  <a:cxn ang="0">
                    <a:pos x="14" y="22"/>
                  </a:cxn>
                  <a:cxn ang="0">
                    <a:pos x="0" y="22"/>
                  </a:cxn>
                  <a:cxn ang="0">
                    <a:pos x="0" y="101"/>
                  </a:cxn>
                  <a:cxn ang="0">
                    <a:pos x="72" y="101"/>
                  </a:cxn>
                  <a:cxn ang="0">
                    <a:pos x="72" y="22"/>
                  </a:cxn>
                  <a:cxn ang="0">
                    <a:pos x="58" y="22"/>
                  </a:cxn>
                  <a:cxn ang="0">
                    <a:pos x="58" y="7"/>
                  </a:cxn>
                  <a:cxn ang="0">
                    <a:pos x="50" y="22"/>
                  </a:cxn>
                  <a:cxn ang="0">
                    <a:pos x="21" y="22"/>
                  </a:cxn>
                  <a:cxn ang="0">
                    <a:pos x="21" y="7"/>
                  </a:cxn>
                  <a:cxn ang="0">
                    <a:pos x="50" y="7"/>
                  </a:cxn>
                  <a:cxn ang="0">
                    <a:pos x="50" y="22"/>
                  </a:cxn>
                </a:cxnLst>
                <a:rect l="0" t="0" r="r" b="b"/>
                <a:pathLst>
                  <a:path w="72" h="101">
                    <a:moveTo>
                      <a:pt x="58" y="7"/>
                    </a:moveTo>
                    <a:cubicBezTo>
                      <a:pt x="58" y="3"/>
                      <a:pt x="54" y="0"/>
                      <a:pt x="5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0"/>
                      <a:pt x="14" y="3"/>
                      <a:pt x="14" y="7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58" y="22"/>
                      <a:pt x="58" y="22"/>
                      <a:pt x="58" y="22"/>
                    </a:cubicBezTo>
                    <a:lnTo>
                      <a:pt x="58" y="7"/>
                    </a:lnTo>
                    <a:close/>
                    <a:moveTo>
                      <a:pt x="5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50" y="7"/>
                      <a:pt x="50" y="7"/>
                      <a:pt x="50" y="7"/>
                    </a:cubicBezTo>
                    <a:lnTo>
                      <a:pt x="5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156">
                <a:extLst>
                  <a:ext uri="{FF2B5EF4-FFF2-40B4-BE49-F238E27FC236}">
                    <a16:creationId xmlns:a16="http://schemas.microsoft.com/office/drawing/2014/main" id="{D793CAD2-5FEA-683D-0918-B5D53DC82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9976" y="3106738"/>
                <a:ext cx="38100" cy="198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9"/>
                  </a:cxn>
                  <a:cxn ang="0">
                    <a:pos x="15" y="65"/>
                  </a:cxn>
                  <a:cxn ang="0">
                    <a:pos x="15" y="14"/>
                  </a:cxn>
                  <a:cxn ang="0">
                    <a:pos x="0" y="0"/>
                  </a:cxn>
                </a:cxnLst>
                <a:rect l="0" t="0" r="r" b="b"/>
                <a:pathLst>
                  <a:path w="15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15" y="73"/>
                      <a:pt x="15" y="6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6"/>
                      <a:pt x="8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F660730C-2855-FF6D-51D5-CB15757F6662}"/>
                </a:ext>
              </a:extLst>
            </p:cNvPr>
            <p:cNvGrpSpPr/>
            <p:nvPr/>
          </p:nvGrpSpPr>
          <p:grpSpPr>
            <a:xfrm>
              <a:off x="2018012" y="4633666"/>
              <a:ext cx="2332332" cy="1093557"/>
              <a:chOff x="7448471" y="2338353"/>
              <a:chExt cx="2332332" cy="1093557"/>
            </a:xfrm>
          </p:grpSpPr>
          <p:sp>
            <p:nvSpPr>
              <p:cNvPr id="39" name="1">
                <a:extLst>
                  <a:ext uri="{FF2B5EF4-FFF2-40B4-BE49-F238E27FC236}">
                    <a16:creationId xmlns:a16="http://schemas.microsoft.com/office/drawing/2014/main" id="{4EFB87C1-AAD2-0335-3CB7-C4E0B3B9C3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48471" y="2338353"/>
                <a:ext cx="194227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lvl="0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0" name="1">
                <a:extLst>
                  <a:ext uri="{FF2B5EF4-FFF2-40B4-BE49-F238E27FC236}">
                    <a16:creationId xmlns:a16="http://schemas.microsoft.com/office/drawing/2014/main" id="{D0741C7A-72B2-B095-310F-DA7BA27D62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48473" y="2626818"/>
                <a:ext cx="2332330" cy="8050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0FECA07-94E3-B5DC-4AC1-716A0593D00D}"/>
              </a:ext>
            </a:extLst>
          </p:cNvPr>
          <p:cNvGrpSpPr/>
          <p:nvPr/>
        </p:nvGrpSpPr>
        <p:grpSpPr>
          <a:xfrm>
            <a:off x="7876583" y="4633666"/>
            <a:ext cx="3280545" cy="1093557"/>
            <a:chOff x="1069799" y="4633666"/>
            <a:chExt cx="3280545" cy="1093557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9676D1BC-2767-C3ED-FC61-8F5B6B8A92BF}"/>
                </a:ext>
              </a:extLst>
            </p:cNvPr>
            <p:cNvSpPr/>
            <p:nvPr/>
          </p:nvSpPr>
          <p:spPr>
            <a:xfrm>
              <a:off x="1069799" y="4633666"/>
              <a:ext cx="694516" cy="694516"/>
            </a:xfrm>
            <a:prstGeom prst="ellipse">
              <a:avLst/>
            </a:prstGeom>
            <a:solidFill>
              <a:srgbClr val="F3DF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Group 51">
              <a:extLst>
                <a:ext uri="{FF2B5EF4-FFF2-40B4-BE49-F238E27FC236}">
                  <a16:creationId xmlns:a16="http://schemas.microsoft.com/office/drawing/2014/main" id="{8FC35658-E1FE-059D-FD24-5CC1922CB289}"/>
                </a:ext>
              </a:extLst>
            </p:cNvPr>
            <p:cNvGrpSpPr/>
            <p:nvPr/>
          </p:nvGrpSpPr>
          <p:grpSpPr>
            <a:xfrm>
              <a:off x="1260860" y="4832421"/>
              <a:ext cx="331074" cy="286334"/>
              <a:chOff x="2084388" y="3051175"/>
              <a:chExt cx="293688" cy="25400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0" name="Freeform 154">
                <a:extLst>
                  <a:ext uri="{FF2B5EF4-FFF2-40B4-BE49-F238E27FC236}">
                    <a16:creationId xmlns:a16="http://schemas.microsoft.com/office/drawing/2014/main" id="{41C8DBDF-56DA-A327-2800-3B6229E13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4388" y="3106738"/>
                <a:ext cx="36513" cy="198438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65"/>
                  </a:cxn>
                  <a:cxn ang="0">
                    <a:pos x="14" y="79"/>
                  </a:cxn>
                  <a:cxn ang="0">
                    <a:pos x="14" y="0"/>
                  </a:cxn>
                  <a:cxn ang="0">
                    <a:pos x="0" y="14"/>
                  </a:cxn>
                </a:cxnLst>
                <a:rect l="0" t="0" r="r" b="b"/>
                <a:pathLst>
                  <a:path w="14" h="79">
                    <a:moveTo>
                      <a:pt x="0" y="14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73"/>
                      <a:pt x="6" y="79"/>
                      <a:pt x="14" y="7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Freeform 155">
                <a:extLst>
                  <a:ext uri="{FF2B5EF4-FFF2-40B4-BE49-F238E27FC236}">
                    <a16:creationId xmlns:a16="http://schemas.microsoft.com/office/drawing/2014/main" id="{3E7A5FA7-AF25-7595-35BA-0AD7A570E5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9951" y="3051175"/>
                <a:ext cx="182563" cy="254000"/>
              </a:xfrm>
              <a:custGeom>
                <a:avLst/>
                <a:gdLst/>
                <a:ahLst/>
                <a:cxnLst>
                  <a:cxn ang="0">
                    <a:pos x="58" y="7"/>
                  </a:cxn>
                  <a:cxn ang="0">
                    <a:pos x="50" y="0"/>
                  </a:cxn>
                  <a:cxn ang="0">
                    <a:pos x="21" y="0"/>
                  </a:cxn>
                  <a:cxn ang="0">
                    <a:pos x="14" y="7"/>
                  </a:cxn>
                  <a:cxn ang="0">
                    <a:pos x="14" y="22"/>
                  </a:cxn>
                  <a:cxn ang="0">
                    <a:pos x="0" y="22"/>
                  </a:cxn>
                  <a:cxn ang="0">
                    <a:pos x="0" y="101"/>
                  </a:cxn>
                  <a:cxn ang="0">
                    <a:pos x="72" y="101"/>
                  </a:cxn>
                  <a:cxn ang="0">
                    <a:pos x="72" y="22"/>
                  </a:cxn>
                  <a:cxn ang="0">
                    <a:pos x="58" y="22"/>
                  </a:cxn>
                  <a:cxn ang="0">
                    <a:pos x="58" y="7"/>
                  </a:cxn>
                  <a:cxn ang="0">
                    <a:pos x="50" y="22"/>
                  </a:cxn>
                  <a:cxn ang="0">
                    <a:pos x="21" y="22"/>
                  </a:cxn>
                  <a:cxn ang="0">
                    <a:pos x="21" y="7"/>
                  </a:cxn>
                  <a:cxn ang="0">
                    <a:pos x="50" y="7"/>
                  </a:cxn>
                  <a:cxn ang="0">
                    <a:pos x="50" y="22"/>
                  </a:cxn>
                </a:cxnLst>
                <a:rect l="0" t="0" r="r" b="b"/>
                <a:pathLst>
                  <a:path w="72" h="101">
                    <a:moveTo>
                      <a:pt x="58" y="7"/>
                    </a:moveTo>
                    <a:cubicBezTo>
                      <a:pt x="58" y="3"/>
                      <a:pt x="54" y="0"/>
                      <a:pt x="5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0"/>
                      <a:pt x="14" y="3"/>
                      <a:pt x="14" y="7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58" y="22"/>
                      <a:pt x="58" y="22"/>
                      <a:pt x="58" y="22"/>
                    </a:cubicBezTo>
                    <a:lnTo>
                      <a:pt x="58" y="7"/>
                    </a:lnTo>
                    <a:close/>
                    <a:moveTo>
                      <a:pt x="5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50" y="7"/>
                      <a:pt x="50" y="7"/>
                      <a:pt x="50" y="7"/>
                    </a:cubicBezTo>
                    <a:lnTo>
                      <a:pt x="5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Freeform 156">
                <a:extLst>
                  <a:ext uri="{FF2B5EF4-FFF2-40B4-BE49-F238E27FC236}">
                    <a16:creationId xmlns:a16="http://schemas.microsoft.com/office/drawing/2014/main" id="{AD7CE8F7-AEC4-0245-B64A-94634DE84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9976" y="3106738"/>
                <a:ext cx="38100" cy="198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9"/>
                  </a:cxn>
                  <a:cxn ang="0">
                    <a:pos x="15" y="65"/>
                  </a:cxn>
                  <a:cxn ang="0">
                    <a:pos x="15" y="14"/>
                  </a:cxn>
                  <a:cxn ang="0">
                    <a:pos x="0" y="0"/>
                  </a:cxn>
                </a:cxnLst>
                <a:rect l="0" t="0" r="r" b="b"/>
                <a:pathLst>
                  <a:path w="15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15" y="73"/>
                      <a:pt x="15" y="6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6"/>
                      <a:pt x="8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A7ABEB4B-44EC-5DA0-BC90-B3D4FDEF612C}"/>
                </a:ext>
              </a:extLst>
            </p:cNvPr>
            <p:cNvGrpSpPr/>
            <p:nvPr/>
          </p:nvGrpSpPr>
          <p:grpSpPr>
            <a:xfrm>
              <a:off x="2018012" y="4633666"/>
              <a:ext cx="2332332" cy="1093557"/>
              <a:chOff x="7448471" y="2338353"/>
              <a:chExt cx="2332332" cy="1093557"/>
            </a:xfrm>
          </p:grpSpPr>
          <p:sp>
            <p:nvSpPr>
              <p:cNvPr id="48" name="1">
                <a:extLst>
                  <a:ext uri="{FF2B5EF4-FFF2-40B4-BE49-F238E27FC236}">
                    <a16:creationId xmlns:a16="http://schemas.microsoft.com/office/drawing/2014/main" id="{56E18A49-00BC-6C5F-61EF-ABE22C6674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48471" y="2338353"/>
                <a:ext cx="194227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lvl="0">
                  <a:spcBef>
                    <a:spcPct val="20000"/>
                  </a:spcBef>
                  <a:defRPr/>
                </a:pPr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9" name="1">
                <a:extLst>
                  <a:ext uri="{FF2B5EF4-FFF2-40B4-BE49-F238E27FC236}">
                    <a16:creationId xmlns:a16="http://schemas.microsoft.com/office/drawing/2014/main" id="{28D35B96-F6A6-1F36-D8F1-337CCB1E68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48473" y="2626818"/>
                <a:ext cx="2332330" cy="8050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4181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6A34B3A0-E062-E477-12AB-4FCCB7B4449C}"/>
              </a:ext>
            </a:extLst>
          </p:cNvPr>
          <p:cNvGrpSpPr/>
          <p:nvPr/>
        </p:nvGrpSpPr>
        <p:grpSpPr>
          <a:xfrm>
            <a:off x="0" y="16886"/>
            <a:ext cx="12192000" cy="6841113"/>
            <a:chOff x="0" y="16887"/>
            <a:chExt cx="12192000" cy="496427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BEAA45F5-90CB-E257-4937-45F7A6E93D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6887"/>
              <a:ext cx="6858000" cy="4964270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0A3E8AEE-4DA5-06FE-1F4D-4A14592F51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58000" y="16887"/>
              <a:ext cx="5334000" cy="4964270"/>
            </a:xfrm>
            <a:prstGeom prst="rect">
              <a:avLst/>
            </a:prstGeom>
          </p:spPr>
        </p:pic>
      </p:grpSp>
      <p:sp>
        <p:nvSpPr>
          <p:cNvPr id="18" name="图形 15">
            <a:extLst>
              <a:ext uri="{FF2B5EF4-FFF2-40B4-BE49-F238E27FC236}">
                <a16:creationId xmlns:a16="http://schemas.microsoft.com/office/drawing/2014/main" id="{91D0EC69-B266-AE01-26CC-4AA7EB86BFA2}"/>
              </a:ext>
            </a:extLst>
          </p:cNvPr>
          <p:cNvSpPr/>
          <p:nvPr/>
        </p:nvSpPr>
        <p:spPr>
          <a:xfrm rot="18000000">
            <a:off x="8674942" y="-3476449"/>
            <a:ext cx="4502663" cy="3668580"/>
          </a:xfrm>
          <a:custGeom>
            <a:avLst/>
            <a:gdLst>
              <a:gd name="connsiteX0" fmla="*/ 1093978 w 1109753"/>
              <a:gd name="connsiteY0" fmla="*/ 329631 h 904180"/>
              <a:gd name="connsiteX1" fmla="*/ 1010158 w 1109753"/>
              <a:gd name="connsiteY1" fmla="*/ 718251 h 904180"/>
              <a:gd name="connsiteX2" fmla="*/ 817753 w 1109753"/>
              <a:gd name="connsiteY2" fmla="*/ 870651 h 904180"/>
              <a:gd name="connsiteX3" fmla="*/ 543433 w 1109753"/>
              <a:gd name="connsiteY3" fmla="*/ 903989 h 904180"/>
              <a:gd name="connsiteX4" fmla="*/ 50990 w 1109753"/>
              <a:gd name="connsiteY4" fmla="*/ 778259 h 904180"/>
              <a:gd name="connsiteX5" fmla="*/ 140525 w 1109753"/>
              <a:gd name="connsiteY5" fmla="*/ 242001 h 904180"/>
              <a:gd name="connsiteX6" fmla="*/ 696785 w 1109753"/>
              <a:gd name="connsiteY6" fmla="*/ 4829 h 904180"/>
              <a:gd name="connsiteX7" fmla="*/ 1093978 w 1109753"/>
              <a:gd name="connsiteY7" fmla="*/ 329631 h 90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9753" h="904180">
                <a:moveTo>
                  <a:pt x="1093978" y="329631"/>
                </a:moveTo>
                <a:cubicBezTo>
                  <a:pt x="1140650" y="478221"/>
                  <a:pt x="1075880" y="625859"/>
                  <a:pt x="1010158" y="718251"/>
                </a:cubicBezTo>
                <a:cubicBezTo>
                  <a:pt x="945388" y="810644"/>
                  <a:pt x="880618" y="848744"/>
                  <a:pt x="817753" y="870651"/>
                </a:cubicBezTo>
                <a:cubicBezTo>
                  <a:pt x="755840" y="893511"/>
                  <a:pt x="694880" y="901131"/>
                  <a:pt x="543433" y="903989"/>
                </a:cubicBezTo>
                <a:cubicBezTo>
                  <a:pt x="391985" y="905894"/>
                  <a:pt x="149098" y="902084"/>
                  <a:pt x="50990" y="778259"/>
                </a:cubicBezTo>
                <a:cubicBezTo>
                  <a:pt x="-46165" y="654434"/>
                  <a:pt x="2412" y="411546"/>
                  <a:pt x="140525" y="242001"/>
                </a:cubicBezTo>
                <a:cubicBezTo>
                  <a:pt x="277685" y="72456"/>
                  <a:pt x="504380" y="-22794"/>
                  <a:pt x="696785" y="4829"/>
                </a:cubicBezTo>
                <a:cubicBezTo>
                  <a:pt x="889190" y="31499"/>
                  <a:pt x="1048258" y="181041"/>
                  <a:pt x="1093978" y="329631"/>
                </a:cubicBezTo>
                <a:close/>
              </a:path>
            </a:pathLst>
          </a:custGeom>
          <a:solidFill>
            <a:srgbClr val="DBCEC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图形 6">
            <a:extLst>
              <a:ext uri="{FF2B5EF4-FFF2-40B4-BE49-F238E27FC236}">
                <a16:creationId xmlns:a16="http://schemas.microsoft.com/office/drawing/2014/main" id="{9D5B9174-1AB3-0DB1-9E68-05B3ADDE2AAC}"/>
              </a:ext>
            </a:extLst>
          </p:cNvPr>
          <p:cNvSpPr/>
          <p:nvPr/>
        </p:nvSpPr>
        <p:spPr>
          <a:xfrm rot="944216">
            <a:off x="7204595" y="-4108762"/>
            <a:ext cx="7443356" cy="5339930"/>
          </a:xfrm>
          <a:custGeom>
            <a:avLst/>
            <a:gdLst>
              <a:gd name="connsiteX0" fmla="*/ 1071355 w 1250039"/>
              <a:gd name="connsiteY0" fmla="*/ 132625 h 896789"/>
              <a:gd name="connsiteX1" fmla="*/ 1245662 w 1250039"/>
              <a:gd name="connsiteY1" fmla="*/ 473620 h 896789"/>
              <a:gd name="connsiteX2" fmla="*/ 1139935 w 1250039"/>
              <a:gd name="connsiteY2" fmla="*/ 833665 h 896789"/>
              <a:gd name="connsiteX3" fmla="*/ 744647 w 1250039"/>
              <a:gd name="connsiteY3" fmla="*/ 895577 h 896789"/>
              <a:gd name="connsiteX4" fmla="*/ 292210 w 1250039"/>
              <a:gd name="connsiteY4" fmla="*/ 825092 h 896789"/>
              <a:gd name="connsiteX5" fmla="*/ 2650 w 1250039"/>
              <a:gd name="connsiteY5" fmla="*/ 481240 h 896789"/>
              <a:gd name="connsiteX6" fmla="*/ 391270 w 1250039"/>
              <a:gd name="connsiteY6" fmla="*/ 172630 h 896789"/>
              <a:gd name="connsiteX7" fmla="*/ 752267 w 1250039"/>
              <a:gd name="connsiteY7" fmla="*/ 1180 h 896789"/>
              <a:gd name="connsiteX8" fmla="*/ 1071355 w 1250039"/>
              <a:gd name="connsiteY8" fmla="*/ 132625 h 8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0039" h="896789">
                <a:moveTo>
                  <a:pt x="1071355" y="132625"/>
                </a:moveTo>
                <a:cubicBezTo>
                  <a:pt x="1162795" y="219302"/>
                  <a:pt x="1228517" y="338365"/>
                  <a:pt x="1245662" y="473620"/>
                </a:cubicBezTo>
                <a:cubicBezTo>
                  <a:pt x="1262807" y="608875"/>
                  <a:pt x="1231375" y="761275"/>
                  <a:pt x="1139935" y="833665"/>
                </a:cubicBezTo>
                <a:cubicBezTo>
                  <a:pt x="1047542" y="906055"/>
                  <a:pt x="895142" y="897482"/>
                  <a:pt x="744647" y="895577"/>
                </a:cubicBezTo>
                <a:cubicBezTo>
                  <a:pt x="595105" y="892720"/>
                  <a:pt x="446515" y="896530"/>
                  <a:pt x="292210" y="825092"/>
                </a:cubicBezTo>
                <a:cubicBezTo>
                  <a:pt x="137905" y="752702"/>
                  <a:pt x="-22115" y="604112"/>
                  <a:pt x="2650" y="481240"/>
                </a:cubicBezTo>
                <a:cubicBezTo>
                  <a:pt x="27415" y="357415"/>
                  <a:pt x="236965" y="259307"/>
                  <a:pt x="391270" y="172630"/>
                </a:cubicBezTo>
                <a:cubicBezTo>
                  <a:pt x="545575" y="85952"/>
                  <a:pt x="643682" y="10705"/>
                  <a:pt x="752267" y="1180"/>
                </a:cubicBezTo>
                <a:cubicBezTo>
                  <a:pt x="860852" y="-8345"/>
                  <a:pt x="979915" y="45947"/>
                  <a:pt x="1071355" y="132625"/>
                </a:cubicBezTo>
                <a:close/>
              </a:path>
            </a:pathLst>
          </a:custGeom>
          <a:noFill/>
          <a:ln w="9525" cap="flat">
            <a:solidFill>
              <a:srgbClr val="93756A">
                <a:alpha val="31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4" name="图形 15">
            <a:extLst>
              <a:ext uri="{FF2B5EF4-FFF2-40B4-BE49-F238E27FC236}">
                <a16:creationId xmlns:a16="http://schemas.microsoft.com/office/drawing/2014/main" id="{644B3447-B57E-DAE2-E38B-E43399B64559}"/>
              </a:ext>
            </a:extLst>
          </p:cNvPr>
          <p:cNvSpPr/>
          <p:nvPr/>
        </p:nvSpPr>
        <p:spPr>
          <a:xfrm rot="18000000">
            <a:off x="-1702756" y="6173639"/>
            <a:ext cx="4502663" cy="3668580"/>
          </a:xfrm>
          <a:custGeom>
            <a:avLst/>
            <a:gdLst>
              <a:gd name="connsiteX0" fmla="*/ 1093978 w 1109753"/>
              <a:gd name="connsiteY0" fmla="*/ 329631 h 904180"/>
              <a:gd name="connsiteX1" fmla="*/ 1010158 w 1109753"/>
              <a:gd name="connsiteY1" fmla="*/ 718251 h 904180"/>
              <a:gd name="connsiteX2" fmla="*/ 817753 w 1109753"/>
              <a:gd name="connsiteY2" fmla="*/ 870651 h 904180"/>
              <a:gd name="connsiteX3" fmla="*/ 543433 w 1109753"/>
              <a:gd name="connsiteY3" fmla="*/ 903989 h 904180"/>
              <a:gd name="connsiteX4" fmla="*/ 50990 w 1109753"/>
              <a:gd name="connsiteY4" fmla="*/ 778259 h 904180"/>
              <a:gd name="connsiteX5" fmla="*/ 140525 w 1109753"/>
              <a:gd name="connsiteY5" fmla="*/ 242001 h 904180"/>
              <a:gd name="connsiteX6" fmla="*/ 696785 w 1109753"/>
              <a:gd name="connsiteY6" fmla="*/ 4829 h 904180"/>
              <a:gd name="connsiteX7" fmla="*/ 1093978 w 1109753"/>
              <a:gd name="connsiteY7" fmla="*/ 329631 h 90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9753" h="904180">
                <a:moveTo>
                  <a:pt x="1093978" y="329631"/>
                </a:moveTo>
                <a:cubicBezTo>
                  <a:pt x="1140650" y="478221"/>
                  <a:pt x="1075880" y="625859"/>
                  <a:pt x="1010158" y="718251"/>
                </a:cubicBezTo>
                <a:cubicBezTo>
                  <a:pt x="945388" y="810644"/>
                  <a:pt x="880618" y="848744"/>
                  <a:pt x="817753" y="870651"/>
                </a:cubicBezTo>
                <a:cubicBezTo>
                  <a:pt x="755840" y="893511"/>
                  <a:pt x="694880" y="901131"/>
                  <a:pt x="543433" y="903989"/>
                </a:cubicBezTo>
                <a:cubicBezTo>
                  <a:pt x="391985" y="905894"/>
                  <a:pt x="149098" y="902084"/>
                  <a:pt x="50990" y="778259"/>
                </a:cubicBezTo>
                <a:cubicBezTo>
                  <a:pt x="-46165" y="654434"/>
                  <a:pt x="2412" y="411546"/>
                  <a:pt x="140525" y="242001"/>
                </a:cubicBezTo>
                <a:cubicBezTo>
                  <a:pt x="277685" y="72456"/>
                  <a:pt x="504380" y="-22794"/>
                  <a:pt x="696785" y="4829"/>
                </a:cubicBezTo>
                <a:cubicBezTo>
                  <a:pt x="889190" y="31499"/>
                  <a:pt x="1048258" y="181041"/>
                  <a:pt x="1093978" y="329631"/>
                </a:cubicBezTo>
                <a:close/>
              </a:path>
            </a:pathLst>
          </a:custGeom>
          <a:solidFill>
            <a:srgbClr val="DBCEC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图形 6">
            <a:extLst>
              <a:ext uri="{FF2B5EF4-FFF2-40B4-BE49-F238E27FC236}">
                <a16:creationId xmlns:a16="http://schemas.microsoft.com/office/drawing/2014/main" id="{A94C2132-8ACA-B474-3717-E76DF9B8F781}"/>
              </a:ext>
            </a:extLst>
          </p:cNvPr>
          <p:cNvSpPr/>
          <p:nvPr/>
        </p:nvSpPr>
        <p:spPr>
          <a:xfrm rot="4039368">
            <a:off x="-3757252" y="5222372"/>
            <a:ext cx="7443356" cy="5339930"/>
          </a:xfrm>
          <a:custGeom>
            <a:avLst/>
            <a:gdLst>
              <a:gd name="connsiteX0" fmla="*/ 1071355 w 1250039"/>
              <a:gd name="connsiteY0" fmla="*/ 132625 h 896789"/>
              <a:gd name="connsiteX1" fmla="*/ 1245662 w 1250039"/>
              <a:gd name="connsiteY1" fmla="*/ 473620 h 896789"/>
              <a:gd name="connsiteX2" fmla="*/ 1139935 w 1250039"/>
              <a:gd name="connsiteY2" fmla="*/ 833665 h 896789"/>
              <a:gd name="connsiteX3" fmla="*/ 744647 w 1250039"/>
              <a:gd name="connsiteY3" fmla="*/ 895577 h 896789"/>
              <a:gd name="connsiteX4" fmla="*/ 292210 w 1250039"/>
              <a:gd name="connsiteY4" fmla="*/ 825092 h 896789"/>
              <a:gd name="connsiteX5" fmla="*/ 2650 w 1250039"/>
              <a:gd name="connsiteY5" fmla="*/ 481240 h 896789"/>
              <a:gd name="connsiteX6" fmla="*/ 391270 w 1250039"/>
              <a:gd name="connsiteY6" fmla="*/ 172630 h 896789"/>
              <a:gd name="connsiteX7" fmla="*/ 752267 w 1250039"/>
              <a:gd name="connsiteY7" fmla="*/ 1180 h 896789"/>
              <a:gd name="connsiteX8" fmla="*/ 1071355 w 1250039"/>
              <a:gd name="connsiteY8" fmla="*/ 132625 h 8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0039" h="896789">
                <a:moveTo>
                  <a:pt x="1071355" y="132625"/>
                </a:moveTo>
                <a:cubicBezTo>
                  <a:pt x="1162795" y="219302"/>
                  <a:pt x="1228517" y="338365"/>
                  <a:pt x="1245662" y="473620"/>
                </a:cubicBezTo>
                <a:cubicBezTo>
                  <a:pt x="1262807" y="608875"/>
                  <a:pt x="1231375" y="761275"/>
                  <a:pt x="1139935" y="833665"/>
                </a:cubicBezTo>
                <a:cubicBezTo>
                  <a:pt x="1047542" y="906055"/>
                  <a:pt x="895142" y="897482"/>
                  <a:pt x="744647" y="895577"/>
                </a:cubicBezTo>
                <a:cubicBezTo>
                  <a:pt x="595105" y="892720"/>
                  <a:pt x="446515" y="896530"/>
                  <a:pt x="292210" y="825092"/>
                </a:cubicBezTo>
                <a:cubicBezTo>
                  <a:pt x="137905" y="752702"/>
                  <a:pt x="-22115" y="604112"/>
                  <a:pt x="2650" y="481240"/>
                </a:cubicBezTo>
                <a:cubicBezTo>
                  <a:pt x="27415" y="357415"/>
                  <a:pt x="236965" y="259307"/>
                  <a:pt x="391270" y="172630"/>
                </a:cubicBezTo>
                <a:cubicBezTo>
                  <a:pt x="545575" y="85952"/>
                  <a:pt x="643682" y="10705"/>
                  <a:pt x="752267" y="1180"/>
                </a:cubicBezTo>
                <a:cubicBezTo>
                  <a:pt x="860852" y="-8345"/>
                  <a:pt x="979915" y="45947"/>
                  <a:pt x="1071355" y="132625"/>
                </a:cubicBezTo>
                <a:close/>
              </a:path>
            </a:pathLst>
          </a:custGeom>
          <a:noFill/>
          <a:ln w="9525" cap="flat">
            <a:solidFill>
              <a:srgbClr val="93756A">
                <a:alpha val="31000"/>
              </a:srgb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1" name="图形 6">
            <a:extLst>
              <a:ext uri="{FF2B5EF4-FFF2-40B4-BE49-F238E27FC236}">
                <a16:creationId xmlns:a16="http://schemas.microsoft.com/office/drawing/2014/main" id="{72AE73EA-9F9B-1A22-A23B-0141C605BD18}"/>
              </a:ext>
            </a:extLst>
          </p:cNvPr>
          <p:cNvSpPr/>
          <p:nvPr/>
        </p:nvSpPr>
        <p:spPr>
          <a:xfrm>
            <a:off x="1940621" y="378035"/>
            <a:ext cx="8205356" cy="6101930"/>
          </a:xfrm>
          <a:custGeom>
            <a:avLst/>
            <a:gdLst>
              <a:gd name="connsiteX0" fmla="*/ 1071355 w 1250039"/>
              <a:gd name="connsiteY0" fmla="*/ 132625 h 896789"/>
              <a:gd name="connsiteX1" fmla="*/ 1245662 w 1250039"/>
              <a:gd name="connsiteY1" fmla="*/ 473620 h 896789"/>
              <a:gd name="connsiteX2" fmla="*/ 1139935 w 1250039"/>
              <a:gd name="connsiteY2" fmla="*/ 833665 h 896789"/>
              <a:gd name="connsiteX3" fmla="*/ 744647 w 1250039"/>
              <a:gd name="connsiteY3" fmla="*/ 895577 h 896789"/>
              <a:gd name="connsiteX4" fmla="*/ 292210 w 1250039"/>
              <a:gd name="connsiteY4" fmla="*/ 825092 h 896789"/>
              <a:gd name="connsiteX5" fmla="*/ 2650 w 1250039"/>
              <a:gd name="connsiteY5" fmla="*/ 481240 h 896789"/>
              <a:gd name="connsiteX6" fmla="*/ 391270 w 1250039"/>
              <a:gd name="connsiteY6" fmla="*/ 172630 h 896789"/>
              <a:gd name="connsiteX7" fmla="*/ 752267 w 1250039"/>
              <a:gd name="connsiteY7" fmla="*/ 1180 h 896789"/>
              <a:gd name="connsiteX8" fmla="*/ 1071355 w 1250039"/>
              <a:gd name="connsiteY8" fmla="*/ 132625 h 8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0039" h="896789">
                <a:moveTo>
                  <a:pt x="1071355" y="132625"/>
                </a:moveTo>
                <a:cubicBezTo>
                  <a:pt x="1162795" y="219302"/>
                  <a:pt x="1228517" y="338365"/>
                  <a:pt x="1245662" y="473620"/>
                </a:cubicBezTo>
                <a:cubicBezTo>
                  <a:pt x="1262807" y="608875"/>
                  <a:pt x="1231375" y="761275"/>
                  <a:pt x="1139935" y="833665"/>
                </a:cubicBezTo>
                <a:cubicBezTo>
                  <a:pt x="1047542" y="906055"/>
                  <a:pt x="895142" y="897482"/>
                  <a:pt x="744647" y="895577"/>
                </a:cubicBezTo>
                <a:cubicBezTo>
                  <a:pt x="595105" y="892720"/>
                  <a:pt x="446515" y="896530"/>
                  <a:pt x="292210" y="825092"/>
                </a:cubicBezTo>
                <a:cubicBezTo>
                  <a:pt x="137905" y="752702"/>
                  <a:pt x="-22115" y="604112"/>
                  <a:pt x="2650" y="481240"/>
                </a:cubicBezTo>
                <a:cubicBezTo>
                  <a:pt x="27415" y="357415"/>
                  <a:pt x="236965" y="259307"/>
                  <a:pt x="391270" y="172630"/>
                </a:cubicBezTo>
                <a:cubicBezTo>
                  <a:pt x="545575" y="85952"/>
                  <a:pt x="643682" y="10705"/>
                  <a:pt x="752267" y="1180"/>
                </a:cubicBezTo>
                <a:cubicBezTo>
                  <a:pt x="860852" y="-8345"/>
                  <a:pt x="979915" y="45947"/>
                  <a:pt x="1071355" y="132625"/>
                </a:cubicBezTo>
                <a:close/>
              </a:path>
            </a:pathLst>
          </a:custGeom>
          <a:noFill/>
          <a:ln w="9525" cap="flat" cmpd="sng" algn="ctr">
            <a:solidFill>
              <a:srgbClr val="93756A">
                <a:alpha val="21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0" name="图形 6">
            <a:extLst>
              <a:ext uri="{FF2B5EF4-FFF2-40B4-BE49-F238E27FC236}">
                <a16:creationId xmlns:a16="http://schemas.microsoft.com/office/drawing/2014/main" id="{6BF3A0F0-E99C-582D-0FE6-412C5A2983AE}"/>
              </a:ext>
            </a:extLst>
          </p:cNvPr>
          <p:cNvSpPr/>
          <p:nvPr/>
        </p:nvSpPr>
        <p:spPr>
          <a:xfrm>
            <a:off x="2131121" y="568535"/>
            <a:ext cx="7824356" cy="5720930"/>
          </a:xfrm>
          <a:custGeom>
            <a:avLst/>
            <a:gdLst>
              <a:gd name="connsiteX0" fmla="*/ 1071355 w 1250039"/>
              <a:gd name="connsiteY0" fmla="*/ 132625 h 896789"/>
              <a:gd name="connsiteX1" fmla="*/ 1245662 w 1250039"/>
              <a:gd name="connsiteY1" fmla="*/ 473620 h 896789"/>
              <a:gd name="connsiteX2" fmla="*/ 1139935 w 1250039"/>
              <a:gd name="connsiteY2" fmla="*/ 833665 h 896789"/>
              <a:gd name="connsiteX3" fmla="*/ 744647 w 1250039"/>
              <a:gd name="connsiteY3" fmla="*/ 895577 h 896789"/>
              <a:gd name="connsiteX4" fmla="*/ 292210 w 1250039"/>
              <a:gd name="connsiteY4" fmla="*/ 825092 h 896789"/>
              <a:gd name="connsiteX5" fmla="*/ 2650 w 1250039"/>
              <a:gd name="connsiteY5" fmla="*/ 481240 h 896789"/>
              <a:gd name="connsiteX6" fmla="*/ 391270 w 1250039"/>
              <a:gd name="connsiteY6" fmla="*/ 172630 h 896789"/>
              <a:gd name="connsiteX7" fmla="*/ 752267 w 1250039"/>
              <a:gd name="connsiteY7" fmla="*/ 1180 h 896789"/>
              <a:gd name="connsiteX8" fmla="*/ 1071355 w 1250039"/>
              <a:gd name="connsiteY8" fmla="*/ 132625 h 8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0039" h="896789">
                <a:moveTo>
                  <a:pt x="1071355" y="132625"/>
                </a:moveTo>
                <a:cubicBezTo>
                  <a:pt x="1162795" y="219302"/>
                  <a:pt x="1228517" y="338365"/>
                  <a:pt x="1245662" y="473620"/>
                </a:cubicBezTo>
                <a:cubicBezTo>
                  <a:pt x="1262807" y="608875"/>
                  <a:pt x="1231375" y="761275"/>
                  <a:pt x="1139935" y="833665"/>
                </a:cubicBezTo>
                <a:cubicBezTo>
                  <a:pt x="1047542" y="906055"/>
                  <a:pt x="895142" y="897482"/>
                  <a:pt x="744647" y="895577"/>
                </a:cubicBezTo>
                <a:cubicBezTo>
                  <a:pt x="595105" y="892720"/>
                  <a:pt x="446515" y="896530"/>
                  <a:pt x="292210" y="825092"/>
                </a:cubicBezTo>
                <a:cubicBezTo>
                  <a:pt x="137905" y="752702"/>
                  <a:pt x="-22115" y="604112"/>
                  <a:pt x="2650" y="481240"/>
                </a:cubicBezTo>
                <a:cubicBezTo>
                  <a:pt x="27415" y="357415"/>
                  <a:pt x="236965" y="259307"/>
                  <a:pt x="391270" y="172630"/>
                </a:cubicBezTo>
                <a:cubicBezTo>
                  <a:pt x="545575" y="85952"/>
                  <a:pt x="643682" y="10705"/>
                  <a:pt x="752267" y="1180"/>
                </a:cubicBezTo>
                <a:cubicBezTo>
                  <a:pt x="860852" y="-8345"/>
                  <a:pt x="979915" y="45947"/>
                  <a:pt x="1071355" y="132625"/>
                </a:cubicBezTo>
                <a:close/>
              </a:path>
            </a:pathLst>
          </a:custGeom>
          <a:noFill/>
          <a:ln w="9525" cap="flat" cmpd="sng" algn="ctr">
            <a:solidFill>
              <a:srgbClr val="93756A">
                <a:alpha val="42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" name="图形 6">
            <a:extLst>
              <a:ext uri="{FF2B5EF4-FFF2-40B4-BE49-F238E27FC236}">
                <a16:creationId xmlns:a16="http://schemas.microsoft.com/office/drawing/2014/main" id="{53C2AF18-9F11-FAA6-AEC9-2320B18EE967}"/>
              </a:ext>
            </a:extLst>
          </p:cNvPr>
          <p:cNvSpPr/>
          <p:nvPr/>
        </p:nvSpPr>
        <p:spPr>
          <a:xfrm>
            <a:off x="2321621" y="759035"/>
            <a:ext cx="7443356" cy="5339930"/>
          </a:xfrm>
          <a:custGeom>
            <a:avLst/>
            <a:gdLst>
              <a:gd name="connsiteX0" fmla="*/ 1071355 w 1250039"/>
              <a:gd name="connsiteY0" fmla="*/ 132625 h 896789"/>
              <a:gd name="connsiteX1" fmla="*/ 1245662 w 1250039"/>
              <a:gd name="connsiteY1" fmla="*/ 473620 h 896789"/>
              <a:gd name="connsiteX2" fmla="*/ 1139935 w 1250039"/>
              <a:gd name="connsiteY2" fmla="*/ 833665 h 896789"/>
              <a:gd name="connsiteX3" fmla="*/ 744647 w 1250039"/>
              <a:gd name="connsiteY3" fmla="*/ 895577 h 896789"/>
              <a:gd name="connsiteX4" fmla="*/ 292210 w 1250039"/>
              <a:gd name="connsiteY4" fmla="*/ 825092 h 896789"/>
              <a:gd name="connsiteX5" fmla="*/ 2650 w 1250039"/>
              <a:gd name="connsiteY5" fmla="*/ 481240 h 896789"/>
              <a:gd name="connsiteX6" fmla="*/ 391270 w 1250039"/>
              <a:gd name="connsiteY6" fmla="*/ 172630 h 896789"/>
              <a:gd name="connsiteX7" fmla="*/ 752267 w 1250039"/>
              <a:gd name="connsiteY7" fmla="*/ 1180 h 896789"/>
              <a:gd name="connsiteX8" fmla="*/ 1071355 w 1250039"/>
              <a:gd name="connsiteY8" fmla="*/ 132625 h 8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0039" h="896789">
                <a:moveTo>
                  <a:pt x="1071355" y="132625"/>
                </a:moveTo>
                <a:cubicBezTo>
                  <a:pt x="1162795" y="219302"/>
                  <a:pt x="1228517" y="338365"/>
                  <a:pt x="1245662" y="473620"/>
                </a:cubicBezTo>
                <a:cubicBezTo>
                  <a:pt x="1262807" y="608875"/>
                  <a:pt x="1231375" y="761275"/>
                  <a:pt x="1139935" y="833665"/>
                </a:cubicBezTo>
                <a:cubicBezTo>
                  <a:pt x="1047542" y="906055"/>
                  <a:pt x="895142" y="897482"/>
                  <a:pt x="744647" y="895577"/>
                </a:cubicBezTo>
                <a:cubicBezTo>
                  <a:pt x="595105" y="892720"/>
                  <a:pt x="446515" y="896530"/>
                  <a:pt x="292210" y="825092"/>
                </a:cubicBezTo>
                <a:cubicBezTo>
                  <a:pt x="137905" y="752702"/>
                  <a:pt x="-22115" y="604112"/>
                  <a:pt x="2650" y="481240"/>
                </a:cubicBezTo>
                <a:cubicBezTo>
                  <a:pt x="27415" y="357415"/>
                  <a:pt x="236965" y="259307"/>
                  <a:pt x="391270" y="172630"/>
                </a:cubicBezTo>
                <a:cubicBezTo>
                  <a:pt x="545575" y="85952"/>
                  <a:pt x="643682" y="10705"/>
                  <a:pt x="752267" y="1180"/>
                </a:cubicBezTo>
                <a:cubicBezTo>
                  <a:pt x="860852" y="-8345"/>
                  <a:pt x="979915" y="45947"/>
                  <a:pt x="1071355" y="132625"/>
                </a:cubicBezTo>
                <a:close/>
              </a:path>
            </a:pathLst>
          </a:custGeom>
          <a:noFill/>
          <a:ln w="25400" cap="flat">
            <a:solidFill>
              <a:srgbClr val="93756A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3262783" y="4068286"/>
            <a:ext cx="58667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93756A"/>
                </a:solidFill>
                <a:cs typeface="+mn-ea"/>
                <a:sym typeface="+mn-lt"/>
              </a:rPr>
              <a:t>THANK YOU</a:t>
            </a:r>
            <a:endParaRPr lang="zh-CN" altLang="en-US" sz="1600" dirty="0">
              <a:solidFill>
                <a:srgbClr val="93756A"/>
              </a:solidFill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05628" y="4767989"/>
            <a:ext cx="1819752" cy="301495"/>
          </a:xfrm>
          <a:prstGeom prst="roundRect">
            <a:avLst>
              <a:gd name="adj" fmla="val 50000"/>
            </a:avLst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cs typeface="+mn-ea"/>
                <a:sym typeface="+mn-lt"/>
              </a:rPr>
              <a:t>汇报人：</a:t>
            </a:r>
            <a:r>
              <a:rPr lang="en-US" altLang="zh-CN" sz="1200" dirty="0">
                <a:cs typeface="+mn-ea"/>
                <a:sym typeface="+mn-lt"/>
              </a:rPr>
              <a:t>51PPT</a:t>
            </a:r>
            <a:r>
              <a:rPr lang="zh-CN" altLang="en-US" sz="1200" dirty="0">
                <a:cs typeface="+mn-ea"/>
                <a:sym typeface="+mn-lt"/>
              </a:rPr>
              <a:t>模板网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51188C-9B5C-C61F-EF79-95524A6DEE1B}"/>
              </a:ext>
            </a:extLst>
          </p:cNvPr>
          <p:cNvSpPr txBox="1"/>
          <p:nvPr/>
        </p:nvSpPr>
        <p:spPr>
          <a:xfrm>
            <a:off x="4111565" y="2831841"/>
            <a:ext cx="42242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93756A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谢谢观看</a:t>
            </a:r>
          </a:p>
        </p:txBody>
      </p:sp>
      <p:sp>
        <p:nvSpPr>
          <p:cNvPr id="14" name="圆角矩形 12">
            <a:extLst>
              <a:ext uri="{FF2B5EF4-FFF2-40B4-BE49-F238E27FC236}">
                <a16:creationId xmlns:a16="http://schemas.microsoft.com/office/drawing/2014/main" id="{BEAC7D80-D1AF-501D-2BAC-3A88F5283A1D}"/>
              </a:ext>
            </a:extLst>
          </p:cNvPr>
          <p:cNvSpPr/>
          <p:nvPr/>
        </p:nvSpPr>
        <p:spPr>
          <a:xfrm>
            <a:off x="6777026" y="4767989"/>
            <a:ext cx="1819752" cy="301495"/>
          </a:xfrm>
          <a:prstGeom prst="roundRect">
            <a:avLst>
              <a:gd name="adj" fmla="val 50000"/>
            </a:avLst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cs typeface="+mn-ea"/>
                <a:sym typeface="+mn-lt"/>
              </a:rPr>
              <a:t>时间：</a:t>
            </a:r>
            <a:r>
              <a:rPr lang="en-US" altLang="zh-CN" sz="1200" b="1" dirty="0">
                <a:cs typeface="+mn-ea"/>
                <a:sym typeface="+mn-lt"/>
              </a:rPr>
              <a:t>2022.09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A218746-EF09-936F-21FF-9E5A2B273B5F}"/>
              </a:ext>
            </a:extLst>
          </p:cNvPr>
          <p:cNvSpPr txBox="1"/>
          <p:nvPr/>
        </p:nvSpPr>
        <p:spPr>
          <a:xfrm>
            <a:off x="5589362" y="1899141"/>
            <a:ext cx="20088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93756A"/>
                </a:solidFill>
              </a:rPr>
              <a:t>202X</a:t>
            </a:r>
            <a:endParaRPr lang="zh-CN" altLang="en-US" sz="6000" dirty="0">
              <a:solidFill>
                <a:srgbClr val="93756A"/>
              </a:solidFill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85F9A26-9852-64BD-960B-176C1FFC218D}"/>
              </a:ext>
            </a:extLst>
          </p:cNvPr>
          <p:cNvGrpSpPr/>
          <p:nvPr/>
        </p:nvGrpSpPr>
        <p:grpSpPr>
          <a:xfrm>
            <a:off x="967555" y="306944"/>
            <a:ext cx="1743162" cy="1420255"/>
            <a:chOff x="582843" y="306944"/>
            <a:chExt cx="1743162" cy="1420255"/>
          </a:xfrm>
        </p:grpSpPr>
        <p:sp>
          <p:nvSpPr>
            <p:cNvPr id="51" name="图形 49">
              <a:extLst>
                <a:ext uri="{FF2B5EF4-FFF2-40B4-BE49-F238E27FC236}">
                  <a16:creationId xmlns:a16="http://schemas.microsoft.com/office/drawing/2014/main" id="{E646E0A2-2D26-8275-7168-2AC16C034AB7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78FCD39-22F2-7E57-9447-2A46C5A315DC}"/>
                </a:ext>
              </a:extLst>
            </p:cNvPr>
            <p:cNvSpPr txBox="1"/>
            <p:nvPr/>
          </p:nvSpPr>
          <p:spPr>
            <a:xfrm>
              <a:off x="860351" y="759035"/>
              <a:ext cx="11881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LOGO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9719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785F9A26-9852-64BD-960B-176C1FFC218D}"/>
              </a:ext>
            </a:extLst>
          </p:cNvPr>
          <p:cNvGrpSpPr/>
          <p:nvPr/>
        </p:nvGrpSpPr>
        <p:grpSpPr>
          <a:xfrm>
            <a:off x="412149" y="302688"/>
            <a:ext cx="1743162" cy="1420255"/>
            <a:chOff x="582843" y="306944"/>
            <a:chExt cx="1743162" cy="1420255"/>
          </a:xfrm>
        </p:grpSpPr>
        <p:sp>
          <p:nvSpPr>
            <p:cNvPr id="51" name="图形 49">
              <a:extLst>
                <a:ext uri="{FF2B5EF4-FFF2-40B4-BE49-F238E27FC236}">
                  <a16:creationId xmlns:a16="http://schemas.microsoft.com/office/drawing/2014/main" id="{E646E0A2-2D26-8275-7168-2AC16C034AB7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78FCD39-22F2-7E57-9447-2A46C5A315DC}"/>
                </a:ext>
              </a:extLst>
            </p:cNvPr>
            <p:cNvSpPr txBox="1"/>
            <p:nvPr/>
          </p:nvSpPr>
          <p:spPr>
            <a:xfrm>
              <a:off x="1009430" y="802577"/>
              <a:ext cx="8899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目录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9306875-19C5-19C1-622C-92B7B6120343}"/>
              </a:ext>
            </a:extLst>
          </p:cNvPr>
          <p:cNvSpPr txBox="1"/>
          <p:nvPr/>
        </p:nvSpPr>
        <p:spPr>
          <a:xfrm>
            <a:off x="2295457" y="5517675"/>
            <a:ext cx="9601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dirty="0">
                <a:solidFill>
                  <a:srgbClr val="93756A">
                    <a:alpha val="20000"/>
                  </a:srgbClr>
                </a:solidFill>
                <a:cs typeface="+mn-ea"/>
                <a:sym typeface="+mn-lt"/>
              </a:rPr>
              <a:t>CONTENTS</a:t>
            </a:r>
            <a:endParaRPr lang="zh-CN" altLang="en-US" sz="8000" dirty="0">
              <a:solidFill>
                <a:srgbClr val="93756A">
                  <a:alpha val="2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CEBF222-DBB4-B8EC-F9F5-34F0CB266CA5}"/>
              </a:ext>
            </a:extLst>
          </p:cNvPr>
          <p:cNvGrpSpPr/>
          <p:nvPr/>
        </p:nvGrpSpPr>
        <p:grpSpPr>
          <a:xfrm>
            <a:off x="1996039" y="2333652"/>
            <a:ext cx="4403226" cy="773290"/>
            <a:chOff x="1604153" y="2214741"/>
            <a:chExt cx="4403226" cy="7732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07793C4-2044-CF19-1883-F858A43EC899}"/>
                </a:ext>
              </a:extLst>
            </p:cNvPr>
            <p:cNvSpPr txBox="1"/>
            <p:nvPr/>
          </p:nvSpPr>
          <p:spPr>
            <a:xfrm>
              <a:off x="2562667" y="2214741"/>
              <a:ext cx="232934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rPr>
                <a:t>年中工作概述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375A49A-2D28-5557-C331-E647ECF8EA0E}"/>
                </a:ext>
              </a:extLst>
            </p:cNvPr>
            <p:cNvSpPr/>
            <p:nvPr/>
          </p:nvSpPr>
          <p:spPr>
            <a:xfrm>
              <a:off x="1604153" y="2229465"/>
              <a:ext cx="682908" cy="682908"/>
            </a:xfrm>
            <a:custGeom>
              <a:avLst/>
              <a:gdLst>
                <a:gd name="connsiteX0" fmla="*/ 0 w 682908"/>
                <a:gd name="connsiteY0" fmla="*/ 341454 h 682908"/>
                <a:gd name="connsiteX1" fmla="*/ 341454 w 682908"/>
                <a:gd name="connsiteY1" fmla="*/ 0 h 682908"/>
                <a:gd name="connsiteX2" fmla="*/ 682908 w 682908"/>
                <a:gd name="connsiteY2" fmla="*/ 341454 h 682908"/>
                <a:gd name="connsiteX3" fmla="*/ 341454 w 682908"/>
                <a:gd name="connsiteY3" fmla="*/ 682908 h 682908"/>
                <a:gd name="connsiteX4" fmla="*/ 0 w 682908"/>
                <a:gd name="connsiteY4" fmla="*/ 341454 h 68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908" h="682908" extrusionOk="0">
                  <a:moveTo>
                    <a:pt x="0" y="341454"/>
                  </a:moveTo>
                  <a:cubicBezTo>
                    <a:pt x="-17341" y="142178"/>
                    <a:pt x="138797" y="5283"/>
                    <a:pt x="341454" y="0"/>
                  </a:cubicBezTo>
                  <a:cubicBezTo>
                    <a:pt x="556841" y="5643"/>
                    <a:pt x="673329" y="153179"/>
                    <a:pt x="682908" y="341454"/>
                  </a:cubicBezTo>
                  <a:cubicBezTo>
                    <a:pt x="659723" y="552675"/>
                    <a:pt x="524448" y="713782"/>
                    <a:pt x="341454" y="682908"/>
                  </a:cubicBezTo>
                  <a:cubicBezTo>
                    <a:pt x="142524" y="677245"/>
                    <a:pt x="28157" y="543488"/>
                    <a:pt x="0" y="341454"/>
                  </a:cubicBezTo>
                  <a:close/>
                </a:path>
              </a:pathLst>
            </a:custGeom>
            <a:noFill/>
            <a:ln>
              <a:solidFill>
                <a:srgbClr val="93756A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54F9AB0-C3DC-008B-A658-0216564D8628}"/>
                </a:ext>
              </a:extLst>
            </p:cNvPr>
            <p:cNvSpPr txBox="1"/>
            <p:nvPr/>
          </p:nvSpPr>
          <p:spPr>
            <a:xfrm>
              <a:off x="1664150" y="2374679"/>
              <a:ext cx="5555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071AACA-6103-E0BB-6ACE-29FA5FB8A6B7}"/>
                </a:ext>
              </a:extLst>
            </p:cNvPr>
            <p:cNvSpPr/>
            <p:nvPr/>
          </p:nvSpPr>
          <p:spPr>
            <a:xfrm>
              <a:off x="2573935" y="2649477"/>
              <a:ext cx="343344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rPr>
                <a:t>Review of work content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6698F5F-C26C-515C-B0E0-C548DFDBAB77}"/>
              </a:ext>
            </a:extLst>
          </p:cNvPr>
          <p:cNvGrpSpPr/>
          <p:nvPr/>
        </p:nvGrpSpPr>
        <p:grpSpPr>
          <a:xfrm>
            <a:off x="6757462" y="2303185"/>
            <a:ext cx="4403226" cy="773290"/>
            <a:chOff x="1604153" y="3297136"/>
            <a:chExt cx="4403226" cy="77329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DA3062E-5E45-9256-F894-685FD23978DD}"/>
                </a:ext>
              </a:extLst>
            </p:cNvPr>
            <p:cNvSpPr txBox="1"/>
            <p:nvPr/>
          </p:nvSpPr>
          <p:spPr>
            <a:xfrm>
              <a:off x="2562667" y="3297136"/>
              <a:ext cx="232934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rPr>
                <a:t>工作难点分析</a:t>
              </a: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27F99A3-7B72-3051-D42F-86BEF38140CE}"/>
                </a:ext>
              </a:extLst>
            </p:cNvPr>
            <p:cNvSpPr/>
            <p:nvPr/>
          </p:nvSpPr>
          <p:spPr>
            <a:xfrm>
              <a:off x="1604153" y="3311860"/>
              <a:ext cx="682908" cy="682908"/>
            </a:xfrm>
            <a:custGeom>
              <a:avLst/>
              <a:gdLst>
                <a:gd name="connsiteX0" fmla="*/ 0 w 682908"/>
                <a:gd name="connsiteY0" fmla="*/ 341454 h 682908"/>
                <a:gd name="connsiteX1" fmla="*/ 341454 w 682908"/>
                <a:gd name="connsiteY1" fmla="*/ 0 h 682908"/>
                <a:gd name="connsiteX2" fmla="*/ 682908 w 682908"/>
                <a:gd name="connsiteY2" fmla="*/ 341454 h 682908"/>
                <a:gd name="connsiteX3" fmla="*/ 341454 w 682908"/>
                <a:gd name="connsiteY3" fmla="*/ 682908 h 682908"/>
                <a:gd name="connsiteX4" fmla="*/ 0 w 682908"/>
                <a:gd name="connsiteY4" fmla="*/ 341454 h 68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908" h="682908" extrusionOk="0">
                  <a:moveTo>
                    <a:pt x="0" y="341454"/>
                  </a:moveTo>
                  <a:cubicBezTo>
                    <a:pt x="-17341" y="142178"/>
                    <a:pt x="138797" y="5283"/>
                    <a:pt x="341454" y="0"/>
                  </a:cubicBezTo>
                  <a:cubicBezTo>
                    <a:pt x="556841" y="5643"/>
                    <a:pt x="673329" y="153179"/>
                    <a:pt x="682908" y="341454"/>
                  </a:cubicBezTo>
                  <a:cubicBezTo>
                    <a:pt x="659723" y="552675"/>
                    <a:pt x="524448" y="713782"/>
                    <a:pt x="341454" y="682908"/>
                  </a:cubicBezTo>
                  <a:cubicBezTo>
                    <a:pt x="142524" y="677245"/>
                    <a:pt x="28157" y="543488"/>
                    <a:pt x="0" y="341454"/>
                  </a:cubicBezTo>
                  <a:close/>
                </a:path>
              </a:pathLst>
            </a:custGeom>
            <a:noFill/>
            <a:ln>
              <a:solidFill>
                <a:srgbClr val="93756A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BE80113-0D12-2997-6611-051E227B1449}"/>
                </a:ext>
              </a:extLst>
            </p:cNvPr>
            <p:cNvSpPr txBox="1"/>
            <p:nvPr/>
          </p:nvSpPr>
          <p:spPr>
            <a:xfrm>
              <a:off x="1664150" y="3457074"/>
              <a:ext cx="5555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E6CFEBF-1F2B-76E8-8A88-CF61E6B7B39B}"/>
                </a:ext>
              </a:extLst>
            </p:cNvPr>
            <p:cNvSpPr/>
            <p:nvPr/>
          </p:nvSpPr>
          <p:spPr>
            <a:xfrm>
              <a:off x="2573935" y="3731872"/>
              <a:ext cx="343344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rPr>
                <a:t>Analysis of work difficulties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9B919D7-AC9C-473F-54C4-3A8125E9C8B8}"/>
              </a:ext>
            </a:extLst>
          </p:cNvPr>
          <p:cNvGrpSpPr/>
          <p:nvPr/>
        </p:nvGrpSpPr>
        <p:grpSpPr>
          <a:xfrm>
            <a:off x="1994380" y="3630658"/>
            <a:ext cx="4403226" cy="773290"/>
            <a:chOff x="1602494" y="4379531"/>
            <a:chExt cx="4403226" cy="77329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5E85485-361F-481A-4040-651324E81D4C}"/>
                </a:ext>
              </a:extLst>
            </p:cNvPr>
            <p:cNvSpPr txBox="1"/>
            <p:nvPr/>
          </p:nvSpPr>
          <p:spPr>
            <a:xfrm>
              <a:off x="2561008" y="4379531"/>
              <a:ext cx="232934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rPr>
                <a:t>市场状况概述</a:t>
              </a: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5C1A9A2-6CA6-570C-1F68-AAC32D10EA37}"/>
                </a:ext>
              </a:extLst>
            </p:cNvPr>
            <p:cNvSpPr/>
            <p:nvPr/>
          </p:nvSpPr>
          <p:spPr>
            <a:xfrm>
              <a:off x="1602494" y="4394255"/>
              <a:ext cx="682908" cy="682908"/>
            </a:xfrm>
            <a:custGeom>
              <a:avLst/>
              <a:gdLst>
                <a:gd name="connsiteX0" fmla="*/ 0 w 682908"/>
                <a:gd name="connsiteY0" fmla="*/ 341454 h 682908"/>
                <a:gd name="connsiteX1" fmla="*/ 341454 w 682908"/>
                <a:gd name="connsiteY1" fmla="*/ 0 h 682908"/>
                <a:gd name="connsiteX2" fmla="*/ 682908 w 682908"/>
                <a:gd name="connsiteY2" fmla="*/ 341454 h 682908"/>
                <a:gd name="connsiteX3" fmla="*/ 341454 w 682908"/>
                <a:gd name="connsiteY3" fmla="*/ 682908 h 682908"/>
                <a:gd name="connsiteX4" fmla="*/ 0 w 682908"/>
                <a:gd name="connsiteY4" fmla="*/ 341454 h 68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908" h="682908" extrusionOk="0">
                  <a:moveTo>
                    <a:pt x="0" y="341454"/>
                  </a:moveTo>
                  <a:cubicBezTo>
                    <a:pt x="-17341" y="142178"/>
                    <a:pt x="138797" y="5283"/>
                    <a:pt x="341454" y="0"/>
                  </a:cubicBezTo>
                  <a:cubicBezTo>
                    <a:pt x="556841" y="5643"/>
                    <a:pt x="673329" y="153179"/>
                    <a:pt x="682908" y="341454"/>
                  </a:cubicBezTo>
                  <a:cubicBezTo>
                    <a:pt x="659723" y="552675"/>
                    <a:pt x="524448" y="713782"/>
                    <a:pt x="341454" y="682908"/>
                  </a:cubicBezTo>
                  <a:cubicBezTo>
                    <a:pt x="142524" y="677245"/>
                    <a:pt x="28157" y="543488"/>
                    <a:pt x="0" y="341454"/>
                  </a:cubicBezTo>
                  <a:close/>
                </a:path>
              </a:pathLst>
            </a:custGeom>
            <a:noFill/>
            <a:ln>
              <a:solidFill>
                <a:srgbClr val="93756A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DDC8A48-C578-D3A6-35E7-9A8666A7C32D}"/>
                </a:ext>
              </a:extLst>
            </p:cNvPr>
            <p:cNvSpPr txBox="1"/>
            <p:nvPr/>
          </p:nvSpPr>
          <p:spPr>
            <a:xfrm>
              <a:off x="1662491" y="4539469"/>
              <a:ext cx="5555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32B489A-31AA-7658-CBE3-78038D5956C0}"/>
                </a:ext>
              </a:extLst>
            </p:cNvPr>
            <p:cNvSpPr/>
            <p:nvPr/>
          </p:nvSpPr>
          <p:spPr>
            <a:xfrm>
              <a:off x="2572276" y="4814267"/>
              <a:ext cx="343344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rPr>
                <a:t>Overview of market conditions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F48726D-E739-61E8-5E08-18EAC658AF1D}"/>
              </a:ext>
            </a:extLst>
          </p:cNvPr>
          <p:cNvGrpSpPr/>
          <p:nvPr/>
        </p:nvGrpSpPr>
        <p:grpSpPr>
          <a:xfrm>
            <a:off x="6757462" y="3600191"/>
            <a:ext cx="4403226" cy="773290"/>
            <a:chOff x="1602494" y="5463086"/>
            <a:chExt cx="4403226" cy="77329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6B577CA-DA44-B810-9CA0-30B16BE43FCA}"/>
                </a:ext>
              </a:extLst>
            </p:cNvPr>
            <p:cNvSpPr txBox="1"/>
            <p:nvPr/>
          </p:nvSpPr>
          <p:spPr>
            <a:xfrm>
              <a:off x="2561008" y="5463086"/>
              <a:ext cx="232934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rPr>
                <a:t>工作目标计划</a:t>
              </a: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3834D7A-DE20-BB21-FE51-8AFF9776AE9F}"/>
                </a:ext>
              </a:extLst>
            </p:cNvPr>
            <p:cNvSpPr/>
            <p:nvPr/>
          </p:nvSpPr>
          <p:spPr>
            <a:xfrm>
              <a:off x="1602494" y="5477810"/>
              <a:ext cx="682908" cy="682908"/>
            </a:xfrm>
            <a:custGeom>
              <a:avLst/>
              <a:gdLst>
                <a:gd name="connsiteX0" fmla="*/ 0 w 682908"/>
                <a:gd name="connsiteY0" fmla="*/ 341454 h 682908"/>
                <a:gd name="connsiteX1" fmla="*/ 341454 w 682908"/>
                <a:gd name="connsiteY1" fmla="*/ 0 h 682908"/>
                <a:gd name="connsiteX2" fmla="*/ 682908 w 682908"/>
                <a:gd name="connsiteY2" fmla="*/ 341454 h 682908"/>
                <a:gd name="connsiteX3" fmla="*/ 341454 w 682908"/>
                <a:gd name="connsiteY3" fmla="*/ 682908 h 682908"/>
                <a:gd name="connsiteX4" fmla="*/ 0 w 682908"/>
                <a:gd name="connsiteY4" fmla="*/ 341454 h 68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908" h="682908" extrusionOk="0">
                  <a:moveTo>
                    <a:pt x="0" y="341454"/>
                  </a:moveTo>
                  <a:cubicBezTo>
                    <a:pt x="-22198" y="153824"/>
                    <a:pt x="176066" y="22801"/>
                    <a:pt x="341454" y="0"/>
                  </a:cubicBezTo>
                  <a:cubicBezTo>
                    <a:pt x="534882" y="9949"/>
                    <a:pt x="683110" y="159026"/>
                    <a:pt x="682908" y="341454"/>
                  </a:cubicBezTo>
                  <a:cubicBezTo>
                    <a:pt x="665524" y="503807"/>
                    <a:pt x="551175" y="708470"/>
                    <a:pt x="341454" y="682908"/>
                  </a:cubicBezTo>
                  <a:cubicBezTo>
                    <a:pt x="157857" y="664373"/>
                    <a:pt x="3276" y="536142"/>
                    <a:pt x="0" y="341454"/>
                  </a:cubicBezTo>
                  <a:close/>
                </a:path>
              </a:pathLst>
            </a:custGeom>
            <a:noFill/>
            <a:ln>
              <a:solidFill>
                <a:srgbClr val="93756A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CA37CD5-2794-5D3A-F81D-2F93AF44D5AE}"/>
                </a:ext>
              </a:extLst>
            </p:cNvPr>
            <p:cNvSpPr txBox="1"/>
            <p:nvPr/>
          </p:nvSpPr>
          <p:spPr>
            <a:xfrm>
              <a:off x="1662491" y="5623024"/>
              <a:ext cx="5555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39F75F3B-A4B1-E5ED-2C36-215C1BE1974D}"/>
                </a:ext>
              </a:extLst>
            </p:cNvPr>
            <p:cNvSpPr/>
            <p:nvPr/>
          </p:nvSpPr>
          <p:spPr>
            <a:xfrm>
              <a:off x="2572276" y="5897822"/>
              <a:ext cx="343344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rPr>
                <a:t>Annual work plan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20BCA73C-BD71-CCF1-27C0-E8596F74AF87}"/>
              </a:ext>
            </a:extLst>
          </p:cNvPr>
          <p:cNvSpPr txBox="1"/>
          <p:nvPr/>
        </p:nvSpPr>
        <p:spPr>
          <a:xfrm>
            <a:off x="-58801000" y="-31985466"/>
            <a:ext cx="8788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874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D528C889-4C94-CA22-C173-2BF10FBFA9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pPr algn="l"/>
            <a:endParaRPr lang="en-US" altLang="zh-CN" dirty="0"/>
          </a:p>
          <a:p>
            <a:pPr algn="l"/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00609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306875-19C5-19C1-622C-92B7B6120343}"/>
              </a:ext>
            </a:extLst>
          </p:cNvPr>
          <p:cNvSpPr txBox="1"/>
          <p:nvPr/>
        </p:nvSpPr>
        <p:spPr>
          <a:xfrm>
            <a:off x="1282999" y="1371030"/>
            <a:ext cx="43485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rgbClr val="93756A"/>
                </a:solidFill>
                <a:cs typeface="+mn-ea"/>
                <a:sym typeface="+mn-lt"/>
              </a:rPr>
              <a:t>01</a:t>
            </a:r>
            <a:endParaRPr lang="zh-CN" altLang="en-US" sz="23900" dirty="0">
              <a:solidFill>
                <a:srgbClr val="93756A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4F04AD6-5D34-21BE-9F6F-358615D6C262}"/>
              </a:ext>
            </a:extLst>
          </p:cNvPr>
          <p:cNvGrpSpPr/>
          <p:nvPr/>
        </p:nvGrpSpPr>
        <p:grpSpPr>
          <a:xfrm>
            <a:off x="5181326" y="2132520"/>
            <a:ext cx="5086137" cy="2177782"/>
            <a:chOff x="5036186" y="2437320"/>
            <a:chExt cx="5086137" cy="217778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CEBF222-DBB4-B8EC-F9F5-34F0CB266CA5}"/>
                </a:ext>
              </a:extLst>
            </p:cNvPr>
            <p:cNvGrpSpPr/>
            <p:nvPr/>
          </p:nvGrpSpPr>
          <p:grpSpPr>
            <a:xfrm>
              <a:off x="5036186" y="2437320"/>
              <a:ext cx="5031326" cy="1294142"/>
              <a:chOff x="2533639" y="1973478"/>
              <a:chExt cx="5031326" cy="1294142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07793C4-2044-CF19-1883-F858A43EC899}"/>
                  </a:ext>
                </a:extLst>
              </p:cNvPr>
              <p:cNvSpPr txBox="1"/>
              <p:nvPr/>
            </p:nvSpPr>
            <p:spPr>
              <a:xfrm>
                <a:off x="2533639" y="1973478"/>
                <a:ext cx="503132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3756A"/>
                    </a:solidFill>
                    <a:effectLst/>
                    <a:uLnTx/>
                    <a:uFillTx/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  <a:sym typeface="+mn-lt"/>
                  </a:rPr>
                  <a:t>年中工作概述</a:t>
                </a: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4071AACA-6103-E0BB-6ACE-29FA5FB8A6B7}"/>
                  </a:ext>
                </a:extLst>
              </p:cNvPr>
              <p:cNvSpPr/>
              <p:nvPr/>
            </p:nvSpPr>
            <p:spPr>
              <a:xfrm>
                <a:off x="2588450" y="2867510"/>
                <a:ext cx="461905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3756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Review of work content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B7C6ABE-225A-BC31-37F1-DF2FDA7BDF7B}"/>
                </a:ext>
              </a:extLst>
            </p:cNvPr>
            <p:cNvSpPr txBox="1"/>
            <p:nvPr/>
          </p:nvSpPr>
          <p:spPr>
            <a:xfrm>
              <a:off x="5090997" y="3906638"/>
              <a:ext cx="5031326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3756A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1725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7793C4-2044-CF19-1883-F858A43EC899}"/>
              </a:ext>
            </a:extLst>
          </p:cNvPr>
          <p:cNvSpPr txBox="1"/>
          <p:nvPr/>
        </p:nvSpPr>
        <p:spPr>
          <a:xfrm>
            <a:off x="1452979" y="344118"/>
            <a:ext cx="263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年中工作概述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8A5FC3-31AF-D099-D95A-F330AE6F5837}"/>
              </a:ext>
            </a:extLst>
          </p:cNvPr>
          <p:cNvGrpSpPr/>
          <p:nvPr/>
        </p:nvGrpSpPr>
        <p:grpSpPr>
          <a:xfrm>
            <a:off x="179920" y="146871"/>
            <a:ext cx="1126365" cy="917715"/>
            <a:chOff x="582843" y="306944"/>
            <a:chExt cx="1743162" cy="1420255"/>
          </a:xfrm>
        </p:grpSpPr>
        <p:sp>
          <p:nvSpPr>
            <p:cNvPr id="5" name="图形 49">
              <a:extLst>
                <a:ext uri="{FF2B5EF4-FFF2-40B4-BE49-F238E27FC236}">
                  <a16:creationId xmlns:a16="http://schemas.microsoft.com/office/drawing/2014/main" id="{C51A8CAC-9367-273C-500E-E3CF587982AB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C4BA73-5AF3-EC19-FC14-41245BB18E46}"/>
                </a:ext>
              </a:extLst>
            </p:cNvPr>
            <p:cNvSpPr txBox="1"/>
            <p:nvPr/>
          </p:nvSpPr>
          <p:spPr>
            <a:xfrm>
              <a:off x="906287" y="469309"/>
              <a:ext cx="1223535" cy="1095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637B4ED7-7E6E-D32F-5499-8066C00CD7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8316825"/>
              </p:ext>
            </p:extLst>
          </p:nvPr>
        </p:nvGraphicFramePr>
        <p:xfrm>
          <a:off x="5862196" y="1863834"/>
          <a:ext cx="5425835" cy="3357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1">
            <a:extLst>
              <a:ext uri="{FF2B5EF4-FFF2-40B4-BE49-F238E27FC236}">
                <a16:creationId xmlns:a16="http://schemas.microsoft.com/office/drawing/2014/main" id="{7DFD4283-3E3C-20EB-3496-94C6EE853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939" y="2686972"/>
            <a:ext cx="4209079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C61F62D-46DB-1509-C1D0-C18A8575994D}"/>
              </a:ext>
            </a:extLst>
          </p:cNvPr>
          <p:cNvSpPr/>
          <p:nvPr/>
        </p:nvSpPr>
        <p:spPr>
          <a:xfrm>
            <a:off x="1061825" y="2016235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37DC9B6-8A50-8552-46A8-F5F9E741F04E}"/>
              </a:ext>
            </a:extLst>
          </p:cNvPr>
          <p:cNvSpPr/>
          <p:nvPr/>
        </p:nvSpPr>
        <p:spPr>
          <a:xfrm>
            <a:off x="1158939" y="2558014"/>
            <a:ext cx="355600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06345CBE-B78E-81E0-18A9-8863EDCEA861}"/>
              </a:ext>
            </a:extLst>
          </p:cNvPr>
          <p:cNvSpPr/>
          <p:nvPr/>
        </p:nvSpPr>
        <p:spPr>
          <a:xfrm>
            <a:off x="1142006" y="4149965"/>
            <a:ext cx="3542931" cy="13914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圆角矩形 12">
            <a:extLst>
              <a:ext uri="{FF2B5EF4-FFF2-40B4-BE49-F238E27FC236}">
                <a16:creationId xmlns:a16="http://schemas.microsoft.com/office/drawing/2014/main" id="{A48B80A3-1E08-EC5B-E5BF-1E12AE77A196}"/>
              </a:ext>
            </a:extLst>
          </p:cNvPr>
          <p:cNvSpPr/>
          <p:nvPr/>
        </p:nvSpPr>
        <p:spPr>
          <a:xfrm>
            <a:off x="1142005" y="4149965"/>
            <a:ext cx="1505260" cy="139149"/>
          </a:xfrm>
          <a:prstGeom prst="roundRect">
            <a:avLst>
              <a:gd name="adj" fmla="val 50000"/>
            </a:avLst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0B3727-DCD3-7868-96EE-5749C2FC0070}"/>
              </a:ext>
            </a:extLst>
          </p:cNvPr>
          <p:cNvSpPr/>
          <p:nvPr/>
        </p:nvSpPr>
        <p:spPr>
          <a:xfrm>
            <a:off x="4847860" y="4043595"/>
            <a:ext cx="5277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44%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圆角矩形 14">
            <a:extLst>
              <a:ext uri="{FF2B5EF4-FFF2-40B4-BE49-F238E27FC236}">
                <a16:creationId xmlns:a16="http://schemas.microsoft.com/office/drawing/2014/main" id="{95058C9D-CE16-833C-8D96-AE2F9C5DD9A6}"/>
              </a:ext>
            </a:extLst>
          </p:cNvPr>
          <p:cNvSpPr/>
          <p:nvPr/>
        </p:nvSpPr>
        <p:spPr>
          <a:xfrm>
            <a:off x="1151686" y="4501368"/>
            <a:ext cx="3542931" cy="13914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圆角矩形 15">
            <a:extLst>
              <a:ext uri="{FF2B5EF4-FFF2-40B4-BE49-F238E27FC236}">
                <a16:creationId xmlns:a16="http://schemas.microsoft.com/office/drawing/2014/main" id="{C971A4E0-D64B-B418-913F-94C69DF82383}"/>
              </a:ext>
            </a:extLst>
          </p:cNvPr>
          <p:cNvSpPr/>
          <p:nvPr/>
        </p:nvSpPr>
        <p:spPr>
          <a:xfrm>
            <a:off x="1151685" y="4501368"/>
            <a:ext cx="2063685" cy="139149"/>
          </a:xfrm>
          <a:prstGeom prst="roundRect">
            <a:avLst>
              <a:gd name="adj" fmla="val 50000"/>
            </a:avLst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2F52626-8B7D-A954-C40C-748AB465D12D}"/>
              </a:ext>
            </a:extLst>
          </p:cNvPr>
          <p:cNvSpPr/>
          <p:nvPr/>
        </p:nvSpPr>
        <p:spPr>
          <a:xfrm>
            <a:off x="4857538" y="4394997"/>
            <a:ext cx="5277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56%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8970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7793C4-2044-CF19-1883-F858A43EC899}"/>
              </a:ext>
            </a:extLst>
          </p:cNvPr>
          <p:cNvSpPr txBox="1"/>
          <p:nvPr/>
        </p:nvSpPr>
        <p:spPr>
          <a:xfrm>
            <a:off x="1452979" y="344118"/>
            <a:ext cx="263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年中工作概述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8A5FC3-31AF-D099-D95A-F330AE6F5837}"/>
              </a:ext>
            </a:extLst>
          </p:cNvPr>
          <p:cNvGrpSpPr/>
          <p:nvPr/>
        </p:nvGrpSpPr>
        <p:grpSpPr>
          <a:xfrm>
            <a:off x="179920" y="146871"/>
            <a:ext cx="1126365" cy="917715"/>
            <a:chOff x="582843" y="306944"/>
            <a:chExt cx="1743162" cy="1420255"/>
          </a:xfrm>
        </p:grpSpPr>
        <p:sp>
          <p:nvSpPr>
            <p:cNvPr id="5" name="图形 49">
              <a:extLst>
                <a:ext uri="{FF2B5EF4-FFF2-40B4-BE49-F238E27FC236}">
                  <a16:creationId xmlns:a16="http://schemas.microsoft.com/office/drawing/2014/main" id="{C51A8CAC-9367-273C-500E-E3CF587982AB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C4BA73-5AF3-EC19-FC14-41245BB18E46}"/>
                </a:ext>
              </a:extLst>
            </p:cNvPr>
            <p:cNvSpPr txBox="1"/>
            <p:nvPr/>
          </p:nvSpPr>
          <p:spPr>
            <a:xfrm>
              <a:off x="906287" y="469309"/>
              <a:ext cx="1223535" cy="1095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2" name="Pentagon 12">
            <a:extLst>
              <a:ext uri="{FF2B5EF4-FFF2-40B4-BE49-F238E27FC236}">
                <a16:creationId xmlns:a16="http://schemas.microsoft.com/office/drawing/2014/main" id="{ADDDB672-F2F4-88E4-A0D0-84831BA4F791}"/>
              </a:ext>
            </a:extLst>
          </p:cNvPr>
          <p:cNvSpPr/>
          <p:nvPr/>
        </p:nvSpPr>
        <p:spPr>
          <a:xfrm rot="5400000">
            <a:off x="990589" y="2019104"/>
            <a:ext cx="2343553" cy="1563256"/>
          </a:xfrm>
          <a:prstGeom prst="homePlate">
            <a:avLst/>
          </a:pr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67E089BB-A855-14A7-44E4-96556BA9C4BA}"/>
              </a:ext>
            </a:extLst>
          </p:cNvPr>
          <p:cNvSpPr/>
          <p:nvPr/>
        </p:nvSpPr>
        <p:spPr>
          <a:xfrm>
            <a:off x="1340697" y="1970655"/>
            <a:ext cx="1643336" cy="637400"/>
          </a:xfrm>
          <a:prstGeom prst="rect">
            <a:avLst/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8" name="Group 45">
            <a:extLst>
              <a:ext uri="{FF2B5EF4-FFF2-40B4-BE49-F238E27FC236}">
                <a16:creationId xmlns:a16="http://schemas.microsoft.com/office/drawing/2014/main" id="{D62F74EA-243B-7A60-5EDE-7B8BAF8D7F57}"/>
              </a:ext>
            </a:extLst>
          </p:cNvPr>
          <p:cNvGrpSpPr/>
          <p:nvPr/>
        </p:nvGrpSpPr>
        <p:grpSpPr>
          <a:xfrm>
            <a:off x="1942886" y="2865674"/>
            <a:ext cx="366957" cy="539755"/>
            <a:chOff x="9209088" y="5059363"/>
            <a:chExt cx="300038" cy="441324"/>
          </a:xfrm>
          <a:solidFill>
            <a:srgbClr val="93756A"/>
          </a:solidFill>
        </p:grpSpPr>
        <p:sp>
          <p:nvSpPr>
            <p:cNvPr id="19" name="Freeform 412">
              <a:extLst>
                <a:ext uri="{FF2B5EF4-FFF2-40B4-BE49-F238E27FC236}">
                  <a16:creationId xmlns:a16="http://schemas.microsoft.com/office/drawing/2014/main" id="{674C010B-4C47-BFC3-8EF3-CDE82B71F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413">
              <a:extLst>
                <a:ext uri="{FF2B5EF4-FFF2-40B4-BE49-F238E27FC236}">
                  <a16:creationId xmlns:a16="http://schemas.microsoft.com/office/drawing/2014/main" id="{CFAEB5AD-8F41-77EF-5499-E4E0B2FD23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414">
              <a:extLst>
                <a:ext uri="{FF2B5EF4-FFF2-40B4-BE49-F238E27FC236}">
                  <a16:creationId xmlns:a16="http://schemas.microsoft.com/office/drawing/2014/main" id="{2A15EFBC-30D3-AA90-AADA-AA9952192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415">
              <a:extLst>
                <a:ext uri="{FF2B5EF4-FFF2-40B4-BE49-F238E27FC236}">
                  <a16:creationId xmlns:a16="http://schemas.microsoft.com/office/drawing/2014/main" id="{1E77FA3A-BE4D-4999-C00D-6D72B25A9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416">
              <a:extLst>
                <a:ext uri="{FF2B5EF4-FFF2-40B4-BE49-F238E27FC236}">
                  <a16:creationId xmlns:a16="http://schemas.microsoft.com/office/drawing/2014/main" id="{5A9B9C9E-8473-5995-62AD-DBBE1E1F4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417">
              <a:extLst>
                <a:ext uri="{FF2B5EF4-FFF2-40B4-BE49-F238E27FC236}">
                  <a16:creationId xmlns:a16="http://schemas.microsoft.com/office/drawing/2014/main" id="{974FE974-1925-2BA6-9220-69927EA19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5" name="Shape 31318">
            <a:extLst>
              <a:ext uri="{FF2B5EF4-FFF2-40B4-BE49-F238E27FC236}">
                <a16:creationId xmlns:a16="http://schemas.microsoft.com/office/drawing/2014/main" id="{A9CA98BE-F157-EC45-A4EA-99B3C1D90F76}"/>
              </a:ext>
            </a:extLst>
          </p:cNvPr>
          <p:cNvSpPr/>
          <p:nvPr/>
        </p:nvSpPr>
        <p:spPr>
          <a:xfrm>
            <a:off x="1955727" y="2155525"/>
            <a:ext cx="413276" cy="3197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B1EF4AD-AD49-CB9B-4A39-C7EA707B40E9}"/>
              </a:ext>
            </a:extLst>
          </p:cNvPr>
          <p:cNvGrpSpPr/>
          <p:nvPr/>
        </p:nvGrpSpPr>
        <p:grpSpPr>
          <a:xfrm>
            <a:off x="1111434" y="4263977"/>
            <a:ext cx="2140532" cy="1109268"/>
            <a:chOff x="1111434" y="4263977"/>
            <a:chExt cx="2140532" cy="1109268"/>
          </a:xfrm>
        </p:grpSpPr>
        <p:sp>
          <p:nvSpPr>
            <p:cNvPr id="26" name="1">
              <a:extLst>
                <a:ext uri="{FF2B5EF4-FFF2-40B4-BE49-F238E27FC236}">
                  <a16:creationId xmlns:a16="http://schemas.microsoft.com/office/drawing/2014/main" id="{C8336C66-180B-316F-8931-5839EBAAA9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0736" y="4263977"/>
              <a:ext cx="15632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1">
              <a:extLst>
                <a:ext uri="{FF2B5EF4-FFF2-40B4-BE49-F238E27FC236}">
                  <a16:creationId xmlns:a16="http://schemas.microsoft.com/office/drawing/2014/main" id="{7881FBB8-4F7D-7A87-E160-8EBE644CBC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1434" y="4568009"/>
              <a:ext cx="2140532" cy="805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Pentagon 12">
            <a:extLst>
              <a:ext uri="{FF2B5EF4-FFF2-40B4-BE49-F238E27FC236}">
                <a16:creationId xmlns:a16="http://schemas.microsoft.com/office/drawing/2014/main" id="{FFE4CD16-F92A-6B11-9B3F-BB82EA44A63D}"/>
              </a:ext>
            </a:extLst>
          </p:cNvPr>
          <p:cNvSpPr/>
          <p:nvPr/>
        </p:nvSpPr>
        <p:spPr>
          <a:xfrm rot="5400000">
            <a:off x="3615801" y="2019104"/>
            <a:ext cx="2343553" cy="1563256"/>
          </a:xfrm>
          <a:prstGeom prst="homePlate">
            <a:avLst/>
          </a:prstGeom>
          <a:solidFill>
            <a:srgbClr val="DBCE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Rectangle 13">
            <a:extLst>
              <a:ext uri="{FF2B5EF4-FFF2-40B4-BE49-F238E27FC236}">
                <a16:creationId xmlns:a16="http://schemas.microsoft.com/office/drawing/2014/main" id="{7D1CA2E4-64D7-C716-68E9-F323B6A28DC6}"/>
              </a:ext>
            </a:extLst>
          </p:cNvPr>
          <p:cNvSpPr/>
          <p:nvPr/>
        </p:nvSpPr>
        <p:spPr>
          <a:xfrm>
            <a:off x="3965909" y="1970655"/>
            <a:ext cx="1643336" cy="637400"/>
          </a:xfrm>
          <a:prstGeom prst="rect">
            <a:avLst/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Shape 31318">
            <a:extLst>
              <a:ext uri="{FF2B5EF4-FFF2-40B4-BE49-F238E27FC236}">
                <a16:creationId xmlns:a16="http://schemas.microsoft.com/office/drawing/2014/main" id="{A6B4FADE-8153-FBE9-0C0D-78B1B1562A22}"/>
              </a:ext>
            </a:extLst>
          </p:cNvPr>
          <p:cNvSpPr/>
          <p:nvPr/>
        </p:nvSpPr>
        <p:spPr>
          <a:xfrm>
            <a:off x="4580939" y="2136263"/>
            <a:ext cx="413276" cy="3197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Pentagon 12">
            <a:extLst>
              <a:ext uri="{FF2B5EF4-FFF2-40B4-BE49-F238E27FC236}">
                <a16:creationId xmlns:a16="http://schemas.microsoft.com/office/drawing/2014/main" id="{2864B772-3520-EF46-6DFE-D2C1A4AF784C}"/>
              </a:ext>
            </a:extLst>
          </p:cNvPr>
          <p:cNvSpPr/>
          <p:nvPr/>
        </p:nvSpPr>
        <p:spPr>
          <a:xfrm rot="5400000">
            <a:off x="6241013" y="2019104"/>
            <a:ext cx="2343553" cy="1563256"/>
          </a:xfrm>
          <a:prstGeom prst="homePlate">
            <a:avLst/>
          </a:pr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" name="Rectangle 13">
            <a:extLst>
              <a:ext uri="{FF2B5EF4-FFF2-40B4-BE49-F238E27FC236}">
                <a16:creationId xmlns:a16="http://schemas.microsoft.com/office/drawing/2014/main" id="{E554A526-5F10-A289-2645-A8B6875E48A7}"/>
              </a:ext>
            </a:extLst>
          </p:cNvPr>
          <p:cNvSpPr/>
          <p:nvPr/>
        </p:nvSpPr>
        <p:spPr>
          <a:xfrm>
            <a:off x="6591121" y="1970655"/>
            <a:ext cx="1643336" cy="637400"/>
          </a:xfrm>
          <a:prstGeom prst="rect">
            <a:avLst/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Shape 31318">
            <a:extLst>
              <a:ext uri="{FF2B5EF4-FFF2-40B4-BE49-F238E27FC236}">
                <a16:creationId xmlns:a16="http://schemas.microsoft.com/office/drawing/2014/main" id="{6ADBCA3D-176C-D008-735A-0999BC0E7A77}"/>
              </a:ext>
            </a:extLst>
          </p:cNvPr>
          <p:cNvSpPr/>
          <p:nvPr/>
        </p:nvSpPr>
        <p:spPr>
          <a:xfrm>
            <a:off x="7206151" y="2136263"/>
            <a:ext cx="413276" cy="3197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Pentagon 12">
            <a:extLst>
              <a:ext uri="{FF2B5EF4-FFF2-40B4-BE49-F238E27FC236}">
                <a16:creationId xmlns:a16="http://schemas.microsoft.com/office/drawing/2014/main" id="{36C479DC-8C57-9A4C-FDFD-308EC92C5B3F}"/>
              </a:ext>
            </a:extLst>
          </p:cNvPr>
          <p:cNvSpPr/>
          <p:nvPr/>
        </p:nvSpPr>
        <p:spPr>
          <a:xfrm rot="5400000">
            <a:off x="8866225" y="2019104"/>
            <a:ext cx="2343553" cy="1563256"/>
          </a:xfrm>
          <a:prstGeom prst="homePlate">
            <a:avLst/>
          </a:prstGeom>
          <a:solidFill>
            <a:srgbClr val="DBCE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Rectangle 13">
            <a:extLst>
              <a:ext uri="{FF2B5EF4-FFF2-40B4-BE49-F238E27FC236}">
                <a16:creationId xmlns:a16="http://schemas.microsoft.com/office/drawing/2014/main" id="{6CDBA4C7-1CCD-FA40-AEB1-C36DEDA07360}"/>
              </a:ext>
            </a:extLst>
          </p:cNvPr>
          <p:cNvSpPr/>
          <p:nvPr/>
        </p:nvSpPr>
        <p:spPr>
          <a:xfrm>
            <a:off x="9216333" y="1970655"/>
            <a:ext cx="1643336" cy="637400"/>
          </a:xfrm>
          <a:prstGeom prst="rect">
            <a:avLst/>
          </a:prstGeom>
          <a:solidFill>
            <a:srgbClr val="937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0" name="Shape 31318">
            <a:extLst>
              <a:ext uri="{FF2B5EF4-FFF2-40B4-BE49-F238E27FC236}">
                <a16:creationId xmlns:a16="http://schemas.microsoft.com/office/drawing/2014/main" id="{4F40ECD8-97EC-3648-48D0-D108BF033D32}"/>
              </a:ext>
            </a:extLst>
          </p:cNvPr>
          <p:cNvSpPr/>
          <p:nvPr/>
        </p:nvSpPr>
        <p:spPr>
          <a:xfrm>
            <a:off x="9831363" y="2136263"/>
            <a:ext cx="413276" cy="3197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iconfont-1187-868319">
            <a:extLst>
              <a:ext uri="{FF2B5EF4-FFF2-40B4-BE49-F238E27FC236}">
                <a16:creationId xmlns:a16="http://schemas.microsoft.com/office/drawing/2014/main" id="{A81928F9-B53A-3FF9-83E8-48FAE653D444}"/>
              </a:ext>
            </a:extLst>
          </p:cNvPr>
          <p:cNvSpPr>
            <a:spLocks noChangeAspect="1"/>
          </p:cNvSpPr>
          <p:nvPr/>
        </p:nvSpPr>
        <p:spPr bwMode="auto">
          <a:xfrm>
            <a:off x="4534548" y="2859898"/>
            <a:ext cx="506058" cy="505639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rgbClr val="93756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iconfont-1191-866883">
            <a:extLst>
              <a:ext uri="{FF2B5EF4-FFF2-40B4-BE49-F238E27FC236}">
                <a16:creationId xmlns:a16="http://schemas.microsoft.com/office/drawing/2014/main" id="{16D6A38F-7848-99B1-2095-898A09048389}"/>
              </a:ext>
            </a:extLst>
          </p:cNvPr>
          <p:cNvSpPr>
            <a:spLocks noChangeAspect="1"/>
          </p:cNvSpPr>
          <p:nvPr/>
        </p:nvSpPr>
        <p:spPr bwMode="auto">
          <a:xfrm>
            <a:off x="9760490" y="2850441"/>
            <a:ext cx="460315" cy="455565"/>
          </a:xfrm>
          <a:custGeom>
            <a:avLst/>
            <a:gdLst>
              <a:gd name="T0" fmla="*/ 2709 w 7873"/>
              <a:gd name="T1" fmla="*/ 1592 h 7791"/>
              <a:gd name="T2" fmla="*/ 5329 w 7873"/>
              <a:gd name="T3" fmla="*/ 1624 h 7791"/>
              <a:gd name="T4" fmla="*/ 5782 w 7873"/>
              <a:gd name="T5" fmla="*/ 969 h 7791"/>
              <a:gd name="T6" fmla="*/ 5477 w 7873"/>
              <a:gd name="T7" fmla="*/ 432 h 7791"/>
              <a:gd name="T8" fmla="*/ 4004 w 7873"/>
              <a:gd name="T9" fmla="*/ 13 h 7791"/>
              <a:gd name="T10" fmla="*/ 2709 w 7873"/>
              <a:gd name="T11" fmla="*/ 368 h 7791"/>
              <a:gd name="T12" fmla="*/ 2352 w 7873"/>
              <a:gd name="T13" fmla="*/ 840 h 7791"/>
              <a:gd name="T14" fmla="*/ 2709 w 7873"/>
              <a:gd name="T15" fmla="*/ 1592 h 7791"/>
              <a:gd name="T16" fmla="*/ 2699 w 7873"/>
              <a:gd name="T17" fmla="*/ 2258 h 7791"/>
              <a:gd name="T18" fmla="*/ 3046 w 7873"/>
              <a:gd name="T19" fmla="*/ 2376 h 7791"/>
              <a:gd name="T20" fmla="*/ 3351 w 7873"/>
              <a:gd name="T21" fmla="*/ 2537 h 7791"/>
              <a:gd name="T22" fmla="*/ 4656 w 7873"/>
              <a:gd name="T23" fmla="*/ 2570 h 7791"/>
              <a:gd name="T24" fmla="*/ 5624 w 7873"/>
              <a:gd name="T25" fmla="*/ 2076 h 7791"/>
              <a:gd name="T26" fmla="*/ 5782 w 7873"/>
              <a:gd name="T27" fmla="*/ 1335 h 7791"/>
              <a:gd name="T28" fmla="*/ 5698 w 7873"/>
              <a:gd name="T29" fmla="*/ 1592 h 7791"/>
              <a:gd name="T30" fmla="*/ 2331 w 7873"/>
              <a:gd name="T31" fmla="*/ 1335 h 7791"/>
              <a:gd name="T32" fmla="*/ 2699 w 7873"/>
              <a:gd name="T33" fmla="*/ 2258 h 7791"/>
              <a:gd name="T34" fmla="*/ 3730 w 7873"/>
              <a:gd name="T35" fmla="*/ 2903 h 7791"/>
              <a:gd name="T36" fmla="*/ 3888 w 7873"/>
              <a:gd name="T37" fmla="*/ 3300 h 7791"/>
              <a:gd name="T38" fmla="*/ 4414 w 7873"/>
              <a:gd name="T39" fmla="*/ 3128 h 7791"/>
              <a:gd name="T40" fmla="*/ 5519 w 7873"/>
              <a:gd name="T41" fmla="*/ 2849 h 7791"/>
              <a:gd name="T42" fmla="*/ 5782 w 7873"/>
              <a:gd name="T43" fmla="*/ 2011 h 7791"/>
              <a:gd name="T44" fmla="*/ 5761 w 7873"/>
              <a:gd name="T45" fmla="*/ 2140 h 7791"/>
              <a:gd name="T46" fmla="*/ 3730 w 7873"/>
              <a:gd name="T47" fmla="*/ 2903 h 7791"/>
              <a:gd name="T48" fmla="*/ 3330 w 7873"/>
              <a:gd name="T49" fmla="*/ 2967 h 7791"/>
              <a:gd name="T50" fmla="*/ 1752 w 7873"/>
              <a:gd name="T51" fmla="*/ 2494 h 7791"/>
              <a:gd name="T52" fmla="*/ 742 w 7873"/>
              <a:gd name="T53" fmla="*/ 2709 h 7791"/>
              <a:gd name="T54" fmla="*/ 152 w 7873"/>
              <a:gd name="T55" fmla="*/ 3644 h 7791"/>
              <a:gd name="T56" fmla="*/ 1815 w 7873"/>
              <a:gd name="T57" fmla="*/ 4428 h 7791"/>
              <a:gd name="T58" fmla="*/ 3530 w 7873"/>
              <a:gd name="T59" fmla="*/ 3687 h 7791"/>
              <a:gd name="T60" fmla="*/ 3330 w 7873"/>
              <a:gd name="T61" fmla="*/ 2967 h 7791"/>
              <a:gd name="T62" fmla="*/ 3236 w 7873"/>
              <a:gd name="T63" fmla="*/ 4267 h 7791"/>
              <a:gd name="T64" fmla="*/ 100 w 7873"/>
              <a:gd name="T65" fmla="*/ 3837 h 7791"/>
              <a:gd name="T66" fmla="*/ 289 w 7873"/>
              <a:gd name="T67" fmla="*/ 4567 h 7791"/>
              <a:gd name="T68" fmla="*/ 3036 w 7873"/>
              <a:gd name="T69" fmla="*/ 4825 h 7791"/>
              <a:gd name="T70" fmla="*/ 3288 w 7873"/>
              <a:gd name="T71" fmla="*/ 4234 h 7791"/>
              <a:gd name="T72" fmla="*/ 3236 w 7873"/>
              <a:gd name="T73" fmla="*/ 4267 h 7791"/>
              <a:gd name="T74" fmla="*/ 7676 w 7873"/>
              <a:gd name="T75" fmla="*/ 4686 h 7791"/>
              <a:gd name="T76" fmla="*/ 5708 w 7873"/>
              <a:gd name="T77" fmla="*/ 3407 h 7791"/>
              <a:gd name="T78" fmla="*/ 4193 w 7873"/>
              <a:gd name="T79" fmla="*/ 4063 h 7791"/>
              <a:gd name="T80" fmla="*/ 3572 w 7873"/>
              <a:gd name="T81" fmla="*/ 5620 h 7791"/>
              <a:gd name="T82" fmla="*/ 4214 w 7873"/>
              <a:gd name="T83" fmla="*/ 7145 h 7791"/>
              <a:gd name="T84" fmla="*/ 5740 w 7873"/>
              <a:gd name="T85" fmla="*/ 7779 h 7791"/>
              <a:gd name="T86" fmla="*/ 7245 w 7873"/>
              <a:gd name="T87" fmla="*/ 7134 h 7791"/>
              <a:gd name="T88" fmla="*/ 7866 w 7873"/>
              <a:gd name="T89" fmla="*/ 5577 h 7791"/>
              <a:gd name="T90" fmla="*/ 7676 w 7873"/>
              <a:gd name="T91" fmla="*/ 4686 h 7791"/>
              <a:gd name="T92" fmla="*/ 5719 w 7873"/>
              <a:gd name="T93" fmla="*/ 6286 h 7791"/>
              <a:gd name="T94" fmla="*/ 4267 w 7873"/>
              <a:gd name="T95" fmla="*/ 5953 h 7791"/>
              <a:gd name="T96" fmla="*/ 4330 w 7873"/>
              <a:gd name="T97" fmla="*/ 5556 h 7791"/>
              <a:gd name="T98" fmla="*/ 5603 w 7873"/>
              <a:gd name="T99" fmla="*/ 5867 h 7791"/>
              <a:gd name="T100" fmla="*/ 6908 w 7873"/>
              <a:gd name="T101" fmla="*/ 3977 h 7791"/>
              <a:gd name="T102" fmla="*/ 7255 w 7873"/>
              <a:gd name="T103" fmla="*/ 4535 h 7791"/>
              <a:gd name="T104" fmla="*/ 5719 w 7873"/>
              <a:gd name="T105" fmla="*/ 6286 h 7791"/>
              <a:gd name="T106" fmla="*/ 121 w 7873"/>
              <a:gd name="T107" fmla="*/ 4492 h 7791"/>
              <a:gd name="T108" fmla="*/ 152 w 7873"/>
              <a:gd name="T109" fmla="*/ 5008 h 7791"/>
              <a:gd name="T110" fmla="*/ 1310 w 7873"/>
              <a:gd name="T111" fmla="*/ 5738 h 7791"/>
              <a:gd name="T112" fmla="*/ 2930 w 7873"/>
              <a:gd name="T113" fmla="*/ 5566 h 7791"/>
              <a:gd name="T114" fmla="*/ 2962 w 7873"/>
              <a:gd name="T115" fmla="*/ 5169 h 7791"/>
              <a:gd name="T116" fmla="*/ 121 w 7873"/>
              <a:gd name="T117" fmla="*/ 4492 h 7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73" h="7791">
                <a:moveTo>
                  <a:pt x="2709" y="1592"/>
                </a:moveTo>
                <a:cubicBezTo>
                  <a:pt x="3377" y="2060"/>
                  <a:pt x="4681" y="2036"/>
                  <a:pt x="5329" y="1624"/>
                </a:cubicBezTo>
                <a:cubicBezTo>
                  <a:pt x="5545" y="1487"/>
                  <a:pt x="5785" y="1286"/>
                  <a:pt x="5782" y="969"/>
                </a:cubicBezTo>
                <a:cubicBezTo>
                  <a:pt x="5780" y="712"/>
                  <a:pt x="5610" y="541"/>
                  <a:pt x="5477" y="432"/>
                </a:cubicBezTo>
                <a:cubicBezTo>
                  <a:pt x="5134" y="153"/>
                  <a:pt x="4575" y="0"/>
                  <a:pt x="4004" y="13"/>
                </a:cubicBezTo>
                <a:cubicBezTo>
                  <a:pt x="3452" y="27"/>
                  <a:pt x="3028" y="142"/>
                  <a:pt x="2709" y="368"/>
                </a:cubicBezTo>
                <a:cubicBezTo>
                  <a:pt x="2579" y="460"/>
                  <a:pt x="2397" y="651"/>
                  <a:pt x="2352" y="840"/>
                </a:cubicBezTo>
                <a:cubicBezTo>
                  <a:pt x="2268" y="1188"/>
                  <a:pt x="2508" y="1452"/>
                  <a:pt x="2709" y="1592"/>
                </a:cubicBezTo>
                <a:close/>
                <a:moveTo>
                  <a:pt x="2699" y="2258"/>
                </a:moveTo>
                <a:cubicBezTo>
                  <a:pt x="2797" y="2310"/>
                  <a:pt x="2931" y="2327"/>
                  <a:pt x="3046" y="2376"/>
                </a:cubicBezTo>
                <a:cubicBezTo>
                  <a:pt x="3149" y="2421"/>
                  <a:pt x="3244" y="2499"/>
                  <a:pt x="3351" y="2537"/>
                </a:cubicBezTo>
                <a:cubicBezTo>
                  <a:pt x="3702" y="2664"/>
                  <a:pt x="4247" y="2653"/>
                  <a:pt x="4656" y="2570"/>
                </a:cubicBezTo>
                <a:cubicBezTo>
                  <a:pt x="5060" y="2487"/>
                  <a:pt x="5429" y="2312"/>
                  <a:pt x="5624" y="2076"/>
                </a:cubicBezTo>
                <a:cubicBezTo>
                  <a:pt x="5764" y="1906"/>
                  <a:pt x="5830" y="1635"/>
                  <a:pt x="5782" y="1335"/>
                </a:cubicBezTo>
                <a:cubicBezTo>
                  <a:pt x="5772" y="1424"/>
                  <a:pt x="5742" y="1519"/>
                  <a:pt x="5698" y="1592"/>
                </a:cubicBezTo>
                <a:cubicBezTo>
                  <a:pt x="5156" y="2500"/>
                  <a:pt x="2595" y="2483"/>
                  <a:pt x="2331" y="1335"/>
                </a:cubicBezTo>
                <a:cubicBezTo>
                  <a:pt x="2289" y="1782"/>
                  <a:pt x="2428" y="2114"/>
                  <a:pt x="2699" y="2258"/>
                </a:cubicBezTo>
                <a:close/>
                <a:moveTo>
                  <a:pt x="3730" y="2903"/>
                </a:moveTo>
                <a:cubicBezTo>
                  <a:pt x="3794" y="3024"/>
                  <a:pt x="3869" y="3133"/>
                  <a:pt x="3888" y="3300"/>
                </a:cubicBezTo>
                <a:cubicBezTo>
                  <a:pt x="4160" y="3343"/>
                  <a:pt x="4254" y="3211"/>
                  <a:pt x="4414" y="3128"/>
                </a:cubicBezTo>
                <a:cubicBezTo>
                  <a:pt x="4739" y="2959"/>
                  <a:pt x="5059" y="2880"/>
                  <a:pt x="5519" y="2849"/>
                </a:cubicBezTo>
                <a:cubicBezTo>
                  <a:pt x="5727" y="2700"/>
                  <a:pt x="5840" y="2396"/>
                  <a:pt x="5782" y="2011"/>
                </a:cubicBezTo>
                <a:cubicBezTo>
                  <a:pt x="5775" y="2060"/>
                  <a:pt x="5774" y="2105"/>
                  <a:pt x="5761" y="2140"/>
                </a:cubicBezTo>
                <a:cubicBezTo>
                  <a:pt x="5540" y="2743"/>
                  <a:pt x="4538" y="2972"/>
                  <a:pt x="3730" y="2903"/>
                </a:cubicBezTo>
                <a:close/>
                <a:moveTo>
                  <a:pt x="3330" y="2967"/>
                </a:moveTo>
                <a:cubicBezTo>
                  <a:pt x="2977" y="2629"/>
                  <a:pt x="2385" y="2464"/>
                  <a:pt x="1752" y="2494"/>
                </a:cubicBezTo>
                <a:cubicBezTo>
                  <a:pt x="1329" y="2515"/>
                  <a:pt x="1030" y="2573"/>
                  <a:pt x="742" y="2709"/>
                </a:cubicBezTo>
                <a:cubicBezTo>
                  <a:pt x="435" y="2855"/>
                  <a:pt x="0" y="3158"/>
                  <a:pt x="152" y="3644"/>
                </a:cubicBezTo>
                <a:cubicBezTo>
                  <a:pt x="317" y="4167"/>
                  <a:pt x="1145" y="4424"/>
                  <a:pt x="1815" y="4428"/>
                </a:cubicBezTo>
                <a:cubicBezTo>
                  <a:pt x="2518" y="4432"/>
                  <a:pt x="3327" y="4194"/>
                  <a:pt x="3530" y="3687"/>
                </a:cubicBezTo>
                <a:cubicBezTo>
                  <a:pt x="3654" y="3377"/>
                  <a:pt x="3498" y="3127"/>
                  <a:pt x="3330" y="2967"/>
                </a:cubicBezTo>
                <a:close/>
                <a:moveTo>
                  <a:pt x="3236" y="4267"/>
                </a:moveTo>
                <a:cubicBezTo>
                  <a:pt x="2479" y="4956"/>
                  <a:pt x="393" y="4883"/>
                  <a:pt x="100" y="3837"/>
                </a:cubicBezTo>
                <a:cubicBezTo>
                  <a:pt x="89" y="4158"/>
                  <a:pt x="149" y="4405"/>
                  <a:pt x="289" y="4567"/>
                </a:cubicBezTo>
                <a:cubicBezTo>
                  <a:pt x="809" y="5172"/>
                  <a:pt x="2306" y="5269"/>
                  <a:pt x="3036" y="4825"/>
                </a:cubicBezTo>
                <a:cubicBezTo>
                  <a:pt x="3102" y="4610"/>
                  <a:pt x="3176" y="4403"/>
                  <a:pt x="3288" y="4234"/>
                </a:cubicBezTo>
                <a:cubicBezTo>
                  <a:pt x="3260" y="4206"/>
                  <a:pt x="3247" y="4256"/>
                  <a:pt x="3236" y="4267"/>
                </a:cubicBezTo>
                <a:close/>
                <a:moveTo>
                  <a:pt x="7676" y="4686"/>
                </a:moveTo>
                <a:cubicBezTo>
                  <a:pt x="7360" y="3976"/>
                  <a:pt x="6678" y="3405"/>
                  <a:pt x="5708" y="3407"/>
                </a:cubicBezTo>
                <a:cubicBezTo>
                  <a:pt x="5002" y="3409"/>
                  <a:pt x="4538" y="3710"/>
                  <a:pt x="4193" y="4063"/>
                </a:cubicBezTo>
                <a:cubicBezTo>
                  <a:pt x="3851" y="4412"/>
                  <a:pt x="3559" y="4942"/>
                  <a:pt x="3572" y="5620"/>
                </a:cubicBezTo>
                <a:cubicBezTo>
                  <a:pt x="3585" y="6291"/>
                  <a:pt x="3852" y="6780"/>
                  <a:pt x="4214" y="7145"/>
                </a:cubicBezTo>
                <a:cubicBezTo>
                  <a:pt x="4572" y="7506"/>
                  <a:pt x="5098" y="7791"/>
                  <a:pt x="5740" y="7779"/>
                </a:cubicBezTo>
                <a:cubicBezTo>
                  <a:pt x="6380" y="7767"/>
                  <a:pt x="6891" y="7500"/>
                  <a:pt x="7245" y="7134"/>
                </a:cubicBezTo>
                <a:cubicBezTo>
                  <a:pt x="7592" y="6776"/>
                  <a:pt x="7873" y="6254"/>
                  <a:pt x="7866" y="5577"/>
                </a:cubicBezTo>
                <a:cubicBezTo>
                  <a:pt x="7862" y="5260"/>
                  <a:pt x="7791" y="4942"/>
                  <a:pt x="7676" y="4686"/>
                </a:cubicBezTo>
                <a:close/>
                <a:moveTo>
                  <a:pt x="5719" y="6286"/>
                </a:moveTo>
                <a:cubicBezTo>
                  <a:pt x="5246" y="6164"/>
                  <a:pt x="4746" y="6069"/>
                  <a:pt x="4267" y="5953"/>
                </a:cubicBezTo>
                <a:cubicBezTo>
                  <a:pt x="4280" y="5812"/>
                  <a:pt x="4304" y="5683"/>
                  <a:pt x="4330" y="5556"/>
                </a:cubicBezTo>
                <a:cubicBezTo>
                  <a:pt x="4751" y="5663"/>
                  <a:pt x="5186" y="5756"/>
                  <a:pt x="5603" y="5867"/>
                </a:cubicBezTo>
                <a:cubicBezTo>
                  <a:pt x="6042" y="5241"/>
                  <a:pt x="6475" y="4609"/>
                  <a:pt x="6908" y="3977"/>
                </a:cubicBezTo>
                <a:cubicBezTo>
                  <a:pt x="7035" y="4151"/>
                  <a:pt x="7136" y="4353"/>
                  <a:pt x="7255" y="4535"/>
                </a:cubicBezTo>
                <a:cubicBezTo>
                  <a:pt x="6754" y="5129"/>
                  <a:pt x="6248" y="5720"/>
                  <a:pt x="5719" y="6286"/>
                </a:cubicBezTo>
                <a:close/>
                <a:moveTo>
                  <a:pt x="121" y="4492"/>
                </a:moveTo>
                <a:cubicBezTo>
                  <a:pt x="128" y="4663"/>
                  <a:pt x="104" y="4863"/>
                  <a:pt x="152" y="5008"/>
                </a:cubicBezTo>
                <a:cubicBezTo>
                  <a:pt x="286" y="5405"/>
                  <a:pt x="816" y="5648"/>
                  <a:pt x="1310" y="5738"/>
                </a:cubicBezTo>
                <a:cubicBezTo>
                  <a:pt x="1869" y="5840"/>
                  <a:pt x="2512" y="5761"/>
                  <a:pt x="2930" y="5566"/>
                </a:cubicBezTo>
                <a:cubicBezTo>
                  <a:pt x="2928" y="5421"/>
                  <a:pt x="2946" y="5296"/>
                  <a:pt x="2962" y="5169"/>
                </a:cubicBezTo>
                <a:cubicBezTo>
                  <a:pt x="2038" y="5580"/>
                  <a:pt x="359" y="5455"/>
                  <a:pt x="121" y="4492"/>
                </a:cubicBezTo>
                <a:close/>
              </a:path>
            </a:pathLst>
          </a:custGeom>
          <a:solidFill>
            <a:srgbClr val="93756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iconfont-1187-868307">
            <a:extLst>
              <a:ext uri="{FF2B5EF4-FFF2-40B4-BE49-F238E27FC236}">
                <a16:creationId xmlns:a16="http://schemas.microsoft.com/office/drawing/2014/main" id="{7E213905-7E64-7A06-F0C8-8B07FAD1A366}"/>
              </a:ext>
            </a:extLst>
          </p:cNvPr>
          <p:cNvSpPr>
            <a:spLocks noChangeAspect="1"/>
          </p:cNvSpPr>
          <p:nvPr/>
        </p:nvSpPr>
        <p:spPr bwMode="auto">
          <a:xfrm>
            <a:off x="7186944" y="2871069"/>
            <a:ext cx="436685" cy="427484"/>
          </a:xfrm>
          <a:custGeom>
            <a:avLst/>
            <a:gdLst>
              <a:gd name="T0" fmla="*/ 2895 w 12754"/>
              <a:gd name="T1" fmla="*/ 3482 h 12486"/>
              <a:gd name="T2" fmla="*/ 6377 w 12754"/>
              <a:gd name="T3" fmla="*/ 0 h 12486"/>
              <a:gd name="T4" fmla="*/ 9859 w 12754"/>
              <a:gd name="T5" fmla="*/ 3482 h 12486"/>
              <a:gd name="T6" fmla="*/ 6377 w 12754"/>
              <a:gd name="T7" fmla="*/ 6963 h 12486"/>
              <a:gd name="T8" fmla="*/ 2895 w 12754"/>
              <a:gd name="T9" fmla="*/ 3482 h 12486"/>
              <a:gd name="T10" fmla="*/ 0 w 12754"/>
              <a:gd name="T11" fmla="*/ 12468 h 12486"/>
              <a:gd name="T12" fmla="*/ 3586 w 12754"/>
              <a:gd name="T13" fmla="*/ 7045 h 12486"/>
              <a:gd name="T14" fmla="*/ 6377 w 12754"/>
              <a:gd name="T15" fmla="*/ 8014 h 12486"/>
              <a:gd name="T16" fmla="*/ 9182 w 12754"/>
              <a:gd name="T17" fmla="*/ 7036 h 12486"/>
              <a:gd name="T18" fmla="*/ 12754 w 12754"/>
              <a:gd name="T19" fmla="*/ 12468 h 12486"/>
              <a:gd name="T20" fmla="*/ 0 w 12754"/>
              <a:gd name="T21" fmla="*/ 12468 h 12486"/>
              <a:gd name="T22" fmla="*/ 0 w 12754"/>
              <a:gd name="T23" fmla="*/ 12468 h 1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54" h="12486">
                <a:moveTo>
                  <a:pt x="2895" y="3482"/>
                </a:moveTo>
                <a:cubicBezTo>
                  <a:pt x="2895" y="1562"/>
                  <a:pt x="4457" y="0"/>
                  <a:pt x="6377" y="0"/>
                </a:cubicBezTo>
                <a:cubicBezTo>
                  <a:pt x="8297" y="0"/>
                  <a:pt x="9859" y="1562"/>
                  <a:pt x="9859" y="3482"/>
                </a:cubicBezTo>
                <a:cubicBezTo>
                  <a:pt x="9859" y="5402"/>
                  <a:pt x="8297" y="6963"/>
                  <a:pt x="6377" y="6963"/>
                </a:cubicBezTo>
                <a:cubicBezTo>
                  <a:pt x="4457" y="6963"/>
                  <a:pt x="2895" y="5402"/>
                  <a:pt x="2895" y="3482"/>
                </a:cubicBezTo>
                <a:close/>
                <a:moveTo>
                  <a:pt x="0" y="12468"/>
                </a:moveTo>
                <a:cubicBezTo>
                  <a:pt x="75" y="11626"/>
                  <a:pt x="479" y="8643"/>
                  <a:pt x="3586" y="7045"/>
                </a:cubicBezTo>
                <a:cubicBezTo>
                  <a:pt x="4356" y="7650"/>
                  <a:pt x="5324" y="8014"/>
                  <a:pt x="6377" y="8014"/>
                </a:cubicBezTo>
                <a:cubicBezTo>
                  <a:pt x="7436" y="8014"/>
                  <a:pt x="8409" y="7647"/>
                  <a:pt x="9182" y="7036"/>
                </a:cubicBezTo>
                <a:cubicBezTo>
                  <a:pt x="12302" y="8627"/>
                  <a:pt x="12678" y="11589"/>
                  <a:pt x="12754" y="12468"/>
                </a:cubicBezTo>
                <a:cubicBezTo>
                  <a:pt x="12736" y="12486"/>
                  <a:pt x="18" y="12470"/>
                  <a:pt x="0" y="12468"/>
                </a:cubicBezTo>
                <a:close/>
                <a:moveTo>
                  <a:pt x="0" y="12468"/>
                </a:moveTo>
                <a:close/>
              </a:path>
            </a:pathLst>
          </a:custGeom>
          <a:solidFill>
            <a:srgbClr val="93756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E708578-A57A-6393-6152-F614480DD939}"/>
              </a:ext>
            </a:extLst>
          </p:cNvPr>
          <p:cNvGrpSpPr/>
          <p:nvPr/>
        </p:nvGrpSpPr>
        <p:grpSpPr>
          <a:xfrm>
            <a:off x="3717311" y="4263977"/>
            <a:ext cx="2140532" cy="1109268"/>
            <a:chOff x="1111434" y="4263977"/>
            <a:chExt cx="2140532" cy="1109268"/>
          </a:xfrm>
        </p:grpSpPr>
        <p:sp>
          <p:nvSpPr>
            <p:cNvPr id="48" name="1">
              <a:extLst>
                <a:ext uri="{FF2B5EF4-FFF2-40B4-BE49-F238E27FC236}">
                  <a16:creationId xmlns:a16="http://schemas.microsoft.com/office/drawing/2014/main" id="{354FE8C8-5993-A7B3-4A55-5DDD80CEF7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0736" y="4263977"/>
              <a:ext cx="15632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1">
              <a:extLst>
                <a:ext uri="{FF2B5EF4-FFF2-40B4-BE49-F238E27FC236}">
                  <a16:creationId xmlns:a16="http://schemas.microsoft.com/office/drawing/2014/main" id="{3B6FEB7D-E76D-74DF-2450-98BC724059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1434" y="4568009"/>
              <a:ext cx="2140532" cy="805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934918C-1D4E-4662-D545-5243E2DF0C92}"/>
              </a:ext>
            </a:extLst>
          </p:cNvPr>
          <p:cNvGrpSpPr/>
          <p:nvPr/>
        </p:nvGrpSpPr>
        <p:grpSpPr>
          <a:xfrm>
            <a:off x="6342523" y="4263977"/>
            <a:ext cx="2140532" cy="1109268"/>
            <a:chOff x="1111434" y="4263977"/>
            <a:chExt cx="2140532" cy="1109268"/>
          </a:xfrm>
        </p:grpSpPr>
        <p:sp>
          <p:nvSpPr>
            <p:cNvPr id="51" name="1">
              <a:extLst>
                <a:ext uri="{FF2B5EF4-FFF2-40B4-BE49-F238E27FC236}">
                  <a16:creationId xmlns:a16="http://schemas.microsoft.com/office/drawing/2014/main" id="{B2F4C87E-286E-2584-614A-095CAB96C1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0736" y="4263977"/>
              <a:ext cx="15632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1">
              <a:extLst>
                <a:ext uri="{FF2B5EF4-FFF2-40B4-BE49-F238E27FC236}">
                  <a16:creationId xmlns:a16="http://schemas.microsoft.com/office/drawing/2014/main" id="{A8A80B62-7418-7FAD-FE6A-FB91EAEB9C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1434" y="4568009"/>
              <a:ext cx="2140532" cy="805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041B73B-0A1A-39A2-CF3C-B84EF825D049}"/>
              </a:ext>
            </a:extLst>
          </p:cNvPr>
          <p:cNvGrpSpPr/>
          <p:nvPr/>
        </p:nvGrpSpPr>
        <p:grpSpPr>
          <a:xfrm>
            <a:off x="8967735" y="4263977"/>
            <a:ext cx="2140532" cy="1109268"/>
            <a:chOff x="1111434" y="4263977"/>
            <a:chExt cx="2140532" cy="1109268"/>
          </a:xfrm>
        </p:grpSpPr>
        <p:sp>
          <p:nvSpPr>
            <p:cNvPr id="54" name="1">
              <a:extLst>
                <a:ext uri="{FF2B5EF4-FFF2-40B4-BE49-F238E27FC236}">
                  <a16:creationId xmlns:a16="http://schemas.microsoft.com/office/drawing/2014/main" id="{5F17DEEA-6F26-BB88-D9DF-8E3E5B295D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0736" y="4263977"/>
              <a:ext cx="15632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1">
              <a:extLst>
                <a:ext uri="{FF2B5EF4-FFF2-40B4-BE49-F238E27FC236}">
                  <a16:creationId xmlns:a16="http://schemas.microsoft.com/office/drawing/2014/main" id="{8FFAA84D-CC3F-DD41-B02B-9AA641A5D3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1434" y="4568009"/>
              <a:ext cx="2140532" cy="805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3235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7793C4-2044-CF19-1883-F858A43EC899}"/>
              </a:ext>
            </a:extLst>
          </p:cNvPr>
          <p:cNvSpPr txBox="1"/>
          <p:nvPr/>
        </p:nvSpPr>
        <p:spPr>
          <a:xfrm>
            <a:off x="1452979" y="344118"/>
            <a:ext cx="263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年中工作概述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8A5FC3-31AF-D099-D95A-F330AE6F5837}"/>
              </a:ext>
            </a:extLst>
          </p:cNvPr>
          <p:cNvGrpSpPr/>
          <p:nvPr/>
        </p:nvGrpSpPr>
        <p:grpSpPr>
          <a:xfrm>
            <a:off x="179920" y="146871"/>
            <a:ext cx="1126365" cy="917715"/>
            <a:chOff x="582843" y="306944"/>
            <a:chExt cx="1743162" cy="1420255"/>
          </a:xfrm>
        </p:grpSpPr>
        <p:sp>
          <p:nvSpPr>
            <p:cNvPr id="5" name="图形 49">
              <a:extLst>
                <a:ext uri="{FF2B5EF4-FFF2-40B4-BE49-F238E27FC236}">
                  <a16:creationId xmlns:a16="http://schemas.microsoft.com/office/drawing/2014/main" id="{C51A8CAC-9367-273C-500E-E3CF587982AB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C4BA73-5AF3-EC19-FC14-41245BB18E46}"/>
                </a:ext>
              </a:extLst>
            </p:cNvPr>
            <p:cNvSpPr txBox="1"/>
            <p:nvPr/>
          </p:nvSpPr>
          <p:spPr>
            <a:xfrm>
              <a:off x="906287" y="469309"/>
              <a:ext cx="1223535" cy="1095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2483DEB6-5662-5236-83E8-B7F06064439B}"/>
              </a:ext>
            </a:extLst>
          </p:cNvPr>
          <p:cNvSpPr/>
          <p:nvPr/>
        </p:nvSpPr>
        <p:spPr>
          <a:xfrm>
            <a:off x="6375876" y="2149640"/>
            <a:ext cx="763677" cy="763678"/>
          </a:xfrm>
          <a:prstGeom prst="ellipse">
            <a:avLst/>
          </a:pr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81001E6-5B5D-E4DD-EB9C-8D5FAF372438}"/>
              </a:ext>
            </a:extLst>
          </p:cNvPr>
          <p:cNvGrpSpPr/>
          <p:nvPr/>
        </p:nvGrpSpPr>
        <p:grpSpPr>
          <a:xfrm>
            <a:off x="7448471" y="2120639"/>
            <a:ext cx="3800100" cy="818034"/>
            <a:chOff x="7448471" y="2338353"/>
            <a:chExt cx="3800100" cy="818034"/>
          </a:xfrm>
        </p:grpSpPr>
        <p:sp>
          <p:nvSpPr>
            <p:cNvPr id="12" name="1">
              <a:extLst>
                <a:ext uri="{FF2B5EF4-FFF2-40B4-BE49-F238E27FC236}">
                  <a16:creationId xmlns:a16="http://schemas.microsoft.com/office/drawing/2014/main" id="{31D0E4C3-7E89-185C-9503-7852B7937F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1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1">
              <a:extLst>
                <a:ext uri="{FF2B5EF4-FFF2-40B4-BE49-F238E27FC236}">
                  <a16:creationId xmlns:a16="http://schemas.microsoft.com/office/drawing/2014/main" id="{7D796B1A-0F04-4DDE-FC6B-AA7195530C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2" y="2626818"/>
              <a:ext cx="3800099" cy="529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9D37A8FC-CE26-E9E4-D7B8-614887CCDDB1}"/>
              </a:ext>
            </a:extLst>
          </p:cNvPr>
          <p:cNvSpPr/>
          <p:nvPr/>
        </p:nvSpPr>
        <p:spPr>
          <a:xfrm>
            <a:off x="6375876" y="3388512"/>
            <a:ext cx="763677" cy="763678"/>
          </a:xfrm>
          <a:prstGeom prst="ellipse">
            <a:avLst/>
          </a:pr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00">
            <a:extLst>
              <a:ext uri="{FF2B5EF4-FFF2-40B4-BE49-F238E27FC236}">
                <a16:creationId xmlns:a16="http://schemas.microsoft.com/office/drawing/2014/main" id="{493F1401-63C7-BA6F-FC9B-ABF81CFC289B}"/>
              </a:ext>
            </a:extLst>
          </p:cNvPr>
          <p:cNvSpPr>
            <a:spLocks noEditPoints="1"/>
          </p:cNvSpPr>
          <p:nvPr/>
        </p:nvSpPr>
        <p:spPr bwMode="auto">
          <a:xfrm>
            <a:off x="6528364" y="3500364"/>
            <a:ext cx="477542" cy="487239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93756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101">
            <a:extLst>
              <a:ext uri="{FF2B5EF4-FFF2-40B4-BE49-F238E27FC236}">
                <a16:creationId xmlns:a16="http://schemas.microsoft.com/office/drawing/2014/main" id="{53529293-E102-9C83-932F-41C94A8C6920}"/>
              </a:ext>
            </a:extLst>
          </p:cNvPr>
          <p:cNvSpPr>
            <a:spLocks noEditPoints="1"/>
          </p:cNvSpPr>
          <p:nvPr/>
        </p:nvSpPr>
        <p:spPr bwMode="auto">
          <a:xfrm>
            <a:off x="6535510" y="2345881"/>
            <a:ext cx="429061" cy="419365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93756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86FF89A9-408C-4940-EF6B-6487D71921BD}"/>
              </a:ext>
            </a:extLst>
          </p:cNvPr>
          <p:cNvSpPr/>
          <p:nvPr/>
        </p:nvSpPr>
        <p:spPr>
          <a:xfrm>
            <a:off x="6375876" y="4627384"/>
            <a:ext cx="763677" cy="763678"/>
          </a:xfrm>
          <a:prstGeom prst="ellipse">
            <a:avLst/>
          </a:pr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102">
            <a:extLst>
              <a:ext uri="{FF2B5EF4-FFF2-40B4-BE49-F238E27FC236}">
                <a16:creationId xmlns:a16="http://schemas.microsoft.com/office/drawing/2014/main" id="{52904A9B-DE1E-2B00-BE09-7A52D53D79BC}"/>
              </a:ext>
            </a:extLst>
          </p:cNvPr>
          <p:cNvSpPr>
            <a:spLocks noEditPoints="1"/>
          </p:cNvSpPr>
          <p:nvPr/>
        </p:nvSpPr>
        <p:spPr bwMode="auto">
          <a:xfrm>
            <a:off x="6562174" y="4753713"/>
            <a:ext cx="402398" cy="487241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93756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A02D1B2-D15E-0354-B508-CF0F9B4D5113}"/>
              </a:ext>
            </a:extLst>
          </p:cNvPr>
          <p:cNvGrpSpPr/>
          <p:nvPr/>
        </p:nvGrpSpPr>
        <p:grpSpPr>
          <a:xfrm>
            <a:off x="7448471" y="3362809"/>
            <a:ext cx="3800100" cy="818034"/>
            <a:chOff x="7448471" y="2338353"/>
            <a:chExt cx="3800100" cy="818034"/>
          </a:xfrm>
        </p:grpSpPr>
        <p:sp>
          <p:nvSpPr>
            <p:cNvPr id="25" name="1">
              <a:extLst>
                <a:ext uri="{FF2B5EF4-FFF2-40B4-BE49-F238E27FC236}">
                  <a16:creationId xmlns:a16="http://schemas.microsoft.com/office/drawing/2014/main" id="{95DEB490-52CF-9EE6-2867-618A29028C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1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1">
              <a:extLst>
                <a:ext uri="{FF2B5EF4-FFF2-40B4-BE49-F238E27FC236}">
                  <a16:creationId xmlns:a16="http://schemas.microsoft.com/office/drawing/2014/main" id="{BEF7A26C-C3E3-A6AD-0537-90978E6565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2" y="2626818"/>
              <a:ext cx="3800099" cy="529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8E8A28C-7FB8-21C9-3637-CE3808031F28}"/>
              </a:ext>
            </a:extLst>
          </p:cNvPr>
          <p:cNvGrpSpPr/>
          <p:nvPr/>
        </p:nvGrpSpPr>
        <p:grpSpPr>
          <a:xfrm>
            <a:off x="7448471" y="4604979"/>
            <a:ext cx="3800100" cy="818034"/>
            <a:chOff x="7448471" y="2338353"/>
            <a:chExt cx="3800100" cy="818034"/>
          </a:xfrm>
        </p:grpSpPr>
        <p:sp>
          <p:nvSpPr>
            <p:cNvPr id="28" name="1">
              <a:extLst>
                <a:ext uri="{FF2B5EF4-FFF2-40B4-BE49-F238E27FC236}">
                  <a16:creationId xmlns:a16="http://schemas.microsoft.com/office/drawing/2014/main" id="{742D5BB9-23BE-EFDC-C03E-7BDBDAA7E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1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1">
              <a:extLst>
                <a:ext uri="{FF2B5EF4-FFF2-40B4-BE49-F238E27FC236}">
                  <a16:creationId xmlns:a16="http://schemas.microsoft.com/office/drawing/2014/main" id="{B5AC90EB-53F3-F107-6095-A8EF41D728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2" y="2626818"/>
              <a:ext cx="3800099" cy="529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3" name="图形 49">
            <a:extLst>
              <a:ext uri="{FF2B5EF4-FFF2-40B4-BE49-F238E27FC236}">
                <a16:creationId xmlns:a16="http://schemas.microsoft.com/office/drawing/2014/main" id="{F9507BC9-C296-BABB-A014-BE2B6738CFCA}"/>
              </a:ext>
            </a:extLst>
          </p:cNvPr>
          <p:cNvSpPr/>
          <p:nvPr/>
        </p:nvSpPr>
        <p:spPr>
          <a:xfrm>
            <a:off x="829937" y="1510951"/>
            <a:ext cx="5176688" cy="4288325"/>
          </a:xfrm>
          <a:custGeom>
            <a:avLst/>
            <a:gdLst>
              <a:gd name="connsiteX0" fmla="*/ 1093978 w 1109753"/>
              <a:gd name="connsiteY0" fmla="*/ 329631 h 904180"/>
              <a:gd name="connsiteX1" fmla="*/ 1010158 w 1109753"/>
              <a:gd name="connsiteY1" fmla="*/ 718251 h 904180"/>
              <a:gd name="connsiteX2" fmla="*/ 817753 w 1109753"/>
              <a:gd name="connsiteY2" fmla="*/ 870651 h 904180"/>
              <a:gd name="connsiteX3" fmla="*/ 543433 w 1109753"/>
              <a:gd name="connsiteY3" fmla="*/ 903989 h 904180"/>
              <a:gd name="connsiteX4" fmla="*/ 50990 w 1109753"/>
              <a:gd name="connsiteY4" fmla="*/ 778259 h 904180"/>
              <a:gd name="connsiteX5" fmla="*/ 140525 w 1109753"/>
              <a:gd name="connsiteY5" fmla="*/ 242001 h 904180"/>
              <a:gd name="connsiteX6" fmla="*/ 696785 w 1109753"/>
              <a:gd name="connsiteY6" fmla="*/ 4829 h 904180"/>
              <a:gd name="connsiteX7" fmla="*/ 1093978 w 1109753"/>
              <a:gd name="connsiteY7" fmla="*/ 329631 h 90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9753" h="904180">
                <a:moveTo>
                  <a:pt x="1093978" y="329631"/>
                </a:moveTo>
                <a:cubicBezTo>
                  <a:pt x="1140650" y="478221"/>
                  <a:pt x="1075880" y="625859"/>
                  <a:pt x="1010158" y="718251"/>
                </a:cubicBezTo>
                <a:cubicBezTo>
                  <a:pt x="945388" y="810644"/>
                  <a:pt x="880618" y="848744"/>
                  <a:pt x="817753" y="870651"/>
                </a:cubicBezTo>
                <a:cubicBezTo>
                  <a:pt x="755840" y="893511"/>
                  <a:pt x="694880" y="901131"/>
                  <a:pt x="543433" y="903989"/>
                </a:cubicBezTo>
                <a:cubicBezTo>
                  <a:pt x="391985" y="905894"/>
                  <a:pt x="149098" y="902084"/>
                  <a:pt x="50990" y="778259"/>
                </a:cubicBezTo>
                <a:cubicBezTo>
                  <a:pt x="-46165" y="654434"/>
                  <a:pt x="2412" y="411546"/>
                  <a:pt x="140525" y="242001"/>
                </a:cubicBezTo>
                <a:cubicBezTo>
                  <a:pt x="277685" y="72456"/>
                  <a:pt x="504380" y="-22794"/>
                  <a:pt x="696785" y="4829"/>
                </a:cubicBezTo>
                <a:cubicBezTo>
                  <a:pt x="889190" y="31499"/>
                  <a:pt x="1048258" y="181041"/>
                  <a:pt x="1093978" y="329631"/>
                </a:cubicBezTo>
                <a:close/>
              </a:path>
            </a:pathLst>
          </a:custGeom>
          <a:noFill/>
          <a:ln w="9525" cap="flat">
            <a:solidFill>
              <a:srgbClr val="F3DFD6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图形 49">
            <a:extLst>
              <a:ext uri="{FF2B5EF4-FFF2-40B4-BE49-F238E27FC236}">
                <a16:creationId xmlns:a16="http://schemas.microsoft.com/office/drawing/2014/main" id="{F08CA69D-E430-4077-D3D1-B0B641DAC94C}"/>
              </a:ext>
            </a:extLst>
          </p:cNvPr>
          <p:cNvSpPr/>
          <p:nvPr/>
        </p:nvSpPr>
        <p:spPr>
          <a:xfrm>
            <a:off x="1020437" y="1701451"/>
            <a:ext cx="4795688" cy="3907325"/>
          </a:xfrm>
          <a:custGeom>
            <a:avLst/>
            <a:gdLst>
              <a:gd name="connsiteX0" fmla="*/ 1093978 w 1109753"/>
              <a:gd name="connsiteY0" fmla="*/ 329631 h 904180"/>
              <a:gd name="connsiteX1" fmla="*/ 1010158 w 1109753"/>
              <a:gd name="connsiteY1" fmla="*/ 718251 h 904180"/>
              <a:gd name="connsiteX2" fmla="*/ 817753 w 1109753"/>
              <a:gd name="connsiteY2" fmla="*/ 870651 h 904180"/>
              <a:gd name="connsiteX3" fmla="*/ 543433 w 1109753"/>
              <a:gd name="connsiteY3" fmla="*/ 903989 h 904180"/>
              <a:gd name="connsiteX4" fmla="*/ 50990 w 1109753"/>
              <a:gd name="connsiteY4" fmla="*/ 778259 h 904180"/>
              <a:gd name="connsiteX5" fmla="*/ 140525 w 1109753"/>
              <a:gd name="connsiteY5" fmla="*/ 242001 h 904180"/>
              <a:gd name="connsiteX6" fmla="*/ 696785 w 1109753"/>
              <a:gd name="connsiteY6" fmla="*/ 4829 h 904180"/>
              <a:gd name="connsiteX7" fmla="*/ 1093978 w 1109753"/>
              <a:gd name="connsiteY7" fmla="*/ 329631 h 90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9753" h="904180">
                <a:moveTo>
                  <a:pt x="1093978" y="329631"/>
                </a:moveTo>
                <a:cubicBezTo>
                  <a:pt x="1140650" y="478221"/>
                  <a:pt x="1075880" y="625859"/>
                  <a:pt x="1010158" y="718251"/>
                </a:cubicBezTo>
                <a:cubicBezTo>
                  <a:pt x="945388" y="810644"/>
                  <a:pt x="880618" y="848744"/>
                  <a:pt x="817753" y="870651"/>
                </a:cubicBezTo>
                <a:cubicBezTo>
                  <a:pt x="755840" y="893511"/>
                  <a:pt x="694880" y="901131"/>
                  <a:pt x="543433" y="903989"/>
                </a:cubicBezTo>
                <a:cubicBezTo>
                  <a:pt x="391985" y="905894"/>
                  <a:pt x="149098" y="902084"/>
                  <a:pt x="50990" y="778259"/>
                </a:cubicBezTo>
                <a:cubicBezTo>
                  <a:pt x="-46165" y="654434"/>
                  <a:pt x="2412" y="411546"/>
                  <a:pt x="140525" y="242001"/>
                </a:cubicBezTo>
                <a:cubicBezTo>
                  <a:pt x="277685" y="72456"/>
                  <a:pt x="504380" y="-22794"/>
                  <a:pt x="696785" y="4829"/>
                </a:cubicBezTo>
                <a:cubicBezTo>
                  <a:pt x="889190" y="31499"/>
                  <a:pt x="1048258" y="181041"/>
                  <a:pt x="1093978" y="329631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图形 15">
            <a:extLst>
              <a:ext uri="{FF2B5EF4-FFF2-40B4-BE49-F238E27FC236}">
                <a16:creationId xmlns:a16="http://schemas.microsoft.com/office/drawing/2014/main" id="{3C711B9F-4A27-24CC-4DD5-9C843E26EA30}"/>
              </a:ext>
            </a:extLst>
          </p:cNvPr>
          <p:cNvSpPr/>
          <p:nvPr/>
        </p:nvSpPr>
        <p:spPr>
          <a:xfrm rot="18000000">
            <a:off x="1000362" y="1749590"/>
            <a:ext cx="1450962" cy="1182183"/>
          </a:xfrm>
          <a:custGeom>
            <a:avLst/>
            <a:gdLst>
              <a:gd name="connsiteX0" fmla="*/ 1093978 w 1109753"/>
              <a:gd name="connsiteY0" fmla="*/ 329631 h 904180"/>
              <a:gd name="connsiteX1" fmla="*/ 1010158 w 1109753"/>
              <a:gd name="connsiteY1" fmla="*/ 718251 h 904180"/>
              <a:gd name="connsiteX2" fmla="*/ 817753 w 1109753"/>
              <a:gd name="connsiteY2" fmla="*/ 870651 h 904180"/>
              <a:gd name="connsiteX3" fmla="*/ 543433 w 1109753"/>
              <a:gd name="connsiteY3" fmla="*/ 903989 h 904180"/>
              <a:gd name="connsiteX4" fmla="*/ 50990 w 1109753"/>
              <a:gd name="connsiteY4" fmla="*/ 778259 h 904180"/>
              <a:gd name="connsiteX5" fmla="*/ 140525 w 1109753"/>
              <a:gd name="connsiteY5" fmla="*/ 242001 h 904180"/>
              <a:gd name="connsiteX6" fmla="*/ 696785 w 1109753"/>
              <a:gd name="connsiteY6" fmla="*/ 4829 h 904180"/>
              <a:gd name="connsiteX7" fmla="*/ 1093978 w 1109753"/>
              <a:gd name="connsiteY7" fmla="*/ 329631 h 90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9753" h="904180">
                <a:moveTo>
                  <a:pt x="1093978" y="329631"/>
                </a:moveTo>
                <a:cubicBezTo>
                  <a:pt x="1140650" y="478221"/>
                  <a:pt x="1075880" y="625859"/>
                  <a:pt x="1010158" y="718251"/>
                </a:cubicBezTo>
                <a:cubicBezTo>
                  <a:pt x="945388" y="810644"/>
                  <a:pt x="880618" y="848744"/>
                  <a:pt x="817753" y="870651"/>
                </a:cubicBezTo>
                <a:cubicBezTo>
                  <a:pt x="755840" y="893511"/>
                  <a:pt x="694880" y="901131"/>
                  <a:pt x="543433" y="903989"/>
                </a:cubicBezTo>
                <a:cubicBezTo>
                  <a:pt x="391985" y="905894"/>
                  <a:pt x="149098" y="902084"/>
                  <a:pt x="50990" y="778259"/>
                </a:cubicBezTo>
                <a:cubicBezTo>
                  <a:pt x="-46165" y="654434"/>
                  <a:pt x="2412" y="411546"/>
                  <a:pt x="140525" y="242001"/>
                </a:cubicBezTo>
                <a:cubicBezTo>
                  <a:pt x="277685" y="72456"/>
                  <a:pt x="504380" y="-22794"/>
                  <a:pt x="696785" y="4829"/>
                </a:cubicBezTo>
                <a:cubicBezTo>
                  <a:pt x="889190" y="31499"/>
                  <a:pt x="1048258" y="181041"/>
                  <a:pt x="1093978" y="329631"/>
                </a:cubicBezTo>
                <a:close/>
              </a:path>
            </a:pathLst>
          </a:custGeom>
          <a:solidFill>
            <a:srgbClr val="DBCEC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667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9306875-19C5-19C1-622C-92B7B6120343}"/>
              </a:ext>
            </a:extLst>
          </p:cNvPr>
          <p:cNvSpPr txBox="1"/>
          <p:nvPr/>
        </p:nvSpPr>
        <p:spPr>
          <a:xfrm>
            <a:off x="1282999" y="1371030"/>
            <a:ext cx="43485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rgbClr val="93756A"/>
                </a:solidFill>
                <a:cs typeface="+mn-ea"/>
                <a:sym typeface="+mn-lt"/>
              </a:rPr>
              <a:t>02</a:t>
            </a:r>
            <a:endParaRPr lang="zh-CN" altLang="en-US" sz="23900" dirty="0">
              <a:solidFill>
                <a:srgbClr val="93756A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4F04AD6-5D34-21BE-9F6F-358615D6C262}"/>
              </a:ext>
            </a:extLst>
          </p:cNvPr>
          <p:cNvGrpSpPr/>
          <p:nvPr/>
        </p:nvGrpSpPr>
        <p:grpSpPr>
          <a:xfrm>
            <a:off x="5181326" y="2132520"/>
            <a:ext cx="5086137" cy="2177782"/>
            <a:chOff x="5036186" y="2437320"/>
            <a:chExt cx="5086137" cy="217778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CEBF222-DBB4-B8EC-F9F5-34F0CB266CA5}"/>
                </a:ext>
              </a:extLst>
            </p:cNvPr>
            <p:cNvGrpSpPr/>
            <p:nvPr/>
          </p:nvGrpSpPr>
          <p:grpSpPr>
            <a:xfrm>
              <a:off x="5036186" y="2437320"/>
              <a:ext cx="5031326" cy="1294142"/>
              <a:chOff x="2533639" y="1973478"/>
              <a:chExt cx="5031326" cy="1294142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07793C4-2044-CF19-1883-F858A43EC899}"/>
                  </a:ext>
                </a:extLst>
              </p:cNvPr>
              <p:cNvSpPr txBox="1"/>
              <p:nvPr/>
            </p:nvSpPr>
            <p:spPr>
              <a:xfrm>
                <a:off x="2533639" y="1973478"/>
                <a:ext cx="503132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3756A"/>
                    </a:solidFill>
                    <a:effectLst/>
                    <a:uLnTx/>
                    <a:uFillTx/>
                    <a:latin typeface="阿里巴巴普惠体 2.0 95 ExtraBold" panose="00020600040101010101" pitchFamily="18" charset="-122"/>
                    <a:ea typeface="阿里巴巴普惠体 2.0 95 ExtraBold" panose="00020600040101010101" pitchFamily="18" charset="-122"/>
                    <a:cs typeface="阿里巴巴普惠体 2.0 95 ExtraBold" panose="00020600040101010101" pitchFamily="18" charset="-122"/>
                    <a:sym typeface="+mn-lt"/>
                  </a:rPr>
                  <a:t>工作难点分析</a:t>
                </a: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4071AACA-6103-E0BB-6ACE-29FA5FB8A6B7}"/>
                  </a:ext>
                </a:extLst>
              </p:cNvPr>
              <p:cNvSpPr/>
              <p:nvPr/>
            </p:nvSpPr>
            <p:spPr>
              <a:xfrm>
                <a:off x="2588450" y="2867510"/>
                <a:ext cx="461905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3756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Analysis of work difficulties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93756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B7C6ABE-225A-BC31-37F1-DF2FDA7BDF7B}"/>
                </a:ext>
              </a:extLst>
            </p:cNvPr>
            <p:cNvSpPr txBox="1"/>
            <p:nvPr/>
          </p:nvSpPr>
          <p:spPr>
            <a:xfrm>
              <a:off x="5090997" y="3906638"/>
              <a:ext cx="5031326" cy="708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3756A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2715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图形 15">
            <a:extLst>
              <a:ext uri="{FF2B5EF4-FFF2-40B4-BE49-F238E27FC236}">
                <a16:creationId xmlns:a16="http://schemas.microsoft.com/office/drawing/2014/main" id="{05B93BC3-0AE3-BE00-AD63-62059C3FDE50}"/>
              </a:ext>
            </a:extLst>
          </p:cNvPr>
          <p:cNvSpPr/>
          <p:nvPr/>
        </p:nvSpPr>
        <p:spPr>
          <a:xfrm rot="13732988">
            <a:off x="4970879" y="1751694"/>
            <a:ext cx="8648543" cy="7046468"/>
          </a:xfrm>
          <a:custGeom>
            <a:avLst/>
            <a:gdLst>
              <a:gd name="connsiteX0" fmla="*/ 1093978 w 1109753"/>
              <a:gd name="connsiteY0" fmla="*/ 329631 h 904180"/>
              <a:gd name="connsiteX1" fmla="*/ 1010158 w 1109753"/>
              <a:gd name="connsiteY1" fmla="*/ 718251 h 904180"/>
              <a:gd name="connsiteX2" fmla="*/ 817753 w 1109753"/>
              <a:gd name="connsiteY2" fmla="*/ 870651 h 904180"/>
              <a:gd name="connsiteX3" fmla="*/ 543433 w 1109753"/>
              <a:gd name="connsiteY3" fmla="*/ 903989 h 904180"/>
              <a:gd name="connsiteX4" fmla="*/ 50990 w 1109753"/>
              <a:gd name="connsiteY4" fmla="*/ 778259 h 904180"/>
              <a:gd name="connsiteX5" fmla="*/ 140525 w 1109753"/>
              <a:gd name="connsiteY5" fmla="*/ 242001 h 904180"/>
              <a:gd name="connsiteX6" fmla="*/ 696785 w 1109753"/>
              <a:gd name="connsiteY6" fmla="*/ 4829 h 904180"/>
              <a:gd name="connsiteX7" fmla="*/ 1093978 w 1109753"/>
              <a:gd name="connsiteY7" fmla="*/ 329631 h 904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9753" h="904180">
                <a:moveTo>
                  <a:pt x="1093978" y="329631"/>
                </a:moveTo>
                <a:cubicBezTo>
                  <a:pt x="1140650" y="478221"/>
                  <a:pt x="1075880" y="625859"/>
                  <a:pt x="1010158" y="718251"/>
                </a:cubicBezTo>
                <a:cubicBezTo>
                  <a:pt x="945388" y="810644"/>
                  <a:pt x="880618" y="848744"/>
                  <a:pt x="817753" y="870651"/>
                </a:cubicBezTo>
                <a:cubicBezTo>
                  <a:pt x="755840" y="893511"/>
                  <a:pt x="694880" y="901131"/>
                  <a:pt x="543433" y="903989"/>
                </a:cubicBezTo>
                <a:cubicBezTo>
                  <a:pt x="391985" y="905894"/>
                  <a:pt x="149098" y="902084"/>
                  <a:pt x="50990" y="778259"/>
                </a:cubicBezTo>
                <a:cubicBezTo>
                  <a:pt x="-46165" y="654434"/>
                  <a:pt x="2412" y="411546"/>
                  <a:pt x="140525" y="242001"/>
                </a:cubicBezTo>
                <a:cubicBezTo>
                  <a:pt x="277685" y="72456"/>
                  <a:pt x="504380" y="-22794"/>
                  <a:pt x="696785" y="4829"/>
                </a:cubicBezTo>
                <a:cubicBezTo>
                  <a:pt x="889190" y="31499"/>
                  <a:pt x="1048258" y="181041"/>
                  <a:pt x="1093978" y="329631"/>
                </a:cubicBez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7793C4-2044-CF19-1883-F858A43EC899}"/>
              </a:ext>
            </a:extLst>
          </p:cNvPr>
          <p:cNvSpPr txBox="1"/>
          <p:nvPr/>
        </p:nvSpPr>
        <p:spPr>
          <a:xfrm>
            <a:off x="1452979" y="344118"/>
            <a:ext cx="263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工作难点分析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8A5FC3-31AF-D099-D95A-F330AE6F5837}"/>
              </a:ext>
            </a:extLst>
          </p:cNvPr>
          <p:cNvGrpSpPr/>
          <p:nvPr/>
        </p:nvGrpSpPr>
        <p:grpSpPr>
          <a:xfrm>
            <a:off x="179920" y="146871"/>
            <a:ext cx="1126365" cy="917715"/>
            <a:chOff x="582843" y="306944"/>
            <a:chExt cx="1743162" cy="1420255"/>
          </a:xfrm>
        </p:grpSpPr>
        <p:sp>
          <p:nvSpPr>
            <p:cNvPr id="5" name="图形 49">
              <a:extLst>
                <a:ext uri="{FF2B5EF4-FFF2-40B4-BE49-F238E27FC236}">
                  <a16:creationId xmlns:a16="http://schemas.microsoft.com/office/drawing/2014/main" id="{C51A8CAC-9367-273C-500E-E3CF587982AB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C4BA73-5AF3-EC19-FC14-41245BB18E46}"/>
                </a:ext>
              </a:extLst>
            </p:cNvPr>
            <p:cNvSpPr txBox="1"/>
            <p:nvPr/>
          </p:nvSpPr>
          <p:spPr>
            <a:xfrm>
              <a:off x="906287" y="469309"/>
              <a:ext cx="1223535" cy="1095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E2CAAD56-C241-4DA6-4380-30AD910929B1}"/>
              </a:ext>
            </a:extLst>
          </p:cNvPr>
          <p:cNvSpPr/>
          <p:nvPr/>
        </p:nvSpPr>
        <p:spPr>
          <a:xfrm>
            <a:off x="1162178" y="2150559"/>
            <a:ext cx="717374" cy="717374"/>
          </a:xfrm>
          <a:prstGeom prst="ellipse">
            <a:avLst/>
          </a:pr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AF4B4D7-48AD-AF6F-F33C-F99780CDB132}"/>
              </a:ext>
            </a:extLst>
          </p:cNvPr>
          <p:cNvSpPr/>
          <p:nvPr/>
        </p:nvSpPr>
        <p:spPr>
          <a:xfrm>
            <a:off x="1162178" y="3304473"/>
            <a:ext cx="717374" cy="717374"/>
          </a:xfrm>
          <a:prstGeom prst="ellipse">
            <a:avLst/>
          </a:pr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A80A4338-D1E3-EE9D-5D67-DB2B1F618FF3}"/>
              </a:ext>
            </a:extLst>
          </p:cNvPr>
          <p:cNvSpPr/>
          <p:nvPr/>
        </p:nvSpPr>
        <p:spPr>
          <a:xfrm>
            <a:off x="1162178" y="4444921"/>
            <a:ext cx="717374" cy="717374"/>
          </a:xfrm>
          <a:prstGeom prst="ellipse">
            <a:avLst/>
          </a:prstGeom>
          <a:solidFill>
            <a:srgbClr val="F3D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4" name="Group 58">
            <a:extLst>
              <a:ext uri="{FF2B5EF4-FFF2-40B4-BE49-F238E27FC236}">
                <a16:creationId xmlns:a16="http://schemas.microsoft.com/office/drawing/2014/main" id="{726492ED-A032-A903-9756-D838BD5A8CD4}"/>
              </a:ext>
            </a:extLst>
          </p:cNvPr>
          <p:cNvGrpSpPr/>
          <p:nvPr/>
        </p:nvGrpSpPr>
        <p:grpSpPr>
          <a:xfrm>
            <a:off x="1386082" y="4601350"/>
            <a:ext cx="280187" cy="412124"/>
            <a:chOff x="9209088" y="5059363"/>
            <a:chExt cx="300038" cy="441324"/>
          </a:xfrm>
          <a:solidFill>
            <a:srgbClr val="93756A"/>
          </a:solidFill>
        </p:grpSpPr>
        <p:sp>
          <p:nvSpPr>
            <p:cNvPr id="35" name="Freeform 412">
              <a:extLst>
                <a:ext uri="{FF2B5EF4-FFF2-40B4-BE49-F238E27FC236}">
                  <a16:creationId xmlns:a16="http://schemas.microsoft.com/office/drawing/2014/main" id="{010FC884-DECB-869E-A194-62D0849DF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413">
              <a:extLst>
                <a:ext uri="{FF2B5EF4-FFF2-40B4-BE49-F238E27FC236}">
                  <a16:creationId xmlns:a16="http://schemas.microsoft.com/office/drawing/2014/main" id="{760C318A-A0CB-2A57-9915-C7F0D25A6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414">
              <a:extLst>
                <a:ext uri="{FF2B5EF4-FFF2-40B4-BE49-F238E27FC236}">
                  <a16:creationId xmlns:a16="http://schemas.microsoft.com/office/drawing/2014/main" id="{94B62E9B-5F6F-AE0A-6424-081863B74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415">
              <a:extLst>
                <a:ext uri="{FF2B5EF4-FFF2-40B4-BE49-F238E27FC236}">
                  <a16:creationId xmlns:a16="http://schemas.microsoft.com/office/drawing/2014/main" id="{6E742233-7BF7-B3FE-D419-79F444F15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416">
              <a:extLst>
                <a:ext uri="{FF2B5EF4-FFF2-40B4-BE49-F238E27FC236}">
                  <a16:creationId xmlns:a16="http://schemas.microsoft.com/office/drawing/2014/main" id="{6F961D40-8C23-0472-001B-B8FBDE3C0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417">
              <a:extLst>
                <a:ext uri="{FF2B5EF4-FFF2-40B4-BE49-F238E27FC236}">
                  <a16:creationId xmlns:a16="http://schemas.microsoft.com/office/drawing/2014/main" id="{745D094E-3C05-C890-193A-D0272036F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1" name="placeholder_286118">
            <a:extLst>
              <a:ext uri="{FF2B5EF4-FFF2-40B4-BE49-F238E27FC236}">
                <a16:creationId xmlns:a16="http://schemas.microsoft.com/office/drawing/2014/main" id="{4573D878-F09A-78DB-77C2-55ADA3174646}"/>
              </a:ext>
            </a:extLst>
          </p:cNvPr>
          <p:cNvSpPr>
            <a:spLocks noChangeAspect="1"/>
          </p:cNvSpPr>
          <p:nvPr/>
        </p:nvSpPr>
        <p:spPr bwMode="auto">
          <a:xfrm>
            <a:off x="1360197" y="2328586"/>
            <a:ext cx="312595" cy="366721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rgbClr val="93756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2" name="Group 51">
            <a:extLst>
              <a:ext uri="{FF2B5EF4-FFF2-40B4-BE49-F238E27FC236}">
                <a16:creationId xmlns:a16="http://schemas.microsoft.com/office/drawing/2014/main" id="{22B96B20-31ED-AF3F-ADD2-AD088B39BAFC}"/>
              </a:ext>
            </a:extLst>
          </p:cNvPr>
          <p:cNvGrpSpPr/>
          <p:nvPr/>
        </p:nvGrpSpPr>
        <p:grpSpPr>
          <a:xfrm>
            <a:off x="1359529" y="3509771"/>
            <a:ext cx="341971" cy="295758"/>
            <a:chOff x="2084388" y="3051175"/>
            <a:chExt cx="293688" cy="254001"/>
          </a:xfrm>
          <a:solidFill>
            <a:srgbClr val="93756A"/>
          </a:solidFill>
        </p:grpSpPr>
        <p:sp>
          <p:nvSpPr>
            <p:cNvPr id="43" name="Freeform 154">
              <a:extLst>
                <a:ext uri="{FF2B5EF4-FFF2-40B4-BE49-F238E27FC236}">
                  <a16:creationId xmlns:a16="http://schemas.microsoft.com/office/drawing/2014/main" id="{113BFE42-1BA1-6A97-A011-68AFF86C5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155">
              <a:extLst>
                <a:ext uri="{FF2B5EF4-FFF2-40B4-BE49-F238E27FC236}">
                  <a16:creationId xmlns:a16="http://schemas.microsoft.com/office/drawing/2014/main" id="{D1BCEC7C-E2E4-4A76-6BB9-3C8614CF9F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56">
              <a:extLst>
                <a:ext uri="{FF2B5EF4-FFF2-40B4-BE49-F238E27FC236}">
                  <a16:creationId xmlns:a16="http://schemas.microsoft.com/office/drawing/2014/main" id="{0543C068-0DEF-201B-BC33-486E68A6C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D0CC807-4510-1633-BB14-91578AB35618}"/>
              </a:ext>
            </a:extLst>
          </p:cNvPr>
          <p:cNvGrpSpPr/>
          <p:nvPr/>
        </p:nvGrpSpPr>
        <p:grpSpPr>
          <a:xfrm>
            <a:off x="2077571" y="2183803"/>
            <a:ext cx="3437858" cy="818034"/>
            <a:chOff x="7448471" y="2338353"/>
            <a:chExt cx="3437858" cy="818034"/>
          </a:xfrm>
        </p:grpSpPr>
        <p:sp>
          <p:nvSpPr>
            <p:cNvPr id="50" name="1">
              <a:extLst>
                <a:ext uri="{FF2B5EF4-FFF2-40B4-BE49-F238E27FC236}">
                  <a16:creationId xmlns:a16="http://schemas.microsoft.com/office/drawing/2014/main" id="{8E6151B9-B03C-6AA2-B153-15D155A0F7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1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1" name="1">
              <a:extLst>
                <a:ext uri="{FF2B5EF4-FFF2-40B4-BE49-F238E27FC236}">
                  <a16:creationId xmlns:a16="http://schemas.microsoft.com/office/drawing/2014/main" id="{B882974F-07AD-F237-B65C-3DF07A057C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2" y="2626818"/>
              <a:ext cx="3437857" cy="529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214F631-E7C2-076E-9991-AD2119C4C5DE}"/>
              </a:ext>
            </a:extLst>
          </p:cNvPr>
          <p:cNvGrpSpPr/>
          <p:nvPr/>
        </p:nvGrpSpPr>
        <p:grpSpPr>
          <a:xfrm>
            <a:off x="2077571" y="3267876"/>
            <a:ext cx="3016944" cy="818034"/>
            <a:chOff x="7448471" y="2338353"/>
            <a:chExt cx="3016944" cy="818034"/>
          </a:xfrm>
        </p:grpSpPr>
        <p:sp>
          <p:nvSpPr>
            <p:cNvPr id="53" name="1">
              <a:extLst>
                <a:ext uri="{FF2B5EF4-FFF2-40B4-BE49-F238E27FC236}">
                  <a16:creationId xmlns:a16="http://schemas.microsoft.com/office/drawing/2014/main" id="{3C928B2A-C304-83D8-0900-A4C37B2FEE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1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1">
              <a:extLst>
                <a:ext uri="{FF2B5EF4-FFF2-40B4-BE49-F238E27FC236}">
                  <a16:creationId xmlns:a16="http://schemas.microsoft.com/office/drawing/2014/main" id="{719C71B8-EDA0-6627-824F-AB6CB63B9C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3" y="2626818"/>
              <a:ext cx="3016942" cy="529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395E344-CB57-9BF2-ABB3-BBE141CD2D08}"/>
              </a:ext>
            </a:extLst>
          </p:cNvPr>
          <p:cNvGrpSpPr/>
          <p:nvPr/>
        </p:nvGrpSpPr>
        <p:grpSpPr>
          <a:xfrm>
            <a:off x="2077571" y="4444921"/>
            <a:ext cx="3016944" cy="818034"/>
            <a:chOff x="7448471" y="2338353"/>
            <a:chExt cx="3016944" cy="818034"/>
          </a:xfrm>
        </p:grpSpPr>
        <p:sp>
          <p:nvSpPr>
            <p:cNvPr id="56" name="1">
              <a:extLst>
                <a:ext uri="{FF2B5EF4-FFF2-40B4-BE49-F238E27FC236}">
                  <a16:creationId xmlns:a16="http://schemas.microsoft.com/office/drawing/2014/main" id="{45CC5CAC-470E-F378-22F3-921E6C623A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1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7" name="1">
              <a:extLst>
                <a:ext uri="{FF2B5EF4-FFF2-40B4-BE49-F238E27FC236}">
                  <a16:creationId xmlns:a16="http://schemas.microsoft.com/office/drawing/2014/main" id="{BA5505C0-BA3B-FA62-4AEC-1A53BF99B6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2" y="2626818"/>
              <a:ext cx="3016943" cy="529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84396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7793C4-2044-CF19-1883-F858A43EC899}"/>
              </a:ext>
            </a:extLst>
          </p:cNvPr>
          <p:cNvSpPr txBox="1"/>
          <p:nvPr/>
        </p:nvSpPr>
        <p:spPr>
          <a:xfrm>
            <a:off x="1452979" y="344118"/>
            <a:ext cx="263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3756A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工作难点分析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8A5FC3-31AF-D099-D95A-F330AE6F5837}"/>
              </a:ext>
            </a:extLst>
          </p:cNvPr>
          <p:cNvGrpSpPr/>
          <p:nvPr/>
        </p:nvGrpSpPr>
        <p:grpSpPr>
          <a:xfrm>
            <a:off x="179920" y="146871"/>
            <a:ext cx="1126365" cy="917715"/>
            <a:chOff x="582843" y="306944"/>
            <a:chExt cx="1743162" cy="1420255"/>
          </a:xfrm>
        </p:grpSpPr>
        <p:sp>
          <p:nvSpPr>
            <p:cNvPr id="5" name="图形 49">
              <a:extLst>
                <a:ext uri="{FF2B5EF4-FFF2-40B4-BE49-F238E27FC236}">
                  <a16:creationId xmlns:a16="http://schemas.microsoft.com/office/drawing/2014/main" id="{C51A8CAC-9367-273C-500E-E3CF587982AB}"/>
                </a:ext>
              </a:extLst>
            </p:cNvPr>
            <p:cNvSpPr/>
            <p:nvPr/>
          </p:nvSpPr>
          <p:spPr>
            <a:xfrm>
              <a:off x="582843" y="306944"/>
              <a:ext cx="1743162" cy="1420255"/>
            </a:xfrm>
            <a:custGeom>
              <a:avLst/>
              <a:gdLst>
                <a:gd name="connsiteX0" fmla="*/ 1093978 w 1109753"/>
                <a:gd name="connsiteY0" fmla="*/ 329631 h 904180"/>
                <a:gd name="connsiteX1" fmla="*/ 1010158 w 1109753"/>
                <a:gd name="connsiteY1" fmla="*/ 718251 h 904180"/>
                <a:gd name="connsiteX2" fmla="*/ 817753 w 1109753"/>
                <a:gd name="connsiteY2" fmla="*/ 870651 h 904180"/>
                <a:gd name="connsiteX3" fmla="*/ 543433 w 1109753"/>
                <a:gd name="connsiteY3" fmla="*/ 903989 h 904180"/>
                <a:gd name="connsiteX4" fmla="*/ 50990 w 1109753"/>
                <a:gd name="connsiteY4" fmla="*/ 778259 h 904180"/>
                <a:gd name="connsiteX5" fmla="*/ 140525 w 1109753"/>
                <a:gd name="connsiteY5" fmla="*/ 242001 h 904180"/>
                <a:gd name="connsiteX6" fmla="*/ 696785 w 1109753"/>
                <a:gd name="connsiteY6" fmla="*/ 4829 h 904180"/>
                <a:gd name="connsiteX7" fmla="*/ 1093978 w 1109753"/>
                <a:gd name="connsiteY7" fmla="*/ 329631 h 904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9753" h="904180">
                  <a:moveTo>
                    <a:pt x="1093978" y="329631"/>
                  </a:moveTo>
                  <a:cubicBezTo>
                    <a:pt x="1140650" y="478221"/>
                    <a:pt x="1075880" y="625859"/>
                    <a:pt x="1010158" y="718251"/>
                  </a:cubicBezTo>
                  <a:cubicBezTo>
                    <a:pt x="945388" y="810644"/>
                    <a:pt x="880618" y="848744"/>
                    <a:pt x="817753" y="870651"/>
                  </a:cubicBezTo>
                  <a:cubicBezTo>
                    <a:pt x="755840" y="893511"/>
                    <a:pt x="694880" y="901131"/>
                    <a:pt x="543433" y="903989"/>
                  </a:cubicBezTo>
                  <a:cubicBezTo>
                    <a:pt x="391985" y="905894"/>
                    <a:pt x="149098" y="902084"/>
                    <a:pt x="50990" y="778259"/>
                  </a:cubicBezTo>
                  <a:cubicBezTo>
                    <a:pt x="-46165" y="654434"/>
                    <a:pt x="2412" y="411546"/>
                    <a:pt x="140525" y="242001"/>
                  </a:cubicBezTo>
                  <a:cubicBezTo>
                    <a:pt x="277685" y="72456"/>
                    <a:pt x="504380" y="-22794"/>
                    <a:pt x="696785" y="4829"/>
                  </a:cubicBezTo>
                  <a:cubicBezTo>
                    <a:pt x="889190" y="31499"/>
                    <a:pt x="1048258" y="181041"/>
                    <a:pt x="1093978" y="329631"/>
                  </a:cubicBezTo>
                  <a:close/>
                </a:path>
              </a:pathLst>
            </a:custGeom>
            <a:solidFill>
              <a:srgbClr val="9375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C4BA73-5AF3-EC19-FC14-41245BB18E46}"/>
                </a:ext>
              </a:extLst>
            </p:cNvPr>
            <p:cNvSpPr txBox="1"/>
            <p:nvPr/>
          </p:nvSpPr>
          <p:spPr>
            <a:xfrm>
              <a:off x="906287" y="469309"/>
              <a:ext cx="1223535" cy="1095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endParaRPr>
            </a:p>
          </p:txBody>
        </p:sp>
      </p:grpSp>
      <p:sp>
        <p:nvSpPr>
          <p:cNvPr id="2" name="圆角矩形 14">
            <a:extLst>
              <a:ext uri="{FF2B5EF4-FFF2-40B4-BE49-F238E27FC236}">
                <a16:creationId xmlns:a16="http://schemas.microsoft.com/office/drawing/2014/main" id="{704B29B6-E250-D27C-F47A-AC44AA2A2662}"/>
              </a:ext>
            </a:extLst>
          </p:cNvPr>
          <p:cNvSpPr/>
          <p:nvPr/>
        </p:nvSpPr>
        <p:spPr>
          <a:xfrm>
            <a:off x="7796194" y="1830737"/>
            <a:ext cx="3027942" cy="3977397"/>
          </a:xfrm>
          <a:prstGeom prst="roundRect">
            <a:avLst>
              <a:gd name="adj" fmla="val 4463"/>
            </a:avLst>
          </a:prstGeom>
          <a:noFill/>
          <a:ln>
            <a:solidFill>
              <a:srgbClr val="9375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圆角矩形 15">
            <a:extLst>
              <a:ext uri="{FF2B5EF4-FFF2-40B4-BE49-F238E27FC236}">
                <a16:creationId xmlns:a16="http://schemas.microsoft.com/office/drawing/2014/main" id="{BD8485AE-9B2F-41E2-A480-E2080E72DFE3}"/>
              </a:ext>
            </a:extLst>
          </p:cNvPr>
          <p:cNvSpPr/>
          <p:nvPr/>
        </p:nvSpPr>
        <p:spPr>
          <a:xfrm>
            <a:off x="4577255" y="1830737"/>
            <a:ext cx="3027942" cy="3977397"/>
          </a:xfrm>
          <a:prstGeom prst="roundRect">
            <a:avLst>
              <a:gd name="adj" fmla="val 4463"/>
            </a:avLst>
          </a:prstGeom>
          <a:noFill/>
          <a:ln>
            <a:solidFill>
              <a:srgbClr val="9375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圆角矩形 16">
            <a:extLst>
              <a:ext uri="{FF2B5EF4-FFF2-40B4-BE49-F238E27FC236}">
                <a16:creationId xmlns:a16="http://schemas.microsoft.com/office/drawing/2014/main" id="{2A822CE1-BB67-4F6F-8A24-F8117B308E38}"/>
              </a:ext>
            </a:extLst>
          </p:cNvPr>
          <p:cNvSpPr/>
          <p:nvPr/>
        </p:nvSpPr>
        <p:spPr>
          <a:xfrm>
            <a:off x="1256738" y="1830738"/>
            <a:ext cx="3027942" cy="3977397"/>
          </a:xfrm>
          <a:prstGeom prst="roundRect">
            <a:avLst>
              <a:gd name="adj" fmla="val 4463"/>
            </a:avLst>
          </a:prstGeom>
          <a:noFill/>
          <a:ln>
            <a:solidFill>
              <a:srgbClr val="9375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D2FE6F15-8019-42E7-15B0-25BD848CA78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5093267"/>
              </p:ext>
            </p:extLst>
          </p:nvPr>
        </p:nvGraphicFramePr>
        <p:xfrm>
          <a:off x="1065742" y="2041757"/>
          <a:ext cx="3409937" cy="204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672764F5-D7A6-8508-BDF0-706FEA0C82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5375471"/>
              </p:ext>
            </p:extLst>
          </p:nvPr>
        </p:nvGraphicFramePr>
        <p:xfrm>
          <a:off x="4386257" y="2041757"/>
          <a:ext cx="3409937" cy="204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A3E43541-86C5-947C-3C85-1F8889438E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9140264"/>
              </p:ext>
            </p:extLst>
          </p:nvPr>
        </p:nvGraphicFramePr>
        <p:xfrm>
          <a:off x="7605197" y="2041757"/>
          <a:ext cx="3409937" cy="204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:a16="http://schemas.microsoft.com/office/drawing/2014/main" id="{D79AAD6C-B67D-A390-468C-D051647EEB81}"/>
              </a:ext>
            </a:extLst>
          </p:cNvPr>
          <p:cNvGrpSpPr/>
          <p:nvPr/>
        </p:nvGrpSpPr>
        <p:grpSpPr>
          <a:xfrm>
            <a:off x="1704923" y="4307092"/>
            <a:ext cx="2131571" cy="1093557"/>
            <a:chOff x="7448472" y="2338353"/>
            <a:chExt cx="2131571" cy="1093557"/>
          </a:xfrm>
        </p:grpSpPr>
        <p:sp>
          <p:nvSpPr>
            <p:cNvPr id="19" name="1">
              <a:extLst>
                <a:ext uri="{FF2B5EF4-FFF2-40B4-BE49-F238E27FC236}">
                  <a16:creationId xmlns:a16="http://schemas.microsoft.com/office/drawing/2014/main" id="{815F3F98-76BB-BC2F-7DDF-57D6991156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5273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 algn="ctr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1">
              <a:extLst>
                <a:ext uri="{FF2B5EF4-FFF2-40B4-BE49-F238E27FC236}">
                  <a16:creationId xmlns:a16="http://schemas.microsoft.com/office/drawing/2014/main" id="{B7F07C26-5DDD-0D44-71CA-115F59E21C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2" y="2626818"/>
              <a:ext cx="2131571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4C8D3D-B937-86D9-7418-C5F0D2A2BF50}"/>
              </a:ext>
            </a:extLst>
          </p:cNvPr>
          <p:cNvGrpSpPr/>
          <p:nvPr/>
        </p:nvGrpSpPr>
        <p:grpSpPr>
          <a:xfrm>
            <a:off x="5030214" y="4307092"/>
            <a:ext cx="2131571" cy="1093557"/>
            <a:chOff x="7448472" y="2338353"/>
            <a:chExt cx="2131571" cy="1093557"/>
          </a:xfrm>
        </p:grpSpPr>
        <p:sp>
          <p:nvSpPr>
            <p:cNvPr id="22" name="1">
              <a:extLst>
                <a:ext uri="{FF2B5EF4-FFF2-40B4-BE49-F238E27FC236}">
                  <a16:creationId xmlns:a16="http://schemas.microsoft.com/office/drawing/2014/main" id="{A1BEC7CA-607F-FDC4-C404-1F5CB553B6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5273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 algn="ctr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1">
              <a:extLst>
                <a:ext uri="{FF2B5EF4-FFF2-40B4-BE49-F238E27FC236}">
                  <a16:creationId xmlns:a16="http://schemas.microsoft.com/office/drawing/2014/main" id="{47E36CF8-41FB-7D83-0A57-169CBEDC24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2" y="2626818"/>
              <a:ext cx="2131571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87A69F3-2F9E-1944-E0DF-AE52D73E2BC2}"/>
              </a:ext>
            </a:extLst>
          </p:cNvPr>
          <p:cNvGrpSpPr/>
          <p:nvPr/>
        </p:nvGrpSpPr>
        <p:grpSpPr>
          <a:xfrm>
            <a:off x="8244379" y="4307092"/>
            <a:ext cx="2131571" cy="1093557"/>
            <a:chOff x="7448472" y="2338353"/>
            <a:chExt cx="2131571" cy="1093557"/>
          </a:xfrm>
        </p:grpSpPr>
        <p:sp>
          <p:nvSpPr>
            <p:cNvPr id="25" name="1">
              <a:extLst>
                <a:ext uri="{FF2B5EF4-FFF2-40B4-BE49-F238E27FC236}">
                  <a16:creationId xmlns:a16="http://schemas.microsoft.com/office/drawing/2014/main" id="{60BE172B-0A9E-77D2-674B-34C3060267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5273" y="2338353"/>
              <a:ext cx="19422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lvl="0" algn="ctr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1">
              <a:extLst>
                <a:ext uri="{FF2B5EF4-FFF2-40B4-BE49-F238E27FC236}">
                  <a16:creationId xmlns:a16="http://schemas.microsoft.com/office/drawing/2014/main" id="{BE87DD18-F431-5E5B-42DE-2B50A4D41D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8472" y="2626818"/>
              <a:ext cx="2131571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09938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k0no2bz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1227</Words>
  <Application>Microsoft Office PowerPoint</Application>
  <PresentationFormat>宽屏</PresentationFormat>
  <Paragraphs>171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HarmonyOS Sans SC</vt:lpstr>
      <vt:lpstr>阿里巴巴普惠体 2.0 55 Regular</vt:lpstr>
      <vt:lpstr>阿里巴巴普惠体 2.0 95 ExtraBold</vt:lpstr>
      <vt:lpstr>等线</vt:lpstr>
      <vt:lpstr>Arial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咖色流体几何风工作总结计划ppt模板</dc:title>
  <dc:creator>51PPT模板网</dc:creator>
  <cp:keywords>www.51pptmoban.com</cp:keywords>
  <dc:description>www.51pptmoban.com</dc:description>
  <cp:lastModifiedBy>Win user</cp:lastModifiedBy>
  <cp:revision>197</cp:revision>
  <dcterms:created xsi:type="dcterms:W3CDTF">2020-07-01T08:13:45Z</dcterms:created>
  <dcterms:modified xsi:type="dcterms:W3CDTF">2022-09-08T07:38:25Z</dcterms:modified>
</cp:coreProperties>
</file>