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9" r:id="rId3"/>
    <p:sldId id="257" r:id="rId4"/>
    <p:sldId id="260" r:id="rId5"/>
    <p:sldId id="258" r:id="rId6"/>
    <p:sldId id="262" r:id="rId7"/>
    <p:sldId id="263" r:id="rId8"/>
    <p:sldId id="265" r:id="rId9"/>
    <p:sldId id="270" r:id="rId10"/>
    <p:sldId id="267" r:id="rId11"/>
    <p:sldId id="271" r:id="rId12"/>
    <p:sldId id="272" r:id="rId13"/>
    <p:sldId id="276" r:id="rId14"/>
    <p:sldId id="261" r:id="rId15"/>
    <p:sldId id="1126" r:id="rId16"/>
    <p:sldId id="112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2099957-F8B3-420C-9EE9-44DF9BFF1246}">
          <p14:sldIdLst>
            <p14:sldId id="259"/>
            <p14:sldId id="257"/>
            <p14:sldId id="260"/>
            <p14:sldId id="258"/>
            <p14:sldId id="262"/>
            <p14:sldId id="263"/>
            <p14:sldId id="265"/>
            <p14:sldId id="270"/>
            <p14:sldId id="267"/>
            <p14:sldId id="271"/>
            <p14:sldId id="272"/>
            <p14:sldId id="276"/>
          </p14:sldIdLst>
        </p14:section>
        <p14:section name="信息页" id="{C4F1B322-A240-474E-9B6D-F66A05DF83E0}">
          <p14:sldIdLst>
            <p14:sldId id="261"/>
            <p14:sldId id="1126"/>
            <p14:sldId id="112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75DC"/>
    <a:srgbClr val="98AAF6"/>
    <a:srgbClr val="E7EBFD"/>
    <a:srgbClr val="E0EAFD"/>
    <a:srgbClr val="9AB9F8"/>
    <a:srgbClr val="0A7DE1"/>
    <a:srgbClr val="0962E1"/>
    <a:srgbClr val="F9F9F9"/>
    <a:srgbClr val="3691F1"/>
    <a:srgbClr val="0646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38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910" y="153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surface3DChart>
        <c:wireframe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56-4082-95D3-E661AB413F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56-4082-95D3-E661AB413F1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E56-4082-95D3-E661AB413F11}"/>
            </c:ext>
          </c:extLst>
        </c:ser>
        <c:bandFmts>
          <c:bandFmt>
            <c:idx val="0"/>
            <c:spPr>
              <a:solidFill>
                <a:schemeClr val="accent1"/>
              </a:solidFill>
              <a:ln/>
              <a:effectLst/>
              <a:sp3d/>
            </c:spPr>
          </c:bandFmt>
          <c:bandFmt>
            <c:idx val="1"/>
            <c:spPr>
              <a:solidFill>
                <a:srgbClr val="0A7DE1"/>
              </a:solidFill>
              <a:ln/>
              <a:effectLst/>
              <a:sp3d/>
            </c:spPr>
          </c:bandFmt>
          <c:bandFmt>
            <c:idx val="2"/>
            <c:spPr>
              <a:solidFill>
                <a:schemeClr val="accent3"/>
              </a:solidFill>
              <a:ln/>
              <a:effectLst/>
              <a:sp3d/>
            </c:spPr>
          </c:bandFmt>
          <c:bandFmt>
            <c:idx val="3"/>
            <c:spPr>
              <a:solidFill>
                <a:srgbClr val="0962E1"/>
              </a:solidFill>
              <a:ln/>
              <a:effectLst/>
              <a:sp3d/>
            </c:spPr>
          </c:bandFmt>
          <c:bandFmt>
            <c:idx val="4"/>
            <c:spPr>
              <a:solidFill>
                <a:schemeClr val="accent5"/>
              </a:solidFill>
              <a:ln/>
              <a:effectLst/>
              <a:sp3d/>
            </c:spPr>
          </c:bandFmt>
          <c:bandFmt>
            <c:idx val="5"/>
            <c:spPr>
              <a:solidFill>
                <a:schemeClr val="accent6"/>
              </a:solidFill>
              <a:ln/>
              <a:effectLst/>
              <a:sp3d/>
            </c:spPr>
          </c:bandFmt>
          <c:bandFmt>
            <c:idx val="6"/>
            <c:spPr>
              <a:solidFill>
                <a:schemeClr val="accent1">
                  <a:lumMod val="60000"/>
                </a:schemeClr>
              </a:solidFill>
              <a:ln/>
              <a:effectLst/>
              <a:sp3d/>
            </c:spPr>
          </c:bandFmt>
          <c:bandFmt>
            <c:idx val="7"/>
            <c:spPr>
              <a:solidFill>
                <a:schemeClr val="accent2">
                  <a:lumMod val="60000"/>
                </a:schemeClr>
              </a:solidFill>
              <a:ln/>
              <a:effectLst/>
              <a:sp3d/>
            </c:spPr>
          </c:bandFmt>
          <c:bandFmt>
            <c:idx val="8"/>
            <c:spPr>
              <a:solidFill>
                <a:schemeClr val="accent3">
                  <a:lumMod val="60000"/>
                </a:schemeClr>
              </a:solidFill>
              <a:ln/>
              <a:effectLst/>
              <a:sp3d/>
            </c:spPr>
          </c:bandFmt>
          <c:bandFmt>
            <c:idx val="9"/>
            <c:spPr>
              <a:solidFill>
                <a:schemeClr val="accent4">
                  <a:lumMod val="60000"/>
                </a:schemeClr>
              </a:solidFill>
              <a:ln/>
              <a:effectLst/>
              <a:sp3d/>
            </c:spPr>
          </c:bandFmt>
          <c:bandFmt>
            <c:idx val="10"/>
            <c:spPr>
              <a:solidFill>
                <a:schemeClr val="accent5">
                  <a:lumMod val="60000"/>
                </a:schemeClr>
              </a:solidFill>
              <a:ln/>
              <a:effectLst/>
              <a:sp3d/>
            </c:spPr>
          </c:bandFmt>
          <c:bandFmt>
            <c:idx val="11"/>
            <c:spPr>
              <a:solidFill>
                <a:schemeClr val="accent6">
                  <a:lumMod val="60000"/>
                </a:schemeClr>
              </a:solidFill>
              <a:ln/>
              <a:effectLst/>
              <a:sp3d/>
            </c:spPr>
          </c:bandFmt>
          <c:bandFmt>
            <c:idx val="12"/>
            <c:spPr>
              <a:solidFill>
                <a:schemeClr val="accent1">
                  <a:lumMod val="80000"/>
                  <a:lumOff val="20000"/>
                </a:schemeClr>
              </a:solidFill>
              <a:ln/>
              <a:effectLst/>
              <a:sp3d/>
            </c:spPr>
          </c:bandFmt>
          <c:bandFmt>
            <c:idx val="13"/>
            <c:spPr>
              <a:solidFill>
                <a:schemeClr val="accent2">
                  <a:lumMod val="80000"/>
                  <a:lumOff val="20000"/>
                </a:schemeClr>
              </a:solidFill>
              <a:ln/>
              <a:effectLst/>
              <a:sp3d/>
            </c:spPr>
          </c:bandFmt>
          <c:bandFmt>
            <c:idx val="14"/>
            <c:spPr>
              <a:solidFill>
                <a:schemeClr val="accent3">
                  <a:lumMod val="80000"/>
                  <a:lumOff val="20000"/>
                </a:schemeClr>
              </a:solidFill>
              <a:ln/>
              <a:effectLst/>
              <a:sp3d/>
            </c:spPr>
          </c:bandFmt>
        </c:bandFmts>
        <c:axId val="1252475648"/>
        <c:axId val="1387841872"/>
        <c:axId val="1496048864"/>
      </c:surface3DChart>
      <c:catAx>
        <c:axId val="1252475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387841872"/>
        <c:crosses val="autoZero"/>
        <c:auto val="1"/>
        <c:lblAlgn val="ctr"/>
        <c:lblOffset val="100"/>
        <c:noMultiLvlLbl val="0"/>
      </c:catAx>
      <c:valAx>
        <c:axId val="1387841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252475648"/>
        <c:crosses val="autoZero"/>
        <c:crossBetween val="midCat"/>
      </c:valAx>
      <c:serAx>
        <c:axId val="149604886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387841872"/>
        <c:crosses val="autoZero"/>
      </c:ser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 rtl="0">
            <a:defRPr/>
          </a:pPr>
          <a:endParaRPr lang="zh-CN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开盘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44</c:v>
                </c:pt>
                <c:pt idx="1">
                  <c:v>25</c:v>
                </c:pt>
                <c:pt idx="2">
                  <c:v>38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BA7-47F8-91FE-B31C4735EB8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盘高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55</c:v>
                </c:pt>
                <c:pt idx="1">
                  <c:v>57</c:v>
                </c:pt>
                <c:pt idx="2">
                  <c:v>57</c:v>
                </c:pt>
                <c:pt idx="3">
                  <c:v>58</c:v>
                </c:pt>
                <c:pt idx="4">
                  <c:v>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BA7-47F8-91FE-B31C4735EB8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盘低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BA7-47F8-91FE-B31C4735EB8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收盘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50</c:v>
                </c:pt>
                <c:pt idx="3">
                  <c:v>34</c:v>
                </c:pt>
                <c:pt idx="4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BA7-47F8-91FE-B31C4735EB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chemeClr val="accent3"/>
              </a:solidFill>
              <a:ln w="9525" cap="flat" cmpd="sng" algn="ctr">
                <a:noFill/>
                <a:round/>
              </a:ln>
              <a:effectLst/>
            </c:spPr>
          </c:upBars>
          <c:downBars>
            <c:spPr>
              <a:solidFill>
                <a:schemeClr val="accent1"/>
              </a:solidFill>
              <a:ln w="9525" cap="flat" cmpd="sng" algn="ctr">
                <a:noFill/>
                <a:round/>
              </a:ln>
              <a:effectLst/>
            </c:spPr>
          </c:downBars>
        </c:upDownBars>
        <c:axId val="1901162960"/>
        <c:axId val="1653889456"/>
      </c:stockChart>
      <c:dateAx>
        <c:axId val="190116296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653889456"/>
        <c:crosses val="autoZero"/>
        <c:auto val="1"/>
        <c:lblOffset val="100"/>
        <c:baseTimeUnit val="days"/>
      </c:dateAx>
      <c:valAx>
        <c:axId val="1653889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901162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39B93-F78D-4312-BA1D-1F696F86AA61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77CD7-A46E-4691-BD15-D260486BD3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596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19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873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2914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604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4832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3496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754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638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684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882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018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73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3730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148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77CD7-A46E-4691-BD15-D260486BD3D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583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DEFB600-C824-447D-8F0C-4316AF0E75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164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B8E34CF-A01C-4FE2-BEE9-F14495267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1EDF-9522-4909-9BD5-968A9F21036A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A4F47D5-3B5E-44DE-B4D7-03099940C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8708F17-DEEB-462B-B6AC-4DEA899DB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7B218-3BB6-415A-AD55-59DDBDC1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096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5475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914E6B7-A67F-4E03-8FB2-70A56992C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68FAB2-BB25-4F1C-80E1-621E5A9A2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08B185-4218-4870-9040-568A766AE3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71EDF-9522-4909-9BD5-968A9F21036A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912607-AEBD-4FE1-90B6-45D2804F53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9B5A51-A6A0-44FC-AA21-A8680130E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7B218-3BB6-415A-AD55-59DDBDC1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502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10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045323A-5ADA-4B1F-9852-DBA49BE9199F}"/>
              </a:ext>
            </a:extLst>
          </p:cNvPr>
          <p:cNvSpPr txBox="1"/>
          <p:nvPr/>
        </p:nvSpPr>
        <p:spPr>
          <a:xfrm>
            <a:off x="1751303" y="1683525"/>
            <a:ext cx="86893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10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幻蓝科技浅风主题通用模板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EFC58E9-554D-4C8B-9974-0236C24F2446}"/>
              </a:ext>
            </a:extLst>
          </p:cNvPr>
          <p:cNvSpPr/>
          <p:nvPr/>
        </p:nvSpPr>
        <p:spPr>
          <a:xfrm>
            <a:off x="2160285" y="4461896"/>
            <a:ext cx="7862829" cy="399276"/>
          </a:xfrm>
          <a:custGeom>
            <a:avLst/>
            <a:gdLst>
              <a:gd name="connsiteX0" fmla="*/ 0 w 8790432"/>
              <a:gd name="connsiteY0" fmla="*/ 0 h 573024"/>
              <a:gd name="connsiteX1" fmla="*/ 2353056 w 8790432"/>
              <a:gd name="connsiteY1" fmla="*/ 0 h 573024"/>
              <a:gd name="connsiteX2" fmla="*/ 2926080 w 8790432"/>
              <a:gd name="connsiteY2" fmla="*/ 573024 h 573024"/>
              <a:gd name="connsiteX3" fmla="*/ 5181600 w 8790432"/>
              <a:gd name="connsiteY3" fmla="*/ 573024 h 573024"/>
              <a:gd name="connsiteX4" fmla="*/ 5718048 w 8790432"/>
              <a:gd name="connsiteY4" fmla="*/ 36576 h 573024"/>
              <a:gd name="connsiteX5" fmla="*/ 8790432 w 8790432"/>
              <a:gd name="connsiteY5" fmla="*/ 36576 h 573024"/>
              <a:gd name="connsiteX0" fmla="*/ 0 w 8095488"/>
              <a:gd name="connsiteY0" fmla="*/ 0 h 573024"/>
              <a:gd name="connsiteX1" fmla="*/ 2353056 w 8095488"/>
              <a:gd name="connsiteY1" fmla="*/ 0 h 573024"/>
              <a:gd name="connsiteX2" fmla="*/ 2926080 w 8095488"/>
              <a:gd name="connsiteY2" fmla="*/ 573024 h 573024"/>
              <a:gd name="connsiteX3" fmla="*/ 5181600 w 8095488"/>
              <a:gd name="connsiteY3" fmla="*/ 573024 h 573024"/>
              <a:gd name="connsiteX4" fmla="*/ 5718048 w 8095488"/>
              <a:gd name="connsiteY4" fmla="*/ 36576 h 573024"/>
              <a:gd name="connsiteX5" fmla="*/ 8095488 w 8095488"/>
              <a:gd name="connsiteY5" fmla="*/ 36576 h 573024"/>
              <a:gd name="connsiteX0" fmla="*/ 0 w 8095488"/>
              <a:gd name="connsiteY0" fmla="*/ 16420 h 589444"/>
              <a:gd name="connsiteX1" fmla="*/ 2425984 w 8095488"/>
              <a:gd name="connsiteY1" fmla="*/ 0 h 589444"/>
              <a:gd name="connsiteX2" fmla="*/ 2926080 w 8095488"/>
              <a:gd name="connsiteY2" fmla="*/ 589444 h 589444"/>
              <a:gd name="connsiteX3" fmla="*/ 5181600 w 8095488"/>
              <a:gd name="connsiteY3" fmla="*/ 589444 h 589444"/>
              <a:gd name="connsiteX4" fmla="*/ 5718048 w 8095488"/>
              <a:gd name="connsiteY4" fmla="*/ 52996 h 589444"/>
              <a:gd name="connsiteX5" fmla="*/ 8095488 w 8095488"/>
              <a:gd name="connsiteY5" fmla="*/ 52996 h 589444"/>
              <a:gd name="connsiteX0" fmla="*/ 0 w 8095488"/>
              <a:gd name="connsiteY0" fmla="*/ 16420 h 589444"/>
              <a:gd name="connsiteX1" fmla="*/ 2425984 w 8095488"/>
              <a:gd name="connsiteY1" fmla="*/ 0 h 589444"/>
              <a:gd name="connsiteX2" fmla="*/ 2926080 w 8095488"/>
              <a:gd name="connsiteY2" fmla="*/ 589444 h 589444"/>
              <a:gd name="connsiteX3" fmla="*/ 5181600 w 8095488"/>
              <a:gd name="connsiteY3" fmla="*/ 589444 h 589444"/>
              <a:gd name="connsiteX4" fmla="*/ 5684797 w 8095488"/>
              <a:gd name="connsiteY4" fmla="*/ 59079 h 589444"/>
              <a:gd name="connsiteX5" fmla="*/ 8095488 w 8095488"/>
              <a:gd name="connsiteY5" fmla="*/ 52996 h 589444"/>
              <a:gd name="connsiteX0" fmla="*/ 0 w 8095488"/>
              <a:gd name="connsiteY0" fmla="*/ 16420 h 589444"/>
              <a:gd name="connsiteX1" fmla="*/ 2425984 w 8095488"/>
              <a:gd name="connsiteY1" fmla="*/ 0 h 589444"/>
              <a:gd name="connsiteX2" fmla="*/ 2926080 w 8095488"/>
              <a:gd name="connsiteY2" fmla="*/ 589444 h 589444"/>
              <a:gd name="connsiteX3" fmla="*/ 5181600 w 8095488"/>
              <a:gd name="connsiteY3" fmla="*/ 589444 h 589444"/>
              <a:gd name="connsiteX4" fmla="*/ 5668172 w 8095488"/>
              <a:gd name="connsiteY4" fmla="*/ 46914 h 589444"/>
              <a:gd name="connsiteX5" fmla="*/ 8095488 w 8095488"/>
              <a:gd name="connsiteY5" fmla="*/ 52996 h 589444"/>
              <a:gd name="connsiteX0" fmla="*/ 0 w 8095488"/>
              <a:gd name="connsiteY0" fmla="*/ 16420 h 589444"/>
              <a:gd name="connsiteX1" fmla="*/ 1611337 w 8095488"/>
              <a:gd name="connsiteY1" fmla="*/ 0 h 589444"/>
              <a:gd name="connsiteX2" fmla="*/ 2926080 w 8095488"/>
              <a:gd name="connsiteY2" fmla="*/ 589444 h 589444"/>
              <a:gd name="connsiteX3" fmla="*/ 5181600 w 8095488"/>
              <a:gd name="connsiteY3" fmla="*/ 589444 h 589444"/>
              <a:gd name="connsiteX4" fmla="*/ 5668172 w 8095488"/>
              <a:gd name="connsiteY4" fmla="*/ 46914 h 589444"/>
              <a:gd name="connsiteX5" fmla="*/ 8095488 w 8095488"/>
              <a:gd name="connsiteY5" fmla="*/ 52996 h 589444"/>
              <a:gd name="connsiteX0" fmla="*/ 0 w 8095488"/>
              <a:gd name="connsiteY0" fmla="*/ 16420 h 589444"/>
              <a:gd name="connsiteX1" fmla="*/ 1611337 w 8095488"/>
              <a:gd name="connsiteY1" fmla="*/ 0 h 589444"/>
              <a:gd name="connsiteX2" fmla="*/ 2094807 w 8095488"/>
              <a:gd name="connsiteY2" fmla="*/ 565114 h 589444"/>
              <a:gd name="connsiteX3" fmla="*/ 5181600 w 8095488"/>
              <a:gd name="connsiteY3" fmla="*/ 589444 h 589444"/>
              <a:gd name="connsiteX4" fmla="*/ 5668172 w 8095488"/>
              <a:gd name="connsiteY4" fmla="*/ 46914 h 589444"/>
              <a:gd name="connsiteX5" fmla="*/ 8095488 w 8095488"/>
              <a:gd name="connsiteY5" fmla="*/ 52996 h 589444"/>
              <a:gd name="connsiteX0" fmla="*/ 0 w 8095488"/>
              <a:gd name="connsiteY0" fmla="*/ 16420 h 589444"/>
              <a:gd name="connsiteX1" fmla="*/ 1611337 w 8095488"/>
              <a:gd name="connsiteY1" fmla="*/ 0 h 589444"/>
              <a:gd name="connsiteX2" fmla="*/ 2094807 w 8095488"/>
              <a:gd name="connsiteY2" fmla="*/ 565114 h 589444"/>
              <a:gd name="connsiteX3" fmla="*/ 5181600 w 8095488"/>
              <a:gd name="connsiteY3" fmla="*/ 589444 h 589444"/>
              <a:gd name="connsiteX4" fmla="*/ 6432943 w 8095488"/>
              <a:gd name="connsiteY4" fmla="*/ 46914 h 589444"/>
              <a:gd name="connsiteX5" fmla="*/ 8095488 w 8095488"/>
              <a:gd name="connsiteY5" fmla="*/ 52996 h 589444"/>
              <a:gd name="connsiteX0" fmla="*/ 0 w 8095488"/>
              <a:gd name="connsiteY0" fmla="*/ 16420 h 613774"/>
              <a:gd name="connsiteX1" fmla="*/ 1611337 w 8095488"/>
              <a:gd name="connsiteY1" fmla="*/ 0 h 613774"/>
              <a:gd name="connsiteX2" fmla="*/ 2094807 w 8095488"/>
              <a:gd name="connsiteY2" fmla="*/ 565114 h 613774"/>
              <a:gd name="connsiteX3" fmla="*/ 5996247 w 8095488"/>
              <a:gd name="connsiteY3" fmla="*/ 613774 h 613774"/>
              <a:gd name="connsiteX4" fmla="*/ 6432943 w 8095488"/>
              <a:gd name="connsiteY4" fmla="*/ 46914 h 613774"/>
              <a:gd name="connsiteX5" fmla="*/ 8095488 w 8095488"/>
              <a:gd name="connsiteY5" fmla="*/ 52996 h 613774"/>
              <a:gd name="connsiteX0" fmla="*/ 0 w 8095488"/>
              <a:gd name="connsiteY0" fmla="*/ 16420 h 601608"/>
              <a:gd name="connsiteX1" fmla="*/ 1611337 w 8095488"/>
              <a:gd name="connsiteY1" fmla="*/ 0 h 601608"/>
              <a:gd name="connsiteX2" fmla="*/ 2094807 w 8095488"/>
              <a:gd name="connsiteY2" fmla="*/ 565114 h 601608"/>
              <a:gd name="connsiteX3" fmla="*/ 5938058 w 8095488"/>
              <a:gd name="connsiteY3" fmla="*/ 601608 h 601608"/>
              <a:gd name="connsiteX4" fmla="*/ 6432943 w 8095488"/>
              <a:gd name="connsiteY4" fmla="*/ 46914 h 601608"/>
              <a:gd name="connsiteX5" fmla="*/ 8095488 w 8095488"/>
              <a:gd name="connsiteY5" fmla="*/ 52996 h 601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95488" h="601608">
                <a:moveTo>
                  <a:pt x="0" y="16420"/>
                </a:moveTo>
                <a:lnTo>
                  <a:pt x="1611337" y="0"/>
                </a:lnTo>
                <a:lnTo>
                  <a:pt x="2094807" y="565114"/>
                </a:lnTo>
                <a:lnTo>
                  <a:pt x="5938058" y="601608"/>
                </a:lnTo>
                <a:lnTo>
                  <a:pt x="6432943" y="46914"/>
                </a:lnTo>
                <a:lnTo>
                  <a:pt x="8095488" y="52996"/>
                </a:lnTo>
              </a:path>
            </a:pathLst>
          </a:custGeom>
          <a:noFill/>
          <a:ln>
            <a:gradFill flip="none" rotWithShape="1">
              <a:gsLst>
                <a:gs pos="54000">
                  <a:schemeClr val="accent1">
                    <a:lumMod val="5000"/>
                    <a:lumOff val="95000"/>
                    <a:alpha val="50000"/>
                  </a:schemeClr>
                </a:gs>
                <a:gs pos="0">
                  <a:schemeClr val="bg1">
                    <a:alpha val="3200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0D68555D-843A-4FE9-BBCA-673B8DFB5BE5}"/>
              </a:ext>
            </a:extLst>
          </p:cNvPr>
          <p:cNvSpPr/>
          <p:nvPr/>
        </p:nvSpPr>
        <p:spPr>
          <a:xfrm>
            <a:off x="8110885" y="4581142"/>
            <a:ext cx="478256" cy="220821"/>
          </a:xfrm>
          <a:prstGeom prst="parallelogram">
            <a:avLst>
              <a:gd name="adj" fmla="val 13304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61DEAC8F-D4D6-41B8-9DF4-1726C485445B}"/>
              </a:ext>
            </a:extLst>
          </p:cNvPr>
          <p:cNvSpPr/>
          <p:nvPr/>
        </p:nvSpPr>
        <p:spPr>
          <a:xfrm flipH="1">
            <a:off x="3522365" y="4538017"/>
            <a:ext cx="478256" cy="220821"/>
          </a:xfrm>
          <a:prstGeom prst="parallelogram">
            <a:avLst>
              <a:gd name="adj" fmla="val 13304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3B44FF8-D615-4119-85D4-E027436E9530}"/>
              </a:ext>
            </a:extLst>
          </p:cNvPr>
          <p:cNvCxnSpPr>
            <a:cxnSpLocks/>
          </p:cNvCxnSpPr>
          <p:nvPr/>
        </p:nvCxnSpPr>
        <p:spPr>
          <a:xfrm>
            <a:off x="9431767" y="4431271"/>
            <a:ext cx="736221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24A73A7-E0BC-4F57-8D10-352DAEFD1423}"/>
              </a:ext>
            </a:extLst>
          </p:cNvPr>
          <p:cNvCxnSpPr/>
          <p:nvPr/>
        </p:nvCxnSpPr>
        <p:spPr>
          <a:xfrm>
            <a:off x="2035251" y="4390438"/>
            <a:ext cx="736221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D3134BF1-B0BC-4623-BE8A-4FB78CF45179}"/>
              </a:ext>
            </a:extLst>
          </p:cNvPr>
          <p:cNvSpPr/>
          <p:nvPr/>
        </p:nvSpPr>
        <p:spPr>
          <a:xfrm>
            <a:off x="10167988" y="4409092"/>
            <a:ext cx="48030" cy="4803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FF2F9F7-2122-4282-96C4-346A6A77B9ED}"/>
              </a:ext>
            </a:extLst>
          </p:cNvPr>
          <p:cNvSpPr/>
          <p:nvPr/>
        </p:nvSpPr>
        <p:spPr>
          <a:xfrm>
            <a:off x="1975982" y="4366422"/>
            <a:ext cx="48030" cy="4803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1B81685-5749-4538-9C48-80B5117E7330}"/>
              </a:ext>
            </a:extLst>
          </p:cNvPr>
          <p:cNvSpPr txBox="1"/>
          <p:nvPr/>
        </p:nvSpPr>
        <p:spPr>
          <a:xfrm>
            <a:off x="4749833" y="4307184"/>
            <a:ext cx="280821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明玉倾情制作</a:t>
            </a:r>
          </a:p>
        </p:txBody>
      </p:sp>
    </p:spTree>
    <p:extLst>
      <p:ext uri="{BB962C8B-B14F-4D97-AF65-F5344CB8AC3E}">
        <p14:creationId xmlns:p14="http://schemas.microsoft.com/office/powerpoint/2010/main" val="1567342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07A79A0-FB39-45D3-A2D1-214A0CDF40C1}"/>
              </a:ext>
            </a:extLst>
          </p:cNvPr>
          <p:cNvSpPr/>
          <p:nvPr/>
        </p:nvSpPr>
        <p:spPr>
          <a:xfrm>
            <a:off x="0" y="0"/>
            <a:ext cx="12192000" cy="69448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56D3B-5A06-4E0A-8195-204E34DB2F5F}"/>
              </a:ext>
            </a:extLst>
          </p:cNvPr>
          <p:cNvSpPr/>
          <p:nvPr/>
        </p:nvSpPr>
        <p:spPr>
          <a:xfrm>
            <a:off x="613458" y="0"/>
            <a:ext cx="405114" cy="694481"/>
          </a:xfrm>
          <a:prstGeom prst="rect">
            <a:avLst/>
          </a:prstGeom>
          <a:solidFill>
            <a:srgbClr val="2A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3B8AF5-CFD0-478C-89BE-0E4F9EC87FDD}"/>
              </a:ext>
            </a:extLst>
          </p:cNvPr>
          <p:cNvSpPr txBox="1"/>
          <p:nvPr/>
        </p:nvSpPr>
        <p:spPr>
          <a:xfrm>
            <a:off x="494110" y="242222"/>
            <a:ext cx="674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2400" spc="300" dirty="0">
              <a:gradFill>
                <a:gsLst>
                  <a:gs pos="0">
                    <a:srgbClr val="FAFFFF"/>
                  </a:gs>
                  <a:gs pos="100000">
                    <a:srgbClr val="77D0F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F5B755-EA2C-4FE8-8F1A-87E5A7C1418E}"/>
              </a:ext>
            </a:extLst>
          </p:cNvPr>
          <p:cNvSpPr txBox="1"/>
          <p:nvPr/>
        </p:nvSpPr>
        <p:spPr>
          <a:xfrm>
            <a:off x="1097870" y="130026"/>
            <a:ext cx="3636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000" dirty="0">
                <a:solidFill>
                  <a:srgbClr val="1E68E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时间轴页面设计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39F7DB0-5A5B-4C58-A0C9-987F30BF4776}"/>
              </a:ext>
            </a:extLst>
          </p:cNvPr>
          <p:cNvCxnSpPr/>
          <p:nvPr/>
        </p:nvCxnSpPr>
        <p:spPr>
          <a:xfrm>
            <a:off x="613458" y="744527"/>
            <a:ext cx="854070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EAAA4AA-6E2C-4BD1-A500-718D118A898C}"/>
              </a:ext>
            </a:extLst>
          </p:cNvPr>
          <p:cNvCxnSpPr>
            <a:cxnSpLocks/>
          </p:cNvCxnSpPr>
          <p:nvPr/>
        </p:nvCxnSpPr>
        <p:spPr>
          <a:xfrm flipH="1">
            <a:off x="9154160" y="563448"/>
            <a:ext cx="79298" cy="181079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2C2789E-46BA-43EB-8DDE-825637B46F43}"/>
              </a:ext>
            </a:extLst>
          </p:cNvPr>
          <p:cNvCxnSpPr>
            <a:cxnSpLocks/>
          </p:cNvCxnSpPr>
          <p:nvPr/>
        </p:nvCxnSpPr>
        <p:spPr>
          <a:xfrm>
            <a:off x="9233458" y="563448"/>
            <a:ext cx="295854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7D53666D-DA23-4339-A9E5-0871BC454B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667018"/>
            <a:ext cx="12192000" cy="19098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8D304C0-7A9B-4218-B122-E1D8508A47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96" y="85849"/>
            <a:ext cx="1376036" cy="449432"/>
          </a:xfrm>
          <a:prstGeom prst="rect">
            <a:avLst/>
          </a:prstGeom>
        </p:spPr>
      </p:pic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0D8A7034-2F85-4362-87DF-0D1D5144AD00}"/>
              </a:ext>
            </a:extLst>
          </p:cNvPr>
          <p:cNvSpPr/>
          <p:nvPr/>
        </p:nvSpPr>
        <p:spPr>
          <a:xfrm>
            <a:off x="29817" y="3389243"/>
            <a:ext cx="12245009" cy="537841"/>
          </a:xfrm>
          <a:custGeom>
            <a:avLst/>
            <a:gdLst>
              <a:gd name="connsiteX0" fmla="*/ 0 w 12245009"/>
              <a:gd name="connsiteY0" fmla="*/ 0 h 537841"/>
              <a:gd name="connsiteX1" fmla="*/ 2365513 w 12245009"/>
              <a:gd name="connsiteY1" fmla="*/ 218661 h 537841"/>
              <a:gd name="connsiteX2" fmla="*/ 5247861 w 12245009"/>
              <a:gd name="connsiteY2" fmla="*/ 536714 h 537841"/>
              <a:gd name="connsiteX3" fmla="*/ 10396331 w 12245009"/>
              <a:gd name="connsiteY3" fmla="*/ 99392 h 537841"/>
              <a:gd name="connsiteX4" fmla="*/ 12245009 w 12245009"/>
              <a:gd name="connsiteY4" fmla="*/ 59635 h 537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5009" h="537841">
                <a:moveTo>
                  <a:pt x="0" y="0"/>
                </a:moveTo>
                <a:lnTo>
                  <a:pt x="2365513" y="218661"/>
                </a:lnTo>
                <a:cubicBezTo>
                  <a:pt x="3240157" y="308113"/>
                  <a:pt x="3909391" y="556592"/>
                  <a:pt x="5247861" y="536714"/>
                </a:cubicBezTo>
                <a:cubicBezTo>
                  <a:pt x="6586331" y="516836"/>
                  <a:pt x="9230140" y="178905"/>
                  <a:pt x="10396331" y="99392"/>
                </a:cubicBezTo>
                <a:cubicBezTo>
                  <a:pt x="11562522" y="19879"/>
                  <a:pt x="11903765" y="39757"/>
                  <a:pt x="12245009" y="59635"/>
                </a:cubicBezTo>
              </a:path>
            </a:pathLst>
          </a:custGeom>
          <a:noFill/>
          <a:ln>
            <a:gradFill>
              <a:gsLst>
                <a:gs pos="0">
                  <a:srgbClr val="003ACB"/>
                </a:gs>
                <a:gs pos="48000">
                  <a:srgbClr val="0068E9"/>
                </a:gs>
                <a:gs pos="100000">
                  <a:srgbClr val="00CC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C648FB78-756F-4FC6-B73B-FCBF785687D5}"/>
              </a:ext>
            </a:extLst>
          </p:cNvPr>
          <p:cNvSpPr/>
          <p:nvPr/>
        </p:nvSpPr>
        <p:spPr>
          <a:xfrm>
            <a:off x="0" y="3478302"/>
            <a:ext cx="12215191" cy="507298"/>
          </a:xfrm>
          <a:custGeom>
            <a:avLst/>
            <a:gdLst>
              <a:gd name="connsiteX0" fmla="*/ 0 w 12215191"/>
              <a:gd name="connsiteY0" fmla="*/ 278689 h 507298"/>
              <a:gd name="connsiteX1" fmla="*/ 2027583 w 12215191"/>
              <a:gd name="connsiteY1" fmla="*/ 507289 h 507298"/>
              <a:gd name="connsiteX2" fmla="*/ 4482548 w 12215191"/>
              <a:gd name="connsiteY2" fmla="*/ 288628 h 507298"/>
              <a:gd name="connsiteX3" fmla="*/ 7245626 w 12215191"/>
              <a:gd name="connsiteY3" fmla="*/ 394 h 507298"/>
              <a:gd name="connsiteX4" fmla="*/ 12215191 w 12215191"/>
              <a:gd name="connsiteY4" fmla="*/ 238933 h 50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5191" h="507298">
                <a:moveTo>
                  <a:pt x="0" y="278689"/>
                </a:moveTo>
                <a:cubicBezTo>
                  <a:pt x="640246" y="392161"/>
                  <a:pt x="1280492" y="505633"/>
                  <a:pt x="2027583" y="507289"/>
                </a:cubicBezTo>
                <a:cubicBezTo>
                  <a:pt x="2774674" y="508945"/>
                  <a:pt x="4482548" y="288628"/>
                  <a:pt x="4482548" y="288628"/>
                </a:cubicBezTo>
                <a:cubicBezTo>
                  <a:pt x="5352222" y="204145"/>
                  <a:pt x="5956852" y="8676"/>
                  <a:pt x="7245626" y="394"/>
                </a:cubicBezTo>
                <a:cubicBezTo>
                  <a:pt x="8534400" y="-7888"/>
                  <a:pt x="10374795" y="115522"/>
                  <a:pt x="12215191" y="238933"/>
                </a:cubicBezTo>
              </a:path>
            </a:pathLst>
          </a:custGeom>
          <a:noFill/>
          <a:ln>
            <a:gradFill>
              <a:gsLst>
                <a:gs pos="0">
                  <a:srgbClr val="003ACB"/>
                </a:gs>
                <a:gs pos="48000">
                  <a:srgbClr val="0068E9"/>
                </a:gs>
                <a:gs pos="100000">
                  <a:srgbClr val="00CC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38C13C02-92CF-47CC-8E4B-817E55AF17C9}"/>
              </a:ext>
            </a:extLst>
          </p:cNvPr>
          <p:cNvSpPr/>
          <p:nvPr/>
        </p:nvSpPr>
        <p:spPr>
          <a:xfrm>
            <a:off x="-9939" y="3469681"/>
            <a:ext cx="12294704" cy="645119"/>
          </a:xfrm>
          <a:custGeom>
            <a:avLst/>
            <a:gdLst>
              <a:gd name="connsiteX0" fmla="*/ 0 w 12294704"/>
              <a:gd name="connsiteY0" fmla="*/ 645119 h 645119"/>
              <a:gd name="connsiteX1" fmla="*/ 3101009 w 12294704"/>
              <a:gd name="connsiteY1" fmla="*/ 28893 h 645119"/>
              <a:gd name="connsiteX2" fmla="*/ 6530009 w 12294704"/>
              <a:gd name="connsiteY2" fmla="*/ 148162 h 645119"/>
              <a:gd name="connsiteX3" fmla="*/ 9700591 w 12294704"/>
              <a:gd name="connsiteY3" fmla="*/ 565606 h 645119"/>
              <a:gd name="connsiteX4" fmla="*/ 12294704 w 12294704"/>
              <a:gd name="connsiteY4" fmla="*/ 496032 h 64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94704" h="645119">
                <a:moveTo>
                  <a:pt x="0" y="645119"/>
                </a:moveTo>
                <a:cubicBezTo>
                  <a:pt x="1006337" y="378419"/>
                  <a:pt x="2012674" y="111719"/>
                  <a:pt x="3101009" y="28893"/>
                </a:cubicBezTo>
                <a:cubicBezTo>
                  <a:pt x="4189344" y="-53933"/>
                  <a:pt x="5430079" y="58710"/>
                  <a:pt x="6530009" y="148162"/>
                </a:cubicBezTo>
                <a:cubicBezTo>
                  <a:pt x="7629939" y="237614"/>
                  <a:pt x="8739809" y="507628"/>
                  <a:pt x="9700591" y="565606"/>
                </a:cubicBezTo>
                <a:cubicBezTo>
                  <a:pt x="10661373" y="623584"/>
                  <a:pt x="11478038" y="559808"/>
                  <a:pt x="12294704" y="496032"/>
                </a:cubicBezTo>
              </a:path>
            </a:pathLst>
          </a:custGeom>
          <a:noFill/>
          <a:ln>
            <a:gradFill>
              <a:gsLst>
                <a:gs pos="0">
                  <a:srgbClr val="003ACB"/>
                </a:gs>
                <a:gs pos="48000">
                  <a:srgbClr val="0068E9"/>
                </a:gs>
                <a:gs pos="100000">
                  <a:srgbClr val="00CC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C7D0BC4-5242-414D-8B4E-4C23A78EA4C8}"/>
              </a:ext>
            </a:extLst>
          </p:cNvPr>
          <p:cNvGrpSpPr/>
          <p:nvPr/>
        </p:nvGrpSpPr>
        <p:grpSpPr>
          <a:xfrm>
            <a:off x="738811" y="3780850"/>
            <a:ext cx="212030" cy="212030"/>
            <a:chOff x="738811" y="3780850"/>
            <a:chExt cx="212030" cy="212030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A52DC04B-986F-4FB0-B36C-0FD1E14C0560}"/>
                </a:ext>
              </a:extLst>
            </p:cNvPr>
            <p:cNvSpPr/>
            <p:nvPr/>
          </p:nvSpPr>
          <p:spPr>
            <a:xfrm>
              <a:off x="775349" y="3817388"/>
              <a:ext cx="138954" cy="138954"/>
            </a:xfrm>
            <a:prstGeom prst="ellipse">
              <a:avLst/>
            </a:prstGeom>
            <a:gradFill>
              <a:gsLst>
                <a:gs pos="0">
                  <a:srgbClr val="00CCFF"/>
                </a:gs>
                <a:gs pos="48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79E08765-C7AB-4257-8FAA-33F2E175907D}"/>
                </a:ext>
              </a:extLst>
            </p:cNvPr>
            <p:cNvSpPr/>
            <p:nvPr/>
          </p:nvSpPr>
          <p:spPr>
            <a:xfrm>
              <a:off x="738811" y="3780850"/>
              <a:ext cx="212030" cy="212030"/>
            </a:xfrm>
            <a:prstGeom prst="ellipse">
              <a:avLst/>
            </a:prstGeom>
            <a:noFill/>
            <a:ln>
              <a:gradFill>
                <a:gsLst>
                  <a:gs pos="52000">
                    <a:srgbClr val="0068E9"/>
                  </a:gs>
                  <a:gs pos="0">
                    <a:srgbClr val="00CCFF"/>
                  </a:gs>
                  <a:gs pos="100000">
                    <a:srgbClr val="003ACB"/>
                  </a:gs>
                </a:gsLst>
                <a:lin ang="18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E205FAE-78E1-4758-A200-80256978EF25}"/>
              </a:ext>
            </a:extLst>
          </p:cNvPr>
          <p:cNvGrpSpPr/>
          <p:nvPr/>
        </p:nvGrpSpPr>
        <p:grpSpPr>
          <a:xfrm>
            <a:off x="2727631" y="3393064"/>
            <a:ext cx="212030" cy="212030"/>
            <a:chOff x="738811" y="3780850"/>
            <a:chExt cx="212030" cy="212030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E2BAA98E-E200-4381-9D89-0EDF86174A71}"/>
                </a:ext>
              </a:extLst>
            </p:cNvPr>
            <p:cNvSpPr/>
            <p:nvPr/>
          </p:nvSpPr>
          <p:spPr>
            <a:xfrm>
              <a:off x="775349" y="3817388"/>
              <a:ext cx="138954" cy="138954"/>
            </a:xfrm>
            <a:prstGeom prst="ellipse">
              <a:avLst/>
            </a:prstGeom>
            <a:gradFill>
              <a:gsLst>
                <a:gs pos="0">
                  <a:srgbClr val="00CCFF"/>
                </a:gs>
                <a:gs pos="48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1175254-A3A9-4D9A-984F-F1C9C92AF72B}"/>
                </a:ext>
              </a:extLst>
            </p:cNvPr>
            <p:cNvSpPr/>
            <p:nvPr/>
          </p:nvSpPr>
          <p:spPr>
            <a:xfrm>
              <a:off x="738811" y="3780850"/>
              <a:ext cx="212030" cy="212030"/>
            </a:xfrm>
            <a:prstGeom prst="ellipse">
              <a:avLst/>
            </a:prstGeom>
            <a:noFill/>
            <a:ln>
              <a:gradFill>
                <a:gsLst>
                  <a:gs pos="52000">
                    <a:srgbClr val="0068E9"/>
                  </a:gs>
                  <a:gs pos="0">
                    <a:srgbClr val="00CCFF"/>
                  </a:gs>
                  <a:gs pos="100000">
                    <a:srgbClr val="003ACB"/>
                  </a:gs>
                </a:gsLst>
                <a:lin ang="18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D62B17E-40A8-40F1-8C5C-8A464C74B52A}"/>
              </a:ext>
            </a:extLst>
          </p:cNvPr>
          <p:cNvGrpSpPr/>
          <p:nvPr/>
        </p:nvGrpSpPr>
        <p:grpSpPr>
          <a:xfrm>
            <a:off x="4558750" y="3833560"/>
            <a:ext cx="212030" cy="212030"/>
            <a:chOff x="738811" y="3780850"/>
            <a:chExt cx="212030" cy="212030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F8730501-C3B3-4DF2-B7E2-13F1DF4288AE}"/>
                </a:ext>
              </a:extLst>
            </p:cNvPr>
            <p:cNvSpPr/>
            <p:nvPr/>
          </p:nvSpPr>
          <p:spPr>
            <a:xfrm>
              <a:off x="775349" y="3817388"/>
              <a:ext cx="138954" cy="138954"/>
            </a:xfrm>
            <a:prstGeom prst="ellipse">
              <a:avLst/>
            </a:prstGeom>
            <a:gradFill>
              <a:gsLst>
                <a:gs pos="0">
                  <a:srgbClr val="00CCFF"/>
                </a:gs>
                <a:gs pos="48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4814BD4-E698-4907-B8EF-A42E43ABD516}"/>
                </a:ext>
              </a:extLst>
            </p:cNvPr>
            <p:cNvSpPr/>
            <p:nvPr/>
          </p:nvSpPr>
          <p:spPr>
            <a:xfrm>
              <a:off x="738811" y="3780850"/>
              <a:ext cx="212030" cy="212030"/>
            </a:xfrm>
            <a:prstGeom prst="ellipse">
              <a:avLst/>
            </a:prstGeom>
            <a:noFill/>
            <a:ln>
              <a:gradFill>
                <a:gsLst>
                  <a:gs pos="52000">
                    <a:srgbClr val="0068E9"/>
                  </a:gs>
                  <a:gs pos="0">
                    <a:srgbClr val="00CCFF"/>
                  </a:gs>
                  <a:gs pos="100000">
                    <a:srgbClr val="003ACB"/>
                  </a:gs>
                </a:gsLst>
                <a:lin ang="18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4CFA68D-4374-4FC7-959A-1027B1E4B4F6}"/>
              </a:ext>
            </a:extLst>
          </p:cNvPr>
          <p:cNvGrpSpPr/>
          <p:nvPr/>
        </p:nvGrpSpPr>
        <p:grpSpPr>
          <a:xfrm>
            <a:off x="6838963" y="3382964"/>
            <a:ext cx="212030" cy="212030"/>
            <a:chOff x="738811" y="3780850"/>
            <a:chExt cx="212030" cy="212030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A53960A8-8441-4B88-9BFB-5025F9725D82}"/>
                </a:ext>
              </a:extLst>
            </p:cNvPr>
            <p:cNvSpPr/>
            <p:nvPr/>
          </p:nvSpPr>
          <p:spPr>
            <a:xfrm>
              <a:off x="775349" y="3817388"/>
              <a:ext cx="138954" cy="138954"/>
            </a:xfrm>
            <a:prstGeom prst="ellipse">
              <a:avLst/>
            </a:prstGeom>
            <a:gradFill>
              <a:gsLst>
                <a:gs pos="0">
                  <a:srgbClr val="00CCFF"/>
                </a:gs>
                <a:gs pos="48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97BAE165-E699-4C54-A868-F63400E882F4}"/>
                </a:ext>
              </a:extLst>
            </p:cNvPr>
            <p:cNvSpPr/>
            <p:nvPr/>
          </p:nvSpPr>
          <p:spPr>
            <a:xfrm>
              <a:off x="738811" y="3780850"/>
              <a:ext cx="212030" cy="212030"/>
            </a:xfrm>
            <a:prstGeom prst="ellipse">
              <a:avLst/>
            </a:prstGeom>
            <a:noFill/>
            <a:ln>
              <a:gradFill>
                <a:gsLst>
                  <a:gs pos="52000">
                    <a:srgbClr val="0068E9"/>
                  </a:gs>
                  <a:gs pos="0">
                    <a:srgbClr val="00CCFF"/>
                  </a:gs>
                  <a:gs pos="100000">
                    <a:srgbClr val="003ACB"/>
                  </a:gs>
                </a:gsLst>
                <a:lin ang="18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764E5E80-3CC3-49EC-B645-4CB0A198C55A}"/>
              </a:ext>
            </a:extLst>
          </p:cNvPr>
          <p:cNvGrpSpPr/>
          <p:nvPr/>
        </p:nvGrpSpPr>
        <p:grpSpPr>
          <a:xfrm>
            <a:off x="8505718" y="3821985"/>
            <a:ext cx="212030" cy="212030"/>
            <a:chOff x="738811" y="3780850"/>
            <a:chExt cx="212030" cy="212030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9942DB06-935E-45D2-9D83-1F4000335447}"/>
                </a:ext>
              </a:extLst>
            </p:cNvPr>
            <p:cNvSpPr/>
            <p:nvPr/>
          </p:nvSpPr>
          <p:spPr>
            <a:xfrm>
              <a:off x="775349" y="3817388"/>
              <a:ext cx="138954" cy="138954"/>
            </a:xfrm>
            <a:prstGeom prst="ellipse">
              <a:avLst/>
            </a:prstGeom>
            <a:gradFill>
              <a:gsLst>
                <a:gs pos="0">
                  <a:srgbClr val="00CCFF"/>
                </a:gs>
                <a:gs pos="48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182398F3-1843-43B8-870A-86FE8FC76B16}"/>
                </a:ext>
              </a:extLst>
            </p:cNvPr>
            <p:cNvSpPr/>
            <p:nvPr/>
          </p:nvSpPr>
          <p:spPr>
            <a:xfrm>
              <a:off x="738811" y="3780850"/>
              <a:ext cx="212030" cy="212030"/>
            </a:xfrm>
            <a:prstGeom prst="ellipse">
              <a:avLst/>
            </a:prstGeom>
            <a:noFill/>
            <a:ln>
              <a:gradFill>
                <a:gsLst>
                  <a:gs pos="52000">
                    <a:srgbClr val="0068E9"/>
                  </a:gs>
                  <a:gs pos="0">
                    <a:srgbClr val="00CCFF"/>
                  </a:gs>
                  <a:gs pos="100000">
                    <a:srgbClr val="003ACB"/>
                  </a:gs>
                </a:gsLst>
                <a:lin ang="18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59E623CE-516F-4154-8BA7-5567691A9A00}"/>
              </a:ext>
            </a:extLst>
          </p:cNvPr>
          <p:cNvGrpSpPr/>
          <p:nvPr/>
        </p:nvGrpSpPr>
        <p:grpSpPr>
          <a:xfrm>
            <a:off x="10566011" y="3382964"/>
            <a:ext cx="212030" cy="212030"/>
            <a:chOff x="738811" y="3780850"/>
            <a:chExt cx="212030" cy="212030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2EB96D9C-364E-4E32-BEF2-260FC9E2C290}"/>
                </a:ext>
              </a:extLst>
            </p:cNvPr>
            <p:cNvSpPr/>
            <p:nvPr/>
          </p:nvSpPr>
          <p:spPr>
            <a:xfrm>
              <a:off x="775349" y="3817388"/>
              <a:ext cx="138954" cy="138954"/>
            </a:xfrm>
            <a:prstGeom prst="ellipse">
              <a:avLst/>
            </a:prstGeom>
            <a:gradFill>
              <a:gsLst>
                <a:gs pos="0">
                  <a:srgbClr val="00CCFF"/>
                </a:gs>
                <a:gs pos="48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6B6DA3E2-0D59-4E4A-ABDA-A03F5112C09D}"/>
                </a:ext>
              </a:extLst>
            </p:cNvPr>
            <p:cNvSpPr/>
            <p:nvPr/>
          </p:nvSpPr>
          <p:spPr>
            <a:xfrm>
              <a:off x="738811" y="3780850"/>
              <a:ext cx="212030" cy="212030"/>
            </a:xfrm>
            <a:prstGeom prst="ellipse">
              <a:avLst/>
            </a:prstGeom>
            <a:noFill/>
            <a:ln>
              <a:gradFill>
                <a:gsLst>
                  <a:gs pos="52000">
                    <a:srgbClr val="0068E9"/>
                  </a:gs>
                  <a:gs pos="0">
                    <a:srgbClr val="00CCFF"/>
                  </a:gs>
                  <a:gs pos="100000">
                    <a:srgbClr val="003ACB"/>
                  </a:gs>
                </a:gsLst>
                <a:lin ang="18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3" name="矩形 82">
            <a:extLst>
              <a:ext uri="{FF2B5EF4-FFF2-40B4-BE49-F238E27FC236}">
                <a16:creationId xmlns:a16="http://schemas.microsoft.com/office/drawing/2014/main" id="{6CB8FE88-0CF6-4A43-8F97-F7EC5EDB8957}"/>
              </a:ext>
            </a:extLst>
          </p:cNvPr>
          <p:cNvSpPr/>
          <p:nvPr/>
        </p:nvSpPr>
        <p:spPr>
          <a:xfrm>
            <a:off x="649462" y="4132696"/>
            <a:ext cx="151836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2017.02.09</a:t>
            </a:r>
            <a:endParaRPr lang="zh-CN" altLang="en-US" sz="2000" dirty="0">
              <a:gradFill>
                <a:gsLst>
                  <a:gs pos="0">
                    <a:srgbClr val="00CCFF"/>
                  </a:gs>
                  <a:gs pos="26000">
                    <a:srgbClr val="0068E9"/>
                  </a:gs>
                  <a:gs pos="100000">
                    <a:srgbClr val="003ACB"/>
                  </a:gs>
                </a:gsLst>
                <a:lin ang="18900000" scaled="0"/>
              </a:gradFill>
              <a:cs typeface="+mn-ea"/>
              <a:sym typeface="+mn-lt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CC0BB943-88FA-4851-BCA5-6532EB95DE70}"/>
              </a:ext>
            </a:extLst>
          </p:cNvPr>
          <p:cNvSpPr/>
          <p:nvPr/>
        </p:nvSpPr>
        <p:spPr>
          <a:xfrm>
            <a:off x="649462" y="4393202"/>
            <a:ext cx="2413816" cy="596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132DBA12-BD0D-40D9-A277-BD3D17DF92D3}"/>
              </a:ext>
            </a:extLst>
          </p:cNvPr>
          <p:cNvSpPr/>
          <p:nvPr/>
        </p:nvSpPr>
        <p:spPr>
          <a:xfrm>
            <a:off x="2667018" y="2361770"/>
            <a:ext cx="151836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2017.12.21</a:t>
            </a:r>
            <a:endParaRPr lang="zh-CN" altLang="en-US" sz="2000" dirty="0">
              <a:gradFill>
                <a:gsLst>
                  <a:gs pos="0">
                    <a:srgbClr val="00CCFF"/>
                  </a:gs>
                  <a:gs pos="26000">
                    <a:srgbClr val="0068E9"/>
                  </a:gs>
                  <a:gs pos="100000">
                    <a:srgbClr val="003ACB"/>
                  </a:gs>
                </a:gsLst>
                <a:lin ang="18900000" scaled="0"/>
              </a:gradFill>
              <a:cs typeface="+mn-ea"/>
              <a:sym typeface="+mn-lt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E7682315-220C-426E-855B-6975B0A56CA9}"/>
              </a:ext>
            </a:extLst>
          </p:cNvPr>
          <p:cNvSpPr/>
          <p:nvPr/>
        </p:nvSpPr>
        <p:spPr>
          <a:xfrm>
            <a:off x="2667019" y="2622276"/>
            <a:ext cx="2399833" cy="595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552D3BEB-3BE6-4A34-8A39-FD55BA991361}"/>
              </a:ext>
            </a:extLst>
          </p:cNvPr>
          <p:cNvSpPr/>
          <p:nvPr/>
        </p:nvSpPr>
        <p:spPr>
          <a:xfrm>
            <a:off x="4475886" y="4109547"/>
            <a:ext cx="151836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2018.02.27</a:t>
            </a:r>
            <a:endParaRPr lang="zh-CN" altLang="en-US" sz="2000" dirty="0">
              <a:gradFill>
                <a:gsLst>
                  <a:gs pos="0">
                    <a:srgbClr val="00CCFF"/>
                  </a:gs>
                  <a:gs pos="26000">
                    <a:srgbClr val="0068E9"/>
                  </a:gs>
                  <a:gs pos="100000">
                    <a:srgbClr val="003ACB"/>
                  </a:gs>
                </a:gsLst>
                <a:lin ang="18900000" scaled="0"/>
              </a:gradFill>
              <a:cs typeface="+mn-ea"/>
              <a:sym typeface="+mn-lt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0CB72306-EAAE-45FE-A2AC-E76A23DC30CD}"/>
              </a:ext>
            </a:extLst>
          </p:cNvPr>
          <p:cNvSpPr/>
          <p:nvPr/>
        </p:nvSpPr>
        <p:spPr>
          <a:xfrm>
            <a:off x="4475886" y="4370053"/>
            <a:ext cx="2840147" cy="595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8F005DA3-9F2F-422E-9DAE-D00F5F2C9874}"/>
              </a:ext>
            </a:extLst>
          </p:cNvPr>
          <p:cNvSpPr/>
          <p:nvPr/>
        </p:nvSpPr>
        <p:spPr>
          <a:xfrm>
            <a:off x="6814751" y="2388063"/>
            <a:ext cx="151836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2018.06.13</a:t>
            </a:r>
            <a:endParaRPr lang="zh-CN" altLang="en-US" sz="2000" dirty="0">
              <a:gradFill>
                <a:gsLst>
                  <a:gs pos="0">
                    <a:srgbClr val="00CCFF"/>
                  </a:gs>
                  <a:gs pos="26000">
                    <a:srgbClr val="0068E9"/>
                  </a:gs>
                  <a:gs pos="100000">
                    <a:srgbClr val="003ACB"/>
                  </a:gs>
                </a:gsLst>
                <a:lin ang="18900000" scaled="0"/>
              </a:gradFill>
              <a:cs typeface="+mn-ea"/>
              <a:sym typeface="+mn-lt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0F2C9CFB-59AF-4E65-9852-752ABBAE4069}"/>
              </a:ext>
            </a:extLst>
          </p:cNvPr>
          <p:cNvSpPr/>
          <p:nvPr/>
        </p:nvSpPr>
        <p:spPr>
          <a:xfrm>
            <a:off x="6814752" y="2648569"/>
            <a:ext cx="2418706" cy="596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4F6F330D-A63D-4FB3-AA97-2134243388A7}"/>
              </a:ext>
            </a:extLst>
          </p:cNvPr>
          <p:cNvSpPr/>
          <p:nvPr/>
        </p:nvSpPr>
        <p:spPr>
          <a:xfrm>
            <a:off x="8392926" y="4109547"/>
            <a:ext cx="151836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2018.06.14</a:t>
            </a:r>
            <a:endParaRPr lang="zh-CN" altLang="en-US" sz="2000" dirty="0">
              <a:gradFill>
                <a:gsLst>
                  <a:gs pos="0">
                    <a:srgbClr val="00CCFF"/>
                  </a:gs>
                  <a:gs pos="26000">
                    <a:srgbClr val="0068E9"/>
                  </a:gs>
                  <a:gs pos="100000">
                    <a:srgbClr val="003ACB"/>
                  </a:gs>
                </a:gsLst>
                <a:lin ang="18900000" scaled="0"/>
              </a:gradFill>
              <a:cs typeface="+mn-ea"/>
              <a:sym typeface="+mn-lt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B6103C9C-1214-4F73-B19D-AFE904A80BB0}"/>
              </a:ext>
            </a:extLst>
          </p:cNvPr>
          <p:cNvSpPr/>
          <p:nvPr/>
        </p:nvSpPr>
        <p:spPr>
          <a:xfrm>
            <a:off x="8392926" y="4370053"/>
            <a:ext cx="2626717" cy="595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F3D1B6C5-BC93-41D2-BC95-695B1BB2745A}"/>
              </a:ext>
            </a:extLst>
          </p:cNvPr>
          <p:cNvSpPr/>
          <p:nvPr/>
        </p:nvSpPr>
        <p:spPr>
          <a:xfrm>
            <a:off x="10468937" y="2392603"/>
            <a:ext cx="151836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2018.06.28</a:t>
            </a:r>
            <a:endParaRPr lang="zh-CN" altLang="en-US" sz="2000" dirty="0">
              <a:gradFill>
                <a:gsLst>
                  <a:gs pos="0">
                    <a:srgbClr val="00CCFF"/>
                  </a:gs>
                  <a:gs pos="26000">
                    <a:srgbClr val="0068E9"/>
                  </a:gs>
                  <a:gs pos="100000">
                    <a:srgbClr val="003ACB"/>
                  </a:gs>
                </a:gsLst>
                <a:lin ang="18900000" scaled="0"/>
              </a:gradFill>
              <a:cs typeface="+mn-ea"/>
              <a:sym typeface="+mn-lt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EE05861C-FF37-4813-8173-7370FAEB18AC}"/>
              </a:ext>
            </a:extLst>
          </p:cNvPr>
          <p:cNvSpPr/>
          <p:nvPr/>
        </p:nvSpPr>
        <p:spPr>
          <a:xfrm>
            <a:off x="10468938" y="2653109"/>
            <a:ext cx="1455826" cy="595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</p:txBody>
      </p:sp>
      <p:pic>
        <p:nvPicPr>
          <p:cNvPr id="96" name="图片 95">
            <a:extLst>
              <a:ext uri="{FF2B5EF4-FFF2-40B4-BE49-F238E27FC236}">
                <a16:creationId xmlns:a16="http://schemas.microsoft.com/office/drawing/2014/main" id="{73653C30-A7BA-4699-A539-D9D64D1D64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33604"/>
            <a:ext cx="12192000" cy="172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07A79A0-FB39-45D3-A2D1-214A0CDF40C1}"/>
              </a:ext>
            </a:extLst>
          </p:cNvPr>
          <p:cNvSpPr/>
          <p:nvPr/>
        </p:nvSpPr>
        <p:spPr>
          <a:xfrm>
            <a:off x="0" y="0"/>
            <a:ext cx="12192000" cy="69448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56D3B-5A06-4E0A-8195-204E34DB2F5F}"/>
              </a:ext>
            </a:extLst>
          </p:cNvPr>
          <p:cNvSpPr/>
          <p:nvPr/>
        </p:nvSpPr>
        <p:spPr>
          <a:xfrm>
            <a:off x="613458" y="0"/>
            <a:ext cx="405114" cy="694481"/>
          </a:xfrm>
          <a:prstGeom prst="rect">
            <a:avLst/>
          </a:prstGeom>
          <a:solidFill>
            <a:srgbClr val="2A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3B8AF5-CFD0-478C-89BE-0E4F9EC87FDD}"/>
              </a:ext>
            </a:extLst>
          </p:cNvPr>
          <p:cNvSpPr txBox="1"/>
          <p:nvPr/>
        </p:nvSpPr>
        <p:spPr>
          <a:xfrm>
            <a:off x="494110" y="242222"/>
            <a:ext cx="674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2400" spc="300" dirty="0">
              <a:gradFill>
                <a:gsLst>
                  <a:gs pos="0">
                    <a:srgbClr val="FAFFFF"/>
                  </a:gs>
                  <a:gs pos="100000">
                    <a:srgbClr val="77D0F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F5B755-EA2C-4FE8-8F1A-87E5A7C1418E}"/>
              </a:ext>
            </a:extLst>
          </p:cNvPr>
          <p:cNvSpPr txBox="1"/>
          <p:nvPr/>
        </p:nvSpPr>
        <p:spPr>
          <a:xfrm>
            <a:off x="1097870" y="130026"/>
            <a:ext cx="3687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000" dirty="0">
                <a:solidFill>
                  <a:srgbClr val="1E68E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时间轴页面设计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39F7DB0-5A5B-4C58-A0C9-987F30BF4776}"/>
              </a:ext>
            </a:extLst>
          </p:cNvPr>
          <p:cNvCxnSpPr/>
          <p:nvPr/>
        </p:nvCxnSpPr>
        <p:spPr>
          <a:xfrm>
            <a:off x="613458" y="744527"/>
            <a:ext cx="854070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EAAA4AA-6E2C-4BD1-A500-718D118A898C}"/>
              </a:ext>
            </a:extLst>
          </p:cNvPr>
          <p:cNvCxnSpPr>
            <a:cxnSpLocks/>
          </p:cNvCxnSpPr>
          <p:nvPr/>
        </p:nvCxnSpPr>
        <p:spPr>
          <a:xfrm flipH="1">
            <a:off x="9154160" y="563448"/>
            <a:ext cx="79298" cy="181079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2C2789E-46BA-43EB-8DDE-825637B46F43}"/>
              </a:ext>
            </a:extLst>
          </p:cNvPr>
          <p:cNvCxnSpPr>
            <a:cxnSpLocks/>
          </p:cNvCxnSpPr>
          <p:nvPr/>
        </p:nvCxnSpPr>
        <p:spPr>
          <a:xfrm>
            <a:off x="9233458" y="563448"/>
            <a:ext cx="295854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7D53666D-DA23-4339-A9E5-0871BC454B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667018"/>
            <a:ext cx="12192000" cy="19098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8D304C0-7A9B-4218-B122-E1D8508A47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96" y="85849"/>
            <a:ext cx="1376036" cy="449432"/>
          </a:xfrm>
          <a:prstGeom prst="rect">
            <a:avLst/>
          </a:prstGeom>
        </p:spPr>
      </p:pic>
      <p:pic>
        <p:nvPicPr>
          <p:cNvPr id="96" name="图片 95">
            <a:extLst>
              <a:ext uri="{FF2B5EF4-FFF2-40B4-BE49-F238E27FC236}">
                <a16:creationId xmlns:a16="http://schemas.microsoft.com/office/drawing/2014/main" id="{73653C30-A7BA-4699-A539-D9D64D1D64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33604"/>
            <a:ext cx="12192000" cy="1729274"/>
          </a:xfrm>
          <a:prstGeom prst="rect">
            <a:avLst/>
          </a:prstGeom>
        </p:spPr>
      </p:pic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FB1B8994-D39E-4134-9BE9-5BAE401B3334}"/>
              </a:ext>
            </a:extLst>
          </p:cNvPr>
          <p:cNvSpPr/>
          <p:nvPr/>
        </p:nvSpPr>
        <p:spPr>
          <a:xfrm>
            <a:off x="-39757" y="3478696"/>
            <a:ext cx="8259418" cy="526774"/>
          </a:xfrm>
          <a:custGeom>
            <a:avLst/>
            <a:gdLst>
              <a:gd name="connsiteX0" fmla="*/ 0 w 8259418"/>
              <a:gd name="connsiteY0" fmla="*/ 0 h 526774"/>
              <a:gd name="connsiteX1" fmla="*/ 5516218 w 8259418"/>
              <a:gd name="connsiteY1" fmla="*/ 298174 h 526774"/>
              <a:gd name="connsiteX2" fmla="*/ 8259418 w 8259418"/>
              <a:gd name="connsiteY2" fmla="*/ 526774 h 526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59418" h="526774">
                <a:moveTo>
                  <a:pt x="0" y="0"/>
                </a:moveTo>
                <a:lnTo>
                  <a:pt x="5516218" y="298174"/>
                </a:lnTo>
                <a:cubicBezTo>
                  <a:pt x="6892788" y="385970"/>
                  <a:pt x="7576103" y="456372"/>
                  <a:pt x="8259418" y="526774"/>
                </a:cubicBezTo>
              </a:path>
            </a:pathLst>
          </a:custGeom>
          <a:noFill/>
          <a:ln>
            <a:gradFill>
              <a:gsLst>
                <a:gs pos="0">
                  <a:srgbClr val="003ACB"/>
                </a:gs>
                <a:gs pos="48000">
                  <a:srgbClr val="0068E9"/>
                </a:gs>
                <a:gs pos="100000">
                  <a:srgbClr val="00CC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2ECE9D3C-3BE6-487C-BBBB-FEFD4549F397}"/>
              </a:ext>
            </a:extLst>
          </p:cNvPr>
          <p:cNvSpPr/>
          <p:nvPr/>
        </p:nvSpPr>
        <p:spPr>
          <a:xfrm>
            <a:off x="9939" y="3637722"/>
            <a:ext cx="8130209" cy="290002"/>
          </a:xfrm>
          <a:custGeom>
            <a:avLst/>
            <a:gdLst>
              <a:gd name="connsiteX0" fmla="*/ 0 w 8130209"/>
              <a:gd name="connsiteY0" fmla="*/ 99391 h 290002"/>
              <a:gd name="connsiteX1" fmla="*/ 4552122 w 8130209"/>
              <a:gd name="connsiteY1" fmla="*/ 288235 h 290002"/>
              <a:gd name="connsiteX2" fmla="*/ 8130209 w 8130209"/>
              <a:gd name="connsiteY2" fmla="*/ 0 h 29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30209" h="290002">
                <a:moveTo>
                  <a:pt x="0" y="99391"/>
                </a:moveTo>
                <a:cubicBezTo>
                  <a:pt x="1598543" y="202095"/>
                  <a:pt x="3197087" y="304800"/>
                  <a:pt x="4552122" y="288235"/>
                </a:cubicBezTo>
                <a:cubicBezTo>
                  <a:pt x="5907157" y="271670"/>
                  <a:pt x="7018683" y="135835"/>
                  <a:pt x="8130209" y="0"/>
                </a:cubicBezTo>
              </a:path>
            </a:pathLst>
          </a:custGeom>
          <a:noFill/>
          <a:ln>
            <a:gradFill>
              <a:gsLst>
                <a:gs pos="0">
                  <a:srgbClr val="003ACB"/>
                </a:gs>
                <a:gs pos="48000">
                  <a:srgbClr val="0068E9"/>
                </a:gs>
                <a:gs pos="100000">
                  <a:srgbClr val="00CC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6BE78E8D-88D4-4C00-B03E-CEC0B155C897}"/>
              </a:ext>
            </a:extLst>
          </p:cNvPr>
          <p:cNvSpPr/>
          <p:nvPr/>
        </p:nvSpPr>
        <p:spPr>
          <a:xfrm>
            <a:off x="49696" y="3587868"/>
            <a:ext cx="7951304" cy="457358"/>
          </a:xfrm>
          <a:custGeom>
            <a:avLst/>
            <a:gdLst>
              <a:gd name="connsiteX0" fmla="*/ 0 w 7951304"/>
              <a:gd name="connsiteY0" fmla="*/ 457358 h 457358"/>
              <a:gd name="connsiteX1" fmla="*/ 3896139 w 7951304"/>
              <a:gd name="connsiteY1" fmla="*/ 10097 h 457358"/>
              <a:gd name="connsiteX2" fmla="*/ 7951304 w 7951304"/>
              <a:gd name="connsiteY2" fmla="*/ 189002 h 45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51304" h="457358">
                <a:moveTo>
                  <a:pt x="0" y="457358"/>
                </a:moveTo>
                <a:cubicBezTo>
                  <a:pt x="1285461" y="256090"/>
                  <a:pt x="2570922" y="54823"/>
                  <a:pt x="3896139" y="10097"/>
                </a:cubicBezTo>
                <a:cubicBezTo>
                  <a:pt x="5221356" y="-34629"/>
                  <a:pt x="6586330" y="77186"/>
                  <a:pt x="7951304" y="189002"/>
                </a:cubicBezTo>
              </a:path>
            </a:pathLst>
          </a:custGeom>
          <a:noFill/>
          <a:ln>
            <a:gradFill>
              <a:gsLst>
                <a:gs pos="0">
                  <a:srgbClr val="003ACB"/>
                </a:gs>
                <a:gs pos="48000">
                  <a:srgbClr val="0068E9"/>
                </a:gs>
                <a:gs pos="100000">
                  <a:srgbClr val="00CC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B5DE222-3ADA-4FD1-8CF2-23557C8D8443}"/>
              </a:ext>
            </a:extLst>
          </p:cNvPr>
          <p:cNvGrpSpPr/>
          <p:nvPr/>
        </p:nvGrpSpPr>
        <p:grpSpPr>
          <a:xfrm>
            <a:off x="553616" y="3843294"/>
            <a:ext cx="212030" cy="212030"/>
            <a:chOff x="738811" y="3780850"/>
            <a:chExt cx="212030" cy="212030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B189A4B0-0B22-4FB5-B3C0-467D608943ED}"/>
                </a:ext>
              </a:extLst>
            </p:cNvPr>
            <p:cNvSpPr/>
            <p:nvPr/>
          </p:nvSpPr>
          <p:spPr>
            <a:xfrm>
              <a:off x="775349" y="3817388"/>
              <a:ext cx="138954" cy="138954"/>
            </a:xfrm>
            <a:prstGeom prst="ellipse">
              <a:avLst/>
            </a:prstGeom>
            <a:gradFill>
              <a:gsLst>
                <a:gs pos="0">
                  <a:srgbClr val="00CCFF"/>
                </a:gs>
                <a:gs pos="48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B626E991-DA1D-45F9-9CD9-913493751178}"/>
                </a:ext>
              </a:extLst>
            </p:cNvPr>
            <p:cNvSpPr/>
            <p:nvPr/>
          </p:nvSpPr>
          <p:spPr>
            <a:xfrm>
              <a:off x="738811" y="3780850"/>
              <a:ext cx="212030" cy="212030"/>
            </a:xfrm>
            <a:prstGeom prst="ellipse">
              <a:avLst/>
            </a:prstGeom>
            <a:noFill/>
            <a:ln>
              <a:gradFill>
                <a:gsLst>
                  <a:gs pos="52000">
                    <a:srgbClr val="0068E9"/>
                  </a:gs>
                  <a:gs pos="0">
                    <a:srgbClr val="00CCFF"/>
                  </a:gs>
                  <a:gs pos="100000">
                    <a:srgbClr val="003ACB"/>
                  </a:gs>
                </a:gsLst>
                <a:lin ang="18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5DBC314E-D48F-4A59-9F99-D17C7568B2A4}"/>
              </a:ext>
            </a:extLst>
          </p:cNvPr>
          <p:cNvGrpSpPr/>
          <p:nvPr/>
        </p:nvGrpSpPr>
        <p:grpSpPr>
          <a:xfrm>
            <a:off x="1931004" y="3474731"/>
            <a:ext cx="212030" cy="212030"/>
            <a:chOff x="738811" y="3780850"/>
            <a:chExt cx="212030" cy="212030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2A477890-AFD1-4244-9931-228DA0A33BCA}"/>
                </a:ext>
              </a:extLst>
            </p:cNvPr>
            <p:cNvSpPr/>
            <p:nvPr/>
          </p:nvSpPr>
          <p:spPr>
            <a:xfrm>
              <a:off x="775349" y="3817388"/>
              <a:ext cx="138954" cy="138954"/>
            </a:xfrm>
            <a:prstGeom prst="ellipse">
              <a:avLst/>
            </a:prstGeom>
            <a:gradFill>
              <a:gsLst>
                <a:gs pos="0">
                  <a:srgbClr val="00CCFF"/>
                </a:gs>
                <a:gs pos="48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060DDD4B-9512-44D2-9F45-3F029FDE6107}"/>
                </a:ext>
              </a:extLst>
            </p:cNvPr>
            <p:cNvSpPr/>
            <p:nvPr/>
          </p:nvSpPr>
          <p:spPr>
            <a:xfrm>
              <a:off x="738811" y="3780850"/>
              <a:ext cx="212030" cy="212030"/>
            </a:xfrm>
            <a:prstGeom prst="ellipse">
              <a:avLst/>
            </a:prstGeom>
            <a:noFill/>
            <a:ln>
              <a:gradFill>
                <a:gsLst>
                  <a:gs pos="52000">
                    <a:srgbClr val="0068E9"/>
                  </a:gs>
                  <a:gs pos="0">
                    <a:srgbClr val="00CCFF"/>
                  </a:gs>
                  <a:gs pos="100000">
                    <a:srgbClr val="003ACB"/>
                  </a:gs>
                </a:gsLst>
                <a:lin ang="18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7EA1FB75-C0BF-487A-9ACC-1CACDBF1CA05}"/>
              </a:ext>
            </a:extLst>
          </p:cNvPr>
          <p:cNvGrpSpPr/>
          <p:nvPr/>
        </p:nvGrpSpPr>
        <p:grpSpPr>
          <a:xfrm>
            <a:off x="3813318" y="3813318"/>
            <a:ext cx="212030" cy="212030"/>
            <a:chOff x="738811" y="3780850"/>
            <a:chExt cx="212030" cy="212030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67F0FB5C-F65D-44FB-BDBB-B05B9E07635D}"/>
                </a:ext>
              </a:extLst>
            </p:cNvPr>
            <p:cNvSpPr/>
            <p:nvPr/>
          </p:nvSpPr>
          <p:spPr>
            <a:xfrm>
              <a:off x="775349" y="3817388"/>
              <a:ext cx="138954" cy="138954"/>
            </a:xfrm>
            <a:prstGeom prst="ellipse">
              <a:avLst/>
            </a:prstGeom>
            <a:gradFill>
              <a:gsLst>
                <a:gs pos="0">
                  <a:srgbClr val="00CCFF"/>
                </a:gs>
                <a:gs pos="48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4AD69563-565E-4CA9-B95E-896C6D70011E}"/>
                </a:ext>
              </a:extLst>
            </p:cNvPr>
            <p:cNvSpPr/>
            <p:nvPr/>
          </p:nvSpPr>
          <p:spPr>
            <a:xfrm>
              <a:off x="738811" y="3780850"/>
              <a:ext cx="212030" cy="212030"/>
            </a:xfrm>
            <a:prstGeom prst="ellipse">
              <a:avLst/>
            </a:prstGeom>
            <a:noFill/>
            <a:ln>
              <a:gradFill>
                <a:gsLst>
                  <a:gs pos="52000">
                    <a:srgbClr val="0068E9"/>
                  </a:gs>
                  <a:gs pos="0">
                    <a:srgbClr val="00CCFF"/>
                  </a:gs>
                  <a:gs pos="100000">
                    <a:srgbClr val="003ACB"/>
                  </a:gs>
                </a:gsLst>
                <a:lin ang="18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8" name="矩形 97">
            <a:extLst>
              <a:ext uri="{FF2B5EF4-FFF2-40B4-BE49-F238E27FC236}">
                <a16:creationId xmlns:a16="http://schemas.microsoft.com/office/drawing/2014/main" id="{8A38B509-00AE-4DDE-9E21-8D151203A55F}"/>
              </a:ext>
            </a:extLst>
          </p:cNvPr>
          <p:cNvSpPr/>
          <p:nvPr/>
        </p:nvSpPr>
        <p:spPr>
          <a:xfrm>
            <a:off x="423808" y="4196817"/>
            <a:ext cx="151836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2018.11.21</a:t>
            </a:r>
            <a:endParaRPr lang="zh-CN" altLang="en-US" sz="2000" dirty="0">
              <a:gradFill>
                <a:gsLst>
                  <a:gs pos="0">
                    <a:srgbClr val="00CCFF"/>
                  </a:gs>
                  <a:gs pos="26000">
                    <a:srgbClr val="0068E9"/>
                  </a:gs>
                  <a:gs pos="100000">
                    <a:srgbClr val="003ACB"/>
                  </a:gs>
                </a:gsLst>
                <a:lin ang="18900000" scaled="0"/>
              </a:gradFill>
              <a:cs typeface="+mn-ea"/>
              <a:sym typeface="+mn-lt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BE89B997-04CA-40D0-BDAA-F2BE38FDF2C0}"/>
              </a:ext>
            </a:extLst>
          </p:cNvPr>
          <p:cNvSpPr/>
          <p:nvPr/>
        </p:nvSpPr>
        <p:spPr>
          <a:xfrm>
            <a:off x="423808" y="4457323"/>
            <a:ext cx="2516029" cy="596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E4520B87-61EF-4EED-92A1-AB8F2A74FFC8}"/>
              </a:ext>
            </a:extLst>
          </p:cNvPr>
          <p:cNvSpPr/>
          <p:nvPr/>
        </p:nvSpPr>
        <p:spPr>
          <a:xfrm>
            <a:off x="1829244" y="2497765"/>
            <a:ext cx="151836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2018.12.07</a:t>
            </a:r>
            <a:endParaRPr lang="zh-CN" altLang="en-US" sz="2000" dirty="0">
              <a:gradFill>
                <a:gsLst>
                  <a:gs pos="0">
                    <a:srgbClr val="00CCFF"/>
                  </a:gs>
                  <a:gs pos="26000">
                    <a:srgbClr val="0068E9"/>
                  </a:gs>
                  <a:gs pos="100000">
                    <a:srgbClr val="003ACB"/>
                  </a:gs>
                </a:gsLst>
                <a:lin ang="18900000" scaled="0"/>
              </a:gradFill>
              <a:cs typeface="+mn-ea"/>
              <a:sym typeface="+mn-lt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4DFB8E9D-52C4-416F-AA9B-2B7F3CE8D44F}"/>
              </a:ext>
            </a:extLst>
          </p:cNvPr>
          <p:cNvSpPr/>
          <p:nvPr/>
        </p:nvSpPr>
        <p:spPr>
          <a:xfrm>
            <a:off x="1829244" y="2758271"/>
            <a:ext cx="2339102" cy="596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13085709-8BAB-4645-9DC3-A4BC8352D917}"/>
              </a:ext>
            </a:extLst>
          </p:cNvPr>
          <p:cNvSpPr/>
          <p:nvPr/>
        </p:nvSpPr>
        <p:spPr>
          <a:xfrm>
            <a:off x="3719154" y="4172385"/>
            <a:ext cx="151836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2019.06.06</a:t>
            </a:r>
            <a:endParaRPr lang="zh-CN" altLang="en-US" sz="2000" dirty="0">
              <a:gradFill>
                <a:gsLst>
                  <a:gs pos="0">
                    <a:srgbClr val="00CCFF"/>
                  </a:gs>
                  <a:gs pos="26000">
                    <a:srgbClr val="0068E9"/>
                  </a:gs>
                  <a:gs pos="100000">
                    <a:srgbClr val="003ACB"/>
                  </a:gs>
                </a:gsLst>
                <a:lin ang="18900000" scaled="0"/>
              </a:gradFill>
              <a:cs typeface="+mn-ea"/>
              <a:sym typeface="+mn-lt"/>
            </a:endParaRP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343B14E4-EF18-4AB3-8AF7-731036616C68}"/>
              </a:ext>
            </a:extLst>
          </p:cNvPr>
          <p:cNvSpPr/>
          <p:nvPr/>
        </p:nvSpPr>
        <p:spPr>
          <a:xfrm>
            <a:off x="3719154" y="4432891"/>
            <a:ext cx="2339102" cy="596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你的解释性文字放在这里哦</a:t>
            </a: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BDC1284D-AAB7-446F-9B03-E84CA56C0850}"/>
              </a:ext>
            </a:extLst>
          </p:cNvPr>
          <p:cNvSpPr/>
          <p:nvPr/>
        </p:nvSpPr>
        <p:spPr>
          <a:xfrm>
            <a:off x="7543100" y="2545629"/>
            <a:ext cx="2515300" cy="2515300"/>
          </a:xfrm>
          <a:prstGeom prst="ellipse">
            <a:avLst/>
          </a:prstGeom>
          <a:gradFill>
            <a:gsLst>
              <a:gs pos="0">
                <a:srgbClr val="00CCFF">
                  <a:alpha val="20000"/>
                </a:srgbClr>
              </a:gs>
              <a:gs pos="48000">
                <a:srgbClr val="0068E9">
                  <a:alpha val="20000"/>
                </a:srgbClr>
              </a:gs>
              <a:gs pos="100000">
                <a:srgbClr val="003ACB">
                  <a:alpha val="2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630476B1-F6D0-46C1-83DC-285F89A2A8DB}"/>
              </a:ext>
            </a:extLst>
          </p:cNvPr>
          <p:cNvSpPr/>
          <p:nvPr/>
        </p:nvSpPr>
        <p:spPr>
          <a:xfrm>
            <a:off x="7874775" y="2877304"/>
            <a:ext cx="1851950" cy="1851950"/>
          </a:xfrm>
          <a:prstGeom prst="ellipse">
            <a:avLst/>
          </a:prstGeom>
          <a:gradFill>
            <a:gsLst>
              <a:gs pos="0">
                <a:srgbClr val="00CCFF"/>
              </a:gs>
              <a:gs pos="48000">
                <a:srgbClr val="0068E9"/>
              </a:gs>
              <a:gs pos="100000">
                <a:srgbClr val="0039C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弧形 105">
            <a:extLst>
              <a:ext uri="{FF2B5EF4-FFF2-40B4-BE49-F238E27FC236}">
                <a16:creationId xmlns:a16="http://schemas.microsoft.com/office/drawing/2014/main" id="{E0A7A330-2FF3-4EA9-AAA1-5D56D0DD00F6}"/>
              </a:ext>
            </a:extLst>
          </p:cNvPr>
          <p:cNvSpPr/>
          <p:nvPr/>
        </p:nvSpPr>
        <p:spPr>
          <a:xfrm>
            <a:off x="7151668" y="2129994"/>
            <a:ext cx="3346570" cy="3346570"/>
          </a:xfrm>
          <a:prstGeom prst="arc">
            <a:avLst>
              <a:gd name="adj1" fmla="val 11928870"/>
              <a:gd name="adj2" fmla="val 9481826"/>
            </a:avLst>
          </a:prstGeom>
          <a:ln>
            <a:gradFill>
              <a:gsLst>
                <a:gs pos="0">
                  <a:srgbClr val="00CCFF"/>
                </a:gs>
                <a:gs pos="53000">
                  <a:srgbClr val="0068E9"/>
                </a:gs>
                <a:gs pos="100000">
                  <a:srgbClr val="003ACB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6B329A26-B160-49D9-8086-A0E002D9BDCD}"/>
              </a:ext>
            </a:extLst>
          </p:cNvPr>
          <p:cNvSpPr/>
          <p:nvPr/>
        </p:nvSpPr>
        <p:spPr>
          <a:xfrm>
            <a:off x="7900583" y="3473463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你的文字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A2C452A7-7F2C-4D85-BAFF-7A88CA3C054D}"/>
              </a:ext>
            </a:extLst>
          </p:cNvPr>
          <p:cNvSpPr/>
          <p:nvPr/>
        </p:nvSpPr>
        <p:spPr>
          <a:xfrm>
            <a:off x="8349337" y="1581339"/>
            <a:ext cx="902826" cy="902826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00CCFF"/>
                </a:gs>
                <a:gs pos="54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A4942F80-02C8-46E4-8549-EE106A0EB275}"/>
              </a:ext>
            </a:extLst>
          </p:cNvPr>
          <p:cNvSpPr/>
          <p:nvPr/>
        </p:nvSpPr>
        <p:spPr>
          <a:xfrm>
            <a:off x="8349344" y="2001236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你的文字</a:t>
            </a: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D7990F9B-BD63-42A6-86BE-DE10D4B91BC6}"/>
              </a:ext>
            </a:extLst>
          </p:cNvPr>
          <p:cNvSpPr/>
          <p:nvPr/>
        </p:nvSpPr>
        <p:spPr>
          <a:xfrm>
            <a:off x="9613447" y="2098732"/>
            <a:ext cx="902826" cy="902826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00CCFF"/>
                </a:gs>
                <a:gs pos="54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4B130623-0DFE-4465-A932-CD01DCF2133C}"/>
              </a:ext>
            </a:extLst>
          </p:cNvPr>
          <p:cNvSpPr/>
          <p:nvPr/>
        </p:nvSpPr>
        <p:spPr>
          <a:xfrm>
            <a:off x="9613454" y="252702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你的文字</a:t>
            </a: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B628736C-A65A-47A2-8C71-7D113DF29418}"/>
              </a:ext>
            </a:extLst>
          </p:cNvPr>
          <p:cNvSpPr/>
          <p:nvPr/>
        </p:nvSpPr>
        <p:spPr>
          <a:xfrm>
            <a:off x="10187956" y="3336235"/>
            <a:ext cx="902826" cy="902826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00CCFF"/>
                </a:gs>
                <a:gs pos="54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CD549F98-01FA-4971-B518-2A2AA4D20903}"/>
              </a:ext>
            </a:extLst>
          </p:cNvPr>
          <p:cNvSpPr/>
          <p:nvPr/>
        </p:nvSpPr>
        <p:spPr>
          <a:xfrm>
            <a:off x="10187963" y="374754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你的文字</a:t>
            </a: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ADD38A84-F33B-414A-AA4A-F7DFB6C02B7F}"/>
              </a:ext>
            </a:extLst>
          </p:cNvPr>
          <p:cNvSpPr/>
          <p:nvPr/>
        </p:nvSpPr>
        <p:spPr>
          <a:xfrm>
            <a:off x="9613447" y="4668312"/>
            <a:ext cx="902826" cy="902826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00CCFF"/>
                </a:gs>
                <a:gs pos="54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7CFC2403-3E68-47D1-B1E6-2FC96BD40CFB}"/>
              </a:ext>
            </a:extLst>
          </p:cNvPr>
          <p:cNvSpPr/>
          <p:nvPr/>
        </p:nvSpPr>
        <p:spPr>
          <a:xfrm>
            <a:off x="9613454" y="507398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你的文字</a:t>
            </a: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A628622B-78EA-4A0D-BFEB-07D39B8ECDAB}"/>
              </a:ext>
            </a:extLst>
          </p:cNvPr>
          <p:cNvSpPr/>
          <p:nvPr/>
        </p:nvSpPr>
        <p:spPr>
          <a:xfrm>
            <a:off x="8349337" y="5169491"/>
            <a:ext cx="902826" cy="902826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00CCFF"/>
                </a:gs>
                <a:gs pos="54000">
                  <a:srgbClr val="0068E9"/>
                </a:gs>
                <a:gs pos="100000">
                  <a:srgbClr val="003ACB"/>
                </a:gs>
              </a:gsLst>
              <a:lin ang="189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CCA123C3-828F-4437-AE29-1D4158C97E41}"/>
              </a:ext>
            </a:extLst>
          </p:cNvPr>
          <p:cNvSpPr/>
          <p:nvPr/>
        </p:nvSpPr>
        <p:spPr>
          <a:xfrm>
            <a:off x="8349344" y="557113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00CCFF"/>
                    </a:gs>
                    <a:gs pos="26000">
                      <a:srgbClr val="0068E9"/>
                    </a:gs>
                    <a:gs pos="100000">
                      <a:srgbClr val="003ACB"/>
                    </a:gs>
                  </a:gsLst>
                  <a:lin ang="18900000" scaled="0"/>
                </a:gradFill>
                <a:cs typeface="+mn-ea"/>
                <a:sym typeface="+mn-lt"/>
              </a:rPr>
              <a:t>你的文字</a:t>
            </a:r>
          </a:p>
        </p:txBody>
      </p:sp>
      <p:pic>
        <p:nvPicPr>
          <p:cNvPr id="118" name="图片 117">
            <a:extLst>
              <a:ext uri="{FF2B5EF4-FFF2-40B4-BE49-F238E27FC236}">
                <a16:creationId xmlns:a16="http://schemas.microsoft.com/office/drawing/2014/main" id="{D10C50B9-6F62-4E55-B0EC-F8FD6A330CD1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6958" y="1728364"/>
            <a:ext cx="286943" cy="286943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114DFD40-24D6-42C2-861D-F842422C5E82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2835" y="2269249"/>
            <a:ext cx="251130" cy="251130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07CBDCFB-C1FE-4838-BFB7-BB4F59159BE6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9796" y="3462837"/>
            <a:ext cx="284710" cy="284710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id="{E7190547-910A-44F9-8C35-6B312B49463A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789" y="4797807"/>
            <a:ext cx="288943" cy="288943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id="{0A8470AB-9E61-45BA-AB54-C1D72E19582E}"/>
              </a:ext>
            </a:extLst>
          </p:cNvPr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4958" y="5285116"/>
            <a:ext cx="306162" cy="30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384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045323A-5ADA-4B1F-9852-DBA49BE9199F}"/>
              </a:ext>
            </a:extLst>
          </p:cNvPr>
          <p:cNvSpPr txBox="1"/>
          <p:nvPr/>
        </p:nvSpPr>
        <p:spPr>
          <a:xfrm>
            <a:off x="3884946" y="2828836"/>
            <a:ext cx="4422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10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感谢聆听</a:t>
            </a:r>
          </a:p>
        </p:txBody>
      </p:sp>
    </p:spTree>
    <p:extLst>
      <p:ext uri="{BB962C8B-B14F-4D97-AF65-F5344CB8AC3E}">
        <p14:creationId xmlns:p14="http://schemas.microsoft.com/office/powerpoint/2010/main" val="394120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770471-4088-353A-6031-DBE08FBE2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6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148" name="图片 147">
            <a:extLst>
              <a:ext uri="{FF2B5EF4-FFF2-40B4-BE49-F238E27FC236}">
                <a16:creationId xmlns:a16="http://schemas.microsoft.com/office/drawing/2014/main" id="{21537503-7C27-437B-A067-AFE6F1D6C1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傅明玉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4893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MING YU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583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微信公众号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【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明玉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PPT】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主理人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动画设计师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中端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定制设计师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64153" y="2665207"/>
            <a:ext cx="2054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17770147601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D39BDA-1CC8-7364-1E5A-A3B8823325A4}"/>
              </a:ext>
            </a:extLst>
          </p:cNvPr>
          <p:cNvSpPr/>
          <p:nvPr/>
        </p:nvSpPr>
        <p:spPr>
          <a:xfrm>
            <a:off x="623564" y="5492577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明玉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93662A3-DAB7-B3CF-A22D-87DD06DC15B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746" y="49930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808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56BEF"/>
            </a:gs>
            <a:gs pos="100000">
              <a:srgbClr val="07339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BF3EEE95-C6A6-49E0-9F52-3B6C991FB8AD}"/>
              </a:ext>
            </a:extLst>
          </p:cNvPr>
          <p:cNvGrpSpPr/>
          <p:nvPr/>
        </p:nvGrpSpPr>
        <p:grpSpPr>
          <a:xfrm>
            <a:off x="896763" y="0"/>
            <a:ext cx="1388962" cy="914400"/>
            <a:chOff x="983848" y="87628"/>
            <a:chExt cx="1388962" cy="9144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DA66B08-E0AA-4A64-8B99-F0326462A72B}"/>
                </a:ext>
              </a:extLst>
            </p:cNvPr>
            <p:cNvSpPr/>
            <p:nvPr/>
          </p:nvSpPr>
          <p:spPr>
            <a:xfrm>
              <a:off x="983848" y="87628"/>
              <a:ext cx="1388962" cy="914400"/>
            </a:xfrm>
            <a:prstGeom prst="rect">
              <a:avLst/>
            </a:prstGeom>
            <a:solidFill>
              <a:srgbClr val="0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77DA6197-3A55-4913-813C-C27DECA49250}"/>
                </a:ext>
              </a:extLst>
            </p:cNvPr>
            <p:cNvSpPr/>
            <p:nvPr/>
          </p:nvSpPr>
          <p:spPr>
            <a:xfrm flipV="1">
              <a:off x="983848" y="956309"/>
              <a:ext cx="1388962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D36F5C15-935D-4805-B92F-B18E46832E2B}"/>
              </a:ext>
            </a:extLst>
          </p:cNvPr>
          <p:cNvSpPr txBox="1"/>
          <p:nvPr/>
        </p:nvSpPr>
        <p:spPr>
          <a:xfrm>
            <a:off x="928129" y="160582"/>
            <a:ext cx="1365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0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D6B6EBB-9738-49B4-90BD-32CD46F1A9CB}"/>
              </a:ext>
            </a:extLst>
          </p:cNvPr>
          <p:cNvSpPr/>
          <p:nvPr/>
        </p:nvSpPr>
        <p:spPr>
          <a:xfrm>
            <a:off x="4556761" y="1188720"/>
            <a:ext cx="7635240" cy="4729628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4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499D4198-52B3-4DEB-9F00-8B0A12374F86}"/>
              </a:ext>
            </a:extLst>
          </p:cNvPr>
          <p:cNvSpPr/>
          <p:nvPr/>
        </p:nvSpPr>
        <p:spPr>
          <a:xfrm>
            <a:off x="4556761" y="1188720"/>
            <a:ext cx="106679" cy="4729628"/>
          </a:xfrm>
          <a:prstGeom prst="rect">
            <a:avLst/>
          </a:prstGeom>
          <a:solidFill>
            <a:srgbClr val="E6E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82E8776-72B0-4C1C-921D-DE68E12A0D1F}"/>
              </a:ext>
            </a:extLst>
          </p:cNvPr>
          <p:cNvGrpSpPr/>
          <p:nvPr/>
        </p:nvGrpSpPr>
        <p:grpSpPr>
          <a:xfrm>
            <a:off x="5286741" y="1485867"/>
            <a:ext cx="5472699" cy="830997"/>
            <a:chOff x="5286741" y="1348707"/>
            <a:chExt cx="5472699" cy="830997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DB111C0-70AE-4ABF-B0E5-E918884A9271}"/>
                </a:ext>
              </a:extLst>
            </p:cNvPr>
            <p:cNvGrpSpPr/>
            <p:nvPr/>
          </p:nvGrpSpPr>
          <p:grpSpPr>
            <a:xfrm>
              <a:off x="5286741" y="1348707"/>
              <a:ext cx="534939" cy="830997"/>
              <a:chOff x="1424533" y="2233205"/>
              <a:chExt cx="534939" cy="830997"/>
            </a:xfrm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F55E1C3-27C9-4E73-AA49-DB3B4B1632A9}"/>
                  </a:ext>
                </a:extLst>
              </p:cNvPr>
              <p:cNvSpPr/>
              <p:nvPr/>
            </p:nvSpPr>
            <p:spPr>
              <a:xfrm>
                <a:off x="1446841" y="2590799"/>
                <a:ext cx="438905" cy="403345"/>
              </a:xfrm>
              <a:custGeom>
                <a:avLst/>
                <a:gdLst>
                  <a:gd name="connsiteX0" fmla="*/ 266185 w 438905"/>
                  <a:gd name="connsiteY0" fmla="*/ 0 h 403345"/>
                  <a:gd name="connsiteX1" fmla="*/ 438905 w 438905"/>
                  <a:gd name="connsiteY1" fmla="*/ 172720 h 403345"/>
                  <a:gd name="connsiteX2" fmla="*/ 266185 w 438905"/>
                  <a:gd name="connsiteY2" fmla="*/ 345440 h 403345"/>
                  <a:gd name="connsiteX3" fmla="*/ 198954 w 438905"/>
                  <a:gd name="connsiteY3" fmla="*/ 331867 h 403345"/>
                  <a:gd name="connsiteX4" fmla="*/ 184464 w 438905"/>
                  <a:gd name="connsiteY4" fmla="*/ 322097 h 403345"/>
                  <a:gd name="connsiteX5" fmla="*/ 179585 w 438905"/>
                  <a:gd name="connsiteY5" fmla="*/ 346261 h 403345"/>
                  <a:gd name="connsiteX6" fmla="*/ 93465 w 438905"/>
                  <a:gd name="connsiteY6" fmla="*/ 403345 h 403345"/>
                  <a:gd name="connsiteX7" fmla="*/ 0 w 438905"/>
                  <a:gd name="connsiteY7" fmla="*/ 309880 h 403345"/>
                  <a:gd name="connsiteX8" fmla="*/ 93465 w 438905"/>
                  <a:gd name="connsiteY8" fmla="*/ 216415 h 403345"/>
                  <a:gd name="connsiteX9" fmla="*/ 102661 w 438905"/>
                  <a:gd name="connsiteY9" fmla="*/ 218272 h 403345"/>
                  <a:gd name="connsiteX10" fmla="*/ 93465 w 438905"/>
                  <a:gd name="connsiteY10" fmla="*/ 172720 h 403345"/>
                  <a:gd name="connsiteX11" fmla="*/ 266185 w 438905"/>
                  <a:gd name="connsiteY11" fmla="*/ 0 h 40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8905" h="403345">
                    <a:moveTo>
                      <a:pt x="266185" y="0"/>
                    </a:moveTo>
                    <a:cubicBezTo>
                      <a:pt x="361576" y="0"/>
                      <a:pt x="438905" y="77329"/>
                      <a:pt x="438905" y="172720"/>
                    </a:cubicBezTo>
                    <a:cubicBezTo>
                      <a:pt x="438905" y="268111"/>
                      <a:pt x="361576" y="345440"/>
                      <a:pt x="266185" y="345440"/>
                    </a:cubicBezTo>
                    <a:cubicBezTo>
                      <a:pt x="242337" y="345440"/>
                      <a:pt x="219618" y="340607"/>
                      <a:pt x="198954" y="331867"/>
                    </a:cubicBezTo>
                    <a:lnTo>
                      <a:pt x="184464" y="322097"/>
                    </a:lnTo>
                    <a:lnTo>
                      <a:pt x="179585" y="346261"/>
                    </a:lnTo>
                    <a:cubicBezTo>
                      <a:pt x="165396" y="379807"/>
                      <a:pt x="132179" y="403345"/>
                      <a:pt x="93465" y="403345"/>
                    </a:cubicBezTo>
                    <a:cubicBezTo>
                      <a:pt x="41846" y="403345"/>
                      <a:pt x="0" y="361499"/>
                      <a:pt x="0" y="309880"/>
                    </a:cubicBezTo>
                    <a:cubicBezTo>
                      <a:pt x="0" y="258261"/>
                      <a:pt x="41846" y="216415"/>
                      <a:pt x="93465" y="216415"/>
                    </a:cubicBezTo>
                    <a:lnTo>
                      <a:pt x="102661" y="218272"/>
                    </a:lnTo>
                    <a:lnTo>
                      <a:pt x="93465" y="172720"/>
                    </a:lnTo>
                    <a:cubicBezTo>
                      <a:pt x="93465" y="77329"/>
                      <a:pt x="170794" y="0"/>
                      <a:pt x="266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BB3F2"/>
                  </a:gs>
                  <a:gs pos="100000">
                    <a:srgbClr val="E3EDFD"/>
                  </a:gs>
                </a:gsLst>
                <a:lin ang="12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43F5BC7-D98E-4540-9263-341EBB83DA5C}"/>
                  </a:ext>
                </a:extLst>
              </p:cNvPr>
              <p:cNvSpPr txBox="1"/>
              <p:nvPr/>
            </p:nvSpPr>
            <p:spPr>
              <a:xfrm>
                <a:off x="1424533" y="2233205"/>
                <a:ext cx="53493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gradFill>
                      <a:gsLst>
                        <a:gs pos="100000">
                          <a:srgbClr val="007DFD"/>
                        </a:gs>
                        <a:gs pos="0">
                          <a:srgbClr val="28BCF2"/>
                        </a:gs>
                      </a:gsLst>
                      <a:lin ang="12600000" scaled="0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1</a:t>
                </a:r>
                <a:endParaRPr lang="zh-CN" altLang="en-US" sz="4800" dirty="0">
                  <a:gradFill>
                    <a:gsLst>
                      <a:gs pos="100000">
                        <a:srgbClr val="007DFD"/>
                      </a:gs>
                      <a:gs pos="0">
                        <a:srgbClr val="28BCF2"/>
                      </a:gs>
                    </a:gsLst>
                    <a:lin ang="126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12ED1A9-8C7E-402B-93C8-94E95FB3C279}"/>
                </a:ext>
              </a:extLst>
            </p:cNvPr>
            <p:cNvCxnSpPr>
              <a:cxnSpLocks/>
            </p:cNvCxnSpPr>
            <p:nvPr/>
          </p:nvCxnSpPr>
          <p:spPr>
            <a:xfrm>
              <a:off x="5974080" y="2133600"/>
              <a:ext cx="4785360" cy="0"/>
            </a:xfrm>
            <a:prstGeom prst="line">
              <a:avLst/>
            </a:prstGeom>
            <a:ln>
              <a:solidFill>
                <a:srgbClr val="007DF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F3682138-A2BC-414E-988B-A2FAA47741C6}"/>
                </a:ext>
              </a:extLst>
            </p:cNvPr>
            <p:cNvSpPr txBox="1"/>
            <p:nvPr/>
          </p:nvSpPr>
          <p:spPr>
            <a:xfrm>
              <a:off x="5929336" y="1592326"/>
              <a:ext cx="44556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1000" dirty="0">
                  <a:solidFill>
                    <a:srgbClr val="1E68EF"/>
                  </a:solidFill>
                  <a:cs typeface="+mn-ea"/>
                  <a:sym typeface="+mn-lt"/>
                </a:rPr>
                <a:t>你的标题放在这里哦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F06C13BC-4A2B-497C-B515-A860312C028A}"/>
              </a:ext>
            </a:extLst>
          </p:cNvPr>
          <p:cNvGrpSpPr/>
          <p:nvPr/>
        </p:nvGrpSpPr>
        <p:grpSpPr>
          <a:xfrm>
            <a:off x="5232229" y="2522187"/>
            <a:ext cx="5527211" cy="830997"/>
            <a:chOff x="5232229" y="1348707"/>
            <a:chExt cx="5527211" cy="830997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62C81943-70F9-441B-A1F3-8C8CC871D1B6}"/>
                </a:ext>
              </a:extLst>
            </p:cNvPr>
            <p:cNvGrpSpPr/>
            <p:nvPr/>
          </p:nvGrpSpPr>
          <p:grpSpPr>
            <a:xfrm>
              <a:off x="5232229" y="1348707"/>
              <a:ext cx="534939" cy="830997"/>
              <a:chOff x="1370021" y="2233205"/>
              <a:chExt cx="534939" cy="830997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6D9D9BBB-B481-4AD5-BCAE-F6C4644266D5}"/>
                  </a:ext>
                </a:extLst>
              </p:cNvPr>
              <p:cNvSpPr/>
              <p:nvPr/>
            </p:nvSpPr>
            <p:spPr>
              <a:xfrm>
                <a:off x="1446841" y="2590799"/>
                <a:ext cx="438905" cy="403345"/>
              </a:xfrm>
              <a:custGeom>
                <a:avLst/>
                <a:gdLst>
                  <a:gd name="connsiteX0" fmla="*/ 266185 w 438905"/>
                  <a:gd name="connsiteY0" fmla="*/ 0 h 403345"/>
                  <a:gd name="connsiteX1" fmla="*/ 438905 w 438905"/>
                  <a:gd name="connsiteY1" fmla="*/ 172720 h 403345"/>
                  <a:gd name="connsiteX2" fmla="*/ 266185 w 438905"/>
                  <a:gd name="connsiteY2" fmla="*/ 345440 h 403345"/>
                  <a:gd name="connsiteX3" fmla="*/ 198954 w 438905"/>
                  <a:gd name="connsiteY3" fmla="*/ 331867 h 403345"/>
                  <a:gd name="connsiteX4" fmla="*/ 184464 w 438905"/>
                  <a:gd name="connsiteY4" fmla="*/ 322097 h 403345"/>
                  <a:gd name="connsiteX5" fmla="*/ 179585 w 438905"/>
                  <a:gd name="connsiteY5" fmla="*/ 346261 h 403345"/>
                  <a:gd name="connsiteX6" fmla="*/ 93465 w 438905"/>
                  <a:gd name="connsiteY6" fmla="*/ 403345 h 403345"/>
                  <a:gd name="connsiteX7" fmla="*/ 0 w 438905"/>
                  <a:gd name="connsiteY7" fmla="*/ 309880 h 403345"/>
                  <a:gd name="connsiteX8" fmla="*/ 93465 w 438905"/>
                  <a:gd name="connsiteY8" fmla="*/ 216415 h 403345"/>
                  <a:gd name="connsiteX9" fmla="*/ 102661 w 438905"/>
                  <a:gd name="connsiteY9" fmla="*/ 218272 h 403345"/>
                  <a:gd name="connsiteX10" fmla="*/ 93465 w 438905"/>
                  <a:gd name="connsiteY10" fmla="*/ 172720 h 403345"/>
                  <a:gd name="connsiteX11" fmla="*/ 266185 w 438905"/>
                  <a:gd name="connsiteY11" fmla="*/ 0 h 40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8905" h="403345">
                    <a:moveTo>
                      <a:pt x="266185" y="0"/>
                    </a:moveTo>
                    <a:cubicBezTo>
                      <a:pt x="361576" y="0"/>
                      <a:pt x="438905" y="77329"/>
                      <a:pt x="438905" y="172720"/>
                    </a:cubicBezTo>
                    <a:cubicBezTo>
                      <a:pt x="438905" y="268111"/>
                      <a:pt x="361576" y="345440"/>
                      <a:pt x="266185" y="345440"/>
                    </a:cubicBezTo>
                    <a:cubicBezTo>
                      <a:pt x="242337" y="345440"/>
                      <a:pt x="219618" y="340607"/>
                      <a:pt x="198954" y="331867"/>
                    </a:cubicBezTo>
                    <a:lnTo>
                      <a:pt x="184464" y="322097"/>
                    </a:lnTo>
                    <a:lnTo>
                      <a:pt x="179585" y="346261"/>
                    </a:lnTo>
                    <a:cubicBezTo>
                      <a:pt x="165396" y="379807"/>
                      <a:pt x="132179" y="403345"/>
                      <a:pt x="93465" y="403345"/>
                    </a:cubicBezTo>
                    <a:cubicBezTo>
                      <a:pt x="41846" y="403345"/>
                      <a:pt x="0" y="361499"/>
                      <a:pt x="0" y="309880"/>
                    </a:cubicBezTo>
                    <a:cubicBezTo>
                      <a:pt x="0" y="258261"/>
                      <a:pt x="41846" y="216415"/>
                      <a:pt x="93465" y="216415"/>
                    </a:cubicBezTo>
                    <a:lnTo>
                      <a:pt x="102661" y="218272"/>
                    </a:lnTo>
                    <a:lnTo>
                      <a:pt x="93465" y="172720"/>
                    </a:lnTo>
                    <a:cubicBezTo>
                      <a:pt x="93465" y="77329"/>
                      <a:pt x="170794" y="0"/>
                      <a:pt x="266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BB3F2"/>
                  </a:gs>
                  <a:gs pos="100000">
                    <a:srgbClr val="E3EDFD"/>
                  </a:gs>
                </a:gsLst>
                <a:lin ang="12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87817F48-E0BD-4B86-BE85-DB9E419F1AA9}"/>
                  </a:ext>
                </a:extLst>
              </p:cNvPr>
              <p:cNvSpPr txBox="1"/>
              <p:nvPr/>
            </p:nvSpPr>
            <p:spPr>
              <a:xfrm>
                <a:off x="1370021" y="2233205"/>
                <a:ext cx="53493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gradFill>
                      <a:gsLst>
                        <a:gs pos="100000">
                          <a:srgbClr val="007DFD"/>
                        </a:gs>
                        <a:gs pos="0">
                          <a:srgbClr val="28BCF2"/>
                        </a:gs>
                      </a:gsLst>
                      <a:lin ang="12600000" scaled="0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2</a:t>
                </a:r>
                <a:endParaRPr lang="zh-CN" altLang="en-US" sz="4800" dirty="0">
                  <a:gradFill>
                    <a:gsLst>
                      <a:gs pos="100000">
                        <a:srgbClr val="007DFD"/>
                      </a:gs>
                      <a:gs pos="0">
                        <a:srgbClr val="28BCF2"/>
                      </a:gs>
                    </a:gsLst>
                    <a:lin ang="126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360FC15C-AA4F-4895-829B-E0813580C69C}"/>
                </a:ext>
              </a:extLst>
            </p:cNvPr>
            <p:cNvCxnSpPr>
              <a:cxnSpLocks/>
            </p:cNvCxnSpPr>
            <p:nvPr/>
          </p:nvCxnSpPr>
          <p:spPr>
            <a:xfrm>
              <a:off x="5974080" y="2133600"/>
              <a:ext cx="4785360" cy="0"/>
            </a:xfrm>
            <a:prstGeom prst="line">
              <a:avLst/>
            </a:prstGeom>
            <a:ln>
              <a:solidFill>
                <a:srgbClr val="007DF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52CD6E46-57F5-43D1-BD10-E3411BE4623C}"/>
                </a:ext>
              </a:extLst>
            </p:cNvPr>
            <p:cNvSpPr txBox="1"/>
            <p:nvPr/>
          </p:nvSpPr>
          <p:spPr>
            <a:xfrm>
              <a:off x="5929336" y="1582914"/>
              <a:ext cx="44556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1000" dirty="0">
                  <a:solidFill>
                    <a:srgbClr val="1E68EF"/>
                  </a:solidFill>
                  <a:cs typeface="+mn-ea"/>
                  <a:sym typeface="+mn-lt"/>
                </a:rPr>
                <a:t>你的标题放在这里哦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08C8EFF-5905-49FA-897C-59398E915118}"/>
              </a:ext>
            </a:extLst>
          </p:cNvPr>
          <p:cNvGrpSpPr/>
          <p:nvPr/>
        </p:nvGrpSpPr>
        <p:grpSpPr>
          <a:xfrm>
            <a:off x="5232229" y="3558507"/>
            <a:ext cx="5527211" cy="830997"/>
            <a:chOff x="5232229" y="1348707"/>
            <a:chExt cx="5527211" cy="830997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62756059-D61B-471F-9E15-6C21C36BA327}"/>
                </a:ext>
              </a:extLst>
            </p:cNvPr>
            <p:cNvGrpSpPr/>
            <p:nvPr/>
          </p:nvGrpSpPr>
          <p:grpSpPr>
            <a:xfrm>
              <a:off x="5232229" y="1348707"/>
              <a:ext cx="534939" cy="830997"/>
              <a:chOff x="1370021" y="2233205"/>
              <a:chExt cx="534939" cy="830997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2D59952B-C453-4A50-ADF1-778806898EE8}"/>
                  </a:ext>
                </a:extLst>
              </p:cNvPr>
              <p:cNvSpPr/>
              <p:nvPr/>
            </p:nvSpPr>
            <p:spPr>
              <a:xfrm>
                <a:off x="1446841" y="2590799"/>
                <a:ext cx="438905" cy="403345"/>
              </a:xfrm>
              <a:custGeom>
                <a:avLst/>
                <a:gdLst>
                  <a:gd name="connsiteX0" fmla="*/ 266185 w 438905"/>
                  <a:gd name="connsiteY0" fmla="*/ 0 h 403345"/>
                  <a:gd name="connsiteX1" fmla="*/ 438905 w 438905"/>
                  <a:gd name="connsiteY1" fmla="*/ 172720 h 403345"/>
                  <a:gd name="connsiteX2" fmla="*/ 266185 w 438905"/>
                  <a:gd name="connsiteY2" fmla="*/ 345440 h 403345"/>
                  <a:gd name="connsiteX3" fmla="*/ 198954 w 438905"/>
                  <a:gd name="connsiteY3" fmla="*/ 331867 h 403345"/>
                  <a:gd name="connsiteX4" fmla="*/ 184464 w 438905"/>
                  <a:gd name="connsiteY4" fmla="*/ 322097 h 403345"/>
                  <a:gd name="connsiteX5" fmla="*/ 179585 w 438905"/>
                  <a:gd name="connsiteY5" fmla="*/ 346261 h 403345"/>
                  <a:gd name="connsiteX6" fmla="*/ 93465 w 438905"/>
                  <a:gd name="connsiteY6" fmla="*/ 403345 h 403345"/>
                  <a:gd name="connsiteX7" fmla="*/ 0 w 438905"/>
                  <a:gd name="connsiteY7" fmla="*/ 309880 h 403345"/>
                  <a:gd name="connsiteX8" fmla="*/ 93465 w 438905"/>
                  <a:gd name="connsiteY8" fmla="*/ 216415 h 403345"/>
                  <a:gd name="connsiteX9" fmla="*/ 102661 w 438905"/>
                  <a:gd name="connsiteY9" fmla="*/ 218272 h 403345"/>
                  <a:gd name="connsiteX10" fmla="*/ 93465 w 438905"/>
                  <a:gd name="connsiteY10" fmla="*/ 172720 h 403345"/>
                  <a:gd name="connsiteX11" fmla="*/ 266185 w 438905"/>
                  <a:gd name="connsiteY11" fmla="*/ 0 h 40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8905" h="403345">
                    <a:moveTo>
                      <a:pt x="266185" y="0"/>
                    </a:moveTo>
                    <a:cubicBezTo>
                      <a:pt x="361576" y="0"/>
                      <a:pt x="438905" y="77329"/>
                      <a:pt x="438905" y="172720"/>
                    </a:cubicBezTo>
                    <a:cubicBezTo>
                      <a:pt x="438905" y="268111"/>
                      <a:pt x="361576" y="345440"/>
                      <a:pt x="266185" y="345440"/>
                    </a:cubicBezTo>
                    <a:cubicBezTo>
                      <a:pt x="242337" y="345440"/>
                      <a:pt x="219618" y="340607"/>
                      <a:pt x="198954" y="331867"/>
                    </a:cubicBezTo>
                    <a:lnTo>
                      <a:pt x="184464" y="322097"/>
                    </a:lnTo>
                    <a:lnTo>
                      <a:pt x="179585" y="346261"/>
                    </a:lnTo>
                    <a:cubicBezTo>
                      <a:pt x="165396" y="379807"/>
                      <a:pt x="132179" y="403345"/>
                      <a:pt x="93465" y="403345"/>
                    </a:cubicBezTo>
                    <a:cubicBezTo>
                      <a:pt x="41846" y="403345"/>
                      <a:pt x="0" y="361499"/>
                      <a:pt x="0" y="309880"/>
                    </a:cubicBezTo>
                    <a:cubicBezTo>
                      <a:pt x="0" y="258261"/>
                      <a:pt x="41846" y="216415"/>
                      <a:pt x="93465" y="216415"/>
                    </a:cubicBezTo>
                    <a:lnTo>
                      <a:pt x="102661" y="218272"/>
                    </a:lnTo>
                    <a:lnTo>
                      <a:pt x="93465" y="172720"/>
                    </a:lnTo>
                    <a:cubicBezTo>
                      <a:pt x="93465" y="77329"/>
                      <a:pt x="170794" y="0"/>
                      <a:pt x="266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BB3F2"/>
                  </a:gs>
                  <a:gs pos="100000">
                    <a:srgbClr val="E3EDFD"/>
                  </a:gs>
                </a:gsLst>
                <a:lin ang="12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9D9A3E92-EA5C-4531-A778-EC310D768722}"/>
                  </a:ext>
                </a:extLst>
              </p:cNvPr>
              <p:cNvSpPr txBox="1"/>
              <p:nvPr/>
            </p:nvSpPr>
            <p:spPr>
              <a:xfrm>
                <a:off x="1370021" y="2233205"/>
                <a:ext cx="53493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gradFill>
                      <a:gsLst>
                        <a:gs pos="100000">
                          <a:srgbClr val="007DFD"/>
                        </a:gs>
                        <a:gs pos="0">
                          <a:srgbClr val="28BCF2"/>
                        </a:gs>
                      </a:gsLst>
                      <a:lin ang="12600000" scaled="0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3</a:t>
                </a:r>
                <a:endParaRPr lang="zh-CN" altLang="en-US" sz="4800" dirty="0">
                  <a:gradFill>
                    <a:gsLst>
                      <a:gs pos="100000">
                        <a:srgbClr val="007DFD"/>
                      </a:gs>
                      <a:gs pos="0">
                        <a:srgbClr val="28BCF2"/>
                      </a:gs>
                    </a:gsLst>
                    <a:lin ang="126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C2734F8D-D87D-4543-85A4-B51AF7223566}"/>
                </a:ext>
              </a:extLst>
            </p:cNvPr>
            <p:cNvCxnSpPr>
              <a:cxnSpLocks/>
            </p:cNvCxnSpPr>
            <p:nvPr/>
          </p:nvCxnSpPr>
          <p:spPr>
            <a:xfrm>
              <a:off x="5974080" y="2133600"/>
              <a:ext cx="4785360" cy="0"/>
            </a:xfrm>
            <a:prstGeom prst="line">
              <a:avLst/>
            </a:prstGeom>
            <a:ln>
              <a:solidFill>
                <a:srgbClr val="007DF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1914E212-1CE8-47D7-B76D-DE7C8E0386D2}"/>
                </a:ext>
              </a:extLst>
            </p:cNvPr>
            <p:cNvSpPr txBox="1"/>
            <p:nvPr/>
          </p:nvSpPr>
          <p:spPr>
            <a:xfrm>
              <a:off x="5929336" y="1577967"/>
              <a:ext cx="44556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1000" dirty="0">
                  <a:solidFill>
                    <a:srgbClr val="1E68EF"/>
                  </a:solidFill>
                  <a:cs typeface="+mn-ea"/>
                  <a:sym typeface="+mn-lt"/>
                </a:rPr>
                <a:t>你的标题放在这里哦</a:t>
              </a: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5D91393E-2A84-4C1D-99D1-D69848B962D8}"/>
              </a:ext>
            </a:extLst>
          </p:cNvPr>
          <p:cNvGrpSpPr/>
          <p:nvPr/>
        </p:nvGrpSpPr>
        <p:grpSpPr>
          <a:xfrm>
            <a:off x="5232228" y="4594827"/>
            <a:ext cx="5527212" cy="830997"/>
            <a:chOff x="5232228" y="1348707"/>
            <a:chExt cx="5527212" cy="830997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A0F68336-630D-4B73-9D92-DD754F6A82CE}"/>
                </a:ext>
              </a:extLst>
            </p:cNvPr>
            <p:cNvGrpSpPr/>
            <p:nvPr/>
          </p:nvGrpSpPr>
          <p:grpSpPr>
            <a:xfrm>
              <a:off x="5232228" y="1348707"/>
              <a:ext cx="534939" cy="830997"/>
              <a:chOff x="1370020" y="2233205"/>
              <a:chExt cx="534939" cy="830997"/>
            </a:xfrm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CABCD498-F574-4ACB-92A3-7E42EFE3D720}"/>
                  </a:ext>
                </a:extLst>
              </p:cNvPr>
              <p:cNvSpPr/>
              <p:nvPr/>
            </p:nvSpPr>
            <p:spPr>
              <a:xfrm>
                <a:off x="1446841" y="2590799"/>
                <a:ext cx="438905" cy="403345"/>
              </a:xfrm>
              <a:custGeom>
                <a:avLst/>
                <a:gdLst>
                  <a:gd name="connsiteX0" fmla="*/ 266185 w 438905"/>
                  <a:gd name="connsiteY0" fmla="*/ 0 h 403345"/>
                  <a:gd name="connsiteX1" fmla="*/ 438905 w 438905"/>
                  <a:gd name="connsiteY1" fmla="*/ 172720 h 403345"/>
                  <a:gd name="connsiteX2" fmla="*/ 266185 w 438905"/>
                  <a:gd name="connsiteY2" fmla="*/ 345440 h 403345"/>
                  <a:gd name="connsiteX3" fmla="*/ 198954 w 438905"/>
                  <a:gd name="connsiteY3" fmla="*/ 331867 h 403345"/>
                  <a:gd name="connsiteX4" fmla="*/ 184464 w 438905"/>
                  <a:gd name="connsiteY4" fmla="*/ 322097 h 403345"/>
                  <a:gd name="connsiteX5" fmla="*/ 179585 w 438905"/>
                  <a:gd name="connsiteY5" fmla="*/ 346261 h 403345"/>
                  <a:gd name="connsiteX6" fmla="*/ 93465 w 438905"/>
                  <a:gd name="connsiteY6" fmla="*/ 403345 h 403345"/>
                  <a:gd name="connsiteX7" fmla="*/ 0 w 438905"/>
                  <a:gd name="connsiteY7" fmla="*/ 309880 h 403345"/>
                  <a:gd name="connsiteX8" fmla="*/ 93465 w 438905"/>
                  <a:gd name="connsiteY8" fmla="*/ 216415 h 403345"/>
                  <a:gd name="connsiteX9" fmla="*/ 102661 w 438905"/>
                  <a:gd name="connsiteY9" fmla="*/ 218272 h 403345"/>
                  <a:gd name="connsiteX10" fmla="*/ 93465 w 438905"/>
                  <a:gd name="connsiteY10" fmla="*/ 172720 h 403345"/>
                  <a:gd name="connsiteX11" fmla="*/ 266185 w 438905"/>
                  <a:gd name="connsiteY11" fmla="*/ 0 h 40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8905" h="403345">
                    <a:moveTo>
                      <a:pt x="266185" y="0"/>
                    </a:moveTo>
                    <a:cubicBezTo>
                      <a:pt x="361576" y="0"/>
                      <a:pt x="438905" y="77329"/>
                      <a:pt x="438905" y="172720"/>
                    </a:cubicBezTo>
                    <a:cubicBezTo>
                      <a:pt x="438905" y="268111"/>
                      <a:pt x="361576" y="345440"/>
                      <a:pt x="266185" y="345440"/>
                    </a:cubicBezTo>
                    <a:cubicBezTo>
                      <a:pt x="242337" y="345440"/>
                      <a:pt x="219618" y="340607"/>
                      <a:pt x="198954" y="331867"/>
                    </a:cubicBezTo>
                    <a:lnTo>
                      <a:pt x="184464" y="322097"/>
                    </a:lnTo>
                    <a:lnTo>
                      <a:pt x="179585" y="346261"/>
                    </a:lnTo>
                    <a:cubicBezTo>
                      <a:pt x="165396" y="379807"/>
                      <a:pt x="132179" y="403345"/>
                      <a:pt x="93465" y="403345"/>
                    </a:cubicBezTo>
                    <a:cubicBezTo>
                      <a:pt x="41846" y="403345"/>
                      <a:pt x="0" y="361499"/>
                      <a:pt x="0" y="309880"/>
                    </a:cubicBezTo>
                    <a:cubicBezTo>
                      <a:pt x="0" y="258261"/>
                      <a:pt x="41846" y="216415"/>
                      <a:pt x="93465" y="216415"/>
                    </a:cubicBezTo>
                    <a:lnTo>
                      <a:pt x="102661" y="218272"/>
                    </a:lnTo>
                    <a:lnTo>
                      <a:pt x="93465" y="172720"/>
                    </a:lnTo>
                    <a:cubicBezTo>
                      <a:pt x="93465" y="77329"/>
                      <a:pt x="170794" y="0"/>
                      <a:pt x="266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BB3F2"/>
                  </a:gs>
                  <a:gs pos="100000">
                    <a:srgbClr val="E3EDFD"/>
                  </a:gs>
                </a:gsLst>
                <a:lin ang="12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BCB5F092-155D-4826-94AC-F1526C17B218}"/>
                  </a:ext>
                </a:extLst>
              </p:cNvPr>
              <p:cNvSpPr txBox="1"/>
              <p:nvPr/>
            </p:nvSpPr>
            <p:spPr>
              <a:xfrm>
                <a:off x="1370020" y="2233205"/>
                <a:ext cx="53493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gradFill>
                      <a:gsLst>
                        <a:gs pos="100000">
                          <a:srgbClr val="007DFD"/>
                        </a:gs>
                        <a:gs pos="0">
                          <a:srgbClr val="28BCF2"/>
                        </a:gs>
                      </a:gsLst>
                      <a:lin ang="12600000" scaled="0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4</a:t>
                </a:r>
                <a:endParaRPr lang="zh-CN" altLang="en-US" sz="4800" dirty="0">
                  <a:gradFill>
                    <a:gsLst>
                      <a:gs pos="100000">
                        <a:srgbClr val="007DFD"/>
                      </a:gs>
                      <a:gs pos="0">
                        <a:srgbClr val="28BCF2"/>
                      </a:gs>
                    </a:gsLst>
                    <a:lin ang="126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D4A15E56-3C8A-4273-BD3C-A7E217E88017}"/>
                </a:ext>
              </a:extLst>
            </p:cNvPr>
            <p:cNvCxnSpPr>
              <a:cxnSpLocks/>
            </p:cNvCxnSpPr>
            <p:nvPr/>
          </p:nvCxnSpPr>
          <p:spPr>
            <a:xfrm>
              <a:off x="5974080" y="2133600"/>
              <a:ext cx="4785360" cy="0"/>
            </a:xfrm>
            <a:prstGeom prst="line">
              <a:avLst/>
            </a:prstGeom>
            <a:ln>
              <a:solidFill>
                <a:srgbClr val="007DF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4485FB6B-34BC-47CC-8D0F-9AA4EE5C13D1}"/>
                </a:ext>
              </a:extLst>
            </p:cNvPr>
            <p:cNvSpPr txBox="1"/>
            <p:nvPr/>
          </p:nvSpPr>
          <p:spPr>
            <a:xfrm>
              <a:off x="5929336" y="1536365"/>
              <a:ext cx="44556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1000" dirty="0">
                  <a:solidFill>
                    <a:srgbClr val="1E68EF"/>
                  </a:solidFill>
                  <a:cs typeface="+mn-ea"/>
                  <a:sym typeface="+mn-lt"/>
                </a:rPr>
                <a:t>你的标题放在这里哦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7716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>
            <a:extLst>
              <a:ext uri="{FF2B5EF4-FFF2-40B4-BE49-F238E27FC236}">
                <a16:creationId xmlns:a16="http://schemas.microsoft.com/office/drawing/2014/main" id="{85AE971F-3B8C-45DA-A3A0-276D1A1249BB}"/>
              </a:ext>
            </a:extLst>
          </p:cNvPr>
          <p:cNvSpPr/>
          <p:nvPr/>
        </p:nvSpPr>
        <p:spPr>
          <a:xfrm>
            <a:off x="-2431120" y="2145706"/>
            <a:ext cx="7385700" cy="7385700"/>
          </a:xfrm>
          <a:prstGeom prst="ellipse">
            <a:avLst/>
          </a:prstGeom>
          <a:gradFill>
            <a:gsLst>
              <a:gs pos="0">
                <a:srgbClr val="C6DDF7">
                  <a:alpha val="29000"/>
                </a:srgbClr>
              </a:gs>
              <a:gs pos="100000">
                <a:srgbClr val="C6DDF7">
                  <a:alpha val="33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2A6AEF">
                    <a:alpha val="23000"/>
                  </a:srgbClr>
                </a:gs>
                <a:gs pos="100000">
                  <a:srgbClr val="2A6AEF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DE5747E-6A35-4BB5-9E1D-E6AF80BA217A}"/>
              </a:ext>
            </a:extLst>
          </p:cNvPr>
          <p:cNvSpPr/>
          <p:nvPr/>
        </p:nvSpPr>
        <p:spPr>
          <a:xfrm rot="20431804">
            <a:off x="1728890" y="-855964"/>
            <a:ext cx="1611679" cy="1611679"/>
          </a:xfrm>
          <a:prstGeom prst="ellipse">
            <a:avLst/>
          </a:prstGeom>
          <a:gradFill flip="none" rotWithShape="1">
            <a:gsLst>
              <a:gs pos="0">
                <a:srgbClr val="165DE5">
                  <a:alpha val="3000"/>
                </a:srgbClr>
              </a:gs>
              <a:gs pos="100000">
                <a:srgbClr val="1064EB">
                  <a:lumMod val="88000"/>
                  <a:lumOff val="12000"/>
                  <a:alpha val="47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D7800EB-EBD5-4CD9-8E67-23EB349C32B3}"/>
              </a:ext>
            </a:extLst>
          </p:cNvPr>
          <p:cNvSpPr/>
          <p:nvPr/>
        </p:nvSpPr>
        <p:spPr>
          <a:xfrm>
            <a:off x="9042400" y="-1234440"/>
            <a:ext cx="2956560" cy="2956560"/>
          </a:xfrm>
          <a:prstGeom prst="ellipse">
            <a:avLst/>
          </a:prstGeom>
          <a:gradFill>
            <a:gsLst>
              <a:gs pos="0">
                <a:srgbClr val="246CEF">
                  <a:alpha val="0"/>
                </a:srgbClr>
              </a:gs>
              <a:gs pos="100000">
                <a:srgbClr val="1975F3">
                  <a:alpha val="1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1758870-3E23-4B1C-AE9A-2874E5E318D0}"/>
              </a:ext>
            </a:extLst>
          </p:cNvPr>
          <p:cNvSpPr/>
          <p:nvPr/>
        </p:nvSpPr>
        <p:spPr>
          <a:xfrm>
            <a:off x="8252460" y="932180"/>
            <a:ext cx="1579880" cy="1579880"/>
          </a:xfrm>
          <a:prstGeom prst="ellipse">
            <a:avLst/>
          </a:prstGeom>
          <a:gradFill flip="none" rotWithShape="1">
            <a:gsLst>
              <a:gs pos="0">
                <a:srgbClr val="165DE5">
                  <a:alpha val="9000"/>
                </a:srgbClr>
              </a:gs>
              <a:gs pos="100000">
                <a:srgbClr val="1064EB">
                  <a:lumMod val="88000"/>
                  <a:lumOff val="12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6FA8EC5-6A82-463A-90A4-B19B6C4ECD5F}"/>
              </a:ext>
            </a:extLst>
          </p:cNvPr>
          <p:cNvSpPr/>
          <p:nvPr/>
        </p:nvSpPr>
        <p:spPr>
          <a:xfrm>
            <a:off x="32602" y="-878348"/>
            <a:ext cx="2952208" cy="2923803"/>
          </a:xfrm>
          <a:custGeom>
            <a:avLst/>
            <a:gdLst>
              <a:gd name="connsiteX0" fmla="*/ 1078689 w 2952208"/>
              <a:gd name="connsiteY0" fmla="*/ 2884568 h 2923803"/>
              <a:gd name="connsiteX1" fmla="*/ 1873519 w 2952208"/>
              <a:gd name="connsiteY1" fmla="*/ 2884568 h 2923803"/>
              <a:gd name="connsiteX2" fmla="*/ 1774029 w 2952208"/>
              <a:gd name="connsiteY2" fmla="*/ 2910150 h 2923803"/>
              <a:gd name="connsiteX3" fmla="*/ 1684568 w 2952208"/>
              <a:gd name="connsiteY3" fmla="*/ 2923803 h 2923803"/>
              <a:gd name="connsiteX4" fmla="*/ 1267641 w 2952208"/>
              <a:gd name="connsiteY4" fmla="*/ 2923803 h 2923803"/>
              <a:gd name="connsiteX5" fmla="*/ 1178179 w 2952208"/>
              <a:gd name="connsiteY5" fmla="*/ 2910150 h 2923803"/>
              <a:gd name="connsiteX6" fmla="*/ 767171 w 2952208"/>
              <a:gd name="connsiteY6" fmla="*/ 2759152 h 2923803"/>
              <a:gd name="connsiteX7" fmla="*/ 2185037 w 2952208"/>
              <a:gd name="connsiteY7" fmla="*/ 2759152 h 2923803"/>
              <a:gd name="connsiteX8" fmla="*/ 2180740 w 2952208"/>
              <a:gd name="connsiteY8" fmla="*/ 2761763 h 2923803"/>
              <a:gd name="connsiteX9" fmla="*/ 2104712 w 2952208"/>
              <a:gd name="connsiteY9" fmla="*/ 2798387 h 2923803"/>
              <a:gd name="connsiteX10" fmla="*/ 847496 w 2952208"/>
              <a:gd name="connsiteY10" fmla="*/ 2798387 h 2923803"/>
              <a:gd name="connsiteX11" fmla="*/ 771468 w 2952208"/>
              <a:gd name="connsiteY11" fmla="*/ 2761763 h 2923803"/>
              <a:gd name="connsiteX12" fmla="*/ 577398 w 2952208"/>
              <a:gd name="connsiteY12" fmla="*/ 2633736 h 2923803"/>
              <a:gd name="connsiteX13" fmla="*/ 2374811 w 2952208"/>
              <a:gd name="connsiteY13" fmla="*/ 2633736 h 2923803"/>
              <a:gd name="connsiteX14" fmla="*/ 2322342 w 2952208"/>
              <a:gd name="connsiteY14" fmla="*/ 2672971 h 2923803"/>
              <a:gd name="connsiteX15" fmla="*/ 629866 w 2952208"/>
              <a:gd name="connsiteY15" fmla="*/ 2672971 h 2923803"/>
              <a:gd name="connsiteX16" fmla="*/ 432030 w 2952208"/>
              <a:gd name="connsiteY16" fmla="*/ 2508320 h 2923803"/>
              <a:gd name="connsiteX17" fmla="*/ 2520179 w 2952208"/>
              <a:gd name="connsiteY17" fmla="*/ 2508320 h 2923803"/>
              <a:gd name="connsiteX18" fmla="*/ 2477009 w 2952208"/>
              <a:gd name="connsiteY18" fmla="*/ 2547555 h 2923803"/>
              <a:gd name="connsiteX19" fmla="*/ 475199 w 2952208"/>
              <a:gd name="connsiteY19" fmla="*/ 2547555 h 2923803"/>
              <a:gd name="connsiteX20" fmla="*/ 320943 w 2952208"/>
              <a:gd name="connsiteY20" fmla="*/ 2382904 h 2923803"/>
              <a:gd name="connsiteX21" fmla="*/ 2631266 w 2952208"/>
              <a:gd name="connsiteY21" fmla="*/ 2382904 h 2923803"/>
              <a:gd name="connsiteX22" fmla="*/ 2616817 w 2952208"/>
              <a:gd name="connsiteY22" fmla="*/ 2402226 h 2923803"/>
              <a:gd name="connsiteX23" fmla="*/ 2598719 w 2952208"/>
              <a:gd name="connsiteY23" fmla="*/ 2422139 h 2923803"/>
              <a:gd name="connsiteX24" fmla="*/ 353490 w 2952208"/>
              <a:gd name="connsiteY24" fmla="*/ 2422139 h 2923803"/>
              <a:gd name="connsiteX25" fmla="*/ 335392 w 2952208"/>
              <a:gd name="connsiteY25" fmla="*/ 2402226 h 2923803"/>
              <a:gd name="connsiteX26" fmla="*/ 231498 w 2952208"/>
              <a:gd name="connsiteY26" fmla="*/ 2257488 h 2923803"/>
              <a:gd name="connsiteX27" fmla="*/ 2720711 w 2952208"/>
              <a:gd name="connsiteY27" fmla="*/ 2257488 h 2923803"/>
              <a:gd name="connsiteX28" fmla="*/ 2701917 w 2952208"/>
              <a:gd name="connsiteY28" fmla="*/ 2288423 h 2923803"/>
              <a:gd name="connsiteX29" fmla="*/ 2695711 w 2952208"/>
              <a:gd name="connsiteY29" fmla="*/ 2296723 h 2923803"/>
              <a:gd name="connsiteX30" fmla="*/ 256498 w 2952208"/>
              <a:gd name="connsiteY30" fmla="*/ 2296723 h 2923803"/>
              <a:gd name="connsiteX31" fmla="*/ 250291 w 2952208"/>
              <a:gd name="connsiteY31" fmla="*/ 2288423 h 2923803"/>
              <a:gd name="connsiteX32" fmla="*/ 159641 w 2952208"/>
              <a:gd name="connsiteY32" fmla="*/ 2132072 h 2923803"/>
              <a:gd name="connsiteX33" fmla="*/ 2792567 w 2952208"/>
              <a:gd name="connsiteY33" fmla="*/ 2132072 h 2923803"/>
              <a:gd name="connsiteX34" fmla="*/ 2775964 w 2952208"/>
              <a:gd name="connsiteY34" fmla="*/ 2166539 h 2923803"/>
              <a:gd name="connsiteX35" fmla="*/ 2773067 w 2952208"/>
              <a:gd name="connsiteY35" fmla="*/ 2171307 h 2923803"/>
              <a:gd name="connsiteX36" fmla="*/ 179141 w 2952208"/>
              <a:gd name="connsiteY36" fmla="*/ 2171307 h 2923803"/>
              <a:gd name="connsiteX37" fmla="*/ 176245 w 2952208"/>
              <a:gd name="connsiteY37" fmla="*/ 2166539 h 2923803"/>
              <a:gd name="connsiteX38" fmla="*/ 102773 w 2952208"/>
              <a:gd name="connsiteY38" fmla="*/ 2006656 h 2923803"/>
              <a:gd name="connsiteX39" fmla="*/ 2849435 w 2952208"/>
              <a:gd name="connsiteY39" fmla="*/ 2006656 h 2923803"/>
              <a:gd name="connsiteX40" fmla="*/ 2838214 w 2952208"/>
              <a:gd name="connsiteY40" fmla="*/ 2037316 h 2923803"/>
              <a:gd name="connsiteX41" fmla="*/ 2834083 w 2952208"/>
              <a:gd name="connsiteY41" fmla="*/ 2045891 h 2923803"/>
              <a:gd name="connsiteX42" fmla="*/ 118126 w 2952208"/>
              <a:gd name="connsiteY42" fmla="*/ 2045891 h 2923803"/>
              <a:gd name="connsiteX43" fmla="*/ 113995 w 2952208"/>
              <a:gd name="connsiteY43" fmla="*/ 2037316 h 2923803"/>
              <a:gd name="connsiteX44" fmla="*/ 59076 w 2952208"/>
              <a:gd name="connsiteY44" fmla="*/ 1881240 h 2923803"/>
              <a:gd name="connsiteX45" fmla="*/ 2893133 w 2952208"/>
              <a:gd name="connsiteY45" fmla="*/ 1881240 h 2923803"/>
              <a:gd name="connsiteX46" fmla="*/ 2887924 w 2952208"/>
              <a:gd name="connsiteY46" fmla="*/ 1901498 h 2923803"/>
              <a:gd name="connsiteX47" fmla="*/ 2880978 w 2952208"/>
              <a:gd name="connsiteY47" fmla="*/ 1920475 h 2923803"/>
              <a:gd name="connsiteX48" fmla="*/ 71230 w 2952208"/>
              <a:gd name="connsiteY48" fmla="*/ 1920475 h 2923803"/>
              <a:gd name="connsiteX49" fmla="*/ 64285 w 2952208"/>
              <a:gd name="connsiteY49" fmla="*/ 1901498 h 2923803"/>
              <a:gd name="connsiteX50" fmla="*/ 27247 w 2952208"/>
              <a:gd name="connsiteY50" fmla="*/ 1755824 h 2923803"/>
              <a:gd name="connsiteX51" fmla="*/ 2924962 w 2952208"/>
              <a:gd name="connsiteY51" fmla="*/ 1755824 h 2923803"/>
              <a:gd name="connsiteX52" fmla="*/ 2924351 w 2952208"/>
              <a:gd name="connsiteY52" fmla="*/ 1759828 h 2923803"/>
              <a:gd name="connsiteX53" fmla="*/ 2915292 w 2952208"/>
              <a:gd name="connsiteY53" fmla="*/ 1795059 h 2923803"/>
              <a:gd name="connsiteX54" fmla="*/ 36916 w 2952208"/>
              <a:gd name="connsiteY54" fmla="*/ 1795059 h 2923803"/>
              <a:gd name="connsiteX55" fmla="*/ 27858 w 2952208"/>
              <a:gd name="connsiteY55" fmla="*/ 1759828 h 2923803"/>
              <a:gd name="connsiteX56" fmla="*/ 8106 w 2952208"/>
              <a:gd name="connsiteY56" fmla="*/ 1630408 h 2923803"/>
              <a:gd name="connsiteX57" fmla="*/ 2944103 w 2952208"/>
              <a:gd name="connsiteY57" fmla="*/ 1630408 h 2923803"/>
              <a:gd name="connsiteX58" fmla="*/ 2938115 w 2952208"/>
              <a:gd name="connsiteY58" fmla="*/ 1669643 h 2923803"/>
              <a:gd name="connsiteX59" fmla="*/ 14094 w 2952208"/>
              <a:gd name="connsiteY59" fmla="*/ 1669643 h 2923803"/>
              <a:gd name="connsiteX60" fmla="*/ 0 w 2952208"/>
              <a:gd name="connsiteY60" fmla="*/ 1504992 h 2923803"/>
              <a:gd name="connsiteX61" fmla="*/ 2952208 w 2952208"/>
              <a:gd name="connsiteY61" fmla="*/ 1504992 h 2923803"/>
              <a:gd name="connsiteX62" fmla="*/ 2950227 w 2952208"/>
              <a:gd name="connsiteY62" fmla="*/ 1544227 h 2923803"/>
              <a:gd name="connsiteX63" fmla="*/ 1981 w 2952208"/>
              <a:gd name="connsiteY63" fmla="*/ 1544227 h 2923803"/>
              <a:gd name="connsiteX64" fmla="*/ 1981 w 2952208"/>
              <a:gd name="connsiteY64" fmla="*/ 1379576 h 2923803"/>
              <a:gd name="connsiteX65" fmla="*/ 2950227 w 2952208"/>
              <a:gd name="connsiteY65" fmla="*/ 1379576 h 2923803"/>
              <a:gd name="connsiteX66" fmla="*/ 2952208 w 2952208"/>
              <a:gd name="connsiteY66" fmla="*/ 1418811 h 2923803"/>
              <a:gd name="connsiteX67" fmla="*/ 0 w 2952208"/>
              <a:gd name="connsiteY67" fmla="*/ 1418811 h 2923803"/>
              <a:gd name="connsiteX68" fmla="*/ 14094 w 2952208"/>
              <a:gd name="connsiteY68" fmla="*/ 1254160 h 2923803"/>
              <a:gd name="connsiteX69" fmla="*/ 2938114 w 2952208"/>
              <a:gd name="connsiteY69" fmla="*/ 1254160 h 2923803"/>
              <a:gd name="connsiteX70" fmla="*/ 2944102 w 2952208"/>
              <a:gd name="connsiteY70" fmla="*/ 1293395 h 2923803"/>
              <a:gd name="connsiteX71" fmla="*/ 8106 w 2952208"/>
              <a:gd name="connsiteY71" fmla="*/ 1293395 h 2923803"/>
              <a:gd name="connsiteX72" fmla="*/ 36917 w 2952208"/>
              <a:gd name="connsiteY72" fmla="*/ 1128744 h 2923803"/>
              <a:gd name="connsiteX73" fmla="*/ 2915291 w 2952208"/>
              <a:gd name="connsiteY73" fmla="*/ 1128744 h 2923803"/>
              <a:gd name="connsiteX74" fmla="*/ 2924351 w 2952208"/>
              <a:gd name="connsiteY74" fmla="*/ 1163978 h 2923803"/>
              <a:gd name="connsiteX75" fmla="*/ 2924961 w 2952208"/>
              <a:gd name="connsiteY75" fmla="*/ 1167979 h 2923803"/>
              <a:gd name="connsiteX76" fmla="*/ 27247 w 2952208"/>
              <a:gd name="connsiteY76" fmla="*/ 1167979 h 2923803"/>
              <a:gd name="connsiteX77" fmla="*/ 27858 w 2952208"/>
              <a:gd name="connsiteY77" fmla="*/ 1163978 h 2923803"/>
              <a:gd name="connsiteX78" fmla="*/ 71232 w 2952208"/>
              <a:gd name="connsiteY78" fmla="*/ 1003328 h 2923803"/>
              <a:gd name="connsiteX79" fmla="*/ 2880977 w 2952208"/>
              <a:gd name="connsiteY79" fmla="*/ 1003328 h 2923803"/>
              <a:gd name="connsiteX80" fmla="*/ 2887924 w 2952208"/>
              <a:gd name="connsiteY80" fmla="*/ 1022308 h 2923803"/>
              <a:gd name="connsiteX81" fmla="*/ 2893132 w 2952208"/>
              <a:gd name="connsiteY81" fmla="*/ 1042563 h 2923803"/>
              <a:gd name="connsiteX82" fmla="*/ 59077 w 2952208"/>
              <a:gd name="connsiteY82" fmla="*/ 1042563 h 2923803"/>
              <a:gd name="connsiteX83" fmla="*/ 64285 w 2952208"/>
              <a:gd name="connsiteY83" fmla="*/ 1022308 h 2923803"/>
              <a:gd name="connsiteX84" fmla="*/ 118127 w 2952208"/>
              <a:gd name="connsiteY84" fmla="*/ 877912 h 2923803"/>
              <a:gd name="connsiteX85" fmla="*/ 2834081 w 2952208"/>
              <a:gd name="connsiteY85" fmla="*/ 877912 h 2923803"/>
              <a:gd name="connsiteX86" fmla="*/ 2838214 w 2952208"/>
              <a:gd name="connsiteY86" fmla="*/ 886490 h 2923803"/>
              <a:gd name="connsiteX87" fmla="*/ 2849434 w 2952208"/>
              <a:gd name="connsiteY87" fmla="*/ 917147 h 2923803"/>
              <a:gd name="connsiteX88" fmla="*/ 102774 w 2952208"/>
              <a:gd name="connsiteY88" fmla="*/ 917147 h 2923803"/>
              <a:gd name="connsiteX89" fmla="*/ 113995 w 2952208"/>
              <a:gd name="connsiteY89" fmla="*/ 886490 h 2923803"/>
              <a:gd name="connsiteX90" fmla="*/ 179143 w 2952208"/>
              <a:gd name="connsiteY90" fmla="*/ 752496 h 2923803"/>
              <a:gd name="connsiteX91" fmla="*/ 2773065 w 2952208"/>
              <a:gd name="connsiteY91" fmla="*/ 752496 h 2923803"/>
              <a:gd name="connsiteX92" fmla="*/ 2775964 w 2952208"/>
              <a:gd name="connsiteY92" fmla="*/ 757267 h 2923803"/>
              <a:gd name="connsiteX93" fmla="*/ 2792566 w 2952208"/>
              <a:gd name="connsiteY93" fmla="*/ 791731 h 2923803"/>
              <a:gd name="connsiteX94" fmla="*/ 159643 w 2952208"/>
              <a:gd name="connsiteY94" fmla="*/ 791731 h 2923803"/>
              <a:gd name="connsiteX95" fmla="*/ 176245 w 2952208"/>
              <a:gd name="connsiteY95" fmla="*/ 757267 h 2923803"/>
              <a:gd name="connsiteX96" fmla="*/ 256500 w 2952208"/>
              <a:gd name="connsiteY96" fmla="*/ 627080 h 2923803"/>
              <a:gd name="connsiteX97" fmla="*/ 2695708 w 2952208"/>
              <a:gd name="connsiteY97" fmla="*/ 627080 h 2923803"/>
              <a:gd name="connsiteX98" fmla="*/ 2701917 w 2952208"/>
              <a:gd name="connsiteY98" fmla="*/ 635383 h 2923803"/>
              <a:gd name="connsiteX99" fmla="*/ 2720709 w 2952208"/>
              <a:gd name="connsiteY99" fmla="*/ 666315 h 2923803"/>
              <a:gd name="connsiteX100" fmla="*/ 231500 w 2952208"/>
              <a:gd name="connsiteY100" fmla="*/ 666315 h 2923803"/>
              <a:gd name="connsiteX101" fmla="*/ 250291 w 2952208"/>
              <a:gd name="connsiteY101" fmla="*/ 635383 h 2923803"/>
              <a:gd name="connsiteX102" fmla="*/ 353492 w 2952208"/>
              <a:gd name="connsiteY102" fmla="*/ 501664 h 2923803"/>
              <a:gd name="connsiteX103" fmla="*/ 2598716 w 2952208"/>
              <a:gd name="connsiteY103" fmla="*/ 501664 h 2923803"/>
              <a:gd name="connsiteX104" fmla="*/ 2616817 w 2952208"/>
              <a:gd name="connsiteY104" fmla="*/ 521580 h 2923803"/>
              <a:gd name="connsiteX105" fmla="*/ 2631263 w 2952208"/>
              <a:gd name="connsiteY105" fmla="*/ 540899 h 2923803"/>
              <a:gd name="connsiteX106" fmla="*/ 320945 w 2952208"/>
              <a:gd name="connsiteY106" fmla="*/ 540899 h 2923803"/>
              <a:gd name="connsiteX107" fmla="*/ 335392 w 2952208"/>
              <a:gd name="connsiteY107" fmla="*/ 521580 h 2923803"/>
              <a:gd name="connsiteX108" fmla="*/ 475202 w 2952208"/>
              <a:gd name="connsiteY108" fmla="*/ 376248 h 2923803"/>
              <a:gd name="connsiteX109" fmla="*/ 2477006 w 2952208"/>
              <a:gd name="connsiteY109" fmla="*/ 376248 h 2923803"/>
              <a:gd name="connsiteX110" fmla="*/ 2520175 w 2952208"/>
              <a:gd name="connsiteY110" fmla="*/ 415483 h 2923803"/>
              <a:gd name="connsiteX111" fmla="*/ 432033 w 2952208"/>
              <a:gd name="connsiteY111" fmla="*/ 415483 h 2923803"/>
              <a:gd name="connsiteX112" fmla="*/ 629870 w 2952208"/>
              <a:gd name="connsiteY112" fmla="*/ 250832 h 2923803"/>
              <a:gd name="connsiteX113" fmla="*/ 2322338 w 2952208"/>
              <a:gd name="connsiteY113" fmla="*/ 250832 h 2923803"/>
              <a:gd name="connsiteX114" fmla="*/ 2374807 w 2952208"/>
              <a:gd name="connsiteY114" fmla="*/ 290067 h 2923803"/>
              <a:gd name="connsiteX115" fmla="*/ 577402 w 2952208"/>
              <a:gd name="connsiteY115" fmla="*/ 290067 h 2923803"/>
              <a:gd name="connsiteX116" fmla="*/ 847502 w 2952208"/>
              <a:gd name="connsiteY116" fmla="*/ 125416 h 2923803"/>
              <a:gd name="connsiteX117" fmla="*/ 2104706 w 2952208"/>
              <a:gd name="connsiteY117" fmla="*/ 125416 h 2923803"/>
              <a:gd name="connsiteX118" fmla="*/ 2180740 w 2952208"/>
              <a:gd name="connsiteY118" fmla="*/ 162044 h 2923803"/>
              <a:gd name="connsiteX119" fmla="*/ 2185032 w 2952208"/>
              <a:gd name="connsiteY119" fmla="*/ 164651 h 2923803"/>
              <a:gd name="connsiteX120" fmla="*/ 767176 w 2952208"/>
              <a:gd name="connsiteY120" fmla="*/ 164651 h 2923803"/>
              <a:gd name="connsiteX121" fmla="*/ 771468 w 2952208"/>
              <a:gd name="connsiteY121" fmla="*/ 162044 h 2923803"/>
              <a:gd name="connsiteX122" fmla="*/ 1267660 w 2952208"/>
              <a:gd name="connsiteY122" fmla="*/ 0 h 2923803"/>
              <a:gd name="connsiteX123" fmla="*/ 1684548 w 2952208"/>
              <a:gd name="connsiteY123" fmla="*/ 0 h 2923803"/>
              <a:gd name="connsiteX124" fmla="*/ 1774029 w 2952208"/>
              <a:gd name="connsiteY124" fmla="*/ 13657 h 2923803"/>
              <a:gd name="connsiteX125" fmla="*/ 1873508 w 2952208"/>
              <a:gd name="connsiteY125" fmla="*/ 39235 h 2923803"/>
              <a:gd name="connsiteX126" fmla="*/ 1078701 w 2952208"/>
              <a:gd name="connsiteY126" fmla="*/ 39235 h 2923803"/>
              <a:gd name="connsiteX127" fmla="*/ 1178179 w 2952208"/>
              <a:gd name="connsiteY127" fmla="*/ 13657 h 292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952208" h="2923803">
                <a:moveTo>
                  <a:pt x="1078689" y="2884568"/>
                </a:moveTo>
                <a:lnTo>
                  <a:pt x="1873519" y="2884568"/>
                </a:lnTo>
                <a:lnTo>
                  <a:pt x="1774029" y="2910150"/>
                </a:lnTo>
                <a:lnTo>
                  <a:pt x="1684568" y="2923803"/>
                </a:lnTo>
                <a:lnTo>
                  <a:pt x="1267641" y="2923803"/>
                </a:lnTo>
                <a:lnTo>
                  <a:pt x="1178179" y="2910150"/>
                </a:lnTo>
                <a:close/>
                <a:moveTo>
                  <a:pt x="767171" y="2759152"/>
                </a:moveTo>
                <a:lnTo>
                  <a:pt x="2185037" y="2759152"/>
                </a:lnTo>
                <a:lnTo>
                  <a:pt x="2180740" y="2761763"/>
                </a:lnTo>
                <a:lnTo>
                  <a:pt x="2104712" y="2798387"/>
                </a:lnTo>
                <a:lnTo>
                  <a:pt x="847496" y="2798387"/>
                </a:lnTo>
                <a:lnTo>
                  <a:pt x="771468" y="2761763"/>
                </a:lnTo>
                <a:close/>
                <a:moveTo>
                  <a:pt x="577398" y="2633736"/>
                </a:moveTo>
                <a:lnTo>
                  <a:pt x="2374811" y="2633736"/>
                </a:lnTo>
                <a:lnTo>
                  <a:pt x="2322342" y="2672971"/>
                </a:lnTo>
                <a:lnTo>
                  <a:pt x="629866" y="2672971"/>
                </a:lnTo>
                <a:close/>
                <a:moveTo>
                  <a:pt x="432030" y="2508320"/>
                </a:moveTo>
                <a:lnTo>
                  <a:pt x="2520179" y="2508320"/>
                </a:lnTo>
                <a:lnTo>
                  <a:pt x="2477009" y="2547555"/>
                </a:lnTo>
                <a:lnTo>
                  <a:pt x="475199" y="2547555"/>
                </a:lnTo>
                <a:close/>
                <a:moveTo>
                  <a:pt x="320943" y="2382904"/>
                </a:moveTo>
                <a:lnTo>
                  <a:pt x="2631266" y="2382904"/>
                </a:lnTo>
                <a:lnTo>
                  <a:pt x="2616817" y="2402226"/>
                </a:lnTo>
                <a:lnTo>
                  <a:pt x="2598719" y="2422139"/>
                </a:lnTo>
                <a:lnTo>
                  <a:pt x="353490" y="2422139"/>
                </a:lnTo>
                <a:lnTo>
                  <a:pt x="335392" y="2402226"/>
                </a:lnTo>
                <a:close/>
                <a:moveTo>
                  <a:pt x="231498" y="2257488"/>
                </a:moveTo>
                <a:lnTo>
                  <a:pt x="2720711" y="2257488"/>
                </a:lnTo>
                <a:lnTo>
                  <a:pt x="2701917" y="2288423"/>
                </a:lnTo>
                <a:lnTo>
                  <a:pt x="2695711" y="2296723"/>
                </a:lnTo>
                <a:lnTo>
                  <a:pt x="256498" y="2296723"/>
                </a:lnTo>
                <a:lnTo>
                  <a:pt x="250291" y="2288423"/>
                </a:lnTo>
                <a:close/>
                <a:moveTo>
                  <a:pt x="159641" y="2132072"/>
                </a:moveTo>
                <a:lnTo>
                  <a:pt x="2792567" y="2132072"/>
                </a:lnTo>
                <a:lnTo>
                  <a:pt x="2775964" y="2166539"/>
                </a:lnTo>
                <a:lnTo>
                  <a:pt x="2773067" y="2171307"/>
                </a:lnTo>
                <a:lnTo>
                  <a:pt x="179141" y="2171307"/>
                </a:lnTo>
                <a:lnTo>
                  <a:pt x="176245" y="2166539"/>
                </a:lnTo>
                <a:close/>
                <a:moveTo>
                  <a:pt x="102773" y="2006656"/>
                </a:moveTo>
                <a:lnTo>
                  <a:pt x="2849435" y="2006656"/>
                </a:lnTo>
                <a:lnTo>
                  <a:pt x="2838214" y="2037316"/>
                </a:lnTo>
                <a:lnTo>
                  <a:pt x="2834083" y="2045891"/>
                </a:lnTo>
                <a:lnTo>
                  <a:pt x="118126" y="2045891"/>
                </a:lnTo>
                <a:lnTo>
                  <a:pt x="113995" y="2037316"/>
                </a:lnTo>
                <a:close/>
                <a:moveTo>
                  <a:pt x="59076" y="1881240"/>
                </a:moveTo>
                <a:lnTo>
                  <a:pt x="2893133" y="1881240"/>
                </a:lnTo>
                <a:lnTo>
                  <a:pt x="2887924" y="1901498"/>
                </a:lnTo>
                <a:lnTo>
                  <a:pt x="2880978" y="1920475"/>
                </a:lnTo>
                <a:lnTo>
                  <a:pt x="71230" y="1920475"/>
                </a:lnTo>
                <a:lnTo>
                  <a:pt x="64285" y="1901498"/>
                </a:lnTo>
                <a:close/>
                <a:moveTo>
                  <a:pt x="27247" y="1755824"/>
                </a:moveTo>
                <a:lnTo>
                  <a:pt x="2924962" y="1755824"/>
                </a:lnTo>
                <a:lnTo>
                  <a:pt x="2924351" y="1759828"/>
                </a:lnTo>
                <a:lnTo>
                  <a:pt x="2915292" y="1795059"/>
                </a:lnTo>
                <a:lnTo>
                  <a:pt x="36916" y="1795059"/>
                </a:lnTo>
                <a:lnTo>
                  <a:pt x="27858" y="1759828"/>
                </a:lnTo>
                <a:close/>
                <a:moveTo>
                  <a:pt x="8106" y="1630408"/>
                </a:moveTo>
                <a:lnTo>
                  <a:pt x="2944103" y="1630408"/>
                </a:lnTo>
                <a:lnTo>
                  <a:pt x="2938115" y="1669643"/>
                </a:lnTo>
                <a:lnTo>
                  <a:pt x="14094" y="1669643"/>
                </a:lnTo>
                <a:close/>
                <a:moveTo>
                  <a:pt x="0" y="1504992"/>
                </a:moveTo>
                <a:lnTo>
                  <a:pt x="2952208" y="1504992"/>
                </a:lnTo>
                <a:lnTo>
                  <a:pt x="2950227" y="1544227"/>
                </a:lnTo>
                <a:lnTo>
                  <a:pt x="1981" y="1544227"/>
                </a:lnTo>
                <a:close/>
                <a:moveTo>
                  <a:pt x="1981" y="1379576"/>
                </a:moveTo>
                <a:lnTo>
                  <a:pt x="2950227" y="1379576"/>
                </a:lnTo>
                <a:lnTo>
                  <a:pt x="2952208" y="1418811"/>
                </a:lnTo>
                <a:lnTo>
                  <a:pt x="0" y="1418811"/>
                </a:lnTo>
                <a:close/>
                <a:moveTo>
                  <a:pt x="14094" y="1254160"/>
                </a:moveTo>
                <a:lnTo>
                  <a:pt x="2938114" y="1254160"/>
                </a:lnTo>
                <a:lnTo>
                  <a:pt x="2944102" y="1293395"/>
                </a:lnTo>
                <a:lnTo>
                  <a:pt x="8106" y="1293395"/>
                </a:lnTo>
                <a:close/>
                <a:moveTo>
                  <a:pt x="36917" y="1128744"/>
                </a:moveTo>
                <a:lnTo>
                  <a:pt x="2915291" y="1128744"/>
                </a:lnTo>
                <a:lnTo>
                  <a:pt x="2924351" y="1163978"/>
                </a:lnTo>
                <a:lnTo>
                  <a:pt x="2924961" y="1167979"/>
                </a:lnTo>
                <a:lnTo>
                  <a:pt x="27247" y="1167979"/>
                </a:lnTo>
                <a:lnTo>
                  <a:pt x="27858" y="1163978"/>
                </a:lnTo>
                <a:close/>
                <a:moveTo>
                  <a:pt x="71232" y="1003328"/>
                </a:moveTo>
                <a:lnTo>
                  <a:pt x="2880977" y="1003328"/>
                </a:lnTo>
                <a:lnTo>
                  <a:pt x="2887924" y="1022308"/>
                </a:lnTo>
                <a:lnTo>
                  <a:pt x="2893132" y="1042563"/>
                </a:lnTo>
                <a:lnTo>
                  <a:pt x="59077" y="1042563"/>
                </a:lnTo>
                <a:lnTo>
                  <a:pt x="64285" y="1022308"/>
                </a:lnTo>
                <a:close/>
                <a:moveTo>
                  <a:pt x="118127" y="877912"/>
                </a:moveTo>
                <a:lnTo>
                  <a:pt x="2834081" y="877912"/>
                </a:lnTo>
                <a:lnTo>
                  <a:pt x="2838214" y="886490"/>
                </a:lnTo>
                <a:lnTo>
                  <a:pt x="2849434" y="917147"/>
                </a:lnTo>
                <a:lnTo>
                  <a:pt x="102774" y="917147"/>
                </a:lnTo>
                <a:lnTo>
                  <a:pt x="113995" y="886490"/>
                </a:lnTo>
                <a:close/>
                <a:moveTo>
                  <a:pt x="179143" y="752496"/>
                </a:moveTo>
                <a:lnTo>
                  <a:pt x="2773065" y="752496"/>
                </a:lnTo>
                <a:lnTo>
                  <a:pt x="2775964" y="757267"/>
                </a:lnTo>
                <a:lnTo>
                  <a:pt x="2792566" y="791731"/>
                </a:lnTo>
                <a:lnTo>
                  <a:pt x="159643" y="791731"/>
                </a:lnTo>
                <a:lnTo>
                  <a:pt x="176245" y="757267"/>
                </a:lnTo>
                <a:close/>
                <a:moveTo>
                  <a:pt x="256500" y="627080"/>
                </a:moveTo>
                <a:lnTo>
                  <a:pt x="2695708" y="627080"/>
                </a:lnTo>
                <a:lnTo>
                  <a:pt x="2701917" y="635383"/>
                </a:lnTo>
                <a:lnTo>
                  <a:pt x="2720709" y="666315"/>
                </a:lnTo>
                <a:lnTo>
                  <a:pt x="231500" y="666315"/>
                </a:lnTo>
                <a:lnTo>
                  <a:pt x="250291" y="635383"/>
                </a:lnTo>
                <a:close/>
                <a:moveTo>
                  <a:pt x="353492" y="501664"/>
                </a:moveTo>
                <a:lnTo>
                  <a:pt x="2598716" y="501664"/>
                </a:lnTo>
                <a:lnTo>
                  <a:pt x="2616817" y="521580"/>
                </a:lnTo>
                <a:lnTo>
                  <a:pt x="2631263" y="540899"/>
                </a:lnTo>
                <a:lnTo>
                  <a:pt x="320945" y="540899"/>
                </a:lnTo>
                <a:lnTo>
                  <a:pt x="335392" y="521580"/>
                </a:lnTo>
                <a:close/>
                <a:moveTo>
                  <a:pt x="475202" y="376248"/>
                </a:moveTo>
                <a:lnTo>
                  <a:pt x="2477006" y="376248"/>
                </a:lnTo>
                <a:lnTo>
                  <a:pt x="2520175" y="415483"/>
                </a:lnTo>
                <a:lnTo>
                  <a:pt x="432033" y="415483"/>
                </a:lnTo>
                <a:close/>
                <a:moveTo>
                  <a:pt x="629870" y="250832"/>
                </a:moveTo>
                <a:lnTo>
                  <a:pt x="2322338" y="250832"/>
                </a:lnTo>
                <a:lnTo>
                  <a:pt x="2374807" y="290067"/>
                </a:lnTo>
                <a:lnTo>
                  <a:pt x="577402" y="290067"/>
                </a:lnTo>
                <a:close/>
                <a:moveTo>
                  <a:pt x="847502" y="125416"/>
                </a:moveTo>
                <a:lnTo>
                  <a:pt x="2104706" y="125416"/>
                </a:lnTo>
                <a:lnTo>
                  <a:pt x="2180740" y="162044"/>
                </a:lnTo>
                <a:lnTo>
                  <a:pt x="2185032" y="164651"/>
                </a:lnTo>
                <a:lnTo>
                  <a:pt x="767176" y="164651"/>
                </a:lnTo>
                <a:lnTo>
                  <a:pt x="771468" y="162044"/>
                </a:lnTo>
                <a:close/>
                <a:moveTo>
                  <a:pt x="1267660" y="0"/>
                </a:moveTo>
                <a:lnTo>
                  <a:pt x="1684548" y="0"/>
                </a:lnTo>
                <a:lnTo>
                  <a:pt x="1774029" y="13657"/>
                </a:lnTo>
                <a:lnTo>
                  <a:pt x="1873508" y="39235"/>
                </a:lnTo>
                <a:lnTo>
                  <a:pt x="1078701" y="39235"/>
                </a:lnTo>
                <a:lnTo>
                  <a:pt x="1178179" y="13657"/>
                </a:lnTo>
                <a:close/>
              </a:path>
            </a:pathLst>
          </a:custGeom>
          <a:gradFill flip="none" rotWithShape="1">
            <a:gsLst>
              <a:gs pos="0">
                <a:srgbClr val="208FF2">
                  <a:alpha val="0"/>
                </a:srgbClr>
              </a:gs>
              <a:gs pos="100000">
                <a:srgbClr val="1767F3">
                  <a:alpha val="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59AE3A5-6C0F-42A9-B9DD-570DC0900241}"/>
              </a:ext>
            </a:extLst>
          </p:cNvPr>
          <p:cNvSpPr/>
          <p:nvPr/>
        </p:nvSpPr>
        <p:spPr>
          <a:xfrm rot="20431804">
            <a:off x="4819985" y="6458428"/>
            <a:ext cx="1611679" cy="1611679"/>
          </a:xfrm>
          <a:prstGeom prst="ellipse">
            <a:avLst/>
          </a:prstGeom>
          <a:gradFill flip="none" rotWithShape="1">
            <a:gsLst>
              <a:gs pos="0">
                <a:srgbClr val="165DE5">
                  <a:alpha val="3000"/>
                </a:srgbClr>
              </a:gs>
              <a:gs pos="100000">
                <a:srgbClr val="1064EB">
                  <a:lumMod val="88000"/>
                  <a:lumOff val="12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271D91A-9AA2-4453-ADD7-7D92829D04C7}"/>
              </a:ext>
            </a:extLst>
          </p:cNvPr>
          <p:cNvSpPr/>
          <p:nvPr/>
        </p:nvSpPr>
        <p:spPr>
          <a:xfrm>
            <a:off x="1891171" y="5708428"/>
            <a:ext cx="2952208" cy="2923803"/>
          </a:xfrm>
          <a:custGeom>
            <a:avLst/>
            <a:gdLst>
              <a:gd name="connsiteX0" fmla="*/ 1078689 w 2952208"/>
              <a:gd name="connsiteY0" fmla="*/ 2884568 h 2923803"/>
              <a:gd name="connsiteX1" fmla="*/ 1873519 w 2952208"/>
              <a:gd name="connsiteY1" fmla="*/ 2884568 h 2923803"/>
              <a:gd name="connsiteX2" fmla="*/ 1774029 w 2952208"/>
              <a:gd name="connsiteY2" fmla="*/ 2910150 h 2923803"/>
              <a:gd name="connsiteX3" fmla="*/ 1684568 w 2952208"/>
              <a:gd name="connsiteY3" fmla="*/ 2923803 h 2923803"/>
              <a:gd name="connsiteX4" fmla="*/ 1267641 w 2952208"/>
              <a:gd name="connsiteY4" fmla="*/ 2923803 h 2923803"/>
              <a:gd name="connsiteX5" fmla="*/ 1178179 w 2952208"/>
              <a:gd name="connsiteY5" fmla="*/ 2910150 h 2923803"/>
              <a:gd name="connsiteX6" fmla="*/ 767171 w 2952208"/>
              <a:gd name="connsiteY6" fmla="*/ 2759152 h 2923803"/>
              <a:gd name="connsiteX7" fmla="*/ 2185037 w 2952208"/>
              <a:gd name="connsiteY7" fmla="*/ 2759152 h 2923803"/>
              <a:gd name="connsiteX8" fmla="*/ 2180740 w 2952208"/>
              <a:gd name="connsiteY8" fmla="*/ 2761763 h 2923803"/>
              <a:gd name="connsiteX9" fmla="*/ 2104712 w 2952208"/>
              <a:gd name="connsiteY9" fmla="*/ 2798387 h 2923803"/>
              <a:gd name="connsiteX10" fmla="*/ 847496 w 2952208"/>
              <a:gd name="connsiteY10" fmla="*/ 2798387 h 2923803"/>
              <a:gd name="connsiteX11" fmla="*/ 771468 w 2952208"/>
              <a:gd name="connsiteY11" fmla="*/ 2761763 h 2923803"/>
              <a:gd name="connsiteX12" fmla="*/ 577398 w 2952208"/>
              <a:gd name="connsiteY12" fmla="*/ 2633736 h 2923803"/>
              <a:gd name="connsiteX13" fmla="*/ 2374811 w 2952208"/>
              <a:gd name="connsiteY13" fmla="*/ 2633736 h 2923803"/>
              <a:gd name="connsiteX14" fmla="*/ 2322342 w 2952208"/>
              <a:gd name="connsiteY14" fmla="*/ 2672971 h 2923803"/>
              <a:gd name="connsiteX15" fmla="*/ 629866 w 2952208"/>
              <a:gd name="connsiteY15" fmla="*/ 2672971 h 2923803"/>
              <a:gd name="connsiteX16" fmla="*/ 432030 w 2952208"/>
              <a:gd name="connsiteY16" fmla="*/ 2508320 h 2923803"/>
              <a:gd name="connsiteX17" fmla="*/ 2520179 w 2952208"/>
              <a:gd name="connsiteY17" fmla="*/ 2508320 h 2923803"/>
              <a:gd name="connsiteX18" fmla="*/ 2477009 w 2952208"/>
              <a:gd name="connsiteY18" fmla="*/ 2547555 h 2923803"/>
              <a:gd name="connsiteX19" fmla="*/ 475199 w 2952208"/>
              <a:gd name="connsiteY19" fmla="*/ 2547555 h 2923803"/>
              <a:gd name="connsiteX20" fmla="*/ 320943 w 2952208"/>
              <a:gd name="connsiteY20" fmla="*/ 2382904 h 2923803"/>
              <a:gd name="connsiteX21" fmla="*/ 2631266 w 2952208"/>
              <a:gd name="connsiteY21" fmla="*/ 2382904 h 2923803"/>
              <a:gd name="connsiteX22" fmla="*/ 2616817 w 2952208"/>
              <a:gd name="connsiteY22" fmla="*/ 2402226 h 2923803"/>
              <a:gd name="connsiteX23" fmla="*/ 2598719 w 2952208"/>
              <a:gd name="connsiteY23" fmla="*/ 2422139 h 2923803"/>
              <a:gd name="connsiteX24" fmla="*/ 353490 w 2952208"/>
              <a:gd name="connsiteY24" fmla="*/ 2422139 h 2923803"/>
              <a:gd name="connsiteX25" fmla="*/ 335392 w 2952208"/>
              <a:gd name="connsiteY25" fmla="*/ 2402226 h 2923803"/>
              <a:gd name="connsiteX26" fmla="*/ 231498 w 2952208"/>
              <a:gd name="connsiteY26" fmla="*/ 2257488 h 2923803"/>
              <a:gd name="connsiteX27" fmla="*/ 2720711 w 2952208"/>
              <a:gd name="connsiteY27" fmla="*/ 2257488 h 2923803"/>
              <a:gd name="connsiteX28" fmla="*/ 2701917 w 2952208"/>
              <a:gd name="connsiteY28" fmla="*/ 2288423 h 2923803"/>
              <a:gd name="connsiteX29" fmla="*/ 2695711 w 2952208"/>
              <a:gd name="connsiteY29" fmla="*/ 2296723 h 2923803"/>
              <a:gd name="connsiteX30" fmla="*/ 256498 w 2952208"/>
              <a:gd name="connsiteY30" fmla="*/ 2296723 h 2923803"/>
              <a:gd name="connsiteX31" fmla="*/ 250291 w 2952208"/>
              <a:gd name="connsiteY31" fmla="*/ 2288423 h 2923803"/>
              <a:gd name="connsiteX32" fmla="*/ 159641 w 2952208"/>
              <a:gd name="connsiteY32" fmla="*/ 2132072 h 2923803"/>
              <a:gd name="connsiteX33" fmla="*/ 2792567 w 2952208"/>
              <a:gd name="connsiteY33" fmla="*/ 2132072 h 2923803"/>
              <a:gd name="connsiteX34" fmla="*/ 2775964 w 2952208"/>
              <a:gd name="connsiteY34" fmla="*/ 2166539 h 2923803"/>
              <a:gd name="connsiteX35" fmla="*/ 2773067 w 2952208"/>
              <a:gd name="connsiteY35" fmla="*/ 2171307 h 2923803"/>
              <a:gd name="connsiteX36" fmla="*/ 179141 w 2952208"/>
              <a:gd name="connsiteY36" fmla="*/ 2171307 h 2923803"/>
              <a:gd name="connsiteX37" fmla="*/ 176245 w 2952208"/>
              <a:gd name="connsiteY37" fmla="*/ 2166539 h 2923803"/>
              <a:gd name="connsiteX38" fmla="*/ 102773 w 2952208"/>
              <a:gd name="connsiteY38" fmla="*/ 2006656 h 2923803"/>
              <a:gd name="connsiteX39" fmla="*/ 2849435 w 2952208"/>
              <a:gd name="connsiteY39" fmla="*/ 2006656 h 2923803"/>
              <a:gd name="connsiteX40" fmla="*/ 2838214 w 2952208"/>
              <a:gd name="connsiteY40" fmla="*/ 2037316 h 2923803"/>
              <a:gd name="connsiteX41" fmla="*/ 2834083 w 2952208"/>
              <a:gd name="connsiteY41" fmla="*/ 2045891 h 2923803"/>
              <a:gd name="connsiteX42" fmla="*/ 118126 w 2952208"/>
              <a:gd name="connsiteY42" fmla="*/ 2045891 h 2923803"/>
              <a:gd name="connsiteX43" fmla="*/ 113995 w 2952208"/>
              <a:gd name="connsiteY43" fmla="*/ 2037316 h 2923803"/>
              <a:gd name="connsiteX44" fmla="*/ 59076 w 2952208"/>
              <a:gd name="connsiteY44" fmla="*/ 1881240 h 2923803"/>
              <a:gd name="connsiteX45" fmla="*/ 2893133 w 2952208"/>
              <a:gd name="connsiteY45" fmla="*/ 1881240 h 2923803"/>
              <a:gd name="connsiteX46" fmla="*/ 2887924 w 2952208"/>
              <a:gd name="connsiteY46" fmla="*/ 1901498 h 2923803"/>
              <a:gd name="connsiteX47" fmla="*/ 2880978 w 2952208"/>
              <a:gd name="connsiteY47" fmla="*/ 1920475 h 2923803"/>
              <a:gd name="connsiteX48" fmla="*/ 71230 w 2952208"/>
              <a:gd name="connsiteY48" fmla="*/ 1920475 h 2923803"/>
              <a:gd name="connsiteX49" fmla="*/ 64285 w 2952208"/>
              <a:gd name="connsiteY49" fmla="*/ 1901498 h 2923803"/>
              <a:gd name="connsiteX50" fmla="*/ 27247 w 2952208"/>
              <a:gd name="connsiteY50" fmla="*/ 1755824 h 2923803"/>
              <a:gd name="connsiteX51" fmla="*/ 2924962 w 2952208"/>
              <a:gd name="connsiteY51" fmla="*/ 1755824 h 2923803"/>
              <a:gd name="connsiteX52" fmla="*/ 2924351 w 2952208"/>
              <a:gd name="connsiteY52" fmla="*/ 1759828 h 2923803"/>
              <a:gd name="connsiteX53" fmla="*/ 2915292 w 2952208"/>
              <a:gd name="connsiteY53" fmla="*/ 1795059 h 2923803"/>
              <a:gd name="connsiteX54" fmla="*/ 36916 w 2952208"/>
              <a:gd name="connsiteY54" fmla="*/ 1795059 h 2923803"/>
              <a:gd name="connsiteX55" fmla="*/ 27858 w 2952208"/>
              <a:gd name="connsiteY55" fmla="*/ 1759828 h 2923803"/>
              <a:gd name="connsiteX56" fmla="*/ 8106 w 2952208"/>
              <a:gd name="connsiteY56" fmla="*/ 1630408 h 2923803"/>
              <a:gd name="connsiteX57" fmla="*/ 2944103 w 2952208"/>
              <a:gd name="connsiteY57" fmla="*/ 1630408 h 2923803"/>
              <a:gd name="connsiteX58" fmla="*/ 2938115 w 2952208"/>
              <a:gd name="connsiteY58" fmla="*/ 1669643 h 2923803"/>
              <a:gd name="connsiteX59" fmla="*/ 14094 w 2952208"/>
              <a:gd name="connsiteY59" fmla="*/ 1669643 h 2923803"/>
              <a:gd name="connsiteX60" fmla="*/ 0 w 2952208"/>
              <a:gd name="connsiteY60" fmla="*/ 1504992 h 2923803"/>
              <a:gd name="connsiteX61" fmla="*/ 2952208 w 2952208"/>
              <a:gd name="connsiteY61" fmla="*/ 1504992 h 2923803"/>
              <a:gd name="connsiteX62" fmla="*/ 2950227 w 2952208"/>
              <a:gd name="connsiteY62" fmla="*/ 1544227 h 2923803"/>
              <a:gd name="connsiteX63" fmla="*/ 1981 w 2952208"/>
              <a:gd name="connsiteY63" fmla="*/ 1544227 h 2923803"/>
              <a:gd name="connsiteX64" fmla="*/ 1981 w 2952208"/>
              <a:gd name="connsiteY64" fmla="*/ 1379576 h 2923803"/>
              <a:gd name="connsiteX65" fmla="*/ 2950227 w 2952208"/>
              <a:gd name="connsiteY65" fmla="*/ 1379576 h 2923803"/>
              <a:gd name="connsiteX66" fmla="*/ 2952208 w 2952208"/>
              <a:gd name="connsiteY66" fmla="*/ 1418811 h 2923803"/>
              <a:gd name="connsiteX67" fmla="*/ 0 w 2952208"/>
              <a:gd name="connsiteY67" fmla="*/ 1418811 h 2923803"/>
              <a:gd name="connsiteX68" fmla="*/ 14094 w 2952208"/>
              <a:gd name="connsiteY68" fmla="*/ 1254160 h 2923803"/>
              <a:gd name="connsiteX69" fmla="*/ 2938114 w 2952208"/>
              <a:gd name="connsiteY69" fmla="*/ 1254160 h 2923803"/>
              <a:gd name="connsiteX70" fmla="*/ 2944102 w 2952208"/>
              <a:gd name="connsiteY70" fmla="*/ 1293395 h 2923803"/>
              <a:gd name="connsiteX71" fmla="*/ 8106 w 2952208"/>
              <a:gd name="connsiteY71" fmla="*/ 1293395 h 2923803"/>
              <a:gd name="connsiteX72" fmla="*/ 36917 w 2952208"/>
              <a:gd name="connsiteY72" fmla="*/ 1128744 h 2923803"/>
              <a:gd name="connsiteX73" fmla="*/ 2915291 w 2952208"/>
              <a:gd name="connsiteY73" fmla="*/ 1128744 h 2923803"/>
              <a:gd name="connsiteX74" fmla="*/ 2924351 w 2952208"/>
              <a:gd name="connsiteY74" fmla="*/ 1163978 h 2923803"/>
              <a:gd name="connsiteX75" fmla="*/ 2924961 w 2952208"/>
              <a:gd name="connsiteY75" fmla="*/ 1167979 h 2923803"/>
              <a:gd name="connsiteX76" fmla="*/ 27247 w 2952208"/>
              <a:gd name="connsiteY76" fmla="*/ 1167979 h 2923803"/>
              <a:gd name="connsiteX77" fmla="*/ 27858 w 2952208"/>
              <a:gd name="connsiteY77" fmla="*/ 1163978 h 2923803"/>
              <a:gd name="connsiteX78" fmla="*/ 71232 w 2952208"/>
              <a:gd name="connsiteY78" fmla="*/ 1003328 h 2923803"/>
              <a:gd name="connsiteX79" fmla="*/ 2880977 w 2952208"/>
              <a:gd name="connsiteY79" fmla="*/ 1003328 h 2923803"/>
              <a:gd name="connsiteX80" fmla="*/ 2887924 w 2952208"/>
              <a:gd name="connsiteY80" fmla="*/ 1022308 h 2923803"/>
              <a:gd name="connsiteX81" fmla="*/ 2893132 w 2952208"/>
              <a:gd name="connsiteY81" fmla="*/ 1042563 h 2923803"/>
              <a:gd name="connsiteX82" fmla="*/ 59077 w 2952208"/>
              <a:gd name="connsiteY82" fmla="*/ 1042563 h 2923803"/>
              <a:gd name="connsiteX83" fmla="*/ 64285 w 2952208"/>
              <a:gd name="connsiteY83" fmla="*/ 1022308 h 2923803"/>
              <a:gd name="connsiteX84" fmla="*/ 118127 w 2952208"/>
              <a:gd name="connsiteY84" fmla="*/ 877912 h 2923803"/>
              <a:gd name="connsiteX85" fmla="*/ 2834081 w 2952208"/>
              <a:gd name="connsiteY85" fmla="*/ 877912 h 2923803"/>
              <a:gd name="connsiteX86" fmla="*/ 2838214 w 2952208"/>
              <a:gd name="connsiteY86" fmla="*/ 886490 h 2923803"/>
              <a:gd name="connsiteX87" fmla="*/ 2849434 w 2952208"/>
              <a:gd name="connsiteY87" fmla="*/ 917147 h 2923803"/>
              <a:gd name="connsiteX88" fmla="*/ 102774 w 2952208"/>
              <a:gd name="connsiteY88" fmla="*/ 917147 h 2923803"/>
              <a:gd name="connsiteX89" fmla="*/ 113995 w 2952208"/>
              <a:gd name="connsiteY89" fmla="*/ 886490 h 2923803"/>
              <a:gd name="connsiteX90" fmla="*/ 179143 w 2952208"/>
              <a:gd name="connsiteY90" fmla="*/ 752496 h 2923803"/>
              <a:gd name="connsiteX91" fmla="*/ 2773065 w 2952208"/>
              <a:gd name="connsiteY91" fmla="*/ 752496 h 2923803"/>
              <a:gd name="connsiteX92" fmla="*/ 2775964 w 2952208"/>
              <a:gd name="connsiteY92" fmla="*/ 757267 h 2923803"/>
              <a:gd name="connsiteX93" fmla="*/ 2792566 w 2952208"/>
              <a:gd name="connsiteY93" fmla="*/ 791731 h 2923803"/>
              <a:gd name="connsiteX94" fmla="*/ 159643 w 2952208"/>
              <a:gd name="connsiteY94" fmla="*/ 791731 h 2923803"/>
              <a:gd name="connsiteX95" fmla="*/ 176245 w 2952208"/>
              <a:gd name="connsiteY95" fmla="*/ 757267 h 2923803"/>
              <a:gd name="connsiteX96" fmla="*/ 256500 w 2952208"/>
              <a:gd name="connsiteY96" fmla="*/ 627080 h 2923803"/>
              <a:gd name="connsiteX97" fmla="*/ 2695708 w 2952208"/>
              <a:gd name="connsiteY97" fmla="*/ 627080 h 2923803"/>
              <a:gd name="connsiteX98" fmla="*/ 2701917 w 2952208"/>
              <a:gd name="connsiteY98" fmla="*/ 635383 h 2923803"/>
              <a:gd name="connsiteX99" fmla="*/ 2720709 w 2952208"/>
              <a:gd name="connsiteY99" fmla="*/ 666315 h 2923803"/>
              <a:gd name="connsiteX100" fmla="*/ 231500 w 2952208"/>
              <a:gd name="connsiteY100" fmla="*/ 666315 h 2923803"/>
              <a:gd name="connsiteX101" fmla="*/ 250291 w 2952208"/>
              <a:gd name="connsiteY101" fmla="*/ 635383 h 2923803"/>
              <a:gd name="connsiteX102" fmla="*/ 353492 w 2952208"/>
              <a:gd name="connsiteY102" fmla="*/ 501664 h 2923803"/>
              <a:gd name="connsiteX103" fmla="*/ 2598716 w 2952208"/>
              <a:gd name="connsiteY103" fmla="*/ 501664 h 2923803"/>
              <a:gd name="connsiteX104" fmla="*/ 2616817 w 2952208"/>
              <a:gd name="connsiteY104" fmla="*/ 521580 h 2923803"/>
              <a:gd name="connsiteX105" fmla="*/ 2631263 w 2952208"/>
              <a:gd name="connsiteY105" fmla="*/ 540899 h 2923803"/>
              <a:gd name="connsiteX106" fmla="*/ 320945 w 2952208"/>
              <a:gd name="connsiteY106" fmla="*/ 540899 h 2923803"/>
              <a:gd name="connsiteX107" fmla="*/ 335392 w 2952208"/>
              <a:gd name="connsiteY107" fmla="*/ 521580 h 2923803"/>
              <a:gd name="connsiteX108" fmla="*/ 475202 w 2952208"/>
              <a:gd name="connsiteY108" fmla="*/ 376248 h 2923803"/>
              <a:gd name="connsiteX109" fmla="*/ 2477006 w 2952208"/>
              <a:gd name="connsiteY109" fmla="*/ 376248 h 2923803"/>
              <a:gd name="connsiteX110" fmla="*/ 2520175 w 2952208"/>
              <a:gd name="connsiteY110" fmla="*/ 415483 h 2923803"/>
              <a:gd name="connsiteX111" fmla="*/ 432033 w 2952208"/>
              <a:gd name="connsiteY111" fmla="*/ 415483 h 2923803"/>
              <a:gd name="connsiteX112" fmla="*/ 629870 w 2952208"/>
              <a:gd name="connsiteY112" fmla="*/ 250832 h 2923803"/>
              <a:gd name="connsiteX113" fmla="*/ 2322338 w 2952208"/>
              <a:gd name="connsiteY113" fmla="*/ 250832 h 2923803"/>
              <a:gd name="connsiteX114" fmla="*/ 2374807 w 2952208"/>
              <a:gd name="connsiteY114" fmla="*/ 290067 h 2923803"/>
              <a:gd name="connsiteX115" fmla="*/ 577402 w 2952208"/>
              <a:gd name="connsiteY115" fmla="*/ 290067 h 2923803"/>
              <a:gd name="connsiteX116" fmla="*/ 847502 w 2952208"/>
              <a:gd name="connsiteY116" fmla="*/ 125416 h 2923803"/>
              <a:gd name="connsiteX117" fmla="*/ 2104706 w 2952208"/>
              <a:gd name="connsiteY117" fmla="*/ 125416 h 2923803"/>
              <a:gd name="connsiteX118" fmla="*/ 2180740 w 2952208"/>
              <a:gd name="connsiteY118" fmla="*/ 162044 h 2923803"/>
              <a:gd name="connsiteX119" fmla="*/ 2185032 w 2952208"/>
              <a:gd name="connsiteY119" fmla="*/ 164651 h 2923803"/>
              <a:gd name="connsiteX120" fmla="*/ 767176 w 2952208"/>
              <a:gd name="connsiteY120" fmla="*/ 164651 h 2923803"/>
              <a:gd name="connsiteX121" fmla="*/ 771468 w 2952208"/>
              <a:gd name="connsiteY121" fmla="*/ 162044 h 2923803"/>
              <a:gd name="connsiteX122" fmla="*/ 1267660 w 2952208"/>
              <a:gd name="connsiteY122" fmla="*/ 0 h 2923803"/>
              <a:gd name="connsiteX123" fmla="*/ 1684548 w 2952208"/>
              <a:gd name="connsiteY123" fmla="*/ 0 h 2923803"/>
              <a:gd name="connsiteX124" fmla="*/ 1774029 w 2952208"/>
              <a:gd name="connsiteY124" fmla="*/ 13657 h 2923803"/>
              <a:gd name="connsiteX125" fmla="*/ 1873508 w 2952208"/>
              <a:gd name="connsiteY125" fmla="*/ 39235 h 2923803"/>
              <a:gd name="connsiteX126" fmla="*/ 1078701 w 2952208"/>
              <a:gd name="connsiteY126" fmla="*/ 39235 h 2923803"/>
              <a:gd name="connsiteX127" fmla="*/ 1178179 w 2952208"/>
              <a:gd name="connsiteY127" fmla="*/ 13657 h 292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952208" h="2923803">
                <a:moveTo>
                  <a:pt x="1078689" y="2884568"/>
                </a:moveTo>
                <a:lnTo>
                  <a:pt x="1873519" y="2884568"/>
                </a:lnTo>
                <a:lnTo>
                  <a:pt x="1774029" y="2910150"/>
                </a:lnTo>
                <a:lnTo>
                  <a:pt x="1684568" y="2923803"/>
                </a:lnTo>
                <a:lnTo>
                  <a:pt x="1267641" y="2923803"/>
                </a:lnTo>
                <a:lnTo>
                  <a:pt x="1178179" y="2910150"/>
                </a:lnTo>
                <a:close/>
                <a:moveTo>
                  <a:pt x="767171" y="2759152"/>
                </a:moveTo>
                <a:lnTo>
                  <a:pt x="2185037" y="2759152"/>
                </a:lnTo>
                <a:lnTo>
                  <a:pt x="2180740" y="2761763"/>
                </a:lnTo>
                <a:lnTo>
                  <a:pt x="2104712" y="2798387"/>
                </a:lnTo>
                <a:lnTo>
                  <a:pt x="847496" y="2798387"/>
                </a:lnTo>
                <a:lnTo>
                  <a:pt x="771468" y="2761763"/>
                </a:lnTo>
                <a:close/>
                <a:moveTo>
                  <a:pt x="577398" y="2633736"/>
                </a:moveTo>
                <a:lnTo>
                  <a:pt x="2374811" y="2633736"/>
                </a:lnTo>
                <a:lnTo>
                  <a:pt x="2322342" y="2672971"/>
                </a:lnTo>
                <a:lnTo>
                  <a:pt x="629866" y="2672971"/>
                </a:lnTo>
                <a:close/>
                <a:moveTo>
                  <a:pt x="432030" y="2508320"/>
                </a:moveTo>
                <a:lnTo>
                  <a:pt x="2520179" y="2508320"/>
                </a:lnTo>
                <a:lnTo>
                  <a:pt x="2477009" y="2547555"/>
                </a:lnTo>
                <a:lnTo>
                  <a:pt x="475199" y="2547555"/>
                </a:lnTo>
                <a:close/>
                <a:moveTo>
                  <a:pt x="320943" y="2382904"/>
                </a:moveTo>
                <a:lnTo>
                  <a:pt x="2631266" y="2382904"/>
                </a:lnTo>
                <a:lnTo>
                  <a:pt x="2616817" y="2402226"/>
                </a:lnTo>
                <a:lnTo>
                  <a:pt x="2598719" y="2422139"/>
                </a:lnTo>
                <a:lnTo>
                  <a:pt x="353490" y="2422139"/>
                </a:lnTo>
                <a:lnTo>
                  <a:pt x="335392" y="2402226"/>
                </a:lnTo>
                <a:close/>
                <a:moveTo>
                  <a:pt x="231498" y="2257488"/>
                </a:moveTo>
                <a:lnTo>
                  <a:pt x="2720711" y="2257488"/>
                </a:lnTo>
                <a:lnTo>
                  <a:pt x="2701917" y="2288423"/>
                </a:lnTo>
                <a:lnTo>
                  <a:pt x="2695711" y="2296723"/>
                </a:lnTo>
                <a:lnTo>
                  <a:pt x="256498" y="2296723"/>
                </a:lnTo>
                <a:lnTo>
                  <a:pt x="250291" y="2288423"/>
                </a:lnTo>
                <a:close/>
                <a:moveTo>
                  <a:pt x="159641" y="2132072"/>
                </a:moveTo>
                <a:lnTo>
                  <a:pt x="2792567" y="2132072"/>
                </a:lnTo>
                <a:lnTo>
                  <a:pt x="2775964" y="2166539"/>
                </a:lnTo>
                <a:lnTo>
                  <a:pt x="2773067" y="2171307"/>
                </a:lnTo>
                <a:lnTo>
                  <a:pt x="179141" y="2171307"/>
                </a:lnTo>
                <a:lnTo>
                  <a:pt x="176245" y="2166539"/>
                </a:lnTo>
                <a:close/>
                <a:moveTo>
                  <a:pt x="102773" y="2006656"/>
                </a:moveTo>
                <a:lnTo>
                  <a:pt x="2849435" y="2006656"/>
                </a:lnTo>
                <a:lnTo>
                  <a:pt x="2838214" y="2037316"/>
                </a:lnTo>
                <a:lnTo>
                  <a:pt x="2834083" y="2045891"/>
                </a:lnTo>
                <a:lnTo>
                  <a:pt x="118126" y="2045891"/>
                </a:lnTo>
                <a:lnTo>
                  <a:pt x="113995" y="2037316"/>
                </a:lnTo>
                <a:close/>
                <a:moveTo>
                  <a:pt x="59076" y="1881240"/>
                </a:moveTo>
                <a:lnTo>
                  <a:pt x="2893133" y="1881240"/>
                </a:lnTo>
                <a:lnTo>
                  <a:pt x="2887924" y="1901498"/>
                </a:lnTo>
                <a:lnTo>
                  <a:pt x="2880978" y="1920475"/>
                </a:lnTo>
                <a:lnTo>
                  <a:pt x="71230" y="1920475"/>
                </a:lnTo>
                <a:lnTo>
                  <a:pt x="64285" y="1901498"/>
                </a:lnTo>
                <a:close/>
                <a:moveTo>
                  <a:pt x="27247" y="1755824"/>
                </a:moveTo>
                <a:lnTo>
                  <a:pt x="2924962" y="1755824"/>
                </a:lnTo>
                <a:lnTo>
                  <a:pt x="2924351" y="1759828"/>
                </a:lnTo>
                <a:lnTo>
                  <a:pt x="2915292" y="1795059"/>
                </a:lnTo>
                <a:lnTo>
                  <a:pt x="36916" y="1795059"/>
                </a:lnTo>
                <a:lnTo>
                  <a:pt x="27858" y="1759828"/>
                </a:lnTo>
                <a:close/>
                <a:moveTo>
                  <a:pt x="8106" y="1630408"/>
                </a:moveTo>
                <a:lnTo>
                  <a:pt x="2944103" y="1630408"/>
                </a:lnTo>
                <a:lnTo>
                  <a:pt x="2938115" y="1669643"/>
                </a:lnTo>
                <a:lnTo>
                  <a:pt x="14094" y="1669643"/>
                </a:lnTo>
                <a:close/>
                <a:moveTo>
                  <a:pt x="0" y="1504992"/>
                </a:moveTo>
                <a:lnTo>
                  <a:pt x="2952208" y="1504992"/>
                </a:lnTo>
                <a:lnTo>
                  <a:pt x="2950227" y="1544227"/>
                </a:lnTo>
                <a:lnTo>
                  <a:pt x="1981" y="1544227"/>
                </a:lnTo>
                <a:close/>
                <a:moveTo>
                  <a:pt x="1981" y="1379576"/>
                </a:moveTo>
                <a:lnTo>
                  <a:pt x="2950227" y="1379576"/>
                </a:lnTo>
                <a:lnTo>
                  <a:pt x="2952208" y="1418811"/>
                </a:lnTo>
                <a:lnTo>
                  <a:pt x="0" y="1418811"/>
                </a:lnTo>
                <a:close/>
                <a:moveTo>
                  <a:pt x="14094" y="1254160"/>
                </a:moveTo>
                <a:lnTo>
                  <a:pt x="2938114" y="1254160"/>
                </a:lnTo>
                <a:lnTo>
                  <a:pt x="2944102" y="1293395"/>
                </a:lnTo>
                <a:lnTo>
                  <a:pt x="8106" y="1293395"/>
                </a:lnTo>
                <a:close/>
                <a:moveTo>
                  <a:pt x="36917" y="1128744"/>
                </a:moveTo>
                <a:lnTo>
                  <a:pt x="2915291" y="1128744"/>
                </a:lnTo>
                <a:lnTo>
                  <a:pt x="2924351" y="1163978"/>
                </a:lnTo>
                <a:lnTo>
                  <a:pt x="2924961" y="1167979"/>
                </a:lnTo>
                <a:lnTo>
                  <a:pt x="27247" y="1167979"/>
                </a:lnTo>
                <a:lnTo>
                  <a:pt x="27858" y="1163978"/>
                </a:lnTo>
                <a:close/>
                <a:moveTo>
                  <a:pt x="71232" y="1003328"/>
                </a:moveTo>
                <a:lnTo>
                  <a:pt x="2880977" y="1003328"/>
                </a:lnTo>
                <a:lnTo>
                  <a:pt x="2887924" y="1022308"/>
                </a:lnTo>
                <a:lnTo>
                  <a:pt x="2893132" y="1042563"/>
                </a:lnTo>
                <a:lnTo>
                  <a:pt x="59077" y="1042563"/>
                </a:lnTo>
                <a:lnTo>
                  <a:pt x="64285" y="1022308"/>
                </a:lnTo>
                <a:close/>
                <a:moveTo>
                  <a:pt x="118127" y="877912"/>
                </a:moveTo>
                <a:lnTo>
                  <a:pt x="2834081" y="877912"/>
                </a:lnTo>
                <a:lnTo>
                  <a:pt x="2838214" y="886490"/>
                </a:lnTo>
                <a:lnTo>
                  <a:pt x="2849434" y="917147"/>
                </a:lnTo>
                <a:lnTo>
                  <a:pt x="102774" y="917147"/>
                </a:lnTo>
                <a:lnTo>
                  <a:pt x="113995" y="886490"/>
                </a:lnTo>
                <a:close/>
                <a:moveTo>
                  <a:pt x="179143" y="752496"/>
                </a:moveTo>
                <a:lnTo>
                  <a:pt x="2773065" y="752496"/>
                </a:lnTo>
                <a:lnTo>
                  <a:pt x="2775964" y="757267"/>
                </a:lnTo>
                <a:lnTo>
                  <a:pt x="2792566" y="791731"/>
                </a:lnTo>
                <a:lnTo>
                  <a:pt x="159643" y="791731"/>
                </a:lnTo>
                <a:lnTo>
                  <a:pt x="176245" y="757267"/>
                </a:lnTo>
                <a:close/>
                <a:moveTo>
                  <a:pt x="256500" y="627080"/>
                </a:moveTo>
                <a:lnTo>
                  <a:pt x="2695708" y="627080"/>
                </a:lnTo>
                <a:lnTo>
                  <a:pt x="2701917" y="635383"/>
                </a:lnTo>
                <a:lnTo>
                  <a:pt x="2720709" y="666315"/>
                </a:lnTo>
                <a:lnTo>
                  <a:pt x="231500" y="666315"/>
                </a:lnTo>
                <a:lnTo>
                  <a:pt x="250291" y="635383"/>
                </a:lnTo>
                <a:close/>
                <a:moveTo>
                  <a:pt x="353492" y="501664"/>
                </a:moveTo>
                <a:lnTo>
                  <a:pt x="2598716" y="501664"/>
                </a:lnTo>
                <a:lnTo>
                  <a:pt x="2616817" y="521580"/>
                </a:lnTo>
                <a:lnTo>
                  <a:pt x="2631263" y="540899"/>
                </a:lnTo>
                <a:lnTo>
                  <a:pt x="320945" y="540899"/>
                </a:lnTo>
                <a:lnTo>
                  <a:pt x="335392" y="521580"/>
                </a:lnTo>
                <a:close/>
                <a:moveTo>
                  <a:pt x="475202" y="376248"/>
                </a:moveTo>
                <a:lnTo>
                  <a:pt x="2477006" y="376248"/>
                </a:lnTo>
                <a:lnTo>
                  <a:pt x="2520175" y="415483"/>
                </a:lnTo>
                <a:lnTo>
                  <a:pt x="432033" y="415483"/>
                </a:lnTo>
                <a:close/>
                <a:moveTo>
                  <a:pt x="629870" y="250832"/>
                </a:moveTo>
                <a:lnTo>
                  <a:pt x="2322338" y="250832"/>
                </a:lnTo>
                <a:lnTo>
                  <a:pt x="2374807" y="290067"/>
                </a:lnTo>
                <a:lnTo>
                  <a:pt x="577402" y="290067"/>
                </a:lnTo>
                <a:close/>
                <a:moveTo>
                  <a:pt x="847502" y="125416"/>
                </a:moveTo>
                <a:lnTo>
                  <a:pt x="2104706" y="125416"/>
                </a:lnTo>
                <a:lnTo>
                  <a:pt x="2180740" y="162044"/>
                </a:lnTo>
                <a:lnTo>
                  <a:pt x="2185032" y="164651"/>
                </a:lnTo>
                <a:lnTo>
                  <a:pt x="767176" y="164651"/>
                </a:lnTo>
                <a:lnTo>
                  <a:pt x="771468" y="162044"/>
                </a:lnTo>
                <a:close/>
                <a:moveTo>
                  <a:pt x="1267660" y="0"/>
                </a:moveTo>
                <a:lnTo>
                  <a:pt x="1684548" y="0"/>
                </a:lnTo>
                <a:lnTo>
                  <a:pt x="1774029" y="13657"/>
                </a:lnTo>
                <a:lnTo>
                  <a:pt x="1873508" y="39235"/>
                </a:lnTo>
                <a:lnTo>
                  <a:pt x="1078701" y="39235"/>
                </a:lnTo>
                <a:lnTo>
                  <a:pt x="1178179" y="13657"/>
                </a:lnTo>
                <a:close/>
              </a:path>
            </a:pathLst>
          </a:custGeom>
          <a:gradFill flip="none" rotWithShape="1">
            <a:gsLst>
              <a:gs pos="0">
                <a:srgbClr val="33B2E0">
                  <a:alpha val="18000"/>
                </a:srgbClr>
              </a:gs>
              <a:gs pos="100000">
                <a:srgbClr val="0771FF">
                  <a:alpha val="22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976A26B-D2A0-4541-8202-47CA34C0567A}"/>
              </a:ext>
            </a:extLst>
          </p:cNvPr>
          <p:cNvSpPr/>
          <p:nvPr/>
        </p:nvSpPr>
        <p:spPr>
          <a:xfrm rot="8376803">
            <a:off x="11004266" y="2158729"/>
            <a:ext cx="5380224" cy="1500188"/>
          </a:xfrm>
          <a:custGeom>
            <a:avLst/>
            <a:gdLst>
              <a:gd name="connsiteX0" fmla="*/ 1021376 w 7326059"/>
              <a:gd name="connsiteY0" fmla="*/ 0 h 2042752"/>
              <a:gd name="connsiteX1" fmla="*/ 1868317 w 7326059"/>
              <a:gd name="connsiteY1" fmla="*/ 450315 h 2042752"/>
              <a:gd name="connsiteX2" fmla="*/ 1958030 w 7326059"/>
              <a:gd name="connsiteY2" fmla="*/ 615599 h 2042752"/>
              <a:gd name="connsiteX3" fmla="*/ 2026465 w 7326059"/>
              <a:gd name="connsiteY3" fmla="*/ 642664 h 2042752"/>
              <a:gd name="connsiteX4" fmla="*/ 3655111 w 7326059"/>
              <a:gd name="connsiteY4" fmla="*/ 917330 h 2042752"/>
              <a:gd name="connsiteX5" fmla="*/ 5283757 w 7326059"/>
              <a:gd name="connsiteY5" fmla="*/ 642664 h 2042752"/>
              <a:gd name="connsiteX6" fmla="*/ 5372358 w 7326059"/>
              <a:gd name="connsiteY6" fmla="*/ 607624 h 2042752"/>
              <a:gd name="connsiteX7" fmla="*/ 5457742 w 7326059"/>
              <a:gd name="connsiteY7" fmla="*/ 450315 h 2042752"/>
              <a:gd name="connsiteX8" fmla="*/ 6304683 w 7326059"/>
              <a:gd name="connsiteY8" fmla="*/ 0 h 2042752"/>
              <a:gd name="connsiteX9" fmla="*/ 7326059 w 7326059"/>
              <a:gd name="connsiteY9" fmla="*/ 1021376 h 2042752"/>
              <a:gd name="connsiteX10" fmla="*/ 6304683 w 7326059"/>
              <a:gd name="connsiteY10" fmla="*/ 2042752 h 2042752"/>
              <a:gd name="connsiteX11" fmla="*/ 5457742 w 7326059"/>
              <a:gd name="connsiteY11" fmla="*/ 1592437 h 2042752"/>
              <a:gd name="connsiteX12" fmla="*/ 5373712 w 7326059"/>
              <a:gd name="connsiteY12" fmla="*/ 1437623 h 2042752"/>
              <a:gd name="connsiteX13" fmla="*/ 5283757 w 7326059"/>
              <a:gd name="connsiteY13" fmla="*/ 1402047 h 2042752"/>
              <a:gd name="connsiteX14" fmla="*/ 3655111 w 7326059"/>
              <a:gd name="connsiteY14" fmla="*/ 1127380 h 2042752"/>
              <a:gd name="connsiteX15" fmla="*/ 2026465 w 7326059"/>
              <a:gd name="connsiteY15" fmla="*/ 1402047 h 2042752"/>
              <a:gd name="connsiteX16" fmla="*/ 1956676 w 7326059"/>
              <a:gd name="connsiteY16" fmla="*/ 1429648 h 2042752"/>
              <a:gd name="connsiteX17" fmla="*/ 1868317 w 7326059"/>
              <a:gd name="connsiteY17" fmla="*/ 1592437 h 2042752"/>
              <a:gd name="connsiteX18" fmla="*/ 1021376 w 7326059"/>
              <a:gd name="connsiteY18" fmla="*/ 2042752 h 2042752"/>
              <a:gd name="connsiteX19" fmla="*/ 0 w 7326059"/>
              <a:gd name="connsiteY19" fmla="*/ 1021376 h 2042752"/>
              <a:gd name="connsiteX20" fmla="*/ 1021376 w 7326059"/>
              <a:gd name="connsiteY20" fmla="*/ 0 h 2042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326059" h="2042752">
                <a:moveTo>
                  <a:pt x="1021376" y="0"/>
                </a:moveTo>
                <a:cubicBezTo>
                  <a:pt x="1373932" y="0"/>
                  <a:pt x="1684768" y="178628"/>
                  <a:pt x="1868317" y="450315"/>
                </a:cubicBezTo>
                <a:lnTo>
                  <a:pt x="1958030" y="615599"/>
                </a:lnTo>
                <a:lnTo>
                  <a:pt x="2026465" y="642664"/>
                </a:lnTo>
                <a:cubicBezTo>
                  <a:pt x="2506066" y="817398"/>
                  <a:pt x="3062170" y="917330"/>
                  <a:pt x="3655111" y="917330"/>
                </a:cubicBezTo>
                <a:cubicBezTo>
                  <a:pt x="4248052" y="917330"/>
                  <a:pt x="4804156" y="817398"/>
                  <a:pt x="5283757" y="642664"/>
                </a:cubicBezTo>
                <a:lnTo>
                  <a:pt x="5372358" y="607624"/>
                </a:lnTo>
                <a:lnTo>
                  <a:pt x="5457742" y="450315"/>
                </a:lnTo>
                <a:cubicBezTo>
                  <a:pt x="5641291" y="178628"/>
                  <a:pt x="5952127" y="0"/>
                  <a:pt x="6304683" y="0"/>
                </a:cubicBezTo>
                <a:cubicBezTo>
                  <a:pt x="6868773" y="0"/>
                  <a:pt x="7326059" y="457286"/>
                  <a:pt x="7326059" y="1021376"/>
                </a:cubicBezTo>
                <a:cubicBezTo>
                  <a:pt x="7326059" y="1585466"/>
                  <a:pt x="6868773" y="2042752"/>
                  <a:pt x="6304683" y="2042752"/>
                </a:cubicBezTo>
                <a:cubicBezTo>
                  <a:pt x="5952127" y="2042752"/>
                  <a:pt x="5641291" y="1864125"/>
                  <a:pt x="5457742" y="1592437"/>
                </a:cubicBezTo>
                <a:lnTo>
                  <a:pt x="5373712" y="1437623"/>
                </a:lnTo>
                <a:lnTo>
                  <a:pt x="5283757" y="1402047"/>
                </a:lnTo>
                <a:cubicBezTo>
                  <a:pt x="4804156" y="1227313"/>
                  <a:pt x="4248052" y="1127380"/>
                  <a:pt x="3655111" y="1127380"/>
                </a:cubicBezTo>
                <a:cubicBezTo>
                  <a:pt x="3062170" y="1127380"/>
                  <a:pt x="2506066" y="1227313"/>
                  <a:pt x="2026465" y="1402047"/>
                </a:cubicBezTo>
                <a:lnTo>
                  <a:pt x="1956676" y="1429648"/>
                </a:lnTo>
                <a:lnTo>
                  <a:pt x="1868317" y="1592437"/>
                </a:lnTo>
                <a:cubicBezTo>
                  <a:pt x="1684768" y="1864125"/>
                  <a:pt x="1373932" y="2042752"/>
                  <a:pt x="1021376" y="2042752"/>
                </a:cubicBezTo>
                <a:cubicBezTo>
                  <a:pt x="457286" y="2042752"/>
                  <a:pt x="0" y="1585466"/>
                  <a:pt x="0" y="1021376"/>
                </a:cubicBezTo>
                <a:cubicBezTo>
                  <a:pt x="0" y="457286"/>
                  <a:pt x="457286" y="0"/>
                  <a:pt x="1021376" y="0"/>
                </a:cubicBezTo>
                <a:close/>
              </a:path>
            </a:pathLst>
          </a:custGeom>
          <a:gradFill flip="none" rotWithShape="1">
            <a:gsLst>
              <a:gs pos="0">
                <a:srgbClr val="037FEF">
                  <a:alpha val="16000"/>
                </a:srgbClr>
              </a:gs>
              <a:gs pos="100000">
                <a:srgbClr val="05C8FC">
                  <a:alpha val="8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168CD557-7935-4D33-8185-2D42569EC873}"/>
              </a:ext>
            </a:extLst>
          </p:cNvPr>
          <p:cNvSpPr/>
          <p:nvPr/>
        </p:nvSpPr>
        <p:spPr>
          <a:xfrm>
            <a:off x="9058475" y="5562645"/>
            <a:ext cx="2384854" cy="2361906"/>
          </a:xfrm>
          <a:custGeom>
            <a:avLst/>
            <a:gdLst>
              <a:gd name="connsiteX0" fmla="*/ 1078689 w 2952208"/>
              <a:gd name="connsiteY0" fmla="*/ 2884568 h 2923803"/>
              <a:gd name="connsiteX1" fmla="*/ 1873519 w 2952208"/>
              <a:gd name="connsiteY1" fmla="*/ 2884568 h 2923803"/>
              <a:gd name="connsiteX2" fmla="*/ 1774029 w 2952208"/>
              <a:gd name="connsiteY2" fmla="*/ 2910150 h 2923803"/>
              <a:gd name="connsiteX3" fmla="*/ 1684568 w 2952208"/>
              <a:gd name="connsiteY3" fmla="*/ 2923803 h 2923803"/>
              <a:gd name="connsiteX4" fmla="*/ 1267641 w 2952208"/>
              <a:gd name="connsiteY4" fmla="*/ 2923803 h 2923803"/>
              <a:gd name="connsiteX5" fmla="*/ 1178179 w 2952208"/>
              <a:gd name="connsiteY5" fmla="*/ 2910150 h 2923803"/>
              <a:gd name="connsiteX6" fmla="*/ 767171 w 2952208"/>
              <a:gd name="connsiteY6" fmla="*/ 2759152 h 2923803"/>
              <a:gd name="connsiteX7" fmla="*/ 2185037 w 2952208"/>
              <a:gd name="connsiteY7" fmla="*/ 2759152 h 2923803"/>
              <a:gd name="connsiteX8" fmla="*/ 2180740 w 2952208"/>
              <a:gd name="connsiteY8" fmla="*/ 2761763 h 2923803"/>
              <a:gd name="connsiteX9" fmla="*/ 2104712 w 2952208"/>
              <a:gd name="connsiteY9" fmla="*/ 2798387 h 2923803"/>
              <a:gd name="connsiteX10" fmla="*/ 847496 w 2952208"/>
              <a:gd name="connsiteY10" fmla="*/ 2798387 h 2923803"/>
              <a:gd name="connsiteX11" fmla="*/ 771468 w 2952208"/>
              <a:gd name="connsiteY11" fmla="*/ 2761763 h 2923803"/>
              <a:gd name="connsiteX12" fmla="*/ 577398 w 2952208"/>
              <a:gd name="connsiteY12" fmla="*/ 2633736 h 2923803"/>
              <a:gd name="connsiteX13" fmla="*/ 2374811 w 2952208"/>
              <a:gd name="connsiteY13" fmla="*/ 2633736 h 2923803"/>
              <a:gd name="connsiteX14" fmla="*/ 2322342 w 2952208"/>
              <a:gd name="connsiteY14" fmla="*/ 2672971 h 2923803"/>
              <a:gd name="connsiteX15" fmla="*/ 629866 w 2952208"/>
              <a:gd name="connsiteY15" fmla="*/ 2672971 h 2923803"/>
              <a:gd name="connsiteX16" fmla="*/ 432030 w 2952208"/>
              <a:gd name="connsiteY16" fmla="*/ 2508320 h 2923803"/>
              <a:gd name="connsiteX17" fmla="*/ 2520179 w 2952208"/>
              <a:gd name="connsiteY17" fmla="*/ 2508320 h 2923803"/>
              <a:gd name="connsiteX18" fmla="*/ 2477009 w 2952208"/>
              <a:gd name="connsiteY18" fmla="*/ 2547555 h 2923803"/>
              <a:gd name="connsiteX19" fmla="*/ 475199 w 2952208"/>
              <a:gd name="connsiteY19" fmla="*/ 2547555 h 2923803"/>
              <a:gd name="connsiteX20" fmla="*/ 320943 w 2952208"/>
              <a:gd name="connsiteY20" fmla="*/ 2382904 h 2923803"/>
              <a:gd name="connsiteX21" fmla="*/ 2631266 w 2952208"/>
              <a:gd name="connsiteY21" fmla="*/ 2382904 h 2923803"/>
              <a:gd name="connsiteX22" fmla="*/ 2616817 w 2952208"/>
              <a:gd name="connsiteY22" fmla="*/ 2402226 h 2923803"/>
              <a:gd name="connsiteX23" fmla="*/ 2598719 w 2952208"/>
              <a:gd name="connsiteY23" fmla="*/ 2422139 h 2923803"/>
              <a:gd name="connsiteX24" fmla="*/ 353490 w 2952208"/>
              <a:gd name="connsiteY24" fmla="*/ 2422139 h 2923803"/>
              <a:gd name="connsiteX25" fmla="*/ 335392 w 2952208"/>
              <a:gd name="connsiteY25" fmla="*/ 2402226 h 2923803"/>
              <a:gd name="connsiteX26" fmla="*/ 231498 w 2952208"/>
              <a:gd name="connsiteY26" fmla="*/ 2257488 h 2923803"/>
              <a:gd name="connsiteX27" fmla="*/ 2720711 w 2952208"/>
              <a:gd name="connsiteY27" fmla="*/ 2257488 h 2923803"/>
              <a:gd name="connsiteX28" fmla="*/ 2701917 w 2952208"/>
              <a:gd name="connsiteY28" fmla="*/ 2288423 h 2923803"/>
              <a:gd name="connsiteX29" fmla="*/ 2695711 w 2952208"/>
              <a:gd name="connsiteY29" fmla="*/ 2296723 h 2923803"/>
              <a:gd name="connsiteX30" fmla="*/ 256498 w 2952208"/>
              <a:gd name="connsiteY30" fmla="*/ 2296723 h 2923803"/>
              <a:gd name="connsiteX31" fmla="*/ 250291 w 2952208"/>
              <a:gd name="connsiteY31" fmla="*/ 2288423 h 2923803"/>
              <a:gd name="connsiteX32" fmla="*/ 159641 w 2952208"/>
              <a:gd name="connsiteY32" fmla="*/ 2132072 h 2923803"/>
              <a:gd name="connsiteX33" fmla="*/ 2792567 w 2952208"/>
              <a:gd name="connsiteY33" fmla="*/ 2132072 h 2923803"/>
              <a:gd name="connsiteX34" fmla="*/ 2775964 w 2952208"/>
              <a:gd name="connsiteY34" fmla="*/ 2166539 h 2923803"/>
              <a:gd name="connsiteX35" fmla="*/ 2773067 w 2952208"/>
              <a:gd name="connsiteY35" fmla="*/ 2171307 h 2923803"/>
              <a:gd name="connsiteX36" fmla="*/ 179141 w 2952208"/>
              <a:gd name="connsiteY36" fmla="*/ 2171307 h 2923803"/>
              <a:gd name="connsiteX37" fmla="*/ 176245 w 2952208"/>
              <a:gd name="connsiteY37" fmla="*/ 2166539 h 2923803"/>
              <a:gd name="connsiteX38" fmla="*/ 102773 w 2952208"/>
              <a:gd name="connsiteY38" fmla="*/ 2006656 h 2923803"/>
              <a:gd name="connsiteX39" fmla="*/ 2849435 w 2952208"/>
              <a:gd name="connsiteY39" fmla="*/ 2006656 h 2923803"/>
              <a:gd name="connsiteX40" fmla="*/ 2838214 w 2952208"/>
              <a:gd name="connsiteY40" fmla="*/ 2037316 h 2923803"/>
              <a:gd name="connsiteX41" fmla="*/ 2834083 w 2952208"/>
              <a:gd name="connsiteY41" fmla="*/ 2045891 h 2923803"/>
              <a:gd name="connsiteX42" fmla="*/ 118126 w 2952208"/>
              <a:gd name="connsiteY42" fmla="*/ 2045891 h 2923803"/>
              <a:gd name="connsiteX43" fmla="*/ 113995 w 2952208"/>
              <a:gd name="connsiteY43" fmla="*/ 2037316 h 2923803"/>
              <a:gd name="connsiteX44" fmla="*/ 59076 w 2952208"/>
              <a:gd name="connsiteY44" fmla="*/ 1881240 h 2923803"/>
              <a:gd name="connsiteX45" fmla="*/ 2893133 w 2952208"/>
              <a:gd name="connsiteY45" fmla="*/ 1881240 h 2923803"/>
              <a:gd name="connsiteX46" fmla="*/ 2887924 w 2952208"/>
              <a:gd name="connsiteY46" fmla="*/ 1901498 h 2923803"/>
              <a:gd name="connsiteX47" fmla="*/ 2880978 w 2952208"/>
              <a:gd name="connsiteY47" fmla="*/ 1920475 h 2923803"/>
              <a:gd name="connsiteX48" fmla="*/ 71230 w 2952208"/>
              <a:gd name="connsiteY48" fmla="*/ 1920475 h 2923803"/>
              <a:gd name="connsiteX49" fmla="*/ 64285 w 2952208"/>
              <a:gd name="connsiteY49" fmla="*/ 1901498 h 2923803"/>
              <a:gd name="connsiteX50" fmla="*/ 27247 w 2952208"/>
              <a:gd name="connsiteY50" fmla="*/ 1755824 h 2923803"/>
              <a:gd name="connsiteX51" fmla="*/ 2924962 w 2952208"/>
              <a:gd name="connsiteY51" fmla="*/ 1755824 h 2923803"/>
              <a:gd name="connsiteX52" fmla="*/ 2924351 w 2952208"/>
              <a:gd name="connsiteY52" fmla="*/ 1759828 h 2923803"/>
              <a:gd name="connsiteX53" fmla="*/ 2915292 w 2952208"/>
              <a:gd name="connsiteY53" fmla="*/ 1795059 h 2923803"/>
              <a:gd name="connsiteX54" fmla="*/ 36916 w 2952208"/>
              <a:gd name="connsiteY54" fmla="*/ 1795059 h 2923803"/>
              <a:gd name="connsiteX55" fmla="*/ 27858 w 2952208"/>
              <a:gd name="connsiteY55" fmla="*/ 1759828 h 2923803"/>
              <a:gd name="connsiteX56" fmla="*/ 8106 w 2952208"/>
              <a:gd name="connsiteY56" fmla="*/ 1630408 h 2923803"/>
              <a:gd name="connsiteX57" fmla="*/ 2944103 w 2952208"/>
              <a:gd name="connsiteY57" fmla="*/ 1630408 h 2923803"/>
              <a:gd name="connsiteX58" fmla="*/ 2938115 w 2952208"/>
              <a:gd name="connsiteY58" fmla="*/ 1669643 h 2923803"/>
              <a:gd name="connsiteX59" fmla="*/ 14094 w 2952208"/>
              <a:gd name="connsiteY59" fmla="*/ 1669643 h 2923803"/>
              <a:gd name="connsiteX60" fmla="*/ 0 w 2952208"/>
              <a:gd name="connsiteY60" fmla="*/ 1504992 h 2923803"/>
              <a:gd name="connsiteX61" fmla="*/ 2952208 w 2952208"/>
              <a:gd name="connsiteY61" fmla="*/ 1504992 h 2923803"/>
              <a:gd name="connsiteX62" fmla="*/ 2950227 w 2952208"/>
              <a:gd name="connsiteY62" fmla="*/ 1544227 h 2923803"/>
              <a:gd name="connsiteX63" fmla="*/ 1981 w 2952208"/>
              <a:gd name="connsiteY63" fmla="*/ 1544227 h 2923803"/>
              <a:gd name="connsiteX64" fmla="*/ 1981 w 2952208"/>
              <a:gd name="connsiteY64" fmla="*/ 1379576 h 2923803"/>
              <a:gd name="connsiteX65" fmla="*/ 2950227 w 2952208"/>
              <a:gd name="connsiteY65" fmla="*/ 1379576 h 2923803"/>
              <a:gd name="connsiteX66" fmla="*/ 2952208 w 2952208"/>
              <a:gd name="connsiteY66" fmla="*/ 1418811 h 2923803"/>
              <a:gd name="connsiteX67" fmla="*/ 0 w 2952208"/>
              <a:gd name="connsiteY67" fmla="*/ 1418811 h 2923803"/>
              <a:gd name="connsiteX68" fmla="*/ 14094 w 2952208"/>
              <a:gd name="connsiteY68" fmla="*/ 1254160 h 2923803"/>
              <a:gd name="connsiteX69" fmla="*/ 2938114 w 2952208"/>
              <a:gd name="connsiteY69" fmla="*/ 1254160 h 2923803"/>
              <a:gd name="connsiteX70" fmla="*/ 2944102 w 2952208"/>
              <a:gd name="connsiteY70" fmla="*/ 1293395 h 2923803"/>
              <a:gd name="connsiteX71" fmla="*/ 8106 w 2952208"/>
              <a:gd name="connsiteY71" fmla="*/ 1293395 h 2923803"/>
              <a:gd name="connsiteX72" fmla="*/ 36917 w 2952208"/>
              <a:gd name="connsiteY72" fmla="*/ 1128744 h 2923803"/>
              <a:gd name="connsiteX73" fmla="*/ 2915291 w 2952208"/>
              <a:gd name="connsiteY73" fmla="*/ 1128744 h 2923803"/>
              <a:gd name="connsiteX74" fmla="*/ 2924351 w 2952208"/>
              <a:gd name="connsiteY74" fmla="*/ 1163978 h 2923803"/>
              <a:gd name="connsiteX75" fmla="*/ 2924961 w 2952208"/>
              <a:gd name="connsiteY75" fmla="*/ 1167979 h 2923803"/>
              <a:gd name="connsiteX76" fmla="*/ 27247 w 2952208"/>
              <a:gd name="connsiteY76" fmla="*/ 1167979 h 2923803"/>
              <a:gd name="connsiteX77" fmla="*/ 27858 w 2952208"/>
              <a:gd name="connsiteY77" fmla="*/ 1163978 h 2923803"/>
              <a:gd name="connsiteX78" fmla="*/ 71232 w 2952208"/>
              <a:gd name="connsiteY78" fmla="*/ 1003328 h 2923803"/>
              <a:gd name="connsiteX79" fmla="*/ 2880977 w 2952208"/>
              <a:gd name="connsiteY79" fmla="*/ 1003328 h 2923803"/>
              <a:gd name="connsiteX80" fmla="*/ 2887924 w 2952208"/>
              <a:gd name="connsiteY80" fmla="*/ 1022308 h 2923803"/>
              <a:gd name="connsiteX81" fmla="*/ 2893132 w 2952208"/>
              <a:gd name="connsiteY81" fmla="*/ 1042563 h 2923803"/>
              <a:gd name="connsiteX82" fmla="*/ 59077 w 2952208"/>
              <a:gd name="connsiteY82" fmla="*/ 1042563 h 2923803"/>
              <a:gd name="connsiteX83" fmla="*/ 64285 w 2952208"/>
              <a:gd name="connsiteY83" fmla="*/ 1022308 h 2923803"/>
              <a:gd name="connsiteX84" fmla="*/ 118127 w 2952208"/>
              <a:gd name="connsiteY84" fmla="*/ 877912 h 2923803"/>
              <a:gd name="connsiteX85" fmla="*/ 2834081 w 2952208"/>
              <a:gd name="connsiteY85" fmla="*/ 877912 h 2923803"/>
              <a:gd name="connsiteX86" fmla="*/ 2838214 w 2952208"/>
              <a:gd name="connsiteY86" fmla="*/ 886490 h 2923803"/>
              <a:gd name="connsiteX87" fmla="*/ 2849434 w 2952208"/>
              <a:gd name="connsiteY87" fmla="*/ 917147 h 2923803"/>
              <a:gd name="connsiteX88" fmla="*/ 102774 w 2952208"/>
              <a:gd name="connsiteY88" fmla="*/ 917147 h 2923803"/>
              <a:gd name="connsiteX89" fmla="*/ 113995 w 2952208"/>
              <a:gd name="connsiteY89" fmla="*/ 886490 h 2923803"/>
              <a:gd name="connsiteX90" fmla="*/ 179143 w 2952208"/>
              <a:gd name="connsiteY90" fmla="*/ 752496 h 2923803"/>
              <a:gd name="connsiteX91" fmla="*/ 2773065 w 2952208"/>
              <a:gd name="connsiteY91" fmla="*/ 752496 h 2923803"/>
              <a:gd name="connsiteX92" fmla="*/ 2775964 w 2952208"/>
              <a:gd name="connsiteY92" fmla="*/ 757267 h 2923803"/>
              <a:gd name="connsiteX93" fmla="*/ 2792566 w 2952208"/>
              <a:gd name="connsiteY93" fmla="*/ 791731 h 2923803"/>
              <a:gd name="connsiteX94" fmla="*/ 159643 w 2952208"/>
              <a:gd name="connsiteY94" fmla="*/ 791731 h 2923803"/>
              <a:gd name="connsiteX95" fmla="*/ 176245 w 2952208"/>
              <a:gd name="connsiteY95" fmla="*/ 757267 h 2923803"/>
              <a:gd name="connsiteX96" fmla="*/ 256500 w 2952208"/>
              <a:gd name="connsiteY96" fmla="*/ 627080 h 2923803"/>
              <a:gd name="connsiteX97" fmla="*/ 2695708 w 2952208"/>
              <a:gd name="connsiteY97" fmla="*/ 627080 h 2923803"/>
              <a:gd name="connsiteX98" fmla="*/ 2701917 w 2952208"/>
              <a:gd name="connsiteY98" fmla="*/ 635383 h 2923803"/>
              <a:gd name="connsiteX99" fmla="*/ 2720709 w 2952208"/>
              <a:gd name="connsiteY99" fmla="*/ 666315 h 2923803"/>
              <a:gd name="connsiteX100" fmla="*/ 231500 w 2952208"/>
              <a:gd name="connsiteY100" fmla="*/ 666315 h 2923803"/>
              <a:gd name="connsiteX101" fmla="*/ 250291 w 2952208"/>
              <a:gd name="connsiteY101" fmla="*/ 635383 h 2923803"/>
              <a:gd name="connsiteX102" fmla="*/ 353492 w 2952208"/>
              <a:gd name="connsiteY102" fmla="*/ 501664 h 2923803"/>
              <a:gd name="connsiteX103" fmla="*/ 2598716 w 2952208"/>
              <a:gd name="connsiteY103" fmla="*/ 501664 h 2923803"/>
              <a:gd name="connsiteX104" fmla="*/ 2616817 w 2952208"/>
              <a:gd name="connsiteY104" fmla="*/ 521580 h 2923803"/>
              <a:gd name="connsiteX105" fmla="*/ 2631263 w 2952208"/>
              <a:gd name="connsiteY105" fmla="*/ 540899 h 2923803"/>
              <a:gd name="connsiteX106" fmla="*/ 320945 w 2952208"/>
              <a:gd name="connsiteY106" fmla="*/ 540899 h 2923803"/>
              <a:gd name="connsiteX107" fmla="*/ 335392 w 2952208"/>
              <a:gd name="connsiteY107" fmla="*/ 521580 h 2923803"/>
              <a:gd name="connsiteX108" fmla="*/ 475202 w 2952208"/>
              <a:gd name="connsiteY108" fmla="*/ 376248 h 2923803"/>
              <a:gd name="connsiteX109" fmla="*/ 2477006 w 2952208"/>
              <a:gd name="connsiteY109" fmla="*/ 376248 h 2923803"/>
              <a:gd name="connsiteX110" fmla="*/ 2520175 w 2952208"/>
              <a:gd name="connsiteY110" fmla="*/ 415483 h 2923803"/>
              <a:gd name="connsiteX111" fmla="*/ 432033 w 2952208"/>
              <a:gd name="connsiteY111" fmla="*/ 415483 h 2923803"/>
              <a:gd name="connsiteX112" fmla="*/ 629870 w 2952208"/>
              <a:gd name="connsiteY112" fmla="*/ 250832 h 2923803"/>
              <a:gd name="connsiteX113" fmla="*/ 2322338 w 2952208"/>
              <a:gd name="connsiteY113" fmla="*/ 250832 h 2923803"/>
              <a:gd name="connsiteX114" fmla="*/ 2374807 w 2952208"/>
              <a:gd name="connsiteY114" fmla="*/ 290067 h 2923803"/>
              <a:gd name="connsiteX115" fmla="*/ 577402 w 2952208"/>
              <a:gd name="connsiteY115" fmla="*/ 290067 h 2923803"/>
              <a:gd name="connsiteX116" fmla="*/ 847502 w 2952208"/>
              <a:gd name="connsiteY116" fmla="*/ 125416 h 2923803"/>
              <a:gd name="connsiteX117" fmla="*/ 2104706 w 2952208"/>
              <a:gd name="connsiteY117" fmla="*/ 125416 h 2923803"/>
              <a:gd name="connsiteX118" fmla="*/ 2180740 w 2952208"/>
              <a:gd name="connsiteY118" fmla="*/ 162044 h 2923803"/>
              <a:gd name="connsiteX119" fmla="*/ 2185032 w 2952208"/>
              <a:gd name="connsiteY119" fmla="*/ 164651 h 2923803"/>
              <a:gd name="connsiteX120" fmla="*/ 767176 w 2952208"/>
              <a:gd name="connsiteY120" fmla="*/ 164651 h 2923803"/>
              <a:gd name="connsiteX121" fmla="*/ 771468 w 2952208"/>
              <a:gd name="connsiteY121" fmla="*/ 162044 h 2923803"/>
              <a:gd name="connsiteX122" fmla="*/ 1267660 w 2952208"/>
              <a:gd name="connsiteY122" fmla="*/ 0 h 2923803"/>
              <a:gd name="connsiteX123" fmla="*/ 1684548 w 2952208"/>
              <a:gd name="connsiteY123" fmla="*/ 0 h 2923803"/>
              <a:gd name="connsiteX124" fmla="*/ 1774029 w 2952208"/>
              <a:gd name="connsiteY124" fmla="*/ 13657 h 2923803"/>
              <a:gd name="connsiteX125" fmla="*/ 1873508 w 2952208"/>
              <a:gd name="connsiteY125" fmla="*/ 39235 h 2923803"/>
              <a:gd name="connsiteX126" fmla="*/ 1078701 w 2952208"/>
              <a:gd name="connsiteY126" fmla="*/ 39235 h 2923803"/>
              <a:gd name="connsiteX127" fmla="*/ 1178179 w 2952208"/>
              <a:gd name="connsiteY127" fmla="*/ 13657 h 292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952208" h="2923803">
                <a:moveTo>
                  <a:pt x="1078689" y="2884568"/>
                </a:moveTo>
                <a:lnTo>
                  <a:pt x="1873519" y="2884568"/>
                </a:lnTo>
                <a:lnTo>
                  <a:pt x="1774029" y="2910150"/>
                </a:lnTo>
                <a:lnTo>
                  <a:pt x="1684568" y="2923803"/>
                </a:lnTo>
                <a:lnTo>
                  <a:pt x="1267641" y="2923803"/>
                </a:lnTo>
                <a:lnTo>
                  <a:pt x="1178179" y="2910150"/>
                </a:lnTo>
                <a:close/>
                <a:moveTo>
                  <a:pt x="767171" y="2759152"/>
                </a:moveTo>
                <a:lnTo>
                  <a:pt x="2185037" y="2759152"/>
                </a:lnTo>
                <a:lnTo>
                  <a:pt x="2180740" y="2761763"/>
                </a:lnTo>
                <a:lnTo>
                  <a:pt x="2104712" y="2798387"/>
                </a:lnTo>
                <a:lnTo>
                  <a:pt x="847496" y="2798387"/>
                </a:lnTo>
                <a:lnTo>
                  <a:pt x="771468" y="2761763"/>
                </a:lnTo>
                <a:close/>
                <a:moveTo>
                  <a:pt x="577398" y="2633736"/>
                </a:moveTo>
                <a:lnTo>
                  <a:pt x="2374811" y="2633736"/>
                </a:lnTo>
                <a:lnTo>
                  <a:pt x="2322342" y="2672971"/>
                </a:lnTo>
                <a:lnTo>
                  <a:pt x="629866" y="2672971"/>
                </a:lnTo>
                <a:close/>
                <a:moveTo>
                  <a:pt x="432030" y="2508320"/>
                </a:moveTo>
                <a:lnTo>
                  <a:pt x="2520179" y="2508320"/>
                </a:lnTo>
                <a:lnTo>
                  <a:pt x="2477009" y="2547555"/>
                </a:lnTo>
                <a:lnTo>
                  <a:pt x="475199" y="2547555"/>
                </a:lnTo>
                <a:close/>
                <a:moveTo>
                  <a:pt x="320943" y="2382904"/>
                </a:moveTo>
                <a:lnTo>
                  <a:pt x="2631266" y="2382904"/>
                </a:lnTo>
                <a:lnTo>
                  <a:pt x="2616817" y="2402226"/>
                </a:lnTo>
                <a:lnTo>
                  <a:pt x="2598719" y="2422139"/>
                </a:lnTo>
                <a:lnTo>
                  <a:pt x="353490" y="2422139"/>
                </a:lnTo>
                <a:lnTo>
                  <a:pt x="335392" y="2402226"/>
                </a:lnTo>
                <a:close/>
                <a:moveTo>
                  <a:pt x="231498" y="2257488"/>
                </a:moveTo>
                <a:lnTo>
                  <a:pt x="2720711" y="2257488"/>
                </a:lnTo>
                <a:lnTo>
                  <a:pt x="2701917" y="2288423"/>
                </a:lnTo>
                <a:lnTo>
                  <a:pt x="2695711" y="2296723"/>
                </a:lnTo>
                <a:lnTo>
                  <a:pt x="256498" y="2296723"/>
                </a:lnTo>
                <a:lnTo>
                  <a:pt x="250291" y="2288423"/>
                </a:lnTo>
                <a:close/>
                <a:moveTo>
                  <a:pt x="159641" y="2132072"/>
                </a:moveTo>
                <a:lnTo>
                  <a:pt x="2792567" y="2132072"/>
                </a:lnTo>
                <a:lnTo>
                  <a:pt x="2775964" y="2166539"/>
                </a:lnTo>
                <a:lnTo>
                  <a:pt x="2773067" y="2171307"/>
                </a:lnTo>
                <a:lnTo>
                  <a:pt x="179141" y="2171307"/>
                </a:lnTo>
                <a:lnTo>
                  <a:pt x="176245" y="2166539"/>
                </a:lnTo>
                <a:close/>
                <a:moveTo>
                  <a:pt x="102773" y="2006656"/>
                </a:moveTo>
                <a:lnTo>
                  <a:pt x="2849435" y="2006656"/>
                </a:lnTo>
                <a:lnTo>
                  <a:pt x="2838214" y="2037316"/>
                </a:lnTo>
                <a:lnTo>
                  <a:pt x="2834083" y="2045891"/>
                </a:lnTo>
                <a:lnTo>
                  <a:pt x="118126" y="2045891"/>
                </a:lnTo>
                <a:lnTo>
                  <a:pt x="113995" y="2037316"/>
                </a:lnTo>
                <a:close/>
                <a:moveTo>
                  <a:pt x="59076" y="1881240"/>
                </a:moveTo>
                <a:lnTo>
                  <a:pt x="2893133" y="1881240"/>
                </a:lnTo>
                <a:lnTo>
                  <a:pt x="2887924" y="1901498"/>
                </a:lnTo>
                <a:lnTo>
                  <a:pt x="2880978" y="1920475"/>
                </a:lnTo>
                <a:lnTo>
                  <a:pt x="71230" y="1920475"/>
                </a:lnTo>
                <a:lnTo>
                  <a:pt x="64285" y="1901498"/>
                </a:lnTo>
                <a:close/>
                <a:moveTo>
                  <a:pt x="27247" y="1755824"/>
                </a:moveTo>
                <a:lnTo>
                  <a:pt x="2924962" y="1755824"/>
                </a:lnTo>
                <a:lnTo>
                  <a:pt x="2924351" y="1759828"/>
                </a:lnTo>
                <a:lnTo>
                  <a:pt x="2915292" y="1795059"/>
                </a:lnTo>
                <a:lnTo>
                  <a:pt x="36916" y="1795059"/>
                </a:lnTo>
                <a:lnTo>
                  <a:pt x="27858" y="1759828"/>
                </a:lnTo>
                <a:close/>
                <a:moveTo>
                  <a:pt x="8106" y="1630408"/>
                </a:moveTo>
                <a:lnTo>
                  <a:pt x="2944103" y="1630408"/>
                </a:lnTo>
                <a:lnTo>
                  <a:pt x="2938115" y="1669643"/>
                </a:lnTo>
                <a:lnTo>
                  <a:pt x="14094" y="1669643"/>
                </a:lnTo>
                <a:close/>
                <a:moveTo>
                  <a:pt x="0" y="1504992"/>
                </a:moveTo>
                <a:lnTo>
                  <a:pt x="2952208" y="1504992"/>
                </a:lnTo>
                <a:lnTo>
                  <a:pt x="2950227" y="1544227"/>
                </a:lnTo>
                <a:lnTo>
                  <a:pt x="1981" y="1544227"/>
                </a:lnTo>
                <a:close/>
                <a:moveTo>
                  <a:pt x="1981" y="1379576"/>
                </a:moveTo>
                <a:lnTo>
                  <a:pt x="2950227" y="1379576"/>
                </a:lnTo>
                <a:lnTo>
                  <a:pt x="2952208" y="1418811"/>
                </a:lnTo>
                <a:lnTo>
                  <a:pt x="0" y="1418811"/>
                </a:lnTo>
                <a:close/>
                <a:moveTo>
                  <a:pt x="14094" y="1254160"/>
                </a:moveTo>
                <a:lnTo>
                  <a:pt x="2938114" y="1254160"/>
                </a:lnTo>
                <a:lnTo>
                  <a:pt x="2944102" y="1293395"/>
                </a:lnTo>
                <a:lnTo>
                  <a:pt x="8106" y="1293395"/>
                </a:lnTo>
                <a:close/>
                <a:moveTo>
                  <a:pt x="36917" y="1128744"/>
                </a:moveTo>
                <a:lnTo>
                  <a:pt x="2915291" y="1128744"/>
                </a:lnTo>
                <a:lnTo>
                  <a:pt x="2924351" y="1163978"/>
                </a:lnTo>
                <a:lnTo>
                  <a:pt x="2924961" y="1167979"/>
                </a:lnTo>
                <a:lnTo>
                  <a:pt x="27247" y="1167979"/>
                </a:lnTo>
                <a:lnTo>
                  <a:pt x="27858" y="1163978"/>
                </a:lnTo>
                <a:close/>
                <a:moveTo>
                  <a:pt x="71232" y="1003328"/>
                </a:moveTo>
                <a:lnTo>
                  <a:pt x="2880977" y="1003328"/>
                </a:lnTo>
                <a:lnTo>
                  <a:pt x="2887924" y="1022308"/>
                </a:lnTo>
                <a:lnTo>
                  <a:pt x="2893132" y="1042563"/>
                </a:lnTo>
                <a:lnTo>
                  <a:pt x="59077" y="1042563"/>
                </a:lnTo>
                <a:lnTo>
                  <a:pt x="64285" y="1022308"/>
                </a:lnTo>
                <a:close/>
                <a:moveTo>
                  <a:pt x="118127" y="877912"/>
                </a:moveTo>
                <a:lnTo>
                  <a:pt x="2834081" y="877912"/>
                </a:lnTo>
                <a:lnTo>
                  <a:pt x="2838214" y="886490"/>
                </a:lnTo>
                <a:lnTo>
                  <a:pt x="2849434" y="917147"/>
                </a:lnTo>
                <a:lnTo>
                  <a:pt x="102774" y="917147"/>
                </a:lnTo>
                <a:lnTo>
                  <a:pt x="113995" y="886490"/>
                </a:lnTo>
                <a:close/>
                <a:moveTo>
                  <a:pt x="179143" y="752496"/>
                </a:moveTo>
                <a:lnTo>
                  <a:pt x="2773065" y="752496"/>
                </a:lnTo>
                <a:lnTo>
                  <a:pt x="2775964" y="757267"/>
                </a:lnTo>
                <a:lnTo>
                  <a:pt x="2792566" y="791731"/>
                </a:lnTo>
                <a:lnTo>
                  <a:pt x="159643" y="791731"/>
                </a:lnTo>
                <a:lnTo>
                  <a:pt x="176245" y="757267"/>
                </a:lnTo>
                <a:close/>
                <a:moveTo>
                  <a:pt x="256500" y="627080"/>
                </a:moveTo>
                <a:lnTo>
                  <a:pt x="2695708" y="627080"/>
                </a:lnTo>
                <a:lnTo>
                  <a:pt x="2701917" y="635383"/>
                </a:lnTo>
                <a:lnTo>
                  <a:pt x="2720709" y="666315"/>
                </a:lnTo>
                <a:lnTo>
                  <a:pt x="231500" y="666315"/>
                </a:lnTo>
                <a:lnTo>
                  <a:pt x="250291" y="635383"/>
                </a:lnTo>
                <a:close/>
                <a:moveTo>
                  <a:pt x="353492" y="501664"/>
                </a:moveTo>
                <a:lnTo>
                  <a:pt x="2598716" y="501664"/>
                </a:lnTo>
                <a:lnTo>
                  <a:pt x="2616817" y="521580"/>
                </a:lnTo>
                <a:lnTo>
                  <a:pt x="2631263" y="540899"/>
                </a:lnTo>
                <a:lnTo>
                  <a:pt x="320945" y="540899"/>
                </a:lnTo>
                <a:lnTo>
                  <a:pt x="335392" y="521580"/>
                </a:lnTo>
                <a:close/>
                <a:moveTo>
                  <a:pt x="475202" y="376248"/>
                </a:moveTo>
                <a:lnTo>
                  <a:pt x="2477006" y="376248"/>
                </a:lnTo>
                <a:lnTo>
                  <a:pt x="2520175" y="415483"/>
                </a:lnTo>
                <a:lnTo>
                  <a:pt x="432033" y="415483"/>
                </a:lnTo>
                <a:close/>
                <a:moveTo>
                  <a:pt x="629870" y="250832"/>
                </a:moveTo>
                <a:lnTo>
                  <a:pt x="2322338" y="250832"/>
                </a:lnTo>
                <a:lnTo>
                  <a:pt x="2374807" y="290067"/>
                </a:lnTo>
                <a:lnTo>
                  <a:pt x="577402" y="290067"/>
                </a:lnTo>
                <a:close/>
                <a:moveTo>
                  <a:pt x="847502" y="125416"/>
                </a:moveTo>
                <a:lnTo>
                  <a:pt x="2104706" y="125416"/>
                </a:lnTo>
                <a:lnTo>
                  <a:pt x="2180740" y="162044"/>
                </a:lnTo>
                <a:lnTo>
                  <a:pt x="2185032" y="164651"/>
                </a:lnTo>
                <a:lnTo>
                  <a:pt x="767176" y="164651"/>
                </a:lnTo>
                <a:lnTo>
                  <a:pt x="771468" y="162044"/>
                </a:lnTo>
                <a:close/>
                <a:moveTo>
                  <a:pt x="1267660" y="0"/>
                </a:moveTo>
                <a:lnTo>
                  <a:pt x="1684548" y="0"/>
                </a:lnTo>
                <a:lnTo>
                  <a:pt x="1774029" y="13657"/>
                </a:lnTo>
                <a:lnTo>
                  <a:pt x="1873508" y="39235"/>
                </a:lnTo>
                <a:lnTo>
                  <a:pt x="1078701" y="39235"/>
                </a:lnTo>
                <a:lnTo>
                  <a:pt x="1178179" y="13657"/>
                </a:lnTo>
                <a:close/>
              </a:path>
            </a:pathLst>
          </a:custGeom>
          <a:gradFill flip="none" rotWithShape="1">
            <a:gsLst>
              <a:gs pos="0">
                <a:srgbClr val="33B2E0">
                  <a:alpha val="5000"/>
                </a:srgbClr>
              </a:gs>
              <a:gs pos="100000">
                <a:srgbClr val="0771FF">
                  <a:alpha val="2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4618078-AD21-45C0-9370-84E8571F1A15}"/>
              </a:ext>
            </a:extLst>
          </p:cNvPr>
          <p:cNvSpPr/>
          <p:nvPr/>
        </p:nvSpPr>
        <p:spPr>
          <a:xfrm>
            <a:off x="3207957" y="0"/>
            <a:ext cx="1463167" cy="1457070"/>
          </a:xfrm>
          <a:prstGeom prst="rect">
            <a:avLst/>
          </a:prstGeom>
          <a:blipFill dpi="0" rotWithShape="1">
            <a:blip r:embed="rId3">
              <a:alphaModFix amt="1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19CEC4D-ED24-48EF-9022-273B8782214C}"/>
              </a:ext>
            </a:extLst>
          </p:cNvPr>
          <p:cNvSpPr txBox="1"/>
          <p:nvPr/>
        </p:nvSpPr>
        <p:spPr>
          <a:xfrm>
            <a:off x="2293106" y="-808118"/>
            <a:ext cx="2952208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600" dirty="0">
                <a:gradFill flip="none" rotWithShape="1">
                  <a:gsLst>
                    <a:gs pos="62000">
                      <a:srgbClr val="2181F0"/>
                    </a:gs>
                    <a:gs pos="100000">
                      <a:srgbClr val="1E68EF"/>
                    </a:gs>
                    <a:gs pos="21000">
                      <a:srgbClr val="28BCF2">
                        <a:alpha val="0"/>
                      </a:srgbClr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  <a:endParaRPr lang="zh-CN" altLang="en-US" sz="49600" dirty="0">
              <a:gradFill flip="none" rotWithShape="1">
                <a:gsLst>
                  <a:gs pos="62000">
                    <a:srgbClr val="2181F0"/>
                  </a:gs>
                  <a:gs pos="100000">
                    <a:srgbClr val="1E68EF"/>
                  </a:gs>
                  <a:gs pos="21000">
                    <a:srgbClr val="28BCF2">
                      <a:alpha val="0"/>
                    </a:srgbClr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2C7E79C-970E-48E3-BB40-C5DCEB69B6C1}"/>
              </a:ext>
            </a:extLst>
          </p:cNvPr>
          <p:cNvCxnSpPr>
            <a:cxnSpLocks/>
          </p:cNvCxnSpPr>
          <p:nvPr/>
        </p:nvCxnSpPr>
        <p:spPr>
          <a:xfrm flipH="1">
            <a:off x="2235814" y="3625570"/>
            <a:ext cx="209110" cy="1754150"/>
          </a:xfrm>
          <a:prstGeom prst="line">
            <a:avLst/>
          </a:prstGeom>
          <a:ln w="92075" cap="rnd">
            <a:gradFill>
              <a:gsLst>
                <a:gs pos="0">
                  <a:srgbClr val="3691F1">
                    <a:alpha val="46000"/>
                  </a:srgbClr>
                </a:gs>
                <a:gs pos="100000">
                  <a:srgbClr val="1E68E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BFE30D2-7C9F-416A-97CA-2B54DB435FA0}"/>
              </a:ext>
            </a:extLst>
          </p:cNvPr>
          <p:cNvCxnSpPr>
            <a:cxnSpLocks/>
          </p:cNvCxnSpPr>
          <p:nvPr/>
        </p:nvCxnSpPr>
        <p:spPr>
          <a:xfrm flipH="1">
            <a:off x="3392810" y="1457070"/>
            <a:ext cx="209110" cy="1754150"/>
          </a:xfrm>
          <a:prstGeom prst="line">
            <a:avLst/>
          </a:prstGeom>
          <a:ln w="92075" cap="rnd">
            <a:gradFill>
              <a:gsLst>
                <a:gs pos="0">
                  <a:srgbClr val="3691F1">
                    <a:alpha val="46000"/>
                  </a:srgbClr>
                </a:gs>
                <a:gs pos="100000">
                  <a:srgbClr val="1E68E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DB3A77D-10CF-46E8-94CE-2C20DBEB27B1}"/>
              </a:ext>
            </a:extLst>
          </p:cNvPr>
          <p:cNvGrpSpPr/>
          <p:nvPr/>
        </p:nvGrpSpPr>
        <p:grpSpPr>
          <a:xfrm>
            <a:off x="3541376" y="2334145"/>
            <a:ext cx="6824084" cy="1917041"/>
            <a:chOff x="4251962" y="2334145"/>
            <a:chExt cx="6824084" cy="1917041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908F858-C684-49A1-8E63-A76B4F71BDCC}"/>
                </a:ext>
              </a:extLst>
            </p:cNvPr>
            <p:cNvSpPr/>
            <p:nvPr/>
          </p:nvSpPr>
          <p:spPr>
            <a:xfrm>
              <a:off x="9042400" y="2366450"/>
              <a:ext cx="1463167" cy="1457070"/>
            </a:xfrm>
            <a:prstGeom prst="rect">
              <a:avLst/>
            </a:prstGeom>
            <a:blipFill dpi="0" rotWithShape="1">
              <a:blip r:embed="rId4">
                <a:alphaModFix amt="16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780EBEDC-176D-49CA-97CB-27100346EDAF}"/>
                </a:ext>
              </a:extLst>
            </p:cNvPr>
            <p:cNvSpPr/>
            <p:nvPr/>
          </p:nvSpPr>
          <p:spPr>
            <a:xfrm>
              <a:off x="4251962" y="2334145"/>
              <a:ext cx="6824084" cy="1917040"/>
            </a:xfrm>
            <a:prstGeom prst="parallelogram">
              <a:avLst>
                <a:gd name="adj" fmla="val 12280"/>
              </a:avLst>
            </a:prstGeom>
            <a:gradFill>
              <a:gsLst>
                <a:gs pos="0">
                  <a:srgbClr val="2363EA"/>
                </a:gs>
                <a:gs pos="100000">
                  <a:srgbClr val="0E4BCB"/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5102736-991C-43E2-A0E7-28BB97ACAC75}"/>
                </a:ext>
              </a:extLst>
            </p:cNvPr>
            <p:cNvSpPr/>
            <p:nvPr/>
          </p:nvSpPr>
          <p:spPr>
            <a:xfrm>
              <a:off x="5540177" y="3123054"/>
              <a:ext cx="903962" cy="903962"/>
            </a:xfrm>
            <a:prstGeom prst="ellipse">
              <a:avLst/>
            </a:prstGeom>
            <a:solidFill>
              <a:srgbClr val="1C69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5385BBC-3A5A-4D1F-B2A6-C5B74FE65C0B}"/>
                </a:ext>
              </a:extLst>
            </p:cNvPr>
            <p:cNvSpPr/>
            <p:nvPr/>
          </p:nvSpPr>
          <p:spPr>
            <a:xfrm>
              <a:off x="4251962" y="3519821"/>
              <a:ext cx="1957102" cy="731365"/>
            </a:xfrm>
            <a:custGeom>
              <a:avLst/>
              <a:gdLst>
                <a:gd name="connsiteX0" fmla="*/ 2723 w 1957102"/>
                <a:gd name="connsiteY0" fmla="*/ 709195 h 731365"/>
                <a:gd name="connsiteX1" fmla="*/ 1948186 w 1957102"/>
                <a:gd name="connsiteY1" fmla="*/ 709195 h 731365"/>
                <a:gd name="connsiteX2" fmla="*/ 1951524 w 1957102"/>
                <a:gd name="connsiteY2" fmla="*/ 716124 h 731365"/>
                <a:gd name="connsiteX3" fmla="*/ 1957102 w 1957102"/>
                <a:gd name="connsiteY3" fmla="*/ 731365 h 731365"/>
                <a:gd name="connsiteX4" fmla="*/ 0 w 1957102"/>
                <a:gd name="connsiteY4" fmla="*/ 731365 h 731365"/>
                <a:gd name="connsiteX5" fmla="*/ 15164 w 1957102"/>
                <a:gd name="connsiteY5" fmla="*/ 607881 h 731365"/>
                <a:gd name="connsiteX6" fmla="*/ 1898896 w 1957102"/>
                <a:gd name="connsiteY6" fmla="*/ 607881 h 731365"/>
                <a:gd name="connsiteX7" fmla="*/ 1901238 w 1957102"/>
                <a:gd name="connsiteY7" fmla="*/ 611735 h 731365"/>
                <a:gd name="connsiteX8" fmla="*/ 1914649 w 1957102"/>
                <a:gd name="connsiteY8" fmla="*/ 639576 h 731365"/>
                <a:gd name="connsiteX9" fmla="*/ 11272 w 1957102"/>
                <a:gd name="connsiteY9" fmla="*/ 639576 h 731365"/>
                <a:gd name="connsiteX10" fmla="*/ 27605 w 1957102"/>
                <a:gd name="connsiteY10" fmla="*/ 506568 h 731365"/>
                <a:gd name="connsiteX11" fmla="*/ 1836405 w 1957102"/>
                <a:gd name="connsiteY11" fmla="*/ 506568 h 731365"/>
                <a:gd name="connsiteX12" fmla="*/ 1841421 w 1957102"/>
                <a:gd name="connsiteY12" fmla="*/ 513275 h 731365"/>
                <a:gd name="connsiteX13" fmla="*/ 1856601 w 1957102"/>
                <a:gd name="connsiteY13" fmla="*/ 538263 h 731365"/>
                <a:gd name="connsiteX14" fmla="*/ 23713 w 1957102"/>
                <a:gd name="connsiteY14" fmla="*/ 538263 h 731365"/>
                <a:gd name="connsiteX15" fmla="*/ 40047 w 1957102"/>
                <a:gd name="connsiteY15" fmla="*/ 405254 h 731365"/>
                <a:gd name="connsiteX16" fmla="*/ 1758053 w 1957102"/>
                <a:gd name="connsiteY16" fmla="*/ 405254 h 731365"/>
                <a:gd name="connsiteX17" fmla="*/ 1772675 w 1957102"/>
                <a:gd name="connsiteY17" fmla="*/ 421343 h 731365"/>
                <a:gd name="connsiteX18" fmla="*/ 1784345 w 1957102"/>
                <a:gd name="connsiteY18" fmla="*/ 436949 h 731365"/>
                <a:gd name="connsiteX19" fmla="*/ 36155 w 1957102"/>
                <a:gd name="connsiteY19" fmla="*/ 436949 h 731365"/>
                <a:gd name="connsiteX20" fmla="*/ 52488 w 1957102"/>
                <a:gd name="connsiteY20" fmla="*/ 303941 h 731365"/>
                <a:gd name="connsiteX21" fmla="*/ 1659733 w 1957102"/>
                <a:gd name="connsiteY21" fmla="*/ 303941 h 731365"/>
                <a:gd name="connsiteX22" fmla="*/ 1694606 w 1957102"/>
                <a:gd name="connsiteY22" fmla="*/ 335636 h 731365"/>
                <a:gd name="connsiteX23" fmla="*/ 48596 w 1957102"/>
                <a:gd name="connsiteY23" fmla="*/ 335636 h 731365"/>
                <a:gd name="connsiteX24" fmla="*/ 167579 w 1957102"/>
                <a:gd name="connsiteY24" fmla="*/ 202627 h 731365"/>
                <a:gd name="connsiteX25" fmla="*/ 1534789 w 1957102"/>
                <a:gd name="connsiteY25" fmla="*/ 202627 h 731365"/>
                <a:gd name="connsiteX26" fmla="*/ 1577175 w 1957102"/>
                <a:gd name="connsiteY26" fmla="*/ 234322 h 731365"/>
                <a:gd name="connsiteX27" fmla="*/ 125194 w 1957102"/>
                <a:gd name="connsiteY27" fmla="*/ 234322 h 731365"/>
                <a:gd name="connsiteX28" fmla="*/ 343387 w 1957102"/>
                <a:gd name="connsiteY28" fmla="*/ 101314 h 731365"/>
                <a:gd name="connsiteX29" fmla="*/ 1358982 w 1957102"/>
                <a:gd name="connsiteY29" fmla="*/ 101314 h 731365"/>
                <a:gd name="connsiteX30" fmla="*/ 1420404 w 1957102"/>
                <a:gd name="connsiteY30" fmla="*/ 130902 h 731365"/>
                <a:gd name="connsiteX31" fmla="*/ 1423871 w 1957102"/>
                <a:gd name="connsiteY31" fmla="*/ 133008 h 731365"/>
                <a:gd name="connsiteX32" fmla="*/ 278498 w 1957102"/>
                <a:gd name="connsiteY32" fmla="*/ 133008 h 731365"/>
                <a:gd name="connsiteX33" fmla="*/ 281965 w 1957102"/>
                <a:gd name="connsiteY33" fmla="*/ 130902 h 731365"/>
                <a:gd name="connsiteX34" fmla="*/ 682799 w 1957102"/>
                <a:gd name="connsiteY34" fmla="*/ 0 h 731365"/>
                <a:gd name="connsiteX35" fmla="*/ 1019570 w 1957102"/>
                <a:gd name="connsiteY35" fmla="*/ 0 h 731365"/>
                <a:gd name="connsiteX36" fmla="*/ 1091854 w 1957102"/>
                <a:gd name="connsiteY36" fmla="*/ 11033 h 731365"/>
                <a:gd name="connsiteX37" fmla="*/ 1172215 w 1957102"/>
                <a:gd name="connsiteY37" fmla="*/ 31695 h 731365"/>
                <a:gd name="connsiteX38" fmla="*/ 530154 w 1957102"/>
                <a:gd name="connsiteY38" fmla="*/ 31695 h 731365"/>
                <a:gd name="connsiteX39" fmla="*/ 610514 w 1957102"/>
                <a:gd name="connsiteY39" fmla="*/ 11033 h 73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57102" h="731365">
                  <a:moveTo>
                    <a:pt x="2723" y="709195"/>
                  </a:moveTo>
                  <a:lnTo>
                    <a:pt x="1948186" y="709195"/>
                  </a:lnTo>
                  <a:lnTo>
                    <a:pt x="1951524" y="716124"/>
                  </a:lnTo>
                  <a:lnTo>
                    <a:pt x="1957102" y="731365"/>
                  </a:lnTo>
                  <a:lnTo>
                    <a:pt x="0" y="731365"/>
                  </a:lnTo>
                  <a:close/>
                  <a:moveTo>
                    <a:pt x="15164" y="607881"/>
                  </a:moveTo>
                  <a:lnTo>
                    <a:pt x="1898896" y="607881"/>
                  </a:lnTo>
                  <a:lnTo>
                    <a:pt x="1901238" y="611735"/>
                  </a:lnTo>
                  <a:lnTo>
                    <a:pt x="1914649" y="639576"/>
                  </a:lnTo>
                  <a:lnTo>
                    <a:pt x="11272" y="639576"/>
                  </a:lnTo>
                  <a:close/>
                  <a:moveTo>
                    <a:pt x="27605" y="506568"/>
                  </a:moveTo>
                  <a:lnTo>
                    <a:pt x="1836405" y="506568"/>
                  </a:lnTo>
                  <a:lnTo>
                    <a:pt x="1841421" y="513275"/>
                  </a:lnTo>
                  <a:lnTo>
                    <a:pt x="1856601" y="538263"/>
                  </a:lnTo>
                  <a:lnTo>
                    <a:pt x="23713" y="538263"/>
                  </a:lnTo>
                  <a:close/>
                  <a:moveTo>
                    <a:pt x="40047" y="405254"/>
                  </a:moveTo>
                  <a:lnTo>
                    <a:pt x="1758053" y="405254"/>
                  </a:lnTo>
                  <a:lnTo>
                    <a:pt x="1772675" y="421343"/>
                  </a:lnTo>
                  <a:lnTo>
                    <a:pt x="1784345" y="436949"/>
                  </a:lnTo>
                  <a:lnTo>
                    <a:pt x="36155" y="436949"/>
                  </a:lnTo>
                  <a:close/>
                  <a:moveTo>
                    <a:pt x="52488" y="303941"/>
                  </a:moveTo>
                  <a:lnTo>
                    <a:pt x="1659733" y="303941"/>
                  </a:lnTo>
                  <a:lnTo>
                    <a:pt x="1694606" y="335636"/>
                  </a:lnTo>
                  <a:lnTo>
                    <a:pt x="48596" y="335636"/>
                  </a:lnTo>
                  <a:close/>
                  <a:moveTo>
                    <a:pt x="167579" y="202627"/>
                  </a:moveTo>
                  <a:lnTo>
                    <a:pt x="1534789" y="202627"/>
                  </a:lnTo>
                  <a:lnTo>
                    <a:pt x="1577175" y="234322"/>
                  </a:lnTo>
                  <a:lnTo>
                    <a:pt x="125194" y="234322"/>
                  </a:lnTo>
                  <a:close/>
                  <a:moveTo>
                    <a:pt x="343387" y="101314"/>
                  </a:moveTo>
                  <a:lnTo>
                    <a:pt x="1358982" y="101314"/>
                  </a:lnTo>
                  <a:lnTo>
                    <a:pt x="1420404" y="130902"/>
                  </a:lnTo>
                  <a:lnTo>
                    <a:pt x="1423871" y="133008"/>
                  </a:lnTo>
                  <a:lnTo>
                    <a:pt x="278498" y="133008"/>
                  </a:lnTo>
                  <a:lnTo>
                    <a:pt x="281965" y="130902"/>
                  </a:lnTo>
                  <a:close/>
                  <a:moveTo>
                    <a:pt x="682799" y="0"/>
                  </a:moveTo>
                  <a:lnTo>
                    <a:pt x="1019570" y="0"/>
                  </a:lnTo>
                  <a:lnTo>
                    <a:pt x="1091854" y="11033"/>
                  </a:lnTo>
                  <a:lnTo>
                    <a:pt x="1172215" y="31695"/>
                  </a:lnTo>
                  <a:lnTo>
                    <a:pt x="530154" y="31695"/>
                  </a:lnTo>
                  <a:lnTo>
                    <a:pt x="610514" y="1103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3B2E0">
                    <a:alpha val="84000"/>
                  </a:srgbClr>
                </a:gs>
                <a:gs pos="100000">
                  <a:srgbClr val="0771FF">
                    <a:alpha val="6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3B2D2BF-1C32-4C3F-9A48-055A0C64ABB5}"/>
                </a:ext>
              </a:extLst>
            </p:cNvPr>
            <p:cNvSpPr/>
            <p:nvPr/>
          </p:nvSpPr>
          <p:spPr>
            <a:xfrm>
              <a:off x="9532095" y="2887455"/>
              <a:ext cx="1447586" cy="1328097"/>
            </a:xfrm>
            <a:custGeom>
              <a:avLst/>
              <a:gdLst>
                <a:gd name="connsiteX0" fmla="*/ 133865 w 1447586"/>
                <a:gd name="connsiteY0" fmla="*/ 1305409 h 1328097"/>
                <a:gd name="connsiteX1" fmla="*/ 1315700 w 1447586"/>
                <a:gd name="connsiteY1" fmla="*/ 1305409 h 1328097"/>
                <a:gd name="connsiteX2" fmla="*/ 1312914 w 1447586"/>
                <a:gd name="connsiteY2" fmla="*/ 1328097 h 1328097"/>
                <a:gd name="connsiteX3" fmla="*/ 148322 w 1447586"/>
                <a:gd name="connsiteY3" fmla="*/ 1328097 h 1328097"/>
                <a:gd name="connsiteX4" fmla="*/ 144733 w 1447586"/>
                <a:gd name="connsiteY4" fmla="*/ 1323297 h 1328097"/>
                <a:gd name="connsiteX5" fmla="*/ 92314 w 1447586"/>
                <a:gd name="connsiteY5" fmla="*/ 1232886 h 1328097"/>
                <a:gd name="connsiteX6" fmla="*/ 1324606 w 1447586"/>
                <a:gd name="connsiteY6" fmla="*/ 1232886 h 1328097"/>
                <a:gd name="connsiteX7" fmla="*/ 1321820 w 1447586"/>
                <a:gd name="connsiteY7" fmla="*/ 1255574 h 1328097"/>
                <a:gd name="connsiteX8" fmla="*/ 103590 w 1447586"/>
                <a:gd name="connsiteY8" fmla="*/ 1255574 h 1328097"/>
                <a:gd name="connsiteX9" fmla="*/ 101915 w 1447586"/>
                <a:gd name="connsiteY9" fmla="*/ 1252817 h 1328097"/>
                <a:gd name="connsiteX10" fmla="*/ 59429 w 1447586"/>
                <a:gd name="connsiteY10" fmla="*/ 1160363 h 1328097"/>
                <a:gd name="connsiteX11" fmla="*/ 1333512 w 1447586"/>
                <a:gd name="connsiteY11" fmla="*/ 1160363 h 1328097"/>
                <a:gd name="connsiteX12" fmla="*/ 1330726 w 1447586"/>
                <a:gd name="connsiteY12" fmla="*/ 1183051 h 1328097"/>
                <a:gd name="connsiteX13" fmla="*/ 68307 w 1447586"/>
                <a:gd name="connsiteY13" fmla="*/ 1183051 h 1328097"/>
                <a:gd name="connsiteX14" fmla="*/ 65918 w 1447586"/>
                <a:gd name="connsiteY14" fmla="*/ 1178093 h 1328097"/>
                <a:gd name="connsiteX15" fmla="*/ 34161 w 1447586"/>
                <a:gd name="connsiteY15" fmla="*/ 1087841 h 1328097"/>
                <a:gd name="connsiteX16" fmla="*/ 1342417 w 1447586"/>
                <a:gd name="connsiteY16" fmla="*/ 1087841 h 1328097"/>
                <a:gd name="connsiteX17" fmla="*/ 1339631 w 1447586"/>
                <a:gd name="connsiteY17" fmla="*/ 1110529 h 1328097"/>
                <a:gd name="connsiteX18" fmla="*/ 41189 w 1447586"/>
                <a:gd name="connsiteY18" fmla="*/ 1110529 h 1328097"/>
                <a:gd name="connsiteX19" fmla="*/ 37173 w 1447586"/>
                <a:gd name="connsiteY19" fmla="*/ 1099555 h 1328097"/>
                <a:gd name="connsiteX20" fmla="*/ 15756 w 1447586"/>
                <a:gd name="connsiteY20" fmla="*/ 1015318 h 1328097"/>
                <a:gd name="connsiteX21" fmla="*/ 1351323 w 1447586"/>
                <a:gd name="connsiteY21" fmla="*/ 1015318 h 1328097"/>
                <a:gd name="connsiteX22" fmla="*/ 1348537 w 1447586"/>
                <a:gd name="connsiteY22" fmla="*/ 1038006 h 1328097"/>
                <a:gd name="connsiteX23" fmla="*/ 21347 w 1447586"/>
                <a:gd name="connsiteY23" fmla="*/ 1038006 h 1328097"/>
                <a:gd name="connsiteX24" fmla="*/ 16109 w 1447586"/>
                <a:gd name="connsiteY24" fmla="*/ 1017633 h 1328097"/>
                <a:gd name="connsiteX25" fmla="*/ 4687 w 1447586"/>
                <a:gd name="connsiteY25" fmla="*/ 942795 h 1328097"/>
                <a:gd name="connsiteX26" fmla="*/ 1360229 w 1447586"/>
                <a:gd name="connsiteY26" fmla="*/ 942795 h 1328097"/>
                <a:gd name="connsiteX27" fmla="*/ 1357443 w 1447586"/>
                <a:gd name="connsiteY27" fmla="*/ 965483 h 1328097"/>
                <a:gd name="connsiteX28" fmla="*/ 8150 w 1447586"/>
                <a:gd name="connsiteY28" fmla="*/ 965483 h 1328097"/>
                <a:gd name="connsiteX29" fmla="*/ 0 w 1447586"/>
                <a:gd name="connsiteY29" fmla="*/ 870273 h 1328097"/>
                <a:gd name="connsiteX30" fmla="*/ 1369135 w 1447586"/>
                <a:gd name="connsiteY30" fmla="*/ 870273 h 1328097"/>
                <a:gd name="connsiteX31" fmla="*/ 1366349 w 1447586"/>
                <a:gd name="connsiteY31" fmla="*/ 892960 h 1328097"/>
                <a:gd name="connsiteX32" fmla="*/ 1146 w 1447586"/>
                <a:gd name="connsiteY32" fmla="*/ 892960 h 1328097"/>
                <a:gd name="connsiteX33" fmla="*/ 1146 w 1447586"/>
                <a:gd name="connsiteY33" fmla="*/ 797750 h 1328097"/>
                <a:gd name="connsiteX34" fmla="*/ 1378041 w 1447586"/>
                <a:gd name="connsiteY34" fmla="*/ 797750 h 1328097"/>
                <a:gd name="connsiteX35" fmla="*/ 1375255 w 1447586"/>
                <a:gd name="connsiteY35" fmla="*/ 820438 h 1328097"/>
                <a:gd name="connsiteX36" fmla="*/ 0 w 1447586"/>
                <a:gd name="connsiteY36" fmla="*/ 820438 h 1328097"/>
                <a:gd name="connsiteX37" fmla="*/ 8150 w 1447586"/>
                <a:gd name="connsiteY37" fmla="*/ 725227 h 1328097"/>
                <a:gd name="connsiteX38" fmla="*/ 1386946 w 1447586"/>
                <a:gd name="connsiteY38" fmla="*/ 725227 h 1328097"/>
                <a:gd name="connsiteX39" fmla="*/ 1384160 w 1447586"/>
                <a:gd name="connsiteY39" fmla="*/ 747915 h 1328097"/>
                <a:gd name="connsiteX40" fmla="*/ 4687 w 1447586"/>
                <a:gd name="connsiteY40" fmla="*/ 747915 h 1328097"/>
                <a:gd name="connsiteX41" fmla="*/ 21348 w 1447586"/>
                <a:gd name="connsiteY41" fmla="*/ 652704 h 1328097"/>
                <a:gd name="connsiteX42" fmla="*/ 1395852 w 1447586"/>
                <a:gd name="connsiteY42" fmla="*/ 652704 h 1328097"/>
                <a:gd name="connsiteX43" fmla="*/ 1393066 w 1447586"/>
                <a:gd name="connsiteY43" fmla="*/ 675392 h 1328097"/>
                <a:gd name="connsiteX44" fmla="*/ 15756 w 1447586"/>
                <a:gd name="connsiteY44" fmla="*/ 675392 h 1328097"/>
                <a:gd name="connsiteX45" fmla="*/ 16109 w 1447586"/>
                <a:gd name="connsiteY45" fmla="*/ 673079 h 1328097"/>
                <a:gd name="connsiteX46" fmla="*/ 41190 w 1447586"/>
                <a:gd name="connsiteY46" fmla="*/ 580182 h 1328097"/>
                <a:gd name="connsiteX47" fmla="*/ 1404758 w 1447586"/>
                <a:gd name="connsiteY47" fmla="*/ 580182 h 1328097"/>
                <a:gd name="connsiteX48" fmla="*/ 1401972 w 1447586"/>
                <a:gd name="connsiteY48" fmla="*/ 602870 h 1328097"/>
                <a:gd name="connsiteX49" fmla="*/ 34162 w 1447586"/>
                <a:gd name="connsiteY49" fmla="*/ 602870 h 1328097"/>
                <a:gd name="connsiteX50" fmla="*/ 37173 w 1447586"/>
                <a:gd name="connsiteY50" fmla="*/ 591157 h 1328097"/>
                <a:gd name="connsiteX51" fmla="*/ 68308 w 1447586"/>
                <a:gd name="connsiteY51" fmla="*/ 507659 h 1328097"/>
                <a:gd name="connsiteX52" fmla="*/ 1413664 w 1447586"/>
                <a:gd name="connsiteY52" fmla="*/ 507659 h 1328097"/>
                <a:gd name="connsiteX53" fmla="*/ 1410878 w 1447586"/>
                <a:gd name="connsiteY53" fmla="*/ 530347 h 1328097"/>
                <a:gd name="connsiteX54" fmla="*/ 59430 w 1447586"/>
                <a:gd name="connsiteY54" fmla="*/ 530347 h 1328097"/>
                <a:gd name="connsiteX55" fmla="*/ 65918 w 1447586"/>
                <a:gd name="connsiteY55" fmla="*/ 512619 h 1328097"/>
                <a:gd name="connsiteX56" fmla="*/ 103591 w 1447586"/>
                <a:gd name="connsiteY56" fmla="*/ 435136 h 1328097"/>
                <a:gd name="connsiteX57" fmla="*/ 1422570 w 1447586"/>
                <a:gd name="connsiteY57" fmla="*/ 435136 h 1328097"/>
                <a:gd name="connsiteX58" fmla="*/ 1419784 w 1447586"/>
                <a:gd name="connsiteY58" fmla="*/ 457824 h 1328097"/>
                <a:gd name="connsiteX59" fmla="*/ 92315 w 1447586"/>
                <a:gd name="connsiteY59" fmla="*/ 457824 h 1328097"/>
                <a:gd name="connsiteX60" fmla="*/ 101915 w 1447586"/>
                <a:gd name="connsiteY60" fmla="*/ 437895 h 1328097"/>
                <a:gd name="connsiteX61" fmla="*/ 148323 w 1447586"/>
                <a:gd name="connsiteY61" fmla="*/ 362614 h 1328097"/>
                <a:gd name="connsiteX62" fmla="*/ 1431475 w 1447586"/>
                <a:gd name="connsiteY62" fmla="*/ 362614 h 1328097"/>
                <a:gd name="connsiteX63" fmla="*/ 1428689 w 1447586"/>
                <a:gd name="connsiteY63" fmla="*/ 385302 h 1328097"/>
                <a:gd name="connsiteX64" fmla="*/ 133867 w 1447586"/>
                <a:gd name="connsiteY64" fmla="*/ 385302 h 1328097"/>
                <a:gd name="connsiteX65" fmla="*/ 144733 w 1447586"/>
                <a:gd name="connsiteY65" fmla="*/ 367415 h 1328097"/>
                <a:gd name="connsiteX66" fmla="*/ 204409 w 1447586"/>
                <a:gd name="connsiteY66" fmla="*/ 290091 h 1328097"/>
                <a:gd name="connsiteX67" fmla="*/ 1440381 w 1447586"/>
                <a:gd name="connsiteY67" fmla="*/ 290091 h 1328097"/>
                <a:gd name="connsiteX68" fmla="*/ 1437595 w 1447586"/>
                <a:gd name="connsiteY68" fmla="*/ 312779 h 1328097"/>
                <a:gd name="connsiteX69" fmla="*/ 185589 w 1447586"/>
                <a:gd name="connsiteY69" fmla="*/ 312779 h 1328097"/>
                <a:gd name="connsiteX70" fmla="*/ 193943 w 1447586"/>
                <a:gd name="connsiteY70" fmla="*/ 301608 h 1328097"/>
                <a:gd name="connsiteX71" fmla="*/ 274789 w 1447586"/>
                <a:gd name="connsiteY71" fmla="*/ 217568 h 1328097"/>
                <a:gd name="connsiteX72" fmla="*/ 1432348 w 1447586"/>
                <a:gd name="connsiteY72" fmla="*/ 217568 h 1328097"/>
                <a:gd name="connsiteX73" fmla="*/ 1447586 w 1447586"/>
                <a:gd name="connsiteY73" fmla="*/ 231418 h 1328097"/>
                <a:gd name="connsiteX74" fmla="*/ 1446501 w 1447586"/>
                <a:gd name="connsiteY74" fmla="*/ 240256 h 1328097"/>
                <a:gd name="connsiteX75" fmla="*/ 249826 w 1447586"/>
                <a:gd name="connsiteY75" fmla="*/ 240256 h 1328097"/>
                <a:gd name="connsiteX76" fmla="*/ 364227 w 1447586"/>
                <a:gd name="connsiteY76" fmla="*/ 145046 h 1328097"/>
                <a:gd name="connsiteX77" fmla="*/ 1342910 w 1447586"/>
                <a:gd name="connsiteY77" fmla="*/ 145046 h 1328097"/>
                <a:gd name="connsiteX78" fmla="*/ 1373250 w 1447586"/>
                <a:gd name="connsiteY78" fmla="*/ 167733 h 1328097"/>
                <a:gd name="connsiteX79" fmla="*/ 333887 w 1447586"/>
                <a:gd name="connsiteY79" fmla="*/ 167733 h 1328097"/>
                <a:gd name="connsiteX80" fmla="*/ 490075 w 1447586"/>
                <a:gd name="connsiteY80" fmla="*/ 72523 h 1328097"/>
                <a:gd name="connsiteX81" fmla="*/ 1217063 w 1447586"/>
                <a:gd name="connsiteY81" fmla="*/ 72523 h 1328097"/>
                <a:gd name="connsiteX82" fmla="*/ 1261030 w 1447586"/>
                <a:gd name="connsiteY82" fmla="*/ 93703 h 1328097"/>
                <a:gd name="connsiteX83" fmla="*/ 1263512 w 1447586"/>
                <a:gd name="connsiteY83" fmla="*/ 95211 h 1328097"/>
                <a:gd name="connsiteX84" fmla="*/ 443625 w 1447586"/>
                <a:gd name="connsiteY84" fmla="*/ 95211 h 1328097"/>
                <a:gd name="connsiteX85" fmla="*/ 446107 w 1447586"/>
                <a:gd name="connsiteY85" fmla="*/ 93703 h 1328097"/>
                <a:gd name="connsiteX86" fmla="*/ 733034 w 1447586"/>
                <a:gd name="connsiteY86" fmla="*/ 0 h 1328097"/>
                <a:gd name="connsiteX87" fmla="*/ 974103 w 1447586"/>
                <a:gd name="connsiteY87" fmla="*/ 0 h 1328097"/>
                <a:gd name="connsiteX88" fmla="*/ 1025846 w 1447586"/>
                <a:gd name="connsiteY88" fmla="*/ 7897 h 1328097"/>
                <a:gd name="connsiteX89" fmla="*/ 1083370 w 1447586"/>
                <a:gd name="connsiteY89" fmla="*/ 22688 h 1328097"/>
                <a:gd name="connsiteX90" fmla="*/ 623767 w 1447586"/>
                <a:gd name="connsiteY90" fmla="*/ 22688 h 1328097"/>
                <a:gd name="connsiteX91" fmla="*/ 681291 w 1447586"/>
                <a:gd name="connsiteY91" fmla="*/ 7897 h 132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447586" h="1328097">
                  <a:moveTo>
                    <a:pt x="133865" y="1305409"/>
                  </a:moveTo>
                  <a:lnTo>
                    <a:pt x="1315700" y="1305409"/>
                  </a:lnTo>
                  <a:lnTo>
                    <a:pt x="1312914" y="1328097"/>
                  </a:lnTo>
                  <a:lnTo>
                    <a:pt x="148322" y="1328097"/>
                  </a:lnTo>
                  <a:lnTo>
                    <a:pt x="144733" y="1323297"/>
                  </a:lnTo>
                  <a:close/>
                  <a:moveTo>
                    <a:pt x="92314" y="1232886"/>
                  </a:moveTo>
                  <a:lnTo>
                    <a:pt x="1324606" y="1232886"/>
                  </a:lnTo>
                  <a:lnTo>
                    <a:pt x="1321820" y="1255574"/>
                  </a:lnTo>
                  <a:lnTo>
                    <a:pt x="103590" y="1255574"/>
                  </a:lnTo>
                  <a:lnTo>
                    <a:pt x="101915" y="1252817"/>
                  </a:lnTo>
                  <a:close/>
                  <a:moveTo>
                    <a:pt x="59429" y="1160363"/>
                  </a:moveTo>
                  <a:lnTo>
                    <a:pt x="1333512" y="1160363"/>
                  </a:lnTo>
                  <a:lnTo>
                    <a:pt x="1330726" y="1183051"/>
                  </a:lnTo>
                  <a:lnTo>
                    <a:pt x="68307" y="1183051"/>
                  </a:lnTo>
                  <a:lnTo>
                    <a:pt x="65918" y="1178093"/>
                  </a:lnTo>
                  <a:close/>
                  <a:moveTo>
                    <a:pt x="34161" y="1087841"/>
                  </a:moveTo>
                  <a:lnTo>
                    <a:pt x="1342417" y="1087841"/>
                  </a:lnTo>
                  <a:lnTo>
                    <a:pt x="1339631" y="1110529"/>
                  </a:lnTo>
                  <a:lnTo>
                    <a:pt x="41189" y="1110529"/>
                  </a:lnTo>
                  <a:lnTo>
                    <a:pt x="37173" y="1099555"/>
                  </a:lnTo>
                  <a:close/>
                  <a:moveTo>
                    <a:pt x="15756" y="1015318"/>
                  </a:moveTo>
                  <a:lnTo>
                    <a:pt x="1351323" y="1015318"/>
                  </a:lnTo>
                  <a:lnTo>
                    <a:pt x="1348537" y="1038006"/>
                  </a:lnTo>
                  <a:lnTo>
                    <a:pt x="21347" y="1038006"/>
                  </a:lnTo>
                  <a:lnTo>
                    <a:pt x="16109" y="1017633"/>
                  </a:lnTo>
                  <a:close/>
                  <a:moveTo>
                    <a:pt x="4687" y="942795"/>
                  </a:moveTo>
                  <a:lnTo>
                    <a:pt x="1360229" y="942795"/>
                  </a:lnTo>
                  <a:lnTo>
                    <a:pt x="1357443" y="965483"/>
                  </a:lnTo>
                  <a:lnTo>
                    <a:pt x="8150" y="965483"/>
                  </a:lnTo>
                  <a:close/>
                  <a:moveTo>
                    <a:pt x="0" y="870273"/>
                  </a:moveTo>
                  <a:lnTo>
                    <a:pt x="1369135" y="870273"/>
                  </a:lnTo>
                  <a:lnTo>
                    <a:pt x="1366349" y="892960"/>
                  </a:lnTo>
                  <a:lnTo>
                    <a:pt x="1146" y="892960"/>
                  </a:lnTo>
                  <a:close/>
                  <a:moveTo>
                    <a:pt x="1146" y="797750"/>
                  </a:moveTo>
                  <a:lnTo>
                    <a:pt x="1378041" y="797750"/>
                  </a:lnTo>
                  <a:lnTo>
                    <a:pt x="1375255" y="820438"/>
                  </a:lnTo>
                  <a:lnTo>
                    <a:pt x="0" y="820438"/>
                  </a:lnTo>
                  <a:close/>
                  <a:moveTo>
                    <a:pt x="8150" y="725227"/>
                  </a:moveTo>
                  <a:lnTo>
                    <a:pt x="1386946" y="725227"/>
                  </a:lnTo>
                  <a:lnTo>
                    <a:pt x="1384160" y="747915"/>
                  </a:lnTo>
                  <a:lnTo>
                    <a:pt x="4687" y="747915"/>
                  </a:lnTo>
                  <a:close/>
                  <a:moveTo>
                    <a:pt x="21348" y="652704"/>
                  </a:moveTo>
                  <a:lnTo>
                    <a:pt x="1395852" y="652704"/>
                  </a:lnTo>
                  <a:lnTo>
                    <a:pt x="1393066" y="675392"/>
                  </a:lnTo>
                  <a:lnTo>
                    <a:pt x="15756" y="675392"/>
                  </a:lnTo>
                  <a:lnTo>
                    <a:pt x="16109" y="673079"/>
                  </a:lnTo>
                  <a:close/>
                  <a:moveTo>
                    <a:pt x="41190" y="580182"/>
                  </a:moveTo>
                  <a:lnTo>
                    <a:pt x="1404758" y="580182"/>
                  </a:lnTo>
                  <a:lnTo>
                    <a:pt x="1401972" y="602870"/>
                  </a:lnTo>
                  <a:lnTo>
                    <a:pt x="34162" y="602870"/>
                  </a:lnTo>
                  <a:lnTo>
                    <a:pt x="37173" y="591157"/>
                  </a:lnTo>
                  <a:close/>
                  <a:moveTo>
                    <a:pt x="68308" y="507659"/>
                  </a:moveTo>
                  <a:lnTo>
                    <a:pt x="1413664" y="507659"/>
                  </a:lnTo>
                  <a:lnTo>
                    <a:pt x="1410878" y="530347"/>
                  </a:lnTo>
                  <a:lnTo>
                    <a:pt x="59430" y="530347"/>
                  </a:lnTo>
                  <a:lnTo>
                    <a:pt x="65918" y="512619"/>
                  </a:lnTo>
                  <a:close/>
                  <a:moveTo>
                    <a:pt x="103591" y="435136"/>
                  </a:moveTo>
                  <a:lnTo>
                    <a:pt x="1422570" y="435136"/>
                  </a:lnTo>
                  <a:lnTo>
                    <a:pt x="1419784" y="457824"/>
                  </a:lnTo>
                  <a:lnTo>
                    <a:pt x="92315" y="457824"/>
                  </a:lnTo>
                  <a:lnTo>
                    <a:pt x="101915" y="437895"/>
                  </a:lnTo>
                  <a:close/>
                  <a:moveTo>
                    <a:pt x="148323" y="362614"/>
                  </a:moveTo>
                  <a:lnTo>
                    <a:pt x="1431475" y="362614"/>
                  </a:lnTo>
                  <a:lnTo>
                    <a:pt x="1428689" y="385302"/>
                  </a:lnTo>
                  <a:lnTo>
                    <a:pt x="133867" y="385302"/>
                  </a:lnTo>
                  <a:lnTo>
                    <a:pt x="144733" y="367415"/>
                  </a:lnTo>
                  <a:close/>
                  <a:moveTo>
                    <a:pt x="204409" y="290091"/>
                  </a:moveTo>
                  <a:lnTo>
                    <a:pt x="1440381" y="290091"/>
                  </a:lnTo>
                  <a:lnTo>
                    <a:pt x="1437595" y="312779"/>
                  </a:lnTo>
                  <a:lnTo>
                    <a:pt x="185589" y="312779"/>
                  </a:lnTo>
                  <a:lnTo>
                    <a:pt x="193943" y="301608"/>
                  </a:lnTo>
                  <a:close/>
                  <a:moveTo>
                    <a:pt x="274789" y="217568"/>
                  </a:moveTo>
                  <a:lnTo>
                    <a:pt x="1432348" y="217568"/>
                  </a:lnTo>
                  <a:lnTo>
                    <a:pt x="1447586" y="231418"/>
                  </a:lnTo>
                  <a:lnTo>
                    <a:pt x="1446501" y="240256"/>
                  </a:lnTo>
                  <a:lnTo>
                    <a:pt x="249826" y="240256"/>
                  </a:lnTo>
                  <a:close/>
                  <a:moveTo>
                    <a:pt x="364227" y="145046"/>
                  </a:moveTo>
                  <a:lnTo>
                    <a:pt x="1342910" y="145046"/>
                  </a:lnTo>
                  <a:lnTo>
                    <a:pt x="1373250" y="167733"/>
                  </a:lnTo>
                  <a:lnTo>
                    <a:pt x="333887" y="167733"/>
                  </a:lnTo>
                  <a:close/>
                  <a:moveTo>
                    <a:pt x="490075" y="72523"/>
                  </a:moveTo>
                  <a:lnTo>
                    <a:pt x="1217063" y="72523"/>
                  </a:lnTo>
                  <a:lnTo>
                    <a:pt x="1261030" y="93703"/>
                  </a:lnTo>
                  <a:lnTo>
                    <a:pt x="1263512" y="95211"/>
                  </a:lnTo>
                  <a:lnTo>
                    <a:pt x="443625" y="95211"/>
                  </a:lnTo>
                  <a:lnTo>
                    <a:pt x="446107" y="93703"/>
                  </a:lnTo>
                  <a:close/>
                  <a:moveTo>
                    <a:pt x="733034" y="0"/>
                  </a:moveTo>
                  <a:lnTo>
                    <a:pt x="974103" y="0"/>
                  </a:lnTo>
                  <a:lnTo>
                    <a:pt x="1025846" y="7897"/>
                  </a:lnTo>
                  <a:lnTo>
                    <a:pt x="1083370" y="22688"/>
                  </a:lnTo>
                  <a:lnTo>
                    <a:pt x="623767" y="22688"/>
                  </a:lnTo>
                  <a:lnTo>
                    <a:pt x="681291" y="789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3B2E0"/>
                </a:gs>
                <a:gs pos="100000">
                  <a:srgbClr val="0771FF">
                    <a:alpha val="68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488698C-875B-4475-AE89-E3D38DDB6969}"/>
                </a:ext>
              </a:extLst>
            </p:cNvPr>
            <p:cNvSpPr/>
            <p:nvPr/>
          </p:nvSpPr>
          <p:spPr>
            <a:xfrm>
              <a:off x="8666620" y="2394081"/>
              <a:ext cx="2409426" cy="1857103"/>
            </a:xfrm>
            <a:custGeom>
              <a:avLst/>
              <a:gdLst>
                <a:gd name="connsiteX0" fmla="*/ 601113 w 2409426"/>
                <a:gd name="connsiteY0" fmla="*/ 0 h 1917040"/>
                <a:gd name="connsiteX1" fmla="*/ 2409426 w 2409426"/>
                <a:gd name="connsiteY1" fmla="*/ 0 h 1917040"/>
                <a:gd name="connsiteX2" fmla="*/ 2174013 w 2409426"/>
                <a:gd name="connsiteY2" fmla="*/ 1917040 h 1917040"/>
                <a:gd name="connsiteX3" fmla="*/ 153151 w 2409426"/>
                <a:gd name="connsiteY3" fmla="*/ 1917040 h 1917040"/>
                <a:gd name="connsiteX4" fmla="*/ 124501 w 2409426"/>
                <a:gd name="connsiteY4" fmla="*/ 1857565 h 1917040"/>
                <a:gd name="connsiteX5" fmla="*/ 0 w 2409426"/>
                <a:gd name="connsiteY5" fmla="*/ 1240891 h 1917040"/>
                <a:gd name="connsiteX6" fmla="*/ 576532 w 2409426"/>
                <a:gd name="connsiteY6" fmla="*/ 18382 h 191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09426" h="1917040">
                  <a:moveTo>
                    <a:pt x="601113" y="0"/>
                  </a:moveTo>
                  <a:lnTo>
                    <a:pt x="2409426" y="0"/>
                  </a:lnTo>
                  <a:lnTo>
                    <a:pt x="2174013" y="1917040"/>
                  </a:lnTo>
                  <a:lnTo>
                    <a:pt x="153151" y="1917040"/>
                  </a:lnTo>
                  <a:lnTo>
                    <a:pt x="124501" y="1857565"/>
                  </a:lnTo>
                  <a:cubicBezTo>
                    <a:pt x="44332" y="1668024"/>
                    <a:pt x="0" y="1459635"/>
                    <a:pt x="0" y="1240891"/>
                  </a:cubicBezTo>
                  <a:cubicBezTo>
                    <a:pt x="0" y="748718"/>
                    <a:pt x="224429" y="308963"/>
                    <a:pt x="576532" y="18382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69150157-64DE-41E9-A006-1705FB48C574}"/>
              </a:ext>
            </a:extLst>
          </p:cNvPr>
          <p:cNvSpPr txBox="1"/>
          <p:nvPr/>
        </p:nvSpPr>
        <p:spPr>
          <a:xfrm>
            <a:off x="4436916" y="2757803"/>
            <a:ext cx="52150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10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你的小标题</a:t>
            </a:r>
          </a:p>
        </p:txBody>
      </p:sp>
      <p:sp>
        <p:nvSpPr>
          <p:cNvPr id="49" name="平行四边形 48">
            <a:extLst>
              <a:ext uri="{FF2B5EF4-FFF2-40B4-BE49-F238E27FC236}">
                <a16:creationId xmlns:a16="http://schemas.microsoft.com/office/drawing/2014/main" id="{C666EC16-6EBF-4E95-8364-DCBB26087287}"/>
              </a:ext>
            </a:extLst>
          </p:cNvPr>
          <p:cNvSpPr/>
          <p:nvPr/>
        </p:nvSpPr>
        <p:spPr>
          <a:xfrm>
            <a:off x="3648534" y="4306932"/>
            <a:ext cx="6406416" cy="120069"/>
          </a:xfrm>
          <a:prstGeom prst="parallelogram">
            <a:avLst/>
          </a:prstGeom>
          <a:gradFill flip="none" rotWithShape="1">
            <a:gsLst>
              <a:gs pos="0">
                <a:srgbClr val="256BEF">
                  <a:alpha val="0"/>
                </a:srgbClr>
              </a:gs>
              <a:gs pos="100000">
                <a:srgbClr val="1C69ED">
                  <a:alpha val="8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57CBA58-372D-449D-B667-B3F65F7DE447}"/>
              </a:ext>
            </a:extLst>
          </p:cNvPr>
          <p:cNvSpPr txBox="1"/>
          <p:nvPr/>
        </p:nvSpPr>
        <p:spPr>
          <a:xfrm>
            <a:off x="3579977" y="4439624"/>
            <a:ext cx="6406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1000" dirty="0">
                <a:solidFill>
                  <a:srgbClr val="1C69ED"/>
                </a:solidFill>
                <a:cs typeface="+mn-ea"/>
                <a:sym typeface="+mn-lt"/>
              </a:rPr>
              <a:t>你的补充性文字放这里哦补充性文字放这里</a:t>
            </a:r>
          </a:p>
        </p:txBody>
      </p:sp>
    </p:spTree>
    <p:extLst>
      <p:ext uri="{BB962C8B-B14F-4D97-AF65-F5344CB8AC3E}">
        <p14:creationId xmlns:p14="http://schemas.microsoft.com/office/powerpoint/2010/main" val="3807016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07A79A0-FB39-45D3-A2D1-214A0CDF40C1}"/>
              </a:ext>
            </a:extLst>
          </p:cNvPr>
          <p:cNvSpPr/>
          <p:nvPr/>
        </p:nvSpPr>
        <p:spPr>
          <a:xfrm>
            <a:off x="0" y="0"/>
            <a:ext cx="12192000" cy="69448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56D3B-5A06-4E0A-8195-204E34DB2F5F}"/>
              </a:ext>
            </a:extLst>
          </p:cNvPr>
          <p:cNvSpPr/>
          <p:nvPr/>
        </p:nvSpPr>
        <p:spPr>
          <a:xfrm>
            <a:off x="613458" y="0"/>
            <a:ext cx="405114" cy="694481"/>
          </a:xfrm>
          <a:prstGeom prst="rect">
            <a:avLst/>
          </a:prstGeom>
          <a:solidFill>
            <a:srgbClr val="2A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3B8AF5-CFD0-478C-89BE-0E4F9EC87FDD}"/>
              </a:ext>
            </a:extLst>
          </p:cNvPr>
          <p:cNvSpPr txBox="1"/>
          <p:nvPr/>
        </p:nvSpPr>
        <p:spPr>
          <a:xfrm>
            <a:off x="494110" y="242222"/>
            <a:ext cx="674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2400" spc="300" dirty="0">
              <a:gradFill>
                <a:gsLst>
                  <a:gs pos="0">
                    <a:srgbClr val="FAFFFF"/>
                  </a:gs>
                  <a:gs pos="100000">
                    <a:srgbClr val="77D0F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F5B755-EA2C-4FE8-8F1A-87E5A7C1418E}"/>
              </a:ext>
            </a:extLst>
          </p:cNvPr>
          <p:cNvSpPr txBox="1"/>
          <p:nvPr/>
        </p:nvSpPr>
        <p:spPr>
          <a:xfrm>
            <a:off x="1097870" y="130026"/>
            <a:ext cx="312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000" dirty="0">
                <a:solidFill>
                  <a:srgbClr val="1E68E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图表页面设计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39F7DB0-5A5B-4C58-A0C9-987F30BF4776}"/>
              </a:ext>
            </a:extLst>
          </p:cNvPr>
          <p:cNvCxnSpPr/>
          <p:nvPr/>
        </p:nvCxnSpPr>
        <p:spPr>
          <a:xfrm>
            <a:off x="613458" y="744527"/>
            <a:ext cx="854070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EAAA4AA-6E2C-4BD1-A500-718D118A898C}"/>
              </a:ext>
            </a:extLst>
          </p:cNvPr>
          <p:cNvCxnSpPr>
            <a:cxnSpLocks/>
          </p:cNvCxnSpPr>
          <p:nvPr/>
        </p:nvCxnSpPr>
        <p:spPr>
          <a:xfrm flipH="1">
            <a:off x="9154160" y="563448"/>
            <a:ext cx="79298" cy="181079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2C2789E-46BA-43EB-8DDE-825637B46F43}"/>
              </a:ext>
            </a:extLst>
          </p:cNvPr>
          <p:cNvCxnSpPr>
            <a:cxnSpLocks/>
          </p:cNvCxnSpPr>
          <p:nvPr/>
        </p:nvCxnSpPr>
        <p:spPr>
          <a:xfrm>
            <a:off x="9233458" y="563448"/>
            <a:ext cx="295854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7D53666D-DA23-4339-A9E5-0871BC454B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667018"/>
            <a:ext cx="12192000" cy="19098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8D304C0-7A9B-4218-B122-E1D8508A47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96" y="85849"/>
            <a:ext cx="1376036" cy="449432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CA69C05E-73A3-43F9-A6BF-23DF583A12F9}"/>
              </a:ext>
            </a:extLst>
          </p:cNvPr>
          <p:cNvGrpSpPr/>
          <p:nvPr/>
        </p:nvGrpSpPr>
        <p:grpSpPr>
          <a:xfrm>
            <a:off x="652206" y="1244059"/>
            <a:ext cx="5025342" cy="475065"/>
            <a:chOff x="613458" y="1699172"/>
            <a:chExt cx="5025342" cy="475065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01382CD-90BD-4812-A7C2-B8B4C91D79C8}"/>
                </a:ext>
              </a:extLst>
            </p:cNvPr>
            <p:cNvSpPr/>
            <p:nvPr/>
          </p:nvSpPr>
          <p:spPr>
            <a:xfrm>
              <a:off x="613458" y="1699172"/>
              <a:ext cx="5025342" cy="475064"/>
            </a:xfrm>
            <a:prstGeom prst="rect">
              <a:avLst/>
            </a:pr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F2173E5-A51D-42B2-926F-065080CC6759}"/>
                </a:ext>
              </a:extLst>
            </p:cNvPr>
            <p:cNvSpPr/>
            <p:nvPr/>
          </p:nvSpPr>
          <p:spPr>
            <a:xfrm>
              <a:off x="613458" y="1790292"/>
              <a:ext cx="623808" cy="383945"/>
            </a:xfrm>
            <a:custGeom>
              <a:avLst/>
              <a:gdLst>
                <a:gd name="connsiteX0" fmla="*/ 202557 w 623808"/>
                <a:gd name="connsiteY0" fmla="*/ 0 h 383945"/>
                <a:gd name="connsiteX1" fmla="*/ 619347 w 623808"/>
                <a:gd name="connsiteY1" fmla="*/ 339694 h 383945"/>
                <a:gd name="connsiteX2" fmla="*/ 623808 w 623808"/>
                <a:gd name="connsiteY2" fmla="*/ 383945 h 383945"/>
                <a:gd name="connsiteX3" fmla="*/ 0 w 623808"/>
                <a:gd name="connsiteY3" fmla="*/ 383945 h 383945"/>
                <a:gd name="connsiteX4" fmla="*/ 0 w 623808"/>
                <a:gd name="connsiteY4" fmla="*/ 53494 h 383945"/>
                <a:gd name="connsiteX5" fmla="*/ 36959 w 623808"/>
                <a:gd name="connsiteY5" fmla="*/ 33433 h 383945"/>
                <a:gd name="connsiteX6" fmla="*/ 202557 w 623808"/>
                <a:gd name="connsiteY6" fmla="*/ 0 h 38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808" h="383945">
                  <a:moveTo>
                    <a:pt x="202557" y="0"/>
                  </a:moveTo>
                  <a:cubicBezTo>
                    <a:pt x="408147" y="0"/>
                    <a:pt x="579677" y="145831"/>
                    <a:pt x="619347" y="339694"/>
                  </a:cubicBezTo>
                  <a:lnTo>
                    <a:pt x="623808" y="383945"/>
                  </a:lnTo>
                  <a:lnTo>
                    <a:pt x="0" y="383945"/>
                  </a:lnTo>
                  <a:lnTo>
                    <a:pt x="0" y="53494"/>
                  </a:lnTo>
                  <a:lnTo>
                    <a:pt x="36959" y="33433"/>
                  </a:lnTo>
                  <a:cubicBezTo>
                    <a:pt x="87858" y="11905"/>
                    <a:pt x="143817" y="0"/>
                    <a:pt x="20255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>
                    <a:alpha val="46000"/>
                  </a:srgbClr>
                </a:gs>
                <a:gs pos="0">
                  <a:srgbClr val="0640C3">
                    <a:alpha val="5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393700" dist="38100" algn="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0B4B1D8-60E5-48AE-AD1B-165155979BC5}"/>
                </a:ext>
              </a:extLst>
            </p:cNvPr>
            <p:cNvSpPr/>
            <p:nvPr/>
          </p:nvSpPr>
          <p:spPr>
            <a:xfrm>
              <a:off x="613458" y="1790291"/>
              <a:ext cx="1263762" cy="379476"/>
            </a:xfrm>
            <a:custGeom>
              <a:avLst/>
              <a:gdLst>
                <a:gd name="connsiteX0" fmla="*/ 0 w 1263762"/>
                <a:gd name="connsiteY0" fmla="*/ 357131 h 379476"/>
                <a:gd name="connsiteX1" fmla="*/ 1249524 w 1263762"/>
                <a:gd name="connsiteY1" fmla="*/ 357131 h 379476"/>
                <a:gd name="connsiteX2" fmla="*/ 1253060 w 1263762"/>
                <a:gd name="connsiteY2" fmla="*/ 361860 h 379476"/>
                <a:gd name="connsiteX3" fmla="*/ 1263762 w 1263762"/>
                <a:gd name="connsiteY3" fmla="*/ 379476 h 379476"/>
                <a:gd name="connsiteX4" fmla="*/ 0 w 1263762"/>
                <a:gd name="connsiteY4" fmla="*/ 379476 h 379476"/>
                <a:gd name="connsiteX5" fmla="*/ 0 w 1263762"/>
                <a:gd name="connsiteY5" fmla="*/ 285705 h 379476"/>
                <a:gd name="connsiteX6" fmla="*/ 1194285 w 1263762"/>
                <a:gd name="connsiteY6" fmla="*/ 285705 h 379476"/>
                <a:gd name="connsiteX7" fmla="*/ 1204594 w 1263762"/>
                <a:gd name="connsiteY7" fmla="*/ 297047 h 379476"/>
                <a:gd name="connsiteX8" fmla="*/ 1212821 w 1263762"/>
                <a:gd name="connsiteY8" fmla="*/ 308050 h 379476"/>
                <a:gd name="connsiteX9" fmla="*/ 0 w 1263762"/>
                <a:gd name="connsiteY9" fmla="*/ 308050 h 379476"/>
                <a:gd name="connsiteX10" fmla="*/ 0 w 1263762"/>
                <a:gd name="connsiteY10" fmla="*/ 214279 h 379476"/>
                <a:gd name="connsiteX11" fmla="*/ 1124970 w 1263762"/>
                <a:gd name="connsiteY11" fmla="*/ 214279 h 379476"/>
                <a:gd name="connsiteX12" fmla="*/ 1149555 w 1263762"/>
                <a:gd name="connsiteY12" fmla="*/ 236623 h 379476"/>
                <a:gd name="connsiteX13" fmla="*/ 0 w 1263762"/>
                <a:gd name="connsiteY13" fmla="*/ 236623 h 379476"/>
                <a:gd name="connsiteX14" fmla="*/ 73000 w 1263762"/>
                <a:gd name="connsiteY14" fmla="*/ 142852 h 379476"/>
                <a:gd name="connsiteX15" fmla="*/ 1036884 w 1263762"/>
                <a:gd name="connsiteY15" fmla="*/ 142852 h 379476"/>
                <a:gd name="connsiteX16" fmla="*/ 1066766 w 1263762"/>
                <a:gd name="connsiteY16" fmla="*/ 165197 h 379476"/>
                <a:gd name="connsiteX17" fmla="*/ 43119 w 1263762"/>
                <a:gd name="connsiteY17" fmla="*/ 165197 h 379476"/>
                <a:gd name="connsiteX18" fmla="*/ 196944 w 1263762"/>
                <a:gd name="connsiteY18" fmla="*/ 71426 h 379476"/>
                <a:gd name="connsiteX19" fmla="*/ 912940 w 1263762"/>
                <a:gd name="connsiteY19" fmla="*/ 71426 h 379476"/>
                <a:gd name="connsiteX20" fmla="*/ 956242 w 1263762"/>
                <a:gd name="connsiteY20" fmla="*/ 92286 h 379476"/>
                <a:gd name="connsiteX21" fmla="*/ 958687 w 1263762"/>
                <a:gd name="connsiteY21" fmla="*/ 93771 h 379476"/>
                <a:gd name="connsiteX22" fmla="*/ 151198 w 1263762"/>
                <a:gd name="connsiteY22" fmla="*/ 93771 h 379476"/>
                <a:gd name="connsiteX23" fmla="*/ 153642 w 1263762"/>
                <a:gd name="connsiteY23" fmla="*/ 92286 h 379476"/>
                <a:gd name="connsiteX24" fmla="*/ 436230 w 1263762"/>
                <a:gd name="connsiteY24" fmla="*/ 0 h 379476"/>
                <a:gd name="connsiteX25" fmla="*/ 673654 w 1263762"/>
                <a:gd name="connsiteY25" fmla="*/ 0 h 379476"/>
                <a:gd name="connsiteX26" fmla="*/ 724615 w 1263762"/>
                <a:gd name="connsiteY26" fmla="*/ 7778 h 379476"/>
                <a:gd name="connsiteX27" fmla="*/ 781269 w 1263762"/>
                <a:gd name="connsiteY27" fmla="*/ 22345 h 379476"/>
                <a:gd name="connsiteX28" fmla="*/ 328615 w 1263762"/>
                <a:gd name="connsiteY28" fmla="*/ 22345 h 379476"/>
                <a:gd name="connsiteX29" fmla="*/ 385270 w 1263762"/>
                <a:gd name="connsiteY29" fmla="*/ 7778 h 37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3762" h="379476">
                  <a:moveTo>
                    <a:pt x="0" y="357131"/>
                  </a:moveTo>
                  <a:lnTo>
                    <a:pt x="1249524" y="357131"/>
                  </a:lnTo>
                  <a:lnTo>
                    <a:pt x="1253060" y="361860"/>
                  </a:lnTo>
                  <a:lnTo>
                    <a:pt x="1263762" y="379476"/>
                  </a:lnTo>
                  <a:lnTo>
                    <a:pt x="0" y="379476"/>
                  </a:lnTo>
                  <a:close/>
                  <a:moveTo>
                    <a:pt x="0" y="285705"/>
                  </a:moveTo>
                  <a:lnTo>
                    <a:pt x="1194285" y="285705"/>
                  </a:lnTo>
                  <a:lnTo>
                    <a:pt x="1204594" y="297047"/>
                  </a:lnTo>
                  <a:lnTo>
                    <a:pt x="1212821" y="308050"/>
                  </a:lnTo>
                  <a:lnTo>
                    <a:pt x="0" y="308050"/>
                  </a:lnTo>
                  <a:close/>
                  <a:moveTo>
                    <a:pt x="0" y="214279"/>
                  </a:moveTo>
                  <a:lnTo>
                    <a:pt x="1124970" y="214279"/>
                  </a:lnTo>
                  <a:lnTo>
                    <a:pt x="1149555" y="236623"/>
                  </a:lnTo>
                  <a:lnTo>
                    <a:pt x="0" y="236623"/>
                  </a:lnTo>
                  <a:close/>
                  <a:moveTo>
                    <a:pt x="73000" y="142852"/>
                  </a:moveTo>
                  <a:lnTo>
                    <a:pt x="1036884" y="142852"/>
                  </a:lnTo>
                  <a:lnTo>
                    <a:pt x="1066766" y="165197"/>
                  </a:lnTo>
                  <a:lnTo>
                    <a:pt x="43119" y="165197"/>
                  </a:lnTo>
                  <a:close/>
                  <a:moveTo>
                    <a:pt x="196944" y="71426"/>
                  </a:moveTo>
                  <a:lnTo>
                    <a:pt x="912940" y="71426"/>
                  </a:lnTo>
                  <a:lnTo>
                    <a:pt x="956242" y="92286"/>
                  </a:lnTo>
                  <a:lnTo>
                    <a:pt x="958687" y="93771"/>
                  </a:lnTo>
                  <a:lnTo>
                    <a:pt x="151198" y="93771"/>
                  </a:lnTo>
                  <a:lnTo>
                    <a:pt x="153642" y="92286"/>
                  </a:lnTo>
                  <a:close/>
                  <a:moveTo>
                    <a:pt x="436230" y="0"/>
                  </a:moveTo>
                  <a:lnTo>
                    <a:pt x="673654" y="0"/>
                  </a:lnTo>
                  <a:lnTo>
                    <a:pt x="724615" y="7778"/>
                  </a:lnTo>
                  <a:lnTo>
                    <a:pt x="781269" y="22345"/>
                  </a:lnTo>
                  <a:lnTo>
                    <a:pt x="328615" y="22345"/>
                  </a:lnTo>
                  <a:lnTo>
                    <a:pt x="385270" y="77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BBC238B-35C6-4916-8E32-AA5F22B59DBF}"/>
                </a:ext>
              </a:extLst>
            </p:cNvPr>
            <p:cNvSpPr/>
            <p:nvPr/>
          </p:nvSpPr>
          <p:spPr>
            <a:xfrm>
              <a:off x="5287090" y="1699172"/>
              <a:ext cx="351710" cy="236440"/>
            </a:xfrm>
            <a:custGeom>
              <a:avLst/>
              <a:gdLst>
                <a:gd name="connsiteX0" fmla="*/ 2346 w 351710"/>
                <a:gd name="connsiteY0" fmla="*/ 0 h 236440"/>
                <a:gd name="connsiteX1" fmla="*/ 351710 w 351710"/>
                <a:gd name="connsiteY1" fmla="*/ 0 h 236440"/>
                <a:gd name="connsiteX2" fmla="*/ 351710 w 351710"/>
                <a:gd name="connsiteY2" fmla="*/ 197064 h 236440"/>
                <a:gd name="connsiteX3" fmla="*/ 350522 w 351710"/>
                <a:gd name="connsiteY3" fmla="*/ 198044 h 236440"/>
                <a:gd name="connsiteX4" fmla="*/ 224822 w 351710"/>
                <a:gd name="connsiteY4" fmla="*/ 236440 h 236440"/>
                <a:gd name="connsiteX5" fmla="*/ 0 w 351710"/>
                <a:gd name="connsiteY5" fmla="*/ 11618 h 236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710" h="236440">
                  <a:moveTo>
                    <a:pt x="2346" y="0"/>
                  </a:moveTo>
                  <a:lnTo>
                    <a:pt x="351710" y="0"/>
                  </a:lnTo>
                  <a:lnTo>
                    <a:pt x="351710" y="197064"/>
                  </a:lnTo>
                  <a:lnTo>
                    <a:pt x="350522" y="198044"/>
                  </a:lnTo>
                  <a:cubicBezTo>
                    <a:pt x="314641" y="222285"/>
                    <a:pt x="271385" y="236440"/>
                    <a:pt x="224822" y="236440"/>
                  </a:cubicBezTo>
                  <a:cubicBezTo>
                    <a:pt x="100656" y="236440"/>
                    <a:pt x="0" y="135784"/>
                    <a:pt x="0" y="1161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81AB995-2AA1-4D6A-A288-9625E5E918A3}"/>
                </a:ext>
              </a:extLst>
            </p:cNvPr>
            <p:cNvSpPr/>
            <p:nvPr/>
          </p:nvSpPr>
          <p:spPr>
            <a:xfrm>
              <a:off x="4815440" y="1699172"/>
              <a:ext cx="823360" cy="475064"/>
            </a:xfrm>
            <a:custGeom>
              <a:avLst/>
              <a:gdLst>
                <a:gd name="connsiteX0" fmla="*/ 0 w 823360"/>
                <a:gd name="connsiteY0" fmla="*/ 0 h 475064"/>
                <a:gd name="connsiteX1" fmla="*/ 823360 w 823360"/>
                <a:gd name="connsiteY1" fmla="*/ 0 h 475064"/>
                <a:gd name="connsiteX2" fmla="*/ 823360 w 823360"/>
                <a:gd name="connsiteY2" fmla="*/ 475064 h 475064"/>
                <a:gd name="connsiteX3" fmla="*/ 190653 w 823360"/>
                <a:gd name="connsiteY3" fmla="*/ 475064 h 475064"/>
                <a:gd name="connsiteX4" fmla="*/ 119166 w 823360"/>
                <a:gd name="connsiteY4" fmla="*/ 388422 h 475064"/>
                <a:gd name="connsiteX5" fmla="*/ 13951 w 823360"/>
                <a:gd name="connsiteY5" fmla="*/ 138385 h 47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3360" h="475064">
                  <a:moveTo>
                    <a:pt x="0" y="0"/>
                  </a:moveTo>
                  <a:lnTo>
                    <a:pt x="823360" y="0"/>
                  </a:lnTo>
                  <a:lnTo>
                    <a:pt x="823360" y="475064"/>
                  </a:lnTo>
                  <a:lnTo>
                    <a:pt x="190653" y="475064"/>
                  </a:lnTo>
                  <a:lnTo>
                    <a:pt x="119166" y="388422"/>
                  </a:lnTo>
                  <a:cubicBezTo>
                    <a:pt x="68902" y="314020"/>
                    <a:pt x="32580" y="229425"/>
                    <a:pt x="13951" y="13838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74B6B30F-1411-4CDD-9695-5283E0105918}"/>
              </a:ext>
            </a:extLst>
          </p:cNvPr>
          <p:cNvSpPr txBox="1"/>
          <p:nvPr/>
        </p:nvSpPr>
        <p:spPr>
          <a:xfrm>
            <a:off x="2216017" y="1214842"/>
            <a:ext cx="1928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你的标题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2D7BD879-0D47-40F4-B736-43384BDD875E}"/>
              </a:ext>
            </a:extLst>
          </p:cNvPr>
          <p:cNvSpPr/>
          <p:nvPr/>
        </p:nvSpPr>
        <p:spPr>
          <a:xfrm>
            <a:off x="652206" y="1714654"/>
            <a:ext cx="5025342" cy="333156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5" name="图表 44">
            <a:extLst>
              <a:ext uri="{FF2B5EF4-FFF2-40B4-BE49-F238E27FC236}">
                <a16:creationId xmlns:a16="http://schemas.microsoft.com/office/drawing/2014/main" id="{986BBADF-24CE-48FD-A7EC-F6CAD27B37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3041514"/>
              </p:ext>
            </p:extLst>
          </p:nvPr>
        </p:nvGraphicFramePr>
        <p:xfrm>
          <a:off x="831943" y="1714654"/>
          <a:ext cx="4802590" cy="3201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2" name="平行四边形 51">
            <a:extLst>
              <a:ext uri="{FF2B5EF4-FFF2-40B4-BE49-F238E27FC236}">
                <a16:creationId xmlns:a16="http://schemas.microsoft.com/office/drawing/2014/main" id="{A782C1CD-94F1-4541-905F-1F8CA534581C}"/>
              </a:ext>
            </a:extLst>
          </p:cNvPr>
          <p:cNvSpPr/>
          <p:nvPr/>
        </p:nvSpPr>
        <p:spPr>
          <a:xfrm>
            <a:off x="498991" y="5150536"/>
            <a:ext cx="5178557" cy="822687"/>
          </a:xfrm>
          <a:prstGeom prst="parallelogram">
            <a:avLst>
              <a:gd name="adj" fmla="val 15239"/>
            </a:avLst>
          </a:prstGeom>
          <a:gradFill flip="none" rotWithShape="1">
            <a:gsLst>
              <a:gs pos="0">
                <a:srgbClr val="E0EAFD"/>
              </a:gs>
              <a:gs pos="100000">
                <a:srgbClr val="E0EAF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94866920-EA4A-4222-BCBE-3E470B59FB99}"/>
              </a:ext>
            </a:extLst>
          </p:cNvPr>
          <p:cNvSpPr/>
          <p:nvPr/>
        </p:nvSpPr>
        <p:spPr>
          <a:xfrm>
            <a:off x="494110" y="5012526"/>
            <a:ext cx="337833" cy="310462"/>
          </a:xfrm>
          <a:custGeom>
            <a:avLst/>
            <a:gdLst>
              <a:gd name="connsiteX0" fmla="*/ 266185 w 438905"/>
              <a:gd name="connsiteY0" fmla="*/ 0 h 403345"/>
              <a:gd name="connsiteX1" fmla="*/ 438905 w 438905"/>
              <a:gd name="connsiteY1" fmla="*/ 172720 h 403345"/>
              <a:gd name="connsiteX2" fmla="*/ 266185 w 438905"/>
              <a:gd name="connsiteY2" fmla="*/ 345440 h 403345"/>
              <a:gd name="connsiteX3" fmla="*/ 198954 w 438905"/>
              <a:gd name="connsiteY3" fmla="*/ 331867 h 403345"/>
              <a:gd name="connsiteX4" fmla="*/ 184464 w 438905"/>
              <a:gd name="connsiteY4" fmla="*/ 322097 h 403345"/>
              <a:gd name="connsiteX5" fmla="*/ 179585 w 438905"/>
              <a:gd name="connsiteY5" fmla="*/ 346261 h 403345"/>
              <a:gd name="connsiteX6" fmla="*/ 93465 w 438905"/>
              <a:gd name="connsiteY6" fmla="*/ 403345 h 403345"/>
              <a:gd name="connsiteX7" fmla="*/ 0 w 438905"/>
              <a:gd name="connsiteY7" fmla="*/ 309880 h 403345"/>
              <a:gd name="connsiteX8" fmla="*/ 93465 w 438905"/>
              <a:gd name="connsiteY8" fmla="*/ 216415 h 403345"/>
              <a:gd name="connsiteX9" fmla="*/ 102661 w 438905"/>
              <a:gd name="connsiteY9" fmla="*/ 218272 h 403345"/>
              <a:gd name="connsiteX10" fmla="*/ 93465 w 438905"/>
              <a:gd name="connsiteY10" fmla="*/ 172720 h 403345"/>
              <a:gd name="connsiteX11" fmla="*/ 266185 w 438905"/>
              <a:gd name="connsiteY11" fmla="*/ 0 h 40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8905" h="403345">
                <a:moveTo>
                  <a:pt x="266185" y="0"/>
                </a:moveTo>
                <a:cubicBezTo>
                  <a:pt x="361576" y="0"/>
                  <a:pt x="438905" y="77329"/>
                  <a:pt x="438905" y="172720"/>
                </a:cubicBezTo>
                <a:cubicBezTo>
                  <a:pt x="438905" y="268111"/>
                  <a:pt x="361576" y="345440"/>
                  <a:pt x="266185" y="345440"/>
                </a:cubicBezTo>
                <a:cubicBezTo>
                  <a:pt x="242337" y="345440"/>
                  <a:pt x="219618" y="340607"/>
                  <a:pt x="198954" y="331867"/>
                </a:cubicBezTo>
                <a:lnTo>
                  <a:pt x="184464" y="322097"/>
                </a:lnTo>
                <a:lnTo>
                  <a:pt x="179585" y="346261"/>
                </a:lnTo>
                <a:cubicBezTo>
                  <a:pt x="165396" y="379807"/>
                  <a:pt x="132179" y="403345"/>
                  <a:pt x="93465" y="403345"/>
                </a:cubicBezTo>
                <a:cubicBezTo>
                  <a:pt x="41846" y="403345"/>
                  <a:pt x="0" y="361499"/>
                  <a:pt x="0" y="309880"/>
                </a:cubicBezTo>
                <a:cubicBezTo>
                  <a:pt x="0" y="258261"/>
                  <a:pt x="41846" y="216415"/>
                  <a:pt x="93465" y="216415"/>
                </a:cubicBezTo>
                <a:lnTo>
                  <a:pt x="102661" y="218272"/>
                </a:lnTo>
                <a:lnTo>
                  <a:pt x="93465" y="172720"/>
                </a:lnTo>
                <a:cubicBezTo>
                  <a:pt x="93465" y="77329"/>
                  <a:pt x="170794" y="0"/>
                  <a:pt x="266185" y="0"/>
                </a:cubicBezTo>
                <a:close/>
              </a:path>
            </a:pathLst>
          </a:custGeom>
          <a:gradFill flip="none" rotWithShape="1">
            <a:gsLst>
              <a:gs pos="0">
                <a:srgbClr val="3BB3F2"/>
              </a:gs>
              <a:gs pos="100000">
                <a:srgbClr val="E3EDFD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平行四边形 53">
            <a:extLst>
              <a:ext uri="{FF2B5EF4-FFF2-40B4-BE49-F238E27FC236}">
                <a16:creationId xmlns:a16="http://schemas.microsoft.com/office/drawing/2014/main" id="{A3F8E3B5-B16E-4867-A077-43A54364828D}"/>
              </a:ext>
            </a:extLst>
          </p:cNvPr>
          <p:cNvSpPr/>
          <p:nvPr/>
        </p:nvSpPr>
        <p:spPr>
          <a:xfrm>
            <a:off x="819714" y="5997848"/>
            <a:ext cx="4814819" cy="96989"/>
          </a:xfrm>
          <a:prstGeom prst="parallelogram">
            <a:avLst/>
          </a:prstGeom>
          <a:gradFill flip="none" rotWithShape="1">
            <a:gsLst>
              <a:gs pos="0">
                <a:srgbClr val="9AB9F8"/>
              </a:gs>
              <a:gs pos="100000">
                <a:srgbClr val="E0EAF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DACC873-5DEC-4E96-8A8D-57785C12DC63}"/>
              </a:ext>
            </a:extLst>
          </p:cNvPr>
          <p:cNvSpPr txBox="1"/>
          <p:nvPr/>
        </p:nvSpPr>
        <p:spPr>
          <a:xfrm>
            <a:off x="799972" y="5266629"/>
            <a:ext cx="4391788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0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你的解释性文字放在这里哦你的解释性文字放在这里哦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DC98F49-5882-4421-AA86-AFFE6DD10759}"/>
              </a:ext>
            </a:extLst>
          </p:cNvPr>
          <p:cNvGrpSpPr/>
          <p:nvPr/>
        </p:nvGrpSpPr>
        <p:grpSpPr>
          <a:xfrm>
            <a:off x="6514452" y="1244059"/>
            <a:ext cx="5025342" cy="475065"/>
            <a:chOff x="613458" y="1699172"/>
            <a:chExt cx="5025342" cy="475065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42C0F6F8-7EA5-4060-8302-11D5F2367742}"/>
                </a:ext>
              </a:extLst>
            </p:cNvPr>
            <p:cNvSpPr/>
            <p:nvPr/>
          </p:nvSpPr>
          <p:spPr>
            <a:xfrm>
              <a:off x="613458" y="1699172"/>
              <a:ext cx="5025342" cy="475064"/>
            </a:xfrm>
            <a:prstGeom prst="rect">
              <a:avLst/>
            </a:pr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6591525-0320-4894-8EF8-DAD2167595E1}"/>
                </a:ext>
              </a:extLst>
            </p:cNvPr>
            <p:cNvSpPr/>
            <p:nvPr/>
          </p:nvSpPr>
          <p:spPr>
            <a:xfrm>
              <a:off x="613458" y="1790292"/>
              <a:ext cx="623808" cy="383945"/>
            </a:xfrm>
            <a:custGeom>
              <a:avLst/>
              <a:gdLst>
                <a:gd name="connsiteX0" fmla="*/ 202557 w 623808"/>
                <a:gd name="connsiteY0" fmla="*/ 0 h 383945"/>
                <a:gd name="connsiteX1" fmla="*/ 619347 w 623808"/>
                <a:gd name="connsiteY1" fmla="*/ 339694 h 383945"/>
                <a:gd name="connsiteX2" fmla="*/ 623808 w 623808"/>
                <a:gd name="connsiteY2" fmla="*/ 383945 h 383945"/>
                <a:gd name="connsiteX3" fmla="*/ 0 w 623808"/>
                <a:gd name="connsiteY3" fmla="*/ 383945 h 383945"/>
                <a:gd name="connsiteX4" fmla="*/ 0 w 623808"/>
                <a:gd name="connsiteY4" fmla="*/ 53494 h 383945"/>
                <a:gd name="connsiteX5" fmla="*/ 36959 w 623808"/>
                <a:gd name="connsiteY5" fmla="*/ 33433 h 383945"/>
                <a:gd name="connsiteX6" fmla="*/ 202557 w 623808"/>
                <a:gd name="connsiteY6" fmla="*/ 0 h 38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808" h="383945">
                  <a:moveTo>
                    <a:pt x="202557" y="0"/>
                  </a:moveTo>
                  <a:cubicBezTo>
                    <a:pt x="408147" y="0"/>
                    <a:pt x="579677" y="145831"/>
                    <a:pt x="619347" y="339694"/>
                  </a:cubicBezTo>
                  <a:lnTo>
                    <a:pt x="623808" y="383945"/>
                  </a:lnTo>
                  <a:lnTo>
                    <a:pt x="0" y="383945"/>
                  </a:lnTo>
                  <a:lnTo>
                    <a:pt x="0" y="53494"/>
                  </a:lnTo>
                  <a:lnTo>
                    <a:pt x="36959" y="33433"/>
                  </a:lnTo>
                  <a:cubicBezTo>
                    <a:pt x="87858" y="11905"/>
                    <a:pt x="143817" y="0"/>
                    <a:pt x="20255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>
                    <a:alpha val="46000"/>
                  </a:srgbClr>
                </a:gs>
                <a:gs pos="0">
                  <a:srgbClr val="0640C3">
                    <a:alpha val="5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393700" dist="38100" algn="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DC25C9D-A624-43D9-B8B6-D02F7044A5CD}"/>
                </a:ext>
              </a:extLst>
            </p:cNvPr>
            <p:cNvSpPr/>
            <p:nvPr/>
          </p:nvSpPr>
          <p:spPr>
            <a:xfrm>
              <a:off x="613458" y="1790291"/>
              <a:ext cx="1263762" cy="379476"/>
            </a:xfrm>
            <a:custGeom>
              <a:avLst/>
              <a:gdLst>
                <a:gd name="connsiteX0" fmla="*/ 0 w 1263762"/>
                <a:gd name="connsiteY0" fmla="*/ 357131 h 379476"/>
                <a:gd name="connsiteX1" fmla="*/ 1249524 w 1263762"/>
                <a:gd name="connsiteY1" fmla="*/ 357131 h 379476"/>
                <a:gd name="connsiteX2" fmla="*/ 1253060 w 1263762"/>
                <a:gd name="connsiteY2" fmla="*/ 361860 h 379476"/>
                <a:gd name="connsiteX3" fmla="*/ 1263762 w 1263762"/>
                <a:gd name="connsiteY3" fmla="*/ 379476 h 379476"/>
                <a:gd name="connsiteX4" fmla="*/ 0 w 1263762"/>
                <a:gd name="connsiteY4" fmla="*/ 379476 h 379476"/>
                <a:gd name="connsiteX5" fmla="*/ 0 w 1263762"/>
                <a:gd name="connsiteY5" fmla="*/ 285705 h 379476"/>
                <a:gd name="connsiteX6" fmla="*/ 1194285 w 1263762"/>
                <a:gd name="connsiteY6" fmla="*/ 285705 h 379476"/>
                <a:gd name="connsiteX7" fmla="*/ 1204594 w 1263762"/>
                <a:gd name="connsiteY7" fmla="*/ 297047 h 379476"/>
                <a:gd name="connsiteX8" fmla="*/ 1212821 w 1263762"/>
                <a:gd name="connsiteY8" fmla="*/ 308050 h 379476"/>
                <a:gd name="connsiteX9" fmla="*/ 0 w 1263762"/>
                <a:gd name="connsiteY9" fmla="*/ 308050 h 379476"/>
                <a:gd name="connsiteX10" fmla="*/ 0 w 1263762"/>
                <a:gd name="connsiteY10" fmla="*/ 214279 h 379476"/>
                <a:gd name="connsiteX11" fmla="*/ 1124970 w 1263762"/>
                <a:gd name="connsiteY11" fmla="*/ 214279 h 379476"/>
                <a:gd name="connsiteX12" fmla="*/ 1149555 w 1263762"/>
                <a:gd name="connsiteY12" fmla="*/ 236623 h 379476"/>
                <a:gd name="connsiteX13" fmla="*/ 0 w 1263762"/>
                <a:gd name="connsiteY13" fmla="*/ 236623 h 379476"/>
                <a:gd name="connsiteX14" fmla="*/ 73000 w 1263762"/>
                <a:gd name="connsiteY14" fmla="*/ 142852 h 379476"/>
                <a:gd name="connsiteX15" fmla="*/ 1036884 w 1263762"/>
                <a:gd name="connsiteY15" fmla="*/ 142852 h 379476"/>
                <a:gd name="connsiteX16" fmla="*/ 1066766 w 1263762"/>
                <a:gd name="connsiteY16" fmla="*/ 165197 h 379476"/>
                <a:gd name="connsiteX17" fmla="*/ 43119 w 1263762"/>
                <a:gd name="connsiteY17" fmla="*/ 165197 h 379476"/>
                <a:gd name="connsiteX18" fmla="*/ 196944 w 1263762"/>
                <a:gd name="connsiteY18" fmla="*/ 71426 h 379476"/>
                <a:gd name="connsiteX19" fmla="*/ 912940 w 1263762"/>
                <a:gd name="connsiteY19" fmla="*/ 71426 h 379476"/>
                <a:gd name="connsiteX20" fmla="*/ 956242 w 1263762"/>
                <a:gd name="connsiteY20" fmla="*/ 92286 h 379476"/>
                <a:gd name="connsiteX21" fmla="*/ 958687 w 1263762"/>
                <a:gd name="connsiteY21" fmla="*/ 93771 h 379476"/>
                <a:gd name="connsiteX22" fmla="*/ 151198 w 1263762"/>
                <a:gd name="connsiteY22" fmla="*/ 93771 h 379476"/>
                <a:gd name="connsiteX23" fmla="*/ 153642 w 1263762"/>
                <a:gd name="connsiteY23" fmla="*/ 92286 h 379476"/>
                <a:gd name="connsiteX24" fmla="*/ 436230 w 1263762"/>
                <a:gd name="connsiteY24" fmla="*/ 0 h 379476"/>
                <a:gd name="connsiteX25" fmla="*/ 673654 w 1263762"/>
                <a:gd name="connsiteY25" fmla="*/ 0 h 379476"/>
                <a:gd name="connsiteX26" fmla="*/ 724615 w 1263762"/>
                <a:gd name="connsiteY26" fmla="*/ 7778 h 379476"/>
                <a:gd name="connsiteX27" fmla="*/ 781269 w 1263762"/>
                <a:gd name="connsiteY27" fmla="*/ 22345 h 379476"/>
                <a:gd name="connsiteX28" fmla="*/ 328615 w 1263762"/>
                <a:gd name="connsiteY28" fmla="*/ 22345 h 379476"/>
                <a:gd name="connsiteX29" fmla="*/ 385270 w 1263762"/>
                <a:gd name="connsiteY29" fmla="*/ 7778 h 37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3762" h="379476">
                  <a:moveTo>
                    <a:pt x="0" y="357131"/>
                  </a:moveTo>
                  <a:lnTo>
                    <a:pt x="1249524" y="357131"/>
                  </a:lnTo>
                  <a:lnTo>
                    <a:pt x="1253060" y="361860"/>
                  </a:lnTo>
                  <a:lnTo>
                    <a:pt x="1263762" y="379476"/>
                  </a:lnTo>
                  <a:lnTo>
                    <a:pt x="0" y="379476"/>
                  </a:lnTo>
                  <a:close/>
                  <a:moveTo>
                    <a:pt x="0" y="285705"/>
                  </a:moveTo>
                  <a:lnTo>
                    <a:pt x="1194285" y="285705"/>
                  </a:lnTo>
                  <a:lnTo>
                    <a:pt x="1204594" y="297047"/>
                  </a:lnTo>
                  <a:lnTo>
                    <a:pt x="1212821" y="308050"/>
                  </a:lnTo>
                  <a:lnTo>
                    <a:pt x="0" y="308050"/>
                  </a:lnTo>
                  <a:close/>
                  <a:moveTo>
                    <a:pt x="0" y="214279"/>
                  </a:moveTo>
                  <a:lnTo>
                    <a:pt x="1124970" y="214279"/>
                  </a:lnTo>
                  <a:lnTo>
                    <a:pt x="1149555" y="236623"/>
                  </a:lnTo>
                  <a:lnTo>
                    <a:pt x="0" y="236623"/>
                  </a:lnTo>
                  <a:close/>
                  <a:moveTo>
                    <a:pt x="73000" y="142852"/>
                  </a:moveTo>
                  <a:lnTo>
                    <a:pt x="1036884" y="142852"/>
                  </a:lnTo>
                  <a:lnTo>
                    <a:pt x="1066766" y="165197"/>
                  </a:lnTo>
                  <a:lnTo>
                    <a:pt x="43119" y="165197"/>
                  </a:lnTo>
                  <a:close/>
                  <a:moveTo>
                    <a:pt x="196944" y="71426"/>
                  </a:moveTo>
                  <a:lnTo>
                    <a:pt x="912940" y="71426"/>
                  </a:lnTo>
                  <a:lnTo>
                    <a:pt x="956242" y="92286"/>
                  </a:lnTo>
                  <a:lnTo>
                    <a:pt x="958687" y="93771"/>
                  </a:lnTo>
                  <a:lnTo>
                    <a:pt x="151198" y="93771"/>
                  </a:lnTo>
                  <a:lnTo>
                    <a:pt x="153642" y="92286"/>
                  </a:lnTo>
                  <a:close/>
                  <a:moveTo>
                    <a:pt x="436230" y="0"/>
                  </a:moveTo>
                  <a:lnTo>
                    <a:pt x="673654" y="0"/>
                  </a:lnTo>
                  <a:lnTo>
                    <a:pt x="724615" y="7778"/>
                  </a:lnTo>
                  <a:lnTo>
                    <a:pt x="781269" y="22345"/>
                  </a:lnTo>
                  <a:lnTo>
                    <a:pt x="328615" y="22345"/>
                  </a:lnTo>
                  <a:lnTo>
                    <a:pt x="385270" y="77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856F9B0-B296-48CF-AC79-1C133BA65761}"/>
                </a:ext>
              </a:extLst>
            </p:cNvPr>
            <p:cNvSpPr/>
            <p:nvPr/>
          </p:nvSpPr>
          <p:spPr>
            <a:xfrm>
              <a:off x="5287090" y="1699172"/>
              <a:ext cx="351710" cy="236440"/>
            </a:xfrm>
            <a:custGeom>
              <a:avLst/>
              <a:gdLst>
                <a:gd name="connsiteX0" fmla="*/ 2346 w 351710"/>
                <a:gd name="connsiteY0" fmla="*/ 0 h 236440"/>
                <a:gd name="connsiteX1" fmla="*/ 351710 w 351710"/>
                <a:gd name="connsiteY1" fmla="*/ 0 h 236440"/>
                <a:gd name="connsiteX2" fmla="*/ 351710 w 351710"/>
                <a:gd name="connsiteY2" fmla="*/ 197064 h 236440"/>
                <a:gd name="connsiteX3" fmla="*/ 350522 w 351710"/>
                <a:gd name="connsiteY3" fmla="*/ 198044 h 236440"/>
                <a:gd name="connsiteX4" fmla="*/ 224822 w 351710"/>
                <a:gd name="connsiteY4" fmla="*/ 236440 h 236440"/>
                <a:gd name="connsiteX5" fmla="*/ 0 w 351710"/>
                <a:gd name="connsiteY5" fmla="*/ 11618 h 236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710" h="236440">
                  <a:moveTo>
                    <a:pt x="2346" y="0"/>
                  </a:moveTo>
                  <a:lnTo>
                    <a:pt x="351710" y="0"/>
                  </a:lnTo>
                  <a:lnTo>
                    <a:pt x="351710" y="197064"/>
                  </a:lnTo>
                  <a:lnTo>
                    <a:pt x="350522" y="198044"/>
                  </a:lnTo>
                  <a:cubicBezTo>
                    <a:pt x="314641" y="222285"/>
                    <a:pt x="271385" y="236440"/>
                    <a:pt x="224822" y="236440"/>
                  </a:cubicBezTo>
                  <a:cubicBezTo>
                    <a:pt x="100656" y="236440"/>
                    <a:pt x="0" y="135784"/>
                    <a:pt x="0" y="1161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1742820-25E4-49B7-9E20-DB0747B5D0FB}"/>
                </a:ext>
              </a:extLst>
            </p:cNvPr>
            <p:cNvSpPr/>
            <p:nvPr/>
          </p:nvSpPr>
          <p:spPr>
            <a:xfrm>
              <a:off x="4815440" y="1699172"/>
              <a:ext cx="823360" cy="475064"/>
            </a:xfrm>
            <a:custGeom>
              <a:avLst/>
              <a:gdLst>
                <a:gd name="connsiteX0" fmla="*/ 0 w 823360"/>
                <a:gd name="connsiteY0" fmla="*/ 0 h 475064"/>
                <a:gd name="connsiteX1" fmla="*/ 823360 w 823360"/>
                <a:gd name="connsiteY1" fmla="*/ 0 h 475064"/>
                <a:gd name="connsiteX2" fmla="*/ 823360 w 823360"/>
                <a:gd name="connsiteY2" fmla="*/ 475064 h 475064"/>
                <a:gd name="connsiteX3" fmla="*/ 190653 w 823360"/>
                <a:gd name="connsiteY3" fmla="*/ 475064 h 475064"/>
                <a:gd name="connsiteX4" fmla="*/ 119166 w 823360"/>
                <a:gd name="connsiteY4" fmla="*/ 388422 h 475064"/>
                <a:gd name="connsiteX5" fmla="*/ 13951 w 823360"/>
                <a:gd name="connsiteY5" fmla="*/ 138385 h 47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3360" h="475064">
                  <a:moveTo>
                    <a:pt x="0" y="0"/>
                  </a:moveTo>
                  <a:lnTo>
                    <a:pt x="823360" y="0"/>
                  </a:lnTo>
                  <a:lnTo>
                    <a:pt x="823360" y="475064"/>
                  </a:lnTo>
                  <a:lnTo>
                    <a:pt x="190653" y="475064"/>
                  </a:lnTo>
                  <a:lnTo>
                    <a:pt x="119166" y="388422"/>
                  </a:lnTo>
                  <a:cubicBezTo>
                    <a:pt x="68902" y="314020"/>
                    <a:pt x="32580" y="229425"/>
                    <a:pt x="13951" y="13838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2AEC5CAC-DD8D-4F68-98B1-351579780251}"/>
              </a:ext>
            </a:extLst>
          </p:cNvPr>
          <p:cNvSpPr txBox="1"/>
          <p:nvPr/>
        </p:nvSpPr>
        <p:spPr>
          <a:xfrm>
            <a:off x="8078263" y="1214842"/>
            <a:ext cx="1928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你的标题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02F926C2-F594-43E3-B2F0-5224E8B4DA67}"/>
              </a:ext>
            </a:extLst>
          </p:cNvPr>
          <p:cNvSpPr/>
          <p:nvPr/>
        </p:nvSpPr>
        <p:spPr>
          <a:xfrm>
            <a:off x="6514452" y="1714654"/>
            <a:ext cx="5025342" cy="333156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平行四边形 77">
            <a:extLst>
              <a:ext uri="{FF2B5EF4-FFF2-40B4-BE49-F238E27FC236}">
                <a16:creationId xmlns:a16="http://schemas.microsoft.com/office/drawing/2014/main" id="{0EA5314C-4A02-43E4-B470-5A63C9F6D9C8}"/>
              </a:ext>
            </a:extLst>
          </p:cNvPr>
          <p:cNvSpPr/>
          <p:nvPr/>
        </p:nvSpPr>
        <p:spPr>
          <a:xfrm>
            <a:off x="6361237" y="5150536"/>
            <a:ext cx="5178557" cy="822687"/>
          </a:xfrm>
          <a:prstGeom prst="parallelogram">
            <a:avLst>
              <a:gd name="adj" fmla="val 15239"/>
            </a:avLst>
          </a:prstGeom>
          <a:gradFill flip="none" rotWithShape="1">
            <a:gsLst>
              <a:gs pos="0">
                <a:srgbClr val="E0EAFD"/>
              </a:gs>
              <a:gs pos="100000">
                <a:srgbClr val="E0EAF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F2F7AC97-517B-4A11-9F6D-908AE304B118}"/>
              </a:ext>
            </a:extLst>
          </p:cNvPr>
          <p:cNvSpPr/>
          <p:nvPr/>
        </p:nvSpPr>
        <p:spPr>
          <a:xfrm>
            <a:off x="6356356" y="5012526"/>
            <a:ext cx="337833" cy="310462"/>
          </a:xfrm>
          <a:custGeom>
            <a:avLst/>
            <a:gdLst>
              <a:gd name="connsiteX0" fmla="*/ 266185 w 438905"/>
              <a:gd name="connsiteY0" fmla="*/ 0 h 403345"/>
              <a:gd name="connsiteX1" fmla="*/ 438905 w 438905"/>
              <a:gd name="connsiteY1" fmla="*/ 172720 h 403345"/>
              <a:gd name="connsiteX2" fmla="*/ 266185 w 438905"/>
              <a:gd name="connsiteY2" fmla="*/ 345440 h 403345"/>
              <a:gd name="connsiteX3" fmla="*/ 198954 w 438905"/>
              <a:gd name="connsiteY3" fmla="*/ 331867 h 403345"/>
              <a:gd name="connsiteX4" fmla="*/ 184464 w 438905"/>
              <a:gd name="connsiteY4" fmla="*/ 322097 h 403345"/>
              <a:gd name="connsiteX5" fmla="*/ 179585 w 438905"/>
              <a:gd name="connsiteY5" fmla="*/ 346261 h 403345"/>
              <a:gd name="connsiteX6" fmla="*/ 93465 w 438905"/>
              <a:gd name="connsiteY6" fmla="*/ 403345 h 403345"/>
              <a:gd name="connsiteX7" fmla="*/ 0 w 438905"/>
              <a:gd name="connsiteY7" fmla="*/ 309880 h 403345"/>
              <a:gd name="connsiteX8" fmla="*/ 93465 w 438905"/>
              <a:gd name="connsiteY8" fmla="*/ 216415 h 403345"/>
              <a:gd name="connsiteX9" fmla="*/ 102661 w 438905"/>
              <a:gd name="connsiteY9" fmla="*/ 218272 h 403345"/>
              <a:gd name="connsiteX10" fmla="*/ 93465 w 438905"/>
              <a:gd name="connsiteY10" fmla="*/ 172720 h 403345"/>
              <a:gd name="connsiteX11" fmla="*/ 266185 w 438905"/>
              <a:gd name="connsiteY11" fmla="*/ 0 h 40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8905" h="403345">
                <a:moveTo>
                  <a:pt x="266185" y="0"/>
                </a:moveTo>
                <a:cubicBezTo>
                  <a:pt x="361576" y="0"/>
                  <a:pt x="438905" y="77329"/>
                  <a:pt x="438905" y="172720"/>
                </a:cubicBezTo>
                <a:cubicBezTo>
                  <a:pt x="438905" y="268111"/>
                  <a:pt x="361576" y="345440"/>
                  <a:pt x="266185" y="345440"/>
                </a:cubicBezTo>
                <a:cubicBezTo>
                  <a:pt x="242337" y="345440"/>
                  <a:pt x="219618" y="340607"/>
                  <a:pt x="198954" y="331867"/>
                </a:cubicBezTo>
                <a:lnTo>
                  <a:pt x="184464" y="322097"/>
                </a:lnTo>
                <a:lnTo>
                  <a:pt x="179585" y="346261"/>
                </a:lnTo>
                <a:cubicBezTo>
                  <a:pt x="165396" y="379807"/>
                  <a:pt x="132179" y="403345"/>
                  <a:pt x="93465" y="403345"/>
                </a:cubicBezTo>
                <a:cubicBezTo>
                  <a:pt x="41846" y="403345"/>
                  <a:pt x="0" y="361499"/>
                  <a:pt x="0" y="309880"/>
                </a:cubicBezTo>
                <a:cubicBezTo>
                  <a:pt x="0" y="258261"/>
                  <a:pt x="41846" y="216415"/>
                  <a:pt x="93465" y="216415"/>
                </a:cubicBezTo>
                <a:lnTo>
                  <a:pt x="102661" y="218272"/>
                </a:lnTo>
                <a:lnTo>
                  <a:pt x="93465" y="172720"/>
                </a:lnTo>
                <a:cubicBezTo>
                  <a:pt x="93465" y="77329"/>
                  <a:pt x="170794" y="0"/>
                  <a:pt x="266185" y="0"/>
                </a:cubicBezTo>
                <a:close/>
              </a:path>
            </a:pathLst>
          </a:custGeom>
          <a:gradFill flip="none" rotWithShape="1">
            <a:gsLst>
              <a:gs pos="0">
                <a:srgbClr val="3BB3F2"/>
              </a:gs>
              <a:gs pos="100000">
                <a:srgbClr val="E3EDFD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0" name="平行四边形 79">
            <a:extLst>
              <a:ext uri="{FF2B5EF4-FFF2-40B4-BE49-F238E27FC236}">
                <a16:creationId xmlns:a16="http://schemas.microsoft.com/office/drawing/2014/main" id="{040F3D9F-E37E-4F4B-B891-146BFE35F025}"/>
              </a:ext>
            </a:extLst>
          </p:cNvPr>
          <p:cNvSpPr/>
          <p:nvPr/>
        </p:nvSpPr>
        <p:spPr>
          <a:xfrm>
            <a:off x="6681960" y="5997848"/>
            <a:ext cx="4814819" cy="96989"/>
          </a:xfrm>
          <a:prstGeom prst="parallelogram">
            <a:avLst/>
          </a:prstGeom>
          <a:gradFill flip="none" rotWithShape="1">
            <a:gsLst>
              <a:gs pos="0">
                <a:srgbClr val="9AB9F8"/>
              </a:gs>
              <a:gs pos="100000">
                <a:srgbClr val="E0EAF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E577C24-4BE2-4E29-9E83-21F56A5454A3}"/>
              </a:ext>
            </a:extLst>
          </p:cNvPr>
          <p:cNvSpPr txBox="1"/>
          <p:nvPr/>
        </p:nvSpPr>
        <p:spPr>
          <a:xfrm>
            <a:off x="6662218" y="5266629"/>
            <a:ext cx="4310582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0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你的解释性文字放在这里哦你的解释性文字放在这里哦</a:t>
            </a:r>
          </a:p>
        </p:txBody>
      </p:sp>
      <p:graphicFrame>
        <p:nvGraphicFramePr>
          <p:cNvPr id="85" name="图表 84">
            <a:extLst>
              <a:ext uri="{FF2B5EF4-FFF2-40B4-BE49-F238E27FC236}">
                <a16:creationId xmlns:a16="http://schemas.microsoft.com/office/drawing/2014/main" id="{62CDF3B7-BE34-4858-98E6-F6259285B1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7877685"/>
              </p:ext>
            </p:extLst>
          </p:nvPr>
        </p:nvGraphicFramePr>
        <p:xfrm>
          <a:off x="6751839" y="1878239"/>
          <a:ext cx="4550568" cy="3033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911705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E526BD34-6CF8-482B-810C-CF3B5FEC01F0}"/>
              </a:ext>
            </a:extLst>
          </p:cNvPr>
          <p:cNvGrpSpPr/>
          <p:nvPr/>
        </p:nvGrpSpPr>
        <p:grpSpPr>
          <a:xfrm>
            <a:off x="6262557" y="4858677"/>
            <a:ext cx="5299012" cy="1255815"/>
            <a:chOff x="6262557" y="1316824"/>
            <a:chExt cx="5299012" cy="1255815"/>
          </a:xfrm>
        </p:grpSpPr>
        <p:sp>
          <p:nvSpPr>
            <p:cNvPr id="103" name="平行四边形 102">
              <a:extLst>
                <a:ext uri="{FF2B5EF4-FFF2-40B4-BE49-F238E27FC236}">
                  <a16:creationId xmlns:a16="http://schemas.microsoft.com/office/drawing/2014/main" id="{ACA80605-E515-4B06-A3D2-9C808E0FC734}"/>
                </a:ext>
              </a:extLst>
            </p:cNvPr>
            <p:cNvSpPr/>
            <p:nvPr/>
          </p:nvSpPr>
          <p:spPr>
            <a:xfrm>
              <a:off x="6262557" y="1316824"/>
              <a:ext cx="5178557" cy="1175547"/>
            </a:xfrm>
            <a:prstGeom prst="parallelogram">
              <a:avLst>
                <a:gd name="adj" fmla="val 15239"/>
              </a:avLst>
            </a:prstGeom>
            <a:gradFill flip="none" rotWithShape="1">
              <a:gsLst>
                <a:gs pos="0">
                  <a:srgbClr val="E0EAFD"/>
                </a:gs>
                <a:gs pos="100000">
                  <a:srgbClr val="E0EAFD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平行四边形 103">
              <a:extLst>
                <a:ext uri="{FF2B5EF4-FFF2-40B4-BE49-F238E27FC236}">
                  <a16:creationId xmlns:a16="http://schemas.microsoft.com/office/drawing/2014/main" id="{282942D7-0CBB-44F3-8264-A71CE99067D3}"/>
                </a:ext>
              </a:extLst>
            </p:cNvPr>
            <p:cNvSpPr/>
            <p:nvPr/>
          </p:nvSpPr>
          <p:spPr>
            <a:xfrm>
              <a:off x="6746750" y="2522694"/>
              <a:ext cx="4814819" cy="49945"/>
            </a:xfrm>
            <a:prstGeom prst="parallelogram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rgbClr val="E0EAFD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BFCA2F69-275F-46B0-8647-48BC53ACFB98}"/>
              </a:ext>
            </a:extLst>
          </p:cNvPr>
          <p:cNvGrpSpPr/>
          <p:nvPr/>
        </p:nvGrpSpPr>
        <p:grpSpPr>
          <a:xfrm>
            <a:off x="6840354" y="3044827"/>
            <a:ext cx="5299012" cy="1255815"/>
            <a:chOff x="6262557" y="1316824"/>
            <a:chExt cx="5299012" cy="1255815"/>
          </a:xfrm>
        </p:grpSpPr>
        <p:sp>
          <p:nvSpPr>
            <p:cNvPr id="100" name="平行四边形 99">
              <a:extLst>
                <a:ext uri="{FF2B5EF4-FFF2-40B4-BE49-F238E27FC236}">
                  <a16:creationId xmlns:a16="http://schemas.microsoft.com/office/drawing/2014/main" id="{E6B96B59-DBAF-4468-BD13-DC31EF305477}"/>
                </a:ext>
              </a:extLst>
            </p:cNvPr>
            <p:cNvSpPr/>
            <p:nvPr/>
          </p:nvSpPr>
          <p:spPr>
            <a:xfrm>
              <a:off x="6262557" y="1316824"/>
              <a:ext cx="5178557" cy="1175547"/>
            </a:xfrm>
            <a:prstGeom prst="parallelogram">
              <a:avLst>
                <a:gd name="adj" fmla="val 15239"/>
              </a:avLst>
            </a:prstGeom>
            <a:gradFill flip="none" rotWithShape="1">
              <a:gsLst>
                <a:gs pos="0">
                  <a:srgbClr val="E0EAFD"/>
                </a:gs>
                <a:gs pos="100000">
                  <a:srgbClr val="E0EAFD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平行四边形 100">
              <a:extLst>
                <a:ext uri="{FF2B5EF4-FFF2-40B4-BE49-F238E27FC236}">
                  <a16:creationId xmlns:a16="http://schemas.microsoft.com/office/drawing/2014/main" id="{A7A2764E-CAE1-4774-B867-E8588E8CB2A7}"/>
                </a:ext>
              </a:extLst>
            </p:cNvPr>
            <p:cNvSpPr/>
            <p:nvPr/>
          </p:nvSpPr>
          <p:spPr>
            <a:xfrm>
              <a:off x="6746750" y="2522694"/>
              <a:ext cx="4814819" cy="49945"/>
            </a:xfrm>
            <a:prstGeom prst="parallelogram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rgbClr val="E0EAFD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B323941-B5ED-4A18-8414-37ADD746388D}"/>
              </a:ext>
            </a:extLst>
          </p:cNvPr>
          <p:cNvGrpSpPr/>
          <p:nvPr/>
        </p:nvGrpSpPr>
        <p:grpSpPr>
          <a:xfrm>
            <a:off x="6262557" y="1316824"/>
            <a:ext cx="5299012" cy="1255815"/>
            <a:chOff x="6262557" y="1316824"/>
            <a:chExt cx="5299012" cy="1255815"/>
          </a:xfrm>
        </p:grpSpPr>
        <p:sp>
          <p:nvSpPr>
            <p:cNvPr id="97" name="平行四边形 96">
              <a:extLst>
                <a:ext uri="{FF2B5EF4-FFF2-40B4-BE49-F238E27FC236}">
                  <a16:creationId xmlns:a16="http://schemas.microsoft.com/office/drawing/2014/main" id="{17165FFE-0571-4B15-B493-A9BD5FA09D62}"/>
                </a:ext>
              </a:extLst>
            </p:cNvPr>
            <p:cNvSpPr/>
            <p:nvPr/>
          </p:nvSpPr>
          <p:spPr>
            <a:xfrm>
              <a:off x="6262557" y="1316824"/>
              <a:ext cx="5178557" cy="1175547"/>
            </a:xfrm>
            <a:prstGeom prst="parallelogram">
              <a:avLst>
                <a:gd name="adj" fmla="val 15239"/>
              </a:avLst>
            </a:prstGeom>
            <a:gradFill flip="none" rotWithShape="1">
              <a:gsLst>
                <a:gs pos="0">
                  <a:srgbClr val="E0EAFD"/>
                </a:gs>
                <a:gs pos="100000">
                  <a:srgbClr val="E0EAFD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平行四边形 97">
              <a:extLst>
                <a:ext uri="{FF2B5EF4-FFF2-40B4-BE49-F238E27FC236}">
                  <a16:creationId xmlns:a16="http://schemas.microsoft.com/office/drawing/2014/main" id="{D56D65D1-3DBB-4929-B854-920C097A2DF0}"/>
                </a:ext>
              </a:extLst>
            </p:cNvPr>
            <p:cNvSpPr/>
            <p:nvPr/>
          </p:nvSpPr>
          <p:spPr>
            <a:xfrm>
              <a:off x="6746750" y="2522694"/>
              <a:ext cx="4814819" cy="49945"/>
            </a:xfrm>
            <a:prstGeom prst="parallelogram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rgbClr val="E0EAFD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C07A79A0-FB39-45D3-A2D1-214A0CDF40C1}"/>
              </a:ext>
            </a:extLst>
          </p:cNvPr>
          <p:cNvSpPr/>
          <p:nvPr/>
        </p:nvSpPr>
        <p:spPr>
          <a:xfrm>
            <a:off x="0" y="0"/>
            <a:ext cx="12192000" cy="69448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56D3B-5A06-4E0A-8195-204E34DB2F5F}"/>
              </a:ext>
            </a:extLst>
          </p:cNvPr>
          <p:cNvSpPr/>
          <p:nvPr/>
        </p:nvSpPr>
        <p:spPr>
          <a:xfrm>
            <a:off x="613458" y="0"/>
            <a:ext cx="405114" cy="694481"/>
          </a:xfrm>
          <a:prstGeom prst="rect">
            <a:avLst/>
          </a:prstGeom>
          <a:solidFill>
            <a:srgbClr val="2A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3B8AF5-CFD0-478C-89BE-0E4F9EC87FDD}"/>
              </a:ext>
            </a:extLst>
          </p:cNvPr>
          <p:cNvSpPr txBox="1"/>
          <p:nvPr/>
        </p:nvSpPr>
        <p:spPr>
          <a:xfrm>
            <a:off x="494110" y="242222"/>
            <a:ext cx="674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2400" spc="300" dirty="0">
              <a:gradFill>
                <a:gsLst>
                  <a:gs pos="0">
                    <a:srgbClr val="FAFFFF"/>
                  </a:gs>
                  <a:gs pos="100000">
                    <a:srgbClr val="77D0F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F5B755-EA2C-4FE8-8F1A-87E5A7C1418E}"/>
              </a:ext>
            </a:extLst>
          </p:cNvPr>
          <p:cNvSpPr txBox="1"/>
          <p:nvPr/>
        </p:nvSpPr>
        <p:spPr>
          <a:xfrm>
            <a:off x="1097870" y="130026"/>
            <a:ext cx="4114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000" dirty="0">
                <a:solidFill>
                  <a:srgbClr val="1E68E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三段内容页面设计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39F7DB0-5A5B-4C58-A0C9-987F30BF4776}"/>
              </a:ext>
            </a:extLst>
          </p:cNvPr>
          <p:cNvCxnSpPr/>
          <p:nvPr/>
        </p:nvCxnSpPr>
        <p:spPr>
          <a:xfrm>
            <a:off x="613458" y="744527"/>
            <a:ext cx="854070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EAAA4AA-6E2C-4BD1-A500-718D118A898C}"/>
              </a:ext>
            </a:extLst>
          </p:cNvPr>
          <p:cNvCxnSpPr>
            <a:cxnSpLocks/>
          </p:cNvCxnSpPr>
          <p:nvPr/>
        </p:nvCxnSpPr>
        <p:spPr>
          <a:xfrm flipH="1">
            <a:off x="9154160" y="563448"/>
            <a:ext cx="79298" cy="181079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2C2789E-46BA-43EB-8DDE-825637B46F43}"/>
              </a:ext>
            </a:extLst>
          </p:cNvPr>
          <p:cNvCxnSpPr>
            <a:cxnSpLocks/>
          </p:cNvCxnSpPr>
          <p:nvPr/>
        </p:nvCxnSpPr>
        <p:spPr>
          <a:xfrm>
            <a:off x="9233458" y="563448"/>
            <a:ext cx="295854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7D53666D-DA23-4339-A9E5-0871BC454B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667018"/>
            <a:ext cx="12192000" cy="19098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8D304C0-7A9B-4218-B122-E1D8508A47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96" y="85849"/>
            <a:ext cx="1376036" cy="449432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D503CA64-0FA4-4478-ACC6-1687C2FCACEB}"/>
              </a:ext>
            </a:extLst>
          </p:cNvPr>
          <p:cNvSpPr/>
          <p:nvPr/>
        </p:nvSpPr>
        <p:spPr>
          <a:xfrm>
            <a:off x="-1089178" y="1705922"/>
            <a:ext cx="3908578" cy="3908578"/>
          </a:xfrm>
          <a:prstGeom prst="ellipse">
            <a:avLst/>
          </a:prstGeom>
          <a:noFill/>
          <a:ln>
            <a:gradFill flip="none" rotWithShape="1">
              <a:gsLst>
                <a:gs pos="76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FA77B770-100A-4006-886A-00295C06D37A}"/>
              </a:ext>
            </a:extLst>
          </p:cNvPr>
          <p:cNvSpPr/>
          <p:nvPr/>
        </p:nvSpPr>
        <p:spPr>
          <a:xfrm>
            <a:off x="-2315300" y="765201"/>
            <a:ext cx="5790020" cy="5790020"/>
          </a:xfrm>
          <a:prstGeom prst="ellipse">
            <a:avLst/>
          </a:prstGeom>
          <a:noFill/>
          <a:ln>
            <a:gradFill flip="none" rotWithShape="1">
              <a:gsLst>
                <a:gs pos="76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F42B177-034A-4ACF-90A1-D55E7DC3F4DF}"/>
              </a:ext>
            </a:extLst>
          </p:cNvPr>
          <p:cNvGrpSpPr/>
          <p:nvPr/>
        </p:nvGrpSpPr>
        <p:grpSpPr>
          <a:xfrm>
            <a:off x="2658401" y="1613804"/>
            <a:ext cx="3820307" cy="475065"/>
            <a:chOff x="613458" y="1699172"/>
            <a:chExt cx="5025342" cy="475065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747D3E64-8E18-4067-A243-3EA3ACCB1907}"/>
                </a:ext>
              </a:extLst>
            </p:cNvPr>
            <p:cNvSpPr/>
            <p:nvPr/>
          </p:nvSpPr>
          <p:spPr>
            <a:xfrm>
              <a:off x="613458" y="1699172"/>
              <a:ext cx="5025342" cy="475064"/>
            </a:xfrm>
            <a:prstGeom prst="rect">
              <a:avLst/>
            </a:pr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AFD7F19-3D61-4FB4-9267-498091029E68}"/>
                </a:ext>
              </a:extLst>
            </p:cNvPr>
            <p:cNvSpPr/>
            <p:nvPr/>
          </p:nvSpPr>
          <p:spPr>
            <a:xfrm>
              <a:off x="613458" y="1790292"/>
              <a:ext cx="623808" cy="383945"/>
            </a:xfrm>
            <a:custGeom>
              <a:avLst/>
              <a:gdLst>
                <a:gd name="connsiteX0" fmla="*/ 202557 w 623808"/>
                <a:gd name="connsiteY0" fmla="*/ 0 h 383945"/>
                <a:gd name="connsiteX1" fmla="*/ 619347 w 623808"/>
                <a:gd name="connsiteY1" fmla="*/ 339694 h 383945"/>
                <a:gd name="connsiteX2" fmla="*/ 623808 w 623808"/>
                <a:gd name="connsiteY2" fmla="*/ 383945 h 383945"/>
                <a:gd name="connsiteX3" fmla="*/ 0 w 623808"/>
                <a:gd name="connsiteY3" fmla="*/ 383945 h 383945"/>
                <a:gd name="connsiteX4" fmla="*/ 0 w 623808"/>
                <a:gd name="connsiteY4" fmla="*/ 53494 h 383945"/>
                <a:gd name="connsiteX5" fmla="*/ 36959 w 623808"/>
                <a:gd name="connsiteY5" fmla="*/ 33433 h 383945"/>
                <a:gd name="connsiteX6" fmla="*/ 202557 w 623808"/>
                <a:gd name="connsiteY6" fmla="*/ 0 h 38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808" h="383945">
                  <a:moveTo>
                    <a:pt x="202557" y="0"/>
                  </a:moveTo>
                  <a:cubicBezTo>
                    <a:pt x="408147" y="0"/>
                    <a:pt x="579677" y="145831"/>
                    <a:pt x="619347" y="339694"/>
                  </a:cubicBezTo>
                  <a:lnTo>
                    <a:pt x="623808" y="383945"/>
                  </a:lnTo>
                  <a:lnTo>
                    <a:pt x="0" y="383945"/>
                  </a:lnTo>
                  <a:lnTo>
                    <a:pt x="0" y="53494"/>
                  </a:lnTo>
                  <a:lnTo>
                    <a:pt x="36959" y="33433"/>
                  </a:lnTo>
                  <a:cubicBezTo>
                    <a:pt x="87858" y="11905"/>
                    <a:pt x="143817" y="0"/>
                    <a:pt x="20255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>
                    <a:alpha val="46000"/>
                  </a:srgbClr>
                </a:gs>
                <a:gs pos="0">
                  <a:srgbClr val="0640C3">
                    <a:alpha val="5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393700" dist="38100" algn="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DE0AD98-06E7-492A-8E23-3024F56007F6}"/>
                </a:ext>
              </a:extLst>
            </p:cNvPr>
            <p:cNvSpPr/>
            <p:nvPr/>
          </p:nvSpPr>
          <p:spPr>
            <a:xfrm>
              <a:off x="613458" y="1790291"/>
              <a:ext cx="1263762" cy="379476"/>
            </a:xfrm>
            <a:custGeom>
              <a:avLst/>
              <a:gdLst>
                <a:gd name="connsiteX0" fmla="*/ 0 w 1263762"/>
                <a:gd name="connsiteY0" fmla="*/ 357131 h 379476"/>
                <a:gd name="connsiteX1" fmla="*/ 1249524 w 1263762"/>
                <a:gd name="connsiteY1" fmla="*/ 357131 h 379476"/>
                <a:gd name="connsiteX2" fmla="*/ 1253060 w 1263762"/>
                <a:gd name="connsiteY2" fmla="*/ 361860 h 379476"/>
                <a:gd name="connsiteX3" fmla="*/ 1263762 w 1263762"/>
                <a:gd name="connsiteY3" fmla="*/ 379476 h 379476"/>
                <a:gd name="connsiteX4" fmla="*/ 0 w 1263762"/>
                <a:gd name="connsiteY4" fmla="*/ 379476 h 379476"/>
                <a:gd name="connsiteX5" fmla="*/ 0 w 1263762"/>
                <a:gd name="connsiteY5" fmla="*/ 285705 h 379476"/>
                <a:gd name="connsiteX6" fmla="*/ 1194285 w 1263762"/>
                <a:gd name="connsiteY6" fmla="*/ 285705 h 379476"/>
                <a:gd name="connsiteX7" fmla="*/ 1204594 w 1263762"/>
                <a:gd name="connsiteY7" fmla="*/ 297047 h 379476"/>
                <a:gd name="connsiteX8" fmla="*/ 1212821 w 1263762"/>
                <a:gd name="connsiteY8" fmla="*/ 308050 h 379476"/>
                <a:gd name="connsiteX9" fmla="*/ 0 w 1263762"/>
                <a:gd name="connsiteY9" fmla="*/ 308050 h 379476"/>
                <a:gd name="connsiteX10" fmla="*/ 0 w 1263762"/>
                <a:gd name="connsiteY10" fmla="*/ 214279 h 379476"/>
                <a:gd name="connsiteX11" fmla="*/ 1124970 w 1263762"/>
                <a:gd name="connsiteY11" fmla="*/ 214279 h 379476"/>
                <a:gd name="connsiteX12" fmla="*/ 1149555 w 1263762"/>
                <a:gd name="connsiteY12" fmla="*/ 236623 h 379476"/>
                <a:gd name="connsiteX13" fmla="*/ 0 w 1263762"/>
                <a:gd name="connsiteY13" fmla="*/ 236623 h 379476"/>
                <a:gd name="connsiteX14" fmla="*/ 73000 w 1263762"/>
                <a:gd name="connsiteY14" fmla="*/ 142852 h 379476"/>
                <a:gd name="connsiteX15" fmla="*/ 1036884 w 1263762"/>
                <a:gd name="connsiteY15" fmla="*/ 142852 h 379476"/>
                <a:gd name="connsiteX16" fmla="*/ 1066766 w 1263762"/>
                <a:gd name="connsiteY16" fmla="*/ 165197 h 379476"/>
                <a:gd name="connsiteX17" fmla="*/ 43119 w 1263762"/>
                <a:gd name="connsiteY17" fmla="*/ 165197 h 379476"/>
                <a:gd name="connsiteX18" fmla="*/ 196944 w 1263762"/>
                <a:gd name="connsiteY18" fmla="*/ 71426 h 379476"/>
                <a:gd name="connsiteX19" fmla="*/ 912940 w 1263762"/>
                <a:gd name="connsiteY19" fmla="*/ 71426 h 379476"/>
                <a:gd name="connsiteX20" fmla="*/ 956242 w 1263762"/>
                <a:gd name="connsiteY20" fmla="*/ 92286 h 379476"/>
                <a:gd name="connsiteX21" fmla="*/ 958687 w 1263762"/>
                <a:gd name="connsiteY21" fmla="*/ 93771 h 379476"/>
                <a:gd name="connsiteX22" fmla="*/ 151198 w 1263762"/>
                <a:gd name="connsiteY22" fmla="*/ 93771 h 379476"/>
                <a:gd name="connsiteX23" fmla="*/ 153642 w 1263762"/>
                <a:gd name="connsiteY23" fmla="*/ 92286 h 379476"/>
                <a:gd name="connsiteX24" fmla="*/ 436230 w 1263762"/>
                <a:gd name="connsiteY24" fmla="*/ 0 h 379476"/>
                <a:gd name="connsiteX25" fmla="*/ 673654 w 1263762"/>
                <a:gd name="connsiteY25" fmla="*/ 0 h 379476"/>
                <a:gd name="connsiteX26" fmla="*/ 724615 w 1263762"/>
                <a:gd name="connsiteY26" fmla="*/ 7778 h 379476"/>
                <a:gd name="connsiteX27" fmla="*/ 781269 w 1263762"/>
                <a:gd name="connsiteY27" fmla="*/ 22345 h 379476"/>
                <a:gd name="connsiteX28" fmla="*/ 328615 w 1263762"/>
                <a:gd name="connsiteY28" fmla="*/ 22345 h 379476"/>
                <a:gd name="connsiteX29" fmla="*/ 385270 w 1263762"/>
                <a:gd name="connsiteY29" fmla="*/ 7778 h 37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3762" h="379476">
                  <a:moveTo>
                    <a:pt x="0" y="357131"/>
                  </a:moveTo>
                  <a:lnTo>
                    <a:pt x="1249524" y="357131"/>
                  </a:lnTo>
                  <a:lnTo>
                    <a:pt x="1253060" y="361860"/>
                  </a:lnTo>
                  <a:lnTo>
                    <a:pt x="1263762" y="379476"/>
                  </a:lnTo>
                  <a:lnTo>
                    <a:pt x="0" y="379476"/>
                  </a:lnTo>
                  <a:close/>
                  <a:moveTo>
                    <a:pt x="0" y="285705"/>
                  </a:moveTo>
                  <a:lnTo>
                    <a:pt x="1194285" y="285705"/>
                  </a:lnTo>
                  <a:lnTo>
                    <a:pt x="1204594" y="297047"/>
                  </a:lnTo>
                  <a:lnTo>
                    <a:pt x="1212821" y="308050"/>
                  </a:lnTo>
                  <a:lnTo>
                    <a:pt x="0" y="308050"/>
                  </a:lnTo>
                  <a:close/>
                  <a:moveTo>
                    <a:pt x="0" y="214279"/>
                  </a:moveTo>
                  <a:lnTo>
                    <a:pt x="1124970" y="214279"/>
                  </a:lnTo>
                  <a:lnTo>
                    <a:pt x="1149555" y="236623"/>
                  </a:lnTo>
                  <a:lnTo>
                    <a:pt x="0" y="236623"/>
                  </a:lnTo>
                  <a:close/>
                  <a:moveTo>
                    <a:pt x="73000" y="142852"/>
                  </a:moveTo>
                  <a:lnTo>
                    <a:pt x="1036884" y="142852"/>
                  </a:lnTo>
                  <a:lnTo>
                    <a:pt x="1066766" y="165197"/>
                  </a:lnTo>
                  <a:lnTo>
                    <a:pt x="43119" y="165197"/>
                  </a:lnTo>
                  <a:close/>
                  <a:moveTo>
                    <a:pt x="196944" y="71426"/>
                  </a:moveTo>
                  <a:lnTo>
                    <a:pt x="912940" y="71426"/>
                  </a:lnTo>
                  <a:lnTo>
                    <a:pt x="956242" y="92286"/>
                  </a:lnTo>
                  <a:lnTo>
                    <a:pt x="958687" y="93771"/>
                  </a:lnTo>
                  <a:lnTo>
                    <a:pt x="151198" y="93771"/>
                  </a:lnTo>
                  <a:lnTo>
                    <a:pt x="153642" y="92286"/>
                  </a:lnTo>
                  <a:close/>
                  <a:moveTo>
                    <a:pt x="436230" y="0"/>
                  </a:moveTo>
                  <a:lnTo>
                    <a:pt x="673654" y="0"/>
                  </a:lnTo>
                  <a:lnTo>
                    <a:pt x="724615" y="7778"/>
                  </a:lnTo>
                  <a:lnTo>
                    <a:pt x="781269" y="22345"/>
                  </a:lnTo>
                  <a:lnTo>
                    <a:pt x="328615" y="22345"/>
                  </a:lnTo>
                  <a:lnTo>
                    <a:pt x="385270" y="77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AF66C78-10FA-4066-B8DC-52F9FCC64DD9}"/>
                </a:ext>
              </a:extLst>
            </p:cNvPr>
            <p:cNvSpPr/>
            <p:nvPr/>
          </p:nvSpPr>
          <p:spPr>
            <a:xfrm>
              <a:off x="5287090" y="1699172"/>
              <a:ext cx="351710" cy="236440"/>
            </a:xfrm>
            <a:custGeom>
              <a:avLst/>
              <a:gdLst>
                <a:gd name="connsiteX0" fmla="*/ 2346 w 351710"/>
                <a:gd name="connsiteY0" fmla="*/ 0 h 236440"/>
                <a:gd name="connsiteX1" fmla="*/ 351710 w 351710"/>
                <a:gd name="connsiteY1" fmla="*/ 0 h 236440"/>
                <a:gd name="connsiteX2" fmla="*/ 351710 w 351710"/>
                <a:gd name="connsiteY2" fmla="*/ 197064 h 236440"/>
                <a:gd name="connsiteX3" fmla="*/ 350522 w 351710"/>
                <a:gd name="connsiteY3" fmla="*/ 198044 h 236440"/>
                <a:gd name="connsiteX4" fmla="*/ 224822 w 351710"/>
                <a:gd name="connsiteY4" fmla="*/ 236440 h 236440"/>
                <a:gd name="connsiteX5" fmla="*/ 0 w 351710"/>
                <a:gd name="connsiteY5" fmla="*/ 11618 h 236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710" h="236440">
                  <a:moveTo>
                    <a:pt x="2346" y="0"/>
                  </a:moveTo>
                  <a:lnTo>
                    <a:pt x="351710" y="0"/>
                  </a:lnTo>
                  <a:lnTo>
                    <a:pt x="351710" y="197064"/>
                  </a:lnTo>
                  <a:lnTo>
                    <a:pt x="350522" y="198044"/>
                  </a:lnTo>
                  <a:cubicBezTo>
                    <a:pt x="314641" y="222285"/>
                    <a:pt x="271385" y="236440"/>
                    <a:pt x="224822" y="236440"/>
                  </a:cubicBezTo>
                  <a:cubicBezTo>
                    <a:pt x="100656" y="236440"/>
                    <a:pt x="0" y="135784"/>
                    <a:pt x="0" y="1161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393E9F4-82B4-4CE6-83FC-801428E3242E}"/>
                </a:ext>
              </a:extLst>
            </p:cNvPr>
            <p:cNvSpPr/>
            <p:nvPr/>
          </p:nvSpPr>
          <p:spPr>
            <a:xfrm>
              <a:off x="4815440" y="1699172"/>
              <a:ext cx="823360" cy="475064"/>
            </a:xfrm>
            <a:custGeom>
              <a:avLst/>
              <a:gdLst>
                <a:gd name="connsiteX0" fmla="*/ 0 w 823360"/>
                <a:gd name="connsiteY0" fmla="*/ 0 h 475064"/>
                <a:gd name="connsiteX1" fmla="*/ 823360 w 823360"/>
                <a:gd name="connsiteY1" fmla="*/ 0 h 475064"/>
                <a:gd name="connsiteX2" fmla="*/ 823360 w 823360"/>
                <a:gd name="connsiteY2" fmla="*/ 475064 h 475064"/>
                <a:gd name="connsiteX3" fmla="*/ 190653 w 823360"/>
                <a:gd name="connsiteY3" fmla="*/ 475064 h 475064"/>
                <a:gd name="connsiteX4" fmla="*/ 119166 w 823360"/>
                <a:gd name="connsiteY4" fmla="*/ 388422 h 475064"/>
                <a:gd name="connsiteX5" fmla="*/ 13951 w 823360"/>
                <a:gd name="connsiteY5" fmla="*/ 138385 h 47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3360" h="475064">
                  <a:moveTo>
                    <a:pt x="0" y="0"/>
                  </a:moveTo>
                  <a:lnTo>
                    <a:pt x="823360" y="0"/>
                  </a:lnTo>
                  <a:lnTo>
                    <a:pt x="823360" y="475064"/>
                  </a:lnTo>
                  <a:lnTo>
                    <a:pt x="190653" y="475064"/>
                  </a:lnTo>
                  <a:lnTo>
                    <a:pt x="119166" y="388422"/>
                  </a:lnTo>
                  <a:cubicBezTo>
                    <a:pt x="68902" y="314020"/>
                    <a:pt x="32580" y="229425"/>
                    <a:pt x="13951" y="13838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3E9D1ED-C489-4FFB-85A3-128F5C19EE95}"/>
              </a:ext>
            </a:extLst>
          </p:cNvPr>
          <p:cNvGrpSpPr/>
          <p:nvPr/>
        </p:nvGrpSpPr>
        <p:grpSpPr>
          <a:xfrm>
            <a:off x="3240065" y="3442604"/>
            <a:ext cx="3820307" cy="475065"/>
            <a:chOff x="613458" y="1699172"/>
            <a:chExt cx="5025342" cy="475065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C21881C6-8044-497B-8C13-6655FF5B5147}"/>
                </a:ext>
              </a:extLst>
            </p:cNvPr>
            <p:cNvSpPr/>
            <p:nvPr/>
          </p:nvSpPr>
          <p:spPr>
            <a:xfrm>
              <a:off x="613458" y="1699172"/>
              <a:ext cx="5025342" cy="475064"/>
            </a:xfrm>
            <a:prstGeom prst="rect">
              <a:avLst/>
            </a:pr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64C7E8C-9B10-453D-9BAD-5AA2C4D6F9DC}"/>
                </a:ext>
              </a:extLst>
            </p:cNvPr>
            <p:cNvSpPr/>
            <p:nvPr/>
          </p:nvSpPr>
          <p:spPr>
            <a:xfrm>
              <a:off x="613458" y="1790292"/>
              <a:ext cx="623808" cy="383945"/>
            </a:xfrm>
            <a:custGeom>
              <a:avLst/>
              <a:gdLst>
                <a:gd name="connsiteX0" fmla="*/ 202557 w 623808"/>
                <a:gd name="connsiteY0" fmla="*/ 0 h 383945"/>
                <a:gd name="connsiteX1" fmla="*/ 619347 w 623808"/>
                <a:gd name="connsiteY1" fmla="*/ 339694 h 383945"/>
                <a:gd name="connsiteX2" fmla="*/ 623808 w 623808"/>
                <a:gd name="connsiteY2" fmla="*/ 383945 h 383945"/>
                <a:gd name="connsiteX3" fmla="*/ 0 w 623808"/>
                <a:gd name="connsiteY3" fmla="*/ 383945 h 383945"/>
                <a:gd name="connsiteX4" fmla="*/ 0 w 623808"/>
                <a:gd name="connsiteY4" fmla="*/ 53494 h 383945"/>
                <a:gd name="connsiteX5" fmla="*/ 36959 w 623808"/>
                <a:gd name="connsiteY5" fmla="*/ 33433 h 383945"/>
                <a:gd name="connsiteX6" fmla="*/ 202557 w 623808"/>
                <a:gd name="connsiteY6" fmla="*/ 0 h 38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808" h="383945">
                  <a:moveTo>
                    <a:pt x="202557" y="0"/>
                  </a:moveTo>
                  <a:cubicBezTo>
                    <a:pt x="408147" y="0"/>
                    <a:pt x="579677" y="145831"/>
                    <a:pt x="619347" y="339694"/>
                  </a:cubicBezTo>
                  <a:lnTo>
                    <a:pt x="623808" y="383945"/>
                  </a:lnTo>
                  <a:lnTo>
                    <a:pt x="0" y="383945"/>
                  </a:lnTo>
                  <a:lnTo>
                    <a:pt x="0" y="53494"/>
                  </a:lnTo>
                  <a:lnTo>
                    <a:pt x="36959" y="33433"/>
                  </a:lnTo>
                  <a:cubicBezTo>
                    <a:pt x="87858" y="11905"/>
                    <a:pt x="143817" y="0"/>
                    <a:pt x="20255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>
                    <a:alpha val="46000"/>
                  </a:srgbClr>
                </a:gs>
                <a:gs pos="0">
                  <a:srgbClr val="0640C3">
                    <a:alpha val="5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393700" dist="38100" algn="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0698D98-A3B9-4A3D-B746-EAD1F6B843D5}"/>
                </a:ext>
              </a:extLst>
            </p:cNvPr>
            <p:cNvSpPr/>
            <p:nvPr/>
          </p:nvSpPr>
          <p:spPr>
            <a:xfrm>
              <a:off x="613458" y="1790291"/>
              <a:ext cx="1263762" cy="379476"/>
            </a:xfrm>
            <a:custGeom>
              <a:avLst/>
              <a:gdLst>
                <a:gd name="connsiteX0" fmla="*/ 0 w 1263762"/>
                <a:gd name="connsiteY0" fmla="*/ 357131 h 379476"/>
                <a:gd name="connsiteX1" fmla="*/ 1249524 w 1263762"/>
                <a:gd name="connsiteY1" fmla="*/ 357131 h 379476"/>
                <a:gd name="connsiteX2" fmla="*/ 1253060 w 1263762"/>
                <a:gd name="connsiteY2" fmla="*/ 361860 h 379476"/>
                <a:gd name="connsiteX3" fmla="*/ 1263762 w 1263762"/>
                <a:gd name="connsiteY3" fmla="*/ 379476 h 379476"/>
                <a:gd name="connsiteX4" fmla="*/ 0 w 1263762"/>
                <a:gd name="connsiteY4" fmla="*/ 379476 h 379476"/>
                <a:gd name="connsiteX5" fmla="*/ 0 w 1263762"/>
                <a:gd name="connsiteY5" fmla="*/ 285705 h 379476"/>
                <a:gd name="connsiteX6" fmla="*/ 1194285 w 1263762"/>
                <a:gd name="connsiteY6" fmla="*/ 285705 h 379476"/>
                <a:gd name="connsiteX7" fmla="*/ 1204594 w 1263762"/>
                <a:gd name="connsiteY7" fmla="*/ 297047 h 379476"/>
                <a:gd name="connsiteX8" fmla="*/ 1212821 w 1263762"/>
                <a:gd name="connsiteY8" fmla="*/ 308050 h 379476"/>
                <a:gd name="connsiteX9" fmla="*/ 0 w 1263762"/>
                <a:gd name="connsiteY9" fmla="*/ 308050 h 379476"/>
                <a:gd name="connsiteX10" fmla="*/ 0 w 1263762"/>
                <a:gd name="connsiteY10" fmla="*/ 214279 h 379476"/>
                <a:gd name="connsiteX11" fmla="*/ 1124970 w 1263762"/>
                <a:gd name="connsiteY11" fmla="*/ 214279 h 379476"/>
                <a:gd name="connsiteX12" fmla="*/ 1149555 w 1263762"/>
                <a:gd name="connsiteY12" fmla="*/ 236623 h 379476"/>
                <a:gd name="connsiteX13" fmla="*/ 0 w 1263762"/>
                <a:gd name="connsiteY13" fmla="*/ 236623 h 379476"/>
                <a:gd name="connsiteX14" fmla="*/ 73000 w 1263762"/>
                <a:gd name="connsiteY14" fmla="*/ 142852 h 379476"/>
                <a:gd name="connsiteX15" fmla="*/ 1036884 w 1263762"/>
                <a:gd name="connsiteY15" fmla="*/ 142852 h 379476"/>
                <a:gd name="connsiteX16" fmla="*/ 1066766 w 1263762"/>
                <a:gd name="connsiteY16" fmla="*/ 165197 h 379476"/>
                <a:gd name="connsiteX17" fmla="*/ 43119 w 1263762"/>
                <a:gd name="connsiteY17" fmla="*/ 165197 h 379476"/>
                <a:gd name="connsiteX18" fmla="*/ 196944 w 1263762"/>
                <a:gd name="connsiteY18" fmla="*/ 71426 h 379476"/>
                <a:gd name="connsiteX19" fmla="*/ 912940 w 1263762"/>
                <a:gd name="connsiteY19" fmla="*/ 71426 h 379476"/>
                <a:gd name="connsiteX20" fmla="*/ 956242 w 1263762"/>
                <a:gd name="connsiteY20" fmla="*/ 92286 h 379476"/>
                <a:gd name="connsiteX21" fmla="*/ 958687 w 1263762"/>
                <a:gd name="connsiteY21" fmla="*/ 93771 h 379476"/>
                <a:gd name="connsiteX22" fmla="*/ 151198 w 1263762"/>
                <a:gd name="connsiteY22" fmla="*/ 93771 h 379476"/>
                <a:gd name="connsiteX23" fmla="*/ 153642 w 1263762"/>
                <a:gd name="connsiteY23" fmla="*/ 92286 h 379476"/>
                <a:gd name="connsiteX24" fmla="*/ 436230 w 1263762"/>
                <a:gd name="connsiteY24" fmla="*/ 0 h 379476"/>
                <a:gd name="connsiteX25" fmla="*/ 673654 w 1263762"/>
                <a:gd name="connsiteY25" fmla="*/ 0 h 379476"/>
                <a:gd name="connsiteX26" fmla="*/ 724615 w 1263762"/>
                <a:gd name="connsiteY26" fmla="*/ 7778 h 379476"/>
                <a:gd name="connsiteX27" fmla="*/ 781269 w 1263762"/>
                <a:gd name="connsiteY27" fmla="*/ 22345 h 379476"/>
                <a:gd name="connsiteX28" fmla="*/ 328615 w 1263762"/>
                <a:gd name="connsiteY28" fmla="*/ 22345 h 379476"/>
                <a:gd name="connsiteX29" fmla="*/ 385270 w 1263762"/>
                <a:gd name="connsiteY29" fmla="*/ 7778 h 37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3762" h="379476">
                  <a:moveTo>
                    <a:pt x="0" y="357131"/>
                  </a:moveTo>
                  <a:lnTo>
                    <a:pt x="1249524" y="357131"/>
                  </a:lnTo>
                  <a:lnTo>
                    <a:pt x="1253060" y="361860"/>
                  </a:lnTo>
                  <a:lnTo>
                    <a:pt x="1263762" y="379476"/>
                  </a:lnTo>
                  <a:lnTo>
                    <a:pt x="0" y="379476"/>
                  </a:lnTo>
                  <a:close/>
                  <a:moveTo>
                    <a:pt x="0" y="285705"/>
                  </a:moveTo>
                  <a:lnTo>
                    <a:pt x="1194285" y="285705"/>
                  </a:lnTo>
                  <a:lnTo>
                    <a:pt x="1204594" y="297047"/>
                  </a:lnTo>
                  <a:lnTo>
                    <a:pt x="1212821" y="308050"/>
                  </a:lnTo>
                  <a:lnTo>
                    <a:pt x="0" y="308050"/>
                  </a:lnTo>
                  <a:close/>
                  <a:moveTo>
                    <a:pt x="0" y="214279"/>
                  </a:moveTo>
                  <a:lnTo>
                    <a:pt x="1124970" y="214279"/>
                  </a:lnTo>
                  <a:lnTo>
                    <a:pt x="1149555" y="236623"/>
                  </a:lnTo>
                  <a:lnTo>
                    <a:pt x="0" y="236623"/>
                  </a:lnTo>
                  <a:close/>
                  <a:moveTo>
                    <a:pt x="73000" y="142852"/>
                  </a:moveTo>
                  <a:lnTo>
                    <a:pt x="1036884" y="142852"/>
                  </a:lnTo>
                  <a:lnTo>
                    <a:pt x="1066766" y="165197"/>
                  </a:lnTo>
                  <a:lnTo>
                    <a:pt x="43119" y="165197"/>
                  </a:lnTo>
                  <a:close/>
                  <a:moveTo>
                    <a:pt x="196944" y="71426"/>
                  </a:moveTo>
                  <a:lnTo>
                    <a:pt x="912940" y="71426"/>
                  </a:lnTo>
                  <a:lnTo>
                    <a:pt x="956242" y="92286"/>
                  </a:lnTo>
                  <a:lnTo>
                    <a:pt x="958687" y="93771"/>
                  </a:lnTo>
                  <a:lnTo>
                    <a:pt x="151198" y="93771"/>
                  </a:lnTo>
                  <a:lnTo>
                    <a:pt x="153642" y="92286"/>
                  </a:lnTo>
                  <a:close/>
                  <a:moveTo>
                    <a:pt x="436230" y="0"/>
                  </a:moveTo>
                  <a:lnTo>
                    <a:pt x="673654" y="0"/>
                  </a:lnTo>
                  <a:lnTo>
                    <a:pt x="724615" y="7778"/>
                  </a:lnTo>
                  <a:lnTo>
                    <a:pt x="781269" y="22345"/>
                  </a:lnTo>
                  <a:lnTo>
                    <a:pt x="328615" y="22345"/>
                  </a:lnTo>
                  <a:lnTo>
                    <a:pt x="385270" y="77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0CA2A5-61B3-4492-B983-2BA7E66C7C98}"/>
                </a:ext>
              </a:extLst>
            </p:cNvPr>
            <p:cNvSpPr/>
            <p:nvPr/>
          </p:nvSpPr>
          <p:spPr>
            <a:xfrm>
              <a:off x="5287090" y="1699172"/>
              <a:ext cx="351710" cy="236440"/>
            </a:xfrm>
            <a:custGeom>
              <a:avLst/>
              <a:gdLst>
                <a:gd name="connsiteX0" fmla="*/ 2346 w 351710"/>
                <a:gd name="connsiteY0" fmla="*/ 0 h 236440"/>
                <a:gd name="connsiteX1" fmla="*/ 351710 w 351710"/>
                <a:gd name="connsiteY1" fmla="*/ 0 h 236440"/>
                <a:gd name="connsiteX2" fmla="*/ 351710 w 351710"/>
                <a:gd name="connsiteY2" fmla="*/ 197064 h 236440"/>
                <a:gd name="connsiteX3" fmla="*/ 350522 w 351710"/>
                <a:gd name="connsiteY3" fmla="*/ 198044 h 236440"/>
                <a:gd name="connsiteX4" fmla="*/ 224822 w 351710"/>
                <a:gd name="connsiteY4" fmla="*/ 236440 h 236440"/>
                <a:gd name="connsiteX5" fmla="*/ 0 w 351710"/>
                <a:gd name="connsiteY5" fmla="*/ 11618 h 236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710" h="236440">
                  <a:moveTo>
                    <a:pt x="2346" y="0"/>
                  </a:moveTo>
                  <a:lnTo>
                    <a:pt x="351710" y="0"/>
                  </a:lnTo>
                  <a:lnTo>
                    <a:pt x="351710" y="197064"/>
                  </a:lnTo>
                  <a:lnTo>
                    <a:pt x="350522" y="198044"/>
                  </a:lnTo>
                  <a:cubicBezTo>
                    <a:pt x="314641" y="222285"/>
                    <a:pt x="271385" y="236440"/>
                    <a:pt x="224822" y="236440"/>
                  </a:cubicBezTo>
                  <a:cubicBezTo>
                    <a:pt x="100656" y="236440"/>
                    <a:pt x="0" y="135784"/>
                    <a:pt x="0" y="1161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7F9C209-9540-4167-9881-87A6982C6D49}"/>
                </a:ext>
              </a:extLst>
            </p:cNvPr>
            <p:cNvSpPr/>
            <p:nvPr/>
          </p:nvSpPr>
          <p:spPr>
            <a:xfrm>
              <a:off x="4815440" y="1699172"/>
              <a:ext cx="823360" cy="475064"/>
            </a:xfrm>
            <a:custGeom>
              <a:avLst/>
              <a:gdLst>
                <a:gd name="connsiteX0" fmla="*/ 0 w 823360"/>
                <a:gd name="connsiteY0" fmla="*/ 0 h 475064"/>
                <a:gd name="connsiteX1" fmla="*/ 823360 w 823360"/>
                <a:gd name="connsiteY1" fmla="*/ 0 h 475064"/>
                <a:gd name="connsiteX2" fmla="*/ 823360 w 823360"/>
                <a:gd name="connsiteY2" fmla="*/ 475064 h 475064"/>
                <a:gd name="connsiteX3" fmla="*/ 190653 w 823360"/>
                <a:gd name="connsiteY3" fmla="*/ 475064 h 475064"/>
                <a:gd name="connsiteX4" fmla="*/ 119166 w 823360"/>
                <a:gd name="connsiteY4" fmla="*/ 388422 h 475064"/>
                <a:gd name="connsiteX5" fmla="*/ 13951 w 823360"/>
                <a:gd name="connsiteY5" fmla="*/ 138385 h 47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3360" h="475064">
                  <a:moveTo>
                    <a:pt x="0" y="0"/>
                  </a:moveTo>
                  <a:lnTo>
                    <a:pt x="823360" y="0"/>
                  </a:lnTo>
                  <a:lnTo>
                    <a:pt x="823360" y="475064"/>
                  </a:lnTo>
                  <a:lnTo>
                    <a:pt x="190653" y="475064"/>
                  </a:lnTo>
                  <a:lnTo>
                    <a:pt x="119166" y="388422"/>
                  </a:lnTo>
                  <a:cubicBezTo>
                    <a:pt x="68902" y="314020"/>
                    <a:pt x="32580" y="229425"/>
                    <a:pt x="13951" y="13838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BB320EE0-1FF8-4389-8CCE-FD7DD80CD853}"/>
              </a:ext>
            </a:extLst>
          </p:cNvPr>
          <p:cNvGrpSpPr/>
          <p:nvPr/>
        </p:nvGrpSpPr>
        <p:grpSpPr>
          <a:xfrm>
            <a:off x="2658401" y="5271404"/>
            <a:ext cx="3820307" cy="475065"/>
            <a:chOff x="613458" y="1699172"/>
            <a:chExt cx="5025342" cy="475065"/>
          </a:xfrm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FB947EF6-FB24-421B-B699-9C403555515B}"/>
                </a:ext>
              </a:extLst>
            </p:cNvPr>
            <p:cNvSpPr/>
            <p:nvPr/>
          </p:nvSpPr>
          <p:spPr>
            <a:xfrm>
              <a:off x="613458" y="1699172"/>
              <a:ext cx="5025342" cy="475064"/>
            </a:xfrm>
            <a:prstGeom prst="rect">
              <a:avLst/>
            </a:pr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9FC7E09-BE25-4751-9622-3B8B00FFBA46}"/>
                </a:ext>
              </a:extLst>
            </p:cNvPr>
            <p:cNvSpPr/>
            <p:nvPr/>
          </p:nvSpPr>
          <p:spPr>
            <a:xfrm>
              <a:off x="613458" y="1790292"/>
              <a:ext cx="623808" cy="383945"/>
            </a:xfrm>
            <a:custGeom>
              <a:avLst/>
              <a:gdLst>
                <a:gd name="connsiteX0" fmla="*/ 202557 w 623808"/>
                <a:gd name="connsiteY0" fmla="*/ 0 h 383945"/>
                <a:gd name="connsiteX1" fmla="*/ 619347 w 623808"/>
                <a:gd name="connsiteY1" fmla="*/ 339694 h 383945"/>
                <a:gd name="connsiteX2" fmla="*/ 623808 w 623808"/>
                <a:gd name="connsiteY2" fmla="*/ 383945 h 383945"/>
                <a:gd name="connsiteX3" fmla="*/ 0 w 623808"/>
                <a:gd name="connsiteY3" fmla="*/ 383945 h 383945"/>
                <a:gd name="connsiteX4" fmla="*/ 0 w 623808"/>
                <a:gd name="connsiteY4" fmla="*/ 53494 h 383945"/>
                <a:gd name="connsiteX5" fmla="*/ 36959 w 623808"/>
                <a:gd name="connsiteY5" fmla="*/ 33433 h 383945"/>
                <a:gd name="connsiteX6" fmla="*/ 202557 w 623808"/>
                <a:gd name="connsiteY6" fmla="*/ 0 h 38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808" h="383945">
                  <a:moveTo>
                    <a:pt x="202557" y="0"/>
                  </a:moveTo>
                  <a:cubicBezTo>
                    <a:pt x="408147" y="0"/>
                    <a:pt x="579677" y="145831"/>
                    <a:pt x="619347" y="339694"/>
                  </a:cubicBezTo>
                  <a:lnTo>
                    <a:pt x="623808" y="383945"/>
                  </a:lnTo>
                  <a:lnTo>
                    <a:pt x="0" y="383945"/>
                  </a:lnTo>
                  <a:lnTo>
                    <a:pt x="0" y="53494"/>
                  </a:lnTo>
                  <a:lnTo>
                    <a:pt x="36959" y="33433"/>
                  </a:lnTo>
                  <a:cubicBezTo>
                    <a:pt x="87858" y="11905"/>
                    <a:pt x="143817" y="0"/>
                    <a:pt x="20255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>
                    <a:alpha val="46000"/>
                  </a:srgbClr>
                </a:gs>
                <a:gs pos="0">
                  <a:srgbClr val="0640C3">
                    <a:alpha val="5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393700" dist="38100" algn="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F4D0DFB-2C52-4082-A333-93253D992D08}"/>
                </a:ext>
              </a:extLst>
            </p:cNvPr>
            <p:cNvSpPr/>
            <p:nvPr/>
          </p:nvSpPr>
          <p:spPr>
            <a:xfrm>
              <a:off x="613458" y="1790291"/>
              <a:ext cx="1263762" cy="379476"/>
            </a:xfrm>
            <a:custGeom>
              <a:avLst/>
              <a:gdLst>
                <a:gd name="connsiteX0" fmla="*/ 0 w 1263762"/>
                <a:gd name="connsiteY0" fmla="*/ 357131 h 379476"/>
                <a:gd name="connsiteX1" fmla="*/ 1249524 w 1263762"/>
                <a:gd name="connsiteY1" fmla="*/ 357131 h 379476"/>
                <a:gd name="connsiteX2" fmla="*/ 1253060 w 1263762"/>
                <a:gd name="connsiteY2" fmla="*/ 361860 h 379476"/>
                <a:gd name="connsiteX3" fmla="*/ 1263762 w 1263762"/>
                <a:gd name="connsiteY3" fmla="*/ 379476 h 379476"/>
                <a:gd name="connsiteX4" fmla="*/ 0 w 1263762"/>
                <a:gd name="connsiteY4" fmla="*/ 379476 h 379476"/>
                <a:gd name="connsiteX5" fmla="*/ 0 w 1263762"/>
                <a:gd name="connsiteY5" fmla="*/ 285705 h 379476"/>
                <a:gd name="connsiteX6" fmla="*/ 1194285 w 1263762"/>
                <a:gd name="connsiteY6" fmla="*/ 285705 h 379476"/>
                <a:gd name="connsiteX7" fmla="*/ 1204594 w 1263762"/>
                <a:gd name="connsiteY7" fmla="*/ 297047 h 379476"/>
                <a:gd name="connsiteX8" fmla="*/ 1212821 w 1263762"/>
                <a:gd name="connsiteY8" fmla="*/ 308050 h 379476"/>
                <a:gd name="connsiteX9" fmla="*/ 0 w 1263762"/>
                <a:gd name="connsiteY9" fmla="*/ 308050 h 379476"/>
                <a:gd name="connsiteX10" fmla="*/ 0 w 1263762"/>
                <a:gd name="connsiteY10" fmla="*/ 214279 h 379476"/>
                <a:gd name="connsiteX11" fmla="*/ 1124970 w 1263762"/>
                <a:gd name="connsiteY11" fmla="*/ 214279 h 379476"/>
                <a:gd name="connsiteX12" fmla="*/ 1149555 w 1263762"/>
                <a:gd name="connsiteY12" fmla="*/ 236623 h 379476"/>
                <a:gd name="connsiteX13" fmla="*/ 0 w 1263762"/>
                <a:gd name="connsiteY13" fmla="*/ 236623 h 379476"/>
                <a:gd name="connsiteX14" fmla="*/ 73000 w 1263762"/>
                <a:gd name="connsiteY14" fmla="*/ 142852 h 379476"/>
                <a:gd name="connsiteX15" fmla="*/ 1036884 w 1263762"/>
                <a:gd name="connsiteY15" fmla="*/ 142852 h 379476"/>
                <a:gd name="connsiteX16" fmla="*/ 1066766 w 1263762"/>
                <a:gd name="connsiteY16" fmla="*/ 165197 h 379476"/>
                <a:gd name="connsiteX17" fmla="*/ 43119 w 1263762"/>
                <a:gd name="connsiteY17" fmla="*/ 165197 h 379476"/>
                <a:gd name="connsiteX18" fmla="*/ 196944 w 1263762"/>
                <a:gd name="connsiteY18" fmla="*/ 71426 h 379476"/>
                <a:gd name="connsiteX19" fmla="*/ 912940 w 1263762"/>
                <a:gd name="connsiteY19" fmla="*/ 71426 h 379476"/>
                <a:gd name="connsiteX20" fmla="*/ 956242 w 1263762"/>
                <a:gd name="connsiteY20" fmla="*/ 92286 h 379476"/>
                <a:gd name="connsiteX21" fmla="*/ 958687 w 1263762"/>
                <a:gd name="connsiteY21" fmla="*/ 93771 h 379476"/>
                <a:gd name="connsiteX22" fmla="*/ 151198 w 1263762"/>
                <a:gd name="connsiteY22" fmla="*/ 93771 h 379476"/>
                <a:gd name="connsiteX23" fmla="*/ 153642 w 1263762"/>
                <a:gd name="connsiteY23" fmla="*/ 92286 h 379476"/>
                <a:gd name="connsiteX24" fmla="*/ 436230 w 1263762"/>
                <a:gd name="connsiteY24" fmla="*/ 0 h 379476"/>
                <a:gd name="connsiteX25" fmla="*/ 673654 w 1263762"/>
                <a:gd name="connsiteY25" fmla="*/ 0 h 379476"/>
                <a:gd name="connsiteX26" fmla="*/ 724615 w 1263762"/>
                <a:gd name="connsiteY26" fmla="*/ 7778 h 379476"/>
                <a:gd name="connsiteX27" fmla="*/ 781269 w 1263762"/>
                <a:gd name="connsiteY27" fmla="*/ 22345 h 379476"/>
                <a:gd name="connsiteX28" fmla="*/ 328615 w 1263762"/>
                <a:gd name="connsiteY28" fmla="*/ 22345 h 379476"/>
                <a:gd name="connsiteX29" fmla="*/ 385270 w 1263762"/>
                <a:gd name="connsiteY29" fmla="*/ 7778 h 37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3762" h="379476">
                  <a:moveTo>
                    <a:pt x="0" y="357131"/>
                  </a:moveTo>
                  <a:lnTo>
                    <a:pt x="1249524" y="357131"/>
                  </a:lnTo>
                  <a:lnTo>
                    <a:pt x="1253060" y="361860"/>
                  </a:lnTo>
                  <a:lnTo>
                    <a:pt x="1263762" y="379476"/>
                  </a:lnTo>
                  <a:lnTo>
                    <a:pt x="0" y="379476"/>
                  </a:lnTo>
                  <a:close/>
                  <a:moveTo>
                    <a:pt x="0" y="285705"/>
                  </a:moveTo>
                  <a:lnTo>
                    <a:pt x="1194285" y="285705"/>
                  </a:lnTo>
                  <a:lnTo>
                    <a:pt x="1204594" y="297047"/>
                  </a:lnTo>
                  <a:lnTo>
                    <a:pt x="1212821" y="308050"/>
                  </a:lnTo>
                  <a:lnTo>
                    <a:pt x="0" y="308050"/>
                  </a:lnTo>
                  <a:close/>
                  <a:moveTo>
                    <a:pt x="0" y="214279"/>
                  </a:moveTo>
                  <a:lnTo>
                    <a:pt x="1124970" y="214279"/>
                  </a:lnTo>
                  <a:lnTo>
                    <a:pt x="1149555" y="236623"/>
                  </a:lnTo>
                  <a:lnTo>
                    <a:pt x="0" y="236623"/>
                  </a:lnTo>
                  <a:close/>
                  <a:moveTo>
                    <a:pt x="73000" y="142852"/>
                  </a:moveTo>
                  <a:lnTo>
                    <a:pt x="1036884" y="142852"/>
                  </a:lnTo>
                  <a:lnTo>
                    <a:pt x="1066766" y="165197"/>
                  </a:lnTo>
                  <a:lnTo>
                    <a:pt x="43119" y="165197"/>
                  </a:lnTo>
                  <a:close/>
                  <a:moveTo>
                    <a:pt x="196944" y="71426"/>
                  </a:moveTo>
                  <a:lnTo>
                    <a:pt x="912940" y="71426"/>
                  </a:lnTo>
                  <a:lnTo>
                    <a:pt x="956242" y="92286"/>
                  </a:lnTo>
                  <a:lnTo>
                    <a:pt x="958687" y="93771"/>
                  </a:lnTo>
                  <a:lnTo>
                    <a:pt x="151198" y="93771"/>
                  </a:lnTo>
                  <a:lnTo>
                    <a:pt x="153642" y="92286"/>
                  </a:lnTo>
                  <a:close/>
                  <a:moveTo>
                    <a:pt x="436230" y="0"/>
                  </a:moveTo>
                  <a:lnTo>
                    <a:pt x="673654" y="0"/>
                  </a:lnTo>
                  <a:lnTo>
                    <a:pt x="724615" y="7778"/>
                  </a:lnTo>
                  <a:lnTo>
                    <a:pt x="781269" y="22345"/>
                  </a:lnTo>
                  <a:lnTo>
                    <a:pt x="328615" y="22345"/>
                  </a:lnTo>
                  <a:lnTo>
                    <a:pt x="385270" y="77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ED4BB77-6E06-4150-ABA3-08A76BD69166}"/>
                </a:ext>
              </a:extLst>
            </p:cNvPr>
            <p:cNvSpPr/>
            <p:nvPr/>
          </p:nvSpPr>
          <p:spPr>
            <a:xfrm>
              <a:off x="5287090" y="1699172"/>
              <a:ext cx="351710" cy="236440"/>
            </a:xfrm>
            <a:custGeom>
              <a:avLst/>
              <a:gdLst>
                <a:gd name="connsiteX0" fmla="*/ 2346 w 351710"/>
                <a:gd name="connsiteY0" fmla="*/ 0 h 236440"/>
                <a:gd name="connsiteX1" fmla="*/ 351710 w 351710"/>
                <a:gd name="connsiteY1" fmla="*/ 0 h 236440"/>
                <a:gd name="connsiteX2" fmla="*/ 351710 w 351710"/>
                <a:gd name="connsiteY2" fmla="*/ 197064 h 236440"/>
                <a:gd name="connsiteX3" fmla="*/ 350522 w 351710"/>
                <a:gd name="connsiteY3" fmla="*/ 198044 h 236440"/>
                <a:gd name="connsiteX4" fmla="*/ 224822 w 351710"/>
                <a:gd name="connsiteY4" fmla="*/ 236440 h 236440"/>
                <a:gd name="connsiteX5" fmla="*/ 0 w 351710"/>
                <a:gd name="connsiteY5" fmla="*/ 11618 h 236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710" h="236440">
                  <a:moveTo>
                    <a:pt x="2346" y="0"/>
                  </a:moveTo>
                  <a:lnTo>
                    <a:pt x="351710" y="0"/>
                  </a:lnTo>
                  <a:lnTo>
                    <a:pt x="351710" y="197064"/>
                  </a:lnTo>
                  <a:lnTo>
                    <a:pt x="350522" y="198044"/>
                  </a:lnTo>
                  <a:cubicBezTo>
                    <a:pt x="314641" y="222285"/>
                    <a:pt x="271385" y="236440"/>
                    <a:pt x="224822" y="236440"/>
                  </a:cubicBezTo>
                  <a:cubicBezTo>
                    <a:pt x="100656" y="236440"/>
                    <a:pt x="0" y="135784"/>
                    <a:pt x="0" y="1161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6B059BF-D957-4D59-AFEA-FD951950C175}"/>
                </a:ext>
              </a:extLst>
            </p:cNvPr>
            <p:cNvSpPr/>
            <p:nvPr/>
          </p:nvSpPr>
          <p:spPr>
            <a:xfrm>
              <a:off x="4815440" y="1699172"/>
              <a:ext cx="823360" cy="475064"/>
            </a:xfrm>
            <a:custGeom>
              <a:avLst/>
              <a:gdLst>
                <a:gd name="connsiteX0" fmla="*/ 0 w 823360"/>
                <a:gd name="connsiteY0" fmla="*/ 0 h 475064"/>
                <a:gd name="connsiteX1" fmla="*/ 823360 w 823360"/>
                <a:gd name="connsiteY1" fmla="*/ 0 h 475064"/>
                <a:gd name="connsiteX2" fmla="*/ 823360 w 823360"/>
                <a:gd name="connsiteY2" fmla="*/ 475064 h 475064"/>
                <a:gd name="connsiteX3" fmla="*/ 190653 w 823360"/>
                <a:gd name="connsiteY3" fmla="*/ 475064 h 475064"/>
                <a:gd name="connsiteX4" fmla="*/ 119166 w 823360"/>
                <a:gd name="connsiteY4" fmla="*/ 388422 h 475064"/>
                <a:gd name="connsiteX5" fmla="*/ 13951 w 823360"/>
                <a:gd name="connsiteY5" fmla="*/ 138385 h 47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3360" h="475064">
                  <a:moveTo>
                    <a:pt x="0" y="0"/>
                  </a:moveTo>
                  <a:lnTo>
                    <a:pt x="823360" y="0"/>
                  </a:lnTo>
                  <a:lnTo>
                    <a:pt x="823360" y="475064"/>
                  </a:lnTo>
                  <a:lnTo>
                    <a:pt x="190653" y="475064"/>
                  </a:lnTo>
                  <a:lnTo>
                    <a:pt x="119166" y="388422"/>
                  </a:lnTo>
                  <a:cubicBezTo>
                    <a:pt x="68902" y="314020"/>
                    <a:pt x="32580" y="229425"/>
                    <a:pt x="13951" y="13838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56BEF"/>
                </a:gs>
                <a:gs pos="0">
                  <a:srgbClr val="0640C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D75CFE0A-0CF3-468E-BC79-BD033CAA6379}"/>
              </a:ext>
            </a:extLst>
          </p:cNvPr>
          <p:cNvSpPr/>
          <p:nvPr/>
        </p:nvSpPr>
        <p:spPr>
          <a:xfrm>
            <a:off x="1849076" y="1265187"/>
            <a:ext cx="1137548" cy="113754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596900" sx="102000" sy="102000" algn="ct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5F6B318C-46B0-4178-80EC-B47A42392712}"/>
              </a:ext>
            </a:extLst>
          </p:cNvPr>
          <p:cNvSpPr/>
          <p:nvPr/>
        </p:nvSpPr>
        <p:spPr>
          <a:xfrm>
            <a:off x="2496474" y="3103961"/>
            <a:ext cx="1137548" cy="113754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596900" sx="102000" sy="102000" algn="ct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194731E0-297E-4EF0-BD6A-1A9CFD62D02F}"/>
              </a:ext>
            </a:extLst>
          </p:cNvPr>
          <p:cNvSpPr/>
          <p:nvPr/>
        </p:nvSpPr>
        <p:spPr>
          <a:xfrm>
            <a:off x="1758591" y="4942734"/>
            <a:ext cx="1137548" cy="113754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596900" sx="102000" sy="102000" algn="ct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47D4FFE1-0A2E-4D9D-A337-E834610B7F7D}"/>
              </a:ext>
            </a:extLst>
          </p:cNvPr>
          <p:cNvSpPr txBox="1"/>
          <p:nvPr/>
        </p:nvSpPr>
        <p:spPr>
          <a:xfrm>
            <a:off x="1903291" y="1517534"/>
            <a:ext cx="1159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10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9AF4E02D-D0D9-4159-831F-DDCDABA5ADDE}"/>
              </a:ext>
            </a:extLst>
          </p:cNvPr>
          <p:cNvSpPr txBox="1"/>
          <p:nvPr/>
        </p:nvSpPr>
        <p:spPr>
          <a:xfrm>
            <a:off x="2567415" y="3389979"/>
            <a:ext cx="1159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10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987FF654-2589-418C-BBBE-3ECEAF35309F}"/>
              </a:ext>
            </a:extLst>
          </p:cNvPr>
          <p:cNvSpPr txBox="1"/>
          <p:nvPr/>
        </p:nvSpPr>
        <p:spPr>
          <a:xfrm>
            <a:off x="1826142" y="5214310"/>
            <a:ext cx="1159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10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A1BDF4E3-44E1-42FE-B8A6-3380FB0207EC}"/>
              </a:ext>
            </a:extLst>
          </p:cNvPr>
          <p:cNvSpPr txBox="1"/>
          <p:nvPr/>
        </p:nvSpPr>
        <p:spPr>
          <a:xfrm>
            <a:off x="3165147" y="1603502"/>
            <a:ext cx="3236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0" dirty="0">
                <a:solidFill>
                  <a:schemeClr val="bg1"/>
                </a:solidFill>
                <a:cs typeface="+mn-ea"/>
                <a:sym typeface="+mn-lt"/>
              </a:rPr>
              <a:t>你的解释性文字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C791C7D5-BE72-4321-A4EF-FD28A312F250}"/>
              </a:ext>
            </a:extLst>
          </p:cNvPr>
          <p:cNvSpPr txBox="1"/>
          <p:nvPr/>
        </p:nvSpPr>
        <p:spPr>
          <a:xfrm>
            <a:off x="3772990" y="3426826"/>
            <a:ext cx="3236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0" dirty="0">
                <a:solidFill>
                  <a:schemeClr val="bg1"/>
                </a:solidFill>
                <a:cs typeface="+mn-ea"/>
                <a:sym typeface="+mn-lt"/>
              </a:rPr>
              <a:t>你的解释性文字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9A7E2894-2435-47A8-BA82-62413CCC979D}"/>
              </a:ext>
            </a:extLst>
          </p:cNvPr>
          <p:cNvSpPr txBox="1"/>
          <p:nvPr/>
        </p:nvSpPr>
        <p:spPr>
          <a:xfrm>
            <a:off x="3065505" y="5265966"/>
            <a:ext cx="3236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0" dirty="0">
                <a:solidFill>
                  <a:schemeClr val="bg1"/>
                </a:solidFill>
                <a:cs typeface="+mn-ea"/>
                <a:sym typeface="+mn-lt"/>
              </a:rPr>
              <a:t>你的解释性文字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53190F69-6F2A-473F-A64F-3C8912A005C7}"/>
              </a:ext>
            </a:extLst>
          </p:cNvPr>
          <p:cNvSpPr txBox="1"/>
          <p:nvPr/>
        </p:nvSpPr>
        <p:spPr>
          <a:xfrm>
            <a:off x="6772490" y="1402661"/>
            <a:ext cx="344364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  <a:endParaRPr lang="en-US" altLang="zh-CN" sz="1600" spc="300" dirty="0">
              <a:solidFill>
                <a:srgbClr val="1E68EF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8DFB837C-CF1F-4EBA-B935-DDC4F2E3C5C1}"/>
              </a:ext>
            </a:extLst>
          </p:cNvPr>
          <p:cNvSpPr txBox="1"/>
          <p:nvPr/>
        </p:nvSpPr>
        <p:spPr>
          <a:xfrm>
            <a:off x="7305554" y="3144953"/>
            <a:ext cx="3447542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  <a:endParaRPr lang="en-US" altLang="zh-CN" sz="1600" spc="300" dirty="0">
              <a:solidFill>
                <a:srgbClr val="1E68EF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1E655EEB-CA85-434B-B77E-5EC58CA1CCA2}"/>
              </a:ext>
            </a:extLst>
          </p:cNvPr>
          <p:cNvSpPr txBox="1"/>
          <p:nvPr/>
        </p:nvSpPr>
        <p:spPr>
          <a:xfrm>
            <a:off x="6772490" y="4989141"/>
            <a:ext cx="344364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  <a:endParaRPr lang="en-US" altLang="zh-CN" sz="1600" spc="300" dirty="0">
              <a:solidFill>
                <a:srgbClr val="1E68EF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</a:p>
        </p:txBody>
      </p:sp>
    </p:spTree>
    <p:extLst>
      <p:ext uri="{BB962C8B-B14F-4D97-AF65-F5344CB8AC3E}">
        <p14:creationId xmlns:p14="http://schemas.microsoft.com/office/powerpoint/2010/main" val="3566852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C44C09A5-B981-4279-A2E4-E20F79C4F0B1}"/>
              </a:ext>
            </a:extLst>
          </p:cNvPr>
          <p:cNvSpPr/>
          <p:nvPr/>
        </p:nvSpPr>
        <p:spPr>
          <a:xfrm>
            <a:off x="1298756" y="1308332"/>
            <a:ext cx="9594488" cy="4370786"/>
          </a:xfrm>
          <a:prstGeom prst="ellipse">
            <a:avLst/>
          </a:prstGeom>
          <a:gradFill>
            <a:gsLst>
              <a:gs pos="0">
                <a:srgbClr val="E7EBFD"/>
              </a:gs>
              <a:gs pos="25000">
                <a:srgbClr val="E7EBFD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98AAF6"/>
                </a:gs>
                <a:gs pos="24000">
                  <a:srgbClr val="E7EBF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EE916F98-86C4-489C-B699-43B03F111089}"/>
              </a:ext>
            </a:extLst>
          </p:cNvPr>
          <p:cNvSpPr/>
          <p:nvPr/>
        </p:nvSpPr>
        <p:spPr>
          <a:xfrm>
            <a:off x="1630720" y="3814121"/>
            <a:ext cx="8930560" cy="2408884"/>
          </a:xfrm>
          <a:prstGeom prst="ellipse">
            <a:avLst/>
          </a:prstGeom>
          <a:gradFill flip="none" rotWithShape="1">
            <a:gsLst>
              <a:gs pos="0">
                <a:srgbClr val="9AB9F8">
                  <a:alpha val="0"/>
                </a:srgbClr>
              </a:gs>
              <a:gs pos="100000">
                <a:srgbClr val="9AB9F8">
                  <a:alpha val="4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07A79A0-FB39-45D3-A2D1-214A0CDF40C1}"/>
              </a:ext>
            </a:extLst>
          </p:cNvPr>
          <p:cNvSpPr/>
          <p:nvPr/>
        </p:nvSpPr>
        <p:spPr>
          <a:xfrm>
            <a:off x="0" y="0"/>
            <a:ext cx="12192000" cy="69448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56D3B-5A06-4E0A-8195-204E34DB2F5F}"/>
              </a:ext>
            </a:extLst>
          </p:cNvPr>
          <p:cNvSpPr/>
          <p:nvPr/>
        </p:nvSpPr>
        <p:spPr>
          <a:xfrm>
            <a:off x="613458" y="0"/>
            <a:ext cx="405114" cy="694481"/>
          </a:xfrm>
          <a:prstGeom prst="rect">
            <a:avLst/>
          </a:prstGeom>
          <a:solidFill>
            <a:srgbClr val="2A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3B8AF5-CFD0-478C-89BE-0E4F9EC87FDD}"/>
              </a:ext>
            </a:extLst>
          </p:cNvPr>
          <p:cNvSpPr txBox="1"/>
          <p:nvPr/>
        </p:nvSpPr>
        <p:spPr>
          <a:xfrm>
            <a:off x="494110" y="242222"/>
            <a:ext cx="674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2400" spc="300" dirty="0">
              <a:gradFill>
                <a:gsLst>
                  <a:gs pos="0">
                    <a:srgbClr val="FAFFFF"/>
                  </a:gs>
                  <a:gs pos="100000">
                    <a:srgbClr val="77D0F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EAAA4AA-6E2C-4BD1-A500-718D118A898C}"/>
              </a:ext>
            </a:extLst>
          </p:cNvPr>
          <p:cNvCxnSpPr>
            <a:cxnSpLocks/>
          </p:cNvCxnSpPr>
          <p:nvPr/>
        </p:nvCxnSpPr>
        <p:spPr>
          <a:xfrm flipH="1">
            <a:off x="9154160" y="563448"/>
            <a:ext cx="79298" cy="181079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2C2789E-46BA-43EB-8DDE-825637B46F43}"/>
              </a:ext>
            </a:extLst>
          </p:cNvPr>
          <p:cNvCxnSpPr>
            <a:cxnSpLocks/>
          </p:cNvCxnSpPr>
          <p:nvPr/>
        </p:nvCxnSpPr>
        <p:spPr>
          <a:xfrm>
            <a:off x="9233458" y="563448"/>
            <a:ext cx="295854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7D53666D-DA23-4339-A9E5-0871BC454B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667018"/>
            <a:ext cx="12192000" cy="19098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8D304C0-7A9B-4218-B122-E1D8508A47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96" y="85849"/>
            <a:ext cx="1376036" cy="449432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6923848F-8A90-4E55-9DC8-1E37E1AC00AB}"/>
              </a:ext>
            </a:extLst>
          </p:cNvPr>
          <p:cNvSpPr/>
          <p:nvPr/>
        </p:nvSpPr>
        <p:spPr>
          <a:xfrm>
            <a:off x="2075727" y="3934155"/>
            <a:ext cx="8040546" cy="2168816"/>
          </a:xfrm>
          <a:prstGeom prst="ellipse">
            <a:avLst/>
          </a:prstGeom>
          <a:gradFill flip="none" rotWithShape="1">
            <a:gsLst>
              <a:gs pos="0">
                <a:srgbClr val="9AB9F8">
                  <a:alpha val="0"/>
                </a:srgbClr>
              </a:gs>
              <a:gs pos="100000">
                <a:srgbClr val="9AB9F8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506417CC-2219-4347-9CC8-1D4BF328AED5}"/>
              </a:ext>
            </a:extLst>
          </p:cNvPr>
          <p:cNvSpPr/>
          <p:nvPr/>
        </p:nvSpPr>
        <p:spPr>
          <a:xfrm>
            <a:off x="3534137" y="4372977"/>
            <a:ext cx="5123726" cy="12911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408868A6-BD67-4869-8965-E00B1D95CBA4}"/>
              </a:ext>
            </a:extLst>
          </p:cNvPr>
          <p:cNvSpPr/>
          <p:nvPr/>
        </p:nvSpPr>
        <p:spPr>
          <a:xfrm>
            <a:off x="1091878" y="3668776"/>
            <a:ext cx="10008244" cy="2699574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217F75C-EE14-48E3-B5B1-0D3792612F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2363" y="3934155"/>
            <a:ext cx="1077835" cy="1077835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EF99070A-979E-46B4-9526-954FC59FCFA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083" y="2806643"/>
            <a:ext cx="1077835" cy="1077835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A09C127D-56A2-4502-9798-1C1CA052900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1803" y="3934155"/>
            <a:ext cx="1077835" cy="1077835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id="{73EAC6BB-C9D1-47C1-8356-412ADED6F154}"/>
              </a:ext>
            </a:extLst>
          </p:cNvPr>
          <p:cNvSpPr txBox="1"/>
          <p:nvPr/>
        </p:nvSpPr>
        <p:spPr>
          <a:xfrm>
            <a:off x="2229079" y="4114204"/>
            <a:ext cx="793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3200" spc="300" dirty="0">
              <a:gradFill>
                <a:gsLst>
                  <a:gs pos="0">
                    <a:srgbClr val="FAFFFF"/>
                  </a:gs>
                  <a:gs pos="100000">
                    <a:srgbClr val="77D0F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4764D03-33D5-4E5F-98D6-DC877434F9BF}"/>
              </a:ext>
            </a:extLst>
          </p:cNvPr>
          <p:cNvSpPr txBox="1"/>
          <p:nvPr/>
        </p:nvSpPr>
        <p:spPr>
          <a:xfrm>
            <a:off x="5719147" y="2978901"/>
            <a:ext cx="763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</a:t>
            </a:r>
            <a:endParaRPr lang="zh-CN" altLang="en-US" sz="3200" spc="300" dirty="0">
              <a:gradFill>
                <a:gsLst>
                  <a:gs pos="0">
                    <a:srgbClr val="FAFFFF"/>
                  </a:gs>
                  <a:gs pos="100000">
                    <a:srgbClr val="77D0F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6FC65241-A852-46DC-A1C8-1E26D29BBD80}"/>
              </a:ext>
            </a:extLst>
          </p:cNvPr>
          <p:cNvSpPr txBox="1"/>
          <p:nvPr/>
        </p:nvSpPr>
        <p:spPr>
          <a:xfrm>
            <a:off x="9229318" y="4114204"/>
            <a:ext cx="7338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03</a:t>
            </a:r>
            <a:endParaRPr lang="zh-CN" altLang="en-US" sz="3200" spc="300" dirty="0">
              <a:gradFill>
                <a:gsLst>
                  <a:gs pos="0">
                    <a:srgbClr val="FAFFFF"/>
                  </a:gs>
                  <a:gs pos="100000">
                    <a:srgbClr val="77D0F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D3CFFFF7-AC6F-4990-B857-9474F3018381}"/>
              </a:ext>
            </a:extLst>
          </p:cNvPr>
          <p:cNvSpPr txBox="1"/>
          <p:nvPr/>
        </p:nvSpPr>
        <p:spPr>
          <a:xfrm>
            <a:off x="3842021" y="4781156"/>
            <a:ext cx="4612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1000" dirty="0">
                <a:solidFill>
                  <a:srgbClr val="1E68E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品牌三大核心营销场景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5AEF5000-374E-45A9-A5EA-24861DAEEFAF}"/>
              </a:ext>
            </a:extLst>
          </p:cNvPr>
          <p:cNvSpPr/>
          <p:nvPr/>
        </p:nvSpPr>
        <p:spPr>
          <a:xfrm>
            <a:off x="1296365" y="1783279"/>
            <a:ext cx="1787510" cy="525052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596900" sx="102000" sy="102000" algn="ct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E276585A-551D-4882-A3D3-72BDC60F2B78}"/>
              </a:ext>
            </a:extLst>
          </p:cNvPr>
          <p:cNvSpPr txBox="1"/>
          <p:nvPr/>
        </p:nvSpPr>
        <p:spPr>
          <a:xfrm>
            <a:off x="1454542" y="1828999"/>
            <a:ext cx="15478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1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小标题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53D626B2-D413-491A-AB89-B1C9358BBDC4}"/>
              </a:ext>
            </a:extLst>
          </p:cNvPr>
          <p:cNvSpPr txBox="1"/>
          <p:nvPr/>
        </p:nvSpPr>
        <p:spPr>
          <a:xfrm>
            <a:off x="816014" y="2428365"/>
            <a:ext cx="3085425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  <a:endParaRPr lang="en-US" altLang="zh-CN" sz="1400" spc="300" dirty="0">
              <a:solidFill>
                <a:srgbClr val="1E68EF"/>
              </a:solidFill>
              <a:cs typeface="+mn-ea"/>
              <a:sym typeface="+mn-lt"/>
            </a:endParaRPr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225F95F7-1CBC-4F8C-923D-AE5A4EA276B1}"/>
              </a:ext>
            </a:extLst>
          </p:cNvPr>
          <p:cNvSpPr/>
          <p:nvPr/>
        </p:nvSpPr>
        <p:spPr>
          <a:xfrm>
            <a:off x="5224115" y="1062542"/>
            <a:ext cx="1787510" cy="525052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596900" sx="102000" sy="102000" algn="ct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F00C1E0E-0F59-4D67-B0D9-A8E488F2B688}"/>
              </a:ext>
            </a:extLst>
          </p:cNvPr>
          <p:cNvSpPr txBox="1"/>
          <p:nvPr/>
        </p:nvSpPr>
        <p:spPr>
          <a:xfrm>
            <a:off x="4743765" y="1707628"/>
            <a:ext cx="3085424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  <a:endParaRPr lang="en-US" altLang="zh-CN" sz="1400" spc="300" dirty="0">
              <a:solidFill>
                <a:srgbClr val="1E68EF"/>
              </a:solidFill>
              <a:cs typeface="+mn-ea"/>
              <a:sym typeface="+mn-lt"/>
            </a:endParaRPr>
          </a:p>
        </p:txBody>
      </p: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465161EF-5D0D-4C27-91CD-1A57D7B64A6A}"/>
              </a:ext>
            </a:extLst>
          </p:cNvPr>
          <p:cNvSpPr/>
          <p:nvPr/>
        </p:nvSpPr>
        <p:spPr>
          <a:xfrm>
            <a:off x="9046994" y="1783279"/>
            <a:ext cx="1787510" cy="525052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596900" sx="102000" sy="102000" algn="ct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C87E5D5F-7EC2-4E8D-AE01-55475A0EEAD1}"/>
              </a:ext>
            </a:extLst>
          </p:cNvPr>
          <p:cNvSpPr txBox="1"/>
          <p:nvPr/>
        </p:nvSpPr>
        <p:spPr>
          <a:xfrm>
            <a:off x="8566644" y="2428365"/>
            <a:ext cx="3085424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spc="300" dirty="0">
                <a:solidFill>
                  <a:srgbClr val="1E68EF"/>
                </a:solidFill>
                <a:cs typeface="+mn-ea"/>
                <a:sym typeface="+mn-lt"/>
              </a:rPr>
              <a:t>你的解释性文字放在这里哦</a:t>
            </a:r>
            <a:endParaRPr lang="en-US" altLang="zh-CN" sz="1400" spc="300" dirty="0">
              <a:solidFill>
                <a:srgbClr val="1E68EF"/>
              </a:solidFill>
              <a:cs typeface="+mn-ea"/>
              <a:sym typeface="+mn-lt"/>
            </a:endParaRPr>
          </a:p>
        </p:txBody>
      </p: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522D6942-F439-4FE5-A821-484D7DC900B0}"/>
              </a:ext>
            </a:extLst>
          </p:cNvPr>
          <p:cNvCxnSpPr/>
          <p:nvPr/>
        </p:nvCxnSpPr>
        <p:spPr>
          <a:xfrm>
            <a:off x="613458" y="744527"/>
            <a:ext cx="854070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02E91D77-DFA2-42EA-A606-AE66002D4D82}"/>
              </a:ext>
            </a:extLst>
          </p:cNvPr>
          <p:cNvSpPr txBox="1"/>
          <p:nvPr/>
        </p:nvSpPr>
        <p:spPr>
          <a:xfrm>
            <a:off x="1097869" y="130026"/>
            <a:ext cx="4126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000" dirty="0">
                <a:solidFill>
                  <a:srgbClr val="1E68E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三段内容页面设计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78C3A83-2CFC-4A99-BC05-6E08697E995C}"/>
              </a:ext>
            </a:extLst>
          </p:cNvPr>
          <p:cNvSpPr txBox="1"/>
          <p:nvPr/>
        </p:nvSpPr>
        <p:spPr>
          <a:xfrm>
            <a:off x="5389151" y="1099118"/>
            <a:ext cx="1529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1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小标题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441F30B-27D1-4A3F-9872-137DF009580E}"/>
              </a:ext>
            </a:extLst>
          </p:cNvPr>
          <p:cNvSpPr txBox="1"/>
          <p:nvPr/>
        </p:nvSpPr>
        <p:spPr>
          <a:xfrm>
            <a:off x="9234562" y="1828999"/>
            <a:ext cx="15478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1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579472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07A79A0-FB39-45D3-A2D1-214A0CDF40C1}"/>
              </a:ext>
            </a:extLst>
          </p:cNvPr>
          <p:cNvSpPr/>
          <p:nvPr/>
        </p:nvSpPr>
        <p:spPr>
          <a:xfrm>
            <a:off x="0" y="0"/>
            <a:ext cx="12192000" cy="69448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56D3B-5A06-4E0A-8195-204E34DB2F5F}"/>
              </a:ext>
            </a:extLst>
          </p:cNvPr>
          <p:cNvSpPr/>
          <p:nvPr/>
        </p:nvSpPr>
        <p:spPr>
          <a:xfrm>
            <a:off x="613458" y="0"/>
            <a:ext cx="405114" cy="694481"/>
          </a:xfrm>
          <a:prstGeom prst="rect">
            <a:avLst/>
          </a:prstGeom>
          <a:solidFill>
            <a:srgbClr val="2A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3B8AF5-CFD0-478C-89BE-0E4F9EC87FDD}"/>
              </a:ext>
            </a:extLst>
          </p:cNvPr>
          <p:cNvSpPr txBox="1"/>
          <p:nvPr/>
        </p:nvSpPr>
        <p:spPr>
          <a:xfrm>
            <a:off x="494110" y="242222"/>
            <a:ext cx="674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2400" spc="300" dirty="0">
              <a:gradFill>
                <a:gsLst>
                  <a:gs pos="0">
                    <a:srgbClr val="FAFFFF"/>
                  </a:gs>
                  <a:gs pos="100000">
                    <a:srgbClr val="77D0F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EAAA4AA-6E2C-4BD1-A500-718D118A898C}"/>
              </a:ext>
            </a:extLst>
          </p:cNvPr>
          <p:cNvCxnSpPr>
            <a:cxnSpLocks/>
          </p:cNvCxnSpPr>
          <p:nvPr/>
        </p:nvCxnSpPr>
        <p:spPr>
          <a:xfrm flipH="1">
            <a:off x="9154160" y="563448"/>
            <a:ext cx="79298" cy="181079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2C2789E-46BA-43EB-8DDE-825637B46F43}"/>
              </a:ext>
            </a:extLst>
          </p:cNvPr>
          <p:cNvCxnSpPr>
            <a:cxnSpLocks/>
          </p:cNvCxnSpPr>
          <p:nvPr/>
        </p:nvCxnSpPr>
        <p:spPr>
          <a:xfrm>
            <a:off x="9233458" y="563448"/>
            <a:ext cx="295854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7D53666D-DA23-4339-A9E5-0871BC454B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667018"/>
            <a:ext cx="12192000" cy="19098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8D304C0-7A9B-4218-B122-E1D8508A47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96" y="85849"/>
            <a:ext cx="1376036" cy="449432"/>
          </a:xfrm>
          <a:prstGeom prst="rect">
            <a:avLst/>
          </a:prstGeom>
        </p:spPr>
      </p:pic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522D6942-F439-4FE5-A821-484D7DC900B0}"/>
              </a:ext>
            </a:extLst>
          </p:cNvPr>
          <p:cNvCxnSpPr/>
          <p:nvPr/>
        </p:nvCxnSpPr>
        <p:spPr>
          <a:xfrm>
            <a:off x="613458" y="744527"/>
            <a:ext cx="854070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874F7C16-BAA5-4673-B5E2-0F4AF25EBD4D}"/>
              </a:ext>
            </a:extLst>
          </p:cNvPr>
          <p:cNvGrpSpPr/>
          <p:nvPr/>
        </p:nvGrpSpPr>
        <p:grpSpPr>
          <a:xfrm rot="2700000">
            <a:off x="1578762" y="-856744"/>
            <a:ext cx="9034476" cy="9034476"/>
            <a:chOff x="1578762" y="-1865300"/>
            <a:chExt cx="9034476" cy="9034476"/>
          </a:xfrm>
        </p:grpSpPr>
        <p:sp>
          <p:nvSpPr>
            <p:cNvPr id="95" name="菱形 94">
              <a:extLst>
                <a:ext uri="{FF2B5EF4-FFF2-40B4-BE49-F238E27FC236}">
                  <a16:creationId xmlns:a16="http://schemas.microsoft.com/office/drawing/2014/main" id="{CCC8CE82-3FB0-46BB-B27B-0A3186AFF620}"/>
                </a:ext>
              </a:extLst>
            </p:cNvPr>
            <p:cNvSpPr/>
            <p:nvPr/>
          </p:nvSpPr>
          <p:spPr>
            <a:xfrm rot="18900000">
              <a:off x="4914900" y="1470838"/>
              <a:ext cx="2362200" cy="2362200"/>
            </a:xfrm>
            <a:prstGeom prst="diamond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96900" sx="102000" sy="102000" algn="ctr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07E13F92-10E2-4AA8-866D-78F9F0885A5A}"/>
                </a:ext>
              </a:extLst>
            </p:cNvPr>
            <p:cNvGrpSpPr/>
            <p:nvPr/>
          </p:nvGrpSpPr>
          <p:grpSpPr>
            <a:xfrm>
              <a:off x="1578762" y="1120993"/>
              <a:ext cx="9034476" cy="3061890"/>
              <a:chOff x="1578762" y="1116010"/>
              <a:chExt cx="9034476" cy="3061890"/>
            </a:xfrm>
          </p:grpSpPr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DB1D67A1-A322-4FFF-A668-1EEB6ADC2AB0}"/>
                  </a:ext>
                </a:extLst>
              </p:cNvPr>
              <p:cNvCxnSpPr>
                <a:cxnSpLocks/>
              </p:cNvCxnSpPr>
              <p:nvPr/>
            </p:nvCxnSpPr>
            <p:spPr>
              <a:xfrm rot="18900000">
                <a:off x="1578762" y="1116010"/>
                <a:ext cx="3032567" cy="306189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99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A8414312-51C4-4E4C-B30A-EC7DA17436CE}"/>
                  </a:ext>
                </a:extLst>
              </p:cNvPr>
              <p:cNvCxnSpPr>
                <a:cxnSpLocks/>
              </p:cNvCxnSpPr>
              <p:nvPr/>
            </p:nvCxnSpPr>
            <p:spPr>
              <a:xfrm rot="18900000" flipH="1" flipV="1">
                <a:off x="7580671" y="1116010"/>
                <a:ext cx="3032567" cy="306189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9CF578B-7DD5-44E3-8211-B64340E12C0C}"/>
                </a:ext>
              </a:extLst>
            </p:cNvPr>
            <p:cNvGrpSpPr/>
            <p:nvPr/>
          </p:nvGrpSpPr>
          <p:grpSpPr>
            <a:xfrm rot="16200000">
              <a:off x="1578763" y="1120993"/>
              <a:ext cx="9034476" cy="3061890"/>
              <a:chOff x="1578762" y="1116010"/>
              <a:chExt cx="9034476" cy="3061890"/>
            </a:xfrm>
          </p:grpSpPr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347CF8C9-E1D9-42E0-AE95-B4A5A6F9E67E}"/>
                  </a:ext>
                </a:extLst>
              </p:cNvPr>
              <p:cNvCxnSpPr>
                <a:cxnSpLocks/>
              </p:cNvCxnSpPr>
              <p:nvPr/>
            </p:nvCxnSpPr>
            <p:spPr>
              <a:xfrm rot="18900000">
                <a:off x="1578762" y="1116010"/>
                <a:ext cx="3032567" cy="306189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09AD47D9-F4C5-4ADC-A595-4D9B2311B6CD}"/>
                  </a:ext>
                </a:extLst>
              </p:cNvPr>
              <p:cNvCxnSpPr>
                <a:cxnSpLocks/>
              </p:cNvCxnSpPr>
              <p:nvPr/>
            </p:nvCxnSpPr>
            <p:spPr>
              <a:xfrm rot="18900000" flipH="1" flipV="1">
                <a:off x="7580671" y="1116010"/>
                <a:ext cx="3032567" cy="306189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02" name="椭圆 101">
            <a:extLst>
              <a:ext uri="{FF2B5EF4-FFF2-40B4-BE49-F238E27FC236}">
                <a16:creationId xmlns:a16="http://schemas.microsoft.com/office/drawing/2014/main" id="{9B82E7B2-E631-4149-A6AF-C23C3B7EF932}"/>
              </a:ext>
            </a:extLst>
          </p:cNvPr>
          <p:cNvSpPr/>
          <p:nvPr/>
        </p:nvSpPr>
        <p:spPr>
          <a:xfrm>
            <a:off x="3484880" y="1049374"/>
            <a:ext cx="5222240" cy="5222240"/>
          </a:xfrm>
          <a:prstGeom prst="ellipse">
            <a:avLst/>
          </a:prstGeom>
          <a:noFill/>
          <a:ln>
            <a:solidFill>
              <a:schemeClr val="accent1">
                <a:alpha val="43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BA68F129-6C4D-4895-A5FE-C40E2F2F326B}"/>
              </a:ext>
            </a:extLst>
          </p:cNvPr>
          <p:cNvSpPr/>
          <p:nvPr/>
        </p:nvSpPr>
        <p:spPr>
          <a:xfrm>
            <a:off x="3119120" y="683614"/>
            <a:ext cx="5953760" cy="5953760"/>
          </a:xfrm>
          <a:prstGeom prst="ellipse">
            <a:avLst/>
          </a:prstGeom>
          <a:noFill/>
          <a:ln>
            <a:solidFill>
              <a:schemeClr val="accent1">
                <a:alpha val="27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CE179E57-607D-4E07-87F8-9F706D457224}"/>
              </a:ext>
            </a:extLst>
          </p:cNvPr>
          <p:cNvSpPr txBox="1"/>
          <p:nvPr/>
        </p:nvSpPr>
        <p:spPr>
          <a:xfrm>
            <a:off x="5206776" y="3393149"/>
            <a:ext cx="1749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你的主标题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0C5292B5-FF45-41D2-BD83-A3F4BDAE5CAD}"/>
              </a:ext>
            </a:extLst>
          </p:cNvPr>
          <p:cNvSpPr txBox="1"/>
          <p:nvPr/>
        </p:nvSpPr>
        <p:spPr>
          <a:xfrm>
            <a:off x="5523134" y="3811489"/>
            <a:ext cx="1145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视觉语言升级</a:t>
            </a: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B1E1F38A-1B00-4C01-876F-9EC298877229}"/>
              </a:ext>
            </a:extLst>
          </p:cNvPr>
          <p:cNvGrpSpPr/>
          <p:nvPr/>
        </p:nvGrpSpPr>
        <p:grpSpPr>
          <a:xfrm>
            <a:off x="6021568" y="1972664"/>
            <a:ext cx="144780" cy="506730"/>
            <a:chOff x="6021568" y="1741170"/>
            <a:chExt cx="144780" cy="506730"/>
          </a:xfrm>
        </p:grpSpPr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89E6F7AF-8195-48A5-86F9-82E3783F0F8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914888" y="2068830"/>
              <a:ext cx="35814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967D08AC-44D8-4C2F-8515-06FD51BA5653}"/>
                </a:ext>
              </a:extLst>
            </p:cNvPr>
            <p:cNvSpPr/>
            <p:nvPr/>
          </p:nvSpPr>
          <p:spPr>
            <a:xfrm rot="5400000">
              <a:off x="6021568" y="1741170"/>
              <a:ext cx="144780" cy="14478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A16865D0-E5EF-42A6-81A6-6BD099F1E99C}"/>
                </a:ext>
              </a:extLst>
            </p:cNvPr>
            <p:cNvSpPr/>
            <p:nvPr/>
          </p:nvSpPr>
          <p:spPr>
            <a:xfrm rot="5400000">
              <a:off x="6048238" y="1767840"/>
              <a:ext cx="91440" cy="914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300C0FF6-0B4F-4AA1-8F79-3ABA8B6BCA7F}"/>
              </a:ext>
            </a:extLst>
          </p:cNvPr>
          <p:cNvGrpSpPr/>
          <p:nvPr/>
        </p:nvGrpSpPr>
        <p:grpSpPr>
          <a:xfrm flipV="1">
            <a:off x="6021568" y="4835498"/>
            <a:ext cx="144780" cy="506730"/>
            <a:chOff x="6021568" y="1741170"/>
            <a:chExt cx="144780" cy="506730"/>
          </a:xfrm>
        </p:grpSpPr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29D60E18-6F27-4F28-ABFC-7CF3A1517AB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914888" y="2068830"/>
              <a:ext cx="35814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366F17BE-1D71-47C7-BBEF-4001379E8249}"/>
                </a:ext>
              </a:extLst>
            </p:cNvPr>
            <p:cNvSpPr/>
            <p:nvPr/>
          </p:nvSpPr>
          <p:spPr>
            <a:xfrm rot="5400000">
              <a:off x="6021568" y="1741170"/>
              <a:ext cx="144780" cy="14478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4CEFC5B7-C19C-42E6-8CB6-E97D6D25F6F1}"/>
                </a:ext>
              </a:extLst>
            </p:cNvPr>
            <p:cNvSpPr/>
            <p:nvPr/>
          </p:nvSpPr>
          <p:spPr>
            <a:xfrm rot="5400000">
              <a:off x="6048238" y="1767840"/>
              <a:ext cx="91440" cy="914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FA0E04E5-CA8F-45C5-AE07-7FA879F68FED}"/>
              </a:ext>
            </a:extLst>
          </p:cNvPr>
          <p:cNvGrpSpPr/>
          <p:nvPr/>
        </p:nvGrpSpPr>
        <p:grpSpPr>
          <a:xfrm rot="16200000">
            <a:off x="6021568" y="1972664"/>
            <a:ext cx="144780" cy="3375660"/>
            <a:chOff x="6021568" y="1741170"/>
            <a:chExt cx="144780" cy="3375660"/>
          </a:xfrm>
        </p:grpSpPr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13830603-6C5E-4A1C-BAFE-ADC5A17FE63A}"/>
                </a:ext>
              </a:extLst>
            </p:cNvPr>
            <p:cNvGrpSpPr/>
            <p:nvPr/>
          </p:nvGrpSpPr>
          <p:grpSpPr>
            <a:xfrm>
              <a:off x="6021568" y="1741170"/>
              <a:ext cx="144780" cy="506730"/>
              <a:chOff x="6021568" y="1741170"/>
              <a:chExt cx="144780" cy="506730"/>
            </a:xfrm>
          </p:grpSpPr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4657B618-E56B-44EF-8BFC-77B223FE662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914888" y="2068830"/>
                <a:ext cx="358140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922AE107-D2D2-44F8-BF59-5A9055884BDB}"/>
                  </a:ext>
                </a:extLst>
              </p:cNvPr>
              <p:cNvSpPr/>
              <p:nvPr/>
            </p:nvSpPr>
            <p:spPr>
              <a:xfrm rot="5400000">
                <a:off x="6021568" y="1741170"/>
                <a:ext cx="144780" cy="1447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AC815091-E200-4FFE-9262-DE8869C8AA27}"/>
                  </a:ext>
                </a:extLst>
              </p:cNvPr>
              <p:cNvSpPr/>
              <p:nvPr/>
            </p:nvSpPr>
            <p:spPr>
              <a:xfrm rot="5400000">
                <a:off x="6048238" y="1767840"/>
                <a:ext cx="91440" cy="914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03E5392B-C497-4836-A885-93452882FE23}"/>
                </a:ext>
              </a:extLst>
            </p:cNvPr>
            <p:cNvGrpSpPr/>
            <p:nvPr/>
          </p:nvGrpSpPr>
          <p:grpSpPr>
            <a:xfrm flipV="1">
              <a:off x="6021568" y="4610100"/>
              <a:ext cx="144780" cy="506730"/>
              <a:chOff x="6021568" y="1741170"/>
              <a:chExt cx="144780" cy="506730"/>
            </a:xfrm>
          </p:grpSpPr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52748C3D-C032-458E-A332-F6D2D265FEF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914888" y="2068830"/>
                <a:ext cx="358140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4358C877-AC2A-4AC9-8D2A-E928B6B8E7A0}"/>
                  </a:ext>
                </a:extLst>
              </p:cNvPr>
              <p:cNvSpPr/>
              <p:nvPr/>
            </p:nvSpPr>
            <p:spPr>
              <a:xfrm rot="5400000">
                <a:off x="6021568" y="1741170"/>
                <a:ext cx="144780" cy="1447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45DBD7A7-786C-4261-9FD8-3337FDADFE75}"/>
                  </a:ext>
                </a:extLst>
              </p:cNvPr>
              <p:cNvSpPr/>
              <p:nvPr/>
            </p:nvSpPr>
            <p:spPr>
              <a:xfrm rot="5400000">
                <a:off x="6048238" y="1767840"/>
                <a:ext cx="91440" cy="914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31" name="矩形 130">
            <a:extLst>
              <a:ext uri="{FF2B5EF4-FFF2-40B4-BE49-F238E27FC236}">
                <a16:creationId xmlns:a16="http://schemas.microsoft.com/office/drawing/2014/main" id="{B2ADAE04-651D-416E-AC82-A509F92875E0}"/>
              </a:ext>
            </a:extLst>
          </p:cNvPr>
          <p:cNvSpPr/>
          <p:nvPr/>
        </p:nvSpPr>
        <p:spPr>
          <a:xfrm>
            <a:off x="3151596" y="3710473"/>
            <a:ext cx="14072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300" dirty="0">
                <a:cs typeface="+mn-ea"/>
                <a:sym typeface="+mn-lt"/>
              </a:rPr>
              <a:t>提升身份感</a:t>
            </a: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89DA0218-8E41-4455-940D-687403A9AE4A}"/>
              </a:ext>
            </a:extLst>
          </p:cNvPr>
          <p:cNvSpPr/>
          <p:nvPr/>
        </p:nvSpPr>
        <p:spPr>
          <a:xfrm>
            <a:off x="3112553" y="330704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你的标题</a:t>
            </a: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875079D8-316B-4E0F-A315-F421A3C6121C}"/>
              </a:ext>
            </a:extLst>
          </p:cNvPr>
          <p:cNvSpPr/>
          <p:nvPr/>
        </p:nvSpPr>
        <p:spPr>
          <a:xfrm>
            <a:off x="7905255" y="3678905"/>
            <a:ext cx="1392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300" dirty="0">
                <a:cs typeface="+mn-ea"/>
                <a:sym typeface="+mn-lt"/>
              </a:rPr>
              <a:t>强化识别性</a:t>
            </a: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43E615B7-D3A8-42F8-98CC-504B85567A45}"/>
              </a:ext>
            </a:extLst>
          </p:cNvPr>
          <p:cNvSpPr/>
          <p:nvPr/>
        </p:nvSpPr>
        <p:spPr>
          <a:xfrm>
            <a:off x="7881553" y="330704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你的标题</a:t>
            </a: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A919D7EE-8AFF-41C3-8615-362220CC6BF6}"/>
              </a:ext>
            </a:extLst>
          </p:cNvPr>
          <p:cNvSpPr/>
          <p:nvPr/>
        </p:nvSpPr>
        <p:spPr>
          <a:xfrm>
            <a:off x="5523134" y="1493667"/>
            <a:ext cx="14157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300" dirty="0">
                <a:cs typeface="+mn-ea"/>
                <a:sym typeface="+mn-lt"/>
              </a:rPr>
              <a:t>确保拓展性</a:t>
            </a: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67056940-6788-48CB-8620-92DF4F00A3D7}"/>
              </a:ext>
            </a:extLst>
          </p:cNvPr>
          <p:cNvSpPr/>
          <p:nvPr/>
        </p:nvSpPr>
        <p:spPr>
          <a:xfrm>
            <a:off x="5509942" y="109907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你的标题</a:t>
            </a: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EBAF67FD-3CDD-48BE-B839-474CFA23F330}"/>
              </a:ext>
            </a:extLst>
          </p:cNvPr>
          <p:cNvSpPr/>
          <p:nvPr/>
        </p:nvSpPr>
        <p:spPr>
          <a:xfrm>
            <a:off x="5526797" y="5753476"/>
            <a:ext cx="13794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300" dirty="0">
                <a:cs typeface="+mn-ea"/>
                <a:sym typeface="+mn-lt"/>
              </a:rPr>
              <a:t>提升情绪化</a:t>
            </a: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FE633D5-FD32-4914-AB99-F5CAE086F4E0}"/>
              </a:ext>
            </a:extLst>
          </p:cNvPr>
          <p:cNvSpPr/>
          <p:nvPr/>
        </p:nvSpPr>
        <p:spPr>
          <a:xfrm>
            <a:off x="5534233" y="538161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你的标题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40419F80-3B53-480D-B2F9-A3278750ACAB}"/>
              </a:ext>
            </a:extLst>
          </p:cNvPr>
          <p:cNvSpPr txBox="1"/>
          <p:nvPr/>
        </p:nvSpPr>
        <p:spPr>
          <a:xfrm>
            <a:off x="1097870" y="130026"/>
            <a:ext cx="4108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000" dirty="0">
                <a:solidFill>
                  <a:srgbClr val="1E68E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四段内容页面设计</a:t>
            </a:r>
          </a:p>
        </p:txBody>
      </p:sp>
      <p:sp>
        <p:nvSpPr>
          <p:cNvPr id="54" name="旁门左道PPT出品">
            <a:extLst>
              <a:ext uri="{FF2B5EF4-FFF2-40B4-BE49-F238E27FC236}">
                <a16:creationId xmlns:a16="http://schemas.microsoft.com/office/drawing/2014/main" id="{E3F815FB-8EB1-4B8C-BD64-9D5E949A41E0}"/>
              </a:ext>
            </a:extLst>
          </p:cNvPr>
          <p:cNvSpPr/>
          <p:nvPr/>
        </p:nvSpPr>
        <p:spPr>
          <a:xfrm>
            <a:off x="1682032" y="1793266"/>
            <a:ext cx="648356" cy="64835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D333D9FD-0574-480F-B515-F373AF8F10C9}"/>
              </a:ext>
            </a:extLst>
          </p:cNvPr>
          <p:cNvSpPr/>
          <p:nvPr/>
        </p:nvSpPr>
        <p:spPr>
          <a:xfrm>
            <a:off x="9327546" y="188784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8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D38EE50F-9886-4672-A47E-7F9851FDAADC}"/>
              </a:ext>
            </a:extLst>
          </p:cNvPr>
          <p:cNvSpPr/>
          <p:nvPr/>
        </p:nvSpPr>
        <p:spPr>
          <a:xfrm>
            <a:off x="1267208" y="4696225"/>
            <a:ext cx="1735102" cy="173510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49000">
                <a:schemeClr val="accent1">
                  <a:alpha val="2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旁门左道PPT出品">
            <a:extLst>
              <a:ext uri="{FF2B5EF4-FFF2-40B4-BE49-F238E27FC236}">
                <a16:creationId xmlns:a16="http://schemas.microsoft.com/office/drawing/2014/main" id="{3C0FEEB0-5D1F-492E-8523-428A3DE28549}"/>
              </a:ext>
            </a:extLst>
          </p:cNvPr>
          <p:cNvSpPr/>
          <p:nvPr/>
        </p:nvSpPr>
        <p:spPr>
          <a:xfrm>
            <a:off x="10924792" y="4432694"/>
            <a:ext cx="648356" cy="64835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7665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07A79A0-FB39-45D3-A2D1-214A0CDF40C1}"/>
              </a:ext>
            </a:extLst>
          </p:cNvPr>
          <p:cNvSpPr/>
          <p:nvPr/>
        </p:nvSpPr>
        <p:spPr>
          <a:xfrm>
            <a:off x="0" y="0"/>
            <a:ext cx="12192000" cy="69448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56D3B-5A06-4E0A-8195-204E34DB2F5F}"/>
              </a:ext>
            </a:extLst>
          </p:cNvPr>
          <p:cNvSpPr/>
          <p:nvPr/>
        </p:nvSpPr>
        <p:spPr>
          <a:xfrm>
            <a:off x="613458" y="0"/>
            <a:ext cx="405114" cy="694481"/>
          </a:xfrm>
          <a:prstGeom prst="rect">
            <a:avLst/>
          </a:prstGeom>
          <a:solidFill>
            <a:srgbClr val="2A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3B8AF5-CFD0-478C-89BE-0E4F9EC87FDD}"/>
              </a:ext>
            </a:extLst>
          </p:cNvPr>
          <p:cNvSpPr txBox="1"/>
          <p:nvPr/>
        </p:nvSpPr>
        <p:spPr>
          <a:xfrm>
            <a:off x="494110" y="242222"/>
            <a:ext cx="674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2400" spc="300" dirty="0">
              <a:gradFill>
                <a:gsLst>
                  <a:gs pos="0">
                    <a:srgbClr val="FAFFFF"/>
                  </a:gs>
                  <a:gs pos="100000">
                    <a:srgbClr val="77D0F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EAAA4AA-6E2C-4BD1-A500-718D118A898C}"/>
              </a:ext>
            </a:extLst>
          </p:cNvPr>
          <p:cNvCxnSpPr>
            <a:cxnSpLocks/>
          </p:cNvCxnSpPr>
          <p:nvPr/>
        </p:nvCxnSpPr>
        <p:spPr>
          <a:xfrm flipH="1">
            <a:off x="9154160" y="563448"/>
            <a:ext cx="79298" cy="181079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2C2789E-46BA-43EB-8DDE-825637B46F43}"/>
              </a:ext>
            </a:extLst>
          </p:cNvPr>
          <p:cNvCxnSpPr>
            <a:cxnSpLocks/>
          </p:cNvCxnSpPr>
          <p:nvPr/>
        </p:nvCxnSpPr>
        <p:spPr>
          <a:xfrm>
            <a:off x="9233458" y="563448"/>
            <a:ext cx="295854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7D53666D-DA23-4339-A9E5-0871BC454B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667018"/>
            <a:ext cx="12192000" cy="19098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8D304C0-7A9B-4218-B122-E1D8508A47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96" y="85849"/>
            <a:ext cx="1376036" cy="449432"/>
          </a:xfrm>
          <a:prstGeom prst="rect">
            <a:avLst/>
          </a:prstGeom>
        </p:spPr>
      </p:pic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522D6942-F439-4FE5-A821-484D7DC900B0}"/>
              </a:ext>
            </a:extLst>
          </p:cNvPr>
          <p:cNvCxnSpPr/>
          <p:nvPr/>
        </p:nvCxnSpPr>
        <p:spPr>
          <a:xfrm>
            <a:off x="613458" y="744527"/>
            <a:ext cx="854070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B13BB6BC-8A4C-4C34-AE6A-09ED7517ECE9}"/>
              </a:ext>
            </a:extLst>
          </p:cNvPr>
          <p:cNvSpPr txBox="1"/>
          <p:nvPr/>
        </p:nvSpPr>
        <p:spPr>
          <a:xfrm>
            <a:off x="1097870" y="130026"/>
            <a:ext cx="4165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000" dirty="0">
                <a:solidFill>
                  <a:srgbClr val="1E68E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四段内容页面设计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793BE29E-8175-4B45-BA55-CCD7EE650844}"/>
              </a:ext>
            </a:extLst>
          </p:cNvPr>
          <p:cNvSpPr/>
          <p:nvPr/>
        </p:nvSpPr>
        <p:spPr>
          <a:xfrm>
            <a:off x="3856834" y="1898397"/>
            <a:ext cx="194733" cy="338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D7E242E2-ED71-4A72-8F27-3F29634EACA0}"/>
              </a:ext>
            </a:extLst>
          </p:cNvPr>
          <p:cNvSpPr/>
          <p:nvPr/>
        </p:nvSpPr>
        <p:spPr>
          <a:xfrm>
            <a:off x="767738" y="2236551"/>
            <a:ext cx="5069489" cy="1117600"/>
          </a:xfrm>
          <a:prstGeom prst="rect">
            <a:avLst/>
          </a:prstGeom>
          <a:noFill/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矩形: 圆顶角 60">
            <a:extLst>
              <a:ext uri="{FF2B5EF4-FFF2-40B4-BE49-F238E27FC236}">
                <a16:creationId xmlns:a16="http://schemas.microsoft.com/office/drawing/2014/main" id="{D5B13840-5009-4431-A21A-7723B907B6D4}"/>
              </a:ext>
            </a:extLst>
          </p:cNvPr>
          <p:cNvSpPr/>
          <p:nvPr/>
        </p:nvSpPr>
        <p:spPr>
          <a:xfrm>
            <a:off x="749033" y="1710365"/>
            <a:ext cx="3207284" cy="527403"/>
          </a:xfrm>
          <a:prstGeom prst="round2SameRect">
            <a:avLst>
              <a:gd name="adj1" fmla="val 1943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D6B074A5-A3F6-4A67-86C9-4A38BFAF861D}"/>
              </a:ext>
            </a:extLst>
          </p:cNvPr>
          <p:cNvSpPr/>
          <p:nvPr/>
        </p:nvSpPr>
        <p:spPr>
          <a:xfrm>
            <a:off x="945450" y="1822936"/>
            <a:ext cx="2896144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你的小标题内容放这里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E091155-FAA9-49AD-B08B-ECC8394C891C}"/>
              </a:ext>
            </a:extLst>
          </p:cNvPr>
          <p:cNvSpPr txBox="1"/>
          <p:nvPr/>
        </p:nvSpPr>
        <p:spPr>
          <a:xfrm>
            <a:off x="1168400" y="2479261"/>
            <a:ext cx="4559714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你的解释性文字放在这里哦你的解释性文字</a:t>
            </a:r>
          </a:p>
          <a:p>
            <a:pPr lvl="0">
              <a:lnSpc>
                <a:spcPct val="12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你的解释性文字放在这里哦你的解释性文字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36382CBE-72C8-445B-AD10-A523F6D21ACA}"/>
              </a:ext>
            </a:extLst>
          </p:cNvPr>
          <p:cNvSpPr/>
          <p:nvPr/>
        </p:nvSpPr>
        <p:spPr>
          <a:xfrm>
            <a:off x="3993852" y="1994352"/>
            <a:ext cx="139558" cy="242710"/>
          </a:xfrm>
          <a:prstGeom prst="rect">
            <a:avLst/>
          </a:prstGeom>
          <a:solidFill>
            <a:schemeClr val="accent4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F7D93DD-D08C-44D3-999A-928A2B8AE04D}"/>
              </a:ext>
            </a:extLst>
          </p:cNvPr>
          <p:cNvSpPr/>
          <p:nvPr/>
        </p:nvSpPr>
        <p:spPr>
          <a:xfrm>
            <a:off x="9473862" y="1898397"/>
            <a:ext cx="194733" cy="338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2B09E60-C0BE-4053-BF6F-543A637EA2F4}"/>
              </a:ext>
            </a:extLst>
          </p:cNvPr>
          <p:cNvSpPr/>
          <p:nvPr/>
        </p:nvSpPr>
        <p:spPr>
          <a:xfrm>
            <a:off x="6384766" y="2236551"/>
            <a:ext cx="5069489" cy="1117600"/>
          </a:xfrm>
          <a:prstGeom prst="rect">
            <a:avLst/>
          </a:prstGeom>
          <a:noFill/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矩形: 圆顶角 81">
            <a:extLst>
              <a:ext uri="{FF2B5EF4-FFF2-40B4-BE49-F238E27FC236}">
                <a16:creationId xmlns:a16="http://schemas.microsoft.com/office/drawing/2014/main" id="{EFF5D62B-9A13-4175-9889-3E1FF51CB6B3}"/>
              </a:ext>
            </a:extLst>
          </p:cNvPr>
          <p:cNvSpPr/>
          <p:nvPr/>
        </p:nvSpPr>
        <p:spPr>
          <a:xfrm>
            <a:off x="6366061" y="1710365"/>
            <a:ext cx="3207284" cy="527403"/>
          </a:xfrm>
          <a:prstGeom prst="round2SameRect">
            <a:avLst>
              <a:gd name="adj1" fmla="val 1943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80C3A40B-695F-4E8B-BCB2-CB9B60D1F01A}"/>
              </a:ext>
            </a:extLst>
          </p:cNvPr>
          <p:cNvSpPr/>
          <p:nvPr/>
        </p:nvSpPr>
        <p:spPr>
          <a:xfrm>
            <a:off x="6562478" y="1822936"/>
            <a:ext cx="2896144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你的小标题内容放这里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CD670358-BC83-4196-A9C0-8EC9AEBF60A3}"/>
              </a:ext>
            </a:extLst>
          </p:cNvPr>
          <p:cNvSpPr txBox="1"/>
          <p:nvPr/>
        </p:nvSpPr>
        <p:spPr>
          <a:xfrm>
            <a:off x="6811703" y="2479261"/>
            <a:ext cx="443924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你的解释性文字放在这里哦你的解释性文字</a:t>
            </a:r>
          </a:p>
          <a:p>
            <a:pPr lvl="0">
              <a:lnSpc>
                <a:spcPct val="12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你的解释性文字放在这里哦你的解释性文字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8CE96B9D-DD4B-4FA6-B73C-FCE3D674CCA1}"/>
              </a:ext>
            </a:extLst>
          </p:cNvPr>
          <p:cNvSpPr/>
          <p:nvPr/>
        </p:nvSpPr>
        <p:spPr>
          <a:xfrm>
            <a:off x="9610880" y="1994352"/>
            <a:ext cx="139558" cy="242710"/>
          </a:xfrm>
          <a:prstGeom prst="rect">
            <a:avLst/>
          </a:prstGeom>
          <a:solidFill>
            <a:schemeClr val="accent4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12DE904C-6E90-492B-A5F5-9DDA01DA4B7D}"/>
              </a:ext>
            </a:extLst>
          </p:cNvPr>
          <p:cNvSpPr/>
          <p:nvPr/>
        </p:nvSpPr>
        <p:spPr>
          <a:xfrm>
            <a:off x="3856834" y="4062863"/>
            <a:ext cx="194733" cy="338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A337EDBB-5899-4786-8545-2CEB08E9948C}"/>
              </a:ext>
            </a:extLst>
          </p:cNvPr>
          <p:cNvSpPr/>
          <p:nvPr/>
        </p:nvSpPr>
        <p:spPr>
          <a:xfrm>
            <a:off x="767738" y="4401017"/>
            <a:ext cx="5069489" cy="1117600"/>
          </a:xfrm>
          <a:prstGeom prst="rect">
            <a:avLst/>
          </a:prstGeom>
          <a:noFill/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矩形: 圆顶角 87">
            <a:extLst>
              <a:ext uri="{FF2B5EF4-FFF2-40B4-BE49-F238E27FC236}">
                <a16:creationId xmlns:a16="http://schemas.microsoft.com/office/drawing/2014/main" id="{EA2B5441-5BC6-478E-ABDF-060F308AC968}"/>
              </a:ext>
            </a:extLst>
          </p:cNvPr>
          <p:cNvSpPr/>
          <p:nvPr/>
        </p:nvSpPr>
        <p:spPr>
          <a:xfrm>
            <a:off x="749033" y="3874831"/>
            <a:ext cx="3207284" cy="527403"/>
          </a:xfrm>
          <a:prstGeom prst="round2SameRect">
            <a:avLst>
              <a:gd name="adj1" fmla="val 1943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9F43FD70-C18B-4660-9AEA-1D6C139FBF19}"/>
              </a:ext>
            </a:extLst>
          </p:cNvPr>
          <p:cNvSpPr/>
          <p:nvPr/>
        </p:nvSpPr>
        <p:spPr>
          <a:xfrm>
            <a:off x="945450" y="3987402"/>
            <a:ext cx="2896144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你的小标题内容放这里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81F750BC-12BA-4AA7-93E3-AEBAC9ED6AB7}"/>
              </a:ext>
            </a:extLst>
          </p:cNvPr>
          <p:cNvSpPr/>
          <p:nvPr/>
        </p:nvSpPr>
        <p:spPr>
          <a:xfrm>
            <a:off x="3993852" y="4158818"/>
            <a:ext cx="139558" cy="242710"/>
          </a:xfrm>
          <a:prstGeom prst="rect">
            <a:avLst/>
          </a:prstGeom>
          <a:solidFill>
            <a:schemeClr val="accent4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E859AEE1-BC64-406B-B342-A8FDE317ECBB}"/>
              </a:ext>
            </a:extLst>
          </p:cNvPr>
          <p:cNvSpPr/>
          <p:nvPr/>
        </p:nvSpPr>
        <p:spPr>
          <a:xfrm>
            <a:off x="9473862" y="4062863"/>
            <a:ext cx="194733" cy="338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B1F0F9FB-CCB2-4EB8-9BFC-C52F650D1461}"/>
              </a:ext>
            </a:extLst>
          </p:cNvPr>
          <p:cNvSpPr/>
          <p:nvPr/>
        </p:nvSpPr>
        <p:spPr>
          <a:xfrm>
            <a:off x="6384766" y="4401017"/>
            <a:ext cx="5069489" cy="1117600"/>
          </a:xfrm>
          <a:prstGeom prst="rect">
            <a:avLst/>
          </a:prstGeom>
          <a:noFill/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6" name="矩形: 圆顶角 105">
            <a:extLst>
              <a:ext uri="{FF2B5EF4-FFF2-40B4-BE49-F238E27FC236}">
                <a16:creationId xmlns:a16="http://schemas.microsoft.com/office/drawing/2014/main" id="{4ED0A24E-6158-4C28-A0C4-BB1882A12550}"/>
              </a:ext>
            </a:extLst>
          </p:cNvPr>
          <p:cNvSpPr/>
          <p:nvPr/>
        </p:nvSpPr>
        <p:spPr>
          <a:xfrm>
            <a:off x="6366061" y="3874831"/>
            <a:ext cx="3207284" cy="527403"/>
          </a:xfrm>
          <a:prstGeom prst="round2SameRect">
            <a:avLst>
              <a:gd name="adj1" fmla="val 1943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7CF474C-B7B0-4EA7-B45B-B96DDBD8B19E}"/>
              </a:ext>
            </a:extLst>
          </p:cNvPr>
          <p:cNvSpPr/>
          <p:nvPr/>
        </p:nvSpPr>
        <p:spPr>
          <a:xfrm>
            <a:off x="6562478" y="3987402"/>
            <a:ext cx="2896144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你的小标题内容放这里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C1AAE25B-7FB9-4241-98FD-F8E4B90498BC}"/>
              </a:ext>
            </a:extLst>
          </p:cNvPr>
          <p:cNvSpPr/>
          <p:nvPr/>
        </p:nvSpPr>
        <p:spPr>
          <a:xfrm>
            <a:off x="9610880" y="4158818"/>
            <a:ext cx="139558" cy="242710"/>
          </a:xfrm>
          <a:prstGeom prst="rect">
            <a:avLst/>
          </a:prstGeom>
          <a:solidFill>
            <a:schemeClr val="accent4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93F02B8-0213-47B6-A3B3-766C405E5D78}"/>
              </a:ext>
            </a:extLst>
          </p:cNvPr>
          <p:cNvSpPr txBox="1"/>
          <p:nvPr/>
        </p:nvSpPr>
        <p:spPr>
          <a:xfrm>
            <a:off x="1168400" y="4633181"/>
            <a:ext cx="4559714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你的解释性文字放在这里哦你的解释性文字</a:t>
            </a:r>
          </a:p>
          <a:p>
            <a:pPr lvl="0">
              <a:lnSpc>
                <a:spcPct val="12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你的解释性文字放在这里哦你的解释性文字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EF31F39-D8AE-40D6-BBC3-46F1ED2F4AA2}"/>
              </a:ext>
            </a:extLst>
          </p:cNvPr>
          <p:cNvSpPr txBox="1"/>
          <p:nvPr/>
        </p:nvSpPr>
        <p:spPr>
          <a:xfrm>
            <a:off x="6811703" y="4633181"/>
            <a:ext cx="443924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你的解释性文字放在这里哦你的解释性文字</a:t>
            </a:r>
          </a:p>
          <a:p>
            <a:pPr lvl="0">
              <a:lnSpc>
                <a:spcPct val="12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你的解释性文字放在这里哦你的解释性文字</a:t>
            </a:r>
          </a:p>
        </p:txBody>
      </p:sp>
    </p:spTree>
    <p:extLst>
      <p:ext uri="{BB962C8B-B14F-4D97-AF65-F5344CB8AC3E}">
        <p14:creationId xmlns:p14="http://schemas.microsoft.com/office/powerpoint/2010/main" val="199893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07A79A0-FB39-45D3-A2D1-214A0CDF40C1}"/>
              </a:ext>
            </a:extLst>
          </p:cNvPr>
          <p:cNvSpPr/>
          <p:nvPr/>
        </p:nvSpPr>
        <p:spPr>
          <a:xfrm>
            <a:off x="0" y="0"/>
            <a:ext cx="12192000" cy="69448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56D3B-5A06-4E0A-8195-204E34DB2F5F}"/>
              </a:ext>
            </a:extLst>
          </p:cNvPr>
          <p:cNvSpPr/>
          <p:nvPr/>
        </p:nvSpPr>
        <p:spPr>
          <a:xfrm>
            <a:off x="613458" y="0"/>
            <a:ext cx="405114" cy="694481"/>
          </a:xfrm>
          <a:prstGeom prst="rect">
            <a:avLst/>
          </a:prstGeom>
          <a:solidFill>
            <a:srgbClr val="2A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3B8AF5-CFD0-478C-89BE-0E4F9EC87FDD}"/>
              </a:ext>
            </a:extLst>
          </p:cNvPr>
          <p:cNvSpPr txBox="1"/>
          <p:nvPr/>
        </p:nvSpPr>
        <p:spPr>
          <a:xfrm>
            <a:off x="494110" y="242222"/>
            <a:ext cx="674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FAFFFF"/>
                    </a:gs>
                    <a:gs pos="100000">
                      <a:srgbClr val="77D0F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2400" spc="300" dirty="0">
              <a:gradFill>
                <a:gsLst>
                  <a:gs pos="0">
                    <a:srgbClr val="FAFFFF"/>
                  </a:gs>
                  <a:gs pos="100000">
                    <a:srgbClr val="77D0F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F5B755-EA2C-4FE8-8F1A-87E5A7C1418E}"/>
              </a:ext>
            </a:extLst>
          </p:cNvPr>
          <p:cNvSpPr txBox="1"/>
          <p:nvPr/>
        </p:nvSpPr>
        <p:spPr>
          <a:xfrm>
            <a:off x="1097870" y="130026"/>
            <a:ext cx="4205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000" dirty="0">
                <a:solidFill>
                  <a:srgbClr val="1E68E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多段短句页面设计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39F7DB0-5A5B-4C58-A0C9-987F30BF4776}"/>
              </a:ext>
            </a:extLst>
          </p:cNvPr>
          <p:cNvCxnSpPr/>
          <p:nvPr/>
        </p:nvCxnSpPr>
        <p:spPr>
          <a:xfrm>
            <a:off x="613458" y="744527"/>
            <a:ext cx="854070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EAAA4AA-6E2C-4BD1-A500-718D118A898C}"/>
              </a:ext>
            </a:extLst>
          </p:cNvPr>
          <p:cNvCxnSpPr>
            <a:cxnSpLocks/>
          </p:cNvCxnSpPr>
          <p:nvPr/>
        </p:nvCxnSpPr>
        <p:spPr>
          <a:xfrm flipH="1">
            <a:off x="9154160" y="563448"/>
            <a:ext cx="79298" cy="181079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2C2789E-46BA-43EB-8DDE-825637B46F43}"/>
              </a:ext>
            </a:extLst>
          </p:cNvPr>
          <p:cNvCxnSpPr>
            <a:cxnSpLocks/>
          </p:cNvCxnSpPr>
          <p:nvPr/>
        </p:nvCxnSpPr>
        <p:spPr>
          <a:xfrm>
            <a:off x="9233458" y="563448"/>
            <a:ext cx="2958542" cy="0"/>
          </a:xfrm>
          <a:prstGeom prst="line">
            <a:avLst/>
          </a:prstGeom>
          <a:ln w="9525">
            <a:solidFill>
              <a:srgbClr val="2A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7D53666D-DA23-4339-A9E5-0871BC454BF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667018"/>
            <a:ext cx="12192000" cy="19098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8D304C0-7A9B-4218-B122-E1D8508A47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96" y="85849"/>
            <a:ext cx="1376036" cy="449432"/>
          </a:xfrm>
          <a:prstGeom prst="rect">
            <a:avLst/>
          </a:prstGeom>
        </p:spPr>
      </p:pic>
      <p:sp>
        <p:nvSpPr>
          <p:cNvPr id="70" name="PA-102255">
            <a:extLst>
              <a:ext uri="{FF2B5EF4-FFF2-40B4-BE49-F238E27FC236}">
                <a16:creationId xmlns:a16="http://schemas.microsoft.com/office/drawing/2014/main" id="{7BE083C4-75CC-4F7E-857A-60EFB6AA180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574664" y="4022741"/>
            <a:ext cx="510535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pPr algn="ctr"/>
            <a:r>
              <a:rPr lang="en-US" altLang="zh-CN" sz="2800" spc="1000" dirty="0">
                <a:solidFill>
                  <a:srgbClr val="1E68EF"/>
                </a:solidFill>
                <a:cs typeface="+mn-ea"/>
                <a:sym typeface="+mn-lt"/>
              </a:rPr>
              <a:t>PPT</a:t>
            </a:r>
            <a:r>
              <a:rPr lang="zh-CN" altLang="en-US" sz="2800" spc="1000" dirty="0">
                <a:solidFill>
                  <a:srgbClr val="1E68EF"/>
                </a:solidFill>
                <a:cs typeface="+mn-ea"/>
                <a:sym typeface="+mn-lt"/>
              </a:rPr>
              <a:t>设计需要注意什么？</a:t>
            </a: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123F5398-5A6B-42E1-B781-F3665DB98689}"/>
              </a:ext>
            </a:extLst>
          </p:cNvPr>
          <p:cNvSpPr/>
          <p:nvPr/>
        </p:nvSpPr>
        <p:spPr>
          <a:xfrm>
            <a:off x="1168512" y="5188810"/>
            <a:ext cx="9854977" cy="1047867"/>
          </a:xfrm>
          <a:prstGeom prst="ellipse">
            <a:avLst/>
          </a:prstGeom>
          <a:gradFill flip="none" rotWithShape="1">
            <a:gsLst>
              <a:gs pos="50000">
                <a:schemeClr val="accent1">
                  <a:alpha val="5000"/>
                  <a:lumMod val="100000"/>
                </a:schemeClr>
              </a:gs>
              <a:gs pos="0">
                <a:schemeClr val="accent1">
                  <a:alpha val="22000"/>
                  <a:lumMod val="96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 w="12700">
            <a:gradFill>
              <a:gsLst>
                <a:gs pos="50000">
                  <a:schemeClr val="accent1">
                    <a:alpha val="15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4251E71D-DF58-40AF-AC09-83E560C45F4D}"/>
              </a:ext>
            </a:extLst>
          </p:cNvPr>
          <p:cNvSpPr/>
          <p:nvPr/>
        </p:nvSpPr>
        <p:spPr>
          <a:xfrm>
            <a:off x="812800" y="4959380"/>
            <a:ext cx="10566400" cy="1123512"/>
          </a:xfrm>
          <a:prstGeom prst="ellipse">
            <a:avLst/>
          </a:prstGeom>
          <a:gradFill flip="none" rotWithShape="1">
            <a:gsLst>
              <a:gs pos="50000">
                <a:schemeClr val="accent1">
                  <a:lumMod val="100000"/>
                  <a:alpha val="5000"/>
                </a:schemeClr>
              </a:gs>
              <a:gs pos="0">
                <a:schemeClr val="accent1">
                  <a:lumMod val="96000"/>
                  <a:alpha val="25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 w="19050">
            <a:gradFill>
              <a:gsLst>
                <a:gs pos="50000">
                  <a:schemeClr val="accent1">
                    <a:alpha val="15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50665B55-D55D-4433-835E-8BC29C4595EE}"/>
              </a:ext>
            </a:extLst>
          </p:cNvPr>
          <p:cNvSpPr/>
          <p:nvPr/>
        </p:nvSpPr>
        <p:spPr>
          <a:xfrm>
            <a:off x="1373204" y="4850854"/>
            <a:ext cx="9445590" cy="1004336"/>
          </a:xfrm>
          <a:prstGeom prst="ellipse">
            <a:avLst/>
          </a:prstGeom>
          <a:gradFill flip="none" rotWithShape="1">
            <a:gsLst>
              <a:gs pos="49000">
                <a:schemeClr val="accent1">
                  <a:lumMod val="100000"/>
                  <a:alpha val="59000"/>
                </a:schemeClr>
              </a:gs>
              <a:gs pos="0">
                <a:schemeClr val="accent1">
                  <a:lumMod val="96000"/>
                </a:schemeClr>
              </a:gs>
              <a:gs pos="100000">
                <a:schemeClr val="accent1">
                  <a:alpha val="18000"/>
                </a:schemeClr>
              </a:gs>
            </a:gsLst>
            <a:lin ang="16200000" scaled="1"/>
            <a:tileRect/>
          </a:gradFill>
          <a:ln w="12700">
            <a:gradFill>
              <a:gsLst>
                <a:gs pos="50000">
                  <a:schemeClr val="bg1">
                    <a:alpha val="15000"/>
                  </a:scheme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2678523-C610-436A-8974-E927C691B1DF}"/>
              </a:ext>
            </a:extLst>
          </p:cNvPr>
          <p:cNvGrpSpPr/>
          <p:nvPr/>
        </p:nvGrpSpPr>
        <p:grpSpPr>
          <a:xfrm>
            <a:off x="4074946" y="2323705"/>
            <a:ext cx="4042107" cy="2714089"/>
            <a:chOff x="4074947" y="2850357"/>
            <a:chExt cx="4042107" cy="2714089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B3CA5D2A-4F48-4ED9-B75A-E38EE992F21D}"/>
                </a:ext>
              </a:extLst>
            </p:cNvPr>
            <p:cNvGrpSpPr/>
            <p:nvPr/>
          </p:nvGrpSpPr>
          <p:grpSpPr>
            <a:xfrm>
              <a:off x="4074947" y="2850357"/>
              <a:ext cx="4042106" cy="1360461"/>
              <a:chOff x="4074947" y="2850357"/>
              <a:chExt cx="4042106" cy="1360461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AFDB134-C1F9-4A31-9DBB-03A861C59820}"/>
                  </a:ext>
                </a:extLst>
              </p:cNvPr>
              <p:cNvSpPr/>
              <p:nvPr/>
            </p:nvSpPr>
            <p:spPr>
              <a:xfrm rot="10800000">
                <a:off x="4074947" y="2850357"/>
                <a:ext cx="4042106" cy="1360461"/>
              </a:xfrm>
              <a:custGeom>
                <a:avLst/>
                <a:gdLst>
                  <a:gd name="connsiteX0" fmla="*/ 3983742 w 4042106"/>
                  <a:gd name="connsiteY0" fmla="*/ 1360461 h 1360461"/>
                  <a:gd name="connsiteX1" fmla="*/ 58364 w 4042106"/>
                  <a:gd name="connsiteY1" fmla="*/ 1360461 h 1360461"/>
                  <a:gd name="connsiteX2" fmla="*/ 0 w 4042106"/>
                  <a:gd name="connsiteY2" fmla="*/ 1302097 h 1360461"/>
                  <a:gd name="connsiteX3" fmla="*/ 0 w 4042106"/>
                  <a:gd name="connsiteY3" fmla="*/ 446089 h 1360461"/>
                  <a:gd name="connsiteX4" fmla="*/ 58364 w 4042106"/>
                  <a:gd name="connsiteY4" fmla="*/ 387725 h 1360461"/>
                  <a:gd name="connsiteX5" fmla="*/ 1917830 w 4042106"/>
                  <a:gd name="connsiteY5" fmla="*/ 387725 h 1360461"/>
                  <a:gd name="connsiteX6" fmla="*/ 2021052 w 4042106"/>
                  <a:gd name="connsiteY6" fmla="*/ 0 h 1360461"/>
                  <a:gd name="connsiteX7" fmla="*/ 2124274 w 4042106"/>
                  <a:gd name="connsiteY7" fmla="*/ 387725 h 1360461"/>
                  <a:gd name="connsiteX8" fmla="*/ 3983742 w 4042106"/>
                  <a:gd name="connsiteY8" fmla="*/ 387725 h 1360461"/>
                  <a:gd name="connsiteX9" fmla="*/ 4042106 w 4042106"/>
                  <a:gd name="connsiteY9" fmla="*/ 446089 h 1360461"/>
                  <a:gd name="connsiteX10" fmla="*/ 4042106 w 4042106"/>
                  <a:gd name="connsiteY10" fmla="*/ 1302097 h 1360461"/>
                  <a:gd name="connsiteX11" fmla="*/ 3983742 w 4042106"/>
                  <a:gd name="connsiteY11" fmla="*/ 1360461 h 1360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42106" h="1360461">
                    <a:moveTo>
                      <a:pt x="3983742" y="1360461"/>
                    </a:moveTo>
                    <a:lnTo>
                      <a:pt x="58364" y="1360461"/>
                    </a:lnTo>
                    <a:cubicBezTo>
                      <a:pt x="26130" y="1360461"/>
                      <a:pt x="0" y="1334331"/>
                      <a:pt x="0" y="1302097"/>
                    </a:cubicBezTo>
                    <a:lnTo>
                      <a:pt x="0" y="446089"/>
                    </a:lnTo>
                    <a:cubicBezTo>
                      <a:pt x="0" y="413855"/>
                      <a:pt x="26130" y="387725"/>
                      <a:pt x="58364" y="387725"/>
                    </a:cubicBezTo>
                    <a:lnTo>
                      <a:pt x="1917830" y="387725"/>
                    </a:lnTo>
                    <a:lnTo>
                      <a:pt x="2021052" y="0"/>
                    </a:lnTo>
                    <a:lnTo>
                      <a:pt x="2124274" y="387725"/>
                    </a:lnTo>
                    <a:lnTo>
                      <a:pt x="3983742" y="387725"/>
                    </a:lnTo>
                    <a:cubicBezTo>
                      <a:pt x="4015976" y="387725"/>
                      <a:pt x="4042106" y="413855"/>
                      <a:pt x="4042106" y="446089"/>
                    </a:cubicBezTo>
                    <a:lnTo>
                      <a:pt x="4042106" y="1302097"/>
                    </a:lnTo>
                    <a:cubicBezTo>
                      <a:pt x="4042106" y="1334331"/>
                      <a:pt x="4015976" y="1360461"/>
                      <a:pt x="3983742" y="136046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A0E62DA3-7D65-4DC8-8DE3-D233F2AE6E78}"/>
                  </a:ext>
                </a:extLst>
              </p:cNvPr>
              <p:cNvSpPr/>
              <p:nvPr/>
            </p:nvSpPr>
            <p:spPr>
              <a:xfrm flipH="1">
                <a:off x="4277436" y="2993185"/>
                <a:ext cx="3674813" cy="6692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spc="300" dirty="0">
                    <a:solidFill>
                      <a:srgbClr val="1E68EF"/>
                    </a:solidFill>
                    <a:cs typeface="+mn-ea"/>
                    <a:sym typeface="+mn-lt"/>
                  </a:rPr>
                  <a:t>你的解释性文字放在这里哦你的解释性文字</a:t>
                </a:r>
              </a:p>
            </p:txBody>
          </p:sp>
        </p:grp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DBCA4E1-9427-4B0D-8C15-B1D1511A57B6}"/>
                </a:ext>
              </a:extLst>
            </p:cNvPr>
            <p:cNvSpPr/>
            <p:nvPr/>
          </p:nvSpPr>
          <p:spPr>
            <a:xfrm rot="10800000" flipV="1">
              <a:off x="4074948" y="4203985"/>
              <a:ext cx="4042106" cy="1360461"/>
            </a:xfrm>
            <a:custGeom>
              <a:avLst/>
              <a:gdLst>
                <a:gd name="connsiteX0" fmla="*/ 3983742 w 4042106"/>
                <a:gd name="connsiteY0" fmla="*/ 1360461 h 1360461"/>
                <a:gd name="connsiteX1" fmla="*/ 58364 w 4042106"/>
                <a:gd name="connsiteY1" fmla="*/ 1360461 h 1360461"/>
                <a:gd name="connsiteX2" fmla="*/ 0 w 4042106"/>
                <a:gd name="connsiteY2" fmla="*/ 1302097 h 1360461"/>
                <a:gd name="connsiteX3" fmla="*/ 0 w 4042106"/>
                <a:gd name="connsiteY3" fmla="*/ 446089 h 1360461"/>
                <a:gd name="connsiteX4" fmla="*/ 58364 w 4042106"/>
                <a:gd name="connsiteY4" fmla="*/ 387725 h 1360461"/>
                <a:gd name="connsiteX5" fmla="*/ 1917830 w 4042106"/>
                <a:gd name="connsiteY5" fmla="*/ 387725 h 1360461"/>
                <a:gd name="connsiteX6" fmla="*/ 2021052 w 4042106"/>
                <a:gd name="connsiteY6" fmla="*/ 0 h 1360461"/>
                <a:gd name="connsiteX7" fmla="*/ 2124274 w 4042106"/>
                <a:gd name="connsiteY7" fmla="*/ 387725 h 1360461"/>
                <a:gd name="connsiteX8" fmla="*/ 3983742 w 4042106"/>
                <a:gd name="connsiteY8" fmla="*/ 387725 h 1360461"/>
                <a:gd name="connsiteX9" fmla="*/ 4042106 w 4042106"/>
                <a:gd name="connsiteY9" fmla="*/ 446089 h 1360461"/>
                <a:gd name="connsiteX10" fmla="*/ 4042106 w 4042106"/>
                <a:gd name="connsiteY10" fmla="*/ 1302097 h 1360461"/>
                <a:gd name="connsiteX11" fmla="*/ 3983742 w 4042106"/>
                <a:gd name="connsiteY11" fmla="*/ 1360461 h 13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42106" h="1360461">
                  <a:moveTo>
                    <a:pt x="3983742" y="1360461"/>
                  </a:moveTo>
                  <a:lnTo>
                    <a:pt x="58364" y="1360461"/>
                  </a:lnTo>
                  <a:cubicBezTo>
                    <a:pt x="26130" y="1360461"/>
                    <a:pt x="0" y="1334331"/>
                    <a:pt x="0" y="1302097"/>
                  </a:cubicBezTo>
                  <a:lnTo>
                    <a:pt x="0" y="446089"/>
                  </a:lnTo>
                  <a:cubicBezTo>
                    <a:pt x="0" y="413855"/>
                    <a:pt x="26130" y="387725"/>
                    <a:pt x="58364" y="387725"/>
                  </a:cubicBezTo>
                  <a:lnTo>
                    <a:pt x="1917830" y="387725"/>
                  </a:lnTo>
                  <a:lnTo>
                    <a:pt x="2021052" y="0"/>
                  </a:lnTo>
                  <a:lnTo>
                    <a:pt x="2124274" y="387725"/>
                  </a:lnTo>
                  <a:lnTo>
                    <a:pt x="3983742" y="387725"/>
                  </a:lnTo>
                  <a:cubicBezTo>
                    <a:pt x="4015976" y="387725"/>
                    <a:pt x="4042106" y="413855"/>
                    <a:pt x="4042106" y="446089"/>
                  </a:cubicBezTo>
                  <a:lnTo>
                    <a:pt x="4042106" y="1302097"/>
                  </a:lnTo>
                  <a:cubicBezTo>
                    <a:pt x="4042106" y="1334331"/>
                    <a:pt x="4015976" y="1360461"/>
                    <a:pt x="3983742" y="1360461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ABC5F056-4AC7-4CE9-B185-0B24BC2732D1}"/>
              </a:ext>
            </a:extLst>
          </p:cNvPr>
          <p:cNvGrpSpPr/>
          <p:nvPr/>
        </p:nvGrpSpPr>
        <p:grpSpPr>
          <a:xfrm>
            <a:off x="6564380" y="2028492"/>
            <a:ext cx="4876734" cy="2042725"/>
            <a:chOff x="6291115" y="2597873"/>
            <a:chExt cx="4876734" cy="2042725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FD54CAF1-9AA3-4769-AAD4-093F0DCC9E55}"/>
                </a:ext>
              </a:extLst>
            </p:cNvPr>
            <p:cNvGrpSpPr/>
            <p:nvPr/>
          </p:nvGrpSpPr>
          <p:grpSpPr>
            <a:xfrm flipH="1">
              <a:off x="8629133" y="2597873"/>
              <a:ext cx="2538716" cy="1004336"/>
              <a:chOff x="1131585" y="2926832"/>
              <a:chExt cx="2538716" cy="1004336"/>
            </a:xfrm>
          </p:grpSpPr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353B169F-F12B-4C86-AC1F-89BAC8FF7C0C}"/>
                  </a:ext>
                </a:extLst>
              </p:cNvPr>
              <p:cNvSpPr/>
              <p:nvPr/>
            </p:nvSpPr>
            <p:spPr>
              <a:xfrm>
                <a:off x="1131585" y="2926832"/>
                <a:ext cx="2538716" cy="1004336"/>
              </a:xfrm>
              <a:custGeom>
                <a:avLst/>
                <a:gdLst>
                  <a:gd name="connsiteX0" fmla="*/ 49736 w 2948763"/>
                  <a:gd name="connsiteY0" fmla="*/ 0 h 1664767"/>
                  <a:gd name="connsiteX1" fmla="*/ 2899027 w 2948763"/>
                  <a:gd name="connsiteY1" fmla="*/ 0 h 1664767"/>
                  <a:gd name="connsiteX2" fmla="*/ 2948763 w 2948763"/>
                  <a:gd name="connsiteY2" fmla="*/ 49736 h 1664767"/>
                  <a:gd name="connsiteX3" fmla="*/ 2948763 w 2948763"/>
                  <a:gd name="connsiteY3" fmla="*/ 1396924 h 1664767"/>
                  <a:gd name="connsiteX4" fmla="*/ 2899027 w 2948763"/>
                  <a:gd name="connsiteY4" fmla="*/ 1446660 h 1664767"/>
                  <a:gd name="connsiteX5" fmla="*/ 2681046 w 2948763"/>
                  <a:gd name="connsiteY5" fmla="*/ 1446660 h 1664767"/>
                  <a:gd name="connsiteX6" fmla="*/ 2806015 w 2948763"/>
                  <a:gd name="connsiteY6" fmla="*/ 1664767 h 1664767"/>
                  <a:gd name="connsiteX7" fmla="*/ 2424096 w 2948763"/>
                  <a:gd name="connsiteY7" fmla="*/ 1446660 h 1664767"/>
                  <a:gd name="connsiteX8" fmla="*/ 49736 w 2948763"/>
                  <a:gd name="connsiteY8" fmla="*/ 1446660 h 1664767"/>
                  <a:gd name="connsiteX9" fmla="*/ 0 w 2948763"/>
                  <a:gd name="connsiteY9" fmla="*/ 1396924 h 1664767"/>
                  <a:gd name="connsiteX10" fmla="*/ 0 w 2948763"/>
                  <a:gd name="connsiteY10" fmla="*/ 49736 h 1664767"/>
                  <a:gd name="connsiteX11" fmla="*/ 49736 w 2948763"/>
                  <a:gd name="connsiteY11" fmla="*/ 0 h 166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8763" h="1664767">
                    <a:moveTo>
                      <a:pt x="49736" y="0"/>
                    </a:moveTo>
                    <a:lnTo>
                      <a:pt x="2899027" y="0"/>
                    </a:lnTo>
                    <a:cubicBezTo>
                      <a:pt x="2926495" y="0"/>
                      <a:pt x="2948763" y="22268"/>
                      <a:pt x="2948763" y="49736"/>
                    </a:cubicBezTo>
                    <a:lnTo>
                      <a:pt x="2948763" y="1396924"/>
                    </a:lnTo>
                    <a:cubicBezTo>
                      <a:pt x="2948763" y="1424392"/>
                      <a:pt x="2926495" y="1446660"/>
                      <a:pt x="2899027" y="1446660"/>
                    </a:cubicBezTo>
                    <a:lnTo>
                      <a:pt x="2681046" y="1446660"/>
                    </a:lnTo>
                    <a:lnTo>
                      <a:pt x="2806015" y="1664767"/>
                    </a:lnTo>
                    <a:lnTo>
                      <a:pt x="2424096" y="1446660"/>
                    </a:lnTo>
                    <a:lnTo>
                      <a:pt x="49736" y="1446660"/>
                    </a:lnTo>
                    <a:cubicBezTo>
                      <a:pt x="22268" y="1446660"/>
                      <a:pt x="0" y="1424392"/>
                      <a:pt x="0" y="1396924"/>
                    </a:cubicBezTo>
                    <a:lnTo>
                      <a:pt x="0" y="49736"/>
                    </a:lnTo>
                    <a:cubicBezTo>
                      <a:pt x="0" y="22268"/>
                      <a:pt x="22268" y="0"/>
                      <a:pt x="497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F9D68782-9175-443A-B512-C29ABAEB9F57}"/>
                  </a:ext>
                </a:extLst>
              </p:cNvPr>
              <p:cNvSpPr/>
              <p:nvPr/>
            </p:nvSpPr>
            <p:spPr>
              <a:xfrm>
                <a:off x="1177850" y="3036207"/>
                <a:ext cx="2385771" cy="6692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spc="300" dirty="0">
                    <a:solidFill>
                      <a:srgbClr val="1E68EF"/>
                    </a:solidFill>
                    <a:cs typeface="+mn-ea"/>
                    <a:sym typeface="+mn-lt"/>
                  </a:rPr>
                  <a:t>你的解释性文字放在这里哦</a:t>
                </a:r>
              </a:p>
            </p:txBody>
          </p:sp>
        </p:grp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BDFA7223-BEDF-4771-A222-6B649C0F8960}"/>
                </a:ext>
              </a:extLst>
            </p:cNvPr>
            <p:cNvSpPr/>
            <p:nvPr/>
          </p:nvSpPr>
          <p:spPr>
            <a:xfrm flipV="1">
              <a:off x="6291115" y="3636262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16A3FC5C-9AA8-40AB-B538-7F6DE801ED11}"/>
              </a:ext>
            </a:extLst>
          </p:cNvPr>
          <p:cNvGrpSpPr/>
          <p:nvPr/>
        </p:nvGrpSpPr>
        <p:grpSpPr>
          <a:xfrm>
            <a:off x="6326086" y="3803046"/>
            <a:ext cx="4923944" cy="2046406"/>
            <a:chOff x="5512975" y="3960020"/>
            <a:chExt cx="4923944" cy="2046406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861EEE6C-E3C7-494B-86E8-B9EDA817BC76}"/>
                </a:ext>
              </a:extLst>
            </p:cNvPr>
            <p:cNvGrpSpPr/>
            <p:nvPr/>
          </p:nvGrpSpPr>
          <p:grpSpPr>
            <a:xfrm flipH="1">
              <a:off x="7882554" y="3960020"/>
              <a:ext cx="2554365" cy="1004336"/>
              <a:chOff x="1115936" y="2926832"/>
              <a:chExt cx="2554365" cy="1004336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11BC940C-825D-4560-9CA5-6AE2DD3DCF07}"/>
                  </a:ext>
                </a:extLst>
              </p:cNvPr>
              <p:cNvSpPr/>
              <p:nvPr/>
            </p:nvSpPr>
            <p:spPr>
              <a:xfrm>
                <a:off x="1131585" y="2926832"/>
                <a:ext cx="2538716" cy="1004336"/>
              </a:xfrm>
              <a:custGeom>
                <a:avLst/>
                <a:gdLst>
                  <a:gd name="connsiteX0" fmla="*/ 49736 w 2948763"/>
                  <a:gd name="connsiteY0" fmla="*/ 0 h 1664767"/>
                  <a:gd name="connsiteX1" fmla="*/ 2899027 w 2948763"/>
                  <a:gd name="connsiteY1" fmla="*/ 0 h 1664767"/>
                  <a:gd name="connsiteX2" fmla="*/ 2948763 w 2948763"/>
                  <a:gd name="connsiteY2" fmla="*/ 49736 h 1664767"/>
                  <a:gd name="connsiteX3" fmla="*/ 2948763 w 2948763"/>
                  <a:gd name="connsiteY3" fmla="*/ 1396924 h 1664767"/>
                  <a:gd name="connsiteX4" fmla="*/ 2899027 w 2948763"/>
                  <a:gd name="connsiteY4" fmla="*/ 1446660 h 1664767"/>
                  <a:gd name="connsiteX5" fmla="*/ 2681046 w 2948763"/>
                  <a:gd name="connsiteY5" fmla="*/ 1446660 h 1664767"/>
                  <a:gd name="connsiteX6" fmla="*/ 2806015 w 2948763"/>
                  <a:gd name="connsiteY6" fmla="*/ 1664767 h 1664767"/>
                  <a:gd name="connsiteX7" fmla="*/ 2424096 w 2948763"/>
                  <a:gd name="connsiteY7" fmla="*/ 1446660 h 1664767"/>
                  <a:gd name="connsiteX8" fmla="*/ 49736 w 2948763"/>
                  <a:gd name="connsiteY8" fmla="*/ 1446660 h 1664767"/>
                  <a:gd name="connsiteX9" fmla="*/ 0 w 2948763"/>
                  <a:gd name="connsiteY9" fmla="*/ 1396924 h 1664767"/>
                  <a:gd name="connsiteX10" fmla="*/ 0 w 2948763"/>
                  <a:gd name="connsiteY10" fmla="*/ 49736 h 1664767"/>
                  <a:gd name="connsiteX11" fmla="*/ 49736 w 2948763"/>
                  <a:gd name="connsiteY11" fmla="*/ 0 h 166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8763" h="1664767">
                    <a:moveTo>
                      <a:pt x="49736" y="0"/>
                    </a:moveTo>
                    <a:lnTo>
                      <a:pt x="2899027" y="0"/>
                    </a:lnTo>
                    <a:cubicBezTo>
                      <a:pt x="2926495" y="0"/>
                      <a:pt x="2948763" y="22268"/>
                      <a:pt x="2948763" y="49736"/>
                    </a:cubicBezTo>
                    <a:lnTo>
                      <a:pt x="2948763" y="1396924"/>
                    </a:lnTo>
                    <a:cubicBezTo>
                      <a:pt x="2948763" y="1424392"/>
                      <a:pt x="2926495" y="1446660"/>
                      <a:pt x="2899027" y="1446660"/>
                    </a:cubicBezTo>
                    <a:lnTo>
                      <a:pt x="2681046" y="1446660"/>
                    </a:lnTo>
                    <a:lnTo>
                      <a:pt x="2806015" y="1664767"/>
                    </a:lnTo>
                    <a:lnTo>
                      <a:pt x="2424096" y="1446660"/>
                    </a:lnTo>
                    <a:lnTo>
                      <a:pt x="49736" y="1446660"/>
                    </a:lnTo>
                    <a:cubicBezTo>
                      <a:pt x="22268" y="1446660"/>
                      <a:pt x="0" y="1424392"/>
                      <a:pt x="0" y="1396924"/>
                    </a:cubicBezTo>
                    <a:lnTo>
                      <a:pt x="0" y="49736"/>
                    </a:lnTo>
                    <a:cubicBezTo>
                      <a:pt x="0" y="22268"/>
                      <a:pt x="22268" y="0"/>
                      <a:pt x="497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id="{D1B09337-9954-487A-ABE2-9D14DD23E0C9}"/>
                  </a:ext>
                </a:extLst>
              </p:cNvPr>
              <p:cNvSpPr/>
              <p:nvPr/>
            </p:nvSpPr>
            <p:spPr>
              <a:xfrm>
                <a:off x="1115936" y="3032161"/>
                <a:ext cx="2498076" cy="6692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spc="300" dirty="0">
                    <a:solidFill>
                      <a:srgbClr val="1E68EF"/>
                    </a:solidFill>
                    <a:cs typeface="+mn-ea"/>
                    <a:sym typeface="+mn-lt"/>
                  </a:rPr>
                  <a:t>你的解释性文字放在这里哦</a:t>
                </a:r>
              </a:p>
            </p:txBody>
          </p:sp>
        </p:grp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4DE652D-6EC5-4FAD-BE1A-3E5142623DBC}"/>
                </a:ext>
              </a:extLst>
            </p:cNvPr>
            <p:cNvSpPr/>
            <p:nvPr/>
          </p:nvSpPr>
          <p:spPr>
            <a:xfrm flipV="1">
              <a:off x="5512975" y="5002090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F12C4F9E-5388-408D-8410-92F2AF9F355C}"/>
              </a:ext>
            </a:extLst>
          </p:cNvPr>
          <p:cNvGrpSpPr/>
          <p:nvPr/>
        </p:nvGrpSpPr>
        <p:grpSpPr>
          <a:xfrm>
            <a:off x="592184" y="2123123"/>
            <a:ext cx="4885417" cy="2046139"/>
            <a:chOff x="1024151" y="2597873"/>
            <a:chExt cx="4885417" cy="2046139"/>
          </a:xfrm>
        </p:grpSpPr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BED3091F-20D5-48EB-82A9-9CE4AC4F5C3F}"/>
                </a:ext>
              </a:extLst>
            </p:cNvPr>
            <p:cNvGrpSpPr/>
            <p:nvPr/>
          </p:nvGrpSpPr>
          <p:grpSpPr>
            <a:xfrm>
              <a:off x="1024151" y="2597873"/>
              <a:ext cx="2538716" cy="1004336"/>
              <a:chOff x="1131585" y="2926832"/>
              <a:chExt cx="2538716" cy="1004336"/>
            </a:xfrm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EDFE25F-8DED-4816-ADFD-177E3001DFFB}"/>
                  </a:ext>
                </a:extLst>
              </p:cNvPr>
              <p:cNvSpPr/>
              <p:nvPr/>
            </p:nvSpPr>
            <p:spPr>
              <a:xfrm>
                <a:off x="1131585" y="2926832"/>
                <a:ext cx="2538716" cy="1004336"/>
              </a:xfrm>
              <a:custGeom>
                <a:avLst/>
                <a:gdLst>
                  <a:gd name="connsiteX0" fmla="*/ 49736 w 2948763"/>
                  <a:gd name="connsiteY0" fmla="*/ 0 h 1664767"/>
                  <a:gd name="connsiteX1" fmla="*/ 2899027 w 2948763"/>
                  <a:gd name="connsiteY1" fmla="*/ 0 h 1664767"/>
                  <a:gd name="connsiteX2" fmla="*/ 2948763 w 2948763"/>
                  <a:gd name="connsiteY2" fmla="*/ 49736 h 1664767"/>
                  <a:gd name="connsiteX3" fmla="*/ 2948763 w 2948763"/>
                  <a:gd name="connsiteY3" fmla="*/ 1396924 h 1664767"/>
                  <a:gd name="connsiteX4" fmla="*/ 2899027 w 2948763"/>
                  <a:gd name="connsiteY4" fmla="*/ 1446660 h 1664767"/>
                  <a:gd name="connsiteX5" fmla="*/ 2681046 w 2948763"/>
                  <a:gd name="connsiteY5" fmla="*/ 1446660 h 1664767"/>
                  <a:gd name="connsiteX6" fmla="*/ 2806015 w 2948763"/>
                  <a:gd name="connsiteY6" fmla="*/ 1664767 h 1664767"/>
                  <a:gd name="connsiteX7" fmla="*/ 2424096 w 2948763"/>
                  <a:gd name="connsiteY7" fmla="*/ 1446660 h 1664767"/>
                  <a:gd name="connsiteX8" fmla="*/ 49736 w 2948763"/>
                  <a:gd name="connsiteY8" fmla="*/ 1446660 h 1664767"/>
                  <a:gd name="connsiteX9" fmla="*/ 0 w 2948763"/>
                  <a:gd name="connsiteY9" fmla="*/ 1396924 h 1664767"/>
                  <a:gd name="connsiteX10" fmla="*/ 0 w 2948763"/>
                  <a:gd name="connsiteY10" fmla="*/ 49736 h 1664767"/>
                  <a:gd name="connsiteX11" fmla="*/ 49736 w 2948763"/>
                  <a:gd name="connsiteY11" fmla="*/ 0 h 166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8763" h="1664767">
                    <a:moveTo>
                      <a:pt x="49736" y="0"/>
                    </a:moveTo>
                    <a:lnTo>
                      <a:pt x="2899027" y="0"/>
                    </a:lnTo>
                    <a:cubicBezTo>
                      <a:pt x="2926495" y="0"/>
                      <a:pt x="2948763" y="22268"/>
                      <a:pt x="2948763" y="49736"/>
                    </a:cubicBezTo>
                    <a:lnTo>
                      <a:pt x="2948763" y="1396924"/>
                    </a:lnTo>
                    <a:cubicBezTo>
                      <a:pt x="2948763" y="1424392"/>
                      <a:pt x="2926495" y="1446660"/>
                      <a:pt x="2899027" y="1446660"/>
                    </a:cubicBezTo>
                    <a:lnTo>
                      <a:pt x="2681046" y="1446660"/>
                    </a:lnTo>
                    <a:lnTo>
                      <a:pt x="2806015" y="1664767"/>
                    </a:lnTo>
                    <a:lnTo>
                      <a:pt x="2424096" y="1446660"/>
                    </a:lnTo>
                    <a:lnTo>
                      <a:pt x="49736" y="1446660"/>
                    </a:lnTo>
                    <a:cubicBezTo>
                      <a:pt x="22268" y="1446660"/>
                      <a:pt x="0" y="1424392"/>
                      <a:pt x="0" y="1396924"/>
                    </a:cubicBezTo>
                    <a:lnTo>
                      <a:pt x="0" y="49736"/>
                    </a:lnTo>
                    <a:cubicBezTo>
                      <a:pt x="0" y="22268"/>
                      <a:pt x="22268" y="0"/>
                      <a:pt x="497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id="{D6AFC871-E024-4A1B-BAE6-B174296D96C9}"/>
                  </a:ext>
                </a:extLst>
              </p:cNvPr>
              <p:cNvSpPr/>
              <p:nvPr/>
            </p:nvSpPr>
            <p:spPr>
              <a:xfrm>
                <a:off x="1223570" y="3019472"/>
                <a:ext cx="2406090" cy="6692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spc="300" dirty="0">
                    <a:solidFill>
                      <a:srgbClr val="1E68EF"/>
                    </a:solidFill>
                    <a:cs typeface="+mn-ea"/>
                    <a:sym typeface="+mn-lt"/>
                  </a:rPr>
                  <a:t>你的解释性文字放在这里哦</a:t>
                </a:r>
              </a:p>
            </p:txBody>
          </p:sp>
        </p:grp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F24C990-13B2-4E3F-A886-378A2CFACD31}"/>
                </a:ext>
              </a:extLst>
            </p:cNvPr>
            <p:cNvSpPr/>
            <p:nvPr/>
          </p:nvSpPr>
          <p:spPr>
            <a:xfrm flipH="1" flipV="1">
              <a:off x="3370852" y="3639676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A1CBA4AA-E60C-452D-831F-29B1EB4D652E}"/>
              </a:ext>
            </a:extLst>
          </p:cNvPr>
          <p:cNvGrpSpPr/>
          <p:nvPr/>
        </p:nvGrpSpPr>
        <p:grpSpPr>
          <a:xfrm>
            <a:off x="831255" y="3788698"/>
            <a:ext cx="4855632" cy="2033794"/>
            <a:chOff x="1770730" y="3960020"/>
            <a:chExt cx="4855632" cy="2033794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45CC005B-B7E7-411E-A68B-33E0F01B4C09}"/>
                </a:ext>
              </a:extLst>
            </p:cNvPr>
            <p:cNvGrpSpPr/>
            <p:nvPr/>
          </p:nvGrpSpPr>
          <p:grpSpPr>
            <a:xfrm>
              <a:off x="1770730" y="3960020"/>
              <a:ext cx="2538716" cy="1004336"/>
              <a:chOff x="1131585" y="2926832"/>
              <a:chExt cx="2538716" cy="1004336"/>
            </a:xfrm>
          </p:grpSpPr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1D3C4EB2-0A8E-4D36-8478-C3C05E8C4E60}"/>
                  </a:ext>
                </a:extLst>
              </p:cNvPr>
              <p:cNvSpPr/>
              <p:nvPr/>
            </p:nvSpPr>
            <p:spPr>
              <a:xfrm>
                <a:off x="1131585" y="2926832"/>
                <a:ext cx="2538716" cy="1004336"/>
              </a:xfrm>
              <a:custGeom>
                <a:avLst/>
                <a:gdLst>
                  <a:gd name="connsiteX0" fmla="*/ 49736 w 2948763"/>
                  <a:gd name="connsiteY0" fmla="*/ 0 h 1664767"/>
                  <a:gd name="connsiteX1" fmla="*/ 2899027 w 2948763"/>
                  <a:gd name="connsiteY1" fmla="*/ 0 h 1664767"/>
                  <a:gd name="connsiteX2" fmla="*/ 2948763 w 2948763"/>
                  <a:gd name="connsiteY2" fmla="*/ 49736 h 1664767"/>
                  <a:gd name="connsiteX3" fmla="*/ 2948763 w 2948763"/>
                  <a:gd name="connsiteY3" fmla="*/ 1396924 h 1664767"/>
                  <a:gd name="connsiteX4" fmla="*/ 2899027 w 2948763"/>
                  <a:gd name="connsiteY4" fmla="*/ 1446660 h 1664767"/>
                  <a:gd name="connsiteX5" fmla="*/ 2681046 w 2948763"/>
                  <a:gd name="connsiteY5" fmla="*/ 1446660 h 1664767"/>
                  <a:gd name="connsiteX6" fmla="*/ 2806015 w 2948763"/>
                  <a:gd name="connsiteY6" fmla="*/ 1664767 h 1664767"/>
                  <a:gd name="connsiteX7" fmla="*/ 2424096 w 2948763"/>
                  <a:gd name="connsiteY7" fmla="*/ 1446660 h 1664767"/>
                  <a:gd name="connsiteX8" fmla="*/ 49736 w 2948763"/>
                  <a:gd name="connsiteY8" fmla="*/ 1446660 h 1664767"/>
                  <a:gd name="connsiteX9" fmla="*/ 0 w 2948763"/>
                  <a:gd name="connsiteY9" fmla="*/ 1396924 h 1664767"/>
                  <a:gd name="connsiteX10" fmla="*/ 0 w 2948763"/>
                  <a:gd name="connsiteY10" fmla="*/ 49736 h 1664767"/>
                  <a:gd name="connsiteX11" fmla="*/ 49736 w 2948763"/>
                  <a:gd name="connsiteY11" fmla="*/ 0 h 166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8763" h="1664767">
                    <a:moveTo>
                      <a:pt x="49736" y="0"/>
                    </a:moveTo>
                    <a:lnTo>
                      <a:pt x="2899027" y="0"/>
                    </a:lnTo>
                    <a:cubicBezTo>
                      <a:pt x="2926495" y="0"/>
                      <a:pt x="2948763" y="22268"/>
                      <a:pt x="2948763" y="49736"/>
                    </a:cubicBezTo>
                    <a:lnTo>
                      <a:pt x="2948763" y="1396924"/>
                    </a:lnTo>
                    <a:cubicBezTo>
                      <a:pt x="2948763" y="1424392"/>
                      <a:pt x="2926495" y="1446660"/>
                      <a:pt x="2899027" y="1446660"/>
                    </a:cubicBezTo>
                    <a:lnTo>
                      <a:pt x="2681046" y="1446660"/>
                    </a:lnTo>
                    <a:lnTo>
                      <a:pt x="2806015" y="1664767"/>
                    </a:lnTo>
                    <a:lnTo>
                      <a:pt x="2424096" y="1446660"/>
                    </a:lnTo>
                    <a:lnTo>
                      <a:pt x="49736" y="1446660"/>
                    </a:lnTo>
                    <a:cubicBezTo>
                      <a:pt x="22268" y="1446660"/>
                      <a:pt x="0" y="1424392"/>
                      <a:pt x="0" y="1396924"/>
                    </a:cubicBezTo>
                    <a:lnTo>
                      <a:pt x="0" y="49736"/>
                    </a:lnTo>
                    <a:cubicBezTo>
                      <a:pt x="0" y="22268"/>
                      <a:pt x="22268" y="0"/>
                      <a:pt x="497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矩形 124">
                <a:extLst>
                  <a:ext uri="{FF2B5EF4-FFF2-40B4-BE49-F238E27FC236}">
                    <a16:creationId xmlns:a16="http://schemas.microsoft.com/office/drawing/2014/main" id="{06A912E5-73D8-4781-9E7A-B6D0C98BD039}"/>
                  </a:ext>
                </a:extLst>
              </p:cNvPr>
              <p:cNvSpPr/>
              <p:nvPr/>
            </p:nvSpPr>
            <p:spPr>
              <a:xfrm>
                <a:off x="1209805" y="3034613"/>
                <a:ext cx="2417722" cy="6692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spc="300" dirty="0">
                    <a:solidFill>
                      <a:srgbClr val="1E68EF"/>
                    </a:solidFill>
                    <a:cs typeface="+mn-ea"/>
                    <a:sym typeface="+mn-lt"/>
                  </a:rPr>
                  <a:t>你的解释性文字放在这里哦</a:t>
                </a:r>
              </a:p>
            </p:txBody>
          </p:sp>
        </p:grp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4F46949-EA70-4D94-81BE-D86E77867173}"/>
                </a:ext>
              </a:extLst>
            </p:cNvPr>
            <p:cNvSpPr/>
            <p:nvPr/>
          </p:nvSpPr>
          <p:spPr>
            <a:xfrm flipH="1" flipV="1">
              <a:off x="4087646" y="4989478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0561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job2i0h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07DFD"/>
    </a:accent1>
    <a:accent2>
      <a:srgbClr val="1783F0"/>
    </a:accent2>
    <a:accent3>
      <a:srgbClr val="28BCF2"/>
    </a:accent3>
    <a:accent4>
      <a:srgbClr val="007DFD"/>
    </a:accent4>
    <a:accent5>
      <a:srgbClr val="1783F0"/>
    </a:accent5>
    <a:accent6>
      <a:srgbClr val="28BCF2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07DFD"/>
    </a:accent1>
    <a:accent2>
      <a:srgbClr val="1783F0"/>
    </a:accent2>
    <a:accent3>
      <a:srgbClr val="28BCF2"/>
    </a:accent3>
    <a:accent4>
      <a:srgbClr val="007DFD"/>
    </a:accent4>
    <a:accent5>
      <a:srgbClr val="1783F0"/>
    </a:accent5>
    <a:accent6>
      <a:srgbClr val="28BCF2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768</Words>
  <Application>Microsoft Office PowerPoint</Application>
  <PresentationFormat>宽屏</PresentationFormat>
  <Paragraphs>147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OPPOSans H</vt:lpstr>
      <vt:lpstr>阿里巴巴普惠体 2.0 55 Regular</vt:lpstr>
      <vt:lpstr>阿里巴巴普惠体 2.0 95 ExtraBold</vt:lpstr>
      <vt:lpstr>阿里巴巴普惠体 B</vt:lpstr>
      <vt:lpstr>等线</vt:lpstr>
      <vt:lpstr>汉仪雅酷黑 45W</vt:lpstr>
      <vt:lpstr>思源黑体 CN Bold</vt:lpstr>
      <vt:lpstr>思源黑体 CN Light</vt:lpstr>
      <vt:lpstr>思源宋体 CN Heavy</vt:lpstr>
      <vt:lpstr>Arial</vt:lpstr>
      <vt:lpstr>Bahnschrift SemiBold</vt:lpstr>
      <vt:lpstr>Bahnschrift SemiLight</vt:lpstr>
      <vt:lpstr>Calibri</vt:lpstr>
      <vt:lpstr>Segoe UI Light</vt:lpstr>
      <vt:lpstr>51PPT模板网   www.51pptmoban.com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幻蓝科技浅风主题商务通用ppt模板</dc:title>
  <dc:creator>明玉</dc:creator>
  <cp:keywords>P界达人</cp:keywords>
  <dc:description>www.51pptmoban.com</dc:description>
  <cp:lastModifiedBy>Win user</cp:lastModifiedBy>
  <cp:revision>39</cp:revision>
  <dcterms:created xsi:type="dcterms:W3CDTF">2020-10-01T01:20:00Z</dcterms:created>
  <dcterms:modified xsi:type="dcterms:W3CDTF">2022-09-08T09:04:49Z</dcterms:modified>
</cp:coreProperties>
</file>