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0" r:id="rId11"/>
    <p:sldId id="1126" r:id="rId12"/>
    <p:sldId id="112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728"/>
    <a:srgbClr val="C6F7DF"/>
    <a:srgbClr val="54D2AB"/>
    <a:srgbClr val="29A68B"/>
    <a:srgbClr val="006B5E"/>
    <a:srgbClr val="FDC9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42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84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here2</c:v>
                </c:pt>
              </c:strCache>
            </c:strRef>
          </c:tx>
          <c:spPr>
            <a:solidFill>
              <a:schemeClr val="tx1">
                <a:lumMod val="25000"/>
                <a:lumOff val="75000"/>
                <a:alpha val="2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25000"/>
                  <a:lumOff val="75000"/>
                  <a:alpha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EFE-48E5-B849-9B289B3D290B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25000"/>
                  <a:lumOff val="75000"/>
                  <a:alpha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EFE-48E5-B849-9B289B3D290B}"/>
              </c:ext>
            </c:extLst>
          </c:dPt>
          <c:dPt>
            <c:idx val="2"/>
            <c:invertIfNegative val="0"/>
            <c:bubble3D val="0"/>
            <c:spPr>
              <a:solidFill>
                <a:schemeClr val="tx1">
                  <a:lumMod val="25000"/>
                  <a:lumOff val="75000"/>
                  <a:alpha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EFE-48E5-B849-9B289B3D290B}"/>
              </c:ext>
            </c:extLst>
          </c:dPt>
          <c:dPt>
            <c:idx val="3"/>
            <c:invertIfNegative val="0"/>
            <c:bubble3D val="0"/>
            <c:spPr>
              <a:solidFill>
                <a:schemeClr val="tx1">
                  <a:lumMod val="25000"/>
                  <a:lumOff val="75000"/>
                  <a:alpha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EFE-48E5-B849-9B289B3D290B}"/>
              </c:ext>
            </c:extLst>
          </c:dPt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1.5</c:v>
                </c:pt>
                <c:pt idx="2">
                  <c:v>3.5</c:v>
                </c:pt>
                <c:pt idx="3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EFE-48E5-B849-9B289B3D290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here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4.4000000000000004</c:v>
                </c:pt>
                <c:pt idx="1">
                  <c:v>2.4</c:v>
                </c:pt>
                <c:pt idx="2">
                  <c:v>1.8</c:v>
                </c:pt>
                <c:pt idx="3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DEFE-48E5-B849-9B289B3D29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13643440"/>
        <c:axId val="1013648144"/>
      </c:barChart>
      <c:catAx>
        <c:axId val="10136434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  <a:alpha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3648144"/>
        <c:crosses val="autoZero"/>
        <c:auto val="1"/>
        <c:lblAlgn val="ctr"/>
        <c:lblOffset val="100"/>
        <c:noMultiLvlLbl val="0"/>
      </c:catAx>
      <c:valAx>
        <c:axId val="10136481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5">
                  <a:lumMod val="20000"/>
                  <a:lumOff val="80000"/>
                  <a:alpha val="30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3643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6F176F-AF6C-437A-8D3D-0D1700F8F937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68B38-5A48-41FB-9533-BFAE49161C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790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9749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963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582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244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65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058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498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850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4029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24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057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68B38-5A48-41FB-9533-BFAE49161CF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468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4A66A7-B630-7882-7B9B-824CD33A61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C5BFD75-1151-4C9C-9F16-0DCB8FFEEA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098C39-0884-ACE4-103A-9A7F14CD9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B4870-998D-4EED-A7EC-563005FCB7D4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B7A1FE-D376-37D7-732E-E0E31BDC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4CEBF0-951E-683F-65E8-84404312C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269F-A712-46A4-B824-6A30173769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309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7AE2C2-DC70-69D7-835F-03B361C86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6B460C-0484-BA95-1F7A-CC7404B3F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B61335-BB70-BBC7-1223-7D41E2464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B4870-998D-4EED-A7EC-563005FCB7D4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1A531C-733B-76C9-7F96-634422643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29344E-1743-E44A-AF7B-5690E6195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269F-A712-46A4-B824-6A30173769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711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3590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D3A2010-81CD-68AE-004D-24A83D409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2CDD41-2852-2AF3-82F3-56B73E9F6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F08B5D-AC7B-4B19-322E-AFCFD08590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B4870-998D-4EED-A7EC-563005FCB7D4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4BCE57-B673-B48B-4371-04650EC74D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4B3594-E54A-0C1E-E942-0C8A6DDF2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3269F-A712-46A4-B824-6A30173769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7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12.xml"/><Relationship Id="rId7" Type="http://schemas.openxmlformats.org/officeDocument/2006/relationships/image" Target="../media/image5.jpe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4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chart" Target="../charts/chart1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211A7724-1E24-C7D6-E18F-0FA72EF816AB}"/>
              </a:ext>
            </a:extLst>
          </p:cNvPr>
          <p:cNvSpPr/>
          <p:nvPr/>
        </p:nvSpPr>
        <p:spPr>
          <a:xfrm>
            <a:off x="1005678" y="1724934"/>
            <a:ext cx="3448050" cy="3448050"/>
          </a:xfrm>
          <a:prstGeom prst="roundRect">
            <a:avLst/>
          </a:prstGeom>
          <a:blipFill>
            <a:blip r:embed="rId3"/>
            <a:srcRect/>
            <a:stretch>
              <a:fillRect l="-24889" r="-24889"/>
            </a:stretch>
          </a:blipFill>
          <a:ln w="76200">
            <a:solidFill>
              <a:srgbClr val="006B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C226FC-EBEC-5DF9-3034-1506ECC4459D}"/>
              </a:ext>
            </a:extLst>
          </p:cNvPr>
          <p:cNvSpPr txBox="1"/>
          <p:nvPr/>
        </p:nvSpPr>
        <p:spPr>
          <a:xfrm>
            <a:off x="5667264" y="1687351"/>
            <a:ext cx="6297387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b="0" i="0" dirty="0">
                <a:solidFill>
                  <a:srgbClr val="FF8728"/>
                </a:solidFill>
                <a:effectLst/>
                <a:latin typeface="+mj-ea"/>
                <a:ea typeface="+mj-ea"/>
              </a:rPr>
              <a:t>个人季度总结汇报</a:t>
            </a:r>
            <a:endParaRPr lang="en-US" altLang="zh-CN" sz="5400" b="0" i="0" dirty="0">
              <a:solidFill>
                <a:srgbClr val="FF8728"/>
              </a:solidFill>
              <a:effectLst/>
              <a:latin typeface="+mj-ea"/>
              <a:ea typeface="+mj-ea"/>
            </a:endParaRPr>
          </a:p>
          <a:p>
            <a:r>
              <a:rPr lang="zh-CN" altLang="en-US" sz="5400" b="0" i="0" dirty="0">
                <a:solidFill>
                  <a:srgbClr val="006B5E"/>
                </a:solidFill>
                <a:effectLst/>
                <a:latin typeface="+mj-ea"/>
                <a:ea typeface="+mj-ea"/>
              </a:rPr>
              <a:t>商务风</a:t>
            </a:r>
            <a:r>
              <a:rPr lang="en-US" altLang="zh-CN" sz="5400" b="0" i="0" dirty="0">
                <a:solidFill>
                  <a:srgbClr val="006B5E"/>
                </a:solidFill>
                <a:effectLst/>
                <a:latin typeface="+mj-lt"/>
                <a:ea typeface="+mj-ea"/>
              </a:rPr>
              <a:t>PPT</a:t>
            </a:r>
            <a:r>
              <a:rPr lang="zh-CN" altLang="en-US" sz="5400" b="0" i="0" dirty="0">
                <a:solidFill>
                  <a:srgbClr val="006B5E"/>
                </a:solidFill>
                <a:effectLst/>
                <a:latin typeface="+mj-ea"/>
                <a:ea typeface="+mj-ea"/>
              </a:rPr>
              <a:t>模板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33A03F9-13EC-9042-F34B-0B6C93128422}"/>
              </a:ext>
            </a:extLst>
          </p:cNvPr>
          <p:cNvSpPr txBox="1"/>
          <p:nvPr/>
        </p:nvSpPr>
        <p:spPr>
          <a:xfrm>
            <a:off x="5667264" y="3436064"/>
            <a:ext cx="466997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b="0" i="0" dirty="0">
                <a:solidFill>
                  <a:srgbClr val="000000"/>
                </a:solidFill>
                <a:effectLst/>
              </a:rPr>
              <a:t>Personal quarterly summary report Business PPT template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3AE0583-6F77-0D96-3CA5-84B34EF49829}"/>
              </a:ext>
            </a:extLst>
          </p:cNvPr>
          <p:cNvSpPr/>
          <p:nvPr/>
        </p:nvSpPr>
        <p:spPr>
          <a:xfrm>
            <a:off x="0" y="6222999"/>
            <a:ext cx="12192000" cy="635001"/>
          </a:xfrm>
          <a:prstGeom prst="rect">
            <a:avLst/>
          </a:prstGeom>
          <a:solidFill>
            <a:srgbClr val="00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EE9DEB-AF14-9747-5361-0259E7F1CB0F}"/>
              </a:ext>
            </a:extLst>
          </p:cNvPr>
          <p:cNvSpPr/>
          <p:nvPr/>
        </p:nvSpPr>
        <p:spPr>
          <a:xfrm>
            <a:off x="0" y="5923280"/>
            <a:ext cx="12192000" cy="299719"/>
          </a:xfrm>
          <a:prstGeom prst="rect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734887A-B8A7-56CA-AFDA-D5F9F975F430}"/>
              </a:ext>
            </a:extLst>
          </p:cNvPr>
          <p:cNvGrpSpPr/>
          <p:nvPr/>
        </p:nvGrpSpPr>
        <p:grpSpPr>
          <a:xfrm>
            <a:off x="10674728" y="5971282"/>
            <a:ext cx="2043944" cy="2043944"/>
            <a:chOff x="-5758096" y="-1899164"/>
            <a:chExt cx="2043944" cy="2043944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A3EFF27-8DE5-C527-C4A9-FA9BEE1C8F49}"/>
                </a:ext>
              </a:extLst>
            </p:cNvPr>
            <p:cNvSpPr/>
            <p:nvPr/>
          </p:nvSpPr>
          <p:spPr>
            <a:xfrm>
              <a:off x="-5758096" y="-1899164"/>
              <a:ext cx="2043944" cy="2043944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3969D78-262D-BBE8-A54D-4306BE0DFC59}"/>
                </a:ext>
              </a:extLst>
            </p:cNvPr>
            <p:cNvSpPr/>
            <p:nvPr/>
          </p:nvSpPr>
          <p:spPr>
            <a:xfrm>
              <a:off x="-5607292" y="-1748358"/>
              <a:ext cx="1742336" cy="1742335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F032E45-15F4-A510-51B4-2940FBB250A6}"/>
                </a:ext>
              </a:extLst>
            </p:cNvPr>
            <p:cNvSpPr/>
            <p:nvPr/>
          </p:nvSpPr>
          <p:spPr>
            <a:xfrm>
              <a:off x="-5456486" y="-1597554"/>
              <a:ext cx="1440728" cy="1440726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F0324B3-42D9-4476-554B-806D00DD06E3}"/>
                </a:ext>
              </a:extLst>
            </p:cNvPr>
            <p:cNvSpPr/>
            <p:nvPr/>
          </p:nvSpPr>
          <p:spPr>
            <a:xfrm>
              <a:off x="-5305681" y="-1446750"/>
              <a:ext cx="1139119" cy="1139118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9F2AA55-DCC3-054C-5CB3-CBE86DE8A751}"/>
                </a:ext>
              </a:extLst>
            </p:cNvPr>
            <p:cNvSpPr/>
            <p:nvPr/>
          </p:nvSpPr>
          <p:spPr>
            <a:xfrm>
              <a:off x="-5154878" y="-1295944"/>
              <a:ext cx="837510" cy="837509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8F8DDD5-1DA3-8D1E-33C4-C8F535E45038}"/>
                </a:ext>
              </a:extLst>
            </p:cNvPr>
            <p:cNvSpPr/>
            <p:nvPr/>
          </p:nvSpPr>
          <p:spPr>
            <a:xfrm>
              <a:off x="-5004074" y="-1145141"/>
              <a:ext cx="535901" cy="535900"/>
            </a:xfrm>
            <a:prstGeom prst="ellipse">
              <a:avLst/>
            </a:prstGeom>
            <a:noFill/>
            <a:ln w="10414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E9F34AD-0036-DC52-7880-1992E87BE49E}"/>
              </a:ext>
            </a:extLst>
          </p:cNvPr>
          <p:cNvGrpSpPr/>
          <p:nvPr/>
        </p:nvGrpSpPr>
        <p:grpSpPr>
          <a:xfrm>
            <a:off x="5667264" y="4222681"/>
            <a:ext cx="4537197" cy="657226"/>
            <a:chOff x="5465063" y="4268486"/>
            <a:chExt cx="4537197" cy="657226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E1C13DA-CCA2-37DF-A821-B64BA48DCD01}"/>
                </a:ext>
              </a:extLst>
            </p:cNvPr>
            <p:cNvSpPr/>
            <p:nvPr/>
          </p:nvSpPr>
          <p:spPr>
            <a:xfrm>
              <a:off x="5465064" y="4268487"/>
              <a:ext cx="4537196" cy="6572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53975">
              <a:solidFill>
                <a:srgbClr val="006B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FB9EC0C-CF4F-1640-70C5-7848D7E2CBE3}"/>
                </a:ext>
              </a:extLst>
            </p:cNvPr>
            <p:cNvSpPr/>
            <p:nvPr/>
          </p:nvSpPr>
          <p:spPr>
            <a:xfrm>
              <a:off x="5465063" y="4268486"/>
              <a:ext cx="2354581" cy="657225"/>
            </a:xfrm>
            <a:prstGeom prst="roundRect">
              <a:avLst>
                <a:gd name="adj" fmla="val 50000"/>
              </a:avLst>
            </a:prstGeom>
            <a:solidFill>
              <a:srgbClr val="006B5E"/>
            </a:solidFill>
            <a:ln w="539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20XX.X.X</a:t>
              </a:r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2D749FB-5120-63DD-5A8F-F1978B85211A}"/>
                </a:ext>
              </a:extLst>
            </p:cNvPr>
            <p:cNvSpPr txBox="1"/>
            <p:nvPr/>
          </p:nvSpPr>
          <p:spPr>
            <a:xfrm>
              <a:off x="8015861" y="4412432"/>
              <a:ext cx="15925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8728"/>
                  </a:solidFill>
                </a:rPr>
                <a:t>演讲者：</a:t>
              </a:r>
              <a:r>
                <a:rPr lang="en-US" altLang="zh-CN" dirty="0">
                  <a:solidFill>
                    <a:srgbClr val="FF8728"/>
                  </a:solidFill>
                </a:rPr>
                <a:t>xxx</a:t>
              </a:r>
              <a:endParaRPr lang="zh-CN" altLang="en-US" dirty="0">
                <a:solidFill>
                  <a:srgbClr val="FF8728"/>
                </a:solidFill>
              </a:endParaRP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A1A4FAE-4EE7-983B-E76A-FAF658C54D0E}"/>
              </a:ext>
            </a:extLst>
          </p:cNvPr>
          <p:cNvSpPr/>
          <p:nvPr/>
        </p:nvSpPr>
        <p:spPr>
          <a:xfrm rot="10800000">
            <a:off x="11183700" y="5044421"/>
            <a:ext cx="1026000" cy="486000"/>
          </a:xfrm>
          <a:custGeom>
            <a:avLst/>
            <a:gdLst>
              <a:gd name="connsiteX0" fmla="*/ 27000 w 1026000"/>
              <a:gd name="connsiteY0" fmla="*/ 54001 h 486000"/>
              <a:gd name="connsiteX1" fmla="*/ 0 w 1026000"/>
              <a:gd name="connsiteY1" fmla="*/ 27000 h 486000"/>
              <a:gd name="connsiteX2" fmla="*/ 27000 w 1026000"/>
              <a:gd name="connsiteY2" fmla="*/ 0 h 486000"/>
              <a:gd name="connsiteX3" fmla="*/ 54000 w 1026000"/>
              <a:gd name="connsiteY3" fmla="*/ 27000 h 486000"/>
              <a:gd name="connsiteX4" fmla="*/ 27000 w 1026000"/>
              <a:gd name="connsiteY4" fmla="*/ 54001 h 486000"/>
              <a:gd name="connsiteX5" fmla="*/ 135000 w 1026000"/>
              <a:gd name="connsiteY5" fmla="*/ 54001 h 486000"/>
              <a:gd name="connsiteX6" fmla="*/ 108000 w 1026000"/>
              <a:gd name="connsiteY6" fmla="*/ 27000 h 486000"/>
              <a:gd name="connsiteX7" fmla="*/ 135000 w 1026000"/>
              <a:gd name="connsiteY7" fmla="*/ 0 h 486000"/>
              <a:gd name="connsiteX8" fmla="*/ 162000 w 1026000"/>
              <a:gd name="connsiteY8" fmla="*/ 27000 h 486000"/>
              <a:gd name="connsiteX9" fmla="*/ 135000 w 1026000"/>
              <a:gd name="connsiteY9" fmla="*/ 54001 h 486000"/>
              <a:gd name="connsiteX10" fmla="*/ 243000 w 1026000"/>
              <a:gd name="connsiteY10" fmla="*/ 54001 h 486000"/>
              <a:gd name="connsiteX11" fmla="*/ 216000 w 1026000"/>
              <a:gd name="connsiteY11" fmla="*/ 27000 h 486000"/>
              <a:gd name="connsiteX12" fmla="*/ 243000 w 1026000"/>
              <a:gd name="connsiteY12" fmla="*/ 0 h 486000"/>
              <a:gd name="connsiteX13" fmla="*/ 270000 w 1026000"/>
              <a:gd name="connsiteY13" fmla="*/ 27000 h 486000"/>
              <a:gd name="connsiteX14" fmla="*/ 243000 w 1026000"/>
              <a:gd name="connsiteY14" fmla="*/ 54001 h 486000"/>
              <a:gd name="connsiteX15" fmla="*/ 351000 w 1026000"/>
              <a:gd name="connsiteY15" fmla="*/ 54001 h 486000"/>
              <a:gd name="connsiteX16" fmla="*/ 324000 w 1026000"/>
              <a:gd name="connsiteY16" fmla="*/ 27000 h 486000"/>
              <a:gd name="connsiteX17" fmla="*/ 351000 w 1026000"/>
              <a:gd name="connsiteY17" fmla="*/ 0 h 486000"/>
              <a:gd name="connsiteX18" fmla="*/ 378000 w 1026000"/>
              <a:gd name="connsiteY18" fmla="*/ 27000 h 486000"/>
              <a:gd name="connsiteX19" fmla="*/ 351000 w 1026000"/>
              <a:gd name="connsiteY19" fmla="*/ 54001 h 486000"/>
              <a:gd name="connsiteX20" fmla="*/ 459000 w 1026000"/>
              <a:gd name="connsiteY20" fmla="*/ 54001 h 486000"/>
              <a:gd name="connsiteX21" fmla="*/ 432000 w 1026000"/>
              <a:gd name="connsiteY21" fmla="*/ 27000 h 486000"/>
              <a:gd name="connsiteX22" fmla="*/ 459000 w 1026000"/>
              <a:gd name="connsiteY22" fmla="*/ 0 h 486000"/>
              <a:gd name="connsiteX23" fmla="*/ 486000 w 1026000"/>
              <a:gd name="connsiteY23" fmla="*/ 27000 h 486000"/>
              <a:gd name="connsiteX24" fmla="*/ 459000 w 1026000"/>
              <a:gd name="connsiteY24" fmla="*/ 54001 h 486000"/>
              <a:gd name="connsiteX25" fmla="*/ 567000 w 1026000"/>
              <a:gd name="connsiteY25" fmla="*/ 54001 h 486000"/>
              <a:gd name="connsiteX26" fmla="*/ 540000 w 1026000"/>
              <a:gd name="connsiteY26" fmla="*/ 27000 h 486000"/>
              <a:gd name="connsiteX27" fmla="*/ 567000 w 1026000"/>
              <a:gd name="connsiteY27" fmla="*/ 0 h 486000"/>
              <a:gd name="connsiteX28" fmla="*/ 594000 w 1026000"/>
              <a:gd name="connsiteY28" fmla="*/ 27000 h 486000"/>
              <a:gd name="connsiteX29" fmla="*/ 567000 w 1026000"/>
              <a:gd name="connsiteY29" fmla="*/ 54001 h 486000"/>
              <a:gd name="connsiteX30" fmla="*/ 675000 w 1026000"/>
              <a:gd name="connsiteY30" fmla="*/ 54001 h 486000"/>
              <a:gd name="connsiteX31" fmla="*/ 648000 w 1026000"/>
              <a:gd name="connsiteY31" fmla="*/ 27000 h 486000"/>
              <a:gd name="connsiteX32" fmla="*/ 675000 w 1026000"/>
              <a:gd name="connsiteY32" fmla="*/ 0 h 486000"/>
              <a:gd name="connsiteX33" fmla="*/ 702000 w 1026000"/>
              <a:gd name="connsiteY33" fmla="*/ 27000 h 486000"/>
              <a:gd name="connsiteX34" fmla="*/ 675000 w 1026000"/>
              <a:gd name="connsiteY34" fmla="*/ 54001 h 486000"/>
              <a:gd name="connsiteX35" fmla="*/ 783000 w 1026000"/>
              <a:gd name="connsiteY35" fmla="*/ 54001 h 486000"/>
              <a:gd name="connsiteX36" fmla="*/ 756000 w 1026000"/>
              <a:gd name="connsiteY36" fmla="*/ 27000 h 486000"/>
              <a:gd name="connsiteX37" fmla="*/ 783000 w 1026000"/>
              <a:gd name="connsiteY37" fmla="*/ 0 h 486000"/>
              <a:gd name="connsiteX38" fmla="*/ 810000 w 1026000"/>
              <a:gd name="connsiteY38" fmla="*/ 27000 h 486000"/>
              <a:gd name="connsiteX39" fmla="*/ 783000 w 1026000"/>
              <a:gd name="connsiteY39" fmla="*/ 54001 h 486000"/>
              <a:gd name="connsiteX40" fmla="*/ 891000 w 1026000"/>
              <a:gd name="connsiteY40" fmla="*/ 54001 h 486000"/>
              <a:gd name="connsiteX41" fmla="*/ 864000 w 1026000"/>
              <a:gd name="connsiteY41" fmla="*/ 27000 h 486000"/>
              <a:gd name="connsiteX42" fmla="*/ 891000 w 1026000"/>
              <a:gd name="connsiteY42" fmla="*/ 0 h 486000"/>
              <a:gd name="connsiteX43" fmla="*/ 918000 w 1026000"/>
              <a:gd name="connsiteY43" fmla="*/ 27000 h 486000"/>
              <a:gd name="connsiteX44" fmla="*/ 891000 w 1026000"/>
              <a:gd name="connsiteY44" fmla="*/ 54001 h 486000"/>
              <a:gd name="connsiteX45" fmla="*/ 999000 w 1026000"/>
              <a:gd name="connsiteY45" fmla="*/ 54001 h 486000"/>
              <a:gd name="connsiteX46" fmla="*/ 972000 w 1026000"/>
              <a:gd name="connsiteY46" fmla="*/ 27000 h 486000"/>
              <a:gd name="connsiteX47" fmla="*/ 999000 w 1026000"/>
              <a:gd name="connsiteY47" fmla="*/ 0 h 486000"/>
              <a:gd name="connsiteX48" fmla="*/ 1026000 w 1026000"/>
              <a:gd name="connsiteY48" fmla="*/ 27000 h 486000"/>
              <a:gd name="connsiteX49" fmla="*/ 999000 w 1026000"/>
              <a:gd name="connsiteY49" fmla="*/ 54001 h 486000"/>
              <a:gd name="connsiteX50" fmla="*/ 27000 w 1026000"/>
              <a:gd name="connsiteY50" fmla="*/ 162000 h 486000"/>
              <a:gd name="connsiteX51" fmla="*/ 0 w 1026000"/>
              <a:gd name="connsiteY51" fmla="*/ 135000 h 486000"/>
              <a:gd name="connsiteX52" fmla="*/ 27000 w 1026000"/>
              <a:gd name="connsiteY52" fmla="*/ 108001 h 486000"/>
              <a:gd name="connsiteX53" fmla="*/ 54000 w 1026000"/>
              <a:gd name="connsiteY53" fmla="*/ 135000 h 486000"/>
              <a:gd name="connsiteX54" fmla="*/ 27000 w 1026000"/>
              <a:gd name="connsiteY54" fmla="*/ 162000 h 486000"/>
              <a:gd name="connsiteX55" fmla="*/ 135000 w 1026000"/>
              <a:gd name="connsiteY55" fmla="*/ 162000 h 486000"/>
              <a:gd name="connsiteX56" fmla="*/ 108000 w 1026000"/>
              <a:gd name="connsiteY56" fmla="*/ 135000 h 486000"/>
              <a:gd name="connsiteX57" fmla="*/ 135000 w 1026000"/>
              <a:gd name="connsiteY57" fmla="*/ 108001 h 486000"/>
              <a:gd name="connsiteX58" fmla="*/ 162000 w 1026000"/>
              <a:gd name="connsiteY58" fmla="*/ 135000 h 486000"/>
              <a:gd name="connsiteX59" fmla="*/ 135000 w 1026000"/>
              <a:gd name="connsiteY59" fmla="*/ 162000 h 486000"/>
              <a:gd name="connsiteX60" fmla="*/ 243000 w 1026000"/>
              <a:gd name="connsiteY60" fmla="*/ 162000 h 486000"/>
              <a:gd name="connsiteX61" fmla="*/ 216000 w 1026000"/>
              <a:gd name="connsiteY61" fmla="*/ 135000 h 486000"/>
              <a:gd name="connsiteX62" fmla="*/ 243000 w 1026000"/>
              <a:gd name="connsiteY62" fmla="*/ 108001 h 486000"/>
              <a:gd name="connsiteX63" fmla="*/ 270000 w 1026000"/>
              <a:gd name="connsiteY63" fmla="*/ 135000 h 486000"/>
              <a:gd name="connsiteX64" fmla="*/ 243000 w 1026000"/>
              <a:gd name="connsiteY64" fmla="*/ 162000 h 486000"/>
              <a:gd name="connsiteX65" fmla="*/ 351000 w 1026000"/>
              <a:gd name="connsiteY65" fmla="*/ 162000 h 486000"/>
              <a:gd name="connsiteX66" fmla="*/ 324000 w 1026000"/>
              <a:gd name="connsiteY66" fmla="*/ 135000 h 486000"/>
              <a:gd name="connsiteX67" fmla="*/ 351000 w 1026000"/>
              <a:gd name="connsiteY67" fmla="*/ 108001 h 486000"/>
              <a:gd name="connsiteX68" fmla="*/ 378000 w 1026000"/>
              <a:gd name="connsiteY68" fmla="*/ 135000 h 486000"/>
              <a:gd name="connsiteX69" fmla="*/ 351000 w 1026000"/>
              <a:gd name="connsiteY69" fmla="*/ 162000 h 486000"/>
              <a:gd name="connsiteX70" fmla="*/ 459000 w 1026000"/>
              <a:gd name="connsiteY70" fmla="*/ 162000 h 486000"/>
              <a:gd name="connsiteX71" fmla="*/ 432000 w 1026000"/>
              <a:gd name="connsiteY71" fmla="*/ 135000 h 486000"/>
              <a:gd name="connsiteX72" fmla="*/ 459000 w 1026000"/>
              <a:gd name="connsiteY72" fmla="*/ 108001 h 486000"/>
              <a:gd name="connsiteX73" fmla="*/ 486000 w 1026000"/>
              <a:gd name="connsiteY73" fmla="*/ 135000 h 486000"/>
              <a:gd name="connsiteX74" fmla="*/ 459000 w 1026000"/>
              <a:gd name="connsiteY74" fmla="*/ 162000 h 486000"/>
              <a:gd name="connsiteX75" fmla="*/ 567000 w 1026000"/>
              <a:gd name="connsiteY75" fmla="*/ 162000 h 486000"/>
              <a:gd name="connsiteX76" fmla="*/ 540000 w 1026000"/>
              <a:gd name="connsiteY76" fmla="*/ 135000 h 486000"/>
              <a:gd name="connsiteX77" fmla="*/ 567000 w 1026000"/>
              <a:gd name="connsiteY77" fmla="*/ 108001 h 486000"/>
              <a:gd name="connsiteX78" fmla="*/ 594000 w 1026000"/>
              <a:gd name="connsiteY78" fmla="*/ 135000 h 486000"/>
              <a:gd name="connsiteX79" fmla="*/ 567000 w 1026000"/>
              <a:gd name="connsiteY79" fmla="*/ 162000 h 486000"/>
              <a:gd name="connsiteX80" fmla="*/ 675000 w 1026000"/>
              <a:gd name="connsiteY80" fmla="*/ 162000 h 486000"/>
              <a:gd name="connsiteX81" fmla="*/ 648000 w 1026000"/>
              <a:gd name="connsiteY81" fmla="*/ 135000 h 486000"/>
              <a:gd name="connsiteX82" fmla="*/ 675000 w 1026000"/>
              <a:gd name="connsiteY82" fmla="*/ 108001 h 486000"/>
              <a:gd name="connsiteX83" fmla="*/ 702000 w 1026000"/>
              <a:gd name="connsiteY83" fmla="*/ 135000 h 486000"/>
              <a:gd name="connsiteX84" fmla="*/ 675000 w 1026000"/>
              <a:gd name="connsiteY84" fmla="*/ 162000 h 486000"/>
              <a:gd name="connsiteX85" fmla="*/ 783000 w 1026000"/>
              <a:gd name="connsiteY85" fmla="*/ 162000 h 486000"/>
              <a:gd name="connsiteX86" fmla="*/ 756000 w 1026000"/>
              <a:gd name="connsiteY86" fmla="*/ 135000 h 486000"/>
              <a:gd name="connsiteX87" fmla="*/ 783000 w 1026000"/>
              <a:gd name="connsiteY87" fmla="*/ 108001 h 486000"/>
              <a:gd name="connsiteX88" fmla="*/ 810000 w 1026000"/>
              <a:gd name="connsiteY88" fmla="*/ 135000 h 486000"/>
              <a:gd name="connsiteX89" fmla="*/ 783000 w 1026000"/>
              <a:gd name="connsiteY89" fmla="*/ 162000 h 486000"/>
              <a:gd name="connsiteX90" fmla="*/ 891000 w 1026000"/>
              <a:gd name="connsiteY90" fmla="*/ 162000 h 486000"/>
              <a:gd name="connsiteX91" fmla="*/ 864000 w 1026000"/>
              <a:gd name="connsiteY91" fmla="*/ 135000 h 486000"/>
              <a:gd name="connsiteX92" fmla="*/ 891000 w 1026000"/>
              <a:gd name="connsiteY92" fmla="*/ 108001 h 486000"/>
              <a:gd name="connsiteX93" fmla="*/ 918000 w 1026000"/>
              <a:gd name="connsiteY93" fmla="*/ 135000 h 486000"/>
              <a:gd name="connsiteX94" fmla="*/ 891000 w 1026000"/>
              <a:gd name="connsiteY94" fmla="*/ 162000 h 486000"/>
              <a:gd name="connsiteX95" fmla="*/ 999000 w 1026000"/>
              <a:gd name="connsiteY95" fmla="*/ 162000 h 486000"/>
              <a:gd name="connsiteX96" fmla="*/ 972000 w 1026000"/>
              <a:gd name="connsiteY96" fmla="*/ 135000 h 486000"/>
              <a:gd name="connsiteX97" fmla="*/ 999000 w 1026000"/>
              <a:gd name="connsiteY97" fmla="*/ 108001 h 486000"/>
              <a:gd name="connsiteX98" fmla="*/ 1026000 w 1026000"/>
              <a:gd name="connsiteY98" fmla="*/ 135000 h 486000"/>
              <a:gd name="connsiteX99" fmla="*/ 999000 w 1026000"/>
              <a:gd name="connsiteY99" fmla="*/ 162000 h 486000"/>
              <a:gd name="connsiteX100" fmla="*/ 27000 w 1026000"/>
              <a:gd name="connsiteY100" fmla="*/ 270001 h 486000"/>
              <a:gd name="connsiteX101" fmla="*/ 0 w 1026000"/>
              <a:gd name="connsiteY101" fmla="*/ 243001 h 486000"/>
              <a:gd name="connsiteX102" fmla="*/ 27000 w 1026000"/>
              <a:gd name="connsiteY102" fmla="*/ 216001 h 486000"/>
              <a:gd name="connsiteX103" fmla="*/ 54000 w 1026000"/>
              <a:gd name="connsiteY103" fmla="*/ 243001 h 486000"/>
              <a:gd name="connsiteX104" fmla="*/ 27000 w 1026000"/>
              <a:gd name="connsiteY104" fmla="*/ 270001 h 486000"/>
              <a:gd name="connsiteX105" fmla="*/ 135000 w 1026000"/>
              <a:gd name="connsiteY105" fmla="*/ 270001 h 486000"/>
              <a:gd name="connsiteX106" fmla="*/ 108000 w 1026000"/>
              <a:gd name="connsiteY106" fmla="*/ 243001 h 486000"/>
              <a:gd name="connsiteX107" fmla="*/ 135000 w 1026000"/>
              <a:gd name="connsiteY107" fmla="*/ 216001 h 486000"/>
              <a:gd name="connsiteX108" fmla="*/ 162000 w 1026000"/>
              <a:gd name="connsiteY108" fmla="*/ 243001 h 486000"/>
              <a:gd name="connsiteX109" fmla="*/ 135000 w 1026000"/>
              <a:gd name="connsiteY109" fmla="*/ 270001 h 486000"/>
              <a:gd name="connsiteX110" fmla="*/ 243000 w 1026000"/>
              <a:gd name="connsiteY110" fmla="*/ 270001 h 486000"/>
              <a:gd name="connsiteX111" fmla="*/ 216000 w 1026000"/>
              <a:gd name="connsiteY111" fmla="*/ 243001 h 486000"/>
              <a:gd name="connsiteX112" fmla="*/ 243000 w 1026000"/>
              <a:gd name="connsiteY112" fmla="*/ 216001 h 486000"/>
              <a:gd name="connsiteX113" fmla="*/ 270000 w 1026000"/>
              <a:gd name="connsiteY113" fmla="*/ 243001 h 486000"/>
              <a:gd name="connsiteX114" fmla="*/ 243000 w 1026000"/>
              <a:gd name="connsiteY114" fmla="*/ 270001 h 486000"/>
              <a:gd name="connsiteX115" fmla="*/ 351000 w 1026000"/>
              <a:gd name="connsiteY115" fmla="*/ 270001 h 486000"/>
              <a:gd name="connsiteX116" fmla="*/ 324000 w 1026000"/>
              <a:gd name="connsiteY116" fmla="*/ 243001 h 486000"/>
              <a:gd name="connsiteX117" fmla="*/ 351000 w 1026000"/>
              <a:gd name="connsiteY117" fmla="*/ 216001 h 486000"/>
              <a:gd name="connsiteX118" fmla="*/ 378000 w 1026000"/>
              <a:gd name="connsiteY118" fmla="*/ 243001 h 486000"/>
              <a:gd name="connsiteX119" fmla="*/ 351000 w 1026000"/>
              <a:gd name="connsiteY119" fmla="*/ 270001 h 486000"/>
              <a:gd name="connsiteX120" fmla="*/ 459000 w 1026000"/>
              <a:gd name="connsiteY120" fmla="*/ 270001 h 486000"/>
              <a:gd name="connsiteX121" fmla="*/ 432000 w 1026000"/>
              <a:gd name="connsiteY121" fmla="*/ 243001 h 486000"/>
              <a:gd name="connsiteX122" fmla="*/ 459000 w 1026000"/>
              <a:gd name="connsiteY122" fmla="*/ 216001 h 486000"/>
              <a:gd name="connsiteX123" fmla="*/ 486000 w 1026000"/>
              <a:gd name="connsiteY123" fmla="*/ 243001 h 486000"/>
              <a:gd name="connsiteX124" fmla="*/ 459000 w 1026000"/>
              <a:gd name="connsiteY124" fmla="*/ 270001 h 486000"/>
              <a:gd name="connsiteX125" fmla="*/ 567000 w 1026000"/>
              <a:gd name="connsiteY125" fmla="*/ 270001 h 486000"/>
              <a:gd name="connsiteX126" fmla="*/ 540000 w 1026000"/>
              <a:gd name="connsiteY126" fmla="*/ 243001 h 486000"/>
              <a:gd name="connsiteX127" fmla="*/ 567000 w 1026000"/>
              <a:gd name="connsiteY127" fmla="*/ 216001 h 486000"/>
              <a:gd name="connsiteX128" fmla="*/ 594000 w 1026000"/>
              <a:gd name="connsiteY128" fmla="*/ 243001 h 486000"/>
              <a:gd name="connsiteX129" fmla="*/ 567000 w 1026000"/>
              <a:gd name="connsiteY129" fmla="*/ 270001 h 486000"/>
              <a:gd name="connsiteX130" fmla="*/ 675000 w 1026000"/>
              <a:gd name="connsiteY130" fmla="*/ 270001 h 486000"/>
              <a:gd name="connsiteX131" fmla="*/ 648000 w 1026000"/>
              <a:gd name="connsiteY131" fmla="*/ 243001 h 486000"/>
              <a:gd name="connsiteX132" fmla="*/ 675000 w 1026000"/>
              <a:gd name="connsiteY132" fmla="*/ 216001 h 486000"/>
              <a:gd name="connsiteX133" fmla="*/ 702000 w 1026000"/>
              <a:gd name="connsiteY133" fmla="*/ 243001 h 486000"/>
              <a:gd name="connsiteX134" fmla="*/ 675000 w 1026000"/>
              <a:gd name="connsiteY134" fmla="*/ 270001 h 486000"/>
              <a:gd name="connsiteX135" fmla="*/ 783000 w 1026000"/>
              <a:gd name="connsiteY135" fmla="*/ 270001 h 486000"/>
              <a:gd name="connsiteX136" fmla="*/ 756000 w 1026000"/>
              <a:gd name="connsiteY136" fmla="*/ 243001 h 486000"/>
              <a:gd name="connsiteX137" fmla="*/ 783000 w 1026000"/>
              <a:gd name="connsiteY137" fmla="*/ 216001 h 486000"/>
              <a:gd name="connsiteX138" fmla="*/ 810000 w 1026000"/>
              <a:gd name="connsiteY138" fmla="*/ 243001 h 486000"/>
              <a:gd name="connsiteX139" fmla="*/ 783000 w 1026000"/>
              <a:gd name="connsiteY139" fmla="*/ 270001 h 486000"/>
              <a:gd name="connsiteX140" fmla="*/ 891000 w 1026000"/>
              <a:gd name="connsiteY140" fmla="*/ 270001 h 486000"/>
              <a:gd name="connsiteX141" fmla="*/ 864000 w 1026000"/>
              <a:gd name="connsiteY141" fmla="*/ 243001 h 486000"/>
              <a:gd name="connsiteX142" fmla="*/ 891000 w 1026000"/>
              <a:gd name="connsiteY142" fmla="*/ 216001 h 486000"/>
              <a:gd name="connsiteX143" fmla="*/ 918000 w 1026000"/>
              <a:gd name="connsiteY143" fmla="*/ 243001 h 486000"/>
              <a:gd name="connsiteX144" fmla="*/ 891000 w 1026000"/>
              <a:gd name="connsiteY144" fmla="*/ 270001 h 486000"/>
              <a:gd name="connsiteX145" fmla="*/ 999000 w 1026000"/>
              <a:gd name="connsiteY145" fmla="*/ 270001 h 486000"/>
              <a:gd name="connsiteX146" fmla="*/ 972000 w 1026000"/>
              <a:gd name="connsiteY146" fmla="*/ 243001 h 486000"/>
              <a:gd name="connsiteX147" fmla="*/ 999000 w 1026000"/>
              <a:gd name="connsiteY147" fmla="*/ 216001 h 486000"/>
              <a:gd name="connsiteX148" fmla="*/ 1026000 w 1026000"/>
              <a:gd name="connsiteY148" fmla="*/ 243001 h 486000"/>
              <a:gd name="connsiteX149" fmla="*/ 999000 w 1026000"/>
              <a:gd name="connsiteY149" fmla="*/ 270001 h 486000"/>
              <a:gd name="connsiteX150" fmla="*/ 27000 w 1026000"/>
              <a:gd name="connsiteY150" fmla="*/ 378000 h 486000"/>
              <a:gd name="connsiteX151" fmla="*/ 0 w 1026000"/>
              <a:gd name="connsiteY151" fmla="*/ 351000 h 486000"/>
              <a:gd name="connsiteX152" fmla="*/ 27000 w 1026000"/>
              <a:gd name="connsiteY152" fmla="*/ 324000 h 486000"/>
              <a:gd name="connsiteX153" fmla="*/ 54000 w 1026000"/>
              <a:gd name="connsiteY153" fmla="*/ 351000 h 486000"/>
              <a:gd name="connsiteX154" fmla="*/ 27000 w 1026000"/>
              <a:gd name="connsiteY154" fmla="*/ 378000 h 486000"/>
              <a:gd name="connsiteX155" fmla="*/ 135000 w 1026000"/>
              <a:gd name="connsiteY155" fmla="*/ 378000 h 486000"/>
              <a:gd name="connsiteX156" fmla="*/ 108000 w 1026000"/>
              <a:gd name="connsiteY156" fmla="*/ 351000 h 486000"/>
              <a:gd name="connsiteX157" fmla="*/ 135000 w 1026000"/>
              <a:gd name="connsiteY157" fmla="*/ 324000 h 486000"/>
              <a:gd name="connsiteX158" fmla="*/ 162000 w 1026000"/>
              <a:gd name="connsiteY158" fmla="*/ 351000 h 486000"/>
              <a:gd name="connsiteX159" fmla="*/ 135000 w 1026000"/>
              <a:gd name="connsiteY159" fmla="*/ 378000 h 486000"/>
              <a:gd name="connsiteX160" fmla="*/ 243000 w 1026000"/>
              <a:gd name="connsiteY160" fmla="*/ 378000 h 486000"/>
              <a:gd name="connsiteX161" fmla="*/ 216000 w 1026000"/>
              <a:gd name="connsiteY161" fmla="*/ 351000 h 486000"/>
              <a:gd name="connsiteX162" fmla="*/ 243000 w 1026000"/>
              <a:gd name="connsiteY162" fmla="*/ 324000 h 486000"/>
              <a:gd name="connsiteX163" fmla="*/ 270000 w 1026000"/>
              <a:gd name="connsiteY163" fmla="*/ 351000 h 486000"/>
              <a:gd name="connsiteX164" fmla="*/ 243000 w 1026000"/>
              <a:gd name="connsiteY164" fmla="*/ 378000 h 486000"/>
              <a:gd name="connsiteX165" fmla="*/ 351000 w 1026000"/>
              <a:gd name="connsiteY165" fmla="*/ 378000 h 486000"/>
              <a:gd name="connsiteX166" fmla="*/ 324000 w 1026000"/>
              <a:gd name="connsiteY166" fmla="*/ 351000 h 486000"/>
              <a:gd name="connsiteX167" fmla="*/ 351000 w 1026000"/>
              <a:gd name="connsiteY167" fmla="*/ 324000 h 486000"/>
              <a:gd name="connsiteX168" fmla="*/ 378000 w 1026000"/>
              <a:gd name="connsiteY168" fmla="*/ 351000 h 486000"/>
              <a:gd name="connsiteX169" fmla="*/ 351000 w 1026000"/>
              <a:gd name="connsiteY169" fmla="*/ 378000 h 486000"/>
              <a:gd name="connsiteX170" fmla="*/ 459000 w 1026000"/>
              <a:gd name="connsiteY170" fmla="*/ 378000 h 486000"/>
              <a:gd name="connsiteX171" fmla="*/ 432000 w 1026000"/>
              <a:gd name="connsiteY171" fmla="*/ 351000 h 486000"/>
              <a:gd name="connsiteX172" fmla="*/ 459000 w 1026000"/>
              <a:gd name="connsiteY172" fmla="*/ 324000 h 486000"/>
              <a:gd name="connsiteX173" fmla="*/ 486000 w 1026000"/>
              <a:gd name="connsiteY173" fmla="*/ 351000 h 486000"/>
              <a:gd name="connsiteX174" fmla="*/ 459000 w 1026000"/>
              <a:gd name="connsiteY174" fmla="*/ 378000 h 486000"/>
              <a:gd name="connsiteX175" fmla="*/ 567000 w 1026000"/>
              <a:gd name="connsiteY175" fmla="*/ 378000 h 486000"/>
              <a:gd name="connsiteX176" fmla="*/ 540000 w 1026000"/>
              <a:gd name="connsiteY176" fmla="*/ 351000 h 486000"/>
              <a:gd name="connsiteX177" fmla="*/ 567000 w 1026000"/>
              <a:gd name="connsiteY177" fmla="*/ 324000 h 486000"/>
              <a:gd name="connsiteX178" fmla="*/ 594000 w 1026000"/>
              <a:gd name="connsiteY178" fmla="*/ 351000 h 486000"/>
              <a:gd name="connsiteX179" fmla="*/ 567000 w 1026000"/>
              <a:gd name="connsiteY179" fmla="*/ 378000 h 486000"/>
              <a:gd name="connsiteX180" fmla="*/ 675000 w 1026000"/>
              <a:gd name="connsiteY180" fmla="*/ 378000 h 486000"/>
              <a:gd name="connsiteX181" fmla="*/ 648000 w 1026000"/>
              <a:gd name="connsiteY181" fmla="*/ 351000 h 486000"/>
              <a:gd name="connsiteX182" fmla="*/ 675000 w 1026000"/>
              <a:gd name="connsiteY182" fmla="*/ 324000 h 486000"/>
              <a:gd name="connsiteX183" fmla="*/ 702000 w 1026000"/>
              <a:gd name="connsiteY183" fmla="*/ 351000 h 486000"/>
              <a:gd name="connsiteX184" fmla="*/ 675000 w 1026000"/>
              <a:gd name="connsiteY184" fmla="*/ 378000 h 486000"/>
              <a:gd name="connsiteX185" fmla="*/ 783000 w 1026000"/>
              <a:gd name="connsiteY185" fmla="*/ 378000 h 486000"/>
              <a:gd name="connsiteX186" fmla="*/ 756000 w 1026000"/>
              <a:gd name="connsiteY186" fmla="*/ 351000 h 486000"/>
              <a:gd name="connsiteX187" fmla="*/ 783000 w 1026000"/>
              <a:gd name="connsiteY187" fmla="*/ 324000 h 486000"/>
              <a:gd name="connsiteX188" fmla="*/ 810000 w 1026000"/>
              <a:gd name="connsiteY188" fmla="*/ 351000 h 486000"/>
              <a:gd name="connsiteX189" fmla="*/ 783000 w 1026000"/>
              <a:gd name="connsiteY189" fmla="*/ 378000 h 486000"/>
              <a:gd name="connsiteX190" fmla="*/ 891000 w 1026000"/>
              <a:gd name="connsiteY190" fmla="*/ 378000 h 486000"/>
              <a:gd name="connsiteX191" fmla="*/ 864000 w 1026000"/>
              <a:gd name="connsiteY191" fmla="*/ 351000 h 486000"/>
              <a:gd name="connsiteX192" fmla="*/ 891000 w 1026000"/>
              <a:gd name="connsiteY192" fmla="*/ 324000 h 486000"/>
              <a:gd name="connsiteX193" fmla="*/ 918000 w 1026000"/>
              <a:gd name="connsiteY193" fmla="*/ 351000 h 486000"/>
              <a:gd name="connsiteX194" fmla="*/ 891000 w 1026000"/>
              <a:gd name="connsiteY194" fmla="*/ 378000 h 486000"/>
              <a:gd name="connsiteX195" fmla="*/ 999000 w 1026000"/>
              <a:gd name="connsiteY195" fmla="*/ 378000 h 486000"/>
              <a:gd name="connsiteX196" fmla="*/ 972000 w 1026000"/>
              <a:gd name="connsiteY196" fmla="*/ 351000 h 486000"/>
              <a:gd name="connsiteX197" fmla="*/ 999000 w 1026000"/>
              <a:gd name="connsiteY197" fmla="*/ 324000 h 486000"/>
              <a:gd name="connsiteX198" fmla="*/ 1026000 w 1026000"/>
              <a:gd name="connsiteY198" fmla="*/ 351000 h 486000"/>
              <a:gd name="connsiteX199" fmla="*/ 999000 w 1026000"/>
              <a:gd name="connsiteY199" fmla="*/ 378000 h 486000"/>
              <a:gd name="connsiteX200" fmla="*/ 27000 w 1026000"/>
              <a:gd name="connsiteY200" fmla="*/ 486000 h 486000"/>
              <a:gd name="connsiteX201" fmla="*/ 0 w 1026000"/>
              <a:gd name="connsiteY201" fmla="*/ 459001 h 486000"/>
              <a:gd name="connsiteX202" fmla="*/ 27000 w 1026000"/>
              <a:gd name="connsiteY202" fmla="*/ 432001 h 486000"/>
              <a:gd name="connsiteX203" fmla="*/ 54000 w 1026000"/>
              <a:gd name="connsiteY203" fmla="*/ 459001 h 486000"/>
              <a:gd name="connsiteX204" fmla="*/ 27000 w 1026000"/>
              <a:gd name="connsiteY204" fmla="*/ 486000 h 486000"/>
              <a:gd name="connsiteX205" fmla="*/ 135000 w 1026000"/>
              <a:gd name="connsiteY205" fmla="*/ 486000 h 486000"/>
              <a:gd name="connsiteX206" fmla="*/ 108000 w 1026000"/>
              <a:gd name="connsiteY206" fmla="*/ 459001 h 486000"/>
              <a:gd name="connsiteX207" fmla="*/ 135000 w 1026000"/>
              <a:gd name="connsiteY207" fmla="*/ 432001 h 486000"/>
              <a:gd name="connsiteX208" fmla="*/ 162000 w 1026000"/>
              <a:gd name="connsiteY208" fmla="*/ 459001 h 486000"/>
              <a:gd name="connsiteX209" fmla="*/ 135000 w 1026000"/>
              <a:gd name="connsiteY209" fmla="*/ 486000 h 486000"/>
              <a:gd name="connsiteX210" fmla="*/ 243000 w 1026000"/>
              <a:gd name="connsiteY210" fmla="*/ 486000 h 486000"/>
              <a:gd name="connsiteX211" fmla="*/ 216000 w 1026000"/>
              <a:gd name="connsiteY211" fmla="*/ 459001 h 486000"/>
              <a:gd name="connsiteX212" fmla="*/ 243000 w 1026000"/>
              <a:gd name="connsiteY212" fmla="*/ 432001 h 486000"/>
              <a:gd name="connsiteX213" fmla="*/ 270000 w 1026000"/>
              <a:gd name="connsiteY213" fmla="*/ 459001 h 486000"/>
              <a:gd name="connsiteX214" fmla="*/ 243000 w 1026000"/>
              <a:gd name="connsiteY214" fmla="*/ 486000 h 486000"/>
              <a:gd name="connsiteX215" fmla="*/ 351000 w 1026000"/>
              <a:gd name="connsiteY215" fmla="*/ 486000 h 486000"/>
              <a:gd name="connsiteX216" fmla="*/ 324000 w 1026000"/>
              <a:gd name="connsiteY216" fmla="*/ 459001 h 486000"/>
              <a:gd name="connsiteX217" fmla="*/ 351000 w 1026000"/>
              <a:gd name="connsiteY217" fmla="*/ 432001 h 486000"/>
              <a:gd name="connsiteX218" fmla="*/ 378000 w 1026000"/>
              <a:gd name="connsiteY218" fmla="*/ 459001 h 486000"/>
              <a:gd name="connsiteX219" fmla="*/ 351000 w 1026000"/>
              <a:gd name="connsiteY219" fmla="*/ 486000 h 486000"/>
              <a:gd name="connsiteX220" fmla="*/ 459000 w 1026000"/>
              <a:gd name="connsiteY220" fmla="*/ 486000 h 486000"/>
              <a:gd name="connsiteX221" fmla="*/ 432000 w 1026000"/>
              <a:gd name="connsiteY221" fmla="*/ 459001 h 486000"/>
              <a:gd name="connsiteX222" fmla="*/ 459000 w 1026000"/>
              <a:gd name="connsiteY222" fmla="*/ 432001 h 486000"/>
              <a:gd name="connsiteX223" fmla="*/ 486000 w 1026000"/>
              <a:gd name="connsiteY223" fmla="*/ 459001 h 486000"/>
              <a:gd name="connsiteX224" fmla="*/ 459000 w 1026000"/>
              <a:gd name="connsiteY224" fmla="*/ 486000 h 486000"/>
              <a:gd name="connsiteX225" fmla="*/ 567000 w 1026000"/>
              <a:gd name="connsiteY225" fmla="*/ 486000 h 486000"/>
              <a:gd name="connsiteX226" fmla="*/ 540000 w 1026000"/>
              <a:gd name="connsiteY226" fmla="*/ 459001 h 486000"/>
              <a:gd name="connsiteX227" fmla="*/ 567000 w 1026000"/>
              <a:gd name="connsiteY227" fmla="*/ 432001 h 486000"/>
              <a:gd name="connsiteX228" fmla="*/ 594000 w 1026000"/>
              <a:gd name="connsiteY228" fmla="*/ 459001 h 486000"/>
              <a:gd name="connsiteX229" fmla="*/ 567000 w 1026000"/>
              <a:gd name="connsiteY229" fmla="*/ 486000 h 486000"/>
              <a:gd name="connsiteX230" fmla="*/ 675000 w 1026000"/>
              <a:gd name="connsiteY230" fmla="*/ 486000 h 486000"/>
              <a:gd name="connsiteX231" fmla="*/ 648000 w 1026000"/>
              <a:gd name="connsiteY231" fmla="*/ 459001 h 486000"/>
              <a:gd name="connsiteX232" fmla="*/ 675000 w 1026000"/>
              <a:gd name="connsiteY232" fmla="*/ 432001 h 486000"/>
              <a:gd name="connsiteX233" fmla="*/ 702000 w 1026000"/>
              <a:gd name="connsiteY233" fmla="*/ 459001 h 486000"/>
              <a:gd name="connsiteX234" fmla="*/ 675000 w 1026000"/>
              <a:gd name="connsiteY234" fmla="*/ 486000 h 486000"/>
              <a:gd name="connsiteX235" fmla="*/ 783000 w 1026000"/>
              <a:gd name="connsiteY235" fmla="*/ 486000 h 486000"/>
              <a:gd name="connsiteX236" fmla="*/ 756000 w 1026000"/>
              <a:gd name="connsiteY236" fmla="*/ 459001 h 486000"/>
              <a:gd name="connsiteX237" fmla="*/ 783000 w 1026000"/>
              <a:gd name="connsiteY237" fmla="*/ 432001 h 486000"/>
              <a:gd name="connsiteX238" fmla="*/ 810000 w 1026000"/>
              <a:gd name="connsiteY238" fmla="*/ 459001 h 486000"/>
              <a:gd name="connsiteX239" fmla="*/ 783000 w 1026000"/>
              <a:gd name="connsiteY239" fmla="*/ 486000 h 486000"/>
              <a:gd name="connsiteX240" fmla="*/ 891000 w 1026000"/>
              <a:gd name="connsiteY240" fmla="*/ 486000 h 486000"/>
              <a:gd name="connsiteX241" fmla="*/ 864000 w 1026000"/>
              <a:gd name="connsiteY241" fmla="*/ 459001 h 486000"/>
              <a:gd name="connsiteX242" fmla="*/ 891000 w 1026000"/>
              <a:gd name="connsiteY242" fmla="*/ 432001 h 486000"/>
              <a:gd name="connsiteX243" fmla="*/ 918000 w 1026000"/>
              <a:gd name="connsiteY243" fmla="*/ 459001 h 486000"/>
              <a:gd name="connsiteX244" fmla="*/ 891000 w 1026000"/>
              <a:gd name="connsiteY244" fmla="*/ 486000 h 486000"/>
              <a:gd name="connsiteX245" fmla="*/ 999000 w 1026000"/>
              <a:gd name="connsiteY245" fmla="*/ 486000 h 486000"/>
              <a:gd name="connsiteX246" fmla="*/ 972000 w 1026000"/>
              <a:gd name="connsiteY246" fmla="*/ 459001 h 486000"/>
              <a:gd name="connsiteX247" fmla="*/ 999000 w 1026000"/>
              <a:gd name="connsiteY247" fmla="*/ 432001 h 486000"/>
              <a:gd name="connsiteX248" fmla="*/ 1026000 w 1026000"/>
              <a:gd name="connsiteY248" fmla="*/ 459001 h 486000"/>
              <a:gd name="connsiteX249" fmla="*/ 999000 w 1026000"/>
              <a:gd name="connsiteY249" fmla="*/ 486000 h 4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026000" h="486000">
                <a:moveTo>
                  <a:pt x="27000" y="54001"/>
                </a:moveTo>
                <a:cubicBezTo>
                  <a:pt x="12088" y="54001"/>
                  <a:pt x="0" y="41913"/>
                  <a:pt x="0" y="27000"/>
                </a:cubicBez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lose/>
                <a:moveTo>
                  <a:pt x="135000" y="54001"/>
                </a:moveTo>
                <a:cubicBezTo>
                  <a:pt x="120088" y="54001"/>
                  <a:pt x="108000" y="41913"/>
                  <a:pt x="108000" y="27000"/>
                </a:cubicBez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lose/>
                <a:moveTo>
                  <a:pt x="243000" y="54001"/>
                </a:moveTo>
                <a:cubicBezTo>
                  <a:pt x="228088" y="54001"/>
                  <a:pt x="216000" y="41913"/>
                  <a:pt x="216000" y="27000"/>
                </a:cubicBez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lose/>
                <a:moveTo>
                  <a:pt x="351000" y="54001"/>
                </a:moveTo>
                <a:cubicBezTo>
                  <a:pt x="336088" y="54001"/>
                  <a:pt x="324000" y="41913"/>
                  <a:pt x="324000" y="27000"/>
                </a:cubicBez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lose/>
                <a:moveTo>
                  <a:pt x="459000" y="54001"/>
                </a:moveTo>
                <a:cubicBezTo>
                  <a:pt x="444088" y="54001"/>
                  <a:pt x="432000" y="41913"/>
                  <a:pt x="432000" y="27000"/>
                </a:cubicBez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lose/>
                <a:moveTo>
                  <a:pt x="567000" y="54001"/>
                </a:moveTo>
                <a:cubicBezTo>
                  <a:pt x="552088" y="54001"/>
                  <a:pt x="540000" y="41913"/>
                  <a:pt x="540000" y="27000"/>
                </a:cubicBez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lose/>
                <a:moveTo>
                  <a:pt x="675000" y="54001"/>
                </a:moveTo>
                <a:cubicBezTo>
                  <a:pt x="660088" y="54001"/>
                  <a:pt x="648000" y="41913"/>
                  <a:pt x="648000" y="27000"/>
                </a:cubicBez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lose/>
                <a:moveTo>
                  <a:pt x="783000" y="54001"/>
                </a:moveTo>
                <a:cubicBezTo>
                  <a:pt x="768088" y="54001"/>
                  <a:pt x="756000" y="41913"/>
                  <a:pt x="756000" y="27000"/>
                </a:cubicBez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lose/>
                <a:moveTo>
                  <a:pt x="891000" y="54001"/>
                </a:moveTo>
                <a:cubicBezTo>
                  <a:pt x="876088" y="54001"/>
                  <a:pt x="864000" y="41913"/>
                  <a:pt x="864000" y="27000"/>
                </a:cubicBez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lose/>
                <a:moveTo>
                  <a:pt x="999000" y="54001"/>
                </a:moveTo>
                <a:cubicBezTo>
                  <a:pt x="984088" y="54001"/>
                  <a:pt x="972000" y="41913"/>
                  <a:pt x="972000" y="27000"/>
                </a:cubicBez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lose/>
                <a:moveTo>
                  <a:pt x="27000" y="162000"/>
                </a:moveTo>
                <a:cubicBezTo>
                  <a:pt x="12088" y="162000"/>
                  <a:pt x="0" y="149912"/>
                  <a:pt x="0" y="135000"/>
                </a:cubicBez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lose/>
                <a:moveTo>
                  <a:pt x="135000" y="162000"/>
                </a:moveTo>
                <a:cubicBezTo>
                  <a:pt x="120088" y="162000"/>
                  <a:pt x="108000" y="149912"/>
                  <a:pt x="108000" y="135000"/>
                </a:cubicBez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lose/>
                <a:moveTo>
                  <a:pt x="243000" y="162000"/>
                </a:moveTo>
                <a:cubicBezTo>
                  <a:pt x="228088" y="162000"/>
                  <a:pt x="216000" y="149912"/>
                  <a:pt x="216000" y="135000"/>
                </a:cubicBez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lose/>
                <a:moveTo>
                  <a:pt x="351000" y="162000"/>
                </a:moveTo>
                <a:cubicBezTo>
                  <a:pt x="336088" y="162000"/>
                  <a:pt x="324000" y="149912"/>
                  <a:pt x="324000" y="135000"/>
                </a:cubicBez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lose/>
                <a:moveTo>
                  <a:pt x="459000" y="162000"/>
                </a:moveTo>
                <a:cubicBezTo>
                  <a:pt x="444088" y="162000"/>
                  <a:pt x="432000" y="149912"/>
                  <a:pt x="432000" y="135000"/>
                </a:cubicBez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lose/>
                <a:moveTo>
                  <a:pt x="567000" y="162000"/>
                </a:moveTo>
                <a:cubicBezTo>
                  <a:pt x="552088" y="162000"/>
                  <a:pt x="540000" y="149912"/>
                  <a:pt x="540000" y="135000"/>
                </a:cubicBez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lose/>
                <a:moveTo>
                  <a:pt x="675000" y="162000"/>
                </a:moveTo>
                <a:cubicBezTo>
                  <a:pt x="660088" y="162000"/>
                  <a:pt x="648000" y="149912"/>
                  <a:pt x="648000" y="135000"/>
                </a:cubicBez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lose/>
                <a:moveTo>
                  <a:pt x="783000" y="162000"/>
                </a:moveTo>
                <a:cubicBezTo>
                  <a:pt x="768088" y="162000"/>
                  <a:pt x="756000" y="149912"/>
                  <a:pt x="756000" y="135000"/>
                </a:cubicBez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lose/>
                <a:moveTo>
                  <a:pt x="891000" y="162000"/>
                </a:moveTo>
                <a:cubicBezTo>
                  <a:pt x="876088" y="162000"/>
                  <a:pt x="864000" y="149912"/>
                  <a:pt x="864000" y="135000"/>
                </a:cubicBez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lose/>
                <a:moveTo>
                  <a:pt x="999000" y="162000"/>
                </a:moveTo>
                <a:cubicBezTo>
                  <a:pt x="984088" y="162000"/>
                  <a:pt x="972000" y="149912"/>
                  <a:pt x="972000" y="135000"/>
                </a:cubicBez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lose/>
                <a:moveTo>
                  <a:pt x="27000" y="270001"/>
                </a:moveTo>
                <a:cubicBezTo>
                  <a:pt x="12088" y="270001"/>
                  <a:pt x="0" y="257913"/>
                  <a:pt x="0" y="243001"/>
                </a:cubicBez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lose/>
                <a:moveTo>
                  <a:pt x="135000" y="270001"/>
                </a:moveTo>
                <a:cubicBezTo>
                  <a:pt x="120088" y="270001"/>
                  <a:pt x="108000" y="257913"/>
                  <a:pt x="108000" y="243001"/>
                </a:cubicBez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lose/>
                <a:moveTo>
                  <a:pt x="243000" y="270001"/>
                </a:moveTo>
                <a:cubicBezTo>
                  <a:pt x="228088" y="270001"/>
                  <a:pt x="216000" y="257913"/>
                  <a:pt x="216000" y="243001"/>
                </a:cubicBez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lose/>
                <a:moveTo>
                  <a:pt x="351000" y="270001"/>
                </a:moveTo>
                <a:cubicBezTo>
                  <a:pt x="336088" y="270001"/>
                  <a:pt x="324000" y="257913"/>
                  <a:pt x="324000" y="243001"/>
                </a:cubicBez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lose/>
                <a:moveTo>
                  <a:pt x="459000" y="270001"/>
                </a:moveTo>
                <a:cubicBezTo>
                  <a:pt x="444088" y="270001"/>
                  <a:pt x="432000" y="257913"/>
                  <a:pt x="432000" y="243001"/>
                </a:cubicBez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lose/>
                <a:moveTo>
                  <a:pt x="567000" y="270001"/>
                </a:moveTo>
                <a:cubicBezTo>
                  <a:pt x="552088" y="270001"/>
                  <a:pt x="540000" y="257913"/>
                  <a:pt x="540000" y="243001"/>
                </a:cubicBez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lose/>
                <a:moveTo>
                  <a:pt x="675000" y="270001"/>
                </a:moveTo>
                <a:cubicBezTo>
                  <a:pt x="660088" y="270001"/>
                  <a:pt x="648000" y="257913"/>
                  <a:pt x="648000" y="243001"/>
                </a:cubicBez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lose/>
                <a:moveTo>
                  <a:pt x="783000" y="270001"/>
                </a:moveTo>
                <a:cubicBezTo>
                  <a:pt x="768088" y="270001"/>
                  <a:pt x="756000" y="257913"/>
                  <a:pt x="756000" y="243001"/>
                </a:cubicBez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lose/>
                <a:moveTo>
                  <a:pt x="891000" y="270001"/>
                </a:moveTo>
                <a:cubicBezTo>
                  <a:pt x="876088" y="270001"/>
                  <a:pt x="864000" y="257913"/>
                  <a:pt x="864000" y="243001"/>
                </a:cubicBez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lose/>
                <a:moveTo>
                  <a:pt x="999000" y="270001"/>
                </a:moveTo>
                <a:cubicBezTo>
                  <a:pt x="984088" y="270001"/>
                  <a:pt x="972000" y="257913"/>
                  <a:pt x="972000" y="243001"/>
                </a:cubicBez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lose/>
                <a:moveTo>
                  <a:pt x="27000" y="378000"/>
                </a:moveTo>
                <a:cubicBezTo>
                  <a:pt x="12088" y="378000"/>
                  <a:pt x="0" y="365913"/>
                  <a:pt x="0" y="351000"/>
                </a:cubicBez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lose/>
                <a:moveTo>
                  <a:pt x="135000" y="378000"/>
                </a:moveTo>
                <a:cubicBezTo>
                  <a:pt x="120088" y="378000"/>
                  <a:pt x="108000" y="365913"/>
                  <a:pt x="108000" y="351000"/>
                </a:cubicBez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lose/>
                <a:moveTo>
                  <a:pt x="243000" y="378000"/>
                </a:moveTo>
                <a:cubicBezTo>
                  <a:pt x="228088" y="378000"/>
                  <a:pt x="216000" y="365913"/>
                  <a:pt x="216000" y="351000"/>
                </a:cubicBez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lose/>
                <a:moveTo>
                  <a:pt x="351000" y="378000"/>
                </a:moveTo>
                <a:cubicBezTo>
                  <a:pt x="336088" y="378000"/>
                  <a:pt x="324000" y="365913"/>
                  <a:pt x="324000" y="351000"/>
                </a:cubicBez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lose/>
                <a:moveTo>
                  <a:pt x="459000" y="378000"/>
                </a:moveTo>
                <a:cubicBezTo>
                  <a:pt x="444088" y="378000"/>
                  <a:pt x="432000" y="365913"/>
                  <a:pt x="432000" y="351000"/>
                </a:cubicBez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lose/>
                <a:moveTo>
                  <a:pt x="567000" y="378000"/>
                </a:moveTo>
                <a:cubicBezTo>
                  <a:pt x="552088" y="378000"/>
                  <a:pt x="540000" y="365913"/>
                  <a:pt x="540000" y="351000"/>
                </a:cubicBez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lose/>
                <a:moveTo>
                  <a:pt x="675000" y="378000"/>
                </a:moveTo>
                <a:cubicBezTo>
                  <a:pt x="660088" y="378000"/>
                  <a:pt x="648000" y="365913"/>
                  <a:pt x="648000" y="351000"/>
                </a:cubicBez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lose/>
                <a:moveTo>
                  <a:pt x="783000" y="378000"/>
                </a:moveTo>
                <a:cubicBezTo>
                  <a:pt x="768088" y="378000"/>
                  <a:pt x="756000" y="365913"/>
                  <a:pt x="756000" y="351000"/>
                </a:cubicBez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lose/>
                <a:moveTo>
                  <a:pt x="891000" y="378000"/>
                </a:moveTo>
                <a:cubicBezTo>
                  <a:pt x="876088" y="378000"/>
                  <a:pt x="864000" y="365913"/>
                  <a:pt x="864000" y="351000"/>
                </a:cubicBez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lose/>
                <a:moveTo>
                  <a:pt x="999000" y="378000"/>
                </a:moveTo>
                <a:cubicBezTo>
                  <a:pt x="984088" y="378000"/>
                  <a:pt x="972000" y="365913"/>
                  <a:pt x="972000" y="351000"/>
                </a:cubicBez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lose/>
                <a:moveTo>
                  <a:pt x="27000" y="486000"/>
                </a:moveTo>
                <a:cubicBezTo>
                  <a:pt x="12088" y="486000"/>
                  <a:pt x="0" y="473912"/>
                  <a:pt x="0" y="459001"/>
                </a:cubicBez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73912"/>
                  <a:pt x="41912" y="486000"/>
                  <a:pt x="27000" y="486000"/>
                </a:cubicBezTo>
                <a:close/>
                <a:moveTo>
                  <a:pt x="135000" y="486000"/>
                </a:moveTo>
                <a:cubicBezTo>
                  <a:pt x="120088" y="486000"/>
                  <a:pt x="108000" y="473912"/>
                  <a:pt x="108000" y="459001"/>
                </a:cubicBez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73912"/>
                  <a:pt x="149912" y="486000"/>
                  <a:pt x="135000" y="486000"/>
                </a:cubicBezTo>
                <a:close/>
                <a:moveTo>
                  <a:pt x="243000" y="486000"/>
                </a:moveTo>
                <a:cubicBezTo>
                  <a:pt x="228088" y="486000"/>
                  <a:pt x="216000" y="473912"/>
                  <a:pt x="216000" y="459001"/>
                </a:cubicBez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73912"/>
                  <a:pt x="257912" y="486000"/>
                  <a:pt x="243000" y="486000"/>
                </a:cubicBezTo>
                <a:close/>
                <a:moveTo>
                  <a:pt x="351000" y="486000"/>
                </a:moveTo>
                <a:cubicBezTo>
                  <a:pt x="336088" y="486000"/>
                  <a:pt x="324000" y="473912"/>
                  <a:pt x="324000" y="459001"/>
                </a:cubicBez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73912"/>
                  <a:pt x="365912" y="486000"/>
                  <a:pt x="351000" y="486000"/>
                </a:cubicBezTo>
                <a:close/>
                <a:moveTo>
                  <a:pt x="459000" y="486000"/>
                </a:moveTo>
                <a:cubicBezTo>
                  <a:pt x="444088" y="486000"/>
                  <a:pt x="432000" y="473912"/>
                  <a:pt x="432000" y="459001"/>
                </a:cubicBez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73912"/>
                  <a:pt x="473912" y="486000"/>
                  <a:pt x="459000" y="486000"/>
                </a:cubicBezTo>
                <a:close/>
                <a:moveTo>
                  <a:pt x="567000" y="486000"/>
                </a:moveTo>
                <a:cubicBezTo>
                  <a:pt x="552088" y="486000"/>
                  <a:pt x="540000" y="473912"/>
                  <a:pt x="540000" y="459001"/>
                </a:cubicBez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73912"/>
                  <a:pt x="581912" y="486000"/>
                  <a:pt x="567000" y="486000"/>
                </a:cubicBezTo>
                <a:close/>
                <a:moveTo>
                  <a:pt x="675000" y="486000"/>
                </a:moveTo>
                <a:cubicBezTo>
                  <a:pt x="660088" y="486000"/>
                  <a:pt x="648000" y="473912"/>
                  <a:pt x="648000" y="459001"/>
                </a:cubicBez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73912"/>
                  <a:pt x="689912" y="486000"/>
                  <a:pt x="675000" y="486000"/>
                </a:cubicBezTo>
                <a:close/>
                <a:moveTo>
                  <a:pt x="783000" y="486000"/>
                </a:moveTo>
                <a:cubicBezTo>
                  <a:pt x="768088" y="486000"/>
                  <a:pt x="756000" y="473912"/>
                  <a:pt x="756000" y="459001"/>
                </a:cubicBez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73912"/>
                  <a:pt x="797912" y="486000"/>
                  <a:pt x="783000" y="486000"/>
                </a:cubicBezTo>
                <a:close/>
                <a:moveTo>
                  <a:pt x="891000" y="486000"/>
                </a:moveTo>
                <a:cubicBezTo>
                  <a:pt x="876088" y="486000"/>
                  <a:pt x="864000" y="473912"/>
                  <a:pt x="864000" y="459001"/>
                </a:cubicBez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73912"/>
                  <a:pt x="905912" y="486000"/>
                  <a:pt x="891000" y="486000"/>
                </a:cubicBezTo>
                <a:close/>
                <a:moveTo>
                  <a:pt x="999000" y="486000"/>
                </a:moveTo>
                <a:cubicBezTo>
                  <a:pt x="984088" y="486000"/>
                  <a:pt x="972000" y="473912"/>
                  <a:pt x="972000" y="459001"/>
                </a:cubicBez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73912"/>
                  <a:pt x="1013912" y="486000"/>
                  <a:pt x="999000" y="486000"/>
                </a:cubicBezTo>
                <a:close/>
              </a:path>
            </a:pathLst>
          </a:custGeom>
          <a:solidFill>
            <a:srgbClr val="006B5E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8ADE85E-8DC8-AC8D-3269-34DD55227A85}"/>
              </a:ext>
            </a:extLst>
          </p:cNvPr>
          <p:cNvSpPr/>
          <p:nvPr/>
        </p:nvSpPr>
        <p:spPr>
          <a:xfrm rot="10800000">
            <a:off x="0" y="889000"/>
            <a:ext cx="1026000" cy="486000"/>
          </a:xfrm>
          <a:custGeom>
            <a:avLst/>
            <a:gdLst>
              <a:gd name="connsiteX0" fmla="*/ 27000 w 1026000"/>
              <a:gd name="connsiteY0" fmla="*/ 54001 h 486000"/>
              <a:gd name="connsiteX1" fmla="*/ 0 w 1026000"/>
              <a:gd name="connsiteY1" fmla="*/ 27000 h 486000"/>
              <a:gd name="connsiteX2" fmla="*/ 27000 w 1026000"/>
              <a:gd name="connsiteY2" fmla="*/ 0 h 486000"/>
              <a:gd name="connsiteX3" fmla="*/ 54000 w 1026000"/>
              <a:gd name="connsiteY3" fmla="*/ 27000 h 486000"/>
              <a:gd name="connsiteX4" fmla="*/ 27000 w 1026000"/>
              <a:gd name="connsiteY4" fmla="*/ 54001 h 486000"/>
              <a:gd name="connsiteX5" fmla="*/ 135000 w 1026000"/>
              <a:gd name="connsiteY5" fmla="*/ 54001 h 486000"/>
              <a:gd name="connsiteX6" fmla="*/ 108000 w 1026000"/>
              <a:gd name="connsiteY6" fmla="*/ 27000 h 486000"/>
              <a:gd name="connsiteX7" fmla="*/ 135000 w 1026000"/>
              <a:gd name="connsiteY7" fmla="*/ 0 h 486000"/>
              <a:gd name="connsiteX8" fmla="*/ 162000 w 1026000"/>
              <a:gd name="connsiteY8" fmla="*/ 27000 h 486000"/>
              <a:gd name="connsiteX9" fmla="*/ 135000 w 1026000"/>
              <a:gd name="connsiteY9" fmla="*/ 54001 h 486000"/>
              <a:gd name="connsiteX10" fmla="*/ 243000 w 1026000"/>
              <a:gd name="connsiteY10" fmla="*/ 54001 h 486000"/>
              <a:gd name="connsiteX11" fmla="*/ 216000 w 1026000"/>
              <a:gd name="connsiteY11" fmla="*/ 27000 h 486000"/>
              <a:gd name="connsiteX12" fmla="*/ 243000 w 1026000"/>
              <a:gd name="connsiteY12" fmla="*/ 0 h 486000"/>
              <a:gd name="connsiteX13" fmla="*/ 270000 w 1026000"/>
              <a:gd name="connsiteY13" fmla="*/ 27000 h 486000"/>
              <a:gd name="connsiteX14" fmla="*/ 243000 w 1026000"/>
              <a:gd name="connsiteY14" fmla="*/ 54001 h 486000"/>
              <a:gd name="connsiteX15" fmla="*/ 351000 w 1026000"/>
              <a:gd name="connsiteY15" fmla="*/ 54001 h 486000"/>
              <a:gd name="connsiteX16" fmla="*/ 324000 w 1026000"/>
              <a:gd name="connsiteY16" fmla="*/ 27000 h 486000"/>
              <a:gd name="connsiteX17" fmla="*/ 351000 w 1026000"/>
              <a:gd name="connsiteY17" fmla="*/ 0 h 486000"/>
              <a:gd name="connsiteX18" fmla="*/ 378000 w 1026000"/>
              <a:gd name="connsiteY18" fmla="*/ 27000 h 486000"/>
              <a:gd name="connsiteX19" fmla="*/ 351000 w 1026000"/>
              <a:gd name="connsiteY19" fmla="*/ 54001 h 486000"/>
              <a:gd name="connsiteX20" fmla="*/ 459000 w 1026000"/>
              <a:gd name="connsiteY20" fmla="*/ 54001 h 486000"/>
              <a:gd name="connsiteX21" fmla="*/ 432000 w 1026000"/>
              <a:gd name="connsiteY21" fmla="*/ 27000 h 486000"/>
              <a:gd name="connsiteX22" fmla="*/ 459000 w 1026000"/>
              <a:gd name="connsiteY22" fmla="*/ 0 h 486000"/>
              <a:gd name="connsiteX23" fmla="*/ 486000 w 1026000"/>
              <a:gd name="connsiteY23" fmla="*/ 27000 h 486000"/>
              <a:gd name="connsiteX24" fmla="*/ 459000 w 1026000"/>
              <a:gd name="connsiteY24" fmla="*/ 54001 h 486000"/>
              <a:gd name="connsiteX25" fmla="*/ 567000 w 1026000"/>
              <a:gd name="connsiteY25" fmla="*/ 54001 h 486000"/>
              <a:gd name="connsiteX26" fmla="*/ 540000 w 1026000"/>
              <a:gd name="connsiteY26" fmla="*/ 27000 h 486000"/>
              <a:gd name="connsiteX27" fmla="*/ 567000 w 1026000"/>
              <a:gd name="connsiteY27" fmla="*/ 0 h 486000"/>
              <a:gd name="connsiteX28" fmla="*/ 594000 w 1026000"/>
              <a:gd name="connsiteY28" fmla="*/ 27000 h 486000"/>
              <a:gd name="connsiteX29" fmla="*/ 567000 w 1026000"/>
              <a:gd name="connsiteY29" fmla="*/ 54001 h 486000"/>
              <a:gd name="connsiteX30" fmla="*/ 675000 w 1026000"/>
              <a:gd name="connsiteY30" fmla="*/ 54001 h 486000"/>
              <a:gd name="connsiteX31" fmla="*/ 648000 w 1026000"/>
              <a:gd name="connsiteY31" fmla="*/ 27000 h 486000"/>
              <a:gd name="connsiteX32" fmla="*/ 675000 w 1026000"/>
              <a:gd name="connsiteY32" fmla="*/ 0 h 486000"/>
              <a:gd name="connsiteX33" fmla="*/ 702000 w 1026000"/>
              <a:gd name="connsiteY33" fmla="*/ 27000 h 486000"/>
              <a:gd name="connsiteX34" fmla="*/ 675000 w 1026000"/>
              <a:gd name="connsiteY34" fmla="*/ 54001 h 486000"/>
              <a:gd name="connsiteX35" fmla="*/ 783000 w 1026000"/>
              <a:gd name="connsiteY35" fmla="*/ 54001 h 486000"/>
              <a:gd name="connsiteX36" fmla="*/ 756000 w 1026000"/>
              <a:gd name="connsiteY36" fmla="*/ 27000 h 486000"/>
              <a:gd name="connsiteX37" fmla="*/ 783000 w 1026000"/>
              <a:gd name="connsiteY37" fmla="*/ 0 h 486000"/>
              <a:gd name="connsiteX38" fmla="*/ 810000 w 1026000"/>
              <a:gd name="connsiteY38" fmla="*/ 27000 h 486000"/>
              <a:gd name="connsiteX39" fmla="*/ 783000 w 1026000"/>
              <a:gd name="connsiteY39" fmla="*/ 54001 h 486000"/>
              <a:gd name="connsiteX40" fmla="*/ 891000 w 1026000"/>
              <a:gd name="connsiteY40" fmla="*/ 54001 h 486000"/>
              <a:gd name="connsiteX41" fmla="*/ 864000 w 1026000"/>
              <a:gd name="connsiteY41" fmla="*/ 27000 h 486000"/>
              <a:gd name="connsiteX42" fmla="*/ 891000 w 1026000"/>
              <a:gd name="connsiteY42" fmla="*/ 0 h 486000"/>
              <a:gd name="connsiteX43" fmla="*/ 918000 w 1026000"/>
              <a:gd name="connsiteY43" fmla="*/ 27000 h 486000"/>
              <a:gd name="connsiteX44" fmla="*/ 891000 w 1026000"/>
              <a:gd name="connsiteY44" fmla="*/ 54001 h 486000"/>
              <a:gd name="connsiteX45" fmla="*/ 999000 w 1026000"/>
              <a:gd name="connsiteY45" fmla="*/ 54001 h 486000"/>
              <a:gd name="connsiteX46" fmla="*/ 972000 w 1026000"/>
              <a:gd name="connsiteY46" fmla="*/ 27000 h 486000"/>
              <a:gd name="connsiteX47" fmla="*/ 999000 w 1026000"/>
              <a:gd name="connsiteY47" fmla="*/ 0 h 486000"/>
              <a:gd name="connsiteX48" fmla="*/ 1026000 w 1026000"/>
              <a:gd name="connsiteY48" fmla="*/ 27000 h 486000"/>
              <a:gd name="connsiteX49" fmla="*/ 999000 w 1026000"/>
              <a:gd name="connsiteY49" fmla="*/ 54001 h 486000"/>
              <a:gd name="connsiteX50" fmla="*/ 27000 w 1026000"/>
              <a:gd name="connsiteY50" fmla="*/ 162000 h 486000"/>
              <a:gd name="connsiteX51" fmla="*/ 0 w 1026000"/>
              <a:gd name="connsiteY51" fmla="*/ 135000 h 486000"/>
              <a:gd name="connsiteX52" fmla="*/ 27000 w 1026000"/>
              <a:gd name="connsiteY52" fmla="*/ 108001 h 486000"/>
              <a:gd name="connsiteX53" fmla="*/ 54000 w 1026000"/>
              <a:gd name="connsiteY53" fmla="*/ 135000 h 486000"/>
              <a:gd name="connsiteX54" fmla="*/ 27000 w 1026000"/>
              <a:gd name="connsiteY54" fmla="*/ 162000 h 486000"/>
              <a:gd name="connsiteX55" fmla="*/ 135000 w 1026000"/>
              <a:gd name="connsiteY55" fmla="*/ 162000 h 486000"/>
              <a:gd name="connsiteX56" fmla="*/ 108000 w 1026000"/>
              <a:gd name="connsiteY56" fmla="*/ 135000 h 486000"/>
              <a:gd name="connsiteX57" fmla="*/ 135000 w 1026000"/>
              <a:gd name="connsiteY57" fmla="*/ 108001 h 486000"/>
              <a:gd name="connsiteX58" fmla="*/ 162000 w 1026000"/>
              <a:gd name="connsiteY58" fmla="*/ 135000 h 486000"/>
              <a:gd name="connsiteX59" fmla="*/ 135000 w 1026000"/>
              <a:gd name="connsiteY59" fmla="*/ 162000 h 486000"/>
              <a:gd name="connsiteX60" fmla="*/ 243000 w 1026000"/>
              <a:gd name="connsiteY60" fmla="*/ 162000 h 486000"/>
              <a:gd name="connsiteX61" fmla="*/ 216000 w 1026000"/>
              <a:gd name="connsiteY61" fmla="*/ 135000 h 486000"/>
              <a:gd name="connsiteX62" fmla="*/ 243000 w 1026000"/>
              <a:gd name="connsiteY62" fmla="*/ 108001 h 486000"/>
              <a:gd name="connsiteX63" fmla="*/ 270000 w 1026000"/>
              <a:gd name="connsiteY63" fmla="*/ 135000 h 486000"/>
              <a:gd name="connsiteX64" fmla="*/ 243000 w 1026000"/>
              <a:gd name="connsiteY64" fmla="*/ 162000 h 486000"/>
              <a:gd name="connsiteX65" fmla="*/ 351000 w 1026000"/>
              <a:gd name="connsiteY65" fmla="*/ 162000 h 486000"/>
              <a:gd name="connsiteX66" fmla="*/ 324000 w 1026000"/>
              <a:gd name="connsiteY66" fmla="*/ 135000 h 486000"/>
              <a:gd name="connsiteX67" fmla="*/ 351000 w 1026000"/>
              <a:gd name="connsiteY67" fmla="*/ 108001 h 486000"/>
              <a:gd name="connsiteX68" fmla="*/ 378000 w 1026000"/>
              <a:gd name="connsiteY68" fmla="*/ 135000 h 486000"/>
              <a:gd name="connsiteX69" fmla="*/ 351000 w 1026000"/>
              <a:gd name="connsiteY69" fmla="*/ 162000 h 486000"/>
              <a:gd name="connsiteX70" fmla="*/ 459000 w 1026000"/>
              <a:gd name="connsiteY70" fmla="*/ 162000 h 486000"/>
              <a:gd name="connsiteX71" fmla="*/ 432000 w 1026000"/>
              <a:gd name="connsiteY71" fmla="*/ 135000 h 486000"/>
              <a:gd name="connsiteX72" fmla="*/ 459000 w 1026000"/>
              <a:gd name="connsiteY72" fmla="*/ 108001 h 486000"/>
              <a:gd name="connsiteX73" fmla="*/ 486000 w 1026000"/>
              <a:gd name="connsiteY73" fmla="*/ 135000 h 486000"/>
              <a:gd name="connsiteX74" fmla="*/ 459000 w 1026000"/>
              <a:gd name="connsiteY74" fmla="*/ 162000 h 486000"/>
              <a:gd name="connsiteX75" fmla="*/ 567000 w 1026000"/>
              <a:gd name="connsiteY75" fmla="*/ 162000 h 486000"/>
              <a:gd name="connsiteX76" fmla="*/ 540000 w 1026000"/>
              <a:gd name="connsiteY76" fmla="*/ 135000 h 486000"/>
              <a:gd name="connsiteX77" fmla="*/ 567000 w 1026000"/>
              <a:gd name="connsiteY77" fmla="*/ 108001 h 486000"/>
              <a:gd name="connsiteX78" fmla="*/ 594000 w 1026000"/>
              <a:gd name="connsiteY78" fmla="*/ 135000 h 486000"/>
              <a:gd name="connsiteX79" fmla="*/ 567000 w 1026000"/>
              <a:gd name="connsiteY79" fmla="*/ 162000 h 486000"/>
              <a:gd name="connsiteX80" fmla="*/ 675000 w 1026000"/>
              <a:gd name="connsiteY80" fmla="*/ 162000 h 486000"/>
              <a:gd name="connsiteX81" fmla="*/ 648000 w 1026000"/>
              <a:gd name="connsiteY81" fmla="*/ 135000 h 486000"/>
              <a:gd name="connsiteX82" fmla="*/ 675000 w 1026000"/>
              <a:gd name="connsiteY82" fmla="*/ 108001 h 486000"/>
              <a:gd name="connsiteX83" fmla="*/ 702000 w 1026000"/>
              <a:gd name="connsiteY83" fmla="*/ 135000 h 486000"/>
              <a:gd name="connsiteX84" fmla="*/ 675000 w 1026000"/>
              <a:gd name="connsiteY84" fmla="*/ 162000 h 486000"/>
              <a:gd name="connsiteX85" fmla="*/ 783000 w 1026000"/>
              <a:gd name="connsiteY85" fmla="*/ 162000 h 486000"/>
              <a:gd name="connsiteX86" fmla="*/ 756000 w 1026000"/>
              <a:gd name="connsiteY86" fmla="*/ 135000 h 486000"/>
              <a:gd name="connsiteX87" fmla="*/ 783000 w 1026000"/>
              <a:gd name="connsiteY87" fmla="*/ 108001 h 486000"/>
              <a:gd name="connsiteX88" fmla="*/ 810000 w 1026000"/>
              <a:gd name="connsiteY88" fmla="*/ 135000 h 486000"/>
              <a:gd name="connsiteX89" fmla="*/ 783000 w 1026000"/>
              <a:gd name="connsiteY89" fmla="*/ 162000 h 486000"/>
              <a:gd name="connsiteX90" fmla="*/ 891000 w 1026000"/>
              <a:gd name="connsiteY90" fmla="*/ 162000 h 486000"/>
              <a:gd name="connsiteX91" fmla="*/ 864000 w 1026000"/>
              <a:gd name="connsiteY91" fmla="*/ 135000 h 486000"/>
              <a:gd name="connsiteX92" fmla="*/ 891000 w 1026000"/>
              <a:gd name="connsiteY92" fmla="*/ 108001 h 486000"/>
              <a:gd name="connsiteX93" fmla="*/ 918000 w 1026000"/>
              <a:gd name="connsiteY93" fmla="*/ 135000 h 486000"/>
              <a:gd name="connsiteX94" fmla="*/ 891000 w 1026000"/>
              <a:gd name="connsiteY94" fmla="*/ 162000 h 486000"/>
              <a:gd name="connsiteX95" fmla="*/ 999000 w 1026000"/>
              <a:gd name="connsiteY95" fmla="*/ 162000 h 486000"/>
              <a:gd name="connsiteX96" fmla="*/ 972000 w 1026000"/>
              <a:gd name="connsiteY96" fmla="*/ 135000 h 486000"/>
              <a:gd name="connsiteX97" fmla="*/ 999000 w 1026000"/>
              <a:gd name="connsiteY97" fmla="*/ 108001 h 486000"/>
              <a:gd name="connsiteX98" fmla="*/ 1026000 w 1026000"/>
              <a:gd name="connsiteY98" fmla="*/ 135000 h 486000"/>
              <a:gd name="connsiteX99" fmla="*/ 999000 w 1026000"/>
              <a:gd name="connsiteY99" fmla="*/ 162000 h 486000"/>
              <a:gd name="connsiteX100" fmla="*/ 27000 w 1026000"/>
              <a:gd name="connsiteY100" fmla="*/ 270001 h 486000"/>
              <a:gd name="connsiteX101" fmla="*/ 0 w 1026000"/>
              <a:gd name="connsiteY101" fmla="*/ 243001 h 486000"/>
              <a:gd name="connsiteX102" fmla="*/ 27000 w 1026000"/>
              <a:gd name="connsiteY102" fmla="*/ 216001 h 486000"/>
              <a:gd name="connsiteX103" fmla="*/ 54000 w 1026000"/>
              <a:gd name="connsiteY103" fmla="*/ 243001 h 486000"/>
              <a:gd name="connsiteX104" fmla="*/ 27000 w 1026000"/>
              <a:gd name="connsiteY104" fmla="*/ 270001 h 486000"/>
              <a:gd name="connsiteX105" fmla="*/ 135000 w 1026000"/>
              <a:gd name="connsiteY105" fmla="*/ 270001 h 486000"/>
              <a:gd name="connsiteX106" fmla="*/ 108000 w 1026000"/>
              <a:gd name="connsiteY106" fmla="*/ 243001 h 486000"/>
              <a:gd name="connsiteX107" fmla="*/ 135000 w 1026000"/>
              <a:gd name="connsiteY107" fmla="*/ 216001 h 486000"/>
              <a:gd name="connsiteX108" fmla="*/ 162000 w 1026000"/>
              <a:gd name="connsiteY108" fmla="*/ 243001 h 486000"/>
              <a:gd name="connsiteX109" fmla="*/ 135000 w 1026000"/>
              <a:gd name="connsiteY109" fmla="*/ 270001 h 486000"/>
              <a:gd name="connsiteX110" fmla="*/ 243000 w 1026000"/>
              <a:gd name="connsiteY110" fmla="*/ 270001 h 486000"/>
              <a:gd name="connsiteX111" fmla="*/ 216000 w 1026000"/>
              <a:gd name="connsiteY111" fmla="*/ 243001 h 486000"/>
              <a:gd name="connsiteX112" fmla="*/ 243000 w 1026000"/>
              <a:gd name="connsiteY112" fmla="*/ 216001 h 486000"/>
              <a:gd name="connsiteX113" fmla="*/ 270000 w 1026000"/>
              <a:gd name="connsiteY113" fmla="*/ 243001 h 486000"/>
              <a:gd name="connsiteX114" fmla="*/ 243000 w 1026000"/>
              <a:gd name="connsiteY114" fmla="*/ 270001 h 486000"/>
              <a:gd name="connsiteX115" fmla="*/ 351000 w 1026000"/>
              <a:gd name="connsiteY115" fmla="*/ 270001 h 486000"/>
              <a:gd name="connsiteX116" fmla="*/ 324000 w 1026000"/>
              <a:gd name="connsiteY116" fmla="*/ 243001 h 486000"/>
              <a:gd name="connsiteX117" fmla="*/ 351000 w 1026000"/>
              <a:gd name="connsiteY117" fmla="*/ 216001 h 486000"/>
              <a:gd name="connsiteX118" fmla="*/ 378000 w 1026000"/>
              <a:gd name="connsiteY118" fmla="*/ 243001 h 486000"/>
              <a:gd name="connsiteX119" fmla="*/ 351000 w 1026000"/>
              <a:gd name="connsiteY119" fmla="*/ 270001 h 486000"/>
              <a:gd name="connsiteX120" fmla="*/ 459000 w 1026000"/>
              <a:gd name="connsiteY120" fmla="*/ 270001 h 486000"/>
              <a:gd name="connsiteX121" fmla="*/ 432000 w 1026000"/>
              <a:gd name="connsiteY121" fmla="*/ 243001 h 486000"/>
              <a:gd name="connsiteX122" fmla="*/ 459000 w 1026000"/>
              <a:gd name="connsiteY122" fmla="*/ 216001 h 486000"/>
              <a:gd name="connsiteX123" fmla="*/ 486000 w 1026000"/>
              <a:gd name="connsiteY123" fmla="*/ 243001 h 486000"/>
              <a:gd name="connsiteX124" fmla="*/ 459000 w 1026000"/>
              <a:gd name="connsiteY124" fmla="*/ 270001 h 486000"/>
              <a:gd name="connsiteX125" fmla="*/ 567000 w 1026000"/>
              <a:gd name="connsiteY125" fmla="*/ 270001 h 486000"/>
              <a:gd name="connsiteX126" fmla="*/ 540000 w 1026000"/>
              <a:gd name="connsiteY126" fmla="*/ 243001 h 486000"/>
              <a:gd name="connsiteX127" fmla="*/ 567000 w 1026000"/>
              <a:gd name="connsiteY127" fmla="*/ 216001 h 486000"/>
              <a:gd name="connsiteX128" fmla="*/ 594000 w 1026000"/>
              <a:gd name="connsiteY128" fmla="*/ 243001 h 486000"/>
              <a:gd name="connsiteX129" fmla="*/ 567000 w 1026000"/>
              <a:gd name="connsiteY129" fmla="*/ 270001 h 486000"/>
              <a:gd name="connsiteX130" fmla="*/ 675000 w 1026000"/>
              <a:gd name="connsiteY130" fmla="*/ 270001 h 486000"/>
              <a:gd name="connsiteX131" fmla="*/ 648000 w 1026000"/>
              <a:gd name="connsiteY131" fmla="*/ 243001 h 486000"/>
              <a:gd name="connsiteX132" fmla="*/ 675000 w 1026000"/>
              <a:gd name="connsiteY132" fmla="*/ 216001 h 486000"/>
              <a:gd name="connsiteX133" fmla="*/ 702000 w 1026000"/>
              <a:gd name="connsiteY133" fmla="*/ 243001 h 486000"/>
              <a:gd name="connsiteX134" fmla="*/ 675000 w 1026000"/>
              <a:gd name="connsiteY134" fmla="*/ 270001 h 486000"/>
              <a:gd name="connsiteX135" fmla="*/ 783000 w 1026000"/>
              <a:gd name="connsiteY135" fmla="*/ 270001 h 486000"/>
              <a:gd name="connsiteX136" fmla="*/ 756000 w 1026000"/>
              <a:gd name="connsiteY136" fmla="*/ 243001 h 486000"/>
              <a:gd name="connsiteX137" fmla="*/ 783000 w 1026000"/>
              <a:gd name="connsiteY137" fmla="*/ 216001 h 486000"/>
              <a:gd name="connsiteX138" fmla="*/ 810000 w 1026000"/>
              <a:gd name="connsiteY138" fmla="*/ 243001 h 486000"/>
              <a:gd name="connsiteX139" fmla="*/ 783000 w 1026000"/>
              <a:gd name="connsiteY139" fmla="*/ 270001 h 486000"/>
              <a:gd name="connsiteX140" fmla="*/ 891000 w 1026000"/>
              <a:gd name="connsiteY140" fmla="*/ 270001 h 486000"/>
              <a:gd name="connsiteX141" fmla="*/ 864000 w 1026000"/>
              <a:gd name="connsiteY141" fmla="*/ 243001 h 486000"/>
              <a:gd name="connsiteX142" fmla="*/ 891000 w 1026000"/>
              <a:gd name="connsiteY142" fmla="*/ 216001 h 486000"/>
              <a:gd name="connsiteX143" fmla="*/ 918000 w 1026000"/>
              <a:gd name="connsiteY143" fmla="*/ 243001 h 486000"/>
              <a:gd name="connsiteX144" fmla="*/ 891000 w 1026000"/>
              <a:gd name="connsiteY144" fmla="*/ 270001 h 486000"/>
              <a:gd name="connsiteX145" fmla="*/ 999000 w 1026000"/>
              <a:gd name="connsiteY145" fmla="*/ 270001 h 486000"/>
              <a:gd name="connsiteX146" fmla="*/ 972000 w 1026000"/>
              <a:gd name="connsiteY146" fmla="*/ 243001 h 486000"/>
              <a:gd name="connsiteX147" fmla="*/ 999000 w 1026000"/>
              <a:gd name="connsiteY147" fmla="*/ 216001 h 486000"/>
              <a:gd name="connsiteX148" fmla="*/ 1026000 w 1026000"/>
              <a:gd name="connsiteY148" fmla="*/ 243001 h 486000"/>
              <a:gd name="connsiteX149" fmla="*/ 999000 w 1026000"/>
              <a:gd name="connsiteY149" fmla="*/ 270001 h 486000"/>
              <a:gd name="connsiteX150" fmla="*/ 27000 w 1026000"/>
              <a:gd name="connsiteY150" fmla="*/ 378000 h 486000"/>
              <a:gd name="connsiteX151" fmla="*/ 0 w 1026000"/>
              <a:gd name="connsiteY151" fmla="*/ 351000 h 486000"/>
              <a:gd name="connsiteX152" fmla="*/ 27000 w 1026000"/>
              <a:gd name="connsiteY152" fmla="*/ 324000 h 486000"/>
              <a:gd name="connsiteX153" fmla="*/ 54000 w 1026000"/>
              <a:gd name="connsiteY153" fmla="*/ 351000 h 486000"/>
              <a:gd name="connsiteX154" fmla="*/ 27000 w 1026000"/>
              <a:gd name="connsiteY154" fmla="*/ 378000 h 486000"/>
              <a:gd name="connsiteX155" fmla="*/ 135000 w 1026000"/>
              <a:gd name="connsiteY155" fmla="*/ 378000 h 486000"/>
              <a:gd name="connsiteX156" fmla="*/ 108000 w 1026000"/>
              <a:gd name="connsiteY156" fmla="*/ 351000 h 486000"/>
              <a:gd name="connsiteX157" fmla="*/ 135000 w 1026000"/>
              <a:gd name="connsiteY157" fmla="*/ 324000 h 486000"/>
              <a:gd name="connsiteX158" fmla="*/ 162000 w 1026000"/>
              <a:gd name="connsiteY158" fmla="*/ 351000 h 486000"/>
              <a:gd name="connsiteX159" fmla="*/ 135000 w 1026000"/>
              <a:gd name="connsiteY159" fmla="*/ 378000 h 486000"/>
              <a:gd name="connsiteX160" fmla="*/ 243000 w 1026000"/>
              <a:gd name="connsiteY160" fmla="*/ 378000 h 486000"/>
              <a:gd name="connsiteX161" fmla="*/ 216000 w 1026000"/>
              <a:gd name="connsiteY161" fmla="*/ 351000 h 486000"/>
              <a:gd name="connsiteX162" fmla="*/ 243000 w 1026000"/>
              <a:gd name="connsiteY162" fmla="*/ 324000 h 486000"/>
              <a:gd name="connsiteX163" fmla="*/ 270000 w 1026000"/>
              <a:gd name="connsiteY163" fmla="*/ 351000 h 486000"/>
              <a:gd name="connsiteX164" fmla="*/ 243000 w 1026000"/>
              <a:gd name="connsiteY164" fmla="*/ 378000 h 486000"/>
              <a:gd name="connsiteX165" fmla="*/ 351000 w 1026000"/>
              <a:gd name="connsiteY165" fmla="*/ 378000 h 486000"/>
              <a:gd name="connsiteX166" fmla="*/ 324000 w 1026000"/>
              <a:gd name="connsiteY166" fmla="*/ 351000 h 486000"/>
              <a:gd name="connsiteX167" fmla="*/ 351000 w 1026000"/>
              <a:gd name="connsiteY167" fmla="*/ 324000 h 486000"/>
              <a:gd name="connsiteX168" fmla="*/ 378000 w 1026000"/>
              <a:gd name="connsiteY168" fmla="*/ 351000 h 486000"/>
              <a:gd name="connsiteX169" fmla="*/ 351000 w 1026000"/>
              <a:gd name="connsiteY169" fmla="*/ 378000 h 486000"/>
              <a:gd name="connsiteX170" fmla="*/ 459000 w 1026000"/>
              <a:gd name="connsiteY170" fmla="*/ 378000 h 486000"/>
              <a:gd name="connsiteX171" fmla="*/ 432000 w 1026000"/>
              <a:gd name="connsiteY171" fmla="*/ 351000 h 486000"/>
              <a:gd name="connsiteX172" fmla="*/ 459000 w 1026000"/>
              <a:gd name="connsiteY172" fmla="*/ 324000 h 486000"/>
              <a:gd name="connsiteX173" fmla="*/ 486000 w 1026000"/>
              <a:gd name="connsiteY173" fmla="*/ 351000 h 486000"/>
              <a:gd name="connsiteX174" fmla="*/ 459000 w 1026000"/>
              <a:gd name="connsiteY174" fmla="*/ 378000 h 486000"/>
              <a:gd name="connsiteX175" fmla="*/ 567000 w 1026000"/>
              <a:gd name="connsiteY175" fmla="*/ 378000 h 486000"/>
              <a:gd name="connsiteX176" fmla="*/ 540000 w 1026000"/>
              <a:gd name="connsiteY176" fmla="*/ 351000 h 486000"/>
              <a:gd name="connsiteX177" fmla="*/ 567000 w 1026000"/>
              <a:gd name="connsiteY177" fmla="*/ 324000 h 486000"/>
              <a:gd name="connsiteX178" fmla="*/ 594000 w 1026000"/>
              <a:gd name="connsiteY178" fmla="*/ 351000 h 486000"/>
              <a:gd name="connsiteX179" fmla="*/ 567000 w 1026000"/>
              <a:gd name="connsiteY179" fmla="*/ 378000 h 486000"/>
              <a:gd name="connsiteX180" fmla="*/ 675000 w 1026000"/>
              <a:gd name="connsiteY180" fmla="*/ 378000 h 486000"/>
              <a:gd name="connsiteX181" fmla="*/ 648000 w 1026000"/>
              <a:gd name="connsiteY181" fmla="*/ 351000 h 486000"/>
              <a:gd name="connsiteX182" fmla="*/ 675000 w 1026000"/>
              <a:gd name="connsiteY182" fmla="*/ 324000 h 486000"/>
              <a:gd name="connsiteX183" fmla="*/ 702000 w 1026000"/>
              <a:gd name="connsiteY183" fmla="*/ 351000 h 486000"/>
              <a:gd name="connsiteX184" fmla="*/ 675000 w 1026000"/>
              <a:gd name="connsiteY184" fmla="*/ 378000 h 486000"/>
              <a:gd name="connsiteX185" fmla="*/ 783000 w 1026000"/>
              <a:gd name="connsiteY185" fmla="*/ 378000 h 486000"/>
              <a:gd name="connsiteX186" fmla="*/ 756000 w 1026000"/>
              <a:gd name="connsiteY186" fmla="*/ 351000 h 486000"/>
              <a:gd name="connsiteX187" fmla="*/ 783000 w 1026000"/>
              <a:gd name="connsiteY187" fmla="*/ 324000 h 486000"/>
              <a:gd name="connsiteX188" fmla="*/ 810000 w 1026000"/>
              <a:gd name="connsiteY188" fmla="*/ 351000 h 486000"/>
              <a:gd name="connsiteX189" fmla="*/ 783000 w 1026000"/>
              <a:gd name="connsiteY189" fmla="*/ 378000 h 486000"/>
              <a:gd name="connsiteX190" fmla="*/ 891000 w 1026000"/>
              <a:gd name="connsiteY190" fmla="*/ 378000 h 486000"/>
              <a:gd name="connsiteX191" fmla="*/ 864000 w 1026000"/>
              <a:gd name="connsiteY191" fmla="*/ 351000 h 486000"/>
              <a:gd name="connsiteX192" fmla="*/ 891000 w 1026000"/>
              <a:gd name="connsiteY192" fmla="*/ 324000 h 486000"/>
              <a:gd name="connsiteX193" fmla="*/ 918000 w 1026000"/>
              <a:gd name="connsiteY193" fmla="*/ 351000 h 486000"/>
              <a:gd name="connsiteX194" fmla="*/ 891000 w 1026000"/>
              <a:gd name="connsiteY194" fmla="*/ 378000 h 486000"/>
              <a:gd name="connsiteX195" fmla="*/ 999000 w 1026000"/>
              <a:gd name="connsiteY195" fmla="*/ 378000 h 486000"/>
              <a:gd name="connsiteX196" fmla="*/ 972000 w 1026000"/>
              <a:gd name="connsiteY196" fmla="*/ 351000 h 486000"/>
              <a:gd name="connsiteX197" fmla="*/ 999000 w 1026000"/>
              <a:gd name="connsiteY197" fmla="*/ 324000 h 486000"/>
              <a:gd name="connsiteX198" fmla="*/ 1026000 w 1026000"/>
              <a:gd name="connsiteY198" fmla="*/ 351000 h 486000"/>
              <a:gd name="connsiteX199" fmla="*/ 999000 w 1026000"/>
              <a:gd name="connsiteY199" fmla="*/ 378000 h 486000"/>
              <a:gd name="connsiteX200" fmla="*/ 27000 w 1026000"/>
              <a:gd name="connsiteY200" fmla="*/ 486000 h 486000"/>
              <a:gd name="connsiteX201" fmla="*/ 0 w 1026000"/>
              <a:gd name="connsiteY201" fmla="*/ 459001 h 486000"/>
              <a:gd name="connsiteX202" fmla="*/ 27000 w 1026000"/>
              <a:gd name="connsiteY202" fmla="*/ 432001 h 486000"/>
              <a:gd name="connsiteX203" fmla="*/ 54000 w 1026000"/>
              <a:gd name="connsiteY203" fmla="*/ 459001 h 486000"/>
              <a:gd name="connsiteX204" fmla="*/ 27000 w 1026000"/>
              <a:gd name="connsiteY204" fmla="*/ 486000 h 486000"/>
              <a:gd name="connsiteX205" fmla="*/ 135000 w 1026000"/>
              <a:gd name="connsiteY205" fmla="*/ 486000 h 486000"/>
              <a:gd name="connsiteX206" fmla="*/ 108000 w 1026000"/>
              <a:gd name="connsiteY206" fmla="*/ 459001 h 486000"/>
              <a:gd name="connsiteX207" fmla="*/ 135000 w 1026000"/>
              <a:gd name="connsiteY207" fmla="*/ 432001 h 486000"/>
              <a:gd name="connsiteX208" fmla="*/ 162000 w 1026000"/>
              <a:gd name="connsiteY208" fmla="*/ 459001 h 486000"/>
              <a:gd name="connsiteX209" fmla="*/ 135000 w 1026000"/>
              <a:gd name="connsiteY209" fmla="*/ 486000 h 486000"/>
              <a:gd name="connsiteX210" fmla="*/ 243000 w 1026000"/>
              <a:gd name="connsiteY210" fmla="*/ 486000 h 486000"/>
              <a:gd name="connsiteX211" fmla="*/ 216000 w 1026000"/>
              <a:gd name="connsiteY211" fmla="*/ 459001 h 486000"/>
              <a:gd name="connsiteX212" fmla="*/ 243000 w 1026000"/>
              <a:gd name="connsiteY212" fmla="*/ 432001 h 486000"/>
              <a:gd name="connsiteX213" fmla="*/ 270000 w 1026000"/>
              <a:gd name="connsiteY213" fmla="*/ 459001 h 486000"/>
              <a:gd name="connsiteX214" fmla="*/ 243000 w 1026000"/>
              <a:gd name="connsiteY214" fmla="*/ 486000 h 486000"/>
              <a:gd name="connsiteX215" fmla="*/ 351000 w 1026000"/>
              <a:gd name="connsiteY215" fmla="*/ 486000 h 486000"/>
              <a:gd name="connsiteX216" fmla="*/ 324000 w 1026000"/>
              <a:gd name="connsiteY216" fmla="*/ 459001 h 486000"/>
              <a:gd name="connsiteX217" fmla="*/ 351000 w 1026000"/>
              <a:gd name="connsiteY217" fmla="*/ 432001 h 486000"/>
              <a:gd name="connsiteX218" fmla="*/ 378000 w 1026000"/>
              <a:gd name="connsiteY218" fmla="*/ 459001 h 486000"/>
              <a:gd name="connsiteX219" fmla="*/ 351000 w 1026000"/>
              <a:gd name="connsiteY219" fmla="*/ 486000 h 486000"/>
              <a:gd name="connsiteX220" fmla="*/ 459000 w 1026000"/>
              <a:gd name="connsiteY220" fmla="*/ 486000 h 486000"/>
              <a:gd name="connsiteX221" fmla="*/ 432000 w 1026000"/>
              <a:gd name="connsiteY221" fmla="*/ 459001 h 486000"/>
              <a:gd name="connsiteX222" fmla="*/ 459000 w 1026000"/>
              <a:gd name="connsiteY222" fmla="*/ 432001 h 486000"/>
              <a:gd name="connsiteX223" fmla="*/ 486000 w 1026000"/>
              <a:gd name="connsiteY223" fmla="*/ 459001 h 486000"/>
              <a:gd name="connsiteX224" fmla="*/ 459000 w 1026000"/>
              <a:gd name="connsiteY224" fmla="*/ 486000 h 486000"/>
              <a:gd name="connsiteX225" fmla="*/ 567000 w 1026000"/>
              <a:gd name="connsiteY225" fmla="*/ 486000 h 486000"/>
              <a:gd name="connsiteX226" fmla="*/ 540000 w 1026000"/>
              <a:gd name="connsiteY226" fmla="*/ 459001 h 486000"/>
              <a:gd name="connsiteX227" fmla="*/ 567000 w 1026000"/>
              <a:gd name="connsiteY227" fmla="*/ 432001 h 486000"/>
              <a:gd name="connsiteX228" fmla="*/ 594000 w 1026000"/>
              <a:gd name="connsiteY228" fmla="*/ 459001 h 486000"/>
              <a:gd name="connsiteX229" fmla="*/ 567000 w 1026000"/>
              <a:gd name="connsiteY229" fmla="*/ 486000 h 486000"/>
              <a:gd name="connsiteX230" fmla="*/ 675000 w 1026000"/>
              <a:gd name="connsiteY230" fmla="*/ 486000 h 486000"/>
              <a:gd name="connsiteX231" fmla="*/ 648000 w 1026000"/>
              <a:gd name="connsiteY231" fmla="*/ 459001 h 486000"/>
              <a:gd name="connsiteX232" fmla="*/ 675000 w 1026000"/>
              <a:gd name="connsiteY232" fmla="*/ 432001 h 486000"/>
              <a:gd name="connsiteX233" fmla="*/ 702000 w 1026000"/>
              <a:gd name="connsiteY233" fmla="*/ 459001 h 486000"/>
              <a:gd name="connsiteX234" fmla="*/ 675000 w 1026000"/>
              <a:gd name="connsiteY234" fmla="*/ 486000 h 486000"/>
              <a:gd name="connsiteX235" fmla="*/ 783000 w 1026000"/>
              <a:gd name="connsiteY235" fmla="*/ 486000 h 486000"/>
              <a:gd name="connsiteX236" fmla="*/ 756000 w 1026000"/>
              <a:gd name="connsiteY236" fmla="*/ 459001 h 486000"/>
              <a:gd name="connsiteX237" fmla="*/ 783000 w 1026000"/>
              <a:gd name="connsiteY237" fmla="*/ 432001 h 486000"/>
              <a:gd name="connsiteX238" fmla="*/ 810000 w 1026000"/>
              <a:gd name="connsiteY238" fmla="*/ 459001 h 486000"/>
              <a:gd name="connsiteX239" fmla="*/ 783000 w 1026000"/>
              <a:gd name="connsiteY239" fmla="*/ 486000 h 486000"/>
              <a:gd name="connsiteX240" fmla="*/ 891000 w 1026000"/>
              <a:gd name="connsiteY240" fmla="*/ 486000 h 486000"/>
              <a:gd name="connsiteX241" fmla="*/ 864000 w 1026000"/>
              <a:gd name="connsiteY241" fmla="*/ 459001 h 486000"/>
              <a:gd name="connsiteX242" fmla="*/ 891000 w 1026000"/>
              <a:gd name="connsiteY242" fmla="*/ 432001 h 486000"/>
              <a:gd name="connsiteX243" fmla="*/ 918000 w 1026000"/>
              <a:gd name="connsiteY243" fmla="*/ 459001 h 486000"/>
              <a:gd name="connsiteX244" fmla="*/ 891000 w 1026000"/>
              <a:gd name="connsiteY244" fmla="*/ 486000 h 486000"/>
              <a:gd name="connsiteX245" fmla="*/ 999000 w 1026000"/>
              <a:gd name="connsiteY245" fmla="*/ 486000 h 486000"/>
              <a:gd name="connsiteX246" fmla="*/ 972000 w 1026000"/>
              <a:gd name="connsiteY246" fmla="*/ 459001 h 486000"/>
              <a:gd name="connsiteX247" fmla="*/ 999000 w 1026000"/>
              <a:gd name="connsiteY247" fmla="*/ 432001 h 486000"/>
              <a:gd name="connsiteX248" fmla="*/ 1026000 w 1026000"/>
              <a:gd name="connsiteY248" fmla="*/ 459001 h 486000"/>
              <a:gd name="connsiteX249" fmla="*/ 999000 w 1026000"/>
              <a:gd name="connsiteY249" fmla="*/ 486000 h 4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026000" h="486000">
                <a:moveTo>
                  <a:pt x="27000" y="54001"/>
                </a:moveTo>
                <a:cubicBezTo>
                  <a:pt x="12088" y="54001"/>
                  <a:pt x="0" y="41913"/>
                  <a:pt x="0" y="27000"/>
                </a:cubicBez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lose/>
                <a:moveTo>
                  <a:pt x="135000" y="54001"/>
                </a:moveTo>
                <a:cubicBezTo>
                  <a:pt x="120088" y="54001"/>
                  <a:pt x="108000" y="41913"/>
                  <a:pt x="108000" y="27000"/>
                </a:cubicBez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lose/>
                <a:moveTo>
                  <a:pt x="243000" y="54001"/>
                </a:moveTo>
                <a:cubicBezTo>
                  <a:pt x="228088" y="54001"/>
                  <a:pt x="216000" y="41913"/>
                  <a:pt x="216000" y="27000"/>
                </a:cubicBez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lose/>
                <a:moveTo>
                  <a:pt x="351000" y="54001"/>
                </a:moveTo>
                <a:cubicBezTo>
                  <a:pt x="336088" y="54001"/>
                  <a:pt x="324000" y="41913"/>
                  <a:pt x="324000" y="27000"/>
                </a:cubicBez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lose/>
                <a:moveTo>
                  <a:pt x="459000" y="54001"/>
                </a:moveTo>
                <a:cubicBezTo>
                  <a:pt x="444088" y="54001"/>
                  <a:pt x="432000" y="41913"/>
                  <a:pt x="432000" y="27000"/>
                </a:cubicBez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lose/>
                <a:moveTo>
                  <a:pt x="567000" y="54001"/>
                </a:moveTo>
                <a:cubicBezTo>
                  <a:pt x="552088" y="54001"/>
                  <a:pt x="540000" y="41913"/>
                  <a:pt x="540000" y="27000"/>
                </a:cubicBez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lose/>
                <a:moveTo>
                  <a:pt x="675000" y="54001"/>
                </a:moveTo>
                <a:cubicBezTo>
                  <a:pt x="660088" y="54001"/>
                  <a:pt x="648000" y="41913"/>
                  <a:pt x="648000" y="27000"/>
                </a:cubicBez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lose/>
                <a:moveTo>
                  <a:pt x="783000" y="54001"/>
                </a:moveTo>
                <a:cubicBezTo>
                  <a:pt x="768088" y="54001"/>
                  <a:pt x="756000" y="41913"/>
                  <a:pt x="756000" y="27000"/>
                </a:cubicBez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lose/>
                <a:moveTo>
                  <a:pt x="891000" y="54001"/>
                </a:moveTo>
                <a:cubicBezTo>
                  <a:pt x="876088" y="54001"/>
                  <a:pt x="864000" y="41913"/>
                  <a:pt x="864000" y="27000"/>
                </a:cubicBez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lose/>
                <a:moveTo>
                  <a:pt x="999000" y="54001"/>
                </a:moveTo>
                <a:cubicBezTo>
                  <a:pt x="984088" y="54001"/>
                  <a:pt x="972000" y="41913"/>
                  <a:pt x="972000" y="27000"/>
                </a:cubicBez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lose/>
                <a:moveTo>
                  <a:pt x="27000" y="162000"/>
                </a:moveTo>
                <a:cubicBezTo>
                  <a:pt x="12088" y="162000"/>
                  <a:pt x="0" y="149912"/>
                  <a:pt x="0" y="135000"/>
                </a:cubicBez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lose/>
                <a:moveTo>
                  <a:pt x="135000" y="162000"/>
                </a:moveTo>
                <a:cubicBezTo>
                  <a:pt x="120088" y="162000"/>
                  <a:pt x="108000" y="149912"/>
                  <a:pt x="108000" y="135000"/>
                </a:cubicBez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lose/>
                <a:moveTo>
                  <a:pt x="243000" y="162000"/>
                </a:moveTo>
                <a:cubicBezTo>
                  <a:pt x="228088" y="162000"/>
                  <a:pt x="216000" y="149912"/>
                  <a:pt x="216000" y="135000"/>
                </a:cubicBez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lose/>
                <a:moveTo>
                  <a:pt x="351000" y="162000"/>
                </a:moveTo>
                <a:cubicBezTo>
                  <a:pt x="336088" y="162000"/>
                  <a:pt x="324000" y="149912"/>
                  <a:pt x="324000" y="135000"/>
                </a:cubicBez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lose/>
                <a:moveTo>
                  <a:pt x="459000" y="162000"/>
                </a:moveTo>
                <a:cubicBezTo>
                  <a:pt x="444088" y="162000"/>
                  <a:pt x="432000" y="149912"/>
                  <a:pt x="432000" y="135000"/>
                </a:cubicBez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lose/>
                <a:moveTo>
                  <a:pt x="567000" y="162000"/>
                </a:moveTo>
                <a:cubicBezTo>
                  <a:pt x="552088" y="162000"/>
                  <a:pt x="540000" y="149912"/>
                  <a:pt x="540000" y="135000"/>
                </a:cubicBez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lose/>
                <a:moveTo>
                  <a:pt x="675000" y="162000"/>
                </a:moveTo>
                <a:cubicBezTo>
                  <a:pt x="660088" y="162000"/>
                  <a:pt x="648000" y="149912"/>
                  <a:pt x="648000" y="135000"/>
                </a:cubicBez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lose/>
                <a:moveTo>
                  <a:pt x="783000" y="162000"/>
                </a:moveTo>
                <a:cubicBezTo>
                  <a:pt x="768088" y="162000"/>
                  <a:pt x="756000" y="149912"/>
                  <a:pt x="756000" y="135000"/>
                </a:cubicBez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lose/>
                <a:moveTo>
                  <a:pt x="891000" y="162000"/>
                </a:moveTo>
                <a:cubicBezTo>
                  <a:pt x="876088" y="162000"/>
                  <a:pt x="864000" y="149912"/>
                  <a:pt x="864000" y="135000"/>
                </a:cubicBez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lose/>
                <a:moveTo>
                  <a:pt x="999000" y="162000"/>
                </a:moveTo>
                <a:cubicBezTo>
                  <a:pt x="984088" y="162000"/>
                  <a:pt x="972000" y="149912"/>
                  <a:pt x="972000" y="135000"/>
                </a:cubicBez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lose/>
                <a:moveTo>
                  <a:pt x="27000" y="270001"/>
                </a:moveTo>
                <a:cubicBezTo>
                  <a:pt x="12088" y="270001"/>
                  <a:pt x="0" y="257913"/>
                  <a:pt x="0" y="243001"/>
                </a:cubicBez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lose/>
                <a:moveTo>
                  <a:pt x="135000" y="270001"/>
                </a:moveTo>
                <a:cubicBezTo>
                  <a:pt x="120088" y="270001"/>
                  <a:pt x="108000" y="257913"/>
                  <a:pt x="108000" y="243001"/>
                </a:cubicBez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lose/>
                <a:moveTo>
                  <a:pt x="243000" y="270001"/>
                </a:moveTo>
                <a:cubicBezTo>
                  <a:pt x="228088" y="270001"/>
                  <a:pt x="216000" y="257913"/>
                  <a:pt x="216000" y="243001"/>
                </a:cubicBez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lose/>
                <a:moveTo>
                  <a:pt x="351000" y="270001"/>
                </a:moveTo>
                <a:cubicBezTo>
                  <a:pt x="336088" y="270001"/>
                  <a:pt x="324000" y="257913"/>
                  <a:pt x="324000" y="243001"/>
                </a:cubicBez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lose/>
                <a:moveTo>
                  <a:pt x="459000" y="270001"/>
                </a:moveTo>
                <a:cubicBezTo>
                  <a:pt x="444088" y="270001"/>
                  <a:pt x="432000" y="257913"/>
                  <a:pt x="432000" y="243001"/>
                </a:cubicBez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lose/>
                <a:moveTo>
                  <a:pt x="567000" y="270001"/>
                </a:moveTo>
                <a:cubicBezTo>
                  <a:pt x="552088" y="270001"/>
                  <a:pt x="540000" y="257913"/>
                  <a:pt x="540000" y="243001"/>
                </a:cubicBez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lose/>
                <a:moveTo>
                  <a:pt x="675000" y="270001"/>
                </a:moveTo>
                <a:cubicBezTo>
                  <a:pt x="660088" y="270001"/>
                  <a:pt x="648000" y="257913"/>
                  <a:pt x="648000" y="243001"/>
                </a:cubicBez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lose/>
                <a:moveTo>
                  <a:pt x="783000" y="270001"/>
                </a:moveTo>
                <a:cubicBezTo>
                  <a:pt x="768088" y="270001"/>
                  <a:pt x="756000" y="257913"/>
                  <a:pt x="756000" y="243001"/>
                </a:cubicBez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lose/>
                <a:moveTo>
                  <a:pt x="891000" y="270001"/>
                </a:moveTo>
                <a:cubicBezTo>
                  <a:pt x="876088" y="270001"/>
                  <a:pt x="864000" y="257913"/>
                  <a:pt x="864000" y="243001"/>
                </a:cubicBez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lose/>
                <a:moveTo>
                  <a:pt x="999000" y="270001"/>
                </a:moveTo>
                <a:cubicBezTo>
                  <a:pt x="984088" y="270001"/>
                  <a:pt x="972000" y="257913"/>
                  <a:pt x="972000" y="243001"/>
                </a:cubicBez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lose/>
                <a:moveTo>
                  <a:pt x="27000" y="378000"/>
                </a:moveTo>
                <a:cubicBezTo>
                  <a:pt x="12088" y="378000"/>
                  <a:pt x="0" y="365913"/>
                  <a:pt x="0" y="351000"/>
                </a:cubicBez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lose/>
                <a:moveTo>
                  <a:pt x="135000" y="378000"/>
                </a:moveTo>
                <a:cubicBezTo>
                  <a:pt x="120088" y="378000"/>
                  <a:pt x="108000" y="365913"/>
                  <a:pt x="108000" y="351000"/>
                </a:cubicBez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lose/>
                <a:moveTo>
                  <a:pt x="243000" y="378000"/>
                </a:moveTo>
                <a:cubicBezTo>
                  <a:pt x="228088" y="378000"/>
                  <a:pt x="216000" y="365913"/>
                  <a:pt x="216000" y="351000"/>
                </a:cubicBez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lose/>
                <a:moveTo>
                  <a:pt x="351000" y="378000"/>
                </a:moveTo>
                <a:cubicBezTo>
                  <a:pt x="336088" y="378000"/>
                  <a:pt x="324000" y="365913"/>
                  <a:pt x="324000" y="351000"/>
                </a:cubicBez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lose/>
                <a:moveTo>
                  <a:pt x="459000" y="378000"/>
                </a:moveTo>
                <a:cubicBezTo>
                  <a:pt x="444088" y="378000"/>
                  <a:pt x="432000" y="365913"/>
                  <a:pt x="432000" y="351000"/>
                </a:cubicBez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lose/>
                <a:moveTo>
                  <a:pt x="567000" y="378000"/>
                </a:moveTo>
                <a:cubicBezTo>
                  <a:pt x="552088" y="378000"/>
                  <a:pt x="540000" y="365913"/>
                  <a:pt x="540000" y="351000"/>
                </a:cubicBez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lose/>
                <a:moveTo>
                  <a:pt x="675000" y="378000"/>
                </a:moveTo>
                <a:cubicBezTo>
                  <a:pt x="660088" y="378000"/>
                  <a:pt x="648000" y="365913"/>
                  <a:pt x="648000" y="351000"/>
                </a:cubicBez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lose/>
                <a:moveTo>
                  <a:pt x="783000" y="378000"/>
                </a:moveTo>
                <a:cubicBezTo>
                  <a:pt x="768088" y="378000"/>
                  <a:pt x="756000" y="365913"/>
                  <a:pt x="756000" y="351000"/>
                </a:cubicBez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lose/>
                <a:moveTo>
                  <a:pt x="891000" y="378000"/>
                </a:moveTo>
                <a:cubicBezTo>
                  <a:pt x="876088" y="378000"/>
                  <a:pt x="864000" y="365913"/>
                  <a:pt x="864000" y="351000"/>
                </a:cubicBez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lose/>
                <a:moveTo>
                  <a:pt x="999000" y="378000"/>
                </a:moveTo>
                <a:cubicBezTo>
                  <a:pt x="984088" y="378000"/>
                  <a:pt x="972000" y="365913"/>
                  <a:pt x="972000" y="351000"/>
                </a:cubicBez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lose/>
                <a:moveTo>
                  <a:pt x="27000" y="486000"/>
                </a:moveTo>
                <a:cubicBezTo>
                  <a:pt x="12088" y="486000"/>
                  <a:pt x="0" y="473912"/>
                  <a:pt x="0" y="459001"/>
                </a:cubicBez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73912"/>
                  <a:pt x="41912" y="486000"/>
                  <a:pt x="27000" y="486000"/>
                </a:cubicBezTo>
                <a:close/>
                <a:moveTo>
                  <a:pt x="135000" y="486000"/>
                </a:moveTo>
                <a:cubicBezTo>
                  <a:pt x="120088" y="486000"/>
                  <a:pt x="108000" y="473912"/>
                  <a:pt x="108000" y="459001"/>
                </a:cubicBez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73912"/>
                  <a:pt x="149912" y="486000"/>
                  <a:pt x="135000" y="486000"/>
                </a:cubicBezTo>
                <a:close/>
                <a:moveTo>
                  <a:pt x="243000" y="486000"/>
                </a:moveTo>
                <a:cubicBezTo>
                  <a:pt x="228088" y="486000"/>
                  <a:pt x="216000" y="473912"/>
                  <a:pt x="216000" y="459001"/>
                </a:cubicBez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73912"/>
                  <a:pt x="257912" y="486000"/>
                  <a:pt x="243000" y="486000"/>
                </a:cubicBezTo>
                <a:close/>
                <a:moveTo>
                  <a:pt x="351000" y="486000"/>
                </a:moveTo>
                <a:cubicBezTo>
                  <a:pt x="336088" y="486000"/>
                  <a:pt x="324000" y="473912"/>
                  <a:pt x="324000" y="459001"/>
                </a:cubicBez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73912"/>
                  <a:pt x="365912" y="486000"/>
                  <a:pt x="351000" y="486000"/>
                </a:cubicBezTo>
                <a:close/>
                <a:moveTo>
                  <a:pt x="459000" y="486000"/>
                </a:moveTo>
                <a:cubicBezTo>
                  <a:pt x="444088" y="486000"/>
                  <a:pt x="432000" y="473912"/>
                  <a:pt x="432000" y="459001"/>
                </a:cubicBez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73912"/>
                  <a:pt x="473912" y="486000"/>
                  <a:pt x="459000" y="486000"/>
                </a:cubicBezTo>
                <a:close/>
                <a:moveTo>
                  <a:pt x="567000" y="486000"/>
                </a:moveTo>
                <a:cubicBezTo>
                  <a:pt x="552088" y="486000"/>
                  <a:pt x="540000" y="473912"/>
                  <a:pt x="540000" y="459001"/>
                </a:cubicBez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73912"/>
                  <a:pt x="581912" y="486000"/>
                  <a:pt x="567000" y="486000"/>
                </a:cubicBezTo>
                <a:close/>
                <a:moveTo>
                  <a:pt x="675000" y="486000"/>
                </a:moveTo>
                <a:cubicBezTo>
                  <a:pt x="660088" y="486000"/>
                  <a:pt x="648000" y="473912"/>
                  <a:pt x="648000" y="459001"/>
                </a:cubicBez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73912"/>
                  <a:pt x="689912" y="486000"/>
                  <a:pt x="675000" y="486000"/>
                </a:cubicBezTo>
                <a:close/>
                <a:moveTo>
                  <a:pt x="783000" y="486000"/>
                </a:moveTo>
                <a:cubicBezTo>
                  <a:pt x="768088" y="486000"/>
                  <a:pt x="756000" y="473912"/>
                  <a:pt x="756000" y="459001"/>
                </a:cubicBez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73912"/>
                  <a:pt x="797912" y="486000"/>
                  <a:pt x="783000" y="486000"/>
                </a:cubicBezTo>
                <a:close/>
                <a:moveTo>
                  <a:pt x="891000" y="486000"/>
                </a:moveTo>
                <a:cubicBezTo>
                  <a:pt x="876088" y="486000"/>
                  <a:pt x="864000" y="473912"/>
                  <a:pt x="864000" y="459001"/>
                </a:cubicBez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73912"/>
                  <a:pt x="905912" y="486000"/>
                  <a:pt x="891000" y="486000"/>
                </a:cubicBezTo>
                <a:close/>
                <a:moveTo>
                  <a:pt x="999000" y="486000"/>
                </a:moveTo>
                <a:cubicBezTo>
                  <a:pt x="984088" y="486000"/>
                  <a:pt x="972000" y="473912"/>
                  <a:pt x="972000" y="459001"/>
                </a:cubicBez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73912"/>
                  <a:pt x="1013912" y="486000"/>
                  <a:pt x="999000" y="486000"/>
                </a:cubicBezTo>
                <a:close/>
              </a:path>
            </a:pathLst>
          </a:custGeom>
          <a:solidFill>
            <a:srgbClr val="FF8728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29D9EB7-85CA-3506-7ABB-A597A8B52BB9}"/>
              </a:ext>
            </a:extLst>
          </p:cNvPr>
          <p:cNvGrpSpPr/>
          <p:nvPr/>
        </p:nvGrpSpPr>
        <p:grpSpPr>
          <a:xfrm>
            <a:off x="4250887" y="32242"/>
            <a:ext cx="1307299" cy="283955"/>
            <a:chOff x="4250887" y="32242"/>
            <a:chExt cx="1307299" cy="28395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5CD5FB4F-3CA7-5214-B615-B0D36FAE1CC9}"/>
                </a:ext>
              </a:extLst>
            </p:cNvPr>
            <p:cNvGrpSpPr/>
            <p:nvPr/>
          </p:nvGrpSpPr>
          <p:grpSpPr>
            <a:xfrm>
              <a:off x="4341968" y="32242"/>
              <a:ext cx="1216218" cy="111760"/>
              <a:chOff x="4352128" y="47482"/>
              <a:chExt cx="1216218" cy="111760"/>
            </a:xfrm>
            <a:solidFill>
              <a:srgbClr val="FDC910"/>
            </a:solidFill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D045C39-0037-4702-30AC-3E2E81670353}"/>
                  </a:ext>
                </a:extLst>
              </p:cNvPr>
              <p:cNvSpPr/>
              <p:nvPr/>
            </p:nvSpPr>
            <p:spPr>
              <a:xfrm>
                <a:off x="435212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21A7E809-42CE-6B91-18EF-7CB415EC2E05}"/>
                  </a:ext>
                </a:extLst>
              </p:cNvPr>
              <p:cNvSpPr/>
              <p:nvPr/>
            </p:nvSpPr>
            <p:spPr>
              <a:xfrm>
                <a:off x="450990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9B6D9E83-11D3-1616-69A0-6850565C249A}"/>
                  </a:ext>
                </a:extLst>
              </p:cNvPr>
              <p:cNvSpPr/>
              <p:nvPr/>
            </p:nvSpPr>
            <p:spPr>
              <a:xfrm>
                <a:off x="466768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132494-6E65-03CF-18C1-C8F6452B3BC7}"/>
                  </a:ext>
                </a:extLst>
              </p:cNvPr>
              <p:cNvSpPr/>
              <p:nvPr/>
            </p:nvSpPr>
            <p:spPr>
              <a:xfrm>
                <a:off x="482546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27890718-3C92-9051-AF78-77F40A8F6F7C}"/>
                  </a:ext>
                </a:extLst>
              </p:cNvPr>
              <p:cNvSpPr/>
              <p:nvPr/>
            </p:nvSpPr>
            <p:spPr>
              <a:xfrm>
                <a:off x="498324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459E552-E4D6-A1A7-4BA3-C69F0A44AC37}"/>
                  </a:ext>
                </a:extLst>
              </p:cNvPr>
              <p:cNvSpPr/>
              <p:nvPr/>
            </p:nvSpPr>
            <p:spPr>
              <a:xfrm>
                <a:off x="514102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0DAD2F1A-8D5C-960C-CE0A-60EDE2C04536}"/>
                  </a:ext>
                </a:extLst>
              </p:cNvPr>
              <p:cNvSpPr/>
              <p:nvPr/>
            </p:nvSpPr>
            <p:spPr>
              <a:xfrm>
                <a:off x="529880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40A4D0A-1828-9EAA-CC8B-8CF1E408F252}"/>
                  </a:ext>
                </a:extLst>
              </p:cNvPr>
              <p:cNvSpPr/>
              <p:nvPr/>
            </p:nvSpPr>
            <p:spPr>
              <a:xfrm>
                <a:off x="5456586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2DEB971-8ABE-0F1C-A9BD-741601518579}"/>
                </a:ext>
              </a:extLst>
            </p:cNvPr>
            <p:cNvGrpSpPr/>
            <p:nvPr/>
          </p:nvGrpSpPr>
          <p:grpSpPr>
            <a:xfrm>
              <a:off x="4250887" y="204437"/>
              <a:ext cx="1216218" cy="111760"/>
              <a:chOff x="4352128" y="47482"/>
              <a:chExt cx="1216218" cy="111760"/>
            </a:xfrm>
            <a:solidFill>
              <a:srgbClr val="FDC910"/>
            </a:solidFill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D4C50936-59A6-1A3E-55D8-B1FE4C93B77C}"/>
                  </a:ext>
                </a:extLst>
              </p:cNvPr>
              <p:cNvSpPr/>
              <p:nvPr/>
            </p:nvSpPr>
            <p:spPr>
              <a:xfrm>
                <a:off x="435212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6157F119-3EA4-8AA5-C950-EC904B840FA9}"/>
                  </a:ext>
                </a:extLst>
              </p:cNvPr>
              <p:cNvSpPr/>
              <p:nvPr/>
            </p:nvSpPr>
            <p:spPr>
              <a:xfrm>
                <a:off x="450990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AE910604-1E18-AF8A-32AF-BD4754FEFA2E}"/>
                  </a:ext>
                </a:extLst>
              </p:cNvPr>
              <p:cNvSpPr/>
              <p:nvPr/>
            </p:nvSpPr>
            <p:spPr>
              <a:xfrm>
                <a:off x="466768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83F205E3-F784-AB59-F10E-44D9A70B1DCC}"/>
                  </a:ext>
                </a:extLst>
              </p:cNvPr>
              <p:cNvSpPr/>
              <p:nvPr/>
            </p:nvSpPr>
            <p:spPr>
              <a:xfrm>
                <a:off x="482546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1A2EA13-3D52-F98F-39C7-878F55C3AE55}"/>
                  </a:ext>
                </a:extLst>
              </p:cNvPr>
              <p:cNvSpPr/>
              <p:nvPr/>
            </p:nvSpPr>
            <p:spPr>
              <a:xfrm>
                <a:off x="498324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364489EF-171D-60D7-F6A8-83BFD8A32E65}"/>
                  </a:ext>
                </a:extLst>
              </p:cNvPr>
              <p:cNvSpPr/>
              <p:nvPr/>
            </p:nvSpPr>
            <p:spPr>
              <a:xfrm>
                <a:off x="514102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FDC97983-B010-6607-08ED-1FD014256BC1}"/>
                  </a:ext>
                </a:extLst>
              </p:cNvPr>
              <p:cNvSpPr/>
              <p:nvPr/>
            </p:nvSpPr>
            <p:spPr>
              <a:xfrm>
                <a:off x="529880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69D4D39-3AC4-FD09-D23D-998AE0EE8EBB}"/>
                  </a:ext>
                </a:extLst>
              </p:cNvPr>
              <p:cNvSpPr/>
              <p:nvPr/>
            </p:nvSpPr>
            <p:spPr>
              <a:xfrm>
                <a:off x="5456586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</p:grpSp>
      </p:grpSp>
      <p:sp>
        <p:nvSpPr>
          <p:cNvPr id="48" name="十字形 47">
            <a:extLst>
              <a:ext uri="{FF2B5EF4-FFF2-40B4-BE49-F238E27FC236}">
                <a16:creationId xmlns:a16="http://schemas.microsoft.com/office/drawing/2014/main" id="{DBADE9B6-20DE-B81E-91E7-DEA50E059A35}"/>
              </a:ext>
            </a:extLst>
          </p:cNvPr>
          <p:cNvSpPr/>
          <p:nvPr/>
        </p:nvSpPr>
        <p:spPr>
          <a:xfrm rot="18900000" flipV="1">
            <a:off x="497807" y="5061096"/>
            <a:ext cx="388800" cy="388800"/>
          </a:xfrm>
          <a:prstGeom prst="plus">
            <a:avLst>
              <a:gd name="adj" fmla="val 39940"/>
            </a:avLst>
          </a:prstGeom>
          <a:solidFill>
            <a:srgbClr val="006B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 dirty="0"/>
          </a:p>
        </p:txBody>
      </p:sp>
      <p:sp>
        <p:nvSpPr>
          <p:cNvPr id="49" name="十字形 48">
            <a:extLst>
              <a:ext uri="{FF2B5EF4-FFF2-40B4-BE49-F238E27FC236}">
                <a16:creationId xmlns:a16="http://schemas.microsoft.com/office/drawing/2014/main" id="{17538D07-539B-5CDE-400E-74F9B972F291}"/>
              </a:ext>
            </a:extLst>
          </p:cNvPr>
          <p:cNvSpPr/>
          <p:nvPr/>
        </p:nvSpPr>
        <p:spPr>
          <a:xfrm rot="18900000" flipV="1">
            <a:off x="4732668" y="2017432"/>
            <a:ext cx="388800" cy="388800"/>
          </a:xfrm>
          <a:prstGeom prst="plus">
            <a:avLst>
              <a:gd name="adj" fmla="val 39940"/>
            </a:avLst>
          </a:prstGeom>
          <a:solidFill>
            <a:srgbClr val="FF87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/>
          </a:p>
        </p:txBody>
      </p:sp>
      <p:sp>
        <p:nvSpPr>
          <p:cNvPr id="50" name="十字形 49">
            <a:extLst>
              <a:ext uri="{FF2B5EF4-FFF2-40B4-BE49-F238E27FC236}">
                <a16:creationId xmlns:a16="http://schemas.microsoft.com/office/drawing/2014/main" id="{B9C8CF65-9DB9-7A13-3781-88570410DE51}"/>
              </a:ext>
            </a:extLst>
          </p:cNvPr>
          <p:cNvSpPr/>
          <p:nvPr/>
        </p:nvSpPr>
        <p:spPr>
          <a:xfrm rot="18900000" flipV="1">
            <a:off x="9357301" y="5652765"/>
            <a:ext cx="388800" cy="388800"/>
          </a:xfrm>
          <a:prstGeom prst="plus">
            <a:avLst>
              <a:gd name="adj" fmla="val 39940"/>
            </a:avLst>
          </a:prstGeom>
          <a:solidFill>
            <a:srgbClr val="006B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C02FF4F-60F0-E803-79A4-8F172718D801}"/>
              </a:ext>
            </a:extLst>
          </p:cNvPr>
          <p:cNvGrpSpPr/>
          <p:nvPr/>
        </p:nvGrpSpPr>
        <p:grpSpPr>
          <a:xfrm rot="5400000">
            <a:off x="10754746" y="1208817"/>
            <a:ext cx="2636027" cy="237523"/>
            <a:chOff x="9085752" y="321603"/>
            <a:chExt cx="2636027" cy="237523"/>
          </a:xfrm>
        </p:grpSpPr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id="{36843A4E-8829-3C5C-C95F-CCDADF574434}"/>
                </a:ext>
              </a:extLst>
            </p:cNvPr>
            <p:cNvSpPr/>
            <p:nvPr/>
          </p:nvSpPr>
          <p:spPr>
            <a:xfrm>
              <a:off x="9085752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A69F7143-0A7C-9260-CEFD-A697B6C557AF}"/>
                </a:ext>
              </a:extLst>
            </p:cNvPr>
            <p:cNvSpPr/>
            <p:nvPr/>
          </p:nvSpPr>
          <p:spPr>
            <a:xfrm>
              <a:off x="9292273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0FC8B821-B634-D2C0-571D-910A98C673E9}"/>
                </a:ext>
              </a:extLst>
            </p:cNvPr>
            <p:cNvSpPr/>
            <p:nvPr/>
          </p:nvSpPr>
          <p:spPr>
            <a:xfrm>
              <a:off x="9498794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3073E164-8E23-A6A0-09A7-BD7010ED4027}"/>
                </a:ext>
              </a:extLst>
            </p:cNvPr>
            <p:cNvSpPr/>
            <p:nvPr/>
          </p:nvSpPr>
          <p:spPr>
            <a:xfrm>
              <a:off x="9705315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AEAAE0F8-213D-908A-9669-AF8C5FADE518}"/>
                </a:ext>
              </a:extLst>
            </p:cNvPr>
            <p:cNvSpPr/>
            <p:nvPr/>
          </p:nvSpPr>
          <p:spPr>
            <a:xfrm>
              <a:off x="9911836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A161AF70-B510-635A-319C-E62AD8A983E3}"/>
                </a:ext>
              </a:extLst>
            </p:cNvPr>
            <p:cNvSpPr/>
            <p:nvPr/>
          </p:nvSpPr>
          <p:spPr>
            <a:xfrm>
              <a:off x="10118357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99E8C20F-21C5-DEDA-8495-DAA62857B2EC}"/>
                </a:ext>
              </a:extLst>
            </p:cNvPr>
            <p:cNvSpPr/>
            <p:nvPr/>
          </p:nvSpPr>
          <p:spPr>
            <a:xfrm>
              <a:off x="10324878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FD490F1C-4D87-C30F-2EA5-3B4A23DE0682}"/>
                </a:ext>
              </a:extLst>
            </p:cNvPr>
            <p:cNvSpPr/>
            <p:nvPr/>
          </p:nvSpPr>
          <p:spPr>
            <a:xfrm>
              <a:off x="10531399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E41C408D-CE02-1891-EB7A-3C62A9DEF443}"/>
                </a:ext>
              </a:extLst>
            </p:cNvPr>
            <p:cNvSpPr/>
            <p:nvPr/>
          </p:nvSpPr>
          <p:spPr>
            <a:xfrm>
              <a:off x="10737920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id="{183CE478-00AF-B279-8C00-BCF29289F46D}"/>
                </a:ext>
              </a:extLst>
            </p:cNvPr>
            <p:cNvSpPr/>
            <p:nvPr/>
          </p:nvSpPr>
          <p:spPr>
            <a:xfrm>
              <a:off x="10944441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id="{123C639D-57CB-36D0-661B-B29FE7DEC783}"/>
                </a:ext>
              </a:extLst>
            </p:cNvPr>
            <p:cNvSpPr/>
            <p:nvPr/>
          </p:nvSpPr>
          <p:spPr>
            <a:xfrm>
              <a:off x="11150962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AFAC2F1F-BF09-A4FB-B8F1-711100D7A8C3}"/>
                </a:ext>
              </a:extLst>
            </p:cNvPr>
            <p:cNvSpPr/>
            <p:nvPr/>
          </p:nvSpPr>
          <p:spPr>
            <a:xfrm>
              <a:off x="11357483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id="{59E7A2F2-5DE5-6FEF-017D-50A64E1CA904}"/>
                </a:ext>
              </a:extLst>
            </p:cNvPr>
            <p:cNvSpPr/>
            <p:nvPr/>
          </p:nvSpPr>
          <p:spPr>
            <a:xfrm>
              <a:off x="11564001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D379F625-83E3-A789-CAEF-DD8851A2FA00}"/>
              </a:ext>
            </a:extLst>
          </p:cNvPr>
          <p:cNvSpPr txBox="1"/>
          <p:nvPr/>
        </p:nvSpPr>
        <p:spPr>
          <a:xfrm>
            <a:off x="5667264" y="1194543"/>
            <a:ext cx="701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rgbClr val="006B5E"/>
                </a:solidFill>
              </a:rPr>
              <a:t>LOGO</a:t>
            </a:r>
            <a:endParaRPr lang="zh-CN" altLang="en-US" dirty="0">
              <a:solidFill>
                <a:srgbClr val="006B5E"/>
              </a:solidFill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23B26583-66D8-28D4-7B3B-B966B5D89665}"/>
              </a:ext>
            </a:extLst>
          </p:cNvPr>
          <p:cNvSpPr/>
          <p:nvPr/>
        </p:nvSpPr>
        <p:spPr>
          <a:xfrm>
            <a:off x="1" y="2369631"/>
            <a:ext cx="157475" cy="394147"/>
          </a:xfrm>
          <a:custGeom>
            <a:avLst/>
            <a:gdLst>
              <a:gd name="connsiteX0" fmla="*/ 0 w 157475"/>
              <a:gd name="connsiteY0" fmla="*/ 0 h 394147"/>
              <a:gd name="connsiteX1" fmla="*/ 33801 w 157475"/>
              <a:gd name="connsiteY1" fmla="*/ 10492 h 394147"/>
              <a:gd name="connsiteX2" fmla="*/ 157475 w 157475"/>
              <a:gd name="connsiteY2" fmla="*/ 197073 h 394147"/>
              <a:gd name="connsiteX3" fmla="*/ 33801 w 157475"/>
              <a:gd name="connsiteY3" fmla="*/ 383654 h 394147"/>
              <a:gd name="connsiteX4" fmla="*/ 0 w 157475"/>
              <a:gd name="connsiteY4" fmla="*/ 394147 h 394147"/>
              <a:gd name="connsiteX5" fmla="*/ 0 w 157475"/>
              <a:gd name="connsiteY5" fmla="*/ 348477 h 394147"/>
              <a:gd name="connsiteX6" fmla="*/ 17452 w 157475"/>
              <a:gd name="connsiteY6" fmla="*/ 344954 h 394147"/>
              <a:gd name="connsiteX7" fmla="*/ 115474 w 157475"/>
              <a:gd name="connsiteY7" fmla="*/ 197073 h 394147"/>
              <a:gd name="connsiteX8" fmla="*/ 17452 w 157475"/>
              <a:gd name="connsiteY8" fmla="*/ 49193 h 394147"/>
              <a:gd name="connsiteX9" fmla="*/ 0 w 157475"/>
              <a:gd name="connsiteY9" fmla="*/ 45669 h 39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475" h="394147">
                <a:moveTo>
                  <a:pt x="0" y="0"/>
                </a:moveTo>
                <a:lnTo>
                  <a:pt x="33801" y="10492"/>
                </a:lnTo>
                <a:cubicBezTo>
                  <a:pt x="106479" y="41233"/>
                  <a:pt x="157475" y="113198"/>
                  <a:pt x="157475" y="197073"/>
                </a:cubicBezTo>
                <a:cubicBezTo>
                  <a:pt x="157475" y="280949"/>
                  <a:pt x="106479" y="352914"/>
                  <a:pt x="33801" y="383654"/>
                </a:cubicBezTo>
                <a:lnTo>
                  <a:pt x="0" y="394147"/>
                </a:lnTo>
                <a:lnTo>
                  <a:pt x="0" y="348477"/>
                </a:lnTo>
                <a:lnTo>
                  <a:pt x="17452" y="344954"/>
                </a:lnTo>
                <a:cubicBezTo>
                  <a:pt x="75056" y="320590"/>
                  <a:pt x="115474" y="263552"/>
                  <a:pt x="115474" y="197073"/>
                </a:cubicBezTo>
                <a:cubicBezTo>
                  <a:pt x="115474" y="130595"/>
                  <a:pt x="75056" y="73557"/>
                  <a:pt x="17452" y="49193"/>
                </a:cubicBezTo>
                <a:lnTo>
                  <a:pt x="0" y="45669"/>
                </a:ln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45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211A7724-1E24-C7D6-E18F-0FA72EF816AB}"/>
              </a:ext>
            </a:extLst>
          </p:cNvPr>
          <p:cNvSpPr/>
          <p:nvPr/>
        </p:nvSpPr>
        <p:spPr>
          <a:xfrm>
            <a:off x="1005678" y="1724934"/>
            <a:ext cx="3448050" cy="3448050"/>
          </a:xfrm>
          <a:prstGeom prst="roundRect">
            <a:avLst/>
          </a:prstGeom>
          <a:blipFill>
            <a:blip r:embed="rId3"/>
            <a:srcRect/>
            <a:stretch>
              <a:fillRect l="-24889" r="-24889"/>
            </a:stretch>
          </a:blipFill>
          <a:ln w="76200">
            <a:solidFill>
              <a:srgbClr val="006B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C226FC-EBEC-5DF9-3034-1506ECC4459D}"/>
              </a:ext>
            </a:extLst>
          </p:cNvPr>
          <p:cNvSpPr txBox="1"/>
          <p:nvPr/>
        </p:nvSpPr>
        <p:spPr>
          <a:xfrm>
            <a:off x="5667264" y="2525892"/>
            <a:ext cx="4537197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b="0" i="0" dirty="0">
                <a:solidFill>
                  <a:srgbClr val="006B5E"/>
                </a:solidFill>
                <a:effectLst/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33A03F9-13EC-9042-F34B-0B6C93128422}"/>
              </a:ext>
            </a:extLst>
          </p:cNvPr>
          <p:cNvSpPr txBox="1"/>
          <p:nvPr/>
        </p:nvSpPr>
        <p:spPr>
          <a:xfrm>
            <a:off x="5667264" y="3472749"/>
            <a:ext cx="46699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b="0" i="0" dirty="0">
                <a:solidFill>
                  <a:srgbClr val="000000"/>
                </a:solidFill>
                <a:effectLst/>
              </a:rPr>
              <a:t>THANK YOU FOR YOUR LISTENNING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3AE0583-6F77-0D96-3CA5-84B34EF49829}"/>
              </a:ext>
            </a:extLst>
          </p:cNvPr>
          <p:cNvSpPr/>
          <p:nvPr/>
        </p:nvSpPr>
        <p:spPr>
          <a:xfrm>
            <a:off x="0" y="6222999"/>
            <a:ext cx="12192000" cy="635001"/>
          </a:xfrm>
          <a:prstGeom prst="rect">
            <a:avLst/>
          </a:prstGeom>
          <a:solidFill>
            <a:srgbClr val="00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1EE9DEB-AF14-9747-5361-0259E7F1CB0F}"/>
              </a:ext>
            </a:extLst>
          </p:cNvPr>
          <p:cNvSpPr/>
          <p:nvPr/>
        </p:nvSpPr>
        <p:spPr>
          <a:xfrm>
            <a:off x="0" y="5923280"/>
            <a:ext cx="12192000" cy="299719"/>
          </a:xfrm>
          <a:prstGeom prst="rect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734887A-B8A7-56CA-AFDA-D5F9F975F430}"/>
              </a:ext>
            </a:extLst>
          </p:cNvPr>
          <p:cNvGrpSpPr/>
          <p:nvPr/>
        </p:nvGrpSpPr>
        <p:grpSpPr>
          <a:xfrm>
            <a:off x="10674728" y="5971282"/>
            <a:ext cx="2043944" cy="2043944"/>
            <a:chOff x="-5758096" y="-1899164"/>
            <a:chExt cx="2043944" cy="2043944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A3EFF27-8DE5-C527-C4A9-FA9BEE1C8F49}"/>
                </a:ext>
              </a:extLst>
            </p:cNvPr>
            <p:cNvSpPr/>
            <p:nvPr/>
          </p:nvSpPr>
          <p:spPr>
            <a:xfrm>
              <a:off x="-5758096" y="-1899164"/>
              <a:ext cx="2043944" cy="2043944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3969D78-262D-BBE8-A54D-4306BE0DFC59}"/>
                </a:ext>
              </a:extLst>
            </p:cNvPr>
            <p:cNvSpPr/>
            <p:nvPr/>
          </p:nvSpPr>
          <p:spPr>
            <a:xfrm>
              <a:off x="-5607292" y="-1748358"/>
              <a:ext cx="1742336" cy="1742335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F032E45-15F4-A510-51B4-2940FBB250A6}"/>
                </a:ext>
              </a:extLst>
            </p:cNvPr>
            <p:cNvSpPr/>
            <p:nvPr/>
          </p:nvSpPr>
          <p:spPr>
            <a:xfrm>
              <a:off x="-5456486" y="-1597554"/>
              <a:ext cx="1440728" cy="1440726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F0324B3-42D9-4476-554B-806D00DD06E3}"/>
                </a:ext>
              </a:extLst>
            </p:cNvPr>
            <p:cNvSpPr/>
            <p:nvPr/>
          </p:nvSpPr>
          <p:spPr>
            <a:xfrm>
              <a:off x="-5305681" y="-1446750"/>
              <a:ext cx="1139119" cy="1139118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9F2AA55-DCC3-054C-5CB3-CBE86DE8A751}"/>
                </a:ext>
              </a:extLst>
            </p:cNvPr>
            <p:cNvSpPr/>
            <p:nvPr/>
          </p:nvSpPr>
          <p:spPr>
            <a:xfrm>
              <a:off x="-5154878" y="-1295944"/>
              <a:ext cx="837510" cy="837509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8F8DDD5-1DA3-8D1E-33C4-C8F535E45038}"/>
                </a:ext>
              </a:extLst>
            </p:cNvPr>
            <p:cNvSpPr/>
            <p:nvPr/>
          </p:nvSpPr>
          <p:spPr>
            <a:xfrm>
              <a:off x="-5004074" y="-1145141"/>
              <a:ext cx="535901" cy="535900"/>
            </a:xfrm>
            <a:prstGeom prst="ellipse">
              <a:avLst/>
            </a:prstGeom>
            <a:noFill/>
            <a:ln w="10414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E9F34AD-0036-DC52-7880-1992E87BE49E}"/>
              </a:ext>
            </a:extLst>
          </p:cNvPr>
          <p:cNvGrpSpPr/>
          <p:nvPr/>
        </p:nvGrpSpPr>
        <p:grpSpPr>
          <a:xfrm>
            <a:off x="5667264" y="4222681"/>
            <a:ext cx="4537197" cy="657226"/>
            <a:chOff x="5465063" y="4268486"/>
            <a:chExt cx="4537197" cy="657226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E1C13DA-CCA2-37DF-A821-B64BA48DCD01}"/>
                </a:ext>
              </a:extLst>
            </p:cNvPr>
            <p:cNvSpPr/>
            <p:nvPr/>
          </p:nvSpPr>
          <p:spPr>
            <a:xfrm>
              <a:off x="5465064" y="4268487"/>
              <a:ext cx="4537196" cy="6572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53975">
              <a:solidFill>
                <a:srgbClr val="006B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DFB9EC0C-CF4F-1640-70C5-7848D7E2CBE3}"/>
                </a:ext>
              </a:extLst>
            </p:cNvPr>
            <p:cNvSpPr/>
            <p:nvPr/>
          </p:nvSpPr>
          <p:spPr>
            <a:xfrm>
              <a:off x="5465063" y="4268486"/>
              <a:ext cx="2354581" cy="657225"/>
            </a:xfrm>
            <a:prstGeom prst="roundRect">
              <a:avLst>
                <a:gd name="adj" fmla="val 50000"/>
              </a:avLst>
            </a:prstGeom>
            <a:solidFill>
              <a:srgbClr val="006B5E"/>
            </a:solidFill>
            <a:ln w="539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20XX.X.X</a:t>
              </a:r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2D749FB-5120-63DD-5A8F-F1978B85211A}"/>
                </a:ext>
              </a:extLst>
            </p:cNvPr>
            <p:cNvSpPr txBox="1"/>
            <p:nvPr/>
          </p:nvSpPr>
          <p:spPr>
            <a:xfrm>
              <a:off x="8015861" y="4412432"/>
              <a:ext cx="15925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8728"/>
                  </a:solidFill>
                </a:rPr>
                <a:t>演讲者：</a:t>
              </a:r>
              <a:r>
                <a:rPr lang="en-US" altLang="zh-CN" dirty="0">
                  <a:solidFill>
                    <a:srgbClr val="FF8728"/>
                  </a:solidFill>
                </a:rPr>
                <a:t>xxx</a:t>
              </a:r>
              <a:endParaRPr lang="zh-CN" altLang="en-US" dirty="0">
                <a:solidFill>
                  <a:srgbClr val="FF8728"/>
                </a:solidFill>
              </a:endParaRP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A1A4FAE-4EE7-983B-E76A-FAF658C54D0E}"/>
              </a:ext>
            </a:extLst>
          </p:cNvPr>
          <p:cNvSpPr/>
          <p:nvPr/>
        </p:nvSpPr>
        <p:spPr>
          <a:xfrm rot="10800000">
            <a:off x="11183700" y="5044421"/>
            <a:ext cx="1026000" cy="486000"/>
          </a:xfrm>
          <a:custGeom>
            <a:avLst/>
            <a:gdLst>
              <a:gd name="connsiteX0" fmla="*/ 27000 w 1026000"/>
              <a:gd name="connsiteY0" fmla="*/ 54001 h 486000"/>
              <a:gd name="connsiteX1" fmla="*/ 0 w 1026000"/>
              <a:gd name="connsiteY1" fmla="*/ 27000 h 486000"/>
              <a:gd name="connsiteX2" fmla="*/ 27000 w 1026000"/>
              <a:gd name="connsiteY2" fmla="*/ 0 h 486000"/>
              <a:gd name="connsiteX3" fmla="*/ 54000 w 1026000"/>
              <a:gd name="connsiteY3" fmla="*/ 27000 h 486000"/>
              <a:gd name="connsiteX4" fmla="*/ 27000 w 1026000"/>
              <a:gd name="connsiteY4" fmla="*/ 54001 h 486000"/>
              <a:gd name="connsiteX5" fmla="*/ 135000 w 1026000"/>
              <a:gd name="connsiteY5" fmla="*/ 54001 h 486000"/>
              <a:gd name="connsiteX6" fmla="*/ 108000 w 1026000"/>
              <a:gd name="connsiteY6" fmla="*/ 27000 h 486000"/>
              <a:gd name="connsiteX7" fmla="*/ 135000 w 1026000"/>
              <a:gd name="connsiteY7" fmla="*/ 0 h 486000"/>
              <a:gd name="connsiteX8" fmla="*/ 162000 w 1026000"/>
              <a:gd name="connsiteY8" fmla="*/ 27000 h 486000"/>
              <a:gd name="connsiteX9" fmla="*/ 135000 w 1026000"/>
              <a:gd name="connsiteY9" fmla="*/ 54001 h 486000"/>
              <a:gd name="connsiteX10" fmla="*/ 243000 w 1026000"/>
              <a:gd name="connsiteY10" fmla="*/ 54001 h 486000"/>
              <a:gd name="connsiteX11" fmla="*/ 216000 w 1026000"/>
              <a:gd name="connsiteY11" fmla="*/ 27000 h 486000"/>
              <a:gd name="connsiteX12" fmla="*/ 243000 w 1026000"/>
              <a:gd name="connsiteY12" fmla="*/ 0 h 486000"/>
              <a:gd name="connsiteX13" fmla="*/ 270000 w 1026000"/>
              <a:gd name="connsiteY13" fmla="*/ 27000 h 486000"/>
              <a:gd name="connsiteX14" fmla="*/ 243000 w 1026000"/>
              <a:gd name="connsiteY14" fmla="*/ 54001 h 486000"/>
              <a:gd name="connsiteX15" fmla="*/ 351000 w 1026000"/>
              <a:gd name="connsiteY15" fmla="*/ 54001 h 486000"/>
              <a:gd name="connsiteX16" fmla="*/ 324000 w 1026000"/>
              <a:gd name="connsiteY16" fmla="*/ 27000 h 486000"/>
              <a:gd name="connsiteX17" fmla="*/ 351000 w 1026000"/>
              <a:gd name="connsiteY17" fmla="*/ 0 h 486000"/>
              <a:gd name="connsiteX18" fmla="*/ 378000 w 1026000"/>
              <a:gd name="connsiteY18" fmla="*/ 27000 h 486000"/>
              <a:gd name="connsiteX19" fmla="*/ 351000 w 1026000"/>
              <a:gd name="connsiteY19" fmla="*/ 54001 h 486000"/>
              <a:gd name="connsiteX20" fmla="*/ 459000 w 1026000"/>
              <a:gd name="connsiteY20" fmla="*/ 54001 h 486000"/>
              <a:gd name="connsiteX21" fmla="*/ 432000 w 1026000"/>
              <a:gd name="connsiteY21" fmla="*/ 27000 h 486000"/>
              <a:gd name="connsiteX22" fmla="*/ 459000 w 1026000"/>
              <a:gd name="connsiteY22" fmla="*/ 0 h 486000"/>
              <a:gd name="connsiteX23" fmla="*/ 486000 w 1026000"/>
              <a:gd name="connsiteY23" fmla="*/ 27000 h 486000"/>
              <a:gd name="connsiteX24" fmla="*/ 459000 w 1026000"/>
              <a:gd name="connsiteY24" fmla="*/ 54001 h 486000"/>
              <a:gd name="connsiteX25" fmla="*/ 567000 w 1026000"/>
              <a:gd name="connsiteY25" fmla="*/ 54001 h 486000"/>
              <a:gd name="connsiteX26" fmla="*/ 540000 w 1026000"/>
              <a:gd name="connsiteY26" fmla="*/ 27000 h 486000"/>
              <a:gd name="connsiteX27" fmla="*/ 567000 w 1026000"/>
              <a:gd name="connsiteY27" fmla="*/ 0 h 486000"/>
              <a:gd name="connsiteX28" fmla="*/ 594000 w 1026000"/>
              <a:gd name="connsiteY28" fmla="*/ 27000 h 486000"/>
              <a:gd name="connsiteX29" fmla="*/ 567000 w 1026000"/>
              <a:gd name="connsiteY29" fmla="*/ 54001 h 486000"/>
              <a:gd name="connsiteX30" fmla="*/ 675000 w 1026000"/>
              <a:gd name="connsiteY30" fmla="*/ 54001 h 486000"/>
              <a:gd name="connsiteX31" fmla="*/ 648000 w 1026000"/>
              <a:gd name="connsiteY31" fmla="*/ 27000 h 486000"/>
              <a:gd name="connsiteX32" fmla="*/ 675000 w 1026000"/>
              <a:gd name="connsiteY32" fmla="*/ 0 h 486000"/>
              <a:gd name="connsiteX33" fmla="*/ 702000 w 1026000"/>
              <a:gd name="connsiteY33" fmla="*/ 27000 h 486000"/>
              <a:gd name="connsiteX34" fmla="*/ 675000 w 1026000"/>
              <a:gd name="connsiteY34" fmla="*/ 54001 h 486000"/>
              <a:gd name="connsiteX35" fmla="*/ 783000 w 1026000"/>
              <a:gd name="connsiteY35" fmla="*/ 54001 h 486000"/>
              <a:gd name="connsiteX36" fmla="*/ 756000 w 1026000"/>
              <a:gd name="connsiteY36" fmla="*/ 27000 h 486000"/>
              <a:gd name="connsiteX37" fmla="*/ 783000 w 1026000"/>
              <a:gd name="connsiteY37" fmla="*/ 0 h 486000"/>
              <a:gd name="connsiteX38" fmla="*/ 810000 w 1026000"/>
              <a:gd name="connsiteY38" fmla="*/ 27000 h 486000"/>
              <a:gd name="connsiteX39" fmla="*/ 783000 w 1026000"/>
              <a:gd name="connsiteY39" fmla="*/ 54001 h 486000"/>
              <a:gd name="connsiteX40" fmla="*/ 891000 w 1026000"/>
              <a:gd name="connsiteY40" fmla="*/ 54001 h 486000"/>
              <a:gd name="connsiteX41" fmla="*/ 864000 w 1026000"/>
              <a:gd name="connsiteY41" fmla="*/ 27000 h 486000"/>
              <a:gd name="connsiteX42" fmla="*/ 891000 w 1026000"/>
              <a:gd name="connsiteY42" fmla="*/ 0 h 486000"/>
              <a:gd name="connsiteX43" fmla="*/ 918000 w 1026000"/>
              <a:gd name="connsiteY43" fmla="*/ 27000 h 486000"/>
              <a:gd name="connsiteX44" fmla="*/ 891000 w 1026000"/>
              <a:gd name="connsiteY44" fmla="*/ 54001 h 486000"/>
              <a:gd name="connsiteX45" fmla="*/ 999000 w 1026000"/>
              <a:gd name="connsiteY45" fmla="*/ 54001 h 486000"/>
              <a:gd name="connsiteX46" fmla="*/ 972000 w 1026000"/>
              <a:gd name="connsiteY46" fmla="*/ 27000 h 486000"/>
              <a:gd name="connsiteX47" fmla="*/ 999000 w 1026000"/>
              <a:gd name="connsiteY47" fmla="*/ 0 h 486000"/>
              <a:gd name="connsiteX48" fmla="*/ 1026000 w 1026000"/>
              <a:gd name="connsiteY48" fmla="*/ 27000 h 486000"/>
              <a:gd name="connsiteX49" fmla="*/ 999000 w 1026000"/>
              <a:gd name="connsiteY49" fmla="*/ 54001 h 486000"/>
              <a:gd name="connsiteX50" fmla="*/ 27000 w 1026000"/>
              <a:gd name="connsiteY50" fmla="*/ 162000 h 486000"/>
              <a:gd name="connsiteX51" fmla="*/ 0 w 1026000"/>
              <a:gd name="connsiteY51" fmla="*/ 135000 h 486000"/>
              <a:gd name="connsiteX52" fmla="*/ 27000 w 1026000"/>
              <a:gd name="connsiteY52" fmla="*/ 108001 h 486000"/>
              <a:gd name="connsiteX53" fmla="*/ 54000 w 1026000"/>
              <a:gd name="connsiteY53" fmla="*/ 135000 h 486000"/>
              <a:gd name="connsiteX54" fmla="*/ 27000 w 1026000"/>
              <a:gd name="connsiteY54" fmla="*/ 162000 h 486000"/>
              <a:gd name="connsiteX55" fmla="*/ 135000 w 1026000"/>
              <a:gd name="connsiteY55" fmla="*/ 162000 h 486000"/>
              <a:gd name="connsiteX56" fmla="*/ 108000 w 1026000"/>
              <a:gd name="connsiteY56" fmla="*/ 135000 h 486000"/>
              <a:gd name="connsiteX57" fmla="*/ 135000 w 1026000"/>
              <a:gd name="connsiteY57" fmla="*/ 108001 h 486000"/>
              <a:gd name="connsiteX58" fmla="*/ 162000 w 1026000"/>
              <a:gd name="connsiteY58" fmla="*/ 135000 h 486000"/>
              <a:gd name="connsiteX59" fmla="*/ 135000 w 1026000"/>
              <a:gd name="connsiteY59" fmla="*/ 162000 h 486000"/>
              <a:gd name="connsiteX60" fmla="*/ 243000 w 1026000"/>
              <a:gd name="connsiteY60" fmla="*/ 162000 h 486000"/>
              <a:gd name="connsiteX61" fmla="*/ 216000 w 1026000"/>
              <a:gd name="connsiteY61" fmla="*/ 135000 h 486000"/>
              <a:gd name="connsiteX62" fmla="*/ 243000 w 1026000"/>
              <a:gd name="connsiteY62" fmla="*/ 108001 h 486000"/>
              <a:gd name="connsiteX63" fmla="*/ 270000 w 1026000"/>
              <a:gd name="connsiteY63" fmla="*/ 135000 h 486000"/>
              <a:gd name="connsiteX64" fmla="*/ 243000 w 1026000"/>
              <a:gd name="connsiteY64" fmla="*/ 162000 h 486000"/>
              <a:gd name="connsiteX65" fmla="*/ 351000 w 1026000"/>
              <a:gd name="connsiteY65" fmla="*/ 162000 h 486000"/>
              <a:gd name="connsiteX66" fmla="*/ 324000 w 1026000"/>
              <a:gd name="connsiteY66" fmla="*/ 135000 h 486000"/>
              <a:gd name="connsiteX67" fmla="*/ 351000 w 1026000"/>
              <a:gd name="connsiteY67" fmla="*/ 108001 h 486000"/>
              <a:gd name="connsiteX68" fmla="*/ 378000 w 1026000"/>
              <a:gd name="connsiteY68" fmla="*/ 135000 h 486000"/>
              <a:gd name="connsiteX69" fmla="*/ 351000 w 1026000"/>
              <a:gd name="connsiteY69" fmla="*/ 162000 h 486000"/>
              <a:gd name="connsiteX70" fmla="*/ 459000 w 1026000"/>
              <a:gd name="connsiteY70" fmla="*/ 162000 h 486000"/>
              <a:gd name="connsiteX71" fmla="*/ 432000 w 1026000"/>
              <a:gd name="connsiteY71" fmla="*/ 135000 h 486000"/>
              <a:gd name="connsiteX72" fmla="*/ 459000 w 1026000"/>
              <a:gd name="connsiteY72" fmla="*/ 108001 h 486000"/>
              <a:gd name="connsiteX73" fmla="*/ 486000 w 1026000"/>
              <a:gd name="connsiteY73" fmla="*/ 135000 h 486000"/>
              <a:gd name="connsiteX74" fmla="*/ 459000 w 1026000"/>
              <a:gd name="connsiteY74" fmla="*/ 162000 h 486000"/>
              <a:gd name="connsiteX75" fmla="*/ 567000 w 1026000"/>
              <a:gd name="connsiteY75" fmla="*/ 162000 h 486000"/>
              <a:gd name="connsiteX76" fmla="*/ 540000 w 1026000"/>
              <a:gd name="connsiteY76" fmla="*/ 135000 h 486000"/>
              <a:gd name="connsiteX77" fmla="*/ 567000 w 1026000"/>
              <a:gd name="connsiteY77" fmla="*/ 108001 h 486000"/>
              <a:gd name="connsiteX78" fmla="*/ 594000 w 1026000"/>
              <a:gd name="connsiteY78" fmla="*/ 135000 h 486000"/>
              <a:gd name="connsiteX79" fmla="*/ 567000 w 1026000"/>
              <a:gd name="connsiteY79" fmla="*/ 162000 h 486000"/>
              <a:gd name="connsiteX80" fmla="*/ 675000 w 1026000"/>
              <a:gd name="connsiteY80" fmla="*/ 162000 h 486000"/>
              <a:gd name="connsiteX81" fmla="*/ 648000 w 1026000"/>
              <a:gd name="connsiteY81" fmla="*/ 135000 h 486000"/>
              <a:gd name="connsiteX82" fmla="*/ 675000 w 1026000"/>
              <a:gd name="connsiteY82" fmla="*/ 108001 h 486000"/>
              <a:gd name="connsiteX83" fmla="*/ 702000 w 1026000"/>
              <a:gd name="connsiteY83" fmla="*/ 135000 h 486000"/>
              <a:gd name="connsiteX84" fmla="*/ 675000 w 1026000"/>
              <a:gd name="connsiteY84" fmla="*/ 162000 h 486000"/>
              <a:gd name="connsiteX85" fmla="*/ 783000 w 1026000"/>
              <a:gd name="connsiteY85" fmla="*/ 162000 h 486000"/>
              <a:gd name="connsiteX86" fmla="*/ 756000 w 1026000"/>
              <a:gd name="connsiteY86" fmla="*/ 135000 h 486000"/>
              <a:gd name="connsiteX87" fmla="*/ 783000 w 1026000"/>
              <a:gd name="connsiteY87" fmla="*/ 108001 h 486000"/>
              <a:gd name="connsiteX88" fmla="*/ 810000 w 1026000"/>
              <a:gd name="connsiteY88" fmla="*/ 135000 h 486000"/>
              <a:gd name="connsiteX89" fmla="*/ 783000 w 1026000"/>
              <a:gd name="connsiteY89" fmla="*/ 162000 h 486000"/>
              <a:gd name="connsiteX90" fmla="*/ 891000 w 1026000"/>
              <a:gd name="connsiteY90" fmla="*/ 162000 h 486000"/>
              <a:gd name="connsiteX91" fmla="*/ 864000 w 1026000"/>
              <a:gd name="connsiteY91" fmla="*/ 135000 h 486000"/>
              <a:gd name="connsiteX92" fmla="*/ 891000 w 1026000"/>
              <a:gd name="connsiteY92" fmla="*/ 108001 h 486000"/>
              <a:gd name="connsiteX93" fmla="*/ 918000 w 1026000"/>
              <a:gd name="connsiteY93" fmla="*/ 135000 h 486000"/>
              <a:gd name="connsiteX94" fmla="*/ 891000 w 1026000"/>
              <a:gd name="connsiteY94" fmla="*/ 162000 h 486000"/>
              <a:gd name="connsiteX95" fmla="*/ 999000 w 1026000"/>
              <a:gd name="connsiteY95" fmla="*/ 162000 h 486000"/>
              <a:gd name="connsiteX96" fmla="*/ 972000 w 1026000"/>
              <a:gd name="connsiteY96" fmla="*/ 135000 h 486000"/>
              <a:gd name="connsiteX97" fmla="*/ 999000 w 1026000"/>
              <a:gd name="connsiteY97" fmla="*/ 108001 h 486000"/>
              <a:gd name="connsiteX98" fmla="*/ 1026000 w 1026000"/>
              <a:gd name="connsiteY98" fmla="*/ 135000 h 486000"/>
              <a:gd name="connsiteX99" fmla="*/ 999000 w 1026000"/>
              <a:gd name="connsiteY99" fmla="*/ 162000 h 486000"/>
              <a:gd name="connsiteX100" fmla="*/ 27000 w 1026000"/>
              <a:gd name="connsiteY100" fmla="*/ 270001 h 486000"/>
              <a:gd name="connsiteX101" fmla="*/ 0 w 1026000"/>
              <a:gd name="connsiteY101" fmla="*/ 243001 h 486000"/>
              <a:gd name="connsiteX102" fmla="*/ 27000 w 1026000"/>
              <a:gd name="connsiteY102" fmla="*/ 216001 h 486000"/>
              <a:gd name="connsiteX103" fmla="*/ 54000 w 1026000"/>
              <a:gd name="connsiteY103" fmla="*/ 243001 h 486000"/>
              <a:gd name="connsiteX104" fmla="*/ 27000 w 1026000"/>
              <a:gd name="connsiteY104" fmla="*/ 270001 h 486000"/>
              <a:gd name="connsiteX105" fmla="*/ 135000 w 1026000"/>
              <a:gd name="connsiteY105" fmla="*/ 270001 h 486000"/>
              <a:gd name="connsiteX106" fmla="*/ 108000 w 1026000"/>
              <a:gd name="connsiteY106" fmla="*/ 243001 h 486000"/>
              <a:gd name="connsiteX107" fmla="*/ 135000 w 1026000"/>
              <a:gd name="connsiteY107" fmla="*/ 216001 h 486000"/>
              <a:gd name="connsiteX108" fmla="*/ 162000 w 1026000"/>
              <a:gd name="connsiteY108" fmla="*/ 243001 h 486000"/>
              <a:gd name="connsiteX109" fmla="*/ 135000 w 1026000"/>
              <a:gd name="connsiteY109" fmla="*/ 270001 h 486000"/>
              <a:gd name="connsiteX110" fmla="*/ 243000 w 1026000"/>
              <a:gd name="connsiteY110" fmla="*/ 270001 h 486000"/>
              <a:gd name="connsiteX111" fmla="*/ 216000 w 1026000"/>
              <a:gd name="connsiteY111" fmla="*/ 243001 h 486000"/>
              <a:gd name="connsiteX112" fmla="*/ 243000 w 1026000"/>
              <a:gd name="connsiteY112" fmla="*/ 216001 h 486000"/>
              <a:gd name="connsiteX113" fmla="*/ 270000 w 1026000"/>
              <a:gd name="connsiteY113" fmla="*/ 243001 h 486000"/>
              <a:gd name="connsiteX114" fmla="*/ 243000 w 1026000"/>
              <a:gd name="connsiteY114" fmla="*/ 270001 h 486000"/>
              <a:gd name="connsiteX115" fmla="*/ 351000 w 1026000"/>
              <a:gd name="connsiteY115" fmla="*/ 270001 h 486000"/>
              <a:gd name="connsiteX116" fmla="*/ 324000 w 1026000"/>
              <a:gd name="connsiteY116" fmla="*/ 243001 h 486000"/>
              <a:gd name="connsiteX117" fmla="*/ 351000 w 1026000"/>
              <a:gd name="connsiteY117" fmla="*/ 216001 h 486000"/>
              <a:gd name="connsiteX118" fmla="*/ 378000 w 1026000"/>
              <a:gd name="connsiteY118" fmla="*/ 243001 h 486000"/>
              <a:gd name="connsiteX119" fmla="*/ 351000 w 1026000"/>
              <a:gd name="connsiteY119" fmla="*/ 270001 h 486000"/>
              <a:gd name="connsiteX120" fmla="*/ 459000 w 1026000"/>
              <a:gd name="connsiteY120" fmla="*/ 270001 h 486000"/>
              <a:gd name="connsiteX121" fmla="*/ 432000 w 1026000"/>
              <a:gd name="connsiteY121" fmla="*/ 243001 h 486000"/>
              <a:gd name="connsiteX122" fmla="*/ 459000 w 1026000"/>
              <a:gd name="connsiteY122" fmla="*/ 216001 h 486000"/>
              <a:gd name="connsiteX123" fmla="*/ 486000 w 1026000"/>
              <a:gd name="connsiteY123" fmla="*/ 243001 h 486000"/>
              <a:gd name="connsiteX124" fmla="*/ 459000 w 1026000"/>
              <a:gd name="connsiteY124" fmla="*/ 270001 h 486000"/>
              <a:gd name="connsiteX125" fmla="*/ 567000 w 1026000"/>
              <a:gd name="connsiteY125" fmla="*/ 270001 h 486000"/>
              <a:gd name="connsiteX126" fmla="*/ 540000 w 1026000"/>
              <a:gd name="connsiteY126" fmla="*/ 243001 h 486000"/>
              <a:gd name="connsiteX127" fmla="*/ 567000 w 1026000"/>
              <a:gd name="connsiteY127" fmla="*/ 216001 h 486000"/>
              <a:gd name="connsiteX128" fmla="*/ 594000 w 1026000"/>
              <a:gd name="connsiteY128" fmla="*/ 243001 h 486000"/>
              <a:gd name="connsiteX129" fmla="*/ 567000 w 1026000"/>
              <a:gd name="connsiteY129" fmla="*/ 270001 h 486000"/>
              <a:gd name="connsiteX130" fmla="*/ 675000 w 1026000"/>
              <a:gd name="connsiteY130" fmla="*/ 270001 h 486000"/>
              <a:gd name="connsiteX131" fmla="*/ 648000 w 1026000"/>
              <a:gd name="connsiteY131" fmla="*/ 243001 h 486000"/>
              <a:gd name="connsiteX132" fmla="*/ 675000 w 1026000"/>
              <a:gd name="connsiteY132" fmla="*/ 216001 h 486000"/>
              <a:gd name="connsiteX133" fmla="*/ 702000 w 1026000"/>
              <a:gd name="connsiteY133" fmla="*/ 243001 h 486000"/>
              <a:gd name="connsiteX134" fmla="*/ 675000 w 1026000"/>
              <a:gd name="connsiteY134" fmla="*/ 270001 h 486000"/>
              <a:gd name="connsiteX135" fmla="*/ 783000 w 1026000"/>
              <a:gd name="connsiteY135" fmla="*/ 270001 h 486000"/>
              <a:gd name="connsiteX136" fmla="*/ 756000 w 1026000"/>
              <a:gd name="connsiteY136" fmla="*/ 243001 h 486000"/>
              <a:gd name="connsiteX137" fmla="*/ 783000 w 1026000"/>
              <a:gd name="connsiteY137" fmla="*/ 216001 h 486000"/>
              <a:gd name="connsiteX138" fmla="*/ 810000 w 1026000"/>
              <a:gd name="connsiteY138" fmla="*/ 243001 h 486000"/>
              <a:gd name="connsiteX139" fmla="*/ 783000 w 1026000"/>
              <a:gd name="connsiteY139" fmla="*/ 270001 h 486000"/>
              <a:gd name="connsiteX140" fmla="*/ 891000 w 1026000"/>
              <a:gd name="connsiteY140" fmla="*/ 270001 h 486000"/>
              <a:gd name="connsiteX141" fmla="*/ 864000 w 1026000"/>
              <a:gd name="connsiteY141" fmla="*/ 243001 h 486000"/>
              <a:gd name="connsiteX142" fmla="*/ 891000 w 1026000"/>
              <a:gd name="connsiteY142" fmla="*/ 216001 h 486000"/>
              <a:gd name="connsiteX143" fmla="*/ 918000 w 1026000"/>
              <a:gd name="connsiteY143" fmla="*/ 243001 h 486000"/>
              <a:gd name="connsiteX144" fmla="*/ 891000 w 1026000"/>
              <a:gd name="connsiteY144" fmla="*/ 270001 h 486000"/>
              <a:gd name="connsiteX145" fmla="*/ 999000 w 1026000"/>
              <a:gd name="connsiteY145" fmla="*/ 270001 h 486000"/>
              <a:gd name="connsiteX146" fmla="*/ 972000 w 1026000"/>
              <a:gd name="connsiteY146" fmla="*/ 243001 h 486000"/>
              <a:gd name="connsiteX147" fmla="*/ 999000 w 1026000"/>
              <a:gd name="connsiteY147" fmla="*/ 216001 h 486000"/>
              <a:gd name="connsiteX148" fmla="*/ 1026000 w 1026000"/>
              <a:gd name="connsiteY148" fmla="*/ 243001 h 486000"/>
              <a:gd name="connsiteX149" fmla="*/ 999000 w 1026000"/>
              <a:gd name="connsiteY149" fmla="*/ 270001 h 486000"/>
              <a:gd name="connsiteX150" fmla="*/ 27000 w 1026000"/>
              <a:gd name="connsiteY150" fmla="*/ 378000 h 486000"/>
              <a:gd name="connsiteX151" fmla="*/ 0 w 1026000"/>
              <a:gd name="connsiteY151" fmla="*/ 351000 h 486000"/>
              <a:gd name="connsiteX152" fmla="*/ 27000 w 1026000"/>
              <a:gd name="connsiteY152" fmla="*/ 324000 h 486000"/>
              <a:gd name="connsiteX153" fmla="*/ 54000 w 1026000"/>
              <a:gd name="connsiteY153" fmla="*/ 351000 h 486000"/>
              <a:gd name="connsiteX154" fmla="*/ 27000 w 1026000"/>
              <a:gd name="connsiteY154" fmla="*/ 378000 h 486000"/>
              <a:gd name="connsiteX155" fmla="*/ 135000 w 1026000"/>
              <a:gd name="connsiteY155" fmla="*/ 378000 h 486000"/>
              <a:gd name="connsiteX156" fmla="*/ 108000 w 1026000"/>
              <a:gd name="connsiteY156" fmla="*/ 351000 h 486000"/>
              <a:gd name="connsiteX157" fmla="*/ 135000 w 1026000"/>
              <a:gd name="connsiteY157" fmla="*/ 324000 h 486000"/>
              <a:gd name="connsiteX158" fmla="*/ 162000 w 1026000"/>
              <a:gd name="connsiteY158" fmla="*/ 351000 h 486000"/>
              <a:gd name="connsiteX159" fmla="*/ 135000 w 1026000"/>
              <a:gd name="connsiteY159" fmla="*/ 378000 h 486000"/>
              <a:gd name="connsiteX160" fmla="*/ 243000 w 1026000"/>
              <a:gd name="connsiteY160" fmla="*/ 378000 h 486000"/>
              <a:gd name="connsiteX161" fmla="*/ 216000 w 1026000"/>
              <a:gd name="connsiteY161" fmla="*/ 351000 h 486000"/>
              <a:gd name="connsiteX162" fmla="*/ 243000 w 1026000"/>
              <a:gd name="connsiteY162" fmla="*/ 324000 h 486000"/>
              <a:gd name="connsiteX163" fmla="*/ 270000 w 1026000"/>
              <a:gd name="connsiteY163" fmla="*/ 351000 h 486000"/>
              <a:gd name="connsiteX164" fmla="*/ 243000 w 1026000"/>
              <a:gd name="connsiteY164" fmla="*/ 378000 h 486000"/>
              <a:gd name="connsiteX165" fmla="*/ 351000 w 1026000"/>
              <a:gd name="connsiteY165" fmla="*/ 378000 h 486000"/>
              <a:gd name="connsiteX166" fmla="*/ 324000 w 1026000"/>
              <a:gd name="connsiteY166" fmla="*/ 351000 h 486000"/>
              <a:gd name="connsiteX167" fmla="*/ 351000 w 1026000"/>
              <a:gd name="connsiteY167" fmla="*/ 324000 h 486000"/>
              <a:gd name="connsiteX168" fmla="*/ 378000 w 1026000"/>
              <a:gd name="connsiteY168" fmla="*/ 351000 h 486000"/>
              <a:gd name="connsiteX169" fmla="*/ 351000 w 1026000"/>
              <a:gd name="connsiteY169" fmla="*/ 378000 h 486000"/>
              <a:gd name="connsiteX170" fmla="*/ 459000 w 1026000"/>
              <a:gd name="connsiteY170" fmla="*/ 378000 h 486000"/>
              <a:gd name="connsiteX171" fmla="*/ 432000 w 1026000"/>
              <a:gd name="connsiteY171" fmla="*/ 351000 h 486000"/>
              <a:gd name="connsiteX172" fmla="*/ 459000 w 1026000"/>
              <a:gd name="connsiteY172" fmla="*/ 324000 h 486000"/>
              <a:gd name="connsiteX173" fmla="*/ 486000 w 1026000"/>
              <a:gd name="connsiteY173" fmla="*/ 351000 h 486000"/>
              <a:gd name="connsiteX174" fmla="*/ 459000 w 1026000"/>
              <a:gd name="connsiteY174" fmla="*/ 378000 h 486000"/>
              <a:gd name="connsiteX175" fmla="*/ 567000 w 1026000"/>
              <a:gd name="connsiteY175" fmla="*/ 378000 h 486000"/>
              <a:gd name="connsiteX176" fmla="*/ 540000 w 1026000"/>
              <a:gd name="connsiteY176" fmla="*/ 351000 h 486000"/>
              <a:gd name="connsiteX177" fmla="*/ 567000 w 1026000"/>
              <a:gd name="connsiteY177" fmla="*/ 324000 h 486000"/>
              <a:gd name="connsiteX178" fmla="*/ 594000 w 1026000"/>
              <a:gd name="connsiteY178" fmla="*/ 351000 h 486000"/>
              <a:gd name="connsiteX179" fmla="*/ 567000 w 1026000"/>
              <a:gd name="connsiteY179" fmla="*/ 378000 h 486000"/>
              <a:gd name="connsiteX180" fmla="*/ 675000 w 1026000"/>
              <a:gd name="connsiteY180" fmla="*/ 378000 h 486000"/>
              <a:gd name="connsiteX181" fmla="*/ 648000 w 1026000"/>
              <a:gd name="connsiteY181" fmla="*/ 351000 h 486000"/>
              <a:gd name="connsiteX182" fmla="*/ 675000 w 1026000"/>
              <a:gd name="connsiteY182" fmla="*/ 324000 h 486000"/>
              <a:gd name="connsiteX183" fmla="*/ 702000 w 1026000"/>
              <a:gd name="connsiteY183" fmla="*/ 351000 h 486000"/>
              <a:gd name="connsiteX184" fmla="*/ 675000 w 1026000"/>
              <a:gd name="connsiteY184" fmla="*/ 378000 h 486000"/>
              <a:gd name="connsiteX185" fmla="*/ 783000 w 1026000"/>
              <a:gd name="connsiteY185" fmla="*/ 378000 h 486000"/>
              <a:gd name="connsiteX186" fmla="*/ 756000 w 1026000"/>
              <a:gd name="connsiteY186" fmla="*/ 351000 h 486000"/>
              <a:gd name="connsiteX187" fmla="*/ 783000 w 1026000"/>
              <a:gd name="connsiteY187" fmla="*/ 324000 h 486000"/>
              <a:gd name="connsiteX188" fmla="*/ 810000 w 1026000"/>
              <a:gd name="connsiteY188" fmla="*/ 351000 h 486000"/>
              <a:gd name="connsiteX189" fmla="*/ 783000 w 1026000"/>
              <a:gd name="connsiteY189" fmla="*/ 378000 h 486000"/>
              <a:gd name="connsiteX190" fmla="*/ 891000 w 1026000"/>
              <a:gd name="connsiteY190" fmla="*/ 378000 h 486000"/>
              <a:gd name="connsiteX191" fmla="*/ 864000 w 1026000"/>
              <a:gd name="connsiteY191" fmla="*/ 351000 h 486000"/>
              <a:gd name="connsiteX192" fmla="*/ 891000 w 1026000"/>
              <a:gd name="connsiteY192" fmla="*/ 324000 h 486000"/>
              <a:gd name="connsiteX193" fmla="*/ 918000 w 1026000"/>
              <a:gd name="connsiteY193" fmla="*/ 351000 h 486000"/>
              <a:gd name="connsiteX194" fmla="*/ 891000 w 1026000"/>
              <a:gd name="connsiteY194" fmla="*/ 378000 h 486000"/>
              <a:gd name="connsiteX195" fmla="*/ 999000 w 1026000"/>
              <a:gd name="connsiteY195" fmla="*/ 378000 h 486000"/>
              <a:gd name="connsiteX196" fmla="*/ 972000 w 1026000"/>
              <a:gd name="connsiteY196" fmla="*/ 351000 h 486000"/>
              <a:gd name="connsiteX197" fmla="*/ 999000 w 1026000"/>
              <a:gd name="connsiteY197" fmla="*/ 324000 h 486000"/>
              <a:gd name="connsiteX198" fmla="*/ 1026000 w 1026000"/>
              <a:gd name="connsiteY198" fmla="*/ 351000 h 486000"/>
              <a:gd name="connsiteX199" fmla="*/ 999000 w 1026000"/>
              <a:gd name="connsiteY199" fmla="*/ 378000 h 486000"/>
              <a:gd name="connsiteX200" fmla="*/ 27000 w 1026000"/>
              <a:gd name="connsiteY200" fmla="*/ 486000 h 486000"/>
              <a:gd name="connsiteX201" fmla="*/ 0 w 1026000"/>
              <a:gd name="connsiteY201" fmla="*/ 459001 h 486000"/>
              <a:gd name="connsiteX202" fmla="*/ 27000 w 1026000"/>
              <a:gd name="connsiteY202" fmla="*/ 432001 h 486000"/>
              <a:gd name="connsiteX203" fmla="*/ 54000 w 1026000"/>
              <a:gd name="connsiteY203" fmla="*/ 459001 h 486000"/>
              <a:gd name="connsiteX204" fmla="*/ 27000 w 1026000"/>
              <a:gd name="connsiteY204" fmla="*/ 486000 h 486000"/>
              <a:gd name="connsiteX205" fmla="*/ 135000 w 1026000"/>
              <a:gd name="connsiteY205" fmla="*/ 486000 h 486000"/>
              <a:gd name="connsiteX206" fmla="*/ 108000 w 1026000"/>
              <a:gd name="connsiteY206" fmla="*/ 459001 h 486000"/>
              <a:gd name="connsiteX207" fmla="*/ 135000 w 1026000"/>
              <a:gd name="connsiteY207" fmla="*/ 432001 h 486000"/>
              <a:gd name="connsiteX208" fmla="*/ 162000 w 1026000"/>
              <a:gd name="connsiteY208" fmla="*/ 459001 h 486000"/>
              <a:gd name="connsiteX209" fmla="*/ 135000 w 1026000"/>
              <a:gd name="connsiteY209" fmla="*/ 486000 h 486000"/>
              <a:gd name="connsiteX210" fmla="*/ 243000 w 1026000"/>
              <a:gd name="connsiteY210" fmla="*/ 486000 h 486000"/>
              <a:gd name="connsiteX211" fmla="*/ 216000 w 1026000"/>
              <a:gd name="connsiteY211" fmla="*/ 459001 h 486000"/>
              <a:gd name="connsiteX212" fmla="*/ 243000 w 1026000"/>
              <a:gd name="connsiteY212" fmla="*/ 432001 h 486000"/>
              <a:gd name="connsiteX213" fmla="*/ 270000 w 1026000"/>
              <a:gd name="connsiteY213" fmla="*/ 459001 h 486000"/>
              <a:gd name="connsiteX214" fmla="*/ 243000 w 1026000"/>
              <a:gd name="connsiteY214" fmla="*/ 486000 h 486000"/>
              <a:gd name="connsiteX215" fmla="*/ 351000 w 1026000"/>
              <a:gd name="connsiteY215" fmla="*/ 486000 h 486000"/>
              <a:gd name="connsiteX216" fmla="*/ 324000 w 1026000"/>
              <a:gd name="connsiteY216" fmla="*/ 459001 h 486000"/>
              <a:gd name="connsiteX217" fmla="*/ 351000 w 1026000"/>
              <a:gd name="connsiteY217" fmla="*/ 432001 h 486000"/>
              <a:gd name="connsiteX218" fmla="*/ 378000 w 1026000"/>
              <a:gd name="connsiteY218" fmla="*/ 459001 h 486000"/>
              <a:gd name="connsiteX219" fmla="*/ 351000 w 1026000"/>
              <a:gd name="connsiteY219" fmla="*/ 486000 h 486000"/>
              <a:gd name="connsiteX220" fmla="*/ 459000 w 1026000"/>
              <a:gd name="connsiteY220" fmla="*/ 486000 h 486000"/>
              <a:gd name="connsiteX221" fmla="*/ 432000 w 1026000"/>
              <a:gd name="connsiteY221" fmla="*/ 459001 h 486000"/>
              <a:gd name="connsiteX222" fmla="*/ 459000 w 1026000"/>
              <a:gd name="connsiteY222" fmla="*/ 432001 h 486000"/>
              <a:gd name="connsiteX223" fmla="*/ 486000 w 1026000"/>
              <a:gd name="connsiteY223" fmla="*/ 459001 h 486000"/>
              <a:gd name="connsiteX224" fmla="*/ 459000 w 1026000"/>
              <a:gd name="connsiteY224" fmla="*/ 486000 h 486000"/>
              <a:gd name="connsiteX225" fmla="*/ 567000 w 1026000"/>
              <a:gd name="connsiteY225" fmla="*/ 486000 h 486000"/>
              <a:gd name="connsiteX226" fmla="*/ 540000 w 1026000"/>
              <a:gd name="connsiteY226" fmla="*/ 459001 h 486000"/>
              <a:gd name="connsiteX227" fmla="*/ 567000 w 1026000"/>
              <a:gd name="connsiteY227" fmla="*/ 432001 h 486000"/>
              <a:gd name="connsiteX228" fmla="*/ 594000 w 1026000"/>
              <a:gd name="connsiteY228" fmla="*/ 459001 h 486000"/>
              <a:gd name="connsiteX229" fmla="*/ 567000 w 1026000"/>
              <a:gd name="connsiteY229" fmla="*/ 486000 h 486000"/>
              <a:gd name="connsiteX230" fmla="*/ 675000 w 1026000"/>
              <a:gd name="connsiteY230" fmla="*/ 486000 h 486000"/>
              <a:gd name="connsiteX231" fmla="*/ 648000 w 1026000"/>
              <a:gd name="connsiteY231" fmla="*/ 459001 h 486000"/>
              <a:gd name="connsiteX232" fmla="*/ 675000 w 1026000"/>
              <a:gd name="connsiteY232" fmla="*/ 432001 h 486000"/>
              <a:gd name="connsiteX233" fmla="*/ 702000 w 1026000"/>
              <a:gd name="connsiteY233" fmla="*/ 459001 h 486000"/>
              <a:gd name="connsiteX234" fmla="*/ 675000 w 1026000"/>
              <a:gd name="connsiteY234" fmla="*/ 486000 h 486000"/>
              <a:gd name="connsiteX235" fmla="*/ 783000 w 1026000"/>
              <a:gd name="connsiteY235" fmla="*/ 486000 h 486000"/>
              <a:gd name="connsiteX236" fmla="*/ 756000 w 1026000"/>
              <a:gd name="connsiteY236" fmla="*/ 459001 h 486000"/>
              <a:gd name="connsiteX237" fmla="*/ 783000 w 1026000"/>
              <a:gd name="connsiteY237" fmla="*/ 432001 h 486000"/>
              <a:gd name="connsiteX238" fmla="*/ 810000 w 1026000"/>
              <a:gd name="connsiteY238" fmla="*/ 459001 h 486000"/>
              <a:gd name="connsiteX239" fmla="*/ 783000 w 1026000"/>
              <a:gd name="connsiteY239" fmla="*/ 486000 h 486000"/>
              <a:gd name="connsiteX240" fmla="*/ 891000 w 1026000"/>
              <a:gd name="connsiteY240" fmla="*/ 486000 h 486000"/>
              <a:gd name="connsiteX241" fmla="*/ 864000 w 1026000"/>
              <a:gd name="connsiteY241" fmla="*/ 459001 h 486000"/>
              <a:gd name="connsiteX242" fmla="*/ 891000 w 1026000"/>
              <a:gd name="connsiteY242" fmla="*/ 432001 h 486000"/>
              <a:gd name="connsiteX243" fmla="*/ 918000 w 1026000"/>
              <a:gd name="connsiteY243" fmla="*/ 459001 h 486000"/>
              <a:gd name="connsiteX244" fmla="*/ 891000 w 1026000"/>
              <a:gd name="connsiteY244" fmla="*/ 486000 h 486000"/>
              <a:gd name="connsiteX245" fmla="*/ 999000 w 1026000"/>
              <a:gd name="connsiteY245" fmla="*/ 486000 h 486000"/>
              <a:gd name="connsiteX246" fmla="*/ 972000 w 1026000"/>
              <a:gd name="connsiteY246" fmla="*/ 459001 h 486000"/>
              <a:gd name="connsiteX247" fmla="*/ 999000 w 1026000"/>
              <a:gd name="connsiteY247" fmla="*/ 432001 h 486000"/>
              <a:gd name="connsiteX248" fmla="*/ 1026000 w 1026000"/>
              <a:gd name="connsiteY248" fmla="*/ 459001 h 486000"/>
              <a:gd name="connsiteX249" fmla="*/ 999000 w 1026000"/>
              <a:gd name="connsiteY249" fmla="*/ 486000 h 4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026000" h="486000">
                <a:moveTo>
                  <a:pt x="27000" y="54001"/>
                </a:moveTo>
                <a:cubicBezTo>
                  <a:pt x="12088" y="54001"/>
                  <a:pt x="0" y="41913"/>
                  <a:pt x="0" y="27000"/>
                </a:cubicBez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lose/>
                <a:moveTo>
                  <a:pt x="135000" y="54001"/>
                </a:moveTo>
                <a:cubicBezTo>
                  <a:pt x="120088" y="54001"/>
                  <a:pt x="108000" y="41913"/>
                  <a:pt x="108000" y="27000"/>
                </a:cubicBez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lose/>
                <a:moveTo>
                  <a:pt x="243000" y="54001"/>
                </a:moveTo>
                <a:cubicBezTo>
                  <a:pt x="228088" y="54001"/>
                  <a:pt x="216000" y="41913"/>
                  <a:pt x="216000" y="27000"/>
                </a:cubicBez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lose/>
                <a:moveTo>
                  <a:pt x="351000" y="54001"/>
                </a:moveTo>
                <a:cubicBezTo>
                  <a:pt x="336088" y="54001"/>
                  <a:pt x="324000" y="41913"/>
                  <a:pt x="324000" y="27000"/>
                </a:cubicBez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lose/>
                <a:moveTo>
                  <a:pt x="459000" y="54001"/>
                </a:moveTo>
                <a:cubicBezTo>
                  <a:pt x="444088" y="54001"/>
                  <a:pt x="432000" y="41913"/>
                  <a:pt x="432000" y="27000"/>
                </a:cubicBez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lose/>
                <a:moveTo>
                  <a:pt x="567000" y="54001"/>
                </a:moveTo>
                <a:cubicBezTo>
                  <a:pt x="552088" y="54001"/>
                  <a:pt x="540000" y="41913"/>
                  <a:pt x="540000" y="27000"/>
                </a:cubicBez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lose/>
                <a:moveTo>
                  <a:pt x="675000" y="54001"/>
                </a:moveTo>
                <a:cubicBezTo>
                  <a:pt x="660088" y="54001"/>
                  <a:pt x="648000" y="41913"/>
                  <a:pt x="648000" y="27000"/>
                </a:cubicBez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lose/>
                <a:moveTo>
                  <a:pt x="783000" y="54001"/>
                </a:moveTo>
                <a:cubicBezTo>
                  <a:pt x="768088" y="54001"/>
                  <a:pt x="756000" y="41913"/>
                  <a:pt x="756000" y="27000"/>
                </a:cubicBez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lose/>
                <a:moveTo>
                  <a:pt x="891000" y="54001"/>
                </a:moveTo>
                <a:cubicBezTo>
                  <a:pt x="876088" y="54001"/>
                  <a:pt x="864000" y="41913"/>
                  <a:pt x="864000" y="27000"/>
                </a:cubicBez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lose/>
                <a:moveTo>
                  <a:pt x="999000" y="54001"/>
                </a:moveTo>
                <a:cubicBezTo>
                  <a:pt x="984088" y="54001"/>
                  <a:pt x="972000" y="41913"/>
                  <a:pt x="972000" y="27000"/>
                </a:cubicBez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lose/>
                <a:moveTo>
                  <a:pt x="27000" y="162000"/>
                </a:moveTo>
                <a:cubicBezTo>
                  <a:pt x="12088" y="162000"/>
                  <a:pt x="0" y="149912"/>
                  <a:pt x="0" y="135000"/>
                </a:cubicBez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lose/>
                <a:moveTo>
                  <a:pt x="135000" y="162000"/>
                </a:moveTo>
                <a:cubicBezTo>
                  <a:pt x="120088" y="162000"/>
                  <a:pt x="108000" y="149912"/>
                  <a:pt x="108000" y="135000"/>
                </a:cubicBez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lose/>
                <a:moveTo>
                  <a:pt x="243000" y="162000"/>
                </a:moveTo>
                <a:cubicBezTo>
                  <a:pt x="228088" y="162000"/>
                  <a:pt x="216000" y="149912"/>
                  <a:pt x="216000" y="135000"/>
                </a:cubicBez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lose/>
                <a:moveTo>
                  <a:pt x="351000" y="162000"/>
                </a:moveTo>
                <a:cubicBezTo>
                  <a:pt x="336088" y="162000"/>
                  <a:pt x="324000" y="149912"/>
                  <a:pt x="324000" y="135000"/>
                </a:cubicBez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lose/>
                <a:moveTo>
                  <a:pt x="459000" y="162000"/>
                </a:moveTo>
                <a:cubicBezTo>
                  <a:pt x="444088" y="162000"/>
                  <a:pt x="432000" y="149912"/>
                  <a:pt x="432000" y="135000"/>
                </a:cubicBez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lose/>
                <a:moveTo>
                  <a:pt x="567000" y="162000"/>
                </a:moveTo>
                <a:cubicBezTo>
                  <a:pt x="552088" y="162000"/>
                  <a:pt x="540000" y="149912"/>
                  <a:pt x="540000" y="135000"/>
                </a:cubicBez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lose/>
                <a:moveTo>
                  <a:pt x="675000" y="162000"/>
                </a:moveTo>
                <a:cubicBezTo>
                  <a:pt x="660088" y="162000"/>
                  <a:pt x="648000" y="149912"/>
                  <a:pt x="648000" y="135000"/>
                </a:cubicBez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lose/>
                <a:moveTo>
                  <a:pt x="783000" y="162000"/>
                </a:moveTo>
                <a:cubicBezTo>
                  <a:pt x="768088" y="162000"/>
                  <a:pt x="756000" y="149912"/>
                  <a:pt x="756000" y="135000"/>
                </a:cubicBez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lose/>
                <a:moveTo>
                  <a:pt x="891000" y="162000"/>
                </a:moveTo>
                <a:cubicBezTo>
                  <a:pt x="876088" y="162000"/>
                  <a:pt x="864000" y="149912"/>
                  <a:pt x="864000" y="135000"/>
                </a:cubicBez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lose/>
                <a:moveTo>
                  <a:pt x="999000" y="162000"/>
                </a:moveTo>
                <a:cubicBezTo>
                  <a:pt x="984088" y="162000"/>
                  <a:pt x="972000" y="149912"/>
                  <a:pt x="972000" y="135000"/>
                </a:cubicBez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lose/>
                <a:moveTo>
                  <a:pt x="27000" y="270001"/>
                </a:moveTo>
                <a:cubicBezTo>
                  <a:pt x="12088" y="270001"/>
                  <a:pt x="0" y="257913"/>
                  <a:pt x="0" y="243001"/>
                </a:cubicBez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lose/>
                <a:moveTo>
                  <a:pt x="135000" y="270001"/>
                </a:moveTo>
                <a:cubicBezTo>
                  <a:pt x="120088" y="270001"/>
                  <a:pt x="108000" y="257913"/>
                  <a:pt x="108000" y="243001"/>
                </a:cubicBez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lose/>
                <a:moveTo>
                  <a:pt x="243000" y="270001"/>
                </a:moveTo>
                <a:cubicBezTo>
                  <a:pt x="228088" y="270001"/>
                  <a:pt x="216000" y="257913"/>
                  <a:pt x="216000" y="243001"/>
                </a:cubicBez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lose/>
                <a:moveTo>
                  <a:pt x="351000" y="270001"/>
                </a:moveTo>
                <a:cubicBezTo>
                  <a:pt x="336088" y="270001"/>
                  <a:pt x="324000" y="257913"/>
                  <a:pt x="324000" y="243001"/>
                </a:cubicBez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lose/>
                <a:moveTo>
                  <a:pt x="459000" y="270001"/>
                </a:moveTo>
                <a:cubicBezTo>
                  <a:pt x="444088" y="270001"/>
                  <a:pt x="432000" y="257913"/>
                  <a:pt x="432000" y="243001"/>
                </a:cubicBez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lose/>
                <a:moveTo>
                  <a:pt x="567000" y="270001"/>
                </a:moveTo>
                <a:cubicBezTo>
                  <a:pt x="552088" y="270001"/>
                  <a:pt x="540000" y="257913"/>
                  <a:pt x="540000" y="243001"/>
                </a:cubicBez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lose/>
                <a:moveTo>
                  <a:pt x="675000" y="270001"/>
                </a:moveTo>
                <a:cubicBezTo>
                  <a:pt x="660088" y="270001"/>
                  <a:pt x="648000" y="257913"/>
                  <a:pt x="648000" y="243001"/>
                </a:cubicBez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lose/>
                <a:moveTo>
                  <a:pt x="783000" y="270001"/>
                </a:moveTo>
                <a:cubicBezTo>
                  <a:pt x="768088" y="270001"/>
                  <a:pt x="756000" y="257913"/>
                  <a:pt x="756000" y="243001"/>
                </a:cubicBez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lose/>
                <a:moveTo>
                  <a:pt x="891000" y="270001"/>
                </a:moveTo>
                <a:cubicBezTo>
                  <a:pt x="876088" y="270001"/>
                  <a:pt x="864000" y="257913"/>
                  <a:pt x="864000" y="243001"/>
                </a:cubicBez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lose/>
                <a:moveTo>
                  <a:pt x="999000" y="270001"/>
                </a:moveTo>
                <a:cubicBezTo>
                  <a:pt x="984088" y="270001"/>
                  <a:pt x="972000" y="257913"/>
                  <a:pt x="972000" y="243001"/>
                </a:cubicBez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lose/>
                <a:moveTo>
                  <a:pt x="27000" y="378000"/>
                </a:moveTo>
                <a:cubicBezTo>
                  <a:pt x="12088" y="378000"/>
                  <a:pt x="0" y="365913"/>
                  <a:pt x="0" y="351000"/>
                </a:cubicBez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lose/>
                <a:moveTo>
                  <a:pt x="135000" y="378000"/>
                </a:moveTo>
                <a:cubicBezTo>
                  <a:pt x="120088" y="378000"/>
                  <a:pt x="108000" y="365913"/>
                  <a:pt x="108000" y="351000"/>
                </a:cubicBez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lose/>
                <a:moveTo>
                  <a:pt x="243000" y="378000"/>
                </a:moveTo>
                <a:cubicBezTo>
                  <a:pt x="228088" y="378000"/>
                  <a:pt x="216000" y="365913"/>
                  <a:pt x="216000" y="351000"/>
                </a:cubicBez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lose/>
                <a:moveTo>
                  <a:pt x="351000" y="378000"/>
                </a:moveTo>
                <a:cubicBezTo>
                  <a:pt x="336088" y="378000"/>
                  <a:pt x="324000" y="365913"/>
                  <a:pt x="324000" y="351000"/>
                </a:cubicBez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lose/>
                <a:moveTo>
                  <a:pt x="459000" y="378000"/>
                </a:moveTo>
                <a:cubicBezTo>
                  <a:pt x="444088" y="378000"/>
                  <a:pt x="432000" y="365913"/>
                  <a:pt x="432000" y="351000"/>
                </a:cubicBez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lose/>
                <a:moveTo>
                  <a:pt x="567000" y="378000"/>
                </a:moveTo>
                <a:cubicBezTo>
                  <a:pt x="552088" y="378000"/>
                  <a:pt x="540000" y="365913"/>
                  <a:pt x="540000" y="351000"/>
                </a:cubicBez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lose/>
                <a:moveTo>
                  <a:pt x="675000" y="378000"/>
                </a:moveTo>
                <a:cubicBezTo>
                  <a:pt x="660088" y="378000"/>
                  <a:pt x="648000" y="365913"/>
                  <a:pt x="648000" y="351000"/>
                </a:cubicBez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lose/>
                <a:moveTo>
                  <a:pt x="783000" y="378000"/>
                </a:moveTo>
                <a:cubicBezTo>
                  <a:pt x="768088" y="378000"/>
                  <a:pt x="756000" y="365913"/>
                  <a:pt x="756000" y="351000"/>
                </a:cubicBez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lose/>
                <a:moveTo>
                  <a:pt x="891000" y="378000"/>
                </a:moveTo>
                <a:cubicBezTo>
                  <a:pt x="876088" y="378000"/>
                  <a:pt x="864000" y="365913"/>
                  <a:pt x="864000" y="351000"/>
                </a:cubicBez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lose/>
                <a:moveTo>
                  <a:pt x="999000" y="378000"/>
                </a:moveTo>
                <a:cubicBezTo>
                  <a:pt x="984088" y="378000"/>
                  <a:pt x="972000" y="365913"/>
                  <a:pt x="972000" y="351000"/>
                </a:cubicBez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lose/>
                <a:moveTo>
                  <a:pt x="27000" y="486000"/>
                </a:moveTo>
                <a:cubicBezTo>
                  <a:pt x="12088" y="486000"/>
                  <a:pt x="0" y="473912"/>
                  <a:pt x="0" y="459001"/>
                </a:cubicBez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73912"/>
                  <a:pt x="41912" y="486000"/>
                  <a:pt x="27000" y="486000"/>
                </a:cubicBezTo>
                <a:close/>
                <a:moveTo>
                  <a:pt x="135000" y="486000"/>
                </a:moveTo>
                <a:cubicBezTo>
                  <a:pt x="120088" y="486000"/>
                  <a:pt x="108000" y="473912"/>
                  <a:pt x="108000" y="459001"/>
                </a:cubicBez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73912"/>
                  <a:pt x="149912" y="486000"/>
                  <a:pt x="135000" y="486000"/>
                </a:cubicBezTo>
                <a:close/>
                <a:moveTo>
                  <a:pt x="243000" y="486000"/>
                </a:moveTo>
                <a:cubicBezTo>
                  <a:pt x="228088" y="486000"/>
                  <a:pt x="216000" y="473912"/>
                  <a:pt x="216000" y="459001"/>
                </a:cubicBez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73912"/>
                  <a:pt x="257912" y="486000"/>
                  <a:pt x="243000" y="486000"/>
                </a:cubicBezTo>
                <a:close/>
                <a:moveTo>
                  <a:pt x="351000" y="486000"/>
                </a:moveTo>
                <a:cubicBezTo>
                  <a:pt x="336088" y="486000"/>
                  <a:pt x="324000" y="473912"/>
                  <a:pt x="324000" y="459001"/>
                </a:cubicBez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73912"/>
                  <a:pt x="365912" y="486000"/>
                  <a:pt x="351000" y="486000"/>
                </a:cubicBezTo>
                <a:close/>
                <a:moveTo>
                  <a:pt x="459000" y="486000"/>
                </a:moveTo>
                <a:cubicBezTo>
                  <a:pt x="444088" y="486000"/>
                  <a:pt x="432000" y="473912"/>
                  <a:pt x="432000" y="459001"/>
                </a:cubicBez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73912"/>
                  <a:pt x="473912" y="486000"/>
                  <a:pt x="459000" y="486000"/>
                </a:cubicBezTo>
                <a:close/>
                <a:moveTo>
                  <a:pt x="567000" y="486000"/>
                </a:moveTo>
                <a:cubicBezTo>
                  <a:pt x="552088" y="486000"/>
                  <a:pt x="540000" y="473912"/>
                  <a:pt x="540000" y="459001"/>
                </a:cubicBez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73912"/>
                  <a:pt x="581912" y="486000"/>
                  <a:pt x="567000" y="486000"/>
                </a:cubicBezTo>
                <a:close/>
                <a:moveTo>
                  <a:pt x="675000" y="486000"/>
                </a:moveTo>
                <a:cubicBezTo>
                  <a:pt x="660088" y="486000"/>
                  <a:pt x="648000" y="473912"/>
                  <a:pt x="648000" y="459001"/>
                </a:cubicBez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73912"/>
                  <a:pt x="689912" y="486000"/>
                  <a:pt x="675000" y="486000"/>
                </a:cubicBezTo>
                <a:close/>
                <a:moveTo>
                  <a:pt x="783000" y="486000"/>
                </a:moveTo>
                <a:cubicBezTo>
                  <a:pt x="768088" y="486000"/>
                  <a:pt x="756000" y="473912"/>
                  <a:pt x="756000" y="459001"/>
                </a:cubicBez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73912"/>
                  <a:pt x="797912" y="486000"/>
                  <a:pt x="783000" y="486000"/>
                </a:cubicBezTo>
                <a:close/>
                <a:moveTo>
                  <a:pt x="891000" y="486000"/>
                </a:moveTo>
                <a:cubicBezTo>
                  <a:pt x="876088" y="486000"/>
                  <a:pt x="864000" y="473912"/>
                  <a:pt x="864000" y="459001"/>
                </a:cubicBez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73912"/>
                  <a:pt x="905912" y="486000"/>
                  <a:pt x="891000" y="486000"/>
                </a:cubicBezTo>
                <a:close/>
                <a:moveTo>
                  <a:pt x="999000" y="486000"/>
                </a:moveTo>
                <a:cubicBezTo>
                  <a:pt x="984088" y="486000"/>
                  <a:pt x="972000" y="473912"/>
                  <a:pt x="972000" y="459001"/>
                </a:cubicBez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73912"/>
                  <a:pt x="1013912" y="486000"/>
                  <a:pt x="999000" y="486000"/>
                </a:cubicBezTo>
                <a:close/>
              </a:path>
            </a:pathLst>
          </a:custGeom>
          <a:solidFill>
            <a:srgbClr val="006B5E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8ADE85E-8DC8-AC8D-3269-34DD55227A85}"/>
              </a:ext>
            </a:extLst>
          </p:cNvPr>
          <p:cNvSpPr/>
          <p:nvPr/>
        </p:nvSpPr>
        <p:spPr>
          <a:xfrm rot="10800000">
            <a:off x="0" y="889000"/>
            <a:ext cx="1026000" cy="486000"/>
          </a:xfrm>
          <a:custGeom>
            <a:avLst/>
            <a:gdLst>
              <a:gd name="connsiteX0" fmla="*/ 27000 w 1026000"/>
              <a:gd name="connsiteY0" fmla="*/ 54001 h 486000"/>
              <a:gd name="connsiteX1" fmla="*/ 0 w 1026000"/>
              <a:gd name="connsiteY1" fmla="*/ 27000 h 486000"/>
              <a:gd name="connsiteX2" fmla="*/ 27000 w 1026000"/>
              <a:gd name="connsiteY2" fmla="*/ 0 h 486000"/>
              <a:gd name="connsiteX3" fmla="*/ 54000 w 1026000"/>
              <a:gd name="connsiteY3" fmla="*/ 27000 h 486000"/>
              <a:gd name="connsiteX4" fmla="*/ 27000 w 1026000"/>
              <a:gd name="connsiteY4" fmla="*/ 54001 h 486000"/>
              <a:gd name="connsiteX5" fmla="*/ 135000 w 1026000"/>
              <a:gd name="connsiteY5" fmla="*/ 54001 h 486000"/>
              <a:gd name="connsiteX6" fmla="*/ 108000 w 1026000"/>
              <a:gd name="connsiteY6" fmla="*/ 27000 h 486000"/>
              <a:gd name="connsiteX7" fmla="*/ 135000 w 1026000"/>
              <a:gd name="connsiteY7" fmla="*/ 0 h 486000"/>
              <a:gd name="connsiteX8" fmla="*/ 162000 w 1026000"/>
              <a:gd name="connsiteY8" fmla="*/ 27000 h 486000"/>
              <a:gd name="connsiteX9" fmla="*/ 135000 w 1026000"/>
              <a:gd name="connsiteY9" fmla="*/ 54001 h 486000"/>
              <a:gd name="connsiteX10" fmla="*/ 243000 w 1026000"/>
              <a:gd name="connsiteY10" fmla="*/ 54001 h 486000"/>
              <a:gd name="connsiteX11" fmla="*/ 216000 w 1026000"/>
              <a:gd name="connsiteY11" fmla="*/ 27000 h 486000"/>
              <a:gd name="connsiteX12" fmla="*/ 243000 w 1026000"/>
              <a:gd name="connsiteY12" fmla="*/ 0 h 486000"/>
              <a:gd name="connsiteX13" fmla="*/ 270000 w 1026000"/>
              <a:gd name="connsiteY13" fmla="*/ 27000 h 486000"/>
              <a:gd name="connsiteX14" fmla="*/ 243000 w 1026000"/>
              <a:gd name="connsiteY14" fmla="*/ 54001 h 486000"/>
              <a:gd name="connsiteX15" fmla="*/ 351000 w 1026000"/>
              <a:gd name="connsiteY15" fmla="*/ 54001 h 486000"/>
              <a:gd name="connsiteX16" fmla="*/ 324000 w 1026000"/>
              <a:gd name="connsiteY16" fmla="*/ 27000 h 486000"/>
              <a:gd name="connsiteX17" fmla="*/ 351000 w 1026000"/>
              <a:gd name="connsiteY17" fmla="*/ 0 h 486000"/>
              <a:gd name="connsiteX18" fmla="*/ 378000 w 1026000"/>
              <a:gd name="connsiteY18" fmla="*/ 27000 h 486000"/>
              <a:gd name="connsiteX19" fmla="*/ 351000 w 1026000"/>
              <a:gd name="connsiteY19" fmla="*/ 54001 h 486000"/>
              <a:gd name="connsiteX20" fmla="*/ 459000 w 1026000"/>
              <a:gd name="connsiteY20" fmla="*/ 54001 h 486000"/>
              <a:gd name="connsiteX21" fmla="*/ 432000 w 1026000"/>
              <a:gd name="connsiteY21" fmla="*/ 27000 h 486000"/>
              <a:gd name="connsiteX22" fmla="*/ 459000 w 1026000"/>
              <a:gd name="connsiteY22" fmla="*/ 0 h 486000"/>
              <a:gd name="connsiteX23" fmla="*/ 486000 w 1026000"/>
              <a:gd name="connsiteY23" fmla="*/ 27000 h 486000"/>
              <a:gd name="connsiteX24" fmla="*/ 459000 w 1026000"/>
              <a:gd name="connsiteY24" fmla="*/ 54001 h 486000"/>
              <a:gd name="connsiteX25" fmla="*/ 567000 w 1026000"/>
              <a:gd name="connsiteY25" fmla="*/ 54001 h 486000"/>
              <a:gd name="connsiteX26" fmla="*/ 540000 w 1026000"/>
              <a:gd name="connsiteY26" fmla="*/ 27000 h 486000"/>
              <a:gd name="connsiteX27" fmla="*/ 567000 w 1026000"/>
              <a:gd name="connsiteY27" fmla="*/ 0 h 486000"/>
              <a:gd name="connsiteX28" fmla="*/ 594000 w 1026000"/>
              <a:gd name="connsiteY28" fmla="*/ 27000 h 486000"/>
              <a:gd name="connsiteX29" fmla="*/ 567000 w 1026000"/>
              <a:gd name="connsiteY29" fmla="*/ 54001 h 486000"/>
              <a:gd name="connsiteX30" fmla="*/ 675000 w 1026000"/>
              <a:gd name="connsiteY30" fmla="*/ 54001 h 486000"/>
              <a:gd name="connsiteX31" fmla="*/ 648000 w 1026000"/>
              <a:gd name="connsiteY31" fmla="*/ 27000 h 486000"/>
              <a:gd name="connsiteX32" fmla="*/ 675000 w 1026000"/>
              <a:gd name="connsiteY32" fmla="*/ 0 h 486000"/>
              <a:gd name="connsiteX33" fmla="*/ 702000 w 1026000"/>
              <a:gd name="connsiteY33" fmla="*/ 27000 h 486000"/>
              <a:gd name="connsiteX34" fmla="*/ 675000 w 1026000"/>
              <a:gd name="connsiteY34" fmla="*/ 54001 h 486000"/>
              <a:gd name="connsiteX35" fmla="*/ 783000 w 1026000"/>
              <a:gd name="connsiteY35" fmla="*/ 54001 h 486000"/>
              <a:gd name="connsiteX36" fmla="*/ 756000 w 1026000"/>
              <a:gd name="connsiteY36" fmla="*/ 27000 h 486000"/>
              <a:gd name="connsiteX37" fmla="*/ 783000 w 1026000"/>
              <a:gd name="connsiteY37" fmla="*/ 0 h 486000"/>
              <a:gd name="connsiteX38" fmla="*/ 810000 w 1026000"/>
              <a:gd name="connsiteY38" fmla="*/ 27000 h 486000"/>
              <a:gd name="connsiteX39" fmla="*/ 783000 w 1026000"/>
              <a:gd name="connsiteY39" fmla="*/ 54001 h 486000"/>
              <a:gd name="connsiteX40" fmla="*/ 891000 w 1026000"/>
              <a:gd name="connsiteY40" fmla="*/ 54001 h 486000"/>
              <a:gd name="connsiteX41" fmla="*/ 864000 w 1026000"/>
              <a:gd name="connsiteY41" fmla="*/ 27000 h 486000"/>
              <a:gd name="connsiteX42" fmla="*/ 891000 w 1026000"/>
              <a:gd name="connsiteY42" fmla="*/ 0 h 486000"/>
              <a:gd name="connsiteX43" fmla="*/ 918000 w 1026000"/>
              <a:gd name="connsiteY43" fmla="*/ 27000 h 486000"/>
              <a:gd name="connsiteX44" fmla="*/ 891000 w 1026000"/>
              <a:gd name="connsiteY44" fmla="*/ 54001 h 486000"/>
              <a:gd name="connsiteX45" fmla="*/ 999000 w 1026000"/>
              <a:gd name="connsiteY45" fmla="*/ 54001 h 486000"/>
              <a:gd name="connsiteX46" fmla="*/ 972000 w 1026000"/>
              <a:gd name="connsiteY46" fmla="*/ 27000 h 486000"/>
              <a:gd name="connsiteX47" fmla="*/ 999000 w 1026000"/>
              <a:gd name="connsiteY47" fmla="*/ 0 h 486000"/>
              <a:gd name="connsiteX48" fmla="*/ 1026000 w 1026000"/>
              <a:gd name="connsiteY48" fmla="*/ 27000 h 486000"/>
              <a:gd name="connsiteX49" fmla="*/ 999000 w 1026000"/>
              <a:gd name="connsiteY49" fmla="*/ 54001 h 486000"/>
              <a:gd name="connsiteX50" fmla="*/ 27000 w 1026000"/>
              <a:gd name="connsiteY50" fmla="*/ 162000 h 486000"/>
              <a:gd name="connsiteX51" fmla="*/ 0 w 1026000"/>
              <a:gd name="connsiteY51" fmla="*/ 135000 h 486000"/>
              <a:gd name="connsiteX52" fmla="*/ 27000 w 1026000"/>
              <a:gd name="connsiteY52" fmla="*/ 108001 h 486000"/>
              <a:gd name="connsiteX53" fmla="*/ 54000 w 1026000"/>
              <a:gd name="connsiteY53" fmla="*/ 135000 h 486000"/>
              <a:gd name="connsiteX54" fmla="*/ 27000 w 1026000"/>
              <a:gd name="connsiteY54" fmla="*/ 162000 h 486000"/>
              <a:gd name="connsiteX55" fmla="*/ 135000 w 1026000"/>
              <a:gd name="connsiteY55" fmla="*/ 162000 h 486000"/>
              <a:gd name="connsiteX56" fmla="*/ 108000 w 1026000"/>
              <a:gd name="connsiteY56" fmla="*/ 135000 h 486000"/>
              <a:gd name="connsiteX57" fmla="*/ 135000 w 1026000"/>
              <a:gd name="connsiteY57" fmla="*/ 108001 h 486000"/>
              <a:gd name="connsiteX58" fmla="*/ 162000 w 1026000"/>
              <a:gd name="connsiteY58" fmla="*/ 135000 h 486000"/>
              <a:gd name="connsiteX59" fmla="*/ 135000 w 1026000"/>
              <a:gd name="connsiteY59" fmla="*/ 162000 h 486000"/>
              <a:gd name="connsiteX60" fmla="*/ 243000 w 1026000"/>
              <a:gd name="connsiteY60" fmla="*/ 162000 h 486000"/>
              <a:gd name="connsiteX61" fmla="*/ 216000 w 1026000"/>
              <a:gd name="connsiteY61" fmla="*/ 135000 h 486000"/>
              <a:gd name="connsiteX62" fmla="*/ 243000 w 1026000"/>
              <a:gd name="connsiteY62" fmla="*/ 108001 h 486000"/>
              <a:gd name="connsiteX63" fmla="*/ 270000 w 1026000"/>
              <a:gd name="connsiteY63" fmla="*/ 135000 h 486000"/>
              <a:gd name="connsiteX64" fmla="*/ 243000 w 1026000"/>
              <a:gd name="connsiteY64" fmla="*/ 162000 h 486000"/>
              <a:gd name="connsiteX65" fmla="*/ 351000 w 1026000"/>
              <a:gd name="connsiteY65" fmla="*/ 162000 h 486000"/>
              <a:gd name="connsiteX66" fmla="*/ 324000 w 1026000"/>
              <a:gd name="connsiteY66" fmla="*/ 135000 h 486000"/>
              <a:gd name="connsiteX67" fmla="*/ 351000 w 1026000"/>
              <a:gd name="connsiteY67" fmla="*/ 108001 h 486000"/>
              <a:gd name="connsiteX68" fmla="*/ 378000 w 1026000"/>
              <a:gd name="connsiteY68" fmla="*/ 135000 h 486000"/>
              <a:gd name="connsiteX69" fmla="*/ 351000 w 1026000"/>
              <a:gd name="connsiteY69" fmla="*/ 162000 h 486000"/>
              <a:gd name="connsiteX70" fmla="*/ 459000 w 1026000"/>
              <a:gd name="connsiteY70" fmla="*/ 162000 h 486000"/>
              <a:gd name="connsiteX71" fmla="*/ 432000 w 1026000"/>
              <a:gd name="connsiteY71" fmla="*/ 135000 h 486000"/>
              <a:gd name="connsiteX72" fmla="*/ 459000 w 1026000"/>
              <a:gd name="connsiteY72" fmla="*/ 108001 h 486000"/>
              <a:gd name="connsiteX73" fmla="*/ 486000 w 1026000"/>
              <a:gd name="connsiteY73" fmla="*/ 135000 h 486000"/>
              <a:gd name="connsiteX74" fmla="*/ 459000 w 1026000"/>
              <a:gd name="connsiteY74" fmla="*/ 162000 h 486000"/>
              <a:gd name="connsiteX75" fmla="*/ 567000 w 1026000"/>
              <a:gd name="connsiteY75" fmla="*/ 162000 h 486000"/>
              <a:gd name="connsiteX76" fmla="*/ 540000 w 1026000"/>
              <a:gd name="connsiteY76" fmla="*/ 135000 h 486000"/>
              <a:gd name="connsiteX77" fmla="*/ 567000 w 1026000"/>
              <a:gd name="connsiteY77" fmla="*/ 108001 h 486000"/>
              <a:gd name="connsiteX78" fmla="*/ 594000 w 1026000"/>
              <a:gd name="connsiteY78" fmla="*/ 135000 h 486000"/>
              <a:gd name="connsiteX79" fmla="*/ 567000 w 1026000"/>
              <a:gd name="connsiteY79" fmla="*/ 162000 h 486000"/>
              <a:gd name="connsiteX80" fmla="*/ 675000 w 1026000"/>
              <a:gd name="connsiteY80" fmla="*/ 162000 h 486000"/>
              <a:gd name="connsiteX81" fmla="*/ 648000 w 1026000"/>
              <a:gd name="connsiteY81" fmla="*/ 135000 h 486000"/>
              <a:gd name="connsiteX82" fmla="*/ 675000 w 1026000"/>
              <a:gd name="connsiteY82" fmla="*/ 108001 h 486000"/>
              <a:gd name="connsiteX83" fmla="*/ 702000 w 1026000"/>
              <a:gd name="connsiteY83" fmla="*/ 135000 h 486000"/>
              <a:gd name="connsiteX84" fmla="*/ 675000 w 1026000"/>
              <a:gd name="connsiteY84" fmla="*/ 162000 h 486000"/>
              <a:gd name="connsiteX85" fmla="*/ 783000 w 1026000"/>
              <a:gd name="connsiteY85" fmla="*/ 162000 h 486000"/>
              <a:gd name="connsiteX86" fmla="*/ 756000 w 1026000"/>
              <a:gd name="connsiteY86" fmla="*/ 135000 h 486000"/>
              <a:gd name="connsiteX87" fmla="*/ 783000 w 1026000"/>
              <a:gd name="connsiteY87" fmla="*/ 108001 h 486000"/>
              <a:gd name="connsiteX88" fmla="*/ 810000 w 1026000"/>
              <a:gd name="connsiteY88" fmla="*/ 135000 h 486000"/>
              <a:gd name="connsiteX89" fmla="*/ 783000 w 1026000"/>
              <a:gd name="connsiteY89" fmla="*/ 162000 h 486000"/>
              <a:gd name="connsiteX90" fmla="*/ 891000 w 1026000"/>
              <a:gd name="connsiteY90" fmla="*/ 162000 h 486000"/>
              <a:gd name="connsiteX91" fmla="*/ 864000 w 1026000"/>
              <a:gd name="connsiteY91" fmla="*/ 135000 h 486000"/>
              <a:gd name="connsiteX92" fmla="*/ 891000 w 1026000"/>
              <a:gd name="connsiteY92" fmla="*/ 108001 h 486000"/>
              <a:gd name="connsiteX93" fmla="*/ 918000 w 1026000"/>
              <a:gd name="connsiteY93" fmla="*/ 135000 h 486000"/>
              <a:gd name="connsiteX94" fmla="*/ 891000 w 1026000"/>
              <a:gd name="connsiteY94" fmla="*/ 162000 h 486000"/>
              <a:gd name="connsiteX95" fmla="*/ 999000 w 1026000"/>
              <a:gd name="connsiteY95" fmla="*/ 162000 h 486000"/>
              <a:gd name="connsiteX96" fmla="*/ 972000 w 1026000"/>
              <a:gd name="connsiteY96" fmla="*/ 135000 h 486000"/>
              <a:gd name="connsiteX97" fmla="*/ 999000 w 1026000"/>
              <a:gd name="connsiteY97" fmla="*/ 108001 h 486000"/>
              <a:gd name="connsiteX98" fmla="*/ 1026000 w 1026000"/>
              <a:gd name="connsiteY98" fmla="*/ 135000 h 486000"/>
              <a:gd name="connsiteX99" fmla="*/ 999000 w 1026000"/>
              <a:gd name="connsiteY99" fmla="*/ 162000 h 486000"/>
              <a:gd name="connsiteX100" fmla="*/ 27000 w 1026000"/>
              <a:gd name="connsiteY100" fmla="*/ 270001 h 486000"/>
              <a:gd name="connsiteX101" fmla="*/ 0 w 1026000"/>
              <a:gd name="connsiteY101" fmla="*/ 243001 h 486000"/>
              <a:gd name="connsiteX102" fmla="*/ 27000 w 1026000"/>
              <a:gd name="connsiteY102" fmla="*/ 216001 h 486000"/>
              <a:gd name="connsiteX103" fmla="*/ 54000 w 1026000"/>
              <a:gd name="connsiteY103" fmla="*/ 243001 h 486000"/>
              <a:gd name="connsiteX104" fmla="*/ 27000 w 1026000"/>
              <a:gd name="connsiteY104" fmla="*/ 270001 h 486000"/>
              <a:gd name="connsiteX105" fmla="*/ 135000 w 1026000"/>
              <a:gd name="connsiteY105" fmla="*/ 270001 h 486000"/>
              <a:gd name="connsiteX106" fmla="*/ 108000 w 1026000"/>
              <a:gd name="connsiteY106" fmla="*/ 243001 h 486000"/>
              <a:gd name="connsiteX107" fmla="*/ 135000 w 1026000"/>
              <a:gd name="connsiteY107" fmla="*/ 216001 h 486000"/>
              <a:gd name="connsiteX108" fmla="*/ 162000 w 1026000"/>
              <a:gd name="connsiteY108" fmla="*/ 243001 h 486000"/>
              <a:gd name="connsiteX109" fmla="*/ 135000 w 1026000"/>
              <a:gd name="connsiteY109" fmla="*/ 270001 h 486000"/>
              <a:gd name="connsiteX110" fmla="*/ 243000 w 1026000"/>
              <a:gd name="connsiteY110" fmla="*/ 270001 h 486000"/>
              <a:gd name="connsiteX111" fmla="*/ 216000 w 1026000"/>
              <a:gd name="connsiteY111" fmla="*/ 243001 h 486000"/>
              <a:gd name="connsiteX112" fmla="*/ 243000 w 1026000"/>
              <a:gd name="connsiteY112" fmla="*/ 216001 h 486000"/>
              <a:gd name="connsiteX113" fmla="*/ 270000 w 1026000"/>
              <a:gd name="connsiteY113" fmla="*/ 243001 h 486000"/>
              <a:gd name="connsiteX114" fmla="*/ 243000 w 1026000"/>
              <a:gd name="connsiteY114" fmla="*/ 270001 h 486000"/>
              <a:gd name="connsiteX115" fmla="*/ 351000 w 1026000"/>
              <a:gd name="connsiteY115" fmla="*/ 270001 h 486000"/>
              <a:gd name="connsiteX116" fmla="*/ 324000 w 1026000"/>
              <a:gd name="connsiteY116" fmla="*/ 243001 h 486000"/>
              <a:gd name="connsiteX117" fmla="*/ 351000 w 1026000"/>
              <a:gd name="connsiteY117" fmla="*/ 216001 h 486000"/>
              <a:gd name="connsiteX118" fmla="*/ 378000 w 1026000"/>
              <a:gd name="connsiteY118" fmla="*/ 243001 h 486000"/>
              <a:gd name="connsiteX119" fmla="*/ 351000 w 1026000"/>
              <a:gd name="connsiteY119" fmla="*/ 270001 h 486000"/>
              <a:gd name="connsiteX120" fmla="*/ 459000 w 1026000"/>
              <a:gd name="connsiteY120" fmla="*/ 270001 h 486000"/>
              <a:gd name="connsiteX121" fmla="*/ 432000 w 1026000"/>
              <a:gd name="connsiteY121" fmla="*/ 243001 h 486000"/>
              <a:gd name="connsiteX122" fmla="*/ 459000 w 1026000"/>
              <a:gd name="connsiteY122" fmla="*/ 216001 h 486000"/>
              <a:gd name="connsiteX123" fmla="*/ 486000 w 1026000"/>
              <a:gd name="connsiteY123" fmla="*/ 243001 h 486000"/>
              <a:gd name="connsiteX124" fmla="*/ 459000 w 1026000"/>
              <a:gd name="connsiteY124" fmla="*/ 270001 h 486000"/>
              <a:gd name="connsiteX125" fmla="*/ 567000 w 1026000"/>
              <a:gd name="connsiteY125" fmla="*/ 270001 h 486000"/>
              <a:gd name="connsiteX126" fmla="*/ 540000 w 1026000"/>
              <a:gd name="connsiteY126" fmla="*/ 243001 h 486000"/>
              <a:gd name="connsiteX127" fmla="*/ 567000 w 1026000"/>
              <a:gd name="connsiteY127" fmla="*/ 216001 h 486000"/>
              <a:gd name="connsiteX128" fmla="*/ 594000 w 1026000"/>
              <a:gd name="connsiteY128" fmla="*/ 243001 h 486000"/>
              <a:gd name="connsiteX129" fmla="*/ 567000 w 1026000"/>
              <a:gd name="connsiteY129" fmla="*/ 270001 h 486000"/>
              <a:gd name="connsiteX130" fmla="*/ 675000 w 1026000"/>
              <a:gd name="connsiteY130" fmla="*/ 270001 h 486000"/>
              <a:gd name="connsiteX131" fmla="*/ 648000 w 1026000"/>
              <a:gd name="connsiteY131" fmla="*/ 243001 h 486000"/>
              <a:gd name="connsiteX132" fmla="*/ 675000 w 1026000"/>
              <a:gd name="connsiteY132" fmla="*/ 216001 h 486000"/>
              <a:gd name="connsiteX133" fmla="*/ 702000 w 1026000"/>
              <a:gd name="connsiteY133" fmla="*/ 243001 h 486000"/>
              <a:gd name="connsiteX134" fmla="*/ 675000 w 1026000"/>
              <a:gd name="connsiteY134" fmla="*/ 270001 h 486000"/>
              <a:gd name="connsiteX135" fmla="*/ 783000 w 1026000"/>
              <a:gd name="connsiteY135" fmla="*/ 270001 h 486000"/>
              <a:gd name="connsiteX136" fmla="*/ 756000 w 1026000"/>
              <a:gd name="connsiteY136" fmla="*/ 243001 h 486000"/>
              <a:gd name="connsiteX137" fmla="*/ 783000 w 1026000"/>
              <a:gd name="connsiteY137" fmla="*/ 216001 h 486000"/>
              <a:gd name="connsiteX138" fmla="*/ 810000 w 1026000"/>
              <a:gd name="connsiteY138" fmla="*/ 243001 h 486000"/>
              <a:gd name="connsiteX139" fmla="*/ 783000 w 1026000"/>
              <a:gd name="connsiteY139" fmla="*/ 270001 h 486000"/>
              <a:gd name="connsiteX140" fmla="*/ 891000 w 1026000"/>
              <a:gd name="connsiteY140" fmla="*/ 270001 h 486000"/>
              <a:gd name="connsiteX141" fmla="*/ 864000 w 1026000"/>
              <a:gd name="connsiteY141" fmla="*/ 243001 h 486000"/>
              <a:gd name="connsiteX142" fmla="*/ 891000 w 1026000"/>
              <a:gd name="connsiteY142" fmla="*/ 216001 h 486000"/>
              <a:gd name="connsiteX143" fmla="*/ 918000 w 1026000"/>
              <a:gd name="connsiteY143" fmla="*/ 243001 h 486000"/>
              <a:gd name="connsiteX144" fmla="*/ 891000 w 1026000"/>
              <a:gd name="connsiteY144" fmla="*/ 270001 h 486000"/>
              <a:gd name="connsiteX145" fmla="*/ 999000 w 1026000"/>
              <a:gd name="connsiteY145" fmla="*/ 270001 h 486000"/>
              <a:gd name="connsiteX146" fmla="*/ 972000 w 1026000"/>
              <a:gd name="connsiteY146" fmla="*/ 243001 h 486000"/>
              <a:gd name="connsiteX147" fmla="*/ 999000 w 1026000"/>
              <a:gd name="connsiteY147" fmla="*/ 216001 h 486000"/>
              <a:gd name="connsiteX148" fmla="*/ 1026000 w 1026000"/>
              <a:gd name="connsiteY148" fmla="*/ 243001 h 486000"/>
              <a:gd name="connsiteX149" fmla="*/ 999000 w 1026000"/>
              <a:gd name="connsiteY149" fmla="*/ 270001 h 486000"/>
              <a:gd name="connsiteX150" fmla="*/ 27000 w 1026000"/>
              <a:gd name="connsiteY150" fmla="*/ 378000 h 486000"/>
              <a:gd name="connsiteX151" fmla="*/ 0 w 1026000"/>
              <a:gd name="connsiteY151" fmla="*/ 351000 h 486000"/>
              <a:gd name="connsiteX152" fmla="*/ 27000 w 1026000"/>
              <a:gd name="connsiteY152" fmla="*/ 324000 h 486000"/>
              <a:gd name="connsiteX153" fmla="*/ 54000 w 1026000"/>
              <a:gd name="connsiteY153" fmla="*/ 351000 h 486000"/>
              <a:gd name="connsiteX154" fmla="*/ 27000 w 1026000"/>
              <a:gd name="connsiteY154" fmla="*/ 378000 h 486000"/>
              <a:gd name="connsiteX155" fmla="*/ 135000 w 1026000"/>
              <a:gd name="connsiteY155" fmla="*/ 378000 h 486000"/>
              <a:gd name="connsiteX156" fmla="*/ 108000 w 1026000"/>
              <a:gd name="connsiteY156" fmla="*/ 351000 h 486000"/>
              <a:gd name="connsiteX157" fmla="*/ 135000 w 1026000"/>
              <a:gd name="connsiteY157" fmla="*/ 324000 h 486000"/>
              <a:gd name="connsiteX158" fmla="*/ 162000 w 1026000"/>
              <a:gd name="connsiteY158" fmla="*/ 351000 h 486000"/>
              <a:gd name="connsiteX159" fmla="*/ 135000 w 1026000"/>
              <a:gd name="connsiteY159" fmla="*/ 378000 h 486000"/>
              <a:gd name="connsiteX160" fmla="*/ 243000 w 1026000"/>
              <a:gd name="connsiteY160" fmla="*/ 378000 h 486000"/>
              <a:gd name="connsiteX161" fmla="*/ 216000 w 1026000"/>
              <a:gd name="connsiteY161" fmla="*/ 351000 h 486000"/>
              <a:gd name="connsiteX162" fmla="*/ 243000 w 1026000"/>
              <a:gd name="connsiteY162" fmla="*/ 324000 h 486000"/>
              <a:gd name="connsiteX163" fmla="*/ 270000 w 1026000"/>
              <a:gd name="connsiteY163" fmla="*/ 351000 h 486000"/>
              <a:gd name="connsiteX164" fmla="*/ 243000 w 1026000"/>
              <a:gd name="connsiteY164" fmla="*/ 378000 h 486000"/>
              <a:gd name="connsiteX165" fmla="*/ 351000 w 1026000"/>
              <a:gd name="connsiteY165" fmla="*/ 378000 h 486000"/>
              <a:gd name="connsiteX166" fmla="*/ 324000 w 1026000"/>
              <a:gd name="connsiteY166" fmla="*/ 351000 h 486000"/>
              <a:gd name="connsiteX167" fmla="*/ 351000 w 1026000"/>
              <a:gd name="connsiteY167" fmla="*/ 324000 h 486000"/>
              <a:gd name="connsiteX168" fmla="*/ 378000 w 1026000"/>
              <a:gd name="connsiteY168" fmla="*/ 351000 h 486000"/>
              <a:gd name="connsiteX169" fmla="*/ 351000 w 1026000"/>
              <a:gd name="connsiteY169" fmla="*/ 378000 h 486000"/>
              <a:gd name="connsiteX170" fmla="*/ 459000 w 1026000"/>
              <a:gd name="connsiteY170" fmla="*/ 378000 h 486000"/>
              <a:gd name="connsiteX171" fmla="*/ 432000 w 1026000"/>
              <a:gd name="connsiteY171" fmla="*/ 351000 h 486000"/>
              <a:gd name="connsiteX172" fmla="*/ 459000 w 1026000"/>
              <a:gd name="connsiteY172" fmla="*/ 324000 h 486000"/>
              <a:gd name="connsiteX173" fmla="*/ 486000 w 1026000"/>
              <a:gd name="connsiteY173" fmla="*/ 351000 h 486000"/>
              <a:gd name="connsiteX174" fmla="*/ 459000 w 1026000"/>
              <a:gd name="connsiteY174" fmla="*/ 378000 h 486000"/>
              <a:gd name="connsiteX175" fmla="*/ 567000 w 1026000"/>
              <a:gd name="connsiteY175" fmla="*/ 378000 h 486000"/>
              <a:gd name="connsiteX176" fmla="*/ 540000 w 1026000"/>
              <a:gd name="connsiteY176" fmla="*/ 351000 h 486000"/>
              <a:gd name="connsiteX177" fmla="*/ 567000 w 1026000"/>
              <a:gd name="connsiteY177" fmla="*/ 324000 h 486000"/>
              <a:gd name="connsiteX178" fmla="*/ 594000 w 1026000"/>
              <a:gd name="connsiteY178" fmla="*/ 351000 h 486000"/>
              <a:gd name="connsiteX179" fmla="*/ 567000 w 1026000"/>
              <a:gd name="connsiteY179" fmla="*/ 378000 h 486000"/>
              <a:gd name="connsiteX180" fmla="*/ 675000 w 1026000"/>
              <a:gd name="connsiteY180" fmla="*/ 378000 h 486000"/>
              <a:gd name="connsiteX181" fmla="*/ 648000 w 1026000"/>
              <a:gd name="connsiteY181" fmla="*/ 351000 h 486000"/>
              <a:gd name="connsiteX182" fmla="*/ 675000 w 1026000"/>
              <a:gd name="connsiteY182" fmla="*/ 324000 h 486000"/>
              <a:gd name="connsiteX183" fmla="*/ 702000 w 1026000"/>
              <a:gd name="connsiteY183" fmla="*/ 351000 h 486000"/>
              <a:gd name="connsiteX184" fmla="*/ 675000 w 1026000"/>
              <a:gd name="connsiteY184" fmla="*/ 378000 h 486000"/>
              <a:gd name="connsiteX185" fmla="*/ 783000 w 1026000"/>
              <a:gd name="connsiteY185" fmla="*/ 378000 h 486000"/>
              <a:gd name="connsiteX186" fmla="*/ 756000 w 1026000"/>
              <a:gd name="connsiteY186" fmla="*/ 351000 h 486000"/>
              <a:gd name="connsiteX187" fmla="*/ 783000 w 1026000"/>
              <a:gd name="connsiteY187" fmla="*/ 324000 h 486000"/>
              <a:gd name="connsiteX188" fmla="*/ 810000 w 1026000"/>
              <a:gd name="connsiteY188" fmla="*/ 351000 h 486000"/>
              <a:gd name="connsiteX189" fmla="*/ 783000 w 1026000"/>
              <a:gd name="connsiteY189" fmla="*/ 378000 h 486000"/>
              <a:gd name="connsiteX190" fmla="*/ 891000 w 1026000"/>
              <a:gd name="connsiteY190" fmla="*/ 378000 h 486000"/>
              <a:gd name="connsiteX191" fmla="*/ 864000 w 1026000"/>
              <a:gd name="connsiteY191" fmla="*/ 351000 h 486000"/>
              <a:gd name="connsiteX192" fmla="*/ 891000 w 1026000"/>
              <a:gd name="connsiteY192" fmla="*/ 324000 h 486000"/>
              <a:gd name="connsiteX193" fmla="*/ 918000 w 1026000"/>
              <a:gd name="connsiteY193" fmla="*/ 351000 h 486000"/>
              <a:gd name="connsiteX194" fmla="*/ 891000 w 1026000"/>
              <a:gd name="connsiteY194" fmla="*/ 378000 h 486000"/>
              <a:gd name="connsiteX195" fmla="*/ 999000 w 1026000"/>
              <a:gd name="connsiteY195" fmla="*/ 378000 h 486000"/>
              <a:gd name="connsiteX196" fmla="*/ 972000 w 1026000"/>
              <a:gd name="connsiteY196" fmla="*/ 351000 h 486000"/>
              <a:gd name="connsiteX197" fmla="*/ 999000 w 1026000"/>
              <a:gd name="connsiteY197" fmla="*/ 324000 h 486000"/>
              <a:gd name="connsiteX198" fmla="*/ 1026000 w 1026000"/>
              <a:gd name="connsiteY198" fmla="*/ 351000 h 486000"/>
              <a:gd name="connsiteX199" fmla="*/ 999000 w 1026000"/>
              <a:gd name="connsiteY199" fmla="*/ 378000 h 486000"/>
              <a:gd name="connsiteX200" fmla="*/ 27000 w 1026000"/>
              <a:gd name="connsiteY200" fmla="*/ 486000 h 486000"/>
              <a:gd name="connsiteX201" fmla="*/ 0 w 1026000"/>
              <a:gd name="connsiteY201" fmla="*/ 459001 h 486000"/>
              <a:gd name="connsiteX202" fmla="*/ 27000 w 1026000"/>
              <a:gd name="connsiteY202" fmla="*/ 432001 h 486000"/>
              <a:gd name="connsiteX203" fmla="*/ 54000 w 1026000"/>
              <a:gd name="connsiteY203" fmla="*/ 459001 h 486000"/>
              <a:gd name="connsiteX204" fmla="*/ 27000 w 1026000"/>
              <a:gd name="connsiteY204" fmla="*/ 486000 h 486000"/>
              <a:gd name="connsiteX205" fmla="*/ 135000 w 1026000"/>
              <a:gd name="connsiteY205" fmla="*/ 486000 h 486000"/>
              <a:gd name="connsiteX206" fmla="*/ 108000 w 1026000"/>
              <a:gd name="connsiteY206" fmla="*/ 459001 h 486000"/>
              <a:gd name="connsiteX207" fmla="*/ 135000 w 1026000"/>
              <a:gd name="connsiteY207" fmla="*/ 432001 h 486000"/>
              <a:gd name="connsiteX208" fmla="*/ 162000 w 1026000"/>
              <a:gd name="connsiteY208" fmla="*/ 459001 h 486000"/>
              <a:gd name="connsiteX209" fmla="*/ 135000 w 1026000"/>
              <a:gd name="connsiteY209" fmla="*/ 486000 h 486000"/>
              <a:gd name="connsiteX210" fmla="*/ 243000 w 1026000"/>
              <a:gd name="connsiteY210" fmla="*/ 486000 h 486000"/>
              <a:gd name="connsiteX211" fmla="*/ 216000 w 1026000"/>
              <a:gd name="connsiteY211" fmla="*/ 459001 h 486000"/>
              <a:gd name="connsiteX212" fmla="*/ 243000 w 1026000"/>
              <a:gd name="connsiteY212" fmla="*/ 432001 h 486000"/>
              <a:gd name="connsiteX213" fmla="*/ 270000 w 1026000"/>
              <a:gd name="connsiteY213" fmla="*/ 459001 h 486000"/>
              <a:gd name="connsiteX214" fmla="*/ 243000 w 1026000"/>
              <a:gd name="connsiteY214" fmla="*/ 486000 h 486000"/>
              <a:gd name="connsiteX215" fmla="*/ 351000 w 1026000"/>
              <a:gd name="connsiteY215" fmla="*/ 486000 h 486000"/>
              <a:gd name="connsiteX216" fmla="*/ 324000 w 1026000"/>
              <a:gd name="connsiteY216" fmla="*/ 459001 h 486000"/>
              <a:gd name="connsiteX217" fmla="*/ 351000 w 1026000"/>
              <a:gd name="connsiteY217" fmla="*/ 432001 h 486000"/>
              <a:gd name="connsiteX218" fmla="*/ 378000 w 1026000"/>
              <a:gd name="connsiteY218" fmla="*/ 459001 h 486000"/>
              <a:gd name="connsiteX219" fmla="*/ 351000 w 1026000"/>
              <a:gd name="connsiteY219" fmla="*/ 486000 h 486000"/>
              <a:gd name="connsiteX220" fmla="*/ 459000 w 1026000"/>
              <a:gd name="connsiteY220" fmla="*/ 486000 h 486000"/>
              <a:gd name="connsiteX221" fmla="*/ 432000 w 1026000"/>
              <a:gd name="connsiteY221" fmla="*/ 459001 h 486000"/>
              <a:gd name="connsiteX222" fmla="*/ 459000 w 1026000"/>
              <a:gd name="connsiteY222" fmla="*/ 432001 h 486000"/>
              <a:gd name="connsiteX223" fmla="*/ 486000 w 1026000"/>
              <a:gd name="connsiteY223" fmla="*/ 459001 h 486000"/>
              <a:gd name="connsiteX224" fmla="*/ 459000 w 1026000"/>
              <a:gd name="connsiteY224" fmla="*/ 486000 h 486000"/>
              <a:gd name="connsiteX225" fmla="*/ 567000 w 1026000"/>
              <a:gd name="connsiteY225" fmla="*/ 486000 h 486000"/>
              <a:gd name="connsiteX226" fmla="*/ 540000 w 1026000"/>
              <a:gd name="connsiteY226" fmla="*/ 459001 h 486000"/>
              <a:gd name="connsiteX227" fmla="*/ 567000 w 1026000"/>
              <a:gd name="connsiteY227" fmla="*/ 432001 h 486000"/>
              <a:gd name="connsiteX228" fmla="*/ 594000 w 1026000"/>
              <a:gd name="connsiteY228" fmla="*/ 459001 h 486000"/>
              <a:gd name="connsiteX229" fmla="*/ 567000 w 1026000"/>
              <a:gd name="connsiteY229" fmla="*/ 486000 h 486000"/>
              <a:gd name="connsiteX230" fmla="*/ 675000 w 1026000"/>
              <a:gd name="connsiteY230" fmla="*/ 486000 h 486000"/>
              <a:gd name="connsiteX231" fmla="*/ 648000 w 1026000"/>
              <a:gd name="connsiteY231" fmla="*/ 459001 h 486000"/>
              <a:gd name="connsiteX232" fmla="*/ 675000 w 1026000"/>
              <a:gd name="connsiteY232" fmla="*/ 432001 h 486000"/>
              <a:gd name="connsiteX233" fmla="*/ 702000 w 1026000"/>
              <a:gd name="connsiteY233" fmla="*/ 459001 h 486000"/>
              <a:gd name="connsiteX234" fmla="*/ 675000 w 1026000"/>
              <a:gd name="connsiteY234" fmla="*/ 486000 h 486000"/>
              <a:gd name="connsiteX235" fmla="*/ 783000 w 1026000"/>
              <a:gd name="connsiteY235" fmla="*/ 486000 h 486000"/>
              <a:gd name="connsiteX236" fmla="*/ 756000 w 1026000"/>
              <a:gd name="connsiteY236" fmla="*/ 459001 h 486000"/>
              <a:gd name="connsiteX237" fmla="*/ 783000 w 1026000"/>
              <a:gd name="connsiteY237" fmla="*/ 432001 h 486000"/>
              <a:gd name="connsiteX238" fmla="*/ 810000 w 1026000"/>
              <a:gd name="connsiteY238" fmla="*/ 459001 h 486000"/>
              <a:gd name="connsiteX239" fmla="*/ 783000 w 1026000"/>
              <a:gd name="connsiteY239" fmla="*/ 486000 h 486000"/>
              <a:gd name="connsiteX240" fmla="*/ 891000 w 1026000"/>
              <a:gd name="connsiteY240" fmla="*/ 486000 h 486000"/>
              <a:gd name="connsiteX241" fmla="*/ 864000 w 1026000"/>
              <a:gd name="connsiteY241" fmla="*/ 459001 h 486000"/>
              <a:gd name="connsiteX242" fmla="*/ 891000 w 1026000"/>
              <a:gd name="connsiteY242" fmla="*/ 432001 h 486000"/>
              <a:gd name="connsiteX243" fmla="*/ 918000 w 1026000"/>
              <a:gd name="connsiteY243" fmla="*/ 459001 h 486000"/>
              <a:gd name="connsiteX244" fmla="*/ 891000 w 1026000"/>
              <a:gd name="connsiteY244" fmla="*/ 486000 h 486000"/>
              <a:gd name="connsiteX245" fmla="*/ 999000 w 1026000"/>
              <a:gd name="connsiteY245" fmla="*/ 486000 h 486000"/>
              <a:gd name="connsiteX246" fmla="*/ 972000 w 1026000"/>
              <a:gd name="connsiteY246" fmla="*/ 459001 h 486000"/>
              <a:gd name="connsiteX247" fmla="*/ 999000 w 1026000"/>
              <a:gd name="connsiteY247" fmla="*/ 432001 h 486000"/>
              <a:gd name="connsiteX248" fmla="*/ 1026000 w 1026000"/>
              <a:gd name="connsiteY248" fmla="*/ 459001 h 486000"/>
              <a:gd name="connsiteX249" fmla="*/ 999000 w 1026000"/>
              <a:gd name="connsiteY249" fmla="*/ 486000 h 4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026000" h="486000">
                <a:moveTo>
                  <a:pt x="27000" y="54001"/>
                </a:moveTo>
                <a:cubicBezTo>
                  <a:pt x="12088" y="54001"/>
                  <a:pt x="0" y="41913"/>
                  <a:pt x="0" y="27000"/>
                </a:cubicBez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lose/>
                <a:moveTo>
                  <a:pt x="135000" y="54001"/>
                </a:moveTo>
                <a:cubicBezTo>
                  <a:pt x="120088" y="54001"/>
                  <a:pt x="108000" y="41913"/>
                  <a:pt x="108000" y="27000"/>
                </a:cubicBez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lose/>
                <a:moveTo>
                  <a:pt x="243000" y="54001"/>
                </a:moveTo>
                <a:cubicBezTo>
                  <a:pt x="228088" y="54001"/>
                  <a:pt x="216000" y="41913"/>
                  <a:pt x="216000" y="27000"/>
                </a:cubicBez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lose/>
                <a:moveTo>
                  <a:pt x="351000" y="54001"/>
                </a:moveTo>
                <a:cubicBezTo>
                  <a:pt x="336088" y="54001"/>
                  <a:pt x="324000" y="41913"/>
                  <a:pt x="324000" y="27000"/>
                </a:cubicBez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lose/>
                <a:moveTo>
                  <a:pt x="459000" y="54001"/>
                </a:moveTo>
                <a:cubicBezTo>
                  <a:pt x="444088" y="54001"/>
                  <a:pt x="432000" y="41913"/>
                  <a:pt x="432000" y="27000"/>
                </a:cubicBez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lose/>
                <a:moveTo>
                  <a:pt x="567000" y="54001"/>
                </a:moveTo>
                <a:cubicBezTo>
                  <a:pt x="552088" y="54001"/>
                  <a:pt x="540000" y="41913"/>
                  <a:pt x="540000" y="27000"/>
                </a:cubicBez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lose/>
                <a:moveTo>
                  <a:pt x="675000" y="54001"/>
                </a:moveTo>
                <a:cubicBezTo>
                  <a:pt x="660088" y="54001"/>
                  <a:pt x="648000" y="41913"/>
                  <a:pt x="648000" y="27000"/>
                </a:cubicBez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lose/>
                <a:moveTo>
                  <a:pt x="783000" y="54001"/>
                </a:moveTo>
                <a:cubicBezTo>
                  <a:pt x="768088" y="54001"/>
                  <a:pt x="756000" y="41913"/>
                  <a:pt x="756000" y="27000"/>
                </a:cubicBez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lose/>
                <a:moveTo>
                  <a:pt x="891000" y="54001"/>
                </a:moveTo>
                <a:cubicBezTo>
                  <a:pt x="876088" y="54001"/>
                  <a:pt x="864000" y="41913"/>
                  <a:pt x="864000" y="27000"/>
                </a:cubicBez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lose/>
                <a:moveTo>
                  <a:pt x="999000" y="54001"/>
                </a:moveTo>
                <a:cubicBezTo>
                  <a:pt x="984088" y="54001"/>
                  <a:pt x="972000" y="41913"/>
                  <a:pt x="972000" y="27000"/>
                </a:cubicBez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lose/>
                <a:moveTo>
                  <a:pt x="27000" y="162000"/>
                </a:moveTo>
                <a:cubicBezTo>
                  <a:pt x="12088" y="162000"/>
                  <a:pt x="0" y="149912"/>
                  <a:pt x="0" y="135000"/>
                </a:cubicBez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lose/>
                <a:moveTo>
                  <a:pt x="135000" y="162000"/>
                </a:moveTo>
                <a:cubicBezTo>
                  <a:pt x="120088" y="162000"/>
                  <a:pt x="108000" y="149912"/>
                  <a:pt x="108000" y="135000"/>
                </a:cubicBez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lose/>
                <a:moveTo>
                  <a:pt x="243000" y="162000"/>
                </a:moveTo>
                <a:cubicBezTo>
                  <a:pt x="228088" y="162000"/>
                  <a:pt x="216000" y="149912"/>
                  <a:pt x="216000" y="135000"/>
                </a:cubicBez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lose/>
                <a:moveTo>
                  <a:pt x="351000" y="162000"/>
                </a:moveTo>
                <a:cubicBezTo>
                  <a:pt x="336088" y="162000"/>
                  <a:pt x="324000" y="149912"/>
                  <a:pt x="324000" y="135000"/>
                </a:cubicBez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lose/>
                <a:moveTo>
                  <a:pt x="459000" y="162000"/>
                </a:moveTo>
                <a:cubicBezTo>
                  <a:pt x="444088" y="162000"/>
                  <a:pt x="432000" y="149912"/>
                  <a:pt x="432000" y="135000"/>
                </a:cubicBez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lose/>
                <a:moveTo>
                  <a:pt x="567000" y="162000"/>
                </a:moveTo>
                <a:cubicBezTo>
                  <a:pt x="552088" y="162000"/>
                  <a:pt x="540000" y="149912"/>
                  <a:pt x="540000" y="135000"/>
                </a:cubicBez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lose/>
                <a:moveTo>
                  <a:pt x="675000" y="162000"/>
                </a:moveTo>
                <a:cubicBezTo>
                  <a:pt x="660088" y="162000"/>
                  <a:pt x="648000" y="149912"/>
                  <a:pt x="648000" y="135000"/>
                </a:cubicBez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lose/>
                <a:moveTo>
                  <a:pt x="783000" y="162000"/>
                </a:moveTo>
                <a:cubicBezTo>
                  <a:pt x="768088" y="162000"/>
                  <a:pt x="756000" y="149912"/>
                  <a:pt x="756000" y="135000"/>
                </a:cubicBez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lose/>
                <a:moveTo>
                  <a:pt x="891000" y="162000"/>
                </a:moveTo>
                <a:cubicBezTo>
                  <a:pt x="876088" y="162000"/>
                  <a:pt x="864000" y="149912"/>
                  <a:pt x="864000" y="135000"/>
                </a:cubicBez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lose/>
                <a:moveTo>
                  <a:pt x="999000" y="162000"/>
                </a:moveTo>
                <a:cubicBezTo>
                  <a:pt x="984088" y="162000"/>
                  <a:pt x="972000" y="149912"/>
                  <a:pt x="972000" y="135000"/>
                </a:cubicBez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lose/>
                <a:moveTo>
                  <a:pt x="27000" y="270001"/>
                </a:moveTo>
                <a:cubicBezTo>
                  <a:pt x="12088" y="270001"/>
                  <a:pt x="0" y="257913"/>
                  <a:pt x="0" y="243001"/>
                </a:cubicBez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lose/>
                <a:moveTo>
                  <a:pt x="135000" y="270001"/>
                </a:moveTo>
                <a:cubicBezTo>
                  <a:pt x="120088" y="270001"/>
                  <a:pt x="108000" y="257913"/>
                  <a:pt x="108000" y="243001"/>
                </a:cubicBez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lose/>
                <a:moveTo>
                  <a:pt x="243000" y="270001"/>
                </a:moveTo>
                <a:cubicBezTo>
                  <a:pt x="228088" y="270001"/>
                  <a:pt x="216000" y="257913"/>
                  <a:pt x="216000" y="243001"/>
                </a:cubicBez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lose/>
                <a:moveTo>
                  <a:pt x="351000" y="270001"/>
                </a:moveTo>
                <a:cubicBezTo>
                  <a:pt x="336088" y="270001"/>
                  <a:pt x="324000" y="257913"/>
                  <a:pt x="324000" y="243001"/>
                </a:cubicBez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lose/>
                <a:moveTo>
                  <a:pt x="459000" y="270001"/>
                </a:moveTo>
                <a:cubicBezTo>
                  <a:pt x="444088" y="270001"/>
                  <a:pt x="432000" y="257913"/>
                  <a:pt x="432000" y="243001"/>
                </a:cubicBez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lose/>
                <a:moveTo>
                  <a:pt x="567000" y="270001"/>
                </a:moveTo>
                <a:cubicBezTo>
                  <a:pt x="552088" y="270001"/>
                  <a:pt x="540000" y="257913"/>
                  <a:pt x="540000" y="243001"/>
                </a:cubicBez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lose/>
                <a:moveTo>
                  <a:pt x="675000" y="270001"/>
                </a:moveTo>
                <a:cubicBezTo>
                  <a:pt x="660088" y="270001"/>
                  <a:pt x="648000" y="257913"/>
                  <a:pt x="648000" y="243001"/>
                </a:cubicBez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lose/>
                <a:moveTo>
                  <a:pt x="783000" y="270001"/>
                </a:moveTo>
                <a:cubicBezTo>
                  <a:pt x="768088" y="270001"/>
                  <a:pt x="756000" y="257913"/>
                  <a:pt x="756000" y="243001"/>
                </a:cubicBez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lose/>
                <a:moveTo>
                  <a:pt x="891000" y="270001"/>
                </a:moveTo>
                <a:cubicBezTo>
                  <a:pt x="876088" y="270001"/>
                  <a:pt x="864000" y="257913"/>
                  <a:pt x="864000" y="243001"/>
                </a:cubicBez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lose/>
                <a:moveTo>
                  <a:pt x="999000" y="270001"/>
                </a:moveTo>
                <a:cubicBezTo>
                  <a:pt x="984088" y="270001"/>
                  <a:pt x="972000" y="257913"/>
                  <a:pt x="972000" y="243001"/>
                </a:cubicBez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lose/>
                <a:moveTo>
                  <a:pt x="27000" y="378000"/>
                </a:moveTo>
                <a:cubicBezTo>
                  <a:pt x="12088" y="378000"/>
                  <a:pt x="0" y="365913"/>
                  <a:pt x="0" y="351000"/>
                </a:cubicBez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lose/>
                <a:moveTo>
                  <a:pt x="135000" y="378000"/>
                </a:moveTo>
                <a:cubicBezTo>
                  <a:pt x="120088" y="378000"/>
                  <a:pt x="108000" y="365913"/>
                  <a:pt x="108000" y="351000"/>
                </a:cubicBez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lose/>
                <a:moveTo>
                  <a:pt x="243000" y="378000"/>
                </a:moveTo>
                <a:cubicBezTo>
                  <a:pt x="228088" y="378000"/>
                  <a:pt x="216000" y="365913"/>
                  <a:pt x="216000" y="351000"/>
                </a:cubicBez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lose/>
                <a:moveTo>
                  <a:pt x="351000" y="378000"/>
                </a:moveTo>
                <a:cubicBezTo>
                  <a:pt x="336088" y="378000"/>
                  <a:pt x="324000" y="365913"/>
                  <a:pt x="324000" y="351000"/>
                </a:cubicBez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lose/>
                <a:moveTo>
                  <a:pt x="459000" y="378000"/>
                </a:moveTo>
                <a:cubicBezTo>
                  <a:pt x="444088" y="378000"/>
                  <a:pt x="432000" y="365913"/>
                  <a:pt x="432000" y="351000"/>
                </a:cubicBez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lose/>
                <a:moveTo>
                  <a:pt x="567000" y="378000"/>
                </a:moveTo>
                <a:cubicBezTo>
                  <a:pt x="552088" y="378000"/>
                  <a:pt x="540000" y="365913"/>
                  <a:pt x="540000" y="351000"/>
                </a:cubicBez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lose/>
                <a:moveTo>
                  <a:pt x="675000" y="378000"/>
                </a:moveTo>
                <a:cubicBezTo>
                  <a:pt x="660088" y="378000"/>
                  <a:pt x="648000" y="365913"/>
                  <a:pt x="648000" y="351000"/>
                </a:cubicBez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lose/>
                <a:moveTo>
                  <a:pt x="783000" y="378000"/>
                </a:moveTo>
                <a:cubicBezTo>
                  <a:pt x="768088" y="378000"/>
                  <a:pt x="756000" y="365913"/>
                  <a:pt x="756000" y="351000"/>
                </a:cubicBez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lose/>
                <a:moveTo>
                  <a:pt x="891000" y="378000"/>
                </a:moveTo>
                <a:cubicBezTo>
                  <a:pt x="876088" y="378000"/>
                  <a:pt x="864000" y="365913"/>
                  <a:pt x="864000" y="351000"/>
                </a:cubicBez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lose/>
                <a:moveTo>
                  <a:pt x="999000" y="378000"/>
                </a:moveTo>
                <a:cubicBezTo>
                  <a:pt x="984088" y="378000"/>
                  <a:pt x="972000" y="365913"/>
                  <a:pt x="972000" y="351000"/>
                </a:cubicBez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lose/>
                <a:moveTo>
                  <a:pt x="27000" y="486000"/>
                </a:moveTo>
                <a:cubicBezTo>
                  <a:pt x="12088" y="486000"/>
                  <a:pt x="0" y="473912"/>
                  <a:pt x="0" y="459001"/>
                </a:cubicBez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73912"/>
                  <a:pt x="41912" y="486000"/>
                  <a:pt x="27000" y="486000"/>
                </a:cubicBezTo>
                <a:close/>
                <a:moveTo>
                  <a:pt x="135000" y="486000"/>
                </a:moveTo>
                <a:cubicBezTo>
                  <a:pt x="120088" y="486000"/>
                  <a:pt x="108000" y="473912"/>
                  <a:pt x="108000" y="459001"/>
                </a:cubicBez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73912"/>
                  <a:pt x="149912" y="486000"/>
                  <a:pt x="135000" y="486000"/>
                </a:cubicBezTo>
                <a:close/>
                <a:moveTo>
                  <a:pt x="243000" y="486000"/>
                </a:moveTo>
                <a:cubicBezTo>
                  <a:pt x="228088" y="486000"/>
                  <a:pt x="216000" y="473912"/>
                  <a:pt x="216000" y="459001"/>
                </a:cubicBez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73912"/>
                  <a:pt x="257912" y="486000"/>
                  <a:pt x="243000" y="486000"/>
                </a:cubicBezTo>
                <a:close/>
                <a:moveTo>
                  <a:pt x="351000" y="486000"/>
                </a:moveTo>
                <a:cubicBezTo>
                  <a:pt x="336088" y="486000"/>
                  <a:pt x="324000" y="473912"/>
                  <a:pt x="324000" y="459001"/>
                </a:cubicBez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73912"/>
                  <a:pt x="365912" y="486000"/>
                  <a:pt x="351000" y="486000"/>
                </a:cubicBezTo>
                <a:close/>
                <a:moveTo>
                  <a:pt x="459000" y="486000"/>
                </a:moveTo>
                <a:cubicBezTo>
                  <a:pt x="444088" y="486000"/>
                  <a:pt x="432000" y="473912"/>
                  <a:pt x="432000" y="459001"/>
                </a:cubicBez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73912"/>
                  <a:pt x="473912" y="486000"/>
                  <a:pt x="459000" y="486000"/>
                </a:cubicBezTo>
                <a:close/>
                <a:moveTo>
                  <a:pt x="567000" y="486000"/>
                </a:moveTo>
                <a:cubicBezTo>
                  <a:pt x="552088" y="486000"/>
                  <a:pt x="540000" y="473912"/>
                  <a:pt x="540000" y="459001"/>
                </a:cubicBez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73912"/>
                  <a:pt x="581912" y="486000"/>
                  <a:pt x="567000" y="486000"/>
                </a:cubicBezTo>
                <a:close/>
                <a:moveTo>
                  <a:pt x="675000" y="486000"/>
                </a:moveTo>
                <a:cubicBezTo>
                  <a:pt x="660088" y="486000"/>
                  <a:pt x="648000" y="473912"/>
                  <a:pt x="648000" y="459001"/>
                </a:cubicBez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73912"/>
                  <a:pt x="689912" y="486000"/>
                  <a:pt x="675000" y="486000"/>
                </a:cubicBezTo>
                <a:close/>
                <a:moveTo>
                  <a:pt x="783000" y="486000"/>
                </a:moveTo>
                <a:cubicBezTo>
                  <a:pt x="768088" y="486000"/>
                  <a:pt x="756000" y="473912"/>
                  <a:pt x="756000" y="459001"/>
                </a:cubicBez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73912"/>
                  <a:pt x="797912" y="486000"/>
                  <a:pt x="783000" y="486000"/>
                </a:cubicBezTo>
                <a:close/>
                <a:moveTo>
                  <a:pt x="891000" y="486000"/>
                </a:moveTo>
                <a:cubicBezTo>
                  <a:pt x="876088" y="486000"/>
                  <a:pt x="864000" y="473912"/>
                  <a:pt x="864000" y="459001"/>
                </a:cubicBez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73912"/>
                  <a:pt x="905912" y="486000"/>
                  <a:pt x="891000" y="486000"/>
                </a:cubicBezTo>
                <a:close/>
                <a:moveTo>
                  <a:pt x="999000" y="486000"/>
                </a:moveTo>
                <a:cubicBezTo>
                  <a:pt x="984088" y="486000"/>
                  <a:pt x="972000" y="473912"/>
                  <a:pt x="972000" y="459001"/>
                </a:cubicBez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73912"/>
                  <a:pt x="1013912" y="486000"/>
                  <a:pt x="999000" y="486000"/>
                </a:cubicBezTo>
                <a:close/>
              </a:path>
            </a:pathLst>
          </a:custGeom>
          <a:solidFill>
            <a:srgbClr val="FF8728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29D9EB7-85CA-3506-7ABB-A597A8B52BB9}"/>
              </a:ext>
            </a:extLst>
          </p:cNvPr>
          <p:cNvGrpSpPr/>
          <p:nvPr/>
        </p:nvGrpSpPr>
        <p:grpSpPr>
          <a:xfrm>
            <a:off x="4250887" y="32242"/>
            <a:ext cx="1307299" cy="283955"/>
            <a:chOff x="4250887" y="32242"/>
            <a:chExt cx="1307299" cy="28395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5CD5FB4F-3CA7-5214-B615-B0D36FAE1CC9}"/>
                </a:ext>
              </a:extLst>
            </p:cNvPr>
            <p:cNvGrpSpPr/>
            <p:nvPr/>
          </p:nvGrpSpPr>
          <p:grpSpPr>
            <a:xfrm>
              <a:off x="4341968" y="32242"/>
              <a:ext cx="1216218" cy="111760"/>
              <a:chOff x="4352128" y="47482"/>
              <a:chExt cx="1216218" cy="111760"/>
            </a:xfrm>
            <a:solidFill>
              <a:srgbClr val="FDC910"/>
            </a:solidFill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D045C39-0037-4702-30AC-3E2E81670353}"/>
                  </a:ext>
                </a:extLst>
              </p:cNvPr>
              <p:cNvSpPr/>
              <p:nvPr/>
            </p:nvSpPr>
            <p:spPr>
              <a:xfrm>
                <a:off x="435212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21A7E809-42CE-6B91-18EF-7CB415EC2E05}"/>
                  </a:ext>
                </a:extLst>
              </p:cNvPr>
              <p:cNvSpPr/>
              <p:nvPr/>
            </p:nvSpPr>
            <p:spPr>
              <a:xfrm>
                <a:off x="450990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9B6D9E83-11D3-1616-69A0-6850565C249A}"/>
                  </a:ext>
                </a:extLst>
              </p:cNvPr>
              <p:cNvSpPr/>
              <p:nvPr/>
            </p:nvSpPr>
            <p:spPr>
              <a:xfrm>
                <a:off x="466768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76132494-6E65-03CF-18C1-C8F6452B3BC7}"/>
                  </a:ext>
                </a:extLst>
              </p:cNvPr>
              <p:cNvSpPr/>
              <p:nvPr/>
            </p:nvSpPr>
            <p:spPr>
              <a:xfrm>
                <a:off x="482546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27890718-3C92-9051-AF78-77F40A8F6F7C}"/>
                  </a:ext>
                </a:extLst>
              </p:cNvPr>
              <p:cNvSpPr/>
              <p:nvPr/>
            </p:nvSpPr>
            <p:spPr>
              <a:xfrm>
                <a:off x="498324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459E552-E4D6-A1A7-4BA3-C69F0A44AC37}"/>
                  </a:ext>
                </a:extLst>
              </p:cNvPr>
              <p:cNvSpPr/>
              <p:nvPr/>
            </p:nvSpPr>
            <p:spPr>
              <a:xfrm>
                <a:off x="514102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0DAD2F1A-8D5C-960C-CE0A-60EDE2C04536}"/>
                  </a:ext>
                </a:extLst>
              </p:cNvPr>
              <p:cNvSpPr/>
              <p:nvPr/>
            </p:nvSpPr>
            <p:spPr>
              <a:xfrm>
                <a:off x="529880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40A4D0A-1828-9EAA-CC8B-8CF1E408F252}"/>
                  </a:ext>
                </a:extLst>
              </p:cNvPr>
              <p:cNvSpPr/>
              <p:nvPr/>
            </p:nvSpPr>
            <p:spPr>
              <a:xfrm>
                <a:off x="5456586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2DEB971-8ABE-0F1C-A9BD-741601518579}"/>
                </a:ext>
              </a:extLst>
            </p:cNvPr>
            <p:cNvGrpSpPr/>
            <p:nvPr/>
          </p:nvGrpSpPr>
          <p:grpSpPr>
            <a:xfrm>
              <a:off x="4250887" y="204437"/>
              <a:ext cx="1216218" cy="111760"/>
              <a:chOff x="4352128" y="47482"/>
              <a:chExt cx="1216218" cy="111760"/>
            </a:xfrm>
            <a:solidFill>
              <a:srgbClr val="FDC910"/>
            </a:solidFill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D4C50936-59A6-1A3E-55D8-B1FE4C93B77C}"/>
                  </a:ext>
                </a:extLst>
              </p:cNvPr>
              <p:cNvSpPr/>
              <p:nvPr/>
            </p:nvSpPr>
            <p:spPr>
              <a:xfrm>
                <a:off x="435212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6157F119-3EA4-8AA5-C950-EC904B840FA9}"/>
                  </a:ext>
                </a:extLst>
              </p:cNvPr>
              <p:cNvSpPr/>
              <p:nvPr/>
            </p:nvSpPr>
            <p:spPr>
              <a:xfrm>
                <a:off x="450990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AE910604-1E18-AF8A-32AF-BD4754FEFA2E}"/>
                  </a:ext>
                </a:extLst>
              </p:cNvPr>
              <p:cNvSpPr/>
              <p:nvPr/>
            </p:nvSpPr>
            <p:spPr>
              <a:xfrm>
                <a:off x="466768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83F205E3-F784-AB59-F10E-44D9A70B1DCC}"/>
                  </a:ext>
                </a:extLst>
              </p:cNvPr>
              <p:cNvSpPr/>
              <p:nvPr/>
            </p:nvSpPr>
            <p:spPr>
              <a:xfrm>
                <a:off x="482546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1A2EA13-3D52-F98F-39C7-878F55C3AE55}"/>
                  </a:ext>
                </a:extLst>
              </p:cNvPr>
              <p:cNvSpPr/>
              <p:nvPr/>
            </p:nvSpPr>
            <p:spPr>
              <a:xfrm>
                <a:off x="498324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364489EF-171D-60D7-F6A8-83BFD8A32E65}"/>
                  </a:ext>
                </a:extLst>
              </p:cNvPr>
              <p:cNvSpPr/>
              <p:nvPr/>
            </p:nvSpPr>
            <p:spPr>
              <a:xfrm>
                <a:off x="514102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FDC97983-B010-6607-08ED-1FD014256BC1}"/>
                  </a:ext>
                </a:extLst>
              </p:cNvPr>
              <p:cNvSpPr/>
              <p:nvPr/>
            </p:nvSpPr>
            <p:spPr>
              <a:xfrm>
                <a:off x="5298808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269D4D39-3AC4-FD09-D23D-998AE0EE8EBB}"/>
                  </a:ext>
                </a:extLst>
              </p:cNvPr>
              <p:cNvSpPr/>
              <p:nvPr/>
            </p:nvSpPr>
            <p:spPr>
              <a:xfrm>
                <a:off x="5456586" y="47482"/>
                <a:ext cx="111760" cy="11176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0292" tIns="25146" rIns="50292" bIns="25146" rtlCol="0" anchor="ctr"/>
              <a:lstStyle/>
              <a:p>
                <a:pPr algn="ctr"/>
                <a:endParaRPr lang="zh-CN" altLang="en-US" sz="990"/>
              </a:p>
            </p:txBody>
          </p:sp>
        </p:grpSp>
      </p:grpSp>
      <p:sp>
        <p:nvSpPr>
          <p:cNvPr id="48" name="十字形 47">
            <a:extLst>
              <a:ext uri="{FF2B5EF4-FFF2-40B4-BE49-F238E27FC236}">
                <a16:creationId xmlns:a16="http://schemas.microsoft.com/office/drawing/2014/main" id="{DBADE9B6-20DE-B81E-91E7-DEA50E059A35}"/>
              </a:ext>
            </a:extLst>
          </p:cNvPr>
          <p:cNvSpPr/>
          <p:nvPr/>
        </p:nvSpPr>
        <p:spPr>
          <a:xfrm rot="18900000" flipV="1">
            <a:off x="497807" y="5061096"/>
            <a:ext cx="388800" cy="388800"/>
          </a:xfrm>
          <a:prstGeom prst="plus">
            <a:avLst>
              <a:gd name="adj" fmla="val 39940"/>
            </a:avLst>
          </a:prstGeom>
          <a:solidFill>
            <a:srgbClr val="006B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 dirty="0"/>
          </a:p>
        </p:txBody>
      </p:sp>
      <p:sp>
        <p:nvSpPr>
          <p:cNvPr id="49" name="十字形 48">
            <a:extLst>
              <a:ext uri="{FF2B5EF4-FFF2-40B4-BE49-F238E27FC236}">
                <a16:creationId xmlns:a16="http://schemas.microsoft.com/office/drawing/2014/main" id="{17538D07-539B-5CDE-400E-74F9B972F291}"/>
              </a:ext>
            </a:extLst>
          </p:cNvPr>
          <p:cNvSpPr/>
          <p:nvPr/>
        </p:nvSpPr>
        <p:spPr>
          <a:xfrm rot="18900000" flipV="1">
            <a:off x="4732668" y="2017432"/>
            <a:ext cx="388800" cy="388800"/>
          </a:xfrm>
          <a:prstGeom prst="plus">
            <a:avLst>
              <a:gd name="adj" fmla="val 39940"/>
            </a:avLst>
          </a:prstGeom>
          <a:solidFill>
            <a:srgbClr val="FF87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/>
          </a:p>
        </p:txBody>
      </p:sp>
      <p:sp>
        <p:nvSpPr>
          <p:cNvPr id="50" name="十字形 49">
            <a:extLst>
              <a:ext uri="{FF2B5EF4-FFF2-40B4-BE49-F238E27FC236}">
                <a16:creationId xmlns:a16="http://schemas.microsoft.com/office/drawing/2014/main" id="{B9C8CF65-9DB9-7A13-3781-88570410DE51}"/>
              </a:ext>
            </a:extLst>
          </p:cNvPr>
          <p:cNvSpPr/>
          <p:nvPr/>
        </p:nvSpPr>
        <p:spPr>
          <a:xfrm rot="18900000" flipV="1">
            <a:off x="9357301" y="5652765"/>
            <a:ext cx="388800" cy="388800"/>
          </a:xfrm>
          <a:prstGeom prst="plus">
            <a:avLst>
              <a:gd name="adj" fmla="val 39940"/>
            </a:avLst>
          </a:prstGeom>
          <a:solidFill>
            <a:srgbClr val="006B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/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C02FF4F-60F0-E803-79A4-8F172718D801}"/>
              </a:ext>
            </a:extLst>
          </p:cNvPr>
          <p:cNvGrpSpPr/>
          <p:nvPr/>
        </p:nvGrpSpPr>
        <p:grpSpPr>
          <a:xfrm rot="5400000">
            <a:off x="10754746" y="1208817"/>
            <a:ext cx="2636027" cy="237523"/>
            <a:chOff x="9085752" y="321603"/>
            <a:chExt cx="2636027" cy="237523"/>
          </a:xfrm>
        </p:grpSpPr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id="{36843A4E-8829-3C5C-C95F-CCDADF574434}"/>
                </a:ext>
              </a:extLst>
            </p:cNvPr>
            <p:cNvSpPr/>
            <p:nvPr/>
          </p:nvSpPr>
          <p:spPr>
            <a:xfrm>
              <a:off x="9085752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A69F7143-0A7C-9260-CEFD-A697B6C557AF}"/>
                </a:ext>
              </a:extLst>
            </p:cNvPr>
            <p:cNvSpPr/>
            <p:nvPr/>
          </p:nvSpPr>
          <p:spPr>
            <a:xfrm>
              <a:off x="9292273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0FC8B821-B634-D2C0-571D-910A98C673E9}"/>
                </a:ext>
              </a:extLst>
            </p:cNvPr>
            <p:cNvSpPr/>
            <p:nvPr/>
          </p:nvSpPr>
          <p:spPr>
            <a:xfrm>
              <a:off x="9498794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3073E164-8E23-A6A0-09A7-BD7010ED4027}"/>
                </a:ext>
              </a:extLst>
            </p:cNvPr>
            <p:cNvSpPr/>
            <p:nvPr/>
          </p:nvSpPr>
          <p:spPr>
            <a:xfrm>
              <a:off x="9705315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AEAAE0F8-213D-908A-9669-AF8C5FADE518}"/>
                </a:ext>
              </a:extLst>
            </p:cNvPr>
            <p:cNvSpPr/>
            <p:nvPr/>
          </p:nvSpPr>
          <p:spPr>
            <a:xfrm>
              <a:off x="9911836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A161AF70-B510-635A-319C-E62AD8A983E3}"/>
                </a:ext>
              </a:extLst>
            </p:cNvPr>
            <p:cNvSpPr/>
            <p:nvPr/>
          </p:nvSpPr>
          <p:spPr>
            <a:xfrm>
              <a:off x="10118357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99E8C20F-21C5-DEDA-8495-DAA62857B2EC}"/>
                </a:ext>
              </a:extLst>
            </p:cNvPr>
            <p:cNvSpPr/>
            <p:nvPr/>
          </p:nvSpPr>
          <p:spPr>
            <a:xfrm>
              <a:off x="10324878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FD490F1C-4D87-C30F-2EA5-3B4A23DE0682}"/>
                </a:ext>
              </a:extLst>
            </p:cNvPr>
            <p:cNvSpPr/>
            <p:nvPr/>
          </p:nvSpPr>
          <p:spPr>
            <a:xfrm>
              <a:off x="10531399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id="{E41C408D-CE02-1891-EB7A-3C62A9DEF443}"/>
                </a:ext>
              </a:extLst>
            </p:cNvPr>
            <p:cNvSpPr/>
            <p:nvPr/>
          </p:nvSpPr>
          <p:spPr>
            <a:xfrm>
              <a:off x="10737920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id="{183CE478-00AF-B279-8C00-BCF29289F46D}"/>
                </a:ext>
              </a:extLst>
            </p:cNvPr>
            <p:cNvSpPr/>
            <p:nvPr/>
          </p:nvSpPr>
          <p:spPr>
            <a:xfrm>
              <a:off x="10944441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id="{123C639D-57CB-36D0-661B-B29FE7DEC783}"/>
                </a:ext>
              </a:extLst>
            </p:cNvPr>
            <p:cNvSpPr/>
            <p:nvPr/>
          </p:nvSpPr>
          <p:spPr>
            <a:xfrm>
              <a:off x="11150962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AFAC2F1F-BF09-A4FB-B8F1-711100D7A8C3}"/>
                </a:ext>
              </a:extLst>
            </p:cNvPr>
            <p:cNvSpPr/>
            <p:nvPr/>
          </p:nvSpPr>
          <p:spPr>
            <a:xfrm>
              <a:off x="11357483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id="{59E7A2F2-5DE5-6FEF-017D-50A64E1CA904}"/>
                </a:ext>
              </a:extLst>
            </p:cNvPr>
            <p:cNvSpPr/>
            <p:nvPr/>
          </p:nvSpPr>
          <p:spPr>
            <a:xfrm>
              <a:off x="11564001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D379F625-83E3-A789-CAEF-DD8851A2FA00}"/>
              </a:ext>
            </a:extLst>
          </p:cNvPr>
          <p:cNvSpPr txBox="1"/>
          <p:nvPr/>
        </p:nvSpPr>
        <p:spPr>
          <a:xfrm>
            <a:off x="5667264" y="1194543"/>
            <a:ext cx="701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rgbClr val="006B5E"/>
                </a:solidFill>
              </a:rPr>
              <a:t>LOGO</a:t>
            </a:r>
            <a:endParaRPr lang="zh-CN" altLang="en-US" dirty="0">
              <a:solidFill>
                <a:srgbClr val="006B5E"/>
              </a:solidFill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23B26583-66D8-28D4-7B3B-B966B5D89665}"/>
              </a:ext>
            </a:extLst>
          </p:cNvPr>
          <p:cNvSpPr/>
          <p:nvPr/>
        </p:nvSpPr>
        <p:spPr>
          <a:xfrm>
            <a:off x="1" y="2369631"/>
            <a:ext cx="157475" cy="394147"/>
          </a:xfrm>
          <a:custGeom>
            <a:avLst/>
            <a:gdLst>
              <a:gd name="connsiteX0" fmla="*/ 0 w 157475"/>
              <a:gd name="connsiteY0" fmla="*/ 0 h 394147"/>
              <a:gd name="connsiteX1" fmla="*/ 33801 w 157475"/>
              <a:gd name="connsiteY1" fmla="*/ 10492 h 394147"/>
              <a:gd name="connsiteX2" fmla="*/ 157475 w 157475"/>
              <a:gd name="connsiteY2" fmla="*/ 197073 h 394147"/>
              <a:gd name="connsiteX3" fmla="*/ 33801 w 157475"/>
              <a:gd name="connsiteY3" fmla="*/ 383654 h 394147"/>
              <a:gd name="connsiteX4" fmla="*/ 0 w 157475"/>
              <a:gd name="connsiteY4" fmla="*/ 394147 h 394147"/>
              <a:gd name="connsiteX5" fmla="*/ 0 w 157475"/>
              <a:gd name="connsiteY5" fmla="*/ 348477 h 394147"/>
              <a:gd name="connsiteX6" fmla="*/ 17452 w 157475"/>
              <a:gd name="connsiteY6" fmla="*/ 344954 h 394147"/>
              <a:gd name="connsiteX7" fmla="*/ 115474 w 157475"/>
              <a:gd name="connsiteY7" fmla="*/ 197073 h 394147"/>
              <a:gd name="connsiteX8" fmla="*/ 17452 w 157475"/>
              <a:gd name="connsiteY8" fmla="*/ 49193 h 394147"/>
              <a:gd name="connsiteX9" fmla="*/ 0 w 157475"/>
              <a:gd name="connsiteY9" fmla="*/ 45669 h 39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475" h="394147">
                <a:moveTo>
                  <a:pt x="0" y="0"/>
                </a:moveTo>
                <a:lnTo>
                  <a:pt x="33801" y="10492"/>
                </a:lnTo>
                <a:cubicBezTo>
                  <a:pt x="106479" y="41233"/>
                  <a:pt x="157475" y="113198"/>
                  <a:pt x="157475" y="197073"/>
                </a:cubicBezTo>
                <a:cubicBezTo>
                  <a:pt x="157475" y="280949"/>
                  <a:pt x="106479" y="352914"/>
                  <a:pt x="33801" y="383654"/>
                </a:cubicBezTo>
                <a:lnTo>
                  <a:pt x="0" y="394147"/>
                </a:lnTo>
                <a:lnTo>
                  <a:pt x="0" y="348477"/>
                </a:lnTo>
                <a:lnTo>
                  <a:pt x="17452" y="344954"/>
                </a:lnTo>
                <a:cubicBezTo>
                  <a:pt x="75056" y="320590"/>
                  <a:pt x="115474" y="263552"/>
                  <a:pt x="115474" y="197073"/>
                </a:cubicBezTo>
                <a:cubicBezTo>
                  <a:pt x="115474" y="130595"/>
                  <a:pt x="75056" y="73557"/>
                  <a:pt x="17452" y="49193"/>
                </a:cubicBezTo>
                <a:lnTo>
                  <a:pt x="0" y="45669"/>
                </a:ln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230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涛涛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46227"/>
            <a:ext cx="26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一个因热爱而野生的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。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429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dzt20161211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42C6ED49-59D7-8037-EAA2-5E48B24E2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036" y="687761"/>
            <a:ext cx="1852786" cy="185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3D6CCFF-6CDD-2246-6BFE-CB7CC6C8B529}"/>
              </a:ext>
            </a:extLst>
          </p:cNvPr>
          <p:cNvSpPr/>
          <p:nvPr/>
        </p:nvSpPr>
        <p:spPr>
          <a:xfrm>
            <a:off x="695325" y="511005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涛涛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5A36ECC-431A-5889-CB39-E08FADE194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290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矩形: 圆角 120">
            <a:extLst>
              <a:ext uri="{FF2B5EF4-FFF2-40B4-BE49-F238E27FC236}">
                <a16:creationId xmlns:a16="http://schemas.microsoft.com/office/drawing/2014/main" id="{F3CFFABF-B803-7F19-AF7C-E72270092BB5}"/>
              </a:ext>
            </a:extLst>
          </p:cNvPr>
          <p:cNvSpPr/>
          <p:nvPr/>
        </p:nvSpPr>
        <p:spPr>
          <a:xfrm>
            <a:off x="1005678" y="1724934"/>
            <a:ext cx="3448050" cy="3448050"/>
          </a:xfrm>
          <a:prstGeom prst="roundRect">
            <a:avLst/>
          </a:prstGeom>
          <a:blipFill>
            <a:blip r:embed="rId5"/>
            <a:srcRect/>
            <a:stretch>
              <a:fillRect l="-24889" r="-24889"/>
            </a:stretch>
          </a:blipFill>
          <a:ln w="76200">
            <a:solidFill>
              <a:srgbClr val="006B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9A59110E-E62D-756A-8D7D-C115F4BBA6BA}"/>
              </a:ext>
            </a:extLst>
          </p:cNvPr>
          <p:cNvSpPr/>
          <p:nvPr/>
        </p:nvSpPr>
        <p:spPr>
          <a:xfrm>
            <a:off x="0" y="6222999"/>
            <a:ext cx="12192000" cy="635001"/>
          </a:xfrm>
          <a:prstGeom prst="rect">
            <a:avLst/>
          </a:prstGeom>
          <a:solidFill>
            <a:srgbClr val="00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5B73B1-0883-5DA3-982F-2D70A7F30829}"/>
              </a:ext>
            </a:extLst>
          </p:cNvPr>
          <p:cNvSpPr/>
          <p:nvPr/>
        </p:nvSpPr>
        <p:spPr>
          <a:xfrm>
            <a:off x="0" y="5923280"/>
            <a:ext cx="12192000" cy="299719"/>
          </a:xfrm>
          <a:prstGeom prst="rect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2BDF05E5-761F-0040-14A3-124BAD25E4A0}"/>
              </a:ext>
            </a:extLst>
          </p:cNvPr>
          <p:cNvSpPr/>
          <p:nvPr/>
        </p:nvSpPr>
        <p:spPr>
          <a:xfrm rot="10800000">
            <a:off x="11183700" y="5044421"/>
            <a:ext cx="1026000" cy="486000"/>
          </a:xfrm>
          <a:custGeom>
            <a:avLst/>
            <a:gdLst>
              <a:gd name="connsiteX0" fmla="*/ 27000 w 1026000"/>
              <a:gd name="connsiteY0" fmla="*/ 54001 h 486000"/>
              <a:gd name="connsiteX1" fmla="*/ 0 w 1026000"/>
              <a:gd name="connsiteY1" fmla="*/ 27000 h 486000"/>
              <a:gd name="connsiteX2" fmla="*/ 27000 w 1026000"/>
              <a:gd name="connsiteY2" fmla="*/ 0 h 486000"/>
              <a:gd name="connsiteX3" fmla="*/ 54000 w 1026000"/>
              <a:gd name="connsiteY3" fmla="*/ 27000 h 486000"/>
              <a:gd name="connsiteX4" fmla="*/ 27000 w 1026000"/>
              <a:gd name="connsiteY4" fmla="*/ 54001 h 486000"/>
              <a:gd name="connsiteX5" fmla="*/ 135000 w 1026000"/>
              <a:gd name="connsiteY5" fmla="*/ 54001 h 486000"/>
              <a:gd name="connsiteX6" fmla="*/ 108000 w 1026000"/>
              <a:gd name="connsiteY6" fmla="*/ 27000 h 486000"/>
              <a:gd name="connsiteX7" fmla="*/ 135000 w 1026000"/>
              <a:gd name="connsiteY7" fmla="*/ 0 h 486000"/>
              <a:gd name="connsiteX8" fmla="*/ 162000 w 1026000"/>
              <a:gd name="connsiteY8" fmla="*/ 27000 h 486000"/>
              <a:gd name="connsiteX9" fmla="*/ 135000 w 1026000"/>
              <a:gd name="connsiteY9" fmla="*/ 54001 h 486000"/>
              <a:gd name="connsiteX10" fmla="*/ 243000 w 1026000"/>
              <a:gd name="connsiteY10" fmla="*/ 54001 h 486000"/>
              <a:gd name="connsiteX11" fmla="*/ 216000 w 1026000"/>
              <a:gd name="connsiteY11" fmla="*/ 27000 h 486000"/>
              <a:gd name="connsiteX12" fmla="*/ 243000 w 1026000"/>
              <a:gd name="connsiteY12" fmla="*/ 0 h 486000"/>
              <a:gd name="connsiteX13" fmla="*/ 270000 w 1026000"/>
              <a:gd name="connsiteY13" fmla="*/ 27000 h 486000"/>
              <a:gd name="connsiteX14" fmla="*/ 243000 w 1026000"/>
              <a:gd name="connsiteY14" fmla="*/ 54001 h 486000"/>
              <a:gd name="connsiteX15" fmla="*/ 351000 w 1026000"/>
              <a:gd name="connsiteY15" fmla="*/ 54001 h 486000"/>
              <a:gd name="connsiteX16" fmla="*/ 324000 w 1026000"/>
              <a:gd name="connsiteY16" fmla="*/ 27000 h 486000"/>
              <a:gd name="connsiteX17" fmla="*/ 351000 w 1026000"/>
              <a:gd name="connsiteY17" fmla="*/ 0 h 486000"/>
              <a:gd name="connsiteX18" fmla="*/ 378000 w 1026000"/>
              <a:gd name="connsiteY18" fmla="*/ 27000 h 486000"/>
              <a:gd name="connsiteX19" fmla="*/ 351000 w 1026000"/>
              <a:gd name="connsiteY19" fmla="*/ 54001 h 486000"/>
              <a:gd name="connsiteX20" fmla="*/ 459000 w 1026000"/>
              <a:gd name="connsiteY20" fmla="*/ 54001 h 486000"/>
              <a:gd name="connsiteX21" fmla="*/ 432000 w 1026000"/>
              <a:gd name="connsiteY21" fmla="*/ 27000 h 486000"/>
              <a:gd name="connsiteX22" fmla="*/ 459000 w 1026000"/>
              <a:gd name="connsiteY22" fmla="*/ 0 h 486000"/>
              <a:gd name="connsiteX23" fmla="*/ 486000 w 1026000"/>
              <a:gd name="connsiteY23" fmla="*/ 27000 h 486000"/>
              <a:gd name="connsiteX24" fmla="*/ 459000 w 1026000"/>
              <a:gd name="connsiteY24" fmla="*/ 54001 h 486000"/>
              <a:gd name="connsiteX25" fmla="*/ 567000 w 1026000"/>
              <a:gd name="connsiteY25" fmla="*/ 54001 h 486000"/>
              <a:gd name="connsiteX26" fmla="*/ 540000 w 1026000"/>
              <a:gd name="connsiteY26" fmla="*/ 27000 h 486000"/>
              <a:gd name="connsiteX27" fmla="*/ 567000 w 1026000"/>
              <a:gd name="connsiteY27" fmla="*/ 0 h 486000"/>
              <a:gd name="connsiteX28" fmla="*/ 594000 w 1026000"/>
              <a:gd name="connsiteY28" fmla="*/ 27000 h 486000"/>
              <a:gd name="connsiteX29" fmla="*/ 567000 w 1026000"/>
              <a:gd name="connsiteY29" fmla="*/ 54001 h 486000"/>
              <a:gd name="connsiteX30" fmla="*/ 675000 w 1026000"/>
              <a:gd name="connsiteY30" fmla="*/ 54001 h 486000"/>
              <a:gd name="connsiteX31" fmla="*/ 648000 w 1026000"/>
              <a:gd name="connsiteY31" fmla="*/ 27000 h 486000"/>
              <a:gd name="connsiteX32" fmla="*/ 675000 w 1026000"/>
              <a:gd name="connsiteY32" fmla="*/ 0 h 486000"/>
              <a:gd name="connsiteX33" fmla="*/ 702000 w 1026000"/>
              <a:gd name="connsiteY33" fmla="*/ 27000 h 486000"/>
              <a:gd name="connsiteX34" fmla="*/ 675000 w 1026000"/>
              <a:gd name="connsiteY34" fmla="*/ 54001 h 486000"/>
              <a:gd name="connsiteX35" fmla="*/ 783000 w 1026000"/>
              <a:gd name="connsiteY35" fmla="*/ 54001 h 486000"/>
              <a:gd name="connsiteX36" fmla="*/ 756000 w 1026000"/>
              <a:gd name="connsiteY36" fmla="*/ 27000 h 486000"/>
              <a:gd name="connsiteX37" fmla="*/ 783000 w 1026000"/>
              <a:gd name="connsiteY37" fmla="*/ 0 h 486000"/>
              <a:gd name="connsiteX38" fmla="*/ 810000 w 1026000"/>
              <a:gd name="connsiteY38" fmla="*/ 27000 h 486000"/>
              <a:gd name="connsiteX39" fmla="*/ 783000 w 1026000"/>
              <a:gd name="connsiteY39" fmla="*/ 54001 h 486000"/>
              <a:gd name="connsiteX40" fmla="*/ 891000 w 1026000"/>
              <a:gd name="connsiteY40" fmla="*/ 54001 h 486000"/>
              <a:gd name="connsiteX41" fmla="*/ 864000 w 1026000"/>
              <a:gd name="connsiteY41" fmla="*/ 27000 h 486000"/>
              <a:gd name="connsiteX42" fmla="*/ 891000 w 1026000"/>
              <a:gd name="connsiteY42" fmla="*/ 0 h 486000"/>
              <a:gd name="connsiteX43" fmla="*/ 918000 w 1026000"/>
              <a:gd name="connsiteY43" fmla="*/ 27000 h 486000"/>
              <a:gd name="connsiteX44" fmla="*/ 891000 w 1026000"/>
              <a:gd name="connsiteY44" fmla="*/ 54001 h 486000"/>
              <a:gd name="connsiteX45" fmla="*/ 999000 w 1026000"/>
              <a:gd name="connsiteY45" fmla="*/ 54001 h 486000"/>
              <a:gd name="connsiteX46" fmla="*/ 972000 w 1026000"/>
              <a:gd name="connsiteY46" fmla="*/ 27000 h 486000"/>
              <a:gd name="connsiteX47" fmla="*/ 999000 w 1026000"/>
              <a:gd name="connsiteY47" fmla="*/ 0 h 486000"/>
              <a:gd name="connsiteX48" fmla="*/ 1026000 w 1026000"/>
              <a:gd name="connsiteY48" fmla="*/ 27000 h 486000"/>
              <a:gd name="connsiteX49" fmla="*/ 999000 w 1026000"/>
              <a:gd name="connsiteY49" fmla="*/ 54001 h 486000"/>
              <a:gd name="connsiteX50" fmla="*/ 27000 w 1026000"/>
              <a:gd name="connsiteY50" fmla="*/ 162000 h 486000"/>
              <a:gd name="connsiteX51" fmla="*/ 0 w 1026000"/>
              <a:gd name="connsiteY51" fmla="*/ 135000 h 486000"/>
              <a:gd name="connsiteX52" fmla="*/ 27000 w 1026000"/>
              <a:gd name="connsiteY52" fmla="*/ 108001 h 486000"/>
              <a:gd name="connsiteX53" fmla="*/ 54000 w 1026000"/>
              <a:gd name="connsiteY53" fmla="*/ 135000 h 486000"/>
              <a:gd name="connsiteX54" fmla="*/ 27000 w 1026000"/>
              <a:gd name="connsiteY54" fmla="*/ 162000 h 486000"/>
              <a:gd name="connsiteX55" fmla="*/ 135000 w 1026000"/>
              <a:gd name="connsiteY55" fmla="*/ 162000 h 486000"/>
              <a:gd name="connsiteX56" fmla="*/ 108000 w 1026000"/>
              <a:gd name="connsiteY56" fmla="*/ 135000 h 486000"/>
              <a:gd name="connsiteX57" fmla="*/ 135000 w 1026000"/>
              <a:gd name="connsiteY57" fmla="*/ 108001 h 486000"/>
              <a:gd name="connsiteX58" fmla="*/ 162000 w 1026000"/>
              <a:gd name="connsiteY58" fmla="*/ 135000 h 486000"/>
              <a:gd name="connsiteX59" fmla="*/ 135000 w 1026000"/>
              <a:gd name="connsiteY59" fmla="*/ 162000 h 486000"/>
              <a:gd name="connsiteX60" fmla="*/ 243000 w 1026000"/>
              <a:gd name="connsiteY60" fmla="*/ 162000 h 486000"/>
              <a:gd name="connsiteX61" fmla="*/ 216000 w 1026000"/>
              <a:gd name="connsiteY61" fmla="*/ 135000 h 486000"/>
              <a:gd name="connsiteX62" fmla="*/ 243000 w 1026000"/>
              <a:gd name="connsiteY62" fmla="*/ 108001 h 486000"/>
              <a:gd name="connsiteX63" fmla="*/ 270000 w 1026000"/>
              <a:gd name="connsiteY63" fmla="*/ 135000 h 486000"/>
              <a:gd name="connsiteX64" fmla="*/ 243000 w 1026000"/>
              <a:gd name="connsiteY64" fmla="*/ 162000 h 486000"/>
              <a:gd name="connsiteX65" fmla="*/ 351000 w 1026000"/>
              <a:gd name="connsiteY65" fmla="*/ 162000 h 486000"/>
              <a:gd name="connsiteX66" fmla="*/ 324000 w 1026000"/>
              <a:gd name="connsiteY66" fmla="*/ 135000 h 486000"/>
              <a:gd name="connsiteX67" fmla="*/ 351000 w 1026000"/>
              <a:gd name="connsiteY67" fmla="*/ 108001 h 486000"/>
              <a:gd name="connsiteX68" fmla="*/ 378000 w 1026000"/>
              <a:gd name="connsiteY68" fmla="*/ 135000 h 486000"/>
              <a:gd name="connsiteX69" fmla="*/ 351000 w 1026000"/>
              <a:gd name="connsiteY69" fmla="*/ 162000 h 486000"/>
              <a:gd name="connsiteX70" fmla="*/ 459000 w 1026000"/>
              <a:gd name="connsiteY70" fmla="*/ 162000 h 486000"/>
              <a:gd name="connsiteX71" fmla="*/ 432000 w 1026000"/>
              <a:gd name="connsiteY71" fmla="*/ 135000 h 486000"/>
              <a:gd name="connsiteX72" fmla="*/ 459000 w 1026000"/>
              <a:gd name="connsiteY72" fmla="*/ 108001 h 486000"/>
              <a:gd name="connsiteX73" fmla="*/ 486000 w 1026000"/>
              <a:gd name="connsiteY73" fmla="*/ 135000 h 486000"/>
              <a:gd name="connsiteX74" fmla="*/ 459000 w 1026000"/>
              <a:gd name="connsiteY74" fmla="*/ 162000 h 486000"/>
              <a:gd name="connsiteX75" fmla="*/ 567000 w 1026000"/>
              <a:gd name="connsiteY75" fmla="*/ 162000 h 486000"/>
              <a:gd name="connsiteX76" fmla="*/ 540000 w 1026000"/>
              <a:gd name="connsiteY76" fmla="*/ 135000 h 486000"/>
              <a:gd name="connsiteX77" fmla="*/ 567000 w 1026000"/>
              <a:gd name="connsiteY77" fmla="*/ 108001 h 486000"/>
              <a:gd name="connsiteX78" fmla="*/ 594000 w 1026000"/>
              <a:gd name="connsiteY78" fmla="*/ 135000 h 486000"/>
              <a:gd name="connsiteX79" fmla="*/ 567000 w 1026000"/>
              <a:gd name="connsiteY79" fmla="*/ 162000 h 486000"/>
              <a:gd name="connsiteX80" fmla="*/ 675000 w 1026000"/>
              <a:gd name="connsiteY80" fmla="*/ 162000 h 486000"/>
              <a:gd name="connsiteX81" fmla="*/ 648000 w 1026000"/>
              <a:gd name="connsiteY81" fmla="*/ 135000 h 486000"/>
              <a:gd name="connsiteX82" fmla="*/ 675000 w 1026000"/>
              <a:gd name="connsiteY82" fmla="*/ 108001 h 486000"/>
              <a:gd name="connsiteX83" fmla="*/ 702000 w 1026000"/>
              <a:gd name="connsiteY83" fmla="*/ 135000 h 486000"/>
              <a:gd name="connsiteX84" fmla="*/ 675000 w 1026000"/>
              <a:gd name="connsiteY84" fmla="*/ 162000 h 486000"/>
              <a:gd name="connsiteX85" fmla="*/ 783000 w 1026000"/>
              <a:gd name="connsiteY85" fmla="*/ 162000 h 486000"/>
              <a:gd name="connsiteX86" fmla="*/ 756000 w 1026000"/>
              <a:gd name="connsiteY86" fmla="*/ 135000 h 486000"/>
              <a:gd name="connsiteX87" fmla="*/ 783000 w 1026000"/>
              <a:gd name="connsiteY87" fmla="*/ 108001 h 486000"/>
              <a:gd name="connsiteX88" fmla="*/ 810000 w 1026000"/>
              <a:gd name="connsiteY88" fmla="*/ 135000 h 486000"/>
              <a:gd name="connsiteX89" fmla="*/ 783000 w 1026000"/>
              <a:gd name="connsiteY89" fmla="*/ 162000 h 486000"/>
              <a:gd name="connsiteX90" fmla="*/ 891000 w 1026000"/>
              <a:gd name="connsiteY90" fmla="*/ 162000 h 486000"/>
              <a:gd name="connsiteX91" fmla="*/ 864000 w 1026000"/>
              <a:gd name="connsiteY91" fmla="*/ 135000 h 486000"/>
              <a:gd name="connsiteX92" fmla="*/ 891000 w 1026000"/>
              <a:gd name="connsiteY92" fmla="*/ 108001 h 486000"/>
              <a:gd name="connsiteX93" fmla="*/ 918000 w 1026000"/>
              <a:gd name="connsiteY93" fmla="*/ 135000 h 486000"/>
              <a:gd name="connsiteX94" fmla="*/ 891000 w 1026000"/>
              <a:gd name="connsiteY94" fmla="*/ 162000 h 486000"/>
              <a:gd name="connsiteX95" fmla="*/ 999000 w 1026000"/>
              <a:gd name="connsiteY95" fmla="*/ 162000 h 486000"/>
              <a:gd name="connsiteX96" fmla="*/ 972000 w 1026000"/>
              <a:gd name="connsiteY96" fmla="*/ 135000 h 486000"/>
              <a:gd name="connsiteX97" fmla="*/ 999000 w 1026000"/>
              <a:gd name="connsiteY97" fmla="*/ 108001 h 486000"/>
              <a:gd name="connsiteX98" fmla="*/ 1026000 w 1026000"/>
              <a:gd name="connsiteY98" fmla="*/ 135000 h 486000"/>
              <a:gd name="connsiteX99" fmla="*/ 999000 w 1026000"/>
              <a:gd name="connsiteY99" fmla="*/ 162000 h 486000"/>
              <a:gd name="connsiteX100" fmla="*/ 27000 w 1026000"/>
              <a:gd name="connsiteY100" fmla="*/ 270001 h 486000"/>
              <a:gd name="connsiteX101" fmla="*/ 0 w 1026000"/>
              <a:gd name="connsiteY101" fmla="*/ 243001 h 486000"/>
              <a:gd name="connsiteX102" fmla="*/ 27000 w 1026000"/>
              <a:gd name="connsiteY102" fmla="*/ 216001 h 486000"/>
              <a:gd name="connsiteX103" fmla="*/ 54000 w 1026000"/>
              <a:gd name="connsiteY103" fmla="*/ 243001 h 486000"/>
              <a:gd name="connsiteX104" fmla="*/ 27000 w 1026000"/>
              <a:gd name="connsiteY104" fmla="*/ 270001 h 486000"/>
              <a:gd name="connsiteX105" fmla="*/ 135000 w 1026000"/>
              <a:gd name="connsiteY105" fmla="*/ 270001 h 486000"/>
              <a:gd name="connsiteX106" fmla="*/ 108000 w 1026000"/>
              <a:gd name="connsiteY106" fmla="*/ 243001 h 486000"/>
              <a:gd name="connsiteX107" fmla="*/ 135000 w 1026000"/>
              <a:gd name="connsiteY107" fmla="*/ 216001 h 486000"/>
              <a:gd name="connsiteX108" fmla="*/ 162000 w 1026000"/>
              <a:gd name="connsiteY108" fmla="*/ 243001 h 486000"/>
              <a:gd name="connsiteX109" fmla="*/ 135000 w 1026000"/>
              <a:gd name="connsiteY109" fmla="*/ 270001 h 486000"/>
              <a:gd name="connsiteX110" fmla="*/ 243000 w 1026000"/>
              <a:gd name="connsiteY110" fmla="*/ 270001 h 486000"/>
              <a:gd name="connsiteX111" fmla="*/ 216000 w 1026000"/>
              <a:gd name="connsiteY111" fmla="*/ 243001 h 486000"/>
              <a:gd name="connsiteX112" fmla="*/ 243000 w 1026000"/>
              <a:gd name="connsiteY112" fmla="*/ 216001 h 486000"/>
              <a:gd name="connsiteX113" fmla="*/ 270000 w 1026000"/>
              <a:gd name="connsiteY113" fmla="*/ 243001 h 486000"/>
              <a:gd name="connsiteX114" fmla="*/ 243000 w 1026000"/>
              <a:gd name="connsiteY114" fmla="*/ 270001 h 486000"/>
              <a:gd name="connsiteX115" fmla="*/ 351000 w 1026000"/>
              <a:gd name="connsiteY115" fmla="*/ 270001 h 486000"/>
              <a:gd name="connsiteX116" fmla="*/ 324000 w 1026000"/>
              <a:gd name="connsiteY116" fmla="*/ 243001 h 486000"/>
              <a:gd name="connsiteX117" fmla="*/ 351000 w 1026000"/>
              <a:gd name="connsiteY117" fmla="*/ 216001 h 486000"/>
              <a:gd name="connsiteX118" fmla="*/ 378000 w 1026000"/>
              <a:gd name="connsiteY118" fmla="*/ 243001 h 486000"/>
              <a:gd name="connsiteX119" fmla="*/ 351000 w 1026000"/>
              <a:gd name="connsiteY119" fmla="*/ 270001 h 486000"/>
              <a:gd name="connsiteX120" fmla="*/ 459000 w 1026000"/>
              <a:gd name="connsiteY120" fmla="*/ 270001 h 486000"/>
              <a:gd name="connsiteX121" fmla="*/ 432000 w 1026000"/>
              <a:gd name="connsiteY121" fmla="*/ 243001 h 486000"/>
              <a:gd name="connsiteX122" fmla="*/ 459000 w 1026000"/>
              <a:gd name="connsiteY122" fmla="*/ 216001 h 486000"/>
              <a:gd name="connsiteX123" fmla="*/ 486000 w 1026000"/>
              <a:gd name="connsiteY123" fmla="*/ 243001 h 486000"/>
              <a:gd name="connsiteX124" fmla="*/ 459000 w 1026000"/>
              <a:gd name="connsiteY124" fmla="*/ 270001 h 486000"/>
              <a:gd name="connsiteX125" fmla="*/ 567000 w 1026000"/>
              <a:gd name="connsiteY125" fmla="*/ 270001 h 486000"/>
              <a:gd name="connsiteX126" fmla="*/ 540000 w 1026000"/>
              <a:gd name="connsiteY126" fmla="*/ 243001 h 486000"/>
              <a:gd name="connsiteX127" fmla="*/ 567000 w 1026000"/>
              <a:gd name="connsiteY127" fmla="*/ 216001 h 486000"/>
              <a:gd name="connsiteX128" fmla="*/ 594000 w 1026000"/>
              <a:gd name="connsiteY128" fmla="*/ 243001 h 486000"/>
              <a:gd name="connsiteX129" fmla="*/ 567000 w 1026000"/>
              <a:gd name="connsiteY129" fmla="*/ 270001 h 486000"/>
              <a:gd name="connsiteX130" fmla="*/ 675000 w 1026000"/>
              <a:gd name="connsiteY130" fmla="*/ 270001 h 486000"/>
              <a:gd name="connsiteX131" fmla="*/ 648000 w 1026000"/>
              <a:gd name="connsiteY131" fmla="*/ 243001 h 486000"/>
              <a:gd name="connsiteX132" fmla="*/ 675000 w 1026000"/>
              <a:gd name="connsiteY132" fmla="*/ 216001 h 486000"/>
              <a:gd name="connsiteX133" fmla="*/ 702000 w 1026000"/>
              <a:gd name="connsiteY133" fmla="*/ 243001 h 486000"/>
              <a:gd name="connsiteX134" fmla="*/ 675000 w 1026000"/>
              <a:gd name="connsiteY134" fmla="*/ 270001 h 486000"/>
              <a:gd name="connsiteX135" fmla="*/ 783000 w 1026000"/>
              <a:gd name="connsiteY135" fmla="*/ 270001 h 486000"/>
              <a:gd name="connsiteX136" fmla="*/ 756000 w 1026000"/>
              <a:gd name="connsiteY136" fmla="*/ 243001 h 486000"/>
              <a:gd name="connsiteX137" fmla="*/ 783000 w 1026000"/>
              <a:gd name="connsiteY137" fmla="*/ 216001 h 486000"/>
              <a:gd name="connsiteX138" fmla="*/ 810000 w 1026000"/>
              <a:gd name="connsiteY138" fmla="*/ 243001 h 486000"/>
              <a:gd name="connsiteX139" fmla="*/ 783000 w 1026000"/>
              <a:gd name="connsiteY139" fmla="*/ 270001 h 486000"/>
              <a:gd name="connsiteX140" fmla="*/ 891000 w 1026000"/>
              <a:gd name="connsiteY140" fmla="*/ 270001 h 486000"/>
              <a:gd name="connsiteX141" fmla="*/ 864000 w 1026000"/>
              <a:gd name="connsiteY141" fmla="*/ 243001 h 486000"/>
              <a:gd name="connsiteX142" fmla="*/ 891000 w 1026000"/>
              <a:gd name="connsiteY142" fmla="*/ 216001 h 486000"/>
              <a:gd name="connsiteX143" fmla="*/ 918000 w 1026000"/>
              <a:gd name="connsiteY143" fmla="*/ 243001 h 486000"/>
              <a:gd name="connsiteX144" fmla="*/ 891000 w 1026000"/>
              <a:gd name="connsiteY144" fmla="*/ 270001 h 486000"/>
              <a:gd name="connsiteX145" fmla="*/ 999000 w 1026000"/>
              <a:gd name="connsiteY145" fmla="*/ 270001 h 486000"/>
              <a:gd name="connsiteX146" fmla="*/ 972000 w 1026000"/>
              <a:gd name="connsiteY146" fmla="*/ 243001 h 486000"/>
              <a:gd name="connsiteX147" fmla="*/ 999000 w 1026000"/>
              <a:gd name="connsiteY147" fmla="*/ 216001 h 486000"/>
              <a:gd name="connsiteX148" fmla="*/ 1026000 w 1026000"/>
              <a:gd name="connsiteY148" fmla="*/ 243001 h 486000"/>
              <a:gd name="connsiteX149" fmla="*/ 999000 w 1026000"/>
              <a:gd name="connsiteY149" fmla="*/ 270001 h 486000"/>
              <a:gd name="connsiteX150" fmla="*/ 27000 w 1026000"/>
              <a:gd name="connsiteY150" fmla="*/ 378000 h 486000"/>
              <a:gd name="connsiteX151" fmla="*/ 0 w 1026000"/>
              <a:gd name="connsiteY151" fmla="*/ 351000 h 486000"/>
              <a:gd name="connsiteX152" fmla="*/ 27000 w 1026000"/>
              <a:gd name="connsiteY152" fmla="*/ 324000 h 486000"/>
              <a:gd name="connsiteX153" fmla="*/ 54000 w 1026000"/>
              <a:gd name="connsiteY153" fmla="*/ 351000 h 486000"/>
              <a:gd name="connsiteX154" fmla="*/ 27000 w 1026000"/>
              <a:gd name="connsiteY154" fmla="*/ 378000 h 486000"/>
              <a:gd name="connsiteX155" fmla="*/ 135000 w 1026000"/>
              <a:gd name="connsiteY155" fmla="*/ 378000 h 486000"/>
              <a:gd name="connsiteX156" fmla="*/ 108000 w 1026000"/>
              <a:gd name="connsiteY156" fmla="*/ 351000 h 486000"/>
              <a:gd name="connsiteX157" fmla="*/ 135000 w 1026000"/>
              <a:gd name="connsiteY157" fmla="*/ 324000 h 486000"/>
              <a:gd name="connsiteX158" fmla="*/ 162000 w 1026000"/>
              <a:gd name="connsiteY158" fmla="*/ 351000 h 486000"/>
              <a:gd name="connsiteX159" fmla="*/ 135000 w 1026000"/>
              <a:gd name="connsiteY159" fmla="*/ 378000 h 486000"/>
              <a:gd name="connsiteX160" fmla="*/ 243000 w 1026000"/>
              <a:gd name="connsiteY160" fmla="*/ 378000 h 486000"/>
              <a:gd name="connsiteX161" fmla="*/ 216000 w 1026000"/>
              <a:gd name="connsiteY161" fmla="*/ 351000 h 486000"/>
              <a:gd name="connsiteX162" fmla="*/ 243000 w 1026000"/>
              <a:gd name="connsiteY162" fmla="*/ 324000 h 486000"/>
              <a:gd name="connsiteX163" fmla="*/ 270000 w 1026000"/>
              <a:gd name="connsiteY163" fmla="*/ 351000 h 486000"/>
              <a:gd name="connsiteX164" fmla="*/ 243000 w 1026000"/>
              <a:gd name="connsiteY164" fmla="*/ 378000 h 486000"/>
              <a:gd name="connsiteX165" fmla="*/ 351000 w 1026000"/>
              <a:gd name="connsiteY165" fmla="*/ 378000 h 486000"/>
              <a:gd name="connsiteX166" fmla="*/ 324000 w 1026000"/>
              <a:gd name="connsiteY166" fmla="*/ 351000 h 486000"/>
              <a:gd name="connsiteX167" fmla="*/ 351000 w 1026000"/>
              <a:gd name="connsiteY167" fmla="*/ 324000 h 486000"/>
              <a:gd name="connsiteX168" fmla="*/ 378000 w 1026000"/>
              <a:gd name="connsiteY168" fmla="*/ 351000 h 486000"/>
              <a:gd name="connsiteX169" fmla="*/ 351000 w 1026000"/>
              <a:gd name="connsiteY169" fmla="*/ 378000 h 486000"/>
              <a:gd name="connsiteX170" fmla="*/ 459000 w 1026000"/>
              <a:gd name="connsiteY170" fmla="*/ 378000 h 486000"/>
              <a:gd name="connsiteX171" fmla="*/ 432000 w 1026000"/>
              <a:gd name="connsiteY171" fmla="*/ 351000 h 486000"/>
              <a:gd name="connsiteX172" fmla="*/ 459000 w 1026000"/>
              <a:gd name="connsiteY172" fmla="*/ 324000 h 486000"/>
              <a:gd name="connsiteX173" fmla="*/ 486000 w 1026000"/>
              <a:gd name="connsiteY173" fmla="*/ 351000 h 486000"/>
              <a:gd name="connsiteX174" fmla="*/ 459000 w 1026000"/>
              <a:gd name="connsiteY174" fmla="*/ 378000 h 486000"/>
              <a:gd name="connsiteX175" fmla="*/ 567000 w 1026000"/>
              <a:gd name="connsiteY175" fmla="*/ 378000 h 486000"/>
              <a:gd name="connsiteX176" fmla="*/ 540000 w 1026000"/>
              <a:gd name="connsiteY176" fmla="*/ 351000 h 486000"/>
              <a:gd name="connsiteX177" fmla="*/ 567000 w 1026000"/>
              <a:gd name="connsiteY177" fmla="*/ 324000 h 486000"/>
              <a:gd name="connsiteX178" fmla="*/ 594000 w 1026000"/>
              <a:gd name="connsiteY178" fmla="*/ 351000 h 486000"/>
              <a:gd name="connsiteX179" fmla="*/ 567000 w 1026000"/>
              <a:gd name="connsiteY179" fmla="*/ 378000 h 486000"/>
              <a:gd name="connsiteX180" fmla="*/ 675000 w 1026000"/>
              <a:gd name="connsiteY180" fmla="*/ 378000 h 486000"/>
              <a:gd name="connsiteX181" fmla="*/ 648000 w 1026000"/>
              <a:gd name="connsiteY181" fmla="*/ 351000 h 486000"/>
              <a:gd name="connsiteX182" fmla="*/ 675000 w 1026000"/>
              <a:gd name="connsiteY182" fmla="*/ 324000 h 486000"/>
              <a:gd name="connsiteX183" fmla="*/ 702000 w 1026000"/>
              <a:gd name="connsiteY183" fmla="*/ 351000 h 486000"/>
              <a:gd name="connsiteX184" fmla="*/ 675000 w 1026000"/>
              <a:gd name="connsiteY184" fmla="*/ 378000 h 486000"/>
              <a:gd name="connsiteX185" fmla="*/ 783000 w 1026000"/>
              <a:gd name="connsiteY185" fmla="*/ 378000 h 486000"/>
              <a:gd name="connsiteX186" fmla="*/ 756000 w 1026000"/>
              <a:gd name="connsiteY186" fmla="*/ 351000 h 486000"/>
              <a:gd name="connsiteX187" fmla="*/ 783000 w 1026000"/>
              <a:gd name="connsiteY187" fmla="*/ 324000 h 486000"/>
              <a:gd name="connsiteX188" fmla="*/ 810000 w 1026000"/>
              <a:gd name="connsiteY188" fmla="*/ 351000 h 486000"/>
              <a:gd name="connsiteX189" fmla="*/ 783000 w 1026000"/>
              <a:gd name="connsiteY189" fmla="*/ 378000 h 486000"/>
              <a:gd name="connsiteX190" fmla="*/ 891000 w 1026000"/>
              <a:gd name="connsiteY190" fmla="*/ 378000 h 486000"/>
              <a:gd name="connsiteX191" fmla="*/ 864000 w 1026000"/>
              <a:gd name="connsiteY191" fmla="*/ 351000 h 486000"/>
              <a:gd name="connsiteX192" fmla="*/ 891000 w 1026000"/>
              <a:gd name="connsiteY192" fmla="*/ 324000 h 486000"/>
              <a:gd name="connsiteX193" fmla="*/ 918000 w 1026000"/>
              <a:gd name="connsiteY193" fmla="*/ 351000 h 486000"/>
              <a:gd name="connsiteX194" fmla="*/ 891000 w 1026000"/>
              <a:gd name="connsiteY194" fmla="*/ 378000 h 486000"/>
              <a:gd name="connsiteX195" fmla="*/ 999000 w 1026000"/>
              <a:gd name="connsiteY195" fmla="*/ 378000 h 486000"/>
              <a:gd name="connsiteX196" fmla="*/ 972000 w 1026000"/>
              <a:gd name="connsiteY196" fmla="*/ 351000 h 486000"/>
              <a:gd name="connsiteX197" fmla="*/ 999000 w 1026000"/>
              <a:gd name="connsiteY197" fmla="*/ 324000 h 486000"/>
              <a:gd name="connsiteX198" fmla="*/ 1026000 w 1026000"/>
              <a:gd name="connsiteY198" fmla="*/ 351000 h 486000"/>
              <a:gd name="connsiteX199" fmla="*/ 999000 w 1026000"/>
              <a:gd name="connsiteY199" fmla="*/ 378000 h 486000"/>
              <a:gd name="connsiteX200" fmla="*/ 27000 w 1026000"/>
              <a:gd name="connsiteY200" fmla="*/ 486000 h 486000"/>
              <a:gd name="connsiteX201" fmla="*/ 0 w 1026000"/>
              <a:gd name="connsiteY201" fmla="*/ 459001 h 486000"/>
              <a:gd name="connsiteX202" fmla="*/ 27000 w 1026000"/>
              <a:gd name="connsiteY202" fmla="*/ 432001 h 486000"/>
              <a:gd name="connsiteX203" fmla="*/ 54000 w 1026000"/>
              <a:gd name="connsiteY203" fmla="*/ 459001 h 486000"/>
              <a:gd name="connsiteX204" fmla="*/ 27000 w 1026000"/>
              <a:gd name="connsiteY204" fmla="*/ 486000 h 486000"/>
              <a:gd name="connsiteX205" fmla="*/ 135000 w 1026000"/>
              <a:gd name="connsiteY205" fmla="*/ 486000 h 486000"/>
              <a:gd name="connsiteX206" fmla="*/ 108000 w 1026000"/>
              <a:gd name="connsiteY206" fmla="*/ 459001 h 486000"/>
              <a:gd name="connsiteX207" fmla="*/ 135000 w 1026000"/>
              <a:gd name="connsiteY207" fmla="*/ 432001 h 486000"/>
              <a:gd name="connsiteX208" fmla="*/ 162000 w 1026000"/>
              <a:gd name="connsiteY208" fmla="*/ 459001 h 486000"/>
              <a:gd name="connsiteX209" fmla="*/ 135000 w 1026000"/>
              <a:gd name="connsiteY209" fmla="*/ 486000 h 486000"/>
              <a:gd name="connsiteX210" fmla="*/ 243000 w 1026000"/>
              <a:gd name="connsiteY210" fmla="*/ 486000 h 486000"/>
              <a:gd name="connsiteX211" fmla="*/ 216000 w 1026000"/>
              <a:gd name="connsiteY211" fmla="*/ 459001 h 486000"/>
              <a:gd name="connsiteX212" fmla="*/ 243000 w 1026000"/>
              <a:gd name="connsiteY212" fmla="*/ 432001 h 486000"/>
              <a:gd name="connsiteX213" fmla="*/ 270000 w 1026000"/>
              <a:gd name="connsiteY213" fmla="*/ 459001 h 486000"/>
              <a:gd name="connsiteX214" fmla="*/ 243000 w 1026000"/>
              <a:gd name="connsiteY214" fmla="*/ 486000 h 486000"/>
              <a:gd name="connsiteX215" fmla="*/ 351000 w 1026000"/>
              <a:gd name="connsiteY215" fmla="*/ 486000 h 486000"/>
              <a:gd name="connsiteX216" fmla="*/ 324000 w 1026000"/>
              <a:gd name="connsiteY216" fmla="*/ 459001 h 486000"/>
              <a:gd name="connsiteX217" fmla="*/ 351000 w 1026000"/>
              <a:gd name="connsiteY217" fmla="*/ 432001 h 486000"/>
              <a:gd name="connsiteX218" fmla="*/ 378000 w 1026000"/>
              <a:gd name="connsiteY218" fmla="*/ 459001 h 486000"/>
              <a:gd name="connsiteX219" fmla="*/ 351000 w 1026000"/>
              <a:gd name="connsiteY219" fmla="*/ 486000 h 486000"/>
              <a:gd name="connsiteX220" fmla="*/ 459000 w 1026000"/>
              <a:gd name="connsiteY220" fmla="*/ 486000 h 486000"/>
              <a:gd name="connsiteX221" fmla="*/ 432000 w 1026000"/>
              <a:gd name="connsiteY221" fmla="*/ 459001 h 486000"/>
              <a:gd name="connsiteX222" fmla="*/ 459000 w 1026000"/>
              <a:gd name="connsiteY222" fmla="*/ 432001 h 486000"/>
              <a:gd name="connsiteX223" fmla="*/ 486000 w 1026000"/>
              <a:gd name="connsiteY223" fmla="*/ 459001 h 486000"/>
              <a:gd name="connsiteX224" fmla="*/ 459000 w 1026000"/>
              <a:gd name="connsiteY224" fmla="*/ 486000 h 486000"/>
              <a:gd name="connsiteX225" fmla="*/ 567000 w 1026000"/>
              <a:gd name="connsiteY225" fmla="*/ 486000 h 486000"/>
              <a:gd name="connsiteX226" fmla="*/ 540000 w 1026000"/>
              <a:gd name="connsiteY226" fmla="*/ 459001 h 486000"/>
              <a:gd name="connsiteX227" fmla="*/ 567000 w 1026000"/>
              <a:gd name="connsiteY227" fmla="*/ 432001 h 486000"/>
              <a:gd name="connsiteX228" fmla="*/ 594000 w 1026000"/>
              <a:gd name="connsiteY228" fmla="*/ 459001 h 486000"/>
              <a:gd name="connsiteX229" fmla="*/ 567000 w 1026000"/>
              <a:gd name="connsiteY229" fmla="*/ 486000 h 486000"/>
              <a:gd name="connsiteX230" fmla="*/ 675000 w 1026000"/>
              <a:gd name="connsiteY230" fmla="*/ 486000 h 486000"/>
              <a:gd name="connsiteX231" fmla="*/ 648000 w 1026000"/>
              <a:gd name="connsiteY231" fmla="*/ 459001 h 486000"/>
              <a:gd name="connsiteX232" fmla="*/ 675000 w 1026000"/>
              <a:gd name="connsiteY232" fmla="*/ 432001 h 486000"/>
              <a:gd name="connsiteX233" fmla="*/ 702000 w 1026000"/>
              <a:gd name="connsiteY233" fmla="*/ 459001 h 486000"/>
              <a:gd name="connsiteX234" fmla="*/ 675000 w 1026000"/>
              <a:gd name="connsiteY234" fmla="*/ 486000 h 486000"/>
              <a:gd name="connsiteX235" fmla="*/ 783000 w 1026000"/>
              <a:gd name="connsiteY235" fmla="*/ 486000 h 486000"/>
              <a:gd name="connsiteX236" fmla="*/ 756000 w 1026000"/>
              <a:gd name="connsiteY236" fmla="*/ 459001 h 486000"/>
              <a:gd name="connsiteX237" fmla="*/ 783000 w 1026000"/>
              <a:gd name="connsiteY237" fmla="*/ 432001 h 486000"/>
              <a:gd name="connsiteX238" fmla="*/ 810000 w 1026000"/>
              <a:gd name="connsiteY238" fmla="*/ 459001 h 486000"/>
              <a:gd name="connsiteX239" fmla="*/ 783000 w 1026000"/>
              <a:gd name="connsiteY239" fmla="*/ 486000 h 486000"/>
              <a:gd name="connsiteX240" fmla="*/ 891000 w 1026000"/>
              <a:gd name="connsiteY240" fmla="*/ 486000 h 486000"/>
              <a:gd name="connsiteX241" fmla="*/ 864000 w 1026000"/>
              <a:gd name="connsiteY241" fmla="*/ 459001 h 486000"/>
              <a:gd name="connsiteX242" fmla="*/ 891000 w 1026000"/>
              <a:gd name="connsiteY242" fmla="*/ 432001 h 486000"/>
              <a:gd name="connsiteX243" fmla="*/ 918000 w 1026000"/>
              <a:gd name="connsiteY243" fmla="*/ 459001 h 486000"/>
              <a:gd name="connsiteX244" fmla="*/ 891000 w 1026000"/>
              <a:gd name="connsiteY244" fmla="*/ 486000 h 486000"/>
              <a:gd name="connsiteX245" fmla="*/ 999000 w 1026000"/>
              <a:gd name="connsiteY245" fmla="*/ 486000 h 486000"/>
              <a:gd name="connsiteX246" fmla="*/ 972000 w 1026000"/>
              <a:gd name="connsiteY246" fmla="*/ 459001 h 486000"/>
              <a:gd name="connsiteX247" fmla="*/ 999000 w 1026000"/>
              <a:gd name="connsiteY247" fmla="*/ 432001 h 486000"/>
              <a:gd name="connsiteX248" fmla="*/ 1026000 w 1026000"/>
              <a:gd name="connsiteY248" fmla="*/ 459001 h 486000"/>
              <a:gd name="connsiteX249" fmla="*/ 999000 w 1026000"/>
              <a:gd name="connsiteY249" fmla="*/ 486000 h 4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026000" h="486000">
                <a:moveTo>
                  <a:pt x="27000" y="54001"/>
                </a:moveTo>
                <a:cubicBezTo>
                  <a:pt x="12088" y="54001"/>
                  <a:pt x="0" y="41913"/>
                  <a:pt x="0" y="27000"/>
                </a:cubicBez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lose/>
                <a:moveTo>
                  <a:pt x="135000" y="54001"/>
                </a:moveTo>
                <a:cubicBezTo>
                  <a:pt x="120088" y="54001"/>
                  <a:pt x="108000" y="41913"/>
                  <a:pt x="108000" y="27000"/>
                </a:cubicBez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lose/>
                <a:moveTo>
                  <a:pt x="243000" y="54001"/>
                </a:moveTo>
                <a:cubicBezTo>
                  <a:pt x="228088" y="54001"/>
                  <a:pt x="216000" y="41913"/>
                  <a:pt x="216000" y="27000"/>
                </a:cubicBez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lose/>
                <a:moveTo>
                  <a:pt x="351000" y="54001"/>
                </a:moveTo>
                <a:cubicBezTo>
                  <a:pt x="336088" y="54001"/>
                  <a:pt x="324000" y="41913"/>
                  <a:pt x="324000" y="27000"/>
                </a:cubicBez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lose/>
                <a:moveTo>
                  <a:pt x="459000" y="54001"/>
                </a:moveTo>
                <a:cubicBezTo>
                  <a:pt x="444088" y="54001"/>
                  <a:pt x="432000" y="41913"/>
                  <a:pt x="432000" y="27000"/>
                </a:cubicBez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lose/>
                <a:moveTo>
                  <a:pt x="567000" y="54001"/>
                </a:moveTo>
                <a:cubicBezTo>
                  <a:pt x="552088" y="54001"/>
                  <a:pt x="540000" y="41913"/>
                  <a:pt x="540000" y="27000"/>
                </a:cubicBez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lose/>
                <a:moveTo>
                  <a:pt x="675000" y="54001"/>
                </a:moveTo>
                <a:cubicBezTo>
                  <a:pt x="660088" y="54001"/>
                  <a:pt x="648000" y="41913"/>
                  <a:pt x="648000" y="27000"/>
                </a:cubicBez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lose/>
                <a:moveTo>
                  <a:pt x="783000" y="54001"/>
                </a:moveTo>
                <a:cubicBezTo>
                  <a:pt x="768088" y="54001"/>
                  <a:pt x="756000" y="41913"/>
                  <a:pt x="756000" y="27000"/>
                </a:cubicBez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lose/>
                <a:moveTo>
                  <a:pt x="891000" y="54001"/>
                </a:moveTo>
                <a:cubicBezTo>
                  <a:pt x="876088" y="54001"/>
                  <a:pt x="864000" y="41913"/>
                  <a:pt x="864000" y="27000"/>
                </a:cubicBez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lose/>
                <a:moveTo>
                  <a:pt x="999000" y="54001"/>
                </a:moveTo>
                <a:cubicBezTo>
                  <a:pt x="984088" y="54001"/>
                  <a:pt x="972000" y="41913"/>
                  <a:pt x="972000" y="27000"/>
                </a:cubicBez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lose/>
                <a:moveTo>
                  <a:pt x="27000" y="162000"/>
                </a:moveTo>
                <a:cubicBezTo>
                  <a:pt x="12088" y="162000"/>
                  <a:pt x="0" y="149912"/>
                  <a:pt x="0" y="135000"/>
                </a:cubicBez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lose/>
                <a:moveTo>
                  <a:pt x="135000" y="162000"/>
                </a:moveTo>
                <a:cubicBezTo>
                  <a:pt x="120088" y="162000"/>
                  <a:pt x="108000" y="149912"/>
                  <a:pt x="108000" y="135000"/>
                </a:cubicBez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lose/>
                <a:moveTo>
                  <a:pt x="243000" y="162000"/>
                </a:moveTo>
                <a:cubicBezTo>
                  <a:pt x="228088" y="162000"/>
                  <a:pt x="216000" y="149912"/>
                  <a:pt x="216000" y="135000"/>
                </a:cubicBez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lose/>
                <a:moveTo>
                  <a:pt x="351000" y="162000"/>
                </a:moveTo>
                <a:cubicBezTo>
                  <a:pt x="336088" y="162000"/>
                  <a:pt x="324000" y="149912"/>
                  <a:pt x="324000" y="135000"/>
                </a:cubicBez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lose/>
                <a:moveTo>
                  <a:pt x="459000" y="162000"/>
                </a:moveTo>
                <a:cubicBezTo>
                  <a:pt x="444088" y="162000"/>
                  <a:pt x="432000" y="149912"/>
                  <a:pt x="432000" y="135000"/>
                </a:cubicBez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lose/>
                <a:moveTo>
                  <a:pt x="567000" y="162000"/>
                </a:moveTo>
                <a:cubicBezTo>
                  <a:pt x="552088" y="162000"/>
                  <a:pt x="540000" y="149912"/>
                  <a:pt x="540000" y="135000"/>
                </a:cubicBez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lose/>
                <a:moveTo>
                  <a:pt x="675000" y="162000"/>
                </a:moveTo>
                <a:cubicBezTo>
                  <a:pt x="660088" y="162000"/>
                  <a:pt x="648000" y="149912"/>
                  <a:pt x="648000" y="135000"/>
                </a:cubicBez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lose/>
                <a:moveTo>
                  <a:pt x="783000" y="162000"/>
                </a:moveTo>
                <a:cubicBezTo>
                  <a:pt x="768088" y="162000"/>
                  <a:pt x="756000" y="149912"/>
                  <a:pt x="756000" y="135000"/>
                </a:cubicBez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lose/>
                <a:moveTo>
                  <a:pt x="891000" y="162000"/>
                </a:moveTo>
                <a:cubicBezTo>
                  <a:pt x="876088" y="162000"/>
                  <a:pt x="864000" y="149912"/>
                  <a:pt x="864000" y="135000"/>
                </a:cubicBez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lose/>
                <a:moveTo>
                  <a:pt x="999000" y="162000"/>
                </a:moveTo>
                <a:cubicBezTo>
                  <a:pt x="984088" y="162000"/>
                  <a:pt x="972000" y="149912"/>
                  <a:pt x="972000" y="135000"/>
                </a:cubicBez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lose/>
                <a:moveTo>
                  <a:pt x="27000" y="270001"/>
                </a:moveTo>
                <a:cubicBezTo>
                  <a:pt x="12088" y="270001"/>
                  <a:pt x="0" y="257913"/>
                  <a:pt x="0" y="243001"/>
                </a:cubicBez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lose/>
                <a:moveTo>
                  <a:pt x="135000" y="270001"/>
                </a:moveTo>
                <a:cubicBezTo>
                  <a:pt x="120088" y="270001"/>
                  <a:pt x="108000" y="257913"/>
                  <a:pt x="108000" y="243001"/>
                </a:cubicBez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lose/>
                <a:moveTo>
                  <a:pt x="243000" y="270001"/>
                </a:moveTo>
                <a:cubicBezTo>
                  <a:pt x="228088" y="270001"/>
                  <a:pt x="216000" y="257913"/>
                  <a:pt x="216000" y="243001"/>
                </a:cubicBez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lose/>
                <a:moveTo>
                  <a:pt x="351000" y="270001"/>
                </a:moveTo>
                <a:cubicBezTo>
                  <a:pt x="336088" y="270001"/>
                  <a:pt x="324000" y="257913"/>
                  <a:pt x="324000" y="243001"/>
                </a:cubicBez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lose/>
                <a:moveTo>
                  <a:pt x="459000" y="270001"/>
                </a:moveTo>
                <a:cubicBezTo>
                  <a:pt x="444088" y="270001"/>
                  <a:pt x="432000" y="257913"/>
                  <a:pt x="432000" y="243001"/>
                </a:cubicBez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lose/>
                <a:moveTo>
                  <a:pt x="567000" y="270001"/>
                </a:moveTo>
                <a:cubicBezTo>
                  <a:pt x="552088" y="270001"/>
                  <a:pt x="540000" y="257913"/>
                  <a:pt x="540000" y="243001"/>
                </a:cubicBez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lose/>
                <a:moveTo>
                  <a:pt x="675000" y="270001"/>
                </a:moveTo>
                <a:cubicBezTo>
                  <a:pt x="660088" y="270001"/>
                  <a:pt x="648000" y="257913"/>
                  <a:pt x="648000" y="243001"/>
                </a:cubicBez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lose/>
                <a:moveTo>
                  <a:pt x="783000" y="270001"/>
                </a:moveTo>
                <a:cubicBezTo>
                  <a:pt x="768088" y="270001"/>
                  <a:pt x="756000" y="257913"/>
                  <a:pt x="756000" y="243001"/>
                </a:cubicBez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lose/>
                <a:moveTo>
                  <a:pt x="891000" y="270001"/>
                </a:moveTo>
                <a:cubicBezTo>
                  <a:pt x="876088" y="270001"/>
                  <a:pt x="864000" y="257913"/>
                  <a:pt x="864000" y="243001"/>
                </a:cubicBez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lose/>
                <a:moveTo>
                  <a:pt x="999000" y="270001"/>
                </a:moveTo>
                <a:cubicBezTo>
                  <a:pt x="984088" y="270001"/>
                  <a:pt x="972000" y="257913"/>
                  <a:pt x="972000" y="243001"/>
                </a:cubicBez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lose/>
                <a:moveTo>
                  <a:pt x="27000" y="378000"/>
                </a:moveTo>
                <a:cubicBezTo>
                  <a:pt x="12088" y="378000"/>
                  <a:pt x="0" y="365913"/>
                  <a:pt x="0" y="351000"/>
                </a:cubicBez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lose/>
                <a:moveTo>
                  <a:pt x="135000" y="378000"/>
                </a:moveTo>
                <a:cubicBezTo>
                  <a:pt x="120088" y="378000"/>
                  <a:pt x="108000" y="365913"/>
                  <a:pt x="108000" y="351000"/>
                </a:cubicBez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lose/>
                <a:moveTo>
                  <a:pt x="243000" y="378000"/>
                </a:moveTo>
                <a:cubicBezTo>
                  <a:pt x="228088" y="378000"/>
                  <a:pt x="216000" y="365913"/>
                  <a:pt x="216000" y="351000"/>
                </a:cubicBez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lose/>
                <a:moveTo>
                  <a:pt x="351000" y="378000"/>
                </a:moveTo>
                <a:cubicBezTo>
                  <a:pt x="336088" y="378000"/>
                  <a:pt x="324000" y="365913"/>
                  <a:pt x="324000" y="351000"/>
                </a:cubicBez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lose/>
                <a:moveTo>
                  <a:pt x="459000" y="378000"/>
                </a:moveTo>
                <a:cubicBezTo>
                  <a:pt x="444088" y="378000"/>
                  <a:pt x="432000" y="365913"/>
                  <a:pt x="432000" y="351000"/>
                </a:cubicBez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lose/>
                <a:moveTo>
                  <a:pt x="567000" y="378000"/>
                </a:moveTo>
                <a:cubicBezTo>
                  <a:pt x="552088" y="378000"/>
                  <a:pt x="540000" y="365913"/>
                  <a:pt x="540000" y="351000"/>
                </a:cubicBez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lose/>
                <a:moveTo>
                  <a:pt x="675000" y="378000"/>
                </a:moveTo>
                <a:cubicBezTo>
                  <a:pt x="660088" y="378000"/>
                  <a:pt x="648000" y="365913"/>
                  <a:pt x="648000" y="351000"/>
                </a:cubicBez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lose/>
                <a:moveTo>
                  <a:pt x="783000" y="378000"/>
                </a:moveTo>
                <a:cubicBezTo>
                  <a:pt x="768088" y="378000"/>
                  <a:pt x="756000" y="365913"/>
                  <a:pt x="756000" y="351000"/>
                </a:cubicBez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lose/>
                <a:moveTo>
                  <a:pt x="891000" y="378000"/>
                </a:moveTo>
                <a:cubicBezTo>
                  <a:pt x="876088" y="378000"/>
                  <a:pt x="864000" y="365913"/>
                  <a:pt x="864000" y="351000"/>
                </a:cubicBez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lose/>
                <a:moveTo>
                  <a:pt x="999000" y="378000"/>
                </a:moveTo>
                <a:cubicBezTo>
                  <a:pt x="984088" y="378000"/>
                  <a:pt x="972000" y="365913"/>
                  <a:pt x="972000" y="351000"/>
                </a:cubicBez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lose/>
                <a:moveTo>
                  <a:pt x="27000" y="486000"/>
                </a:moveTo>
                <a:cubicBezTo>
                  <a:pt x="12088" y="486000"/>
                  <a:pt x="0" y="473912"/>
                  <a:pt x="0" y="459001"/>
                </a:cubicBez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73912"/>
                  <a:pt x="41912" y="486000"/>
                  <a:pt x="27000" y="486000"/>
                </a:cubicBezTo>
                <a:close/>
                <a:moveTo>
                  <a:pt x="135000" y="486000"/>
                </a:moveTo>
                <a:cubicBezTo>
                  <a:pt x="120088" y="486000"/>
                  <a:pt x="108000" y="473912"/>
                  <a:pt x="108000" y="459001"/>
                </a:cubicBez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73912"/>
                  <a:pt x="149912" y="486000"/>
                  <a:pt x="135000" y="486000"/>
                </a:cubicBezTo>
                <a:close/>
                <a:moveTo>
                  <a:pt x="243000" y="486000"/>
                </a:moveTo>
                <a:cubicBezTo>
                  <a:pt x="228088" y="486000"/>
                  <a:pt x="216000" y="473912"/>
                  <a:pt x="216000" y="459001"/>
                </a:cubicBez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73912"/>
                  <a:pt x="257912" y="486000"/>
                  <a:pt x="243000" y="486000"/>
                </a:cubicBezTo>
                <a:close/>
                <a:moveTo>
                  <a:pt x="351000" y="486000"/>
                </a:moveTo>
                <a:cubicBezTo>
                  <a:pt x="336088" y="486000"/>
                  <a:pt x="324000" y="473912"/>
                  <a:pt x="324000" y="459001"/>
                </a:cubicBez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73912"/>
                  <a:pt x="365912" y="486000"/>
                  <a:pt x="351000" y="486000"/>
                </a:cubicBezTo>
                <a:close/>
                <a:moveTo>
                  <a:pt x="459000" y="486000"/>
                </a:moveTo>
                <a:cubicBezTo>
                  <a:pt x="444088" y="486000"/>
                  <a:pt x="432000" y="473912"/>
                  <a:pt x="432000" y="459001"/>
                </a:cubicBez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73912"/>
                  <a:pt x="473912" y="486000"/>
                  <a:pt x="459000" y="486000"/>
                </a:cubicBezTo>
                <a:close/>
                <a:moveTo>
                  <a:pt x="567000" y="486000"/>
                </a:moveTo>
                <a:cubicBezTo>
                  <a:pt x="552088" y="486000"/>
                  <a:pt x="540000" y="473912"/>
                  <a:pt x="540000" y="459001"/>
                </a:cubicBez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73912"/>
                  <a:pt x="581912" y="486000"/>
                  <a:pt x="567000" y="486000"/>
                </a:cubicBezTo>
                <a:close/>
                <a:moveTo>
                  <a:pt x="675000" y="486000"/>
                </a:moveTo>
                <a:cubicBezTo>
                  <a:pt x="660088" y="486000"/>
                  <a:pt x="648000" y="473912"/>
                  <a:pt x="648000" y="459001"/>
                </a:cubicBez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73912"/>
                  <a:pt x="689912" y="486000"/>
                  <a:pt x="675000" y="486000"/>
                </a:cubicBezTo>
                <a:close/>
                <a:moveTo>
                  <a:pt x="783000" y="486000"/>
                </a:moveTo>
                <a:cubicBezTo>
                  <a:pt x="768088" y="486000"/>
                  <a:pt x="756000" y="473912"/>
                  <a:pt x="756000" y="459001"/>
                </a:cubicBez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73912"/>
                  <a:pt x="797912" y="486000"/>
                  <a:pt x="783000" y="486000"/>
                </a:cubicBezTo>
                <a:close/>
                <a:moveTo>
                  <a:pt x="891000" y="486000"/>
                </a:moveTo>
                <a:cubicBezTo>
                  <a:pt x="876088" y="486000"/>
                  <a:pt x="864000" y="473912"/>
                  <a:pt x="864000" y="459001"/>
                </a:cubicBez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73912"/>
                  <a:pt x="905912" y="486000"/>
                  <a:pt x="891000" y="486000"/>
                </a:cubicBezTo>
                <a:close/>
                <a:moveTo>
                  <a:pt x="999000" y="486000"/>
                </a:moveTo>
                <a:cubicBezTo>
                  <a:pt x="984088" y="486000"/>
                  <a:pt x="972000" y="473912"/>
                  <a:pt x="972000" y="459001"/>
                </a:cubicBez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73912"/>
                  <a:pt x="1013912" y="486000"/>
                  <a:pt x="999000" y="486000"/>
                </a:cubicBezTo>
                <a:close/>
              </a:path>
            </a:pathLst>
          </a:custGeom>
          <a:solidFill>
            <a:srgbClr val="006B5E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62FF09E0-2B8A-1634-70B2-2197D55BAB50}"/>
              </a:ext>
            </a:extLst>
          </p:cNvPr>
          <p:cNvSpPr/>
          <p:nvPr/>
        </p:nvSpPr>
        <p:spPr>
          <a:xfrm rot="10800000">
            <a:off x="0" y="889000"/>
            <a:ext cx="1026000" cy="486000"/>
          </a:xfrm>
          <a:custGeom>
            <a:avLst/>
            <a:gdLst>
              <a:gd name="connsiteX0" fmla="*/ 27000 w 1026000"/>
              <a:gd name="connsiteY0" fmla="*/ 54001 h 486000"/>
              <a:gd name="connsiteX1" fmla="*/ 0 w 1026000"/>
              <a:gd name="connsiteY1" fmla="*/ 27000 h 486000"/>
              <a:gd name="connsiteX2" fmla="*/ 27000 w 1026000"/>
              <a:gd name="connsiteY2" fmla="*/ 0 h 486000"/>
              <a:gd name="connsiteX3" fmla="*/ 54000 w 1026000"/>
              <a:gd name="connsiteY3" fmla="*/ 27000 h 486000"/>
              <a:gd name="connsiteX4" fmla="*/ 27000 w 1026000"/>
              <a:gd name="connsiteY4" fmla="*/ 54001 h 486000"/>
              <a:gd name="connsiteX5" fmla="*/ 135000 w 1026000"/>
              <a:gd name="connsiteY5" fmla="*/ 54001 h 486000"/>
              <a:gd name="connsiteX6" fmla="*/ 108000 w 1026000"/>
              <a:gd name="connsiteY6" fmla="*/ 27000 h 486000"/>
              <a:gd name="connsiteX7" fmla="*/ 135000 w 1026000"/>
              <a:gd name="connsiteY7" fmla="*/ 0 h 486000"/>
              <a:gd name="connsiteX8" fmla="*/ 162000 w 1026000"/>
              <a:gd name="connsiteY8" fmla="*/ 27000 h 486000"/>
              <a:gd name="connsiteX9" fmla="*/ 135000 w 1026000"/>
              <a:gd name="connsiteY9" fmla="*/ 54001 h 486000"/>
              <a:gd name="connsiteX10" fmla="*/ 243000 w 1026000"/>
              <a:gd name="connsiteY10" fmla="*/ 54001 h 486000"/>
              <a:gd name="connsiteX11" fmla="*/ 216000 w 1026000"/>
              <a:gd name="connsiteY11" fmla="*/ 27000 h 486000"/>
              <a:gd name="connsiteX12" fmla="*/ 243000 w 1026000"/>
              <a:gd name="connsiteY12" fmla="*/ 0 h 486000"/>
              <a:gd name="connsiteX13" fmla="*/ 270000 w 1026000"/>
              <a:gd name="connsiteY13" fmla="*/ 27000 h 486000"/>
              <a:gd name="connsiteX14" fmla="*/ 243000 w 1026000"/>
              <a:gd name="connsiteY14" fmla="*/ 54001 h 486000"/>
              <a:gd name="connsiteX15" fmla="*/ 351000 w 1026000"/>
              <a:gd name="connsiteY15" fmla="*/ 54001 h 486000"/>
              <a:gd name="connsiteX16" fmla="*/ 324000 w 1026000"/>
              <a:gd name="connsiteY16" fmla="*/ 27000 h 486000"/>
              <a:gd name="connsiteX17" fmla="*/ 351000 w 1026000"/>
              <a:gd name="connsiteY17" fmla="*/ 0 h 486000"/>
              <a:gd name="connsiteX18" fmla="*/ 378000 w 1026000"/>
              <a:gd name="connsiteY18" fmla="*/ 27000 h 486000"/>
              <a:gd name="connsiteX19" fmla="*/ 351000 w 1026000"/>
              <a:gd name="connsiteY19" fmla="*/ 54001 h 486000"/>
              <a:gd name="connsiteX20" fmla="*/ 459000 w 1026000"/>
              <a:gd name="connsiteY20" fmla="*/ 54001 h 486000"/>
              <a:gd name="connsiteX21" fmla="*/ 432000 w 1026000"/>
              <a:gd name="connsiteY21" fmla="*/ 27000 h 486000"/>
              <a:gd name="connsiteX22" fmla="*/ 459000 w 1026000"/>
              <a:gd name="connsiteY22" fmla="*/ 0 h 486000"/>
              <a:gd name="connsiteX23" fmla="*/ 486000 w 1026000"/>
              <a:gd name="connsiteY23" fmla="*/ 27000 h 486000"/>
              <a:gd name="connsiteX24" fmla="*/ 459000 w 1026000"/>
              <a:gd name="connsiteY24" fmla="*/ 54001 h 486000"/>
              <a:gd name="connsiteX25" fmla="*/ 567000 w 1026000"/>
              <a:gd name="connsiteY25" fmla="*/ 54001 h 486000"/>
              <a:gd name="connsiteX26" fmla="*/ 540000 w 1026000"/>
              <a:gd name="connsiteY26" fmla="*/ 27000 h 486000"/>
              <a:gd name="connsiteX27" fmla="*/ 567000 w 1026000"/>
              <a:gd name="connsiteY27" fmla="*/ 0 h 486000"/>
              <a:gd name="connsiteX28" fmla="*/ 594000 w 1026000"/>
              <a:gd name="connsiteY28" fmla="*/ 27000 h 486000"/>
              <a:gd name="connsiteX29" fmla="*/ 567000 w 1026000"/>
              <a:gd name="connsiteY29" fmla="*/ 54001 h 486000"/>
              <a:gd name="connsiteX30" fmla="*/ 675000 w 1026000"/>
              <a:gd name="connsiteY30" fmla="*/ 54001 h 486000"/>
              <a:gd name="connsiteX31" fmla="*/ 648000 w 1026000"/>
              <a:gd name="connsiteY31" fmla="*/ 27000 h 486000"/>
              <a:gd name="connsiteX32" fmla="*/ 675000 w 1026000"/>
              <a:gd name="connsiteY32" fmla="*/ 0 h 486000"/>
              <a:gd name="connsiteX33" fmla="*/ 702000 w 1026000"/>
              <a:gd name="connsiteY33" fmla="*/ 27000 h 486000"/>
              <a:gd name="connsiteX34" fmla="*/ 675000 w 1026000"/>
              <a:gd name="connsiteY34" fmla="*/ 54001 h 486000"/>
              <a:gd name="connsiteX35" fmla="*/ 783000 w 1026000"/>
              <a:gd name="connsiteY35" fmla="*/ 54001 h 486000"/>
              <a:gd name="connsiteX36" fmla="*/ 756000 w 1026000"/>
              <a:gd name="connsiteY36" fmla="*/ 27000 h 486000"/>
              <a:gd name="connsiteX37" fmla="*/ 783000 w 1026000"/>
              <a:gd name="connsiteY37" fmla="*/ 0 h 486000"/>
              <a:gd name="connsiteX38" fmla="*/ 810000 w 1026000"/>
              <a:gd name="connsiteY38" fmla="*/ 27000 h 486000"/>
              <a:gd name="connsiteX39" fmla="*/ 783000 w 1026000"/>
              <a:gd name="connsiteY39" fmla="*/ 54001 h 486000"/>
              <a:gd name="connsiteX40" fmla="*/ 891000 w 1026000"/>
              <a:gd name="connsiteY40" fmla="*/ 54001 h 486000"/>
              <a:gd name="connsiteX41" fmla="*/ 864000 w 1026000"/>
              <a:gd name="connsiteY41" fmla="*/ 27000 h 486000"/>
              <a:gd name="connsiteX42" fmla="*/ 891000 w 1026000"/>
              <a:gd name="connsiteY42" fmla="*/ 0 h 486000"/>
              <a:gd name="connsiteX43" fmla="*/ 918000 w 1026000"/>
              <a:gd name="connsiteY43" fmla="*/ 27000 h 486000"/>
              <a:gd name="connsiteX44" fmla="*/ 891000 w 1026000"/>
              <a:gd name="connsiteY44" fmla="*/ 54001 h 486000"/>
              <a:gd name="connsiteX45" fmla="*/ 999000 w 1026000"/>
              <a:gd name="connsiteY45" fmla="*/ 54001 h 486000"/>
              <a:gd name="connsiteX46" fmla="*/ 972000 w 1026000"/>
              <a:gd name="connsiteY46" fmla="*/ 27000 h 486000"/>
              <a:gd name="connsiteX47" fmla="*/ 999000 w 1026000"/>
              <a:gd name="connsiteY47" fmla="*/ 0 h 486000"/>
              <a:gd name="connsiteX48" fmla="*/ 1026000 w 1026000"/>
              <a:gd name="connsiteY48" fmla="*/ 27000 h 486000"/>
              <a:gd name="connsiteX49" fmla="*/ 999000 w 1026000"/>
              <a:gd name="connsiteY49" fmla="*/ 54001 h 486000"/>
              <a:gd name="connsiteX50" fmla="*/ 27000 w 1026000"/>
              <a:gd name="connsiteY50" fmla="*/ 162000 h 486000"/>
              <a:gd name="connsiteX51" fmla="*/ 0 w 1026000"/>
              <a:gd name="connsiteY51" fmla="*/ 135000 h 486000"/>
              <a:gd name="connsiteX52" fmla="*/ 27000 w 1026000"/>
              <a:gd name="connsiteY52" fmla="*/ 108001 h 486000"/>
              <a:gd name="connsiteX53" fmla="*/ 54000 w 1026000"/>
              <a:gd name="connsiteY53" fmla="*/ 135000 h 486000"/>
              <a:gd name="connsiteX54" fmla="*/ 27000 w 1026000"/>
              <a:gd name="connsiteY54" fmla="*/ 162000 h 486000"/>
              <a:gd name="connsiteX55" fmla="*/ 135000 w 1026000"/>
              <a:gd name="connsiteY55" fmla="*/ 162000 h 486000"/>
              <a:gd name="connsiteX56" fmla="*/ 108000 w 1026000"/>
              <a:gd name="connsiteY56" fmla="*/ 135000 h 486000"/>
              <a:gd name="connsiteX57" fmla="*/ 135000 w 1026000"/>
              <a:gd name="connsiteY57" fmla="*/ 108001 h 486000"/>
              <a:gd name="connsiteX58" fmla="*/ 162000 w 1026000"/>
              <a:gd name="connsiteY58" fmla="*/ 135000 h 486000"/>
              <a:gd name="connsiteX59" fmla="*/ 135000 w 1026000"/>
              <a:gd name="connsiteY59" fmla="*/ 162000 h 486000"/>
              <a:gd name="connsiteX60" fmla="*/ 243000 w 1026000"/>
              <a:gd name="connsiteY60" fmla="*/ 162000 h 486000"/>
              <a:gd name="connsiteX61" fmla="*/ 216000 w 1026000"/>
              <a:gd name="connsiteY61" fmla="*/ 135000 h 486000"/>
              <a:gd name="connsiteX62" fmla="*/ 243000 w 1026000"/>
              <a:gd name="connsiteY62" fmla="*/ 108001 h 486000"/>
              <a:gd name="connsiteX63" fmla="*/ 270000 w 1026000"/>
              <a:gd name="connsiteY63" fmla="*/ 135000 h 486000"/>
              <a:gd name="connsiteX64" fmla="*/ 243000 w 1026000"/>
              <a:gd name="connsiteY64" fmla="*/ 162000 h 486000"/>
              <a:gd name="connsiteX65" fmla="*/ 351000 w 1026000"/>
              <a:gd name="connsiteY65" fmla="*/ 162000 h 486000"/>
              <a:gd name="connsiteX66" fmla="*/ 324000 w 1026000"/>
              <a:gd name="connsiteY66" fmla="*/ 135000 h 486000"/>
              <a:gd name="connsiteX67" fmla="*/ 351000 w 1026000"/>
              <a:gd name="connsiteY67" fmla="*/ 108001 h 486000"/>
              <a:gd name="connsiteX68" fmla="*/ 378000 w 1026000"/>
              <a:gd name="connsiteY68" fmla="*/ 135000 h 486000"/>
              <a:gd name="connsiteX69" fmla="*/ 351000 w 1026000"/>
              <a:gd name="connsiteY69" fmla="*/ 162000 h 486000"/>
              <a:gd name="connsiteX70" fmla="*/ 459000 w 1026000"/>
              <a:gd name="connsiteY70" fmla="*/ 162000 h 486000"/>
              <a:gd name="connsiteX71" fmla="*/ 432000 w 1026000"/>
              <a:gd name="connsiteY71" fmla="*/ 135000 h 486000"/>
              <a:gd name="connsiteX72" fmla="*/ 459000 w 1026000"/>
              <a:gd name="connsiteY72" fmla="*/ 108001 h 486000"/>
              <a:gd name="connsiteX73" fmla="*/ 486000 w 1026000"/>
              <a:gd name="connsiteY73" fmla="*/ 135000 h 486000"/>
              <a:gd name="connsiteX74" fmla="*/ 459000 w 1026000"/>
              <a:gd name="connsiteY74" fmla="*/ 162000 h 486000"/>
              <a:gd name="connsiteX75" fmla="*/ 567000 w 1026000"/>
              <a:gd name="connsiteY75" fmla="*/ 162000 h 486000"/>
              <a:gd name="connsiteX76" fmla="*/ 540000 w 1026000"/>
              <a:gd name="connsiteY76" fmla="*/ 135000 h 486000"/>
              <a:gd name="connsiteX77" fmla="*/ 567000 w 1026000"/>
              <a:gd name="connsiteY77" fmla="*/ 108001 h 486000"/>
              <a:gd name="connsiteX78" fmla="*/ 594000 w 1026000"/>
              <a:gd name="connsiteY78" fmla="*/ 135000 h 486000"/>
              <a:gd name="connsiteX79" fmla="*/ 567000 w 1026000"/>
              <a:gd name="connsiteY79" fmla="*/ 162000 h 486000"/>
              <a:gd name="connsiteX80" fmla="*/ 675000 w 1026000"/>
              <a:gd name="connsiteY80" fmla="*/ 162000 h 486000"/>
              <a:gd name="connsiteX81" fmla="*/ 648000 w 1026000"/>
              <a:gd name="connsiteY81" fmla="*/ 135000 h 486000"/>
              <a:gd name="connsiteX82" fmla="*/ 675000 w 1026000"/>
              <a:gd name="connsiteY82" fmla="*/ 108001 h 486000"/>
              <a:gd name="connsiteX83" fmla="*/ 702000 w 1026000"/>
              <a:gd name="connsiteY83" fmla="*/ 135000 h 486000"/>
              <a:gd name="connsiteX84" fmla="*/ 675000 w 1026000"/>
              <a:gd name="connsiteY84" fmla="*/ 162000 h 486000"/>
              <a:gd name="connsiteX85" fmla="*/ 783000 w 1026000"/>
              <a:gd name="connsiteY85" fmla="*/ 162000 h 486000"/>
              <a:gd name="connsiteX86" fmla="*/ 756000 w 1026000"/>
              <a:gd name="connsiteY86" fmla="*/ 135000 h 486000"/>
              <a:gd name="connsiteX87" fmla="*/ 783000 w 1026000"/>
              <a:gd name="connsiteY87" fmla="*/ 108001 h 486000"/>
              <a:gd name="connsiteX88" fmla="*/ 810000 w 1026000"/>
              <a:gd name="connsiteY88" fmla="*/ 135000 h 486000"/>
              <a:gd name="connsiteX89" fmla="*/ 783000 w 1026000"/>
              <a:gd name="connsiteY89" fmla="*/ 162000 h 486000"/>
              <a:gd name="connsiteX90" fmla="*/ 891000 w 1026000"/>
              <a:gd name="connsiteY90" fmla="*/ 162000 h 486000"/>
              <a:gd name="connsiteX91" fmla="*/ 864000 w 1026000"/>
              <a:gd name="connsiteY91" fmla="*/ 135000 h 486000"/>
              <a:gd name="connsiteX92" fmla="*/ 891000 w 1026000"/>
              <a:gd name="connsiteY92" fmla="*/ 108001 h 486000"/>
              <a:gd name="connsiteX93" fmla="*/ 918000 w 1026000"/>
              <a:gd name="connsiteY93" fmla="*/ 135000 h 486000"/>
              <a:gd name="connsiteX94" fmla="*/ 891000 w 1026000"/>
              <a:gd name="connsiteY94" fmla="*/ 162000 h 486000"/>
              <a:gd name="connsiteX95" fmla="*/ 999000 w 1026000"/>
              <a:gd name="connsiteY95" fmla="*/ 162000 h 486000"/>
              <a:gd name="connsiteX96" fmla="*/ 972000 w 1026000"/>
              <a:gd name="connsiteY96" fmla="*/ 135000 h 486000"/>
              <a:gd name="connsiteX97" fmla="*/ 999000 w 1026000"/>
              <a:gd name="connsiteY97" fmla="*/ 108001 h 486000"/>
              <a:gd name="connsiteX98" fmla="*/ 1026000 w 1026000"/>
              <a:gd name="connsiteY98" fmla="*/ 135000 h 486000"/>
              <a:gd name="connsiteX99" fmla="*/ 999000 w 1026000"/>
              <a:gd name="connsiteY99" fmla="*/ 162000 h 486000"/>
              <a:gd name="connsiteX100" fmla="*/ 27000 w 1026000"/>
              <a:gd name="connsiteY100" fmla="*/ 270001 h 486000"/>
              <a:gd name="connsiteX101" fmla="*/ 0 w 1026000"/>
              <a:gd name="connsiteY101" fmla="*/ 243001 h 486000"/>
              <a:gd name="connsiteX102" fmla="*/ 27000 w 1026000"/>
              <a:gd name="connsiteY102" fmla="*/ 216001 h 486000"/>
              <a:gd name="connsiteX103" fmla="*/ 54000 w 1026000"/>
              <a:gd name="connsiteY103" fmla="*/ 243001 h 486000"/>
              <a:gd name="connsiteX104" fmla="*/ 27000 w 1026000"/>
              <a:gd name="connsiteY104" fmla="*/ 270001 h 486000"/>
              <a:gd name="connsiteX105" fmla="*/ 135000 w 1026000"/>
              <a:gd name="connsiteY105" fmla="*/ 270001 h 486000"/>
              <a:gd name="connsiteX106" fmla="*/ 108000 w 1026000"/>
              <a:gd name="connsiteY106" fmla="*/ 243001 h 486000"/>
              <a:gd name="connsiteX107" fmla="*/ 135000 w 1026000"/>
              <a:gd name="connsiteY107" fmla="*/ 216001 h 486000"/>
              <a:gd name="connsiteX108" fmla="*/ 162000 w 1026000"/>
              <a:gd name="connsiteY108" fmla="*/ 243001 h 486000"/>
              <a:gd name="connsiteX109" fmla="*/ 135000 w 1026000"/>
              <a:gd name="connsiteY109" fmla="*/ 270001 h 486000"/>
              <a:gd name="connsiteX110" fmla="*/ 243000 w 1026000"/>
              <a:gd name="connsiteY110" fmla="*/ 270001 h 486000"/>
              <a:gd name="connsiteX111" fmla="*/ 216000 w 1026000"/>
              <a:gd name="connsiteY111" fmla="*/ 243001 h 486000"/>
              <a:gd name="connsiteX112" fmla="*/ 243000 w 1026000"/>
              <a:gd name="connsiteY112" fmla="*/ 216001 h 486000"/>
              <a:gd name="connsiteX113" fmla="*/ 270000 w 1026000"/>
              <a:gd name="connsiteY113" fmla="*/ 243001 h 486000"/>
              <a:gd name="connsiteX114" fmla="*/ 243000 w 1026000"/>
              <a:gd name="connsiteY114" fmla="*/ 270001 h 486000"/>
              <a:gd name="connsiteX115" fmla="*/ 351000 w 1026000"/>
              <a:gd name="connsiteY115" fmla="*/ 270001 h 486000"/>
              <a:gd name="connsiteX116" fmla="*/ 324000 w 1026000"/>
              <a:gd name="connsiteY116" fmla="*/ 243001 h 486000"/>
              <a:gd name="connsiteX117" fmla="*/ 351000 w 1026000"/>
              <a:gd name="connsiteY117" fmla="*/ 216001 h 486000"/>
              <a:gd name="connsiteX118" fmla="*/ 378000 w 1026000"/>
              <a:gd name="connsiteY118" fmla="*/ 243001 h 486000"/>
              <a:gd name="connsiteX119" fmla="*/ 351000 w 1026000"/>
              <a:gd name="connsiteY119" fmla="*/ 270001 h 486000"/>
              <a:gd name="connsiteX120" fmla="*/ 459000 w 1026000"/>
              <a:gd name="connsiteY120" fmla="*/ 270001 h 486000"/>
              <a:gd name="connsiteX121" fmla="*/ 432000 w 1026000"/>
              <a:gd name="connsiteY121" fmla="*/ 243001 h 486000"/>
              <a:gd name="connsiteX122" fmla="*/ 459000 w 1026000"/>
              <a:gd name="connsiteY122" fmla="*/ 216001 h 486000"/>
              <a:gd name="connsiteX123" fmla="*/ 486000 w 1026000"/>
              <a:gd name="connsiteY123" fmla="*/ 243001 h 486000"/>
              <a:gd name="connsiteX124" fmla="*/ 459000 w 1026000"/>
              <a:gd name="connsiteY124" fmla="*/ 270001 h 486000"/>
              <a:gd name="connsiteX125" fmla="*/ 567000 w 1026000"/>
              <a:gd name="connsiteY125" fmla="*/ 270001 h 486000"/>
              <a:gd name="connsiteX126" fmla="*/ 540000 w 1026000"/>
              <a:gd name="connsiteY126" fmla="*/ 243001 h 486000"/>
              <a:gd name="connsiteX127" fmla="*/ 567000 w 1026000"/>
              <a:gd name="connsiteY127" fmla="*/ 216001 h 486000"/>
              <a:gd name="connsiteX128" fmla="*/ 594000 w 1026000"/>
              <a:gd name="connsiteY128" fmla="*/ 243001 h 486000"/>
              <a:gd name="connsiteX129" fmla="*/ 567000 w 1026000"/>
              <a:gd name="connsiteY129" fmla="*/ 270001 h 486000"/>
              <a:gd name="connsiteX130" fmla="*/ 675000 w 1026000"/>
              <a:gd name="connsiteY130" fmla="*/ 270001 h 486000"/>
              <a:gd name="connsiteX131" fmla="*/ 648000 w 1026000"/>
              <a:gd name="connsiteY131" fmla="*/ 243001 h 486000"/>
              <a:gd name="connsiteX132" fmla="*/ 675000 w 1026000"/>
              <a:gd name="connsiteY132" fmla="*/ 216001 h 486000"/>
              <a:gd name="connsiteX133" fmla="*/ 702000 w 1026000"/>
              <a:gd name="connsiteY133" fmla="*/ 243001 h 486000"/>
              <a:gd name="connsiteX134" fmla="*/ 675000 w 1026000"/>
              <a:gd name="connsiteY134" fmla="*/ 270001 h 486000"/>
              <a:gd name="connsiteX135" fmla="*/ 783000 w 1026000"/>
              <a:gd name="connsiteY135" fmla="*/ 270001 h 486000"/>
              <a:gd name="connsiteX136" fmla="*/ 756000 w 1026000"/>
              <a:gd name="connsiteY136" fmla="*/ 243001 h 486000"/>
              <a:gd name="connsiteX137" fmla="*/ 783000 w 1026000"/>
              <a:gd name="connsiteY137" fmla="*/ 216001 h 486000"/>
              <a:gd name="connsiteX138" fmla="*/ 810000 w 1026000"/>
              <a:gd name="connsiteY138" fmla="*/ 243001 h 486000"/>
              <a:gd name="connsiteX139" fmla="*/ 783000 w 1026000"/>
              <a:gd name="connsiteY139" fmla="*/ 270001 h 486000"/>
              <a:gd name="connsiteX140" fmla="*/ 891000 w 1026000"/>
              <a:gd name="connsiteY140" fmla="*/ 270001 h 486000"/>
              <a:gd name="connsiteX141" fmla="*/ 864000 w 1026000"/>
              <a:gd name="connsiteY141" fmla="*/ 243001 h 486000"/>
              <a:gd name="connsiteX142" fmla="*/ 891000 w 1026000"/>
              <a:gd name="connsiteY142" fmla="*/ 216001 h 486000"/>
              <a:gd name="connsiteX143" fmla="*/ 918000 w 1026000"/>
              <a:gd name="connsiteY143" fmla="*/ 243001 h 486000"/>
              <a:gd name="connsiteX144" fmla="*/ 891000 w 1026000"/>
              <a:gd name="connsiteY144" fmla="*/ 270001 h 486000"/>
              <a:gd name="connsiteX145" fmla="*/ 999000 w 1026000"/>
              <a:gd name="connsiteY145" fmla="*/ 270001 h 486000"/>
              <a:gd name="connsiteX146" fmla="*/ 972000 w 1026000"/>
              <a:gd name="connsiteY146" fmla="*/ 243001 h 486000"/>
              <a:gd name="connsiteX147" fmla="*/ 999000 w 1026000"/>
              <a:gd name="connsiteY147" fmla="*/ 216001 h 486000"/>
              <a:gd name="connsiteX148" fmla="*/ 1026000 w 1026000"/>
              <a:gd name="connsiteY148" fmla="*/ 243001 h 486000"/>
              <a:gd name="connsiteX149" fmla="*/ 999000 w 1026000"/>
              <a:gd name="connsiteY149" fmla="*/ 270001 h 486000"/>
              <a:gd name="connsiteX150" fmla="*/ 27000 w 1026000"/>
              <a:gd name="connsiteY150" fmla="*/ 378000 h 486000"/>
              <a:gd name="connsiteX151" fmla="*/ 0 w 1026000"/>
              <a:gd name="connsiteY151" fmla="*/ 351000 h 486000"/>
              <a:gd name="connsiteX152" fmla="*/ 27000 w 1026000"/>
              <a:gd name="connsiteY152" fmla="*/ 324000 h 486000"/>
              <a:gd name="connsiteX153" fmla="*/ 54000 w 1026000"/>
              <a:gd name="connsiteY153" fmla="*/ 351000 h 486000"/>
              <a:gd name="connsiteX154" fmla="*/ 27000 w 1026000"/>
              <a:gd name="connsiteY154" fmla="*/ 378000 h 486000"/>
              <a:gd name="connsiteX155" fmla="*/ 135000 w 1026000"/>
              <a:gd name="connsiteY155" fmla="*/ 378000 h 486000"/>
              <a:gd name="connsiteX156" fmla="*/ 108000 w 1026000"/>
              <a:gd name="connsiteY156" fmla="*/ 351000 h 486000"/>
              <a:gd name="connsiteX157" fmla="*/ 135000 w 1026000"/>
              <a:gd name="connsiteY157" fmla="*/ 324000 h 486000"/>
              <a:gd name="connsiteX158" fmla="*/ 162000 w 1026000"/>
              <a:gd name="connsiteY158" fmla="*/ 351000 h 486000"/>
              <a:gd name="connsiteX159" fmla="*/ 135000 w 1026000"/>
              <a:gd name="connsiteY159" fmla="*/ 378000 h 486000"/>
              <a:gd name="connsiteX160" fmla="*/ 243000 w 1026000"/>
              <a:gd name="connsiteY160" fmla="*/ 378000 h 486000"/>
              <a:gd name="connsiteX161" fmla="*/ 216000 w 1026000"/>
              <a:gd name="connsiteY161" fmla="*/ 351000 h 486000"/>
              <a:gd name="connsiteX162" fmla="*/ 243000 w 1026000"/>
              <a:gd name="connsiteY162" fmla="*/ 324000 h 486000"/>
              <a:gd name="connsiteX163" fmla="*/ 270000 w 1026000"/>
              <a:gd name="connsiteY163" fmla="*/ 351000 h 486000"/>
              <a:gd name="connsiteX164" fmla="*/ 243000 w 1026000"/>
              <a:gd name="connsiteY164" fmla="*/ 378000 h 486000"/>
              <a:gd name="connsiteX165" fmla="*/ 351000 w 1026000"/>
              <a:gd name="connsiteY165" fmla="*/ 378000 h 486000"/>
              <a:gd name="connsiteX166" fmla="*/ 324000 w 1026000"/>
              <a:gd name="connsiteY166" fmla="*/ 351000 h 486000"/>
              <a:gd name="connsiteX167" fmla="*/ 351000 w 1026000"/>
              <a:gd name="connsiteY167" fmla="*/ 324000 h 486000"/>
              <a:gd name="connsiteX168" fmla="*/ 378000 w 1026000"/>
              <a:gd name="connsiteY168" fmla="*/ 351000 h 486000"/>
              <a:gd name="connsiteX169" fmla="*/ 351000 w 1026000"/>
              <a:gd name="connsiteY169" fmla="*/ 378000 h 486000"/>
              <a:gd name="connsiteX170" fmla="*/ 459000 w 1026000"/>
              <a:gd name="connsiteY170" fmla="*/ 378000 h 486000"/>
              <a:gd name="connsiteX171" fmla="*/ 432000 w 1026000"/>
              <a:gd name="connsiteY171" fmla="*/ 351000 h 486000"/>
              <a:gd name="connsiteX172" fmla="*/ 459000 w 1026000"/>
              <a:gd name="connsiteY172" fmla="*/ 324000 h 486000"/>
              <a:gd name="connsiteX173" fmla="*/ 486000 w 1026000"/>
              <a:gd name="connsiteY173" fmla="*/ 351000 h 486000"/>
              <a:gd name="connsiteX174" fmla="*/ 459000 w 1026000"/>
              <a:gd name="connsiteY174" fmla="*/ 378000 h 486000"/>
              <a:gd name="connsiteX175" fmla="*/ 567000 w 1026000"/>
              <a:gd name="connsiteY175" fmla="*/ 378000 h 486000"/>
              <a:gd name="connsiteX176" fmla="*/ 540000 w 1026000"/>
              <a:gd name="connsiteY176" fmla="*/ 351000 h 486000"/>
              <a:gd name="connsiteX177" fmla="*/ 567000 w 1026000"/>
              <a:gd name="connsiteY177" fmla="*/ 324000 h 486000"/>
              <a:gd name="connsiteX178" fmla="*/ 594000 w 1026000"/>
              <a:gd name="connsiteY178" fmla="*/ 351000 h 486000"/>
              <a:gd name="connsiteX179" fmla="*/ 567000 w 1026000"/>
              <a:gd name="connsiteY179" fmla="*/ 378000 h 486000"/>
              <a:gd name="connsiteX180" fmla="*/ 675000 w 1026000"/>
              <a:gd name="connsiteY180" fmla="*/ 378000 h 486000"/>
              <a:gd name="connsiteX181" fmla="*/ 648000 w 1026000"/>
              <a:gd name="connsiteY181" fmla="*/ 351000 h 486000"/>
              <a:gd name="connsiteX182" fmla="*/ 675000 w 1026000"/>
              <a:gd name="connsiteY182" fmla="*/ 324000 h 486000"/>
              <a:gd name="connsiteX183" fmla="*/ 702000 w 1026000"/>
              <a:gd name="connsiteY183" fmla="*/ 351000 h 486000"/>
              <a:gd name="connsiteX184" fmla="*/ 675000 w 1026000"/>
              <a:gd name="connsiteY184" fmla="*/ 378000 h 486000"/>
              <a:gd name="connsiteX185" fmla="*/ 783000 w 1026000"/>
              <a:gd name="connsiteY185" fmla="*/ 378000 h 486000"/>
              <a:gd name="connsiteX186" fmla="*/ 756000 w 1026000"/>
              <a:gd name="connsiteY186" fmla="*/ 351000 h 486000"/>
              <a:gd name="connsiteX187" fmla="*/ 783000 w 1026000"/>
              <a:gd name="connsiteY187" fmla="*/ 324000 h 486000"/>
              <a:gd name="connsiteX188" fmla="*/ 810000 w 1026000"/>
              <a:gd name="connsiteY188" fmla="*/ 351000 h 486000"/>
              <a:gd name="connsiteX189" fmla="*/ 783000 w 1026000"/>
              <a:gd name="connsiteY189" fmla="*/ 378000 h 486000"/>
              <a:gd name="connsiteX190" fmla="*/ 891000 w 1026000"/>
              <a:gd name="connsiteY190" fmla="*/ 378000 h 486000"/>
              <a:gd name="connsiteX191" fmla="*/ 864000 w 1026000"/>
              <a:gd name="connsiteY191" fmla="*/ 351000 h 486000"/>
              <a:gd name="connsiteX192" fmla="*/ 891000 w 1026000"/>
              <a:gd name="connsiteY192" fmla="*/ 324000 h 486000"/>
              <a:gd name="connsiteX193" fmla="*/ 918000 w 1026000"/>
              <a:gd name="connsiteY193" fmla="*/ 351000 h 486000"/>
              <a:gd name="connsiteX194" fmla="*/ 891000 w 1026000"/>
              <a:gd name="connsiteY194" fmla="*/ 378000 h 486000"/>
              <a:gd name="connsiteX195" fmla="*/ 999000 w 1026000"/>
              <a:gd name="connsiteY195" fmla="*/ 378000 h 486000"/>
              <a:gd name="connsiteX196" fmla="*/ 972000 w 1026000"/>
              <a:gd name="connsiteY196" fmla="*/ 351000 h 486000"/>
              <a:gd name="connsiteX197" fmla="*/ 999000 w 1026000"/>
              <a:gd name="connsiteY197" fmla="*/ 324000 h 486000"/>
              <a:gd name="connsiteX198" fmla="*/ 1026000 w 1026000"/>
              <a:gd name="connsiteY198" fmla="*/ 351000 h 486000"/>
              <a:gd name="connsiteX199" fmla="*/ 999000 w 1026000"/>
              <a:gd name="connsiteY199" fmla="*/ 378000 h 486000"/>
              <a:gd name="connsiteX200" fmla="*/ 27000 w 1026000"/>
              <a:gd name="connsiteY200" fmla="*/ 486000 h 486000"/>
              <a:gd name="connsiteX201" fmla="*/ 0 w 1026000"/>
              <a:gd name="connsiteY201" fmla="*/ 459001 h 486000"/>
              <a:gd name="connsiteX202" fmla="*/ 27000 w 1026000"/>
              <a:gd name="connsiteY202" fmla="*/ 432001 h 486000"/>
              <a:gd name="connsiteX203" fmla="*/ 54000 w 1026000"/>
              <a:gd name="connsiteY203" fmla="*/ 459001 h 486000"/>
              <a:gd name="connsiteX204" fmla="*/ 27000 w 1026000"/>
              <a:gd name="connsiteY204" fmla="*/ 486000 h 486000"/>
              <a:gd name="connsiteX205" fmla="*/ 135000 w 1026000"/>
              <a:gd name="connsiteY205" fmla="*/ 486000 h 486000"/>
              <a:gd name="connsiteX206" fmla="*/ 108000 w 1026000"/>
              <a:gd name="connsiteY206" fmla="*/ 459001 h 486000"/>
              <a:gd name="connsiteX207" fmla="*/ 135000 w 1026000"/>
              <a:gd name="connsiteY207" fmla="*/ 432001 h 486000"/>
              <a:gd name="connsiteX208" fmla="*/ 162000 w 1026000"/>
              <a:gd name="connsiteY208" fmla="*/ 459001 h 486000"/>
              <a:gd name="connsiteX209" fmla="*/ 135000 w 1026000"/>
              <a:gd name="connsiteY209" fmla="*/ 486000 h 486000"/>
              <a:gd name="connsiteX210" fmla="*/ 243000 w 1026000"/>
              <a:gd name="connsiteY210" fmla="*/ 486000 h 486000"/>
              <a:gd name="connsiteX211" fmla="*/ 216000 w 1026000"/>
              <a:gd name="connsiteY211" fmla="*/ 459001 h 486000"/>
              <a:gd name="connsiteX212" fmla="*/ 243000 w 1026000"/>
              <a:gd name="connsiteY212" fmla="*/ 432001 h 486000"/>
              <a:gd name="connsiteX213" fmla="*/ 270000 w 1026000"/>
              <a:gd name="connsiteY213" fmla="*/ 459001 h 486000"/>
              <a:gd name="connsiteX214" fmla="*/ 243000 w 1026000"/>
              <a:gd name="connsiteY214" fmla="*/ 486000 h 486000"/>
              <a:gd name="connsiteX215" fmla="*/ 351000 w 1026000"/>
              <a:gd name="connsiteY215" fmla="*/ 486000 h 486000"/>
              <a:gd name="connsiteX216" fmla="*/ 324000 w 1026000"/>
              <a:gd name="connsiteY216" fmla="*/ 459001 h 486000"/>
              <a:gd name="connsiteX217" fmla="*/ 351000 w 1026000"/>
              <a:gd name="connsiteY217" fmla="*/ 432001 h 486000"/>
              <a:gd name="connsiteX218" fmla="*/ 378000 w 1026000"/>
              <a:gd name="connsiteY218" fmla="*/ 459001 h 486000"/>
              <a:gd name="connsiteX219" fmla="*/ 351000 w 1026000"/>
              <a:gd name="connsiteY219" fmla="*/ 486000 h 486000"/>
              <a:gd name="connsiteX220" fmla="*/ 459000 w 1026000"/>
              <a:gd name="connsiteY220" fmla="*/ 486000 h 486000"/>
              <a:gd name="connsiteX221" fmla="*/ 432000 w 1026000"/>
              <a:gd name="connsiteY221" fmla="*/ 459001 h 486000"/>
              <a:gd name="connsiteX222" fmla="*/ 459000 w 1026000"/>
              <a:gd name="connsiteY222" fmla="*/ 432001 h 486000"/>
              <a:gd name="connsiteX223" fmla="*/ 486000 w 1026000"/>
              <a:gd name="connsiteY223" fmla="*/ 459001 h 486000"/>
              <a:gd name="connsiteX224" fmla="*/ 459000 w 1026000"/>
              <a:gd name="connsiteY224" fmla="*/ 486000 h 486000"/>
              <a:gd name="connsiteX225" fmla="*/ 567000 w 1026000"/>
              <a:gd name="connsiteY225" fmla="*/ 486000 h 486000"/>
              <a:gd name="connsiteX226" fmla="*/ 540000 w 1026000"/>
              <a:gd name="connsiteY226" fmla="*/ 459001 h 486000"/>
              <a:gd name="connsiteX227" fmla="*/ 567000 w 1026000"/>
              <a:gd name="connsiteY227" fmla="*/ 432001 h 486000"/>
              <a:gd name="connsiteX228" fmla="*/ 594000 w 1026000"/>
              <a:gd name="connsiteY228" fmla="*/ 459001 h 486000"/>
              <a:gd name="connsiteX229" fmla="*/ 567000 w 1026000"/>
              <a:gd name="connsiteY229" fmla="*/ 486000 h 486000"/>
              <a:gd name="connsiteX230" fmla="*/ 675000 w 1026000"/>
              <a:gd name="connsiteY230" fmla="*/ 486000 h 486000"/>
              <a:gd name="connsiteX231" fmla="*/ 648000 w 1026000"/>
              <a:gd name="connsiteY231" fmla="*/ 459001 h 486000"/>
              <a:gd name="connsiteX232" fmla="*/ 675000 w 1026000"/>
              <a:gd name="connsiteY232" fmla="*/ 432001 h 486000"/>
              <a:gd name="connsiteX233" fmla="*/ 702000 w 1026000"/>
              <a:gd name="connsiteY233" fmla="*/ 459001 h 486000"/>
              <a:gd name="connsiteX234" fmla="*/ 675000 w 1026000"/>
              <a:gd name="connsiteY234" fmla="*/ 486000 h 486000"/>
              <a:gd name="connsiteX235" fmla="*/ 783000 w 1026000"/>
              <a:gd name="connsiteY235" fmla="*/ 486000 h 486000"/>
              <a:gd name="connsiteX236" fmla="*/ 756000 w 1026000"/>
              <a:gd name="connsiteY236" fmla="*/ 459001 h 486000"/>
              <a:gd name="connsiteX237" fmla="*/ 783000 w 1026000"/>
              <a:gd name="connsiteY237" fmla="*/ 432001 h 486000"/>
              <a:gd name="connsiteX238" fmla="*/ 810000 w 1026000"/>
              <a:gd name="connsiteY238" fmla="*/ 459001 h 486000"/>
              <a:gd name="connsiteX239" fmla="*/ 783000 w 1026000"/>
              <a:gd name="connsiteY239" fmla="*/ 486000 h 486000"/>
              <a:gd name="connsiteX240" fmla="*/ 891000 w 1026000"/>
              <a:gd name="connsiteY240" fmla="*/ 486000 h 486000"/>
              <a:gd name="connsiteX241" fmla="*/ 864000 w 1026000"/>
              <a:gd name="connsiteY241" fmla="*/ 459001 h 486000"/>
              <a:gd name="connsiteX242" fmla="*/ 891000 w 1026000"/>
              <a:gd name="connsiteY242" fmla="*/ 432001 h 486000"/>
              <a:gd name="connsiteX243" fmla="*/ 918000 w 1026000"/>
              <a:gd name="connsiteY243" fmla="*/ 459001 h 486000"/>
              <a:gd name="connsiteX244" fmla="*/ 891000 w 1026000"/>
              <a:gd name="connsiteY244" fmla="*/ 486000 h 486000"/>
              <a:gd name="connsiteX245" fmla="*/ 999000 w 1026000"/>
              <a:gd name="connsiteY245" fmla="*/ 486000 h 486000"/>
              <a:gd name="connsiteX246" fmla="*/ 972000 w 1026000"/>
              <a:gd name="connsiteY246" fmla="*/ 459001 h 486000"/>
              <a:gd name="connsiteX247" fmla="*/ 999000 w 1026000"/>
              <a:gd name="connsiteY247" fmla="*/ 432001 h 486000"/>
              <a:gd name="connsiteX248" fmla="*/ 1026000 w 1026000"/>
              <a:gd name="connsiteY248" fmla="*/ 459001 h 486000"/>
              <a:gd name="connsiteX249" fmla="*/ 999000 w 1026000"/>
              <a:gd name="connsiteY249" fmla="*/ 486000 h 4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026000" h="486000">
                <a:moveTo>
                  <a:pt x="27000" y="54001"/>
                </a:moveTo>
                <a:cubicBezTo>
                  <a:pt x="12088" y="54001"/>
                  <a:pt x="0" y="41913"/>
                  <a:pt x="0" y="27000"/>
                </a:cubicBez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lose/>
                <a:moveTo>
                  <a:pt x="135000" y="54001"/>
                </a:moveTo>
                <a:cubicBezTo>
                  <a:pt x="120088" y="54001"/>
                  <a:pt x="108000" y="41913"/>
                  <a:pt x="108000" y="27000"/>
                </a:cubicBez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lose/>
                <a:moveTo>
                  <a:pt x="243000" y="54001"/>
                </a:moveTo>
                <a:cubicBezTo>
                  <a:pt x="228088" y="54001"/>
                  <a:pt x="216000" y="41913"/>
                  <a:pt x="216000" y="27000"/>
                </a:cubicBez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lose/>
                <a:moveTo>
                  <a:pt x="351000" y="54001"/>
                </a:moveTo>
                <a:cubicBezTo>
                  <a:pt x="336088" y="54001"/>
                  <a:pt x="324000" y="41913"/>
                  <a:pt x="324000" y="27000"/>
                </a:cubicBez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lose/>
                <a:moveTo>
                  <a:pt x="459000" y="54001"/>
                </a:moveTo>
                <a:cubicBezTo>
                  <a:pt x="444088" y="54001"/>
                  <a:pt x="432000" y="41913"/>
                  <a:pt x="432000" y="27000"/>
                </a:cubicBez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lose/>
                <a:moveTo>
                  <a:pt x="567000" y="54001"/>
                </a:moveTo>
                <a:cubicBezTo>
                  <a:pt x="552088" y="54001"/>
                  <a:pt x="540000" y="41913"/>
                  <a:pt x="540000" y="27000"/>
                </a:cubicBez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lose/>
                <a:moveTo>
                  <a:pt x="675000" y="54001"/>
                </a:moveTo>
                <a:cubicBezTo>
                  <a:pt x="660088" y="54001"/>
                  <a:pt x="648000" y="41913"/>
                  <a:pt x="648000" y="27000"/>
                </a:cubicBez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lose/>
                <a:moveTo>
                  <a:pt x="783000" y="54001"/>
                </a:moveTo>
                <a:cubicBezTo>
                  <a:pt x="768088" y="54001"/>
                  <a:pt x="756000" y="41913"/>
                  <a:pt x="756000" y="27000"/>
                </a:cubicBez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lose/>
                <a:moveTo>
                  <a:pt x="891000" y="54001"/>
                </a:moveTo>
                <a:cubicBezTo>
                  <a:pt x="876088" y="54001"/>
                  <a:pt x="864000" y="41913"/>
                  <a:pt x="864000" y="27000"/>
                </a:cubicBez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lose/>
                <a:moveTo>
                  <a:pt x="999000" y="54001"/>
                </a:moveTo>
                <a:cubicBezTo>
                  <a:pt x="984088" y="54001"/>
                  <a:pt x="972000" y="41913"/>
                  <a:pt x="972000" y="27000"/>
                </a:cubicBez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lose/>
                <a:moveTo>
                  <a:pt x="27000" y="162000"/>
                </a:moveTo>
                <a:cubicBezTo>
                  <a:pt x="12088" y="162000"/>
                  <a:pt x="0" y="149912"/>
                  <a:pt x="0" y="135000"/>
                </a:cubicBez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lose/>
                <a:moveTo>
                  <a:pt x="135000" y="162000"/>
                </a:moveTo>
                <a:cubicBezTo>
                  <a:pt x="120088" y="162000"/>
                  <a:pt x="108000" y="149912"/>
                  <a:pt x="108000" y="135000"/>
                </a:cubicBez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lose/>
                <a:moveTo>
                  <a:pt x="243000" y="162000"/>
                </a:moveTo>
                <a:cubicBezTo>
                  <a:pt x="228088" y="162000"/>
                  <a:pt x="216000" y="149912"/>
                  <a:pt x="216000" y="135000"/>
                </a:cubicBez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lose/>
                <a:moveTo>
                  <a:pt x="351000" y="162000"/>
                </a:moveTo>
                <a:cubicBezTo>
                  <a:pt x="336088" y="162000"/>
                  <a:pt x="324000" y="149912"/>
                  <a:pt x="324000" y="135000"/>
                </a:cubicBez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lose/>
                <a:moveTo>
                  <a:pt x="459000" y="162000"/>
                </a:moveTo>
                <a:cubicBezTo>
                  <a:pt x="444088" y="162000"/>
                  <a:pt x="432000" y="149912"/>
                  <a:pt x="432000" y="135000"/>
                </a:cubicBez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lose/>
                <a:moveTo>
                  <a:pt x="567000" y="162000"/>
                </a:moveTo>
                <a:cubicBezTo>
                  <a:pt x="552088" y="162000"/>
                  <a:pt x="540000" y="149912"/>
                  <a:pt x="540000" y="135000"/>
                </a:cubicBez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lose/>
                <a:moveTo>
                  <a:pt x="675000" y="162000"/>
                </a:moveTo>
                <a:cubicBezTo>
                  <a:pt x="660088" y="162000"/>
                  <a:pt x="648000" y="149912"/>
                  <a:pt x="648000" y="135000"/>
                </a:cubicBez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lose/>
                <a:moveTo>
                  <a:pt x="783000" y="162000"/>
                </a:moveTo>
                <a:cubicBezTo>
                  <a:pt x="768088" y="162000"/>
                  <a:pt x="756000" y="149912"/>
                  <a:pt x="756000" y="135000"/>
                </a:cubicBez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lose/>
                <a:moveTo>
                  <a:pt x="891000" y="162000"/>
                </a:moveTo>
                <a:cubicBezTo>
                  <a:pt x="876088" y="162000"/>
                  <a:pt x="864000" y="149912"/>
                  <a:pt x="864000" y="135000"/>
                </a:cubicBez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lose/>
                <a:moveTo>
                  <a:pt x="999000" y="162000"/>
                </a:moveTo>
                <a:cubicBezTo>
                  <a:pt x="984088" y="162000"/>
                  <a:pt x="972000" y="149912"/>
                  <a:pt x="972000" y="135000"/>
                </a:cubicBez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lose/>
                <a:moveTo>
                  <a:pt x="27000" y="270001"/>
                </a:moveTo>
                <a:cubicBezTo>
                  <a:pt x="12088" y="270001"/>
                  <a:pt x="0" y="257913"/>
                  <a:pt x="0" y="243001"/>
                </a:cubicBez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lose/>
                <a:moveTo>
                  <a:pt x="135000" y="270001"/>
                </a:moveTo>
                <a:cubicBezTo>
                  <a:pt x="120088" y="270001"/>
                  <a:pt x="108000" y="257913"/>
                  <a:pt x="108000" y="243001"/>
                </a:cubicBez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lose/>
                <a:moveTo>
                  <a:pt x="243000" y="270001"/>
                </a:moveTo>
                <a:cubicBezTo>
                  <a:pt x="228088" y="270001"/>
                  <a:pt x="216000" y="257913"/>
                  <a:pt x="216000" y="243001"/>
                </a:cubicBez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lose/>
                <a:moveTo>
                  <a:pt x="351000" y="270001"/>
                </a:moveTo>
                <a:cubicBezTo>
                  <a:pt x="336088" y="270001"/>
                  <a:pt x="324000" y="257913"/>
                  <a:pt x="324000" y="243001"/>
                </a:cubicBez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lose/>
                <a:moveTo>
                  <a:pt x="459000" y="270001"/>
                </a:moveTo>
                <a:cubicBezTo>
                  <a:pt x="444088" y="270001"/>
                  <a:pt x="432000" y="257913"/>
                  <a:pt x="432000" y="243001"/>
                </a:cubicBez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lose/>
                <a:moveTo>
                  <a:pt x="567000" y="270001"/>
                </a:moveTo>
                <a:cubicBezTo>
                  <a:pt x="552088" y="270001"/>
                  <a:pt x="540000" y="257913"/>
                  <a:pt x="540000" y="243001"/>
                </a:cubicBez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lose/>
                <a:moveTo>
                  <a:pt x="675000" y="270001"/>
                </a:moveTo>
                <a:cubicBezTo>
                  <a:pt x="660088" y="270001"/>
                  <a:pt x="648000" y="257913"/>
                  <a:pt x="648000" y="243001"/>
                </a:cubicBez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lose/>
                <a:moveTo>
                  <a:pt x="783000" y="270001"/>
                </a:moveTo>
                <a:cubicBezTo>
                  <a:pt x="768088" y="270001"/>
                  <a:pt x="756000" y="257913"/>
                  <a:pt x="756000" y="243001"/>
                </a:cubicBez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lose/>
                <a:moveTo>
                  <a:pt x="891000" y="270001"/>
                </a:moveTo>
                <a:cubicBezTo>
                  <a:pt x="876088" y="270001"/>
                  <a:pt x="864000" y="257913"/>
                  <a:pt x="864000" y="243001"/>
                </a:cubicBez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lose/>
                <a:moveTo>
                  <a:pt x="999000" y="270001"/>
                </a:moveTo>
                <a:cubicBezTo>
                  <a:pt x="984088" y="270001"/>
                  <a:pt x="972000" y="257913"/>
                  <a:pt x="972000" y="243001"/>
                </a:cubicBez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lose/>
                <a:moveTo>
                  <a:pt x="27000" y="378000"/>
                </a:moveTo>
                <a:cubicBezTo>
                  <a:pt x="12088" y="378000"/>
                  <a:pt x="0" y="365913"/>
                  <a:pt x="0" y="351000"/>
                </a:cubicBez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lose/>
                <a:moveTo>
                  <a:pt x="135000" y="378000"/>
                </a:moveTo>
                <a:cubicBezTo>
                  <a:pt x="120088" y="378000"/>
                  <a:pt x="108000" y="365913"/>
                  <a:pt x="108000" y="351000"/>
                </a:cubicBez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lose/>
                <a:moveTo>
                  <a:pt x="243000" y="378000"/>
                </a:moveTo>
                <a:cubicBezTo>
                  <a:pt x="228088" y="378000"/>
                  <a:pt x="216000" y="365913"/>
                  <a:pt x="216000" y="351000"/>
                </a:cubicBez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lose/>
                <a:moveTo>
                  <a:pt x="351000" y="378000"/>
                </a:moveTo>
                <a:cubicBezTo>
                  <a:pt x="336088" y="378000"/>
                  <a:pt x="324000" y="365913"/>
                  <a:pt x="324000" y="351000"/>
                </a:cubicBez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lose/>
                <a:moveTo>
                  <a:pt x="459000" y="378000"/>
                </a:moveTo>
                <a:cubicBezTo>
                  <a:pt x="444088" y="378000"/>
                  <a:pt x="432000" y="365913"/>
                  <a:pt x="432000" y="351000"/>
                </a:cubicBez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lose/>
                <a:moveTo>
                  <a:pt x="567000" y="378000"/>
                </a:moveTo>
                <a:cubicBezTo>
                  <a:pt x="552088" y="378000"/>
                  <a:pt x="540000" y="365913"/>
                  <a:pt x="540000" y="351000"/>
                </a:cubicBez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lose/>
                <a:moveTo>
                  <a:pt x="675000" y="378000"/>
                </a:moveTo>
                <a:cubicBezTo>
                  <a:pt x="660088" y="378000"/>
                  <a:pt x="648000" y="365913"/>
                  <a:pt x="648000" y="351000"/>
                </a:cubicBez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lose/>
                <a:moveTo>
                  <a:pt x="783000" y="378000"/>
                </a:moveTo>
                <a:cubicBezTo>
                  <a:pt x="768088" y="378000"/>
                  <a:pt x="756000" y="365913"/>
                  <a:pt x="756000" y="351000"/>
                </a:cubicBez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lose/>
                <a:moveTo>
                  <a:pt x="891000" y="378000"/>
                </a:moveTo>
                <a:cubicBezTo>
                  <a:pt x="876088" y="378000"/>
                  <a:pt x="864000" y="365913"/>
                  <a:pt x="864000" y="351000"/>
                </a:cubicBez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lose/>
                <a:moveTo>
                  <a:pt x="999000" y="378000"/>
                </a:moveTo>
                <a:cubicBezTo>
                  <a:pt x="984088" y="378000"/>
                  <a:pt x="972000" y="365913"/>
                  <a:pt x="972000" y="351000"/>
                </a:cubicBez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lose/>
                <a:moveTo>
                  <a:pt x="27000" y="486000"/>
                </a:moveTo>
                <a:cubicBezTo>
                  <a:pt x="12088" y="486000"/>
                  <a:pt x="0" y="473912"/>
                  <a:pt x="0" y="459001"/>
                </a:cubicBez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73912"/>
                  <a:pt x="41912" y="486000"/>
                  <a:pt x="27000" y="486000"/>
                </a:cubicBezTo>
                <a:close/>
                <a:moveTo>
                  <a:pt x="135000" y="486000"/>
                </a:moveTo>
                <a:cubicBezTo>
                  <a:pt x="120088" y="486000"/>
                  <a:pt x="108000" y="473912"/>
                  <a:pt x="108000" y="459001"/>
                </a:cubicBez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73912"/>
                  <a:pt x="149912" y="486000"/>
                  <a:pt x="135000" y="486000"/>
                </a:cubicBezTo>
                <a:close/>
                <a:moveTo>
                  <a:pt x="243000" y="486000"/>
                </a:moveTo>
                <a:cubicBezTo>
                  <a:pt x="228088" y="486000"/>
                  <a:pt x="216000" y="473912"/>
                  <a:pt x="216000" y="459001"/>
                </a:cubicBez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73912"/>
                  <a:pt x="257912" y="486000"/>
                  <a:pt x="243000" y="486000"/>
                </a:cubicBezTo>
                <a:close/>
                <a:moveTo>
                  <a:pt x="351000" y="486000"/>
                </a:moveTo>
                <a:cubicBezTo>
                  <a:pt x="336088" y="486000"/>
                  <a:pt x="324000" y="473912"/>
                  <a:pt x="324000" y="459001"/>
                </a:cubicBez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73912"/>
                  <a:pt x="365912" y="486000"/>
                  <a:pt x="351000" y="486000"/>
                </a:cubicBezTo>
                <a:close/>
                <a:moveTo>
                  <a:pt x="459000" y="486000"/>
                </a:moveTo>
                <a:cubicBezTo>
                  <a:pt x="444088" y="486000"/>
                  <a:pt x="432000" y="473912"/>
                  <a:pt x="432000" y="459001"/>
                </a:cubicBez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73912"/>
                  <a:pt x="473912" y="486000"/>
                  <a:pt x="459000" y="486000"/>
                </a:cubicBezTo>
                <a:close/>
                <a:moveTo>
                  <a:pt x="567000" y="486000"/>
                </a:moveTo>
                <a:cubicBezTo>
                  <a:pt x="552088" y="486000"/>
                  <a:pt x="540000" y="473912"/>
                  <a:pt x="540000" y="459001"/>
                </a:cubicBez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73912"/>
                  <a:pt x="581912" y="486000"/>
                  <a:pt x="567000" y="486000"/>
                </a:cubicBezTo>
                <a:close/>
                <a:moveTo>
                  <a:pt x="675000" y="486000"/>
                </a:moveTo>
                <a:cubicBezTo>
                  <a:pt x="660088" y="486000"/>
                  <a:pt x="648000" y="473912"/>
                  <a:pt x="648000" y="459001"/>
                </a:cubicBez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73912"/>
                  <a:pt x="689912" y="486000"/>
                  <a:pt x="675000" y="486000"/>
                </a:cubicBezTo>
                <a:close/>
                <a:moveTo>
                  <a:pt x="783000" y="486000"/>
                </a:moveTo>
                <a:cubicBezTo>
                  <a:pt x="768088" y="486000"/>
                  <a:pt x="756000" y="473912"/>
                  <a:pt x="756000" y="459001"/>
                </a:cubicBez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73912"/>
                  <a:pt x="797912" y="486000"/>
                  <a:pt x="783000" y="486000"/>
                </a:cubicBezTo>
                <a:close/>
                <a:moveTo>
                  <a:pt x="891000" y="486000"/>
                </a:moveTo>
                <a:cubicBezTo>
                  <a:pt x="876088" y="486000"/>
                  <a:pt x="864000" y="473912"/>
                  <a:pt x="864000" y="459001"/>
                </a:cubicBez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73912"/>
                  <a:pt x="905912" y="486000"/>
                  <a:pt x="891000" y="486000"/>
                </a:cubicBezTo>
                <a:close/>
                <a:moveTo>
                  <a:pt x="999000" y="486000"/>
                </a:moveTo>
                <a:cubicBezTo>
                  <a:pt x="984088" y="486000"/>
                  <a:pt x="972000" y="473912"/>
                  <a:pt x="972000" y="459001"/>
                </a:cubicBez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73912"/>
                  <a:pt x="1013912" y="486000"/>
                  <a:pt x="999000" y="486000"/>
                </a:cubicBezTo>
                <a:close/>
              </a:path>
            </a:pathLst>
          </a:custGeom>
          <a:solidFill>
            <a:srgbClr val="FF8728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sp>
        <p:nvSpPr>
          <p:cNvPr id="151" name="十字形 150">
            <a:extLst>
              <a:ext uri="{FF2B5EF4-FFF2-40B4-BE49-F238E27FC236}">
                <a16:creationId xmlns:a16="http://schemas.microsoft.com/office/drawing/2014/main" id="{85ADE64B-C29A-746C-20A3-6D52C18E2BC0}"/>
              </a:ext>
            </a:extLst>
          </p:cNvPr>
          <p:cNvSpPr/>
          <p:nvPr/>
        </p:nvSpPr>
        <p:spPr>
          <a:xfrm rot="18900000" flipV="1">
            <a:off x="497807" y="5061096"/>
            <a:ext cx="388800" cy="388800"/>
          </a:xfrm>
          <a:prstGeom prst="plus">
            <a:avLst>
              <a:gd name="adj" fmla="val 39940"/>
            </a:avLst>
          </a:prstGeom>
          <a:solidFill>
            <a:srgbClr val="FF87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 dirty="0"/>
          </a:p>
        </p:txBody>
      </p:sp>
      <p:sp>
        <p:nvSpPr>
          <p:cNvPr id="152" name="十字形 151">
            <a:extLst>
              <a:ext uri="{FF2B5EF4-FFF2-40B4-BE49-F238E27FC236}">
                <a16:creationId xmlns:a16="http://schemas.microsoft.com/office/drawing/2014/main" id="{296C5C1F-9E6C-3D4E-C36B-C26529253A1E}"/>
              </a:ext>
            </a:extLst>
          </p:cNvPr>
          <p:cNvSpPr/>
          <p:nvPr/>
        </p:nvSpPr>
        <p:spPr>
          <a:xfrm rot="18900000" flipV="1">
            <a:off x="4739557" y="1530533"/>
            <a:ext cx="388800" cy="388800"/>
          </a:xfrm>
          <a:prstGeom prst="plus">
            <a:avLst>
              <a:gd name="adj" fmla="val 39940"/>
            </a:avLst>
          </a:prstGeom>
          <a:solidFill>
            <a:srgbClr val="006B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/>
          </a:p>
        </p:txBody>
      </p:sp>
      <p:sp>
        <p:nvSpPr>
          <p:cNvPr id="153" name="十字形 152">
            <a:extLst>
              <a:ext uri="{FF2B5EF4-FFF2-40B4-BE49-F238E27FC236}">
                <a16:creationId xmlns:a16="http://schemas.microsoft.com/office/drawing/2014/main" id="{19451352-9109-4687-4626-FF9811014D45}"/>
              </a:ext>
            </a:extLst>
          </p:cNvPr>
          <p:cNvSpPr/>
          <p:nvPr/>
        </p:nvSpPr>
        <p:spPr>
          <a:xfrm rot="18900000" flipV="1">
            <a:off x="9357301" y="5652765"/>
            <a:ext cx="388800" cy="388800"/>
          </a:xfrm>
          <a:prstGeom prst="plus">
            <a:avLst>
              <a:gd name="adj" fmla="val 39940"/>
            </a:avLst>
          </a:prstGeom>
          <a:solidFill>
            <a:srgbClr val="006B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/>
          </a:p>
        </p:txBody>
      </p: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4A096E94-00B9-EF19-70FB-7051A0D4B30F}"/>
              </a:ext>
            </a:extLst>
          </p:cNvPr>
          <p:cNvGrpSpPr/>
          <p:nvPr/>
        </p:nvGrpSpPr>
        <p:grpSpPr>
          <a:xfrm rot="5400000">
            <a:off x="10754746" y="2623243"/>
            <a:ext cx="2636027" cy="237523"/>
            <a:chOff x="9085752" y="321603"/>
            <a:chExt cx="2636027" cy="237523"/>
          </a:xfrm>
        </p:grpSpPr>
        <p:sp>
          <p:nvSpPr>
            <p:cNvPr id="155" name="平行四边形 154">
              <a:extLst>
                <a:ext uri="{FF2B5EF4-FFF2-40B4-BE49-F238E27FC236}">
                  <a16:creationId xmlns:a16="http://schemas.microsoft.com/office/drawing/2014/main" id="{86368D64-E03F-F48B-03F9-3C92561ACC65}"/>
                </a:ext>
              </a:extLst>
            </p:cNvPr>
            <p:cNvSpPr/>
            <p:nvPr/>
          </p:nvSpPr>
          <p:spPr>
            <a:xfrm>
              <a:off x="9085752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平行四边形 155">
              <a:extLst>
                <a:ext uri="{FF2B5EF4-FFF2-40B4-BE49-F238E27FC236}">
                  <a16:creationId xmlns:a16="http://schemas.microsoft.com/office/drawing/2014/main" id="{96D9E202-44A7-A61D-6A9A-EB519951CB59}"/>
                </a:ext>
              </a:extLst>
            </p:cNvPr>
            <p:cNvSpPr/>
            <p:nvPr/>
          </p:nvSpPr>
          <p:spPr>
            <a:xfrm>
              <a:off x="9292273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平行四边形 156">
              <a:extLst>
                <a:ext uri="{FF2B5EF4-FFF2-40B4-BE49-F238E27FC236}">
                  <a16:creationId xmlns:a16="http://schemas.microsoft.com/office/drawing/2014/main" id="{D49B4DF9-F25F-EA9C-16D2-FE713722B21D}"/>
                </a:ext>
              </a:extLst>
            </p:cNvPr>
            <p:cNvSpPr/>
            <p:nvPr/>
          </p:nvSpPr>
          <p:spPr>
            <a:xfrm>
              <a:off x="9498794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平行四边形 157">
              <a:extLst>
                <a:ext uri="{FF2B5EF4-FFF2-40B4-BE49-F238E27FC236}">
                  <a16:creationId xmlns:a16="http://schemas.microsoft.com/office/drawing/2014/main" id="{7AEBA8BD-07A6-A91B-2761-A8F0B40A3647}"/>
                </a:ext>
              </a:extLst>
            </p:cNvPr>
            <p:cNvSpPr/>
            <p:nvPr/>
          </p:nvSpPr>
          <p:spPr>
            <a:xfrm>
              <a:off x="9705315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平行四边形 158">
              <a:extLst>
                <a:ext uri="{FF2B5EF4-FFF2-40B4-BE49-F238E27FC236}">
                  <a16:creationId xmlns:a16="http://schemas.microsoft.com/office/drawing/2014/main" id="{EC1E4275-8308-1AB0-49C8-12954A690984}"/>
                </a:ext>
              </a:extLst>
            </p:cNvPr>
            <p:cNvSpPr/>
            <p:nvPr/>
          </p:nvSpPr>
          <p:spPr>
            <a:xfrm>
              <a:off x="9911836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平行四边形 159">
              <a:extLst>
                <a:ext uri="{FF2B5EF4-FFF2-40B4-BE49-F238E27FC236}">
                  <a16:creationId xmlns:a16="http://schemas.microsoft.com/office/drawing/2014/main" id="{CBA7305C-4CDC-242E-EB5A-C2FBFEC97181}"/>
                </a:ext>
              </a:extLst>
            </p:cNvPr>
            <p:cNvSpPr/>
            <p:nvPr/>
          </p:nvSpPr>
          <p:spPr>
            <a:xfrm>
              <a:off x="10118357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平行四边形 160">
              <a:extLst>
                <a:ext uri="{FF2B5EF4-FFF2-40B4-BE49-F238E27FC236}">
                  <a16:creationId xmlns:a16="http://schemas.microsoft.com/office/drawing/2014/main" id="{E16842DD-6B1B-7822-4A94-ED1933232D56}"/>
                </a:ext>
              </a:extLst>
            </p:cNvPr>
            <p:cNvSpPr/>
            <p:nvPr/>
          </p:nvSpPr>
          <p:spPr>
            <a:xfrm>
              <a:off x="10324878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平行四边形 161">
              <a:extLst>
                <a:ext uri="{FF2B5EF4-FFF2-40B4-BE49-F238E27FC236}">
                  <a16:creationId xmlns:a16="http://schemas.microsoft.com/office/drawing/2014/main" id="{C522BABB-6949-A011-14CC-D6B95A5D3D4D}"/>
                </a:ext>
              </a:extLst>
            </p:cNvPr>
            <p:cNvSpPr/>
            <p:nvPr/>
          </p:nvSpPr>
          <p:spPr>
            <a:xfrm>
              <a:off x="10531399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平行四边形 162">
              <a:extLst>
                <a:ext uri="{FF2B5EF4-FFF2-40B4-BE49-F238E27FC236}">
                  <a16:creationId xmlns:a16="http://schemas.microsoft.com/office/drawing/2014/main" id="{33C1AAE5-67B2-801B-EB70-56D2A35FFBD0}"/>
                </a:ext>
              </a:extLst>
            </p:cNvPr>
            <p:cNvSpPr/>
            <p:nvPr/>
          </p:nvSpPr>
          <p:spPr>
            <a:xfrm>
              <a:off x="10737920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平行四边形 163">
              <a:extLst>
                <a:ext uri="{FF2B5EF4-FFF2-40B4-BE49-F238E27FC236}">
                  <a16:creationId xmlns:a16="http://schemas.microsoft.com/office/drawing/2014/main" id="{0BDE71F0-04A5-2A72-5B66-260995433EAA}"/>
                </a:ext>
              </a:extLst>
            </p:cNvPr>
            <p:cNvSpPr/>
            <p:nvPr/>
          </p:nvSpPr>
          <p:spPr>
            <a:xfrm>
              <a:off x="10944441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平行四边形 164">
              <a:extLst>
                <a:ext uri="{FF2B5EF4-FFF2-40B4-BE49-F238E27FC236}">
                  <a16:creationId xmlns:a16="http://schemas.microsoft.com/office/drawing/2014/main" id="{C5B8A0BC-875A-7CCD-26D2-00C806E648B0}"/>
                </a:ext>
              </a:extLst>
            </p:cNvPr>
            <p:cNvSpPr/>
            <p:nvPr/>
          </p:nvSpPr>
          <p:spPr>
            <a:xfrm>
              <a:off x="11150962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平行四边形 165">
              <a:extLst>
                <a:ext uri="{FF2B5EF4-FFF2-40B4-BE49-F238E27FC236}">
                  <a16:creationId xmlns:a16="http://schemas.microsoft.com/office/drawing/2014/main" id="{6BFE95E4-0BEB-2282-1779-A876C02A16FC}"/>
                </a:ext>
              </a:extLst>
            </p:cNvPr>
            <p:cNvSpPr/>
            <p:nvPr/>
          </p:nvSpPr>
          <p:spPr>
            <a:xfrm>
              <a:off x="11357483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平行四边形 166">
              <a:extLst>
                <a:ext uri="{FF2B5EF4-FFF2-40B4-BE49-F238E27FC236}">
                  <a16:creationId xmlns:a16="http://schemas.microsoft.com/office/drawing/2014/main" id="{47D68884-6445-F03E-76E8-8D32B09E4602}"/>
                </a:ext>
              </a:extLst>
            </p:cNvPr>
            <p:cNvSpPr/>
            <p:nvPr/>
          </p:nvSpPr>
          <p:spPr>
            <a:xfrm>
              <a:off x="11564001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56AC777C-1661-17B2-01BD-185EA2D24CA6}"/>
              </a:ext>
            </a:extLst>
          </p:cNvPr>
          <p:cNvSpPr/>
          <p:nvPr/>
        </p:nvSpPr>
        <p:spPr>
          <a:xfrm>
            <a:off x="1" y="2369631"/>
            <a:ext cx="157475" cy="394147"/>
          </a:xfrm>
          <a:custGeom>
            <a:avLst/>
            <a:gdLst>
              <a:gd name="connsiteX0" fmla="*/ 0 w 157475"/>
              <a:gd name="connsiteY0" fmla="*/ 0 h 394147"/>
              <a:gd name="connsiteX1" fmla="*/ 33801 w 157475"/>
              <a:gd name="connsiteY1" fmla="*/ 10492 h 394147"/>
              <a:gd name="connsiteX2" fmla="*/ 157475 w 157475"/>
              <a:gd name="connsiteY2" fmla="*/ 197073 h 394147"/>
              <a:gd name="connsiteX3" fmla="*/ 33801 w 157475"/>
              <a:gd name="connsiteY3" fmla="*/ 383654 h 394147"/>
              <a:gd name="connsiteX4" fmla="*/ 0 w 157475"/>
              <a:gd name="connsiteY4" fmla="*/ 394147 h 394147"/>
              <a:gd name="connsiteX5" fmla="*/ 0 w 157475"/>
              <a:gd name="connsiteY5" fmla="*/ 348477 h 394147"/>
              <a:gd name="connsiteX6" fmla="*/ 17452 w 157475"/>
              <a:gd name="connsiteY6" fmla="*/ 344954 h 394147"/>
              <a:gd name="connsiteX7" fmla="*/ 115474 w 157475"/>
              <a:gd name="connsiteY7" fmla="*/ 197073 h 394147"/>
              <a:gd name="connsiteX8" fmla="*/ 17452 w 157475"/>
              <a:gd name="connsiteY8" fmla="*/ 49193 h 394147"/>
              <a:gd name="connsiteX9" fmla="*/ 0 w 157475"/>
              <a:gd name="connsiteY9" fmla="*/ 45669 h 39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475" h="394147">
                <a:moveTo>
                  <a:pt x="0" y="0"/>
                </a:moveTo>
                <a:lnTo>
                  <a:pt x="33801" y="10492"/>
                </a:lnTo>
                <a:cubicBezTo>
                  <a:pt x="106479" y="41233"/>
                  <a:pt x="157475" y="113198"/>
                  <a:pt x="157475" y="197073"/>
                </a:cubicBezTo>
                <a:cubicBezTo>
                  <a:pt x="157475" y="280949"/>
                  <a:pt x="106479" y="352914"/>
                  <a:pt x="33801" y="383654"/>
                </a:cubicBezTo>
                <a:lnTo>
                  <a:pt x="0" y="394147"/>
                </a:lnTo>
                <a:lnTo>
                  <a:pt x="0" y="348477"/>
                </a:lnTo>
                <a:lnTo>
                  <a:pt x="17452" y="344954"/>
                </a:lnTo>
                <a:cubicBezTo>
                  <a:pt x="75056" y="320590"/>
                  <a:pt x="115474" y="263552"/>
                  <a:pt x="115474" y="197073"/>
                </a:cubicBezTo>
                <a:cubicBezTo>
                  <a:pt x="115474" y="130595"/>
                  <a:pt x="75056" y="73557"/>
                  <a:pt x="17452" y="49193"/>
                </a:cubicBezTo>
                <a:lnTo>
                  <a:pt x="0" y="45669"/>
                </a:ln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6E260BF0-0F23-A124-AB53-CCFDBC2C1D77}"/>
              </a:ext>
            </a:extLst>
          </p:cNvPr>
          <p:cNvGrpSpPr/>
          <p:nvPr/>
        </p:nvGrpSpPr>
        <p:grpSpPr>
          <a:xfrm>
            <a:off x="5239719" y="5447812"/>
            <a:ext cx="1712561" cy="371982"/>
            <a:chOff x="4048256" y="-11771"/>
            <a:chExt cx="1712561" cy="371982"/>
          </a:xfrm>
        </p:grpSpPr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9C55348A-BCE1-12F9-E956-B03347E5BD06}"/>
                </a:ext>
              </a:extLst>
            </p:cNvPr>
            <p:cNvGrpSpPr/>
            <p:nvPr/>
          </p:nvGrpSpPr>
          <p:grpSpPr>
            <a:xfrm>
              <a:off x="4167571" y="-11771"/>
              <a:ext cx="1593246" cy="146406"/>
              <a:chOff x="4177731" y="3469"/>
              <a:chExt cx="1593246" cy="146406"/>
            </a:xfrm>
            <a:solidFill>
              <a:srgbClr val="FDC910"/>
            </a:solidFill>
          </p:grpSpPr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1EF2E1DB-DE12-CE0B-C5D5-593BF7CF7593}"/>
                  </a:ext>
                </a:extLst>
              </p:cNvPr>
              <p:cNvSpPr/>
              <p:nvPr/>
            </p:nvSpPr>
            <p:spPr>
              <a:xfrm>
                <a:off x="4177731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A95D356D-B4A3-1054-5B4A-81F2140DAF96}"/>
                  </a:ext>
                </a:extLst>
              </p:cNvPr>
              <p:cNvSpPr/>
              <p:nvPr/>
            </p:nvSpPr>
            <p:spPr>
              <a:xfrm>
                <a:off x="4384423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3A21EB76-E311-19FE-760C-D738186DEF0C}"/>
                  </a:ext>
                </a:extLst>
              </p:cNvPr>
              <p:cNvSpPr/>
              <p:nvPr/>
            </p:nvSpPr>
            <p:spPr>
              <a:xfrm>
                <a:off x="4591116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2A80F336-DECD-B902-179A-B09F0CB1D038}"/>
                  </a:ext>
                </a:extLst>
              </p:cNvPr>
              <p:cNvSpPr/>
              <p:nvPr/>
            </p:nvSpPr>
            <p:spPr>
              <a:xfrm>
                <a:off x="4797807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67B43CAB-F1A9-F893-697E-25F7B5CE842F}"/>
                  </a:ext>
                </a:extLst>
              </p:cNvPr>
              <p:cNvSpPr/>
              <p:nvPr/>
            </p:nvSpPr>
            <p:spPr>
              <a:xfrm>
                <a:off x="5004499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930951F0-BB33-5CC9-64D2-18173F44FBBF}"/>
                  </a:ext>
                </a:extLst>
              </p:cNvPr>
              <p:cNvSpPr/>
              <p:nvPr/>
            </p:nvSpPr>
            <p:spPr>
              <a:xfrm>
                <a:off x="5211190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E15D55CA-F2D5-7B9C-4B81-D821F7400C21}"/>
                  </a:ext>
                </a:extLst>
              </p:cNvPr>
              <p:cNvSpPr/>
              <p:nvPr/>
            </p:nvSpPr>
            <p:spPr>
              <a:xfrm>
                <a:off x="5417883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693DB32E-D941-0986-0B4C-F1BC67A3049E}"/>
                  </a:ext>
                </a:extLst>
              </p:cNvPr>
              <p:cNvSpPr/>
              <p:nvPr/>
            </p:nvSpPr>
            <p:spPr>
              <a:xfrm>
                <a:off x="5624571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</p:grp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DE502B72-553C-06C5-4EFF-809868CF8DC4}"/>
                </a:ext>
              </a:extLst>
            </p:cNvPr>
            <p:cNvGrpSpPr/>
            <p:nvPr/>
          </p:nvGrpSpPr>
          <p:grpSpPr>
            <a:xfrm>
              <a:off x="4048256" y="213805"/>
              <a:ext cx="1593246" cy="146406"/>
              <a:chOff x="4149497" y="56850"/>
              <a:chExt cx="1593246" cy="146406"/>
            </a:xfrm>
            <a:solidFill>
              <a:srgbClr val="FDC910"/>
            </a:solidFill>
          </p:grpSpPr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85AABF54-1D3D-6FA3-8A21-8DC57C0FB382}"/>
                  </a:ext>
                </a:extLst>
              </p:cNvPr>
              <p:cNvSpPr/>
              <p:nvPr/>
            </p:nvSpPr>
            <p:spPr>
              <a:xfrm>
                <a:off x="4149497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77A1B33A-813A-81E1-2D6E-94100739816A}"/>
                  </a:ext>
                </a:extLst>
              </p:cNvPr>
              <p:cNvSpPr/>
              <p:nvPr/>
            </p:nvSpPr>
            <p:spPr>
              <a:xfrm>
                <a:off x="4356188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F01B55AC-2504-92A7-7287-AF2534D46D14}"/>
                  </a:ext>
                </a:extLst>
              </p:cNvPr>
              <p:cNvSpPr/>
              <p:nvPr/>
            </p:nvSpPr>
            <p:spPr>
              <a:xfrm>
                <a:off x="4562880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BBBB4C97-F43D-DA05-8D81-02FC786BC5B2}"/>
                  </a:ext>
                </a:extLst>
              </p:cNvPr>
              <p:cNvSpPr/>
              <p:nvPr/>
            </p:nvSpPr>
            <p:spPr>
              <a:xfrm>
                <a:off x="4769573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3F856473-E764-C3CE-004C-343C03F0B92B}"/>
                  </a:ext>
                </a:extLst>
              </p:cNvPr>
              <p:cNvSpPr/>
              <p:nvPr/>
            </p:nvSpPr>
            <p:spPr>
              <a:xfrm>
                <a:off x="4976264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01389982-2EA4-B407-BD8E-19D0D891E936}"/>
                  </a:ext>
                </a:extLst>
              </p:cNvPr>
              <p:cNvSpPr/>
              <p:nvPr/>
            </p:nvSpPr>
            <p:spPr>
              <a:xfrm>
                <a:off x="5182956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5CAFDB19-C28C-177C-0CE8-5B42DA01528F}"/>
                  </a:ext>
                </a:extLst>
              </p:cNvPr>
              <p:cNvSpPr/>
              <p:nvPr/>
            </p:nvSpPr>
            <p:spPr>
              <a:xfrm>
                <a:off x="5389647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697CA2F5-4AC9-B4CD-A5FF-3FC7F2EE121B}"/>
                  </a:ext>
                </a:extLst>
              </p:cNvPr>
              <p:cNvSpPr/>
              <p:nvPr/>
            </p:nvSpPr>
            <p:spPr>
              <a:xfrm>
                <a:off x="5596337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</p:grp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BFEF47F8-38FC-ED37-154E-A24F53B64E55}"/>
              </a:ext>
            </a:extLst>
          </p:cNvPr>
          <p:cNvGrpSpPr/>
          <p:nvPr/>
        </p:nvGrpSpPr>
        <p:grpSpPr>
          <a:xfrm>
            <a:off x="10674728" y="5971282"/>
            <a:ext cx="2043944" cy="2043944"/>
            <a:chOff x="-5758096" y="-1899164"/>
            <a:chExt cx="2043944" cy="2043944"/>
          </a:xfrm>
        </p:grpSpPr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6EEEC33E-9EB0-AA46-7261-2D555AA85282}"/>
                </a:ext>
              </a:extLst>
            </p:cNvPr>
            <p:cNvSpPr/>
            <p:nvPr/>
          </p:nvSpPr>
          <p:spPr>
            <a:xfrm>
              <a:off x="-5758096" y="-1899164"/>
              <a:ext cx="2043944" cy="2043944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D6EB7F5A-411C-E1E2-8BFF-79A1386CACC3}"/>
                </a:ext>
              </a:extLst>
            </p:cNvPr>
            <p:cNvSpPr/>
            <p:nvPr/>
          </p:nvSpPr>
          <p:spPr>
            <a:xfrm>
              <a:off x="-5607292" y="-1748358"/>
              <a:ext cx="1742336" cy="1742335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633CBDC3-1062-07D2-0257-46BBDDF41BF5}"/>
                </a:ext>
              </a:extLst>
            </p:cNvPr>
            <p:cNvSpPr/>
            <p:nvPr/>
          </p:nvSpPr>
          <p:spPr>
            <a:xfrm>
              <a:off x="-5456486" y="-1597554"/>
              <a:ext cx="1440728" cy="1440726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EFBF726E-CC3C-7641-6BC5-AF2A8DDF667B}"/>
                </a:ext>
              </a:extLst>
            </p:cNvPr>
            <p:cNvSpPr/>
            <p:nvPr/>
          </p:nvSpPr>
          <p:spPr>
            <a:xfrm>
              <a:off x="-5305681" y="-1446750"/>
              <a:ext cx="1139119" cy="1139118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570BAD3F-A07A-7F37-7809-96F910D2B5E0}"/>
                </a:ext>
              </a:extLst>
            </p:cNvPr>
            <p:cNvSpPr/>
            <p:nvPr/>
          </p:nvSpPr>
          <p:spPr>
            <a:xfrm>
              <a:off x="-5154878" y="-1295944"/>
              <a:ext cx="837510" cy="837509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AA8FC044-FAC9-019A-1C03-1C18B7DC131D}"/>
                </a:ext>
              </a:extLst>
            </p:cNvPr>
            <p:cNvSpPr/>
            <p:nvPr/>
          </p:nvSpPr>
          <p:spPr>
            <a:xfrm>
              <a:off x="-5004074" y="-1145141"/>
              <a:ext cx="535901" cy="535900"/>
            </a:xfrm>
            <a:prstGeom prst="ellipse">
              <a:avLst/>
            </a:prstGeom>
            <a:noFill/>
            <a:ln w="10414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/>
            </a:p>
          </p:txBody>
        </p:sp>
      </p:grpSp>
      <p:sp>
        <p:nvSpPr>
          <p:cNvPr id="197" name="矩形 196">
            <a:extLst>
              <a:ext uri="{FF2B5EF4-FFF2-40B4-BE49-F238E27FC236}">
                <a16:creationId xmlns:a16="http://schemas.microsoft.com/office/drawing/2014/main" id="{C1708F1F-569F-E007-DA51-96B797877B28}"/>
              </a:ext>
            </a:extLst>
          </p:cNvPr>
          <p:cNvSpPr/>
          <p:nvPr/>
        </p:nvSpPr>
        <p:spPr>
          <a:xfrm>
            <a:off x="-5146" y="-5956"/>
            <a:ext cx="12192001" cy="672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76200" dir="540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216A7E53-55DE-B50E-66DB-79BF1FD26967}"/>
              </a:ext>
            </a:extLst>
          </p:cNvPr>
          <p:cNvGrpSpPr/>
          <p:nvPr/>
        </p:nvGrpSpPr>
        <p:grpSpPr>
          <a:xfrm>
            <a:off x="9649023" y="203767"/>
            <a:ext cx="2047677" cy="322041"/>
            <a:chOff x="6622048" y="4436079"/>
            <a:chExt cx="2047677" cy="322041"/>
          </a:xfrm>
        </p:grpSpPr>
        <p:sp>
          <p:nvSpPr>
            <p:cNvPr id="199" name="矩形: 圆角 198">
              <a:extLst>
                <a:ext uri="{FF2B5EF4-FFF2-40B4-BE49-F238E27FC236}">
                  <a16:creationId xmlns:a16="http://schemas.microsoft.com/office/drawing/2014/main" id="{898376C8-E584-24BD-CBF4-4030003ACE0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622048" y="4436080"/>
              <a:ext cx="2047677" cy="322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endParaRPr lang="zh-CN" altLang="en-US" sz="882" dirty="0"/>
            </a:p>
          </p:txBody>
        </p:sp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F2065D25-F0B4-4DDB-6D22-969B4FD0229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622048" y="4436079"/>
              <a:ext cx="1153745" cy="322040"/>
            </a:xfrm>
            <a:prstGeom prst="roundRect">
              <a:avLst>
                <a:gd name="adj" fmla="val 50000"/>
              </a:avLst>
            </a:prstGeom>
            <a:solidFill>
              <a:srgbClr val="006B5E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r>
                <a:rPr lang="zh-CN" altLang="en-US" sz="882" dirty="0"/>
                <a:t>目录</a:t>
              </a: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8AD55BAC-12F2-7968-7270-1DDEB362CC08}"/>
                </a:ext>
              </a:extLst>
            </p:cNvPr>
            <p:cNvSpPr txBox="1"/>
            <p:nvPr/>
          </p:nvSpPr>
          <p:spPr>
            <a:xfrm>
              <a:off x="7832576" y="4506612"/>
              <a:ext cx="780365" cy="180973"/>
            </a:xfrm>
            <a:prstGeom prst="rect">
              <a:avLst/>
            </a:prstGeom>
            <a:noFill/>
            <a:effectLst/>
          </p:spPr>
          <p:txBody>
            <a:bodyPr wrap="square" lIns="44806" tIns="22403" rIns="44806" bIns="22403" rtlCol="0">
              <a:spAutoFit/>
            </a:bodyPr>
            <a:lstStyle/>
            <a:p>
              <a:r>
                <a:rPr lang="zh-CN" altLang="en-US" sz="882" dirty="0"/>
                <a:t>请输入内容</a:t>
              </a: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06EBD65D-63E0-A1FF-B891-A02F1612C610}"/>
              </a:ext>
            </a:extLst>
          </p:cNvPr>
          <p:cNvSpPr txBox="1"/>
          <p:nvPr/>
        </p:nvSpPr>
        <p:spPr>
          <a:xfrm>
            <a:off x="467477" y="159432"/>
            <a:ext cx="115374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06B5E"/>
                </a:solidFill>
              </a:rPr>
              <a:t>LOGO</a:t>
            </a:r>
            <a:endParaRPr lang="zh-CN" altLang="en-US" sz="2800" dirty="0">
              <a:solidFill>
                <a:srgbClr val="006B5E"/>
              </a:solidFill>
            </a:endParaRPr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A7CE9A21-5FD6-2C42-85E8-1CCE975FB1DD}"/>
              </a:ext>
            </a:extLst>
          </p:cNvPr>
          <p:cNvGrpSpPr/>
          <p:nvPr/>
        </p:nvGrpSpPr>
        <p:grpSpPr>
          <a:xfrm>
            <a:off x="4933958" y="2302347"/>
            <a:ext cx="2678440" cy="723274"/>
            <a:chOff x="4933958" y="2233040"/>
            <a:chExt cx="2678440" cy="723274"/>
          </a:xfrm>
        </p:grpSpPr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456CA508-88DF-438D-92BE-4242BC3CCE02}"/>
                </a:ext>
              </a:extLst>
            </p:cNvPr>
            <p:cNvSpPr txBox="1"/>
            <p:nvPr/>
          </p:nvSpPr>
          <p:spPr>
            <a:xfrm>
              <a:off x="4933958" y="2233040"/>
              <a:ext cx="267844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00" dirty="0">
                  <a:solidFill>
                    <a:srgbClr val="FF8728"/>
                  </a:solidFill>
                  <a:latin typeface="+mj-lt"/>
                </a:rPr>
                <a:t>01</a:t>
              </a:r>
              <a:r>
                <a:rPr lang="en-US" altLang="zh-CN" sz="2800" dirty="0">
                  <a:solidFill>
                    <a:srgbClr val="FF8728"/>
                  </a:solidFill>
                  <a:latin typeface="+mj-lt"/>
                </a:rPr>
                <a:t>:</a:t>
              </a:r>
              <a:r>
                <a:rPr lang="zh-CN" altLang="en-US" sz="2800" dirty="0">
                  <a:solidFill>
                    <a:srgbClr val="006B5E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05" name="文本框 204">
              <a:extLst>
                <a:ext uri="{FF2B5EF4-FFF2-40B4-BE49-F238E27FC236}">
                  <a16:creationId xmlns:a16="http://schemas.microsoft.com/office/drawing/2014/main" id="{804151FC-3239-0F86-53FB-61FD534C39D7}"/>
                </a:ext>
              </a:extLst>
            </p:cNvPr>
            <p:cNvSpPr txBox="1"/>
            <p:nvPr/>
          </p:nvSpPr>
          <p:spPr>
            <a:xfrm>
              <a:off x="4940664" y="2710093"/>
              <a:ext cx="25708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40C5E067-1DB6-B636-4DE9-6DBA8F38F1C8}"/>
              </a:ext>
            </a:extLst>
          </p:cNvPr>
          <p:cNvGrpSpPr/>
          <p:nvPr/>
        </p:nvGrpSpPr>
        <p:grpSpPr>
          <a:xfrm>
            <a:off x="8518451" y="2302347"/>
            <a:ext cx="2678440" cy="723274"/>
            <a:chOff x="4933958" y="2233040"/>
            <a:chExt cx="2678440" cy="723274"/>
          </a:xfrm>
        </p:grpSpPr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52E59E39-AEE3-FDF1-80F5-457A6381ACBC}"/>
                </a:ext>
              </a:extLst>
            </p:cNvPr>
            <p:cNvSpPr txBox="1"/>
            <p:nvPr/>
          </p:nvSpPr>
          <p:spPr>
            <a:xfrm>
              <a:off x="4933958" y="2233040"/>
              <a:ext cx="267844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00" dirty="0">
                  <a:solidFill>
                    <a:srgbClr val="FF8728"/>
                  </a:solidFill>
                  <a:latin typeface="+mj-lt"/>
                </a:rPr>
                <a:t>02</a:t>
              </a:r>
              <a:r>
                <a:rPr lang="en-US" altLang="zh-CN" sz="2800" dirty="0">
                  <a:solidFill>
                    <a:srgbClr val="FF8728"/>
                  </a:solidFill>
                  <a:latin typeface="+mj-lt"/>
                </a:rPr>
                <a:t>:</a:t>
              </a:r>
              <a:r>
                <a:rPr lang="zh-CN" altLang="en-US" sz="2800" dirty="0">
                  <a:solidFill>
                    <a:srgbClr val="006B5E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8C63D084-BBC1-5957-F2E8-9D210825DC64}"/>
                </a:ext>
              </a:extLst>
            </p:cNvPr>
            <p:cNvSpPr txBox="1"/>
            <p:nvPr/>
          </p:nvSpPr>
          <p:spPr>
            <a:xfrm>
              <a:off x="4940664" y="2710093"/>
              <a:ext cx="25708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3063FED4-67DB-FDCD-B55F-DEF24E2C2C76}"/>
              </a:ext>
            </a:extLst>
          </p:cNvPr>
          <p:cNvGrpSpPr/>
          <p:nvPr/>
        </p:nvGrpSpPr>
        <p:grpSpPr>
          <a:xfrm>
            <a:off x="4933958" y="3561171"/>
            <a:ext cx="2678440" cy="723274"/>
            <a:chOff x="4933958" y="2233040"/>
            <a:chExt cx="2678440" cy="723274"/>
          </a:xfrm>
        </p:grpSpPr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54D41581-6B3E-0AA3-F672-F2AC86DA9B81}"/>
                </a:ext>
              </a:extLst>
            </p:cNvPr>
            <p:cNvSpPr txBox="1"/>
            <p:nvPr/>
          </p:nvSpPr>
          <p:spPr>
            <a:xfrm>
              <a:off x="4933958" y="2233040"/>
              <a:ext cx="267844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00" dirty="0">
                  <a:solidFill>
                    <a:srgbClr val="FF8728"/>
                  </a:solidFill>
                  <a:latin typeface="+mj-lt"/>
                </a:rPr>
                <a:t>03</a:t>
              </a:r>
              <a:r>
                <a:rPr lang="en-US" altLang="zh-CN" sz="2800" dirty="0">
                  <a:solidFill>
                    <a:srgbClr val="FF8728"/>
                  </a:solidFill>
                  <a:latin typeface="+mj-lt"/>
                </a:rPr>
                <a:t>:</a:t>
              </a:r>
              <a:r>
                <a:rPr lang="zh-CN" altLang="en-US" sz="2800" dirty="0">
                  <a:solidFill>
                    <a:srgbClr val="006B5E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B69C938C-846C-A55F-BD58-9572DAD7DCB4}"/>
                </a:ext>
              </a:extLst>
            </p:cNvPr>
            <p:cNvSpPr txBox="1"/>
            <p:nvPr/>
          </p:nvSpPr>
          <p:spPr>
            <a:xfrm>
              <a:off x="4940664" y="2710093"/>
              <a:ext cx="25708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AEF64F2C-C3B8-4C77-6C85-B3EA0D723D1F}"/>
              </a:ext>
            </a:extLst>
          </p:cNvPr>
          <p:cNvGrpSpPr/>
          <p:nvPr/>
        </p:nvGrpSpPr>
        <p:grpSpPr>
          <a:xfrm>
            <a:off x="8518451" y="3561171"/>
            <a:ext cx="2678440" cy="723274"/>
            <a:chOff x="4933958" y="2233040"/>
            <a:chExt cx="2678440" cy="723274"/>
          </a:xfrm>
        </p:grpSpPr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2B7726C2-3F79-76E2-9210-B5A59733E063}"/>
                </a:ext>
              </a:extLst>
            </p:cNvPr>
            <p:cNvSpPr txBox="1"/>
            <p:nvPr/>
          </p:nvSpPr>
          <p:spPr>
            <a:xfrm>
              <a:off x="4933958" y="2233040"/>
              <a:ext cx="267844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300" dirty="0">
                  <a:solidFill>
                    <a:srgbClr val="FF8728"/>
                  </a:solidFill>
                  <a:latin typeface="+mj-lt"/>
                </a:rPr>
                <a:t>04</a:t>
              </a:r>
              <a:r>
                <a:rPr lang="en-US" altLang="zh-CN" sz="2800" dirty="0">
                  <a:solidFill>
                    <a:srgbClr val="FF8728"/>
                  </a:solidFill>
                  <a:latin typeface="+mj-lt"/>
                </a:rPr>
                <a:t>:</a:t>
              </a:r>
              <a:r>
                <a:rPr lang="zh-CN" altLang="en-US" sz="2800" dirty="0">
                  <a:solidFill>
                    <a:srgbClr val="006B5E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533F938D-EC7E-3888-0B26-A9C2B27DE374}"/>
                </a:ext>
              </a:extLst>
            </p:cNvPr>
            <p:cNvSpPr txBox="1"/>
            <p:nvPr/>
          </p:nvSpPr>
          <p:spPr>
            <a:xfrm>
              <a:off x="4940664" y="2710093"/>
              <a:ext cx="25708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BB5E436-EE9C-2830-5B48-56F9560AA827}"/>
              </a:ext>
            </a:extLst>
          </p:cNvPr>
          <p:cNvGrpSpPr/>
          <p:nvPr/>
        </p:nvGrpSpPr>
        <p:grpSpPr>
          <a:xfrm>
            <a:off x="7255411" y="1231505"/>
            <a:ext cx="1388176" cy="732392"/>
            <a:chOff x="8126410" y="4606805"/>
            <a:chExt cx="1388176" cy="73239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00E2C719-4792-998C-819B-F830EC351BD2}"/>
                </a:ext>
              </a:extLst>
            </p:cNvPr>
            <p:cNvSpPr txBox="1"/>
            <p:nvPr/>
          </p:nvSpPr>
          <p:spPr>
            <a:xfrm>
              <a:off x="8251931" y="4606805"/>
              <a:ext cx="1027870" cy="60355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922" dirty="0">
                  <a:solidFill>
                    <a:srgbClr val="FF8728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CBDD740-F47F-C19C-091A-BBF70842CBFC}"/>
                </a:ext>
              </a:extLst>
            </p:cNvPr>
            <p:cNvSpPr txBox="1"/>
            <p:nvPr/>
          </p:nvSpPr>
          <p:spPr>
            <a:xfrm>
              <a:off x="8126410" y="5176075"/>
              <a:ext cx="1388176" cy="16312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60" b="0" i="0" dirty="0">
                  <a:solidFill>
                    <a:srgbClr val="006B5E"/>
                  </a:solidFill>
                  <a:effectLst/>
                  <a:latin typeface="Roboto" panose="02000000000000000000" pitchFamily="2" charset="0"/>
                </a:rPr>
                <a:t>TABLE OF CONTENTS</a:t>
              </a:r>
              <a:endParaRPr lang="zh-CN" altLang="en-US" sz="1060" dirty="0">
                <a:solidFill>
                  <a:srgbClr val="006B5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298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2B27AD89-7642-AA0F-9517-6B3B8C412468}"/>
              </a:ext>
            </a:extLst>
          </p:cNvPr>
          <p:cNvSpPr/>
          <p:nvPr/>
        </p:nvSpPr>
        <p:spPr>
          <a:xfrm>
            <a:off x="6090854" y="1099167"/>
            <a:ext cx="2448378" cy="2448378"/>
          </a:xfrm>
          <a:prstGeom prst="roundRect">
            <a:avLst/>
          </a:prstGeom>
          <a:blipFill>
            <a:blip r:embed="rId6"/>
            <a:srcRect/>
            <a:stretch>
              <a:fillRect l="-24889" r="-24889"/>
            </a:stretch>
          </a:blipFill>
          <a:ln w="76200">
            <a:solidFill>
              <a:srgbClr val="006B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8B38C40-8007-1782-CCD6-E471D3049517}"/>
              </a:ext>
            </a:extLst>
          </p:cNvPr>
          <p:cNvGrpSpPr/>
          <p:nvPr/>
        </p:nvGrpSpPr>
        <p:grpSpPr>
          <a:xfrm rot="5400000">
            <a:off x="-1199252" y="2088252"/>
            <a:ext cx="2636027" cy="237523"/>
            <a:chOff x="9085752" y="321603"/>
            <a:chExt cx="2636027" cy="237523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9D9E68F2-0316-0FBE-B341-4CDB9C0625DD}"/>
                </a:ext>
              </a:extLst>
            </p:cNvPr>
            <p:cNvSpPr/>
            <p:nvPr/>
          </p:nvSpPr>
          <p:spPr>
            <a:xfrm>
              <a:off x="9085752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56E03656-0ED9-4630-8CDD-9EF27D82188E}"/>
                </a:ext>
              </a:extLst>
            </p:cNvPr>
            <p:cNvSpPr/>
            <p:nvPr/>
          </p:nvSpPr>
          <p:spPr>
            <a:xfrm>
              <a:off x="9292273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B5208268-A7BC-F1C4-ADDD-A4581CEC2096}"/>
                </a:ext>
              </a:extLst>
            </p:cNvPr>
            <p:cNvSpPr/>
            <p:nvPr/>
          </p:nvSpPr>
          <p:spPr>
            <a:xfrm>
              <a:off x="9498794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B62A1B72-B075-08B7-E77D-C209C4045AF9}"/>
                </a:ext>
              </a:extLst>
            </p:cNvPr>
            <p:cNvSpPr/>
            <p:nvPr/>
          </p:nvSpPr>
          <p:spPr>
            <a:xfrm>
              <a:off x="9705315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1A81230D-DB80-E0DA-E743-D280AE4302E3}"/>
                </a:ext>
              </a:extLst>
            </p:cNvPr>
            <p:cNvSpPr/>
            <p:nvPr/>
          </p:nvSpPr>
          <p:spPr>
            <a:xfrm>
              <a:off x="9911836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7B5961F-6B09-E215-C207-AD64ABE583CD}"/>
                </a:ext>
              </a:extLst>
            </p:cNvPr>
            <p:cNvSpPr/>
            <p:nvPr/>
          </p:nvSpPr>
          <p:spPr>
            <a:xfrm>
              <a:off x="10118357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0CA8F091-550D-6ADB-AAC6-FA5FD240203F}"/>
                </a:ext>
              </a:extLst>
            </p:cNvPr>
            <p:cNvSpPr/>
            <p:nvPr/>
          </p:nvSpPr>
          <p:spPr>
            <a:xfrm>
              <a:off x="10324878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E1B5B4A1-9871-F5C8-03A6-09B635688EF1}"/>
                </a:ext>
              </a:extLst>
            </p:cNvPr>
            <p:cNvSpPr/>
            <p:nvPr/>
          </p:nvSpPr>
          <p:spPr>
            <a:xfrm>
              <a:off x="10531399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75539169-DCF5-C43F-4AD9-94B785A6DD02}"/>
                </a:ext>
              </a:extLst>
            </p:cNvPr>
            <p:cNvSpPr/>
            <p:nvPr/>
          </p:nvSpPr>
          <p:spPr>
            <a:xfrm>
              <a:off x="10737920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23CAA0E3-0A4B-90CF-97E4-2507A0ABF829}"/>
                </a:ext>
              </a:extLst>
            </p:cNvPr>
            <p:cNvSpPr/>
            <p:nvPr/>
          </p:nvSpPr>
          <p:spPr>
            <a:xfrm>
              <a:off x="10944441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3C6A0602-351A-81FC-8D55-6CDB60133012}"/>
                </a:ext>
              </a:extLst>
            </p:cNvPr>
            <p:cNvSpPr/>
            <p:nvPr/>
          </p:nvSpPr>
          <p:spPr>
            <a:xfrm>
              <a:off x="11150962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2C48379E-2C62-39D7-D9AA-CEDDA13683AE}"/>
                </a:ext>
              </a:extLst>
            </p:cNvPr>
            <p:cNvSpPr/>
            <p:nvPr/>
          </p:nvSpPr>
          <p:spPr>
            <a:xfrm>
              <a:off x="11357483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FFA8B94C-2B58-8178-C2E7-65615B973324}"/>
                </a:ext>
              </a:extLst>
            </p:cNvPr>
            <p:cNvSpPr/>
            <p:nvPr/>
          </p:nvSpPr>
          <p:spPr>
            <a:xfrm>
              <a:off x="11564001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D16F794-D135-2D64-0E9D-812A9B213567}"/>
              </a:ext>
            </a:extLst>
          </p:cNvPr>
          <p:cNvSpPr/>
          <p:nvPr/>
        </p:nvSpPr>
        <p:spPr>
          <a:xfrm>
            <a:off x="7578975" y="1724934"/>
            <a:ext cx="3448050" cy="3448050"/>
          </a:xfrm>
          <a:prstGeom prst="roundRect">
            <a:avLst/>
          </a:prstGeom>
          <a:blipFill>
            <a:blip r:embed="rId6"/>
            <a:srcRect/>
            <a:stretch>
              <a:fillRect l="-24889" r="-24889"/>
            </a:stretch>
          </a:blipFill>
          <a:ln w="76200">
            <a:solidFill>
              <a:srgbClr val="006B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AF86C77-0454-6FFC-0884-3B9B32B0A4FF}"/>
              </a:ext>
            </a:extLst>
          </p:cNvPr>
          <p:cNvSpPr/>
          <p:nvPr/>
        </p:nvSpPr>
        <p:spPr>
          <a:xfrm flipH="1">
            <a:off x="12034525" y="3231926"/>
            <a:ext cx="157475" cy="394147"/>
          </a:xfrm>
          <a:custGeom>
            <a:avLst/>
            <a:gdLst>
              <a:gd name="connsiteX0" fmla="*/ 0 w 157475"/>
              <a:gd name="connsiteY0" fmla="*/ 0 h 394147"/>
              <a:gd name="connsiteX1" fmla="*/ 33801 w 157475"/>
              <a:gd name="connsiteY1" fmla="*/ 10492 h 394147"/>
              <a:gd name="connsiteX2" fmla="*/ 157475 w 157475"/>
              <a:gd name="connsiteY2" fmla="*/ 197073 h 394147"/>
              <a:gd name="connsiteX3" fmla="*/ 33801 w 157475"/>
              <a:gd name="connsiteY3" fmla="*/ 383654 h 394147"/>
              <a:gd name="connsiteX4" fmla="*/ 0 w 157475"/>
              <a:gd name="connsiteY4" fmla="*/ 394147 h 394147"/>
              <a:gd name="connsiteX5" fmla="*/ 0 w 157475"/>
              <a:gd name="connsiteY5" fmla="*/ 348477 h 394147"/>
              <a:gd name="connsiteX6" fmla="*/ 17452 w 157475"/>
              <a:gd name="connsiteY6" fmla="*/ 344954 h 394147"/>
              <a:gd name="connsiteX7" fmla="*/ 115474 w 157475"/>
              <a:gd name="connsiteY7" fmla="*/ 197073 h 394147"/>
              <a:gd name="connsiteX8" fmla="*/ 17452 w 157475"/>
              <a:gd name="connsiteY8" fmla="*/ 49193 h 394147"/>
              <a:gd name="connsiteX9" fmla="*/ 0 w 157475"/>
              <a:gd name="connsiteY9" fmla="*/ 45669 h 39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475" h="394147">
                <a:moveTo>
                  <a:pt x="0" y="0"/>
                </a:moveTo>
                <a:lnTo>
                  <a:pt x="33801" y="10492"/>
                </a:lnTo>
                <a:cubicBezTo>
                  <a:pt x="106479" y="41233"/>
                  <a:pt x="157475" y="113198"/>
                  <a:pt x="157475" y="197073"/>
                </a:cubicBezTo>
                <a:cubicBezTo>
                  <a:pt x="157475" y="280949"/>
                  <a:pt x="106479" y="352914"/>
                  <a:pt x="33801" y="383654"/>
                </a:cubicBezTo>
                <a:lnTo>
                  <a:pt x="0" y="394147"/>
                </a:lnTo>
                <a:lnTo>
                  <a:pt x="0" y="348477"/>
                </a:lnTo>
                <a:lnTo>
                  <a:pt x="17452" y="344954"/>
                </a:lnTo>
                <a:cubicBezTo>
                  <a:pt x="75056" y="320590"/>
                  <a:pt x="115474" y="263552"/>
                  <a:pt x="115474" y="197073"/>
                </a:cubicBezTo>
                <a:cubicBezTo>
                  <a:pt x="115474" y="130595"/>
                  <a:pt x="75056" y="73557"/>
                  <a:pt x="17452" y="49193"/>
                </a:cubicBezTo>
                <a:lnTo>
                  <a:pt x="0" y="45669"/>
                </a:ln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十字形 21">
            <a:extLst>
              <a:ext uri="{FF2B5EF4-FFF2-40B4-BE49-F238E27FC236}">
                <a16:creationId xmlns:a16="http://schemas.microsoft.com/office/drawing/2014/main" id="{9A14133E-7EF1-D786-F069-1797AC2E1C5E}"/>
              </a:ext>
            </a:extLst>
          </p:cNvPr>
          <p:cNvSpPr/>
          <p:nvPr/>
        </p:nvSpPr>
        <p:spPr>
          <a:xfrm rot="18900000" flipV="1">
            <a:off x="11107548" y="1443665"/>
            <a:ext cx="388800" cy="388800"/>
          </a:xfrm>
          <a:prstGeom prst="plus">
            <a:avLst>
              <a:gd name="adj" fmla="val 39940"/>
            </a:avLst>
          </a:prstGeom>
          <a:solidFill>
            <a:srgbClr val="006B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 dirty="0"/>
          </a:p>
        </p:txBody>
      </p:sp>
      <p:sp>
        <p:nvSpPr>
          <p:cNvPr id="23" name="十字形 22">
            <a:extLst>
              <a:ext uri="{FF2B5EF4-FFF2-40B4-BE49-F238E27FC236}">
                <a16:creationId xmlns:a16="http://schemas.microsoft.com/office/drawing/2014/main" id="{2356157F-894E-F4CD-0889-76D5E91933E4}"/>
              </a:ext>
            </a:extLst>
          </p:cNvPr>
          <p:cNvSpPr/>
          <p:nvPr/>
        </p:nvSpPr>
        <p:spPr>
          <a:xfrm rot="18900000" flipV="1">
            <a:off x="6559806" y="4048311"/>
            <a:ext cx="388800" cy="388800"/>
          </a:xfrm>
          <a:prstGeom prst="plus">
            <a:avLst>
              <a:gd name="adj" fmla="val 39940"/>
            </a:avLst>
          </a:prstGeom>
          <a:solidFill>
            <a:srgbClr val="FF87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B873EA9-A63E-2CE7-A0DF-8017A801F446}"/>
              </a:ext>
            </a:extLst>
          </p:cNvPr>
          <p:cNvSpPr/>
          <p:nvPr/>
        </p:nvSpPr>
        <p:spPr>
          <a:xfrm>
            <a:off x="0" y="6222999"/>
            <a:ext cx="12192000" cy="635001"/>
          </a:xfrm>
          <a:prstGeom prst="rect">
            <a:avLst/>
          </a:prstGeom>
          <a:solidFill>
            <a:srgbClr val="00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EA8EE19-FF23-78EF-28F7-939BC3F82223}"/>
              </a:ext>
            </a:extLst>
          </p:cNvPr>
          <p:cNvSpPr/>
          <p:nvPr/>
        </p:nvSpPr>
        <p:spPr>
          <a:xfrm>
            <a:off x="0" y="5923280"/>
            <a:ext cx="12192000" cy="299719"/>
          </a:xfrm>
          <a:prstGeom prst="rect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6A26A96-125E-19CA-0852-2C42FDBD4085}"/>
              </a:ext>
            </a:extLst>
          </p:cNvPr>
          <p:cNvGrpSpPr/>
          <p:nvPr/>
        </p:nvGrpSpPr>
        <p:grpSpPr>
          <a:xfrm>
            <a:off x="10674728" y="5971282"/>
            <a:ext cx="2043944" cy="2043944"/>
            <a:chOff x="-5758096" y="-1899164"/>
            <a:chExt cx="2043944" cy="204394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6E29596-563F-35AD-9CCB-21308E239BD8}"/>
                </a:ext>
              </a:extLst>
            </p:cNvPr>
            <p:cNvSpPr/>
            <p:nvPr/>
          </p:nvSpPr>
          <p:spPr>
            <a:xfrm>
              <a:off x="-5758096" y="-1899164"/>
              <a:ext cx="2043944" cy="2043944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DE92B9D-C48E-CD8D-A863-1CE68A1B8CB9}"/>
                </a:ext>
              </a:extLst>
            </p:cNvPr>
            <p:cNvSpPr/>
            <p:nvPr/>
          </p:nvSpPr>
          <p:spPr>
            <a:xfrm>
              <a:off x="-5607292" y="-1748358"/>
              <a:ext cx="1742336" cy="1742335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25DB257-1B0E-2E15-F442-30EAA23A387F}"/>
                </a:ext>
              </a:extLst>
            </p:cNvPr>
            <p:cNvSpPr/>
            <p:nvPr/>
          </p:nvSpPr>
          <p:spPr>
            <a:xfrm>
              <a:off x="-5456486" y="-1597554"/>
              <a:ext cx="1440728" cy="1440726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9B37F13-0FF1-A9C6-3030-7C2D46836E3D}"/>
                </a:ext>
              </a:extLst>
            </p:cNvPr>
            <p:cNvSpPr/>
            <p:nvPr/>
          </p:nvSpPr>
          <p:spPr>
            <a:xfrm>
              <a:off x="-5305681" y="-1446750"/>
              <a:ext cx="1139119" cy="1139118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CA25C72C-B067-B262-B8E2-7B5DF21426A3}"/>
                </a:ext>
              </a:extLst>
            </p:cNvPr>
            <p:cNvSpPr/>
            <p:nvPr/>
          </p:nvSpPr>
          <p:spPr>
            <a:xfrm>
              <a:off x="-5154878" y="-1295944"/>
              <a:ext cx="837510" cy="837509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A6706C2-FAC7-3E53-0F14-F529DF0C463C}"/>
                </a:ext>
              </a:extLst>
            </p:cNvPr>
            <p:cNvSpPr/>
            <p:nvPr/>
          </p:nvSpPr>
          <p:spPr>
            <a:xfrm>
              <a:off x="-5004074" y="-1145141"/>
              <a:ext cx="535901" cy="535900"/>
            </a:xfrm>
            <a:prstGeom prst="ellipse">
              <a:avLst/>
            </a:prstGeom>
            <a:noFill/>
            <a:ln w="10414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/>
            </a:p>
          </p:txBody>
        </p:sp>
      </p:grpSp>
      <p:sp>
        <p:nvSpPr>
          <p:cNvPr id="33" name="十字形 32">
            <a:extLst>
              <a:ext uri="{FF2B5EF4-FFF2-40B4-BE49-F238E27FC236}">
                <a16:creationId xmlns:a16="http://schemas.microsoft.com/office/drawing/2014/main" id="{90AF9AC3-5FE8-B774-9822-4AA1C1672708}"/>
              </a:ext>
            </a:extLst>
          </p:cNvPr>
          <p:cNvSpPr/>
          <p:nvPr/>
        </p:nvSpPr>
        <p:spPr>
          <a:xfrm rot="18900000" flipV="1">
            <a:off x="492002" y="5673124"/>
            <a:ext cx="388800" cy="388800"/>
          </a:xfrm>
          <a:prstGeom prst="plus">
            <a:avLst>
              <a:gd name="adj" fmla="val 39940"/>
            </a:avLst>
          </a:prstGeom>
          <a:solidFill>
            <a:srgbClr val="006B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02C70F8-8E94-804E-C9FC-E27957E73A16}"/>
              </a:ext>
            </a:extLst>
          </p:cNvPr>
          <p:cNvSpPr/>
          <p:nvPr/>
        </p:nvSpPr>
        <p:spPr>
          <a:xfrm>
            <a:off x="1" y="4448201"/>
            <a:ext cx="157475" cy="394147"/>
          </a:xfrm>
          <a:custGeom>
            <a:avLst/>
            <a:gdLst>
              <a:gd name="connsiteX0" fmla="*/ 0 w 157475"/>
              <a:gd name="connsiteY0" fmla="*/ 0 h 394147"/>
              <a:gd name="connsiteX1" fmla="*/ 33801 w 157475"/>
              <a:gd name="connsiteY1" fmla="*/ 10492 h 394147"/>
              <a:gd name="connsiteX2" fmla="*/ 157475 w 157475"/>
              <a:gd name="connsiteY2" fmla="*/ 197073 h 394147"/>
              <a:gd name="connsiteX3" fmla="*/ 33801 w 157475"/>
              <a:gd name="connsiteY3" fmla="*/ 383654 h 394147"/>
              <a:gd name="connsiteX4" fmla="*/ 0 w 157475"/>
              <a:gd name="connsiteY4" fmla="*/ 394147 h 394147"/>
              <a:gd name="connsiteX5" fmla="*/ 0 w 157475"/>
              <a:gd name="connsiteY5" fmla="*/ 348477 h 394147"/>
              <a:gd name="connsiteX6" fmla="*/ 17452 w 157475"/>
              <a:gd name="connsiteY6" fmla="*/ 344954 h 394147"/>
              <a:gd name="connsiteX7" fmla="*/ 115474 w 157475"/>
              <a:gd name="connsiteY7" fmla="*/ 197073 h 394147"/>
              <a:gd name="connsiteX8" fmla="*/ 17452 w 157475"/>
              <a:gd name="connsiteY8" fmla="*/ 49193 h 394147"/>
              <a:gd name="connsiteX9" fmla="*/ 0 w 157475"/>
              <a:gd name="connsiteY9" fmla="*/ 45669 h 39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475" h="394147">
                <a:moveTo>
                  <a:pt x="0" y="0"/>
                </a:moveTo>
                <a:lnTo>
                  <a:pt x="33801" y="10492"/>
                </a:lnTo>
                <a:cubicBezTo>
                  <a:pt x="106479" y="41233"/>
                  <a:pt x="157475" y="113198"/>
                  <a:pt x="157475" y="197073"/>
                </a:cubicBezTo>
                <a:cubicBezTo>
                  <a:pt x="157475" y="280949"/>
                  <a:pt x="106479" y="352914"/>
                  <a:pt x="33801" y="383654"/>
                </a:cubicBezTo>
                <a:lnTo>
                  <a:pt x="0" y="394147"/>
                </a:lnTo>
                <a:lnTo>
                  <a:pt x="0" y="348477"/>
                </a:lnTo>
                <a:lnTo>
                  <a:pt x="17452" y="344954"/>
                </a:lnTo>
                <a:cubicBezTo>
                  <a:pt x="75056" y="320590"/>
                  <a:pt x="115474" y="263552"/>
                  <a:pt x="115474" y="197073"/>
                </a:cubicBezTo>
                <a:cubicBezTo>
                  <a:pt x="115474" y="130595"/>
                  <a:pt x="75056" y="73557"/>
                  <a:pt x="17452" y="49193"/>
                </a:cubicBezTo>
                <a:lnTo>
                  <a:pt x="0" y="45669"/>
                </a:ln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D27B20-860D-7A22-87DF-5867C3334832}"/>
              </a:ext>
            </a:extLst>
          </p:cNvPr>
          <p:cNvSpPr/>
          <p:nvPr/>
        </p:nvSpPr>
        <p:spPr>
          <a:xfrm rot="10800000">
            <a:off x="11183700" y="5044421"/>
            <a:ext cx="1026000" cy="486000"/>
          </a:xfrm>
          <a:custGeom>
            <a:avLst/>
            <a:gdLst>
              <a:gd name="connsiteX0" fmla="*/ 27000 w 1026000"/>
              <a:gd name="connsiteY0" fmla="*/ 54001 h 486000"/>
              <a:gd name="connsiteX1" fmla="*/ 0 w 1026000"/>
              <a:gd name="connsiteY1" fmla="*/ 27000 h 486000"/>
              <a:gd name="connsiteX2" fmla="*/ 27000 w 1026000"/>
              <a:gd name="connsiteY2" fmla="*/ 0 h 486000"/>
              <a:gd name="connsiteX3" fmla="*/ 54000 w 1026000"/>
              <a:gd name="connsiteY3" fmla="*/ 27000 h 486000"/>
              <a:gd name="connsiteX4" fmla="*/ 27000 w 1026000"/>
              <a:gd name="connsiteY4" fmla="*/ 54001 h 486000"/>
              <a:gd name="connsiteX5" fmla="*/ 135000 w 1026000"/>
              <a:gd name="connsiteY5" fmla="*/ 54001 h 486000"/>
              <a:gd name="connsiteX6" fmla="*/ 108000 w 1026000"/>
              <a:gd name="connsiteY6" fmla="*/ 27000 h 486000"/>
              <a:gd name="connsiteX7" fmla="*/ 135000 w 1026000"/>
              <a:gd name="connsiteY7" fmla="*/ 0 h 486000"/>
              <a:gd name="connsiteX8" fmla="*/ 162000 w 1026000"/>
              <a:gd name="connsiteY8" fmla="*/ 27000 h 486000"/>
              <a:gd name="connsiteX9" fmla="*/ 135000 w 1026000"/>
              <a:gd name="connsiteY9" fmla="*/ 54001 h 486000"/>
              <a:gd name="connsiteX10" fmla="*/ 243000 w 1026000"/>
              <a:gd name="connsiteY10" fmla="*/ 54001 h 486000"/>
              <a:gd name="connsiteX11" fmla="*/ 216000 w 1026000"/>
              <a:gd name="connsiteY11" fmla="*/ 27000 h 486000"/>
              <a:gd name="connsiteX12" fmla="*/ 243000 w 1026000"/>
              <a:gd name="connsiteY12" fmla="*/ 0 h 486000"/>
              <a:gd name="connsiteX13" fmla="*/ 270000 w 1026000"/>
              <a:gd name="connsiteY13" fmla="*/ 27000 h 486000"/>
              <a:gd name="connsiteX14" fmla="*/ 243000 w 1026000"/>
              <a:gd name="connsiteY14" fmla="*/ 54001 h 486000"/>
              <a:gd name="connsiteX15" fmla="*/ 351000 w 1026000"/>
              <a:gd name="connsiteY15" fmla="*/ 54001 h 486000"/>
              <a:gd name="connsiteX16" fmla="*/ 324000 w 1026000"/>
              <a:gd name="connsiteY16" fmla="*/ 27000 h 486000"/>
              <a:gd name="connsiteX17" fmla="*/ 351000 w 1026000"/>
              <a:gd name="connsiteY17" fmla="*/ 0 h 486000"/>
              <a:gd name="connsiteX18" fmla="*/ 378000 w 1026000"/>
              <a:gd name="connsiteY18" fmla="*/ 27000 h 486000"/>
              <a:gd name="connsiteX19" fmla="*/ 351000 w 1026000"/>
              <a:gd name="connsiteY19" fmla="*/ 54001 h 486000"/>
              <a:gd name="connsiteX20" fmla="*/ 459000 w 1026000"/>
              <a:gd name="connsiteY20" fmla="*/ 54001 h 486000"/>
              <a:gd name="connsiteX21" fmla="*/ 432000 w 1026000"/>
              <a:gd name="connsiteY21" fmla="*/ 27000 h 486000"/>
              <a:gd name="connsiteX22" fmla="*/ 459000 w 1026000"/>
              <a:gd name="connsiteY22" fmla="*/ 0 h 486000"/>
              <a:gd name="connsiteX23" fmla="*/ 486000 w 1026000"/>
              <a:gd name="connsiteY23" fmla="*/ 27000 h 486000"/>
              <a:gd name="connsiteX24" fmla="*/ 459000 w 1026000"/>
              <a:gd name="connsiteY24" fmla="*/ 54001 h 486000"/>
              <a:gd name="connsiteX25" fmla="*/ 567000 w 1026000"/>
              <a:gd name="connsiteY25" fmla="*/ 54001 h 486000"/>
              <a:gd name="connsiteX26" fmla="*/ 540000 w 1026000"/>
              <a:gd name="connsiteY26" fmla="*/ 27000 h 486000"/>
              <a:gd name="connsiteX27" fmla="*/ 567000 w 1026000"/>
              <a:gd name="connsiteY27" fmla="*/ 0 h 486000"/>
              <a:gd name="connsiteX28" fmla="*/ 594000 w 1026000"/>
              <a:gd name="connsiteY28" fmla="*/ 27000 h 486000"/>
              <a:gd name="connsiteX29" fmla="*/ 567000 w 1026000"/>
              <a:gd name="connsiteY29" fmla="*/ 54001 h 486000"/>
              <a:gd name="connsiteX30" fmla="*/ 675000 w 1026000"/>
              <a:gd name="connsiteY30" fmla="*/ 54001 h 486000"/>
              <a:gd name="connsiteX31" fmla="*/ 648000 w 1026000"/>
              <a:gd name="connsiteY31" fmla="*/ 27000 h 486000"/>
              <a:gd name="connsiteX32" fmla="*/ 675000 w 1026000"/>
              <a:gd name="connsiteY32" fmla="*/ 0 h 486000"/>
              <a:gd name="connsiteX33" fmla="*/ 702000 w 1026000"/>
              <a:gd name="connsiteY33" fmla="*/ 27000 h 486000"/>
              <a:gd name="connsiteX34" fmla="*/ 675000 w 1026000"/>
              <a:gd name="connsiteY34" fmla="*/ 54001 h 486000"/>
              <a:gd name="connsiteX35" fmla="*/ 783000 w 1026000"/>
              <a:gd name="connsiteY35" fmla="*/ 54001 h 486000"/>
              <a:gd name="connsiteX36" fmla="*/ 756000 w 1026000"/>
              <a:gd name="connsiteY36" fmla="*/ 27000 h 486000"/>
              <a:gd name="connsiteX37" fmla="*/ 783000 w 1026000"/>
              <a:gd name="connsiteY37" fmla="*/ 0 h 486000"/>
              <a:gd name="connsiteX38" fmla="*/ 810000 w 1026000"/>
              <a:gd name="connsiteY38" fmla="*/ 27000 h 486000"/>
              <a:gd name="connsiteX39" fmla="*/ 783000 w 1026000"/>
              <a:gd name="connsiteY39" fmla="*/ 54001 h 486000"/>
              <a:gd name="connsiteX40" fmla="*/ 891000 w 1026000"/>
              <a:gd name="connsiteY40" fmla="*/ 54001 h 486000"/>
              <a:gd name="connsiteX41" fmla="*/ 864000 w 1026000"/>
              <a:gd name="connsiteY41" fmla="*/ 27000 h 486000"/>
              <a:gd name="connsiteX42" fmla="*/ 891000 w 1026000"/>
              <a:gd name="connsiteY42" fmla="*/ 0 h 486000"/>
              <a:gd name="connsiteX43" fmla="*/ 918000 w 1026000"/>
              <a:gd name="connsiteY43" fmla="*/ 27000 h 486000"/>
              <a:gd name="connsiteX44" fmla="*/ 891000 w 1026000"/>
              <a:gd name="connsiteY44" fmla="*/ 54001 h 486000"/>
              <a:gd name="connsiteX45" fmla="*/ 999000 w 1026000"/>
              <a:gd name="connsiteY45" fmla="*/ 54001 h 486000"/>
              <a:gd name="connsiteX46" fmla="*/ 972000 w 1026000"/>
              <a:gd name="connsiteY46" fmla="*/ 27000 h 486000"/>
              <a:gd name="connsiteX47" fmla="*/ 999000 w 1026000"/>
              <a:gd name="connsiteY47" fmla="*/ 0 h 486000"/>
              <a:gd name="connsiteX48" fmla="*/ 1026000 w 1026000"/>
              <a:gd name="connsiteY48" fmla="*/ 27000 h 486000"/>
              <a:gd name="connsiteX49" fmla="*/ 999000 w 1026000"/>
              <a:gd name="connsiteY49" fmla="*/ 54001 h 486000"/>
              <a:gd name="connsiteX50" fmla="*/ 27000 w 1026000"/>
              <a:gd name="connsiteY50" fmla="*/ 162000 h 486000"/>
              <a:gd name="connsiteX51" fmla="*/ 0 w 1026000"/>
              <a:gd name="connsiteY51" fmla="*/ 135000 h 486000"/>
              <a:gd name="connsiteX52" fmla="*/ 27000 w 1026000"/>
              <a:gd name="connsiteY52" fmla="*/ 108001 h 486000"/>
              <a:gd name="connsiteX53" fmla="*/ 54000 w 1026000"/>
              <a:gd name="connsiteY53" fmla="*/ 135000 h 486000"/>
              <a:gd name="connsiteX54" fmla="*/ 27000 w 1026000"/>
              <a:gd name="connsiteY54" fmla="*/ 162000 h 486000"/>
              <a:gd name="connsiteX55" fmla="*/ 135000 w 1026000"/>
              <a:gd name="connsiteY55" fmla="*/ 162000 h 486000"/>
              <a:gd name="connsiteX56" fmla="*/ 108000 w 1026000"/>
              <a:gd name="connsiteY56" fmla="*/ 135000 h 486000"/>
              <a:gd name="connsiteX57" fmla="*/ 135000 w 1026000"/>
              <a:gd name="connsiteY57" fmla="*/ 108001 h 486000"/>
              <a:gd name="connsiteX58" fmla="*/ 162000 w 1026000"/>
              <a:gd name="connsiteY58" fmla="*/ 135000 h 486000"/>
              <a:gd name="connsiteX59" fmla="*/ 135000 w 1026000"/>
              <a:gd name="connsiteY59" fmla="*/ 162000 h 486000"/>
              <a:gd name="connsiteX60" fmla="*/ 243000 w 1026000"/>
              <a:gd name="connsiteY60" fmla="*/ 162000 h 486000"/>
              <a:gd name="connsiteX61" fmla="*/ 216000 w 1026000"/>
              <a:gd name="connsiteY61" fmla="*/ 135000 h 486000"/>
              <a:gd name="connsiteX62" fmla="*/ 243000 w 1026000"/>
              <a:gd name="connsiteY62" fmla="*/ 108001 h 486000"/>
              <a:gd name="connsiteX63" fmla="*/ 270000 w 1026000"/>
              <a:gd name="connsiteY63" fmla="*/ 135000 h 486000"/>
              <a:gd name="connsiteX64" fmla="*/ 243000 w 1026000"/>
              <a:gd name="connsiteY64" fmla="*/ 162000 h 486000"/>
              <a:gd name="connsiteX65" fmla="*/ 351000 w 1026000"/>
              <a:gd name="connsiteY65" fmla="*/ 162000 h 486000"/>
              <a:gd name="connsiteX66" fmla="*/ 324000 w 1026000"/>
              <a:gd name="connsiteY66" fmla="*/ 135000 h 486000"/>
              <a:gd name="connsiteX67" fmla="*/ 351000 w 1026000"/>
              <a:gd name="connsiteY67" fmla="*/ 108001 h 486000"/>
              <a:gd name="connsiteX68" fmla="*/ 378000 w 1026000"/>
              <a:gd name="connsiteY68" fmla="*/ 135000 h 486000"/>
              <a:gd name="connsiteX69" fmla="*/ 351000 w 1026000"/>
              <a:gd name="connsiteY69" fmla="*/ 162000 h 486000"/>
              <a:gd name="connsiteX70" fmla="*/ 459000 w 1026000"/>
              <a:gd name="connsiteY70" fmla="*/ 162000 h 486000"/>
              <a:gd name="connsiteX71" fmla="*/ 432000 w 1026000"/>
              <a:gd name="connsiteY71" fmla="*/ 135000 h 486000"/>
              <a:gd name="connsiteX72" fmla="*/ 459000 w 1026000"/>
              <a:gd name="connsiteY72" fmla="*/ 108001 h 486000"/>
              <a:gd name="connsiteX73" fmla="*/ 486000 w 1026000"/>
              <a:gd name="connsiteY73" fmla="*/ 135000 h 486000"/>
              <a:gd name="connsiteX74" fmla="*/ 459000 w 1026000"/>
              <a:gd name="connsiteY74" fmla="*/ 162000 h 486000"/>
              <a:gd name="connsiteX75" fmla="*/ 567000 w 1026000"/>
              <a:gd name="connsiteY75" fmla="*/ 162000 h 486000"/>
              <a:gd name="connsiteX76" fmla="*/ 540000 w 1026000"/>
              <a:gd name="connsiteY76" fmla="*/ 135000 h 486000"/>
              <a:gd name="connsiteX77" fmla="*/ 567000 w 1026000"/>
              <a:gd name="connsiteY77" fmla="*/ 108001 h 486000"/>
              <a:gd name="connsiteX78" fmla="*/ 594000 w 1026000"/>
              <a:gd name="connsiteY78" fmla="*/ 135000 h 486000"/>
              <a:gd name="connsiteX79" fmla="*/ 567000 w 1026000"/>
              <a:gd name="connsiteY79" fmla="*/ 162000 h 486000"/>
              <a:gd name="connsiteX80" fmla="*/ 675000 w 1026000"/>
              <a:gd name="connsiteY80" fmla="*/ 162000 h 486000"/>
              <a:gd name="connsiteX81" fmla="*/ 648000 w 1026000"/>
              <a:gd name="connsiteY81" fmla="*/ 135000 h 486000"/>
              <a:gd name="connsiteX82" fmla="*/ 675000 w 1026000"/>
              <a:gd name="connsiteY82" fmla="*/ 108001 h 486000"/>
              <a:gd name="connsiteX83" fmla="*/ 702000 w 1026000"/>
              <a:gd name="connsiteY83" fmla="*/ 135000 h 486000"/>
              <a:gd name="connsiteX84" fmla="*/ 675000 w 1026000"/>
              <a:gd name="connsiteY84" fmla="*/ 162000 h 486000"/>
              <a:gd name="connsiteX85" fmla="*/ 783000 w 1026000"/>
              <a:gd name="connsiteY85" fmla="*/ 162000 h 486000"/>
              <a:gd name="connsiteX86" fmla="*/ 756000 w 1026000"/>
              <a:gd name="connsiteY86" fmla="*/ 135000 h 486000"/>
              <a:gd name="connsiteX87" fmla="*/ 783000 w 1026000"/>
              <a:gd name="connsiteY87" fmla="*/ 108001 h 486000"/>
              <a:gd name="connsiteX88" fmla="*/ 810000 w 1026000"/>
              <a:gd name="connsiteY88" fmla="*/ 135000 h 486000"/>
              <a:gd name="connsiteX89" fmla="*/ 783000 w 1026000"/>
              <a:gd name="connsiteY89" fmla="*/ 162000 h 486000"/>
              <a:gd name="connsiteX90" fmla="*/ 891000 w 1026000"/>
              <a:gd name="connsiteY90" fmla="*/ 162000 h 486000"/>
              <a:gd name="connsiteX91" fmla="*/ 864000 w 1026000"/>
              <a:gd name="connsiteY91" fmla="*/ 135000 h 486000"/>
              <a:gd name="connsiteX92" fmla="*/ 891000 w 1026000"/>
              <a:gd name="connsiteY92" fmla="*/ 108001 h 486000"/>
              <a:gd name="connsiteX93" fmla="*/ 918000 w 1026000"/>
              <a:gd name="connsiteY93" fmla="*/ 135000 h 486000"/>
              <a:gd name="connsiteX94" fmla="*/ 891000 w 1026000"/>
              <a:gd name="connsiteY94" fmla="*/ 162000 h 486000"/>
              <a:gd name="connsiteX95" fmla="*/ 999000 w 1026000"/>
              <a:gd name="connsiteY95" fmla="*/ 162000 h 486000"/>
              <a:gd name="connsiteX96" fmla="*/ 972000 w 1026000"/>
              <a:gd name="connsiteY96" fmla="*/ 135000 h 486000"/>
              <a:gd name="connsiteX97" fmla="*/ 999000 w 1026000"/>
              <a:gd name="connsiteY97" fmla="*/ 108001 h 486000"/>
              <a:gd name="connsiteX98" fmla="*/ 1026000 w 1026000"/>
              <a:gd name="connsiteY98" fmla="*/ 135000 h 486000"/>
              <a:gd name="connsiteX99" fmla="*/ 999000 w 1026000"/>
              <a:gd name="connsiteY99" fmla="*/ 162000 h 486000"/>
              <a:gd name="connsiteX100" fmla="*/ 27000 w 1026000"/>
              <a:gd name="connsiteY100" fmla="*/ 270001 h 486000"/>
              <a:gd name="connsiteX101" fmla="*/ 0 w 1026000"/>
              <a:gd name="connsiteY101" fmla="*/ 243001 h 486000"/>
              <a:gd name="connsiteX102" fmla="*/ 27000 w 1026000"/>
              <a:gd name="connsiteY102" fmla="*/ 216001 h 486000"/>
              <a:gd name="connsiteX103" fmla="*/ 54000 w 1026000"/>
              <a:gd name="connsiteY103" fmla="*/ 243001 h 486000"/>
              <a:gd name="connsiteX104" fmla="*/ 27000 w 1026000"/>
              <a:gd name="connsiteY104" fmla="*/ 270001 h 486000"/>
              <a:gd name="connsiteX105" fmla="*/ 135000 w 1026000"/>
              <a:gd name="connsiteY105" fmla="*/ 270001 h 486000"/>
              <a:gd name="connsiteX106" fmla="*/ 108000 w 1026000"/>
              <a:gd name="connsiteY106" fmla="*/ 243001 h 486000"/>
              <a:gd name="connsiteX107" fmla="*/ 135000 w 1026000"/>
              <a:gd name="connsiteY107" fmla="*/ 216001 h 486000"/>
              <a:gd name="connsiteX108" fmla="*/ 162000 w 1026000"/>
              <a:gd name="connsiteY108" fmla="*/ 243001 h 486000"/>
              <a:gd name="connsiteX109" fmla="*/ 135000 w 1026000"/>
              <a:gd name="connsiteY109" fmla="*/ 270001 h 486000"/>
              <a:gd name="connsiteX110" fmla="*/ 243000 w 1026000"/>
              <a:gd name="connsiteY110" fmla="*/ 270001 h 486000"/>
              <a:gd name="connsiteX111" fmla="*/ 216000 w 1026000"/>
              <a:gd name="connsiteY111" fmla="*/ 243001 h 486000"/>
              <a:gd name="connsiteX112" fmla="*/ 243000 w 1026000"/>
              <a:gd name="connsiteY112" fmla="*/ 216001 h 486000"/>
              <a:gd name="connsiteX113" fmla="*/ 270000 w 1026000"/>
              <a:gd name="connsiteY113" fmla="*/ 243001 h 486000"/>
              <a:gd name="connsiteX114" fmla="*/ 243000 w 1026000"/>
              <a:gd name="connsiteY114" fmla="*/ 270001 h 486000"/>
              <a:gd name="connsiteX115" fmla="*/ 351000 w 1026000"/>
              <a:gd name="connsiteY115" fmla="*/ 270001 h 486000"/>
              <a:gd name="connsiteX116" fmla="*/ 324000 w 1026000"/>
              <a:gd name="connsiteY116" fmla="*/ 243001 h 486000"/>
              <a:gd name="connsiteX117" fmla="*/ 351000 w 1026000"/>
              <a:gd name="connsiteY117" fmla="*/ 216001 h 486000"/>
              <a:gd name="connsiteX118" fmla="*/ 378000 w 1026000"/>
              <a:gd name="connsiteY118" fmla="*/ 243001 h 486000"/>
              <a:gd name="connsiteX119" fmla="*/ 351000 w 1026000"/>
              <a:gd name="connsiteY119" fmla="*/ 270001 h 486000"/>
              <a:gd name="connsiteX120" fmla="*/ 459000 w 1026000"/>
              <a:gd name="connsiteY120" fmla="*/ 270001 h 486000"/>
              <a:gd name="connsiteX121" fmla="*/ 432000 w 1026000"/>
              <a:gd name="connsiteY121" fmla="*/ 243001 h 486000"/>
              <a:gd name="connsiteX122" fmla="*/ 459000 w 1026000"/>
              <a:gd name="connsiteY122" fmla="*/ 216001 h 486000"/>
              <a:gd name="connsiteX123" fmla="*/ 486000 w 1026000"/>
              <a:gd name="connsiteY123" fmla="*/ 243001 h 486000"/>
              <a:gd name="connsiteX124" fmla="*/ 459000 w 1026000"/>
              <a:gd name="connsiteY124" fmla="*/ 270001 h 486000"/>
              <a:gd name="connsiteX125" fmla="*/ 567000 w 1026000"/>
              <a:gd name="connsiteY125" fmla="*/ 270001 h 486000"/>
              <a:gd name="connsiteX126" fmla="*/ 540000 w 1026000"/>
              <a:gd name="connsiteY126" fmla="*/ 243001 h 486000"/>
              <a:gd name="connsiteX127" fmla="*/ 567000 w 1026000"/>
              <a:gd name="connsiteY127" fmla="*/ 216001 h 486000"/>
              <a:gd name="connsiteX128" fmla="*/ 594000 w 1026000"/>
              <a:gd name="connsiteY128" fmla="*/ 243001 h 486000"/>
              <a:gd name="connsiteX129" fmla="*/ 567000 w 1026000"/>
              <a:gd name="connsiteY129" fmla="*/ 270001 h 486000"/>
              <a:gd name="connsiteX130" fmla="*/ 675000 w 1026000"/>
              <a:gd name="connsiteY130" fmla="*/ 270001 h 486000"/>
              <a:gd name="connsiteX131" fmla="*/ 648000 w 1026000"/>
              <a:gd name="connsiteY131" fmla="*/ 243001 h 486000"/>
              <a:gd name="connsiteX132" fmla="*/ 675000 w 1026000"/>
              <a:gd name="connsiteY132" fmla="*/ 216001 h 486000"/>
              <a:gd name="connsiteX133" fmla="*/ 702000 w 1026000"/>
              <a:gd name="connsiteY133" fmla="*/ 243001 h 486000"/>
              <a:gd name="connsiteX134" fmla="*/ 675000 w 1026000"/>
              <a:gd name="connsiteY134" fmla="*/ 270001 h 486000"/>
              <a:gd name="connsiteX135" fmla="*/ 783000 w 1026000"/>
              <a:gd name="connsiteY135" fmla="*/ 270001 h 486000"/>
              <a:gd name="connsiteX136" fmla="*/ 756000 w 1026000"/>
              <a:gd name="connsiteY136" fmla="*/ 243001 h 486000"/>
              <a:gd name="connsiteX137" fmla="*/ 783000 w 1026000"/>
              <a:gd name="connsiteY137" fmla="*/ 216001 h 486000"/>
              <a:gd name="connsiteX138" fmla="*/ 810000 w 1026000"/>
              <a:gd name="connsiteY138" fmla="*/ 243001 h 486000"/>
              <a:gd name="connsiteX139" fmla="*/ 783000 w 1026000"/>
              <a:gd name="connsiteY139" fmla="*/ 270001 h 486000"/>
              <a:gd name="connsiteX140" fmla="*/ 891000 w 1026000"/>
              <a:gd name="connsiteY140" fmla="*/ 270001 h 486000"/>
              <a:gd name="connsiteX141" fmla="*/ 864000 w 1026000"/>
              <a:gd name="connsiteY141" fmla="*/ 243001 h 486000"/>
              <a:gd name="connsiteX142" fmla="*/ 891000 w 1026000"/>
              <a:gd name="connsiteY142" fmla="*/ 216001 h 486000"/>
              <a:gd name="connsiteX143" fmla="*/ 918000 w 1026000"/>
              <a:gd name="connsiteY143" fmla="*/ 243001 h 486000"/>
              <a:gd name="connsiteX144" fmla="*/ 891000 w 1026000"/>
              <a:gd name="connsiteY144" fmla="*/ 270001 h 486000"/>
              <a:gd name="connsiteX145" fmla="*/ 999000 w 1026000"/>
              <a:gd name="connsiteY145" fmla="*/ 270001 h 486000"/>
              <a:gd name="connsiteX146" fmla="*/ 972000 w 1026000"/>
              <a:gd name="connsiteY146" fmla="*/ 243001 h 486000"/>
              <a:gd name="connsiteX147" fmla="*/ 999000 w 1026000"/>
              <a:gd name="connsiteY147" fmla="*/ 216001 h 486000"/>
              <a:gd name="connsiteX148" fmla="*/ 1026000 w 1026000"/>
              <a:gd name="connsiteY148" fmla="*/ 243001 h 486000"/>
              <a:gd name="connsiteX149" fmla="*/ 999000 w 1026000"/>
              <a:gd name="connsiteY149" fmla="*/ 270001 h 486000"/>
              <a:gd name="connsiteX150" fmla="*/ 27000 w 1026000"/>
              <a:gd name="connsiteY150" fmla="*/ 378000 h 486000"/>
              <a:gd name="connsiteX151" fmla="*/ 0 w 1026000"/>
              <a:gd name="connsiteY151" fmla="*/ 351000 h 486000"/>
              <a:gd name="connsiteX152" fmla="*/ 27000 w 1026000"/>
              <a:gd name="connsiteY152" fmla="*/ 324000 h 486000"/>
              <a:gd name="connsiteX153" fmla="*/ 54000 w 1026000"/>
              <a:gd name="connsiteY153" fmla="*/ 351000 h 486000"/>
              <a:gd name="connsiteX154" fmla="*/ 27000 w 1026000"/>
              <a:gd name="connsiteY154" fmla="*/ 378000 h 486000"/>
              <a:gd name="connsiteX155" fmla="*/ 135000 w 1026000"/>
              <a:gd name="connsiteY155" fmla="*/ 378000 h 486000"/>
              <a:gd name="connsiteX156" fmla="*/ 108000 w 1026000"/>
              <a:gd name="connsiteY156" fmla="*/ 351000 h 486000"/>
              <a:gd name="connsiteX157" fmla="*/ 135000 w 1026000"/>
              <a:gd name="connsiteY157" fmla="*/ 324000 h 486000"/>
              <a:gd name="connsiteX158" fmla="*/ 162000 w 1026000"/>
              <a:gd name="connsiteY158" fmla="*/ 351000 h 486000"/>
              <a:gd name="connsiteX159" fmla="*/ 135000 w 1026000"/>
              <a:gd name="connsiteY159" fmla="*/ 378000 h 486000"/>
              <a:gd name="connsiteX160" fmla="*/ 243000 w 1026000"/>
              <a:gd name="connsiteY160" fmla="*/ 378000 h 486000"/>
              <a:gd name="connsiteX161" fmla="*/ 216000 w 1026000"/>
              <a:gd name="connsiteY161" fmla="*/ 351000 h 486000"/>
              <a:gd name="connsiteX162" fmla="*/ 243000 w 1026000"/>
              <a:gd name="connsiteY162" fmla="*/ 324000 h 486000"/>
              <a:gd name="connsiteX163" fmla="*/ 270000 w 1026000"/>
              <a:gd name="connsiteY163" fmla="*/ 351000 h 486000"/>
              <a:gd name="connsiteX164" fmla="*/ 243000 w 1026000"/>
              <a:gd name="connsiteY164" fmla="*/ 378000 h 486000"/>
              <a:gd name="connsiteX165" fmla="*/ 351000 w 1026000"/>
              <a:gd name="connsiteY165" fmla="*/ 378000 h 486000"/>
              <a:gd name="connsiteX166" fmla="*/ 324000 w 1026000"/>
              <a:gd name="connsiteY166" fmla="*/ 351000 h 486000"/>
              <a:gd name="connsiteX167" fmla="*/ 351000 w 1026000"/>
              <a:gd name="connsiteY167" fmla="*/ 324000 h 486000"/>
              <a:gd name="connsiteX168" fmla="*/ 378000 w 1026000"/>
              <a:gd name="connsiteY168" fmla="*/ 351000 h 486000"/>
              <a:gd name="connsiteX169" fmla="*/ 351000 w 1026000"/>
              <a:gd name="connsiteY169" fmla="*/ 378000 h 486000"/>
              <a:gd name="connsiteX170" fmla="*/ 459000 w 1026000"/>
              <a:gd name="connsiteY170" fmla="*/ 378000 h 486000"/>
              <a:gd name="connsiteX171" fmla="*/ 432000 w 1026000"/>
              <a:gd name="connsiteY171" fmla="*/ 351000 h 486000"/>
              <a:gd name="connsiteX172" fmla="*/ 459000 w 1026000"/>
              <a:gd name="connsiteY172" fmla="*/ 324000 h 486000"/>
              <a:gd name="connsiteX173" fmla="*/ 486000 w 1026000"/>
              <a:gd name="connsiteY173" fmla="*/ 351000 h 486000"/>
              <a:gd name="connsiteX174" fmla="*/ 459000 w 1026000"/>
              <a:gd name="connsiteY174" fmla="*/ 378000 h 486000"/>
              <a:gd name="connsiteX175" fmla="*/ 567000 w 1026000"/>
              <a:gd name="connsiteY175" fmla="*/ 378000 h 486000"/>
              <a:gd name="connsiteX176" fmla="*/ 540000 w 1026000"/>
              <a:gd name="connsiteY176" fmla="*/ 351000 h 486000"/>
              <a:gd name="connsiteX177" fmla="*/ 567000 w 1026000"/>
              <a:gd name="connsiteY177" fmla="*/ 324000 h 486000"/>
              <a:gd name="connsiteX178" fmla="*/ 594000 w 1026000"/>
              <a:gd name="connsiteY178" fmla="*/ 351000 h 486000"/>
              <a:gd name="connsiteX179" fmla="*/ 567000 w 1026000"/>
              <a:gd name="connsiteY179" fmla="*/ 378000 h 486000"/>
              <a:gd name="connsiteX180" fmla="*/ 675000 w 1026000"/>
              <a:gd name="connsiteY180" fmla="*/ 378000 h 486000"/>
              <a:gd name="connsiteX181" fmla="*/ 648000 w 1026000"/>
              <a:gd name="connsiteY181" fmla="*/ 351000 h 486000"/>
              <a:gd name="connsiteX182" fmla="*/ 675000 w 1026000"/>
              <a:gd name="connsiteY182" fmla="*/ 324000 h 486000"/>
              <a:gd name="connsiteX183" fmla="*/ 702000 w 1026000"/>
              <a:gd name="connsiteY183" fmla="*/ 351000 h 486000"/>
              <a:gd name="connsiteX184" fmla="*/ 675000 w 1026000"/>
              <a:gd name="connsiteY184" fmla="*/ 378000 h 486000"/>
              <a:gd name="connsiteX185" fmla="*/ 783000 w 1026000"/>
              <a:gd name="connsiteY185" fmla="*/ 378000 h 486000"/>
              <a:gd name="connsiteX186" fmla="*/ 756000 w 1026000"/>
              <a:gd name="connsiteY186" fmla="*/ 351000 h 486000"/>
              <a:gd name="connsiteX187" fmla="*/ 783000 w 1026000"/>
              <a:gd name="connsiteY187" fmla="*/ 324000 h 486000"/>
              <a:gd name="connsiteX188" fmla="*/ 810000 w 1026000"/>
              <a:gd name="connsiteY188" fmla="*/ 351000 h 486000"/>
              <a:gd name="connsiteX189" fmla="*/ 783000 w 1026000"/>
              <a:gd name="connsiteY189" fmla="*/ 378000 h 486000"/>
              <a:gd name="connsiteX190" fmla="*/ 891000 w 1026000"/>
              <a:gd name="connsiteY190" fmla="*/ 378000 h 486000"/>
              <a:gd name="connsiteX191" fmla="*/ 864000 w 1026000"/>
              <a:gd name="connsiteY191" fmla="*/ 351000 h 486000"/>
              <a:gd name="connsiteX192" fmla="*/ 891000 w 1026000"/>
              <a:gd name="connsiteY192" fmla="*/ 324000 h 486000"/>
              <a:gd name="connsiteX193" fmla="*/ 918000 w 1026000"/>
              <a:gd name="connsiteY193" fmla="*/ 351000 h 486000"/>
              <a:gd name="connsiteX194" fmla="*/ 891000 w 1026000"/>
              <a:gd name="connsiteY194" fmla="*/ 378000 h 486000"/>
              <a:gd name="connsiteX195" fmla="*/ 999000 w 1026000"/>
              <a:gd name="connsiteY195" fmla="*/ 378000 h 486000"/>
              <a:gd name="connsiteX196" fmla="*/ 972000 w 1026000"/>
              <a:gd name="connsiteY196" fmla="*/ 351000 h 486000"/>
              <a:gd name="connsiteX197" fmla="*/ 999000 w 1026000"/>
              <a:gd name="connsiteY197" fmla="*/ 324000 h 486000"/>
              <a:gd name="connsiteX198" fmla="*/ 1026000 w 1026000"/>
              <a:gd name="connsiteY198" fmla="*/ 351000 h 486000"/>
              <a:gd name="connsiteX199" fmla="*/ 999000 w 1026000"/>
              <a:gd name="connsiteY199" fmla="*/ 378000 h 486000"/>
              <a:gd name="connsiteX200" fmla="*/ 27000 w 1026000"/>
              <a:gd name="connsiteY200" fmla="*/ 486000 h 486000"/>
              <a:gd name="connsiteX201" fmla="*/ 0 w 1026000"/>
              <a:gd name="connsiteY201" fmla="*/ 459001 h 486000"/>
              <a:gd name="connsiteX202" fmla="*/ 27000 w 1026000"/>
              <a:gd name="connsiteY202" fmla="*/ 432001 h 486000"/>
              <a:gd name="connsiteX203" fmla="*/ 54000 w 1026000"/>
              <a:gd name="connsiteY203" fmla="*/ 459001 h 486000"/>
              <a:gd name="connsiteX204" fmla="*/ 27000 w 1026000"/>
              <a:gd name="connsiteY204" fmla="*/ 486000 h 486000"/>
              <a:gd name="connsiteX205" fmla="*/ 135000 w 1026000"/>
              <a:gd name="connsiteY205" fmla="*/ 486000 h 486000"/>
              <a:gd name="connsiteX206" fmla="*/ 108000 w 1026000"/>
              <a:gd name="connsiteY206" fmla="*/ 459001 h 486000"/>
              <a:gd name="connsiteX207" fmla="*/ 135000 w 1026000"/>
              <a:gd name="connsiteY207" fmla="*/ 432001 h 486000"/>
              <a:gd name="connsiteX208" fmla="*/ 162000 w 1026000"/>
              <a:gd name="connsiteY208" fmla="*/ 459001 h 486000"/>
              <a:gd name="connsiteX209" fmla="*/ 135000 w 1026000"/>
              <a:gd name="connsiteY209" fmla="*/ 486000 h 486000"/>
              <a:gd name="connsiteX210" fmla="*/ 243000 w 1026000"/>
              <a:gd name="connsiteY210" fmla="*/ 486000 h 486000"/>
              <a:gd name="connsiteX211" fmla="*/ 216000 w 1026000"/>
              <a:gd name="connsiteY211" fmla="*/ 459001 h 486000"/>
              <a:gd name="connsiteX212" fmla="*/ 243000 w 1026000"/>
              <a:gd name="connsiteY212" fmla="*/ 432001 h 486000"/>
              <a:gd name="connsiteX213" fmla="*/ 270000 w 1026000"/>
              <a:gd name="connsiteY213" fmla="*/ 459001 h 486000"/>
              <a:gd name="connsiteX214" fmla="*/ 243000 w 1026000"/>
              <a:gd name="connsiteY214" fmla="*/ 486000 h 486000"/>
              <a:gd name="connsiteX215" fmla="*/ 351000 w 1026000"/>
              <a:gd name="connsiteY215" fmla="*/ 486000 h 486000"/>
              <a:gd name="connsiteX216" fmla="*/ 324000 w 1026000"/>
              <a:gd name="connsiteY216" fmla="*/ 459001 h 486000"/>
              <a:gd name="connsiteX217" fmla="*/ 351000 w 1026000"/>
              <a:gd name="connsiteY217" fmla="*/ 432001 h 486000"/>
              <a:gd name="connsiteX218" fmla="*/ 378000 w 1026000"/>
              <a:gd name="connsiteY218" fmla="*/ 459001 h 486000"/>
              <a:gd name="connsiteX219" fmla="*/ 351000 w 1026000"/>
              <a:gd name="connsiteY219" fmla="*/ 486000 h 486000"/>
              <a:gd name="connsiteX220" fmla="*/ 459000 w 1026000"/>
              <a:gd name="connsiteY220" fmla="*/ 486000 h 486000"/>
              <a:gd name="connsiteX221" fmla="*/ 432000 w 1026000"/>
              <a:gd name="connsiteY221" fmla="*/ 459001 h 486000"/>
              <a:gd name="connsiteX222" fmla="*/ 459000 w 1026000"/>
              <a:gd name="connsiteY222" fmla="*/ 432001 h 486000"/>
              <a:gd name="connsiteX223" fmla="*/ 486000 w 1026000"/>
              <a:gd name="connsiteY223" fmla="*/ 459001 h 486000"/>
              <a:gd name="connsiteX224" fmla="*/ 459000 w 1026000"/>
              <a:gd name="connsiteY224" fmla="*/ 486000 h 486000"/>
              <a:gd name="connsiteX225" fmla="*/ 567000 w 1026000"/>
              <a:gd name="connsiteY225" fmla="*/ 486000 h 486000"/>
              <a:gd name="connsiteX226" fmla="*/ 540000 w 1026000"/>
              <a:gd name="connsiteY226" fmla="*/ 459001 h 486000"/>
              <a:gd name="connsiteX227" fmla="*/ 567000 w 1026000"/>
              <a:gd name="connsiteY227" fmla="*/ 432001 h 486000"/>
              <a:gd name="connsiteX228" fmla="*/ 594000 w 1026000"/>
              <a:gd name="connsiteY228" fmla="*/ 459001 h 486000"/>
              <a:gd name="connsiteX229" fmla="*/ 567000 w 1026000"/>
              <a:gd name="connsiteY229" fmla="*/ 486000 h 486000"/>
              <a:gd name="connsiteX230" fmla="*/ 675000 w 1026000"/>
              <a:gd name="connsiteY230" fmla="*/ 486000 h 486000"/>
              <a:gd name="connsiteX231" fmla="*/ 648000 w 1026000"/>
              <a:gd name="connsiteY231" fmla="*/ 459001 h 486000"/>
              <a:gd name="connsiteX232" fmla="*/ 675000 w 1026000"/>
              <a:gd name="connsiteY232" fmla="*/ 432001 h 486000"/>
              <a:gd name="connsiteX233" fmla="*/ 702000 w 1026000"/>
              <a:gd name="connsiteY233" fmla="*/ 459001 h 486000"/>
              <a:gd name="connsiteX234" fmla="*/ 675000 w 1026000"/>
              <a:gd name="connsiteY234" fmla="*/ 486000 h 486000"/>
              <a:gd name="connsiteX235" fmla="*/ 783000 w 1026000"/>
              <a:gd name="connsiteY235" fmla="*/ 486000 h 486000"/>
              <a:gd name="connsiteX236" fmla="*/ 756000 w 1026000"/>
              <a:gd name="connsiteY236" fmla="*/ 459001 h 486000"/>
              <a:gd name="connsiteX237" fmla="*/ 783000 w 1026000"/>
              <a:gd name="connsiteY237" fmla="*/ 432001 h 486000"/>
              <a:gd name="connsiteX238" fmla="*/ 810000 w 1026000"/>
              <a:gd name="connsiteY238" fmla="*/ 459001 h 486000"/>
              <a:gd name="connsiteX239" fmla="*/ 783000 w 1026000"/>
              <a:gd name="connsiteY239" fmla="*/ 486000 h 486000"/>
              <a:gd name="connsiteX240" fmla="*/ 891000 w 1026000"/>
              <a:gd name="connsiteY240" fmla="*/ 486000 h 486000"/>
              <a:gd name="connsiteX241" fmla="*/ 864000 w 1026000"/>
              <a:gd name="connsiteY241" fmla="*/ 459001 h 486000"/>
              <a:gd name="connsiteX242" fmla="*/ 891000 w 1026000"/>
              <a:gd name="connsiteY242" fmla="*/ 432001 h 486000"/>
              <a:gd name="connsiteX243" fmla="*/ 918000 w 1026000"/>
              <a:gd name="connsiteY243" fmla="*/ 459001 h 486000"/>
              <a:gd name="connsiteX244" fmla="*/ 891000 w 1026000"/>
              <a:gd name="connsiteY244" fmla="*/ 486000 h 486000"/>
              <a:gd name="connsiteX245" fmla="*/ 999000 w 1026000"/>
              <a:gd name="connsiteY245" fmla="*/ 486000 h 486000"/>
              <a:gd name="connsiteX246" fmla="*/ 972000 w 1026000"/>
              <a:gd name="connsiteY246" fmla="*/ 459001 h 486000"/>
              <a:gd name="connsiteX247" fmla="*/ 999000 w 1026000"/>
              <a:gd name="connsiteY247" fmla="*/ 432001 h 486000"/>
              <a:gd name="connsiteX248" fmla="*/ 1026000 w 1026000"/>
              <a:gd name="connsiteY248" fmla="*/ 459001 h 486000"/>
              <a:gd name="connsiteX249" fmla="*/ 999000 w 1026000"/>
              <a:gd name="connsiteY249" fmla="*/ 486000 h 4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026000" h="486000">
                <a:moveTo>
                  <a:pt x="27000" y="54001"/>
                </a:moveTo>
                <a:cubicBezTo>
                  <a:pt x="12088" y="54001"/>
                  <a:pt x="0" y="41913"/>
                  <a:pt x="0" y="27000"/>
                </a:cubicBez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lose/>
                <a:moveTo>
                  <a:pt x="135000" y="54001"/>
                </a:moveTo>
                <a:cubicBezTo>
                  <a:pt x="120088" y="54001"/>
                  <a:pt x="108000" y="41913"/>
                  <a:pt x="108000" y="27000"/>
                </a:cubicBez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lose/>
                <a:moveTo>
                  <a:pt x="243000" y="54001"/>
                </a:moveTo>
                <a:cubicBezTo>
                  <a:pt x="228088" y="54001"/>
                  <a:pt x="216000" y="41913"/>
                  <a:pt x="216000" y="27000"/>
                </a:cubicBez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lose/>
                <a:moveTo>
                  <a:pt x="351000" y="54001"/>
                </a:moveTo>
                <a:cubicBezTo>
                  <a:pt x="336088" y="54001"/>
                  <a:pt x="324000" y="41913"/>
                  <a:pt x="324000" y="27000"/>
                </a:cubicBez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lose/>
                <a:moveTo>
                  <a:pt x="459000" y="54001"/>
                </a:moveTo>
                <a:cubicBezTo>
                  <a:pt x="444088" y="54001"/>
                  <a:pt x="432000" y="41913"/>
                  <a:pt x="432000" y="27000"/>
                </a:cubicBez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lose/>
                <a:moveTo>
                  <a:pt x="567000" y="54001"/>
                </a:moveTo>
                <a:cubicBezTo>
                  <a:pt x="552088" y="54001"/>
                  <a:pt x="540000" y="41913"/>
                  <a:pt x="540000" y="27000"/>
                </a:cubicBez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lose/>
                <a:moveTo>
                  <a:pt x="675000" y="54001"/>
                </a:moveTo>
                <a:cubicBezTo>
                  <a:pt x="660088" y="54001"/>
                  <a:pt x="648000" y="41913"/>
                  <a:pt x="648000" y="27000"/>
                </a:cubicBez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lose/>
                <a:moveTo>
                  <a:pt x="783000" y="54001"/>
                </a:moveTo>
                <a:cubicBezTo>
                  <a:pt x="768088" y="54001"/>
                  <a:pt x="756000" y="41913"/>
                  <a:pt x="756000" y="27000"/>
                </a:cubicBez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lose/>
                <a:moveTo>
                  <a:pt x="891000" y="54001"/>
                </a:moveTo>
                <a:cubicBezTo>
                  <a:pt x="876088" y="54001"/>
                  <a:pt x="864000" y="41913"/>
                  <a:pt x="864000" y="27000"/>
                </a:cubicBez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lose/>
                <a:moveTo>
                  <a:pt x="999000" y="54001"/>
                </a:moveTo>
                <a:cubicBezTo>
                  <a:pt x="984088" y="54001"/>
                  <a:pt x="972000" y="41913"/>
                  <a:pt x="972000" y="27000"/>
                </a:cubicBez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lose/>
                <a:moveTo>
                  <a:pt x="27000" y="162000"/>
                </a:moveTo>
                <a:cubicBezTo>
                  <a:pt x="12088" y="162000"/>
                  <a:pt x="0" y="149912"/>
                  <a:pt x="0" y="135000"/>
                </a:cubicBez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lose/>
                <a:moveTo>
                  <a:pt x="135000" y="162000"/>
                </a:moveTo>
                <a:cubicBezTo>
                  <a:pt x="120088" y="162000"/>
                  <a:pt x="108000" y="149912"/>
                  <a:pt x="108000" y="135000"/>
                </a:cubicBez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lose/>
                <a:moveTo>
                  <a:pt x="243000" y="162000"/>
                </a:moveTo>
                <a:cubicBezTo>
                  <a:pt x="228088" y="162000"/>
                  <a:pt x="216000" y="149912"/>
                  <a:pt x="216000" y="135000"/>
                </a:cubicBez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lose/>
                <a:moveTo>
                  <a:pt x="351000" y="162000"/>
                </a:moveTo>
                <a:cubicBezTo>
                  <a:pt x="336088" y="162000"/>
                  <a:pt x="324000" y="149912"/>
                  <a:pt x="324000" y="135000"/>
                </a:cubicBez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lose/>
                <a:moveTo>
                  <a:pt x="459000" y="162000"/>
                </a:moveTo>
                <a:cubicBezTo>
                  <a:pt x="444088" y="162000"/>
                  <a:pt x="432000" y="149912"/>
                  <a:pt x="432000" y="135000"/>
                </a:cubicBez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lose/>
                <a:moveTo>
                  <a:pt x="567000" y="162000"/>
                </a:moveTo>
                <a:cubicBezTo>
                  <a:pt x="552088" y="162000"/>
                  <a:pt x="540000" y="149912"/>
                  <a:pt x="540000" y="135000"/>
                </a:cubicBez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lose/>
                <a:moveTo>
                  <a:pt x="675000" y="162000"/>
                </a:moveTo>
                <a:cubicBezTo>
                  <a:pt x="660088" y="162000"/>
                  <a:pt x="648000" y="149912"/>
                  <a:pt x="648000" y="135000"/>
                </a:cubicBez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lose/>
                <a:moveTo>
                  <a:pt x="783000" y="162000"/>
                </a:moveTo>
                <a:cubicBezTo>
                  <a:pt x="768088" y="162000"/>
                  <a:pt x="756000" y="149912"/>
                  <a:pt x="756000" y="135000"/>
                </a:cubicBez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lose/>
                <a:moveTo>
                  <a:pt x="891000" y="162000"/>
                </a:moveTo>
                <a:cubicBezTo>
                  <a:pt x="876088" y="162000"/>
                  <a:pt x="864000" y="149912"/>
                  <a:pt x="864000" y="135000"/>
                </a:cubicBez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lose/>
                <a:moveTo>
                  <a:pt x="999000" y="162000"/>
                </a:moveTo>
                <a:cubicBezTo>
                  <a:pt x="984088" y="162000"/>
                  <a:pt x="972000" y="149912"/>
                  <a:pt x="972000" y="135000"/>
                </a:cubicBez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lose/>
                <a:moveTo>
                  <a:pt x="27000" y="270001"/>
                </a:moveTo>
                <a:cubicBezTo>
                  <a:pt x="12088" y="270001"/>
                  <a:pt x="0" y="257913"/>
                  <a:pt x="0" y="243001"/>
                </a:cubicBez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lose/>
                <a:moveTo>
                  <a:pt x="135000" y="270001"/>
                </a:moveTo>
                <a:cubicBezTo>
                  <a:pt x="120088" y="270001"/>
                  <a:pt x="108000" y="257913"/>
                  <a:pt x="108000" y="243001"/>
                </a:cubicBez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lose/>
                <a:moveTo>
                  <a:pt x="243000" y="270001"/>
                </a:moveTo>
                <a:cubicBezTo>
                  <a:pt x="228088" y="270001"/>
                  <a:pt x="216000" y="257913"/>
                  <a:pt x="216000" y="243001"/>
                </a:cubicBez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lose/>
                <a:moveTo>
                  <a:pt x="351000" y="270001"/>
                </a:moveTo>
                <a:cubicBezTo>
                  <a:pt x="336088" y="270001"/>
                  <a:pt x="324000" y="257913"/>
                  <a:pt x="324000" y="243001"/>
                </a:cubicBez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lose/>
                <a:moveTo>
                  <a:pt x="459000" y="270001"/>
                </a:moveTo>
                <a:cubicBezTo>
                  <a:pt x="444088" y="270001"/>
                  <a:pt x="432000" y="257913"/>
                  <a:pt x="432000" y="243001"/>
                </a:cubicBez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lose/>
                <a:moveTo>
                  <a:pt x="567000" y="270001"/>
                </a:moveTo>
                <a:cubicBezTo>
                  <a:pt x="552088" y="270001"/>
                  <a:pt x="540000" y="257913"/>
                  <a:pt x="540000" y="243001"/>
                </a:cubicBez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lose/>
                <a:moveTo>
                  <a:pt x="675000" y="270001"/>
                </a:moveTo>
                <a:cubicBezTo>
                  <a:pt x="660088" y="270001"/>
                  <a:pt x="648000" y="257913"/>
                  <a:pt x="648000" y="243001"/>
                </a:cubicBez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lose/>
                <a:moveTo>
                  <a:pt x="783000" y="270001"/>
                </a:moveTo>
                <a:cubicBezTo>
                  <a:pt x="768088" y="270001"/>
                  <a:pt x="756000" y="257913"/>
                  <a:pt x="756000" y="243001"/>
                </a:cubicBez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lose/>
                <a:moveTo>
                  <a:pt x="891000" y="270001"/>
                </a:moveTo>
                <a:cubicBezTo>
                  <a:pt x="876088" y="270001"/>
                  <a:pt x="864000" y="257913"/>
                  <a:pt x="864000" y="243001"/>
                </a:cubicBez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lose/>
                <a:moveTo>
                  <a:pt x="999000" y="270001"/>
                </a:moveTo>
                <a:cubicBezTo>
                  <a:pt x="984088" y="270001"/>
                  <a:pt x="972000" y="257913"/>
                  <a:pt x="972000" y="243001"/>
                </a:cubicBez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lose/>
                <a:moveTo>
                  <a:pt x="27000" y="378000"/>
                </a:moveTo>
                <a:cubicBezTo>
                  <a:pt x="12088" y="378000"/>
                  <a:pt x="0" y="365913"/>
                  <a:pt x="0" y="351000"/>
                </a:cubicBez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lose/>
                <a:moveTo>
                  <a:pt x="135000" y="378000"/>
                </a:moveTo>
                <a:cubicBezTo>
                  <a:pt x="120088" y="378000"/>
                  <a:pt x="108000" y="365913"/>
                  <a:pt x="108000" y="351000"/>
                </a:cubicBez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lose/>
                <a:moveTo>
                  <a:pt x="243000" y="378000"/>
                </a:moveTo>
                <a:cubicBezTo>
                  <a:pt x="228088" y="378000"/>
                  <a:pt x="216000" y="365913"/>
                  <a:pt x="216000" y="351000"/>
                </a:cubicBez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lose/>
                <a:moveTo>
                  <a:pt x="351000" y="378000"/>
                </a:moveTo>
                <a:cubicBezTo>
                  <a:pt x="336088" y="378000"/>
                  <a:pt x="324000" y="365913"/>
                  <a:pt x="324000" y="351000"/>
                </a:cubicBez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lose/>
                <a:moveTo>
                  <a:pt x="459000" y="378000"/>
                </a:moveTo>
                <a:cubicBezTo>
                  <a:pt x="444088" y="378000"/>
                  <a:pt x="432000" y="365913"/>
                  <a:pt x="432000" y="351000"/>
                </a:cubicBez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lose/>
                <a:moveTo>
                  <a:pt x="567000" y="378000"/>
                </a:moveTo>
                <a:cubicBezTo>
                  <a:pt x="552088" y="378000"/>
                  <a:pt x="540000" y="365913"/>
                  <a:pt x="540000" y="351000"/>
                </a:cubicBez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lose/>
                <a:moveTo>
                  <a:pt x="675000" y="378000"/>
                </a:moveTo>
                <a:cubicBezTo>
                  <a:pt x="660088" y="378000"/>
                  <a:pt x="648000" y="365913"/>
                  <a:pt x="648000" y="351000"/>
                </a:cubicBez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lose/>
                <a:moveTo>
                  <a:pt x="783000" y="378000"/>
                </a:moveTo>
                <a:cubicBezTo>
                  <a:pt x="768088" y="378000"/>
                  <a:pt x="756000" y="365913"/>
                  <a:pt x="756000" y="351000"/>
                </a:cubicBez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lose/>
                <a:moveTo>
                  <a:pt x="891000" y="378000"/>
                </a:moveTo>
                <a:cubicBezTo>
                  <a:pt x="876088" y="378000"/>
                  <a:pt x="864000" y="365913"/>
                  <a:pt x="864000" y="351000"/>
                </a:cubicBez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lose/>
                <a:moveTo>
                  <a:pt x="999000" y="378000"/>
                </a:moveTo>
                <a:cubicBezTo>
                  <a:pt x="984088" y="378000"/>
                  <a:pt x="972000" y="365913"/>
                  <a:pt x="972000" y="351000"/>
                </a:cubicBez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lose/>
                <a:moveTo>
                  <a:pt x="27000" y="486000"/>
                </a:moveTo>
                <a:cubicBezTo>
                  <a:pt x="12088" y="486000"/>
                  <a:pt x="0" y="473912"/>
                  <a:pt x="0" y="459001"/>
                </a:cubicBez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73912"/>
                  <a:pt x="41912" y="486000"/>
                  <a:pt x="27000" y="486000"/>
                </a:cubicBezTo>
                <a:close/>
                <a:moveTo>
                  <a:pt x="135000" y="486000"/>
                </a:moveTo>
                <a:cubicBezTo>
                  <a:pt x="120088" y="486000"/>
                  <a:pt x="108000" y="473912"/>
                  <a:pt x="108000" y="459001"/>
                </a:cubicBez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73912"/>
                  <a:pt x="149912" y="486000"/>
                  <a:pt x="135000" y="486000"/>
                </a:cubicBezTo>
                <a:close/>
                <a:moveTo>
                  <a:pt x="243000" y="486000"/>
                </a:moveTo>
                <a:cubicBezTo>
                  <a:pt x="228088" y="486000"/>
                  <a:pt x="216000" y="473912"/>
                  <a:pt x="216000" y="459001"/>
                </a:cubicBez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73912"/>
                  <a:pt x="257912" y="486000"/>
                  <a:pt x="243000" y="486000"/>
                </a:cubicBezTo>
                <a:close/>
                <a:moveTo>
                  <a:pt x="351000" y="486000"/>
                </a:moveTo>
                <a:cubicBezTo>
                  <a:pt x="336088" y="486000"/>
                  <a:pt x="324000" y="473912"/>
                  <a:pt x="324000" y="459001"/>
                </a:cubicBez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73912"/>
                  <a:pt x="365912" y="486000"/>
                  <a:pt x="351000" y="486000"/>
                </a:cubicBezTo>
                <a:close/>
                <a:moveTo>
                  <a:pt x="459000" y="486000"/>
                </a:moveTo>
                <a:cubicBezTo>
                  <a:pt x="444088" y="486000"/>
                  <a:pt x="432000" y="473912"/>
                  <a:pt x="432000" y="459001"/>
                </a:cubicBez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73912"/>
                  <a:pt x="473912" y="486000"/>
                  <a:pt x="459000" y="486000"/>
                </a:cubicBezTo>
                <a:close/>
                <a:moveTo>
                  <a:pt x="567000" y="486000"/>
                </a:moveTo>
                <a:cubicBezTo>
                  <a:pt x="552088" y="486000"/>
                  <a:pt x="540000" y="473912"/>
                  <a:pt x="540000" y="459001"/>
                </a:cubicBez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73912"/>
                  <a:pt x="581912" y="486000"/>
                  <a:pt x="567000" y="486000"/>
                </a:cubicBezTo>
                <a:close/>
                <a:moveTo>
                  <a:pt x="675000" y="486000"/>
                </a:moveTo>
                <a:cubicBezTo>
                  <a:pt x="660088" y="486000"/>
                  <a:pt x="648000" y="473912"/>
                  <a:pt x="648000" y="459001"/>
                </a:cubicBez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73912"/>
                  <a:pt x="689912" y="486000"/>
                  <a:pt x="675000" y="486000"/>
                </a:cubicBezTo>
                <a:close/>
                <a:moveTo>
                  <a:pt x="783000" y="486000"/>
                </a:moveTo>
                <a:cubicBezTo>
                  <a:pt x="768088" y="486000"/>
                  <a:pt x="756000" y="473912"/>
                  <a:pt x="756000" y="459001"/>
                </a:cubicBez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73912"/>
                  <a:pt x="797912" y="486000"/>
                  <a:pt x="783000" y="486000"/>
                </a:cubicBezTo>
                <a:close/>
                <a:moveTo>
                  <a:pt x="891000" y="486000"/>
                </a:moveTo>
                <a:cubicBezTo>
                  <a:pt x="876088" y="486000"/>
                  <a:pt x="864000" y="473912"/>
                  <a:pt x="864000" y="459001"/>
                </a:cubicBez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73912"/>
                  <a:pt x="905912" y="486000"/>
                  <a:pt x="891000" y="486000"/>
                </a:cubicBezTo>
                <a:close/>
                <a:moveTo>
                  <a:pt x="999000" y="486000"/>
                </a:moveTo>
                <a:cubicBezTo>
                  <a:pt x="984088" y="486000"/>
                  <a:pt x="972000" y="473912"/>
                  <a:pt x="972000" y="459001"/>
                </a:cubicBez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73912"/>
                  <a:pt x="1013912" y="486000"/>
                  <a:pt x="999000" y="486000"/>
                </a:cubicBezTo>
                <a:close/>
              </a:path>
            </a:pathLst>
          </a:custGeom>
          <a:solidFill>
            <a:srgbClr val="006B5E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74C0AF5-D2BA-0483-CEF3-13AA27F65FE2}"/>
              </a:ext>
            </a:extLst>
          </p:cNvPr>
          <p:cNvGrpSpPr/>
          <p:nvPr/>
        </p:nvGrpSpPr>
        <p:grpSpPr>
          <a:xfrm>
            <a:off x="5239719" y="5447812"/>
            <a:ext cx="1712561" cy="371982"/>
            <a:chOff x="4048256" y="-11771"/>
            <a:chExt cx="1712561" cy="37198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3D1959B-38B0-B9C0-38B5-29DBC127027A}"/>
                </a:ext>
              </a:extLst>
            </p:cNvPr>
            <p:cNvGrpSpPr/>
            <p:nvPr/>
          </p:nvGrpSpPr>
          <p:grpSpPr>
            <a:xfrm>
              <a:off x="4167571" y="-11771"/>
              <a:ext cx="1593246" cy="146406"/>
              <a:chOff x="4177731" y="3469"/>
              <a:chExt cx="1593246" cy="146406"/>
            </a:xfrm>
            <a:solidFill>
              <a:srgbClr val="FDC910"/>
            </a:solidFill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EC554B27-9A79-6491-79E8-EBE20AB48237}"/>
                  </a:ext>
                </a:extLst>
              </p:cNvPr>
              <p:cNvSpPr/>
              <p:nvPr/>
            </p:nvSpPr>
            <p:spPr>
              <a:xfrm>
                <a:off x="4177731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2379FC8E-A9D9-F230-E15F-C9079D86F5AD}"/>
                  </a:ext>
                </a:extLst>
              </p:cNvPr>
              <p:cNvSpPr/>
              <p:nvPr/>
            </p:nvSpPr>
            <p:spPr>
              <a:xfrm>
                <a:off x="4384423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EBD4721-CEEE-E799-8F67-E27E91A46095}"/>
                  </a:ext>
                </a:extLst>
              </p:cNvPr>
              <p:cNvSpPr/>
              <p:nvPr/>
            </p:nvSpPr>
            <p:spPr>
              <a:xfrm>
                <a:off x="4591116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CC7A455-2B17-A0A4-2740-AD665F464420}"/>
                  </a:ext>
                </a:extLst>
              </p:cNvPr>
              <p:cNvSpPr/>
              <p:nvPr/>
            </p:nvSpPr>
            <p:spPr>
              <a:xfrm>
                <a:off x="4797807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4A4664CB-C9E7-864C-409A-1966312139E8}"/>
                  </a:ext>
                </a:extLst>
              </p:cNvPr>
              <p:cNvSpPr/>
              <p:nvPr/>
            </p:nvSpPr>
            <p:spPr>
              <a:xfrm>
                <a:off x="5004499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27B2DE97-EBCF-203E-04BF-2BC761E8505D}"/>
                  </a:ext>
                </a:extLst>
              </p:cNvPr>
              <p:cNvSpPr/>
              <p:nvPr/>
            </p:nvSpPr>
            <p:spPr>
              <a:xfrm>
                <a:off x="5211190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D6A38733-7124-AC5E-7351-638D9B080C15}"/>
                  </a:ext>
                </a:extLst>
              </p:cNvPr>
              <p:cNvSpPr/>
              <p:nvPr/>
            </p:nvSpPr>
            <p:spPr>
              <a:xfrm>
                <a:off x="5417883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1DC5C495-35F5-C06A-0D26-B32CB2C0693D}"/>
                  </a:ext>
                </a:extLst>
              </p:cNvPr>
              <p:cNvSpPr/>
              <p:nvPr/>
            </p:nvSpPr>
            <p:spPr>
              <a:xfrm>
                <a:off x="5624571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4FA7FC1-E51B-6EEC-6BDF-5D1225567A92}"/>
                </a:ext>
              </a:extLst>
            </p:cNvPr>
            <p:cNvGrpSpPr/>
            <p:nvPr/>
          </p:nvGrpSpPr>
          <p:grpSpPr>
            <a:xfrm>
              <a:off x="4048256" y="213805"/>
              <a:ext cx="1593246" cy="146406"/>
              <a:chOff x="4149497" y="56850"/>
              <a:chExt cx="1593246" cy="146406"/>
            </a:xfrm>
            <a:solidFill>
              <a:srgbClr val="FDC910"/>
            </a:solidFill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032F8AE-9B23-9887-0323-B6876D81A509}"/>
                  </a:ext>
                </a:extLst>
              </p:cNvPr>
              <p:cNvSpPr/>
              <p:nvPr/>
            </p:nvSpPr>
            <p:spPr>
              <a:xfrm>
                <a:off x="4149497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E56831BE-D283-232E-6AB5-BF15CFB5454B}"/>
                  </a:ext>
                </a:extLst>
              </p:cNvPr>
              <p:cNvSpPr/>
              <p:nvPr/>
            </p:nvSpPr>
            <p:spPr>
              <a:xfrm>
                <a:off x="4356188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F2A2D6A9-C743-991B-D337-9FAC4D350384}"/>
                  </a:ext>
                </a:extLst>
              </p:cNvPr>
              <p:cNvSpPr/>
              <p:nvPr/>
            </p:nvSpPr>
            <p:spPr>
              <a:xfrm>
                <a:off x="4562880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4313AD75-871D-792A-5BA0-40555E03E69C}"/>
                  </a:ext>
                </a:extLst>
              </p:cNvPr>
              <p:cNvSpPr/>
              <p:nvPr/>
            </p:nvSpPr>
            <p:spPr>
              <a:xfrm>
                <a:off x="4769573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22E48E9F-AF45-0181-2F20-208A872BD2A1}"/>
                  </a:ext>
                </a:extLst>
              </p:cNvPr>
              <p:cNvSpPr/>
              <p:nvPr/>
            </p:nvSpPr>
            <p:spPr>
              <a:xfrm>
                <a:off x="4976264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4A33975A-EAFC-EB56-7D98-A4356C2AFDCC}"/>
                  </a:ext>
                </a:extLst>
              </p:cNvPr>
              <p:cNvSpPr/>
              <p:nvPr/>
            </p:nvSpPr>
            <p:spPr>
              <a:xfrm>
                <a:off x="5182956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CDBC1FD-20D7-442F-BA4F-FF7ECC4A6A7A}"/>
                  </a:ext>
                </a:extLst>
              </p:cNvPr>
              <p:cNvSpPr/>
              <p:nvPr/>
            </p:nvSpPr>
            <p:spPr>
              <a:xfrm>
                <a:off x="5389647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D70F8B3-21BD-BB10-84BD-EF3B531190ED}"/>
                  </a:ext>
                </a:extLst>
              </p:cNvPr>
              <p:cNvSpPr/>
              <p:nvPr/>
            </p:nvSpPr>
            <p:spPr>
              <a:xfrm>
                <a:off x="5596337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EA70DF3-E598-CF9D-CF04-C3567FDEA82D}"/>
              </a:ext>
            </a:extLst>
          </p:cNvPr>
          <p:cNvGrpSpPr/>
          <p:nvPr/>
        </p:nvGrpSpPr>
        <p:grpSpPr>
          <a:xfrm>
            <a:off x="1044350" y="1519022"/>
            <a:ext cx="3730397" cy="3013436"/>
            <a:chOff x="1044350" y="1152868"/>
            <a:chExt cx="3730397" cy="301343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5AD9350-BAF0-87AA-D50F-C8CF1E0DB419}"/>
                </a:ext>
              </a:extLst>
            </p:cNvPr>
            <p:cNvSpPr txBox="1"/>
            <p:nvPr/>
          </p:nvSpPr>
          <p:spPr>
            <a:xfrm>
              <a:off x="1044350" y="1152868"/>
              <a:ext cx="1829218" cy="17697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1500" dirty="0">
                  <a:solidFill>
                    <a:srgbClr val="FF8728"/>
                  </a:solidFill>
                  <a:latin typeface="+mj-lt"/>
                </a:rPr>
                <a:t>01</a:t>
              </a:r>
              <a:endParaRPr lang="zh-CN" altLang="en-US" sz="11500" dirty="0">
                <a:solidFill>
                  <a:srgbClr val="FF8728"/>
                </a:solidFill>
                <a:latin typeface="+mj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537EA35-96F2-CB0A-F802-9D2E4585DDFB}"/>
                </a:ext>
              </a:extLst>
            </p:cNvPr>
            <p:cNvSpPr txBox="1"/>
            <p:nvPr/>
          </p:nvSpPr>
          <p:spPr>
            <a:xfrm>
              <a:off x="1044350" y="2758589"/>
              <a:ext cx="3730397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7200" dirty="0">
                  <a:solidFill>
                    <a:srgbClr val="006B5E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1F46139-03E1-13FF-5128-A4D119CB38DD}"/>
                </a:ext>
              </a:extLst>
            </p:cNvPr>
            <p:cNvSpPr txBox="1"/>
            <p:nvPr/>
          </p:nvSpPr>
          <p:spPr>
            <a:xfrm>
              <a:off x="1108648" y="3889305"/>
              <a:ext cx="290709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b="0" i="0" dirty="0">
                  <a:solidFill>
                    <a:srgbClr val="FF8728"/>
                  </a:solidFill>
                  <a:effectLst/>
                </a:rPr>
                <a:t>TITLE OF THE FIRST PART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8728"/>
                </a:solidFill>
                <a:effectLst/>
                <a:uLnTx/>
                <a:uFillTx/>
                <a:ea typeface="HGPSoeiKakugothicUB" panose="020B0A00000000000000" pitchFamily="34" charset="-128"/>
                <a:cs typeface="+mn-cs"/>
              </a:endParaRPr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32CFC548-0FCF-8504-F9C0-AFF012DC02A9}"/>
              </a:ext>
            </a:extLst>
          </p:cNvPr>
          <p:cNvSpPr/>
          <p:nvPr/>
        </p:nvSpPr>
        <p:spPr>
          <a:xfrm>
            <a:off x="-5146" y="-5956"/>
            <a:ext cx="12192001" cy="672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76200" dir="540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4458FA5-AB27-7849-435E-E4F2CB877601}"/>
              </a:ext>
            </a:extLst>
          </p:cNvPr>
          <p:cNvGrpSpPr/>
          <p:nvPr/>
        </p:nvGrpSpPr>
        <p:grpSpPr>
          <a:xfrm>
            <a:off x="9649023" y="203767"/>
            <a:ext cx="2047677" cy="322041"/>
            <a:chOff x="6622048" y="4436079"/>
            <a:chExt cx="2047677" cy="322041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4F0D2B7A-F2E4-DF3F-5951-1ED35967D09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622048" y="4436080"/>
              <a:ext cx="2047677" cy="322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endParaRPr lang="zh-CN" altLang="en-US" sz="882" dirty="0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6490E7E2-77B5-3F32-EB31-4FA7165EADC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622048" y="4436079"/>
              <a:ext cx="1153745" cy="322040"/>
            </a:xfrm>
            <a:prstGeom prst="roundRect">
              <a:avLst>
                <a:gd name="adj" fmla="val 50000"/>
              </a:avLst>
            </a:prstGeom>
            <a:solidFill>
              <a:srgbClr val="006B5E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r>
                <a:rPr lang="en-US" altLang="zh-CN" sz="882" dirty="0"/>
                <a:t>01</a:t>
              </a:r>
              <a:endParaRPr lang="zh-CN" altLang="en-US" sz="882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FB71210-68B1-686A-7C6F-DEDF23722CE4}"/>
                </a:ext>
              </a:extLst>
            </p:cNvPr>
            <p:cNvSpPr txBox="1"/>
            <p:nvPr/>
          </p:nvSpPr>
          <p:spPr>
            <a:xfrm>
              <a:off x="7832576" y="4506612"/>
              <a:ext cx="780365" cy="180973"/>
            </a:xfrm>
            <a:prstGeom prst="rect">
              <a:avLst/>
            </a:prstGeom>
            <a:noFill/>
            <a:effectLst/>
          </p:spPr>
          <p:txBody>
            <a:bodyPr wrap="square" lIns="44806" tIns="22403" rIns="44806" bIns="22403" rtlCol="0">
              <a:spAutoFit/>
            </a:bodyPr>
            <a:lstStyle/>
            <a:p>
              <a:r>
                <a:rPr lang="zh-CN" altLang="en-US" sz="882" dirty="0"/>
                <a:t>请输入内容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0D05AF82-8F11-B269-317A-2CCBA45E0D55}"/>
              </a:ext>
            </a:extLst>
          </p:cNvPr>
          <p:cNvSpPr txBox="1"/>
          <p:nvPr/>
        </p:nvSpPr>
        <p:spPr>
          <a:xfrm>
            <a:off x="467477" y="159432"/>
            <a:ext cx="115374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06B5E"/>
                </a:solidFill>
              </a:rPr>
              <a:t>LOGO</a:t>
            </a:r>
            <a:endParaRPr lang="zh-CN" altLang="en-US" sz="2800" dirty="0">
              <a:solidFill>
                <a:srgbClr val="006B5E"/>
              </a:solidFill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0ABEEA9F-9A8A-9F14-1782-AD0C8D31290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3603061" y="901447"/>
            <a:ext cx="1518480" cy="399598"/>
          </a:xfrm>
          <a:custGeom>
            <a:avLst/>
            <a:gdLst>
              <a:gd name="connsiteX0" fmla="*/ 27000 w 1026000"/>
              <a:gd name="connsiteY0" fmla="*/ 54000 h 269999"/>
              <a:gd name="connsiteX1" fmla="*/ 0 w 1026000"/>
              <a:gd name="connsiteY1" fmla="*/ 27000 h 269999"/>
              <a:gd name="connsiteX2" fmla="*/ 27000 w 1026000"/>
              <a:gd name="connsiteY2" fmla="*/ 0 h 269999"/>
              <a:gd name="connsiteX3" fmla="*/ 54000 w 1026000"/>
              <a:gd name="connsiteY3" fmla="*/ 27000 h 269999"/>
              <a:gd name="connsiteX4" fmla="*/ 27000 w 1026000"/>
              <a:gd name="connsiteY4" fmla="*/ 54000 h 269999"/>
              <a:gd name="connsiteX5" fmla="*/ 135000 w 1026000"/>
              <a:gd name="connsiteY5" fmla="*/ 54000 h 269999"/>
              <a:gd name="connsiteX6" fmla="*/ 108000 w 1026000"/>
              <a:gd name="connsiteY6" fmla="*/ 27000 h 269999"/>
              <a:gd name="connsiteX7" fmla="*/ 135000 w 1026000"/>
              <a:gd name="connsiteY7" fmla="*/ 0 h 269999"/>
              <a:gd name="connsiteX8" fmla="*/ 162000 w 1026000"/>
              <a:gd name="connsiteY8" fmla="*/ 27000 h 269999"/>
              <a:gd name="connsiteX9" fmla="*/ 135000 w 1026000"/>
              <a:gd name="connsiteY9" fmla="*/ 54000 h 269999"/>
              <a:gd name="connsiteX10" fmla="*/ 243000 w 1026000"/>
              <a:gd name="connsiteY10" fmla="*/ 54000 h 269999"/>
              <a:gd name="connsiteX11" fmla="*/ 216000 w 1026000"/>
              <a:gd name="connsiteY11" fmla="*/ 27000 h 269999"/>
              <a:gd name="connsiteX12" fmla="*/ 243000 w 1026000"/>
              <a:gd name="connsiteY12" fmla="*/ 0 h 269999"/>
              <a:gd name="connsiteX13" fmla="*/ 270000 w 1026000"/>
              <a:gd name="connsiteY13" fmla="*/ 27000 h 269999"/>
              <a:gd name="connsiteX14" fmla="*/ 243000 w 1026000"/>
              <a:gd name="connsiteY14" fmla="*/ 54000 h 269999"/>
              <a:gd name="connsiteX15" fmla="*/ 351000 w 1026000"/>
              <a:gd name="connsiteY15" fmla="*/ 54000 h 269999"/>
              <a:gd name="connsiteX16" fmla="*/ 324000 w 1026000"/>
              <a:gd name="connsiteY16" fmla="*/ 27000 h 269999"/>
              <a:gd name="connsiteX17" fmla="*/ 351000 w 1026000"/>
              <a:gd name="connsiteY17" fmla="*/ 0 h 269999"/>
              <a:gd name="connsiteX18" fmla="*/ 378000 w 1026000"/>
              <a:gd name="connsiteY18" fmla="*/ 27000 h 269999"/>
              <a:gd name="connsiteX19" fmla="*/ 351000 w 1026000"/>
              <a:gd name="connsiteY19" fmla="*/ 54000 h 269999"/>
              <a:gd name="connsiteX20" fmla="*/ 459000 w 1026000"/>
              <a:gd name="connsiteY20" fmla="*/ 54000 h 269999"/>
              <a:gd name="connsiteX21" fmla="*/ 432000 w 1026000"/>
              <a:gd name="connsiteY21" fmla="*/ 27000 h 269999"/>
              <a:gd name="connsiteX22" fmla="*/ 459000 w 1026000"/>
              <a:gd name="connsiteY22" fmla="*/ 0 h 269999"/>
              <a:gd name="connsiteX23" fmla="*/ 486000 w 1026000"/>
              <a:gd name="connsiteY23" fmla="*/ 27000 h 269999"/>
              <a:gd name="connsiteX24" fmla="*/ 459000 w 1026000"/>
              <a:gd name="connsiteY24" fmla="*/ 54000 h 269999"/>
              <a:gd name="connsiteX25" fmla="*/ 567000 w 1026000"/>
              <a:gd name="connsiteY25" fmla="*/ 54000 h 269999"/>
              <a:gd name="connsiteX26" fmla="*/ 540000 w 1026000"/>
              <a:gd name="connsiteY26" fmla="*/ 27000 h 269999"/>
              <a:gd name="connsiteX27" fmla="*/ 567000 w 1026000"/>
              <a:gd name="connsiteY27" fmla="*/ 0 h 269999"/>
              <a:gd name="connsiteX28" fmla="*/ 594000 w 1026000"/>
              <a:gd name="connsiteY28" fmla="*/ 27000 h 269999"/>
              <a:gd name="connsiteX29" fmla="*/ 567000 w 1026000"/>
              <a:gd name="connsiteY29" fmla="*/ 54000 h 269999"/>
              <a:gd name="connsiteX30" fmla="*/ 675000 w 1026000"/>
              <a:gd name="connsiteY30" fmla="*/ 54000 h 269999"/>
              <a:gd name="connsiteX31" fmla="*/ 648000 w 1026000"/>
              <a:gd name="connsiteY31" fmla="*/ 27000 h 269999"/>
              <a:gd name="connsiteX32" fmla="*/ 675000 w 1026000"/>
              <a:gd name="connsiteY32" fmla="*/ 0 h 269999"/>
              <a:gd name="connsiteX33" fmla="*/ 702000 w 1026000"/>
              <a:gd name="connsiteY33" fmla="*/ 27000 h 269999"/>
              <a:gd name="connsiteX34" fmla="*/ 675000 w 1026000"/>
              <a:gd name="connsiteY34" fmla="*/ 54000 h 269999"/>
              <a:gd name="connsiteX35" fmla="*/ 783000 w 1026000"/>
              <a:gd name="connsiteY35" fmla="*/ 54000 h 269999"/>
              <a:gd name="connsiteX36" fmla="*/ 756000 w 1026000"/>
              <a:gd name="connsiteY36" fmla="*/ 27000 h 269999"/>
              <a:gd name="connsiteX37" fmla="*/ 783000 w 1026000"/>
              <a:gd name="connsiteY37" fmla="*/ 0 h 269999"/>
              <a:gd name="connsiteX38" fmla="*/ 810000 w 1026000"/>
              <a:gd name="connsiteY38" fmla="*/ 27000 h 269999"/>
              <a:gd name="connsiteX39" fmla="*/ 783000 w 1026000"/>
              <a:gd name="connsiteY39" fmla="*/ 54000 h 269999"/>
              <a:gd name="connsiteX40" fmla="*/ 891000 w 1026000"/>
              <a:gd name="connsiteY40" fmla="*/ 54000 h 269999"/>
              <a:gd name="connsiteX41" fmla="*/ 864000 w 1026000"/>
              <a:gd name="connsiteY41" fmla="*/ 27000 h 269999"/>
              <a:gd name="connsiteX42" fmla="*/ 891000 w 1026000"/>
              <a:gd name="connsiteY42" fmla="*/ 0 h 269999"/>
              <a:gd name="connsiteX43" fmla="*/ 918000 w 1026000"/>
              <a:gd name="connsiteY43" fmla="*/ 27000 h 269999"/>
              <a:gd name="connsiteX44" fmla="*/ 891000 w 1026000"/>
              <a:gd name="connsiteY44" fmla="*/ 54000 h 269999"/>
              <a:gd name="connsiteX45" fmla="*/ 999000 w 1026000"/>
              <a:gd name="connsiteY45" fmla="*/ 54000 h 269999"/>
              <a:gd name="connsiteX46" fmla="*/ 972000 w 1026000"/>
              <a:gd name="connsiteY46" fmla="*/ 27000 h 269999"/>
              <a:gd name="connsiteX47" fmla="*/ 999000 w 1026000"/>
              <a:gd name="connsiteY47" fmla="*/ 0 h 269999"/>
              <a:gd name="connsiteX48" fmla="*/ 1026000 w 1026000"/>
              <a:gd name="connsiteY48" fmla="*/ 27000 h 269999"/>
              <a:gd name="connsiteX49" fmla="*/ 999000 w 1026000"/>
              <a:gd name="connsiteY49" fmla="*/ 54000 h 269999"/>
              <a:gd name="connsiteX50" fmla="*/ 27000 w 1026000"/>
              <a:gd name="connsiteY50" fmla="*/ 161999 h 269999"/>
              <a:gd name="connsiteX51" fmla="*/ 0 w 1026000"/>
              <a:gd name="connsiteY51" fmla="*/ 134999 h 269999"/>
              <a:gd name="connsiteX52" fmla="*/ 27000 w 1026000"/>
              <a:gd name="connsiteY52" fmla="*/ 107999 h 269999"/>
              <a:gd name="connsiteX53" fmla="*/ 54000 w 1026000"/>
              <a:gd name="connsiteY53" fmla="*/ 134999 h 269999"/>
              <a:gd name="connsiteX54" fmla="*/ 27000 w 1026000"/>
              <a:gd name="connsiteY54" fmla="*/ 161999 h 269999"/>
              <a:gd name="connsiteX55" fmla="*/ 135000 w 1026000"/>
              <a:gd name="connsiteY55" fmla="*/ 161999 h 269999"/>
              <a:gd name="connsiteX56" fmla="*/ 108000 w 1026000"/>
              <a:gd name="connsiteY56" fmla="*/ 134999 h 269999"/>
              <a:gd name="connsiteX57" fmla="*/ 135000 w 1026000"/>
              <a:gd name="connsiteY57" fmla="*/ 107999 h 269999"/>
              <a:gd name="connsiteX58" fmla="*/ 162000 w 1026000"/>
              <a:gd name="connsiteY58" fmla="*/ 134999 h 269999"/>
              <a:gd name="connsiteX59" fmla="*/ 135000 w 1026000"/>
              <a:gd name="connsiteY59" fmla="*/ 161999 h 269999"/>
              <a:gd name="connsiteX60" fmla="*/ 243000 w 1026000"/>
              <a:gd name="connsiteY60" fmla="*/ 161999 h 269999"/>
              <a:gd name="connsiteX61" fmla="*/ 216000 w 1026000"/>
              <a:gd name="connsiteY61" fmla="*/ 134999 h 269999"/>
              <a:gd name="connsiteX62" fmla="*/ 243000 w 1026000"/>
              <a:gd name="connsiteY62" fmla="*/ 107999 h 269999"/>
              <a:gd name="connsiteX63" fmla="*/ 270000 w 1026000"/>
              <a:gd name="connsiteY63" fmla="*/ 134999 h 269999"/>
              <a:gd name="connsiteX64" fmla="*/ 243000 w 1026000"/>
              <a:gd name="connsiteY64" fmla="*/ 161999 h 269999"/>
              <a:gd name="connsiteX65" fmla="*/ 351000 w 1026000"/>
              <a:gd name="connsiteY65" fmla="*/ 161999 h 269999"/>
              <a:gd name="connsiteX66" fmla="*/ 324000 w 1026000"/>
              <a:gd name="connsiteY66" fmla="*/ 134999 h 269999"/>
              <a:gd name="connsiteX67" fmla="*/ 351000 w 1026000"/>
              <a:gd name="connsiteY67" fmla="*/ 107999 h 269999"/>
              <a:gd name="connsiteX68" fmla="*/ 378000 w 1026000"/>
              <a:gd name="connsiteY68" fmla="*/ 134999 h 269999"/>
              <a:gd name="connsiteX69" fmla="*/ 351000 w 1026000"/>
              <a:gd name="connsiteY69" fmla="*/ 161999 h 269999"/>
              <a:gd name="connsiteX70" fmla="*/ 459000 w 1026000"/>
              <a:gd name="connsiteY70" fmla="*/ 161999 h 269999"/>
              <a:gd name="connsiteX71" fmla="*/ 432000 w 1026000"/>
              <a:gd name="connsiteY71" fmla="*/ 134999 h 269999"/>
              <a:gd name="connsiteX72" fmla="*/ 459000 w 1026000"/>
              <a:gd name="connsiteY72" fmla="*/ 107999 h 269999"/>
              <a:gd name="connsiteX73" fmla="*/ 486000 w 1026000"/>
              <a:gd name="connsiteY73" fmla="*/ 134999 h 269999"/>
              <a:gd name="connsiteX74" fmla="*/ 459000 w 1026000"/>
              <a:gd name="connsiteY74" fmla="*/ 161999 h 269999"/>
              <a:gd name="connsiteX75" fmla="*/ 567000 w 1026000"/>
              <a:gd name="connsiteY75" fmla="*/ 161999 h 269999"/>
              <a:gd name="connsiteX76" fmla="*/ 540000 w 1026000"/>
              <a:gd name="connsiteY76" fmla="*/ 134999 h 269999"/>
              <a:gd name="connsiteX77" fmla="*/ 567000 w 1026000"/>
              <a:gd name="connsiteY77" fmla="*/ 107999 h 269999"/>
              <a:gd name="connsiteX78" fmla="*/ 594000 w 1026000"/>
              <a:gd name="connsiteY78" fmla="*/ 134999 h 269999"/>
              <a:gd name="connsiteX79" fmla="*/ 567000 w 1026000"/>
              <a:gd name="connsiteY79" fmla="*/ 161999 h 269999"/>
              <a:gd name="connsiteX80" fmla="*/ 675000 w 1026000"/>
              <a:gd name="connsiteY80" fmla="*/ 161999 h 269999"/>
              <a:gd name="connsiteX81" fmla="*/ 648000 w 1026000"/>
              <a:gd name="connsiteY81" fmla="*/ 134999 h 269999"/>
              <a:gd name="connsiteX82" fmla="*/ 675000 w 1026000"/>
              <a:gd name="connsiteY82" fmla="*/ 107999 h 269999"/>
              <a:gd name="connsiteX83" fmla="*/ 702000 w 1026000"/>
              <a:gd name="connsiteY83" fmla="*/ 134999 h 269999"/>
              <a:gd name="connsiteX84" fmla="*/ 675000 w 1026000"/>
              <a:gd name="connsiteY84" fmla="*/ 161999 h 269999"/>
              <a:gd name="connsiteX85" fmla="*/ 783000 w 1026000"/>
              <a:gd name="connsiteY85" fmla="*/ 161999 h 269999"/>
              <a:gd name="connsiteX86" fmla="*/ 756000 w 1026000"/>
              <a:gd name="connsiteY86" fmla="*/ 134999 h 269999"/>
              <a:gd name="connsiteX87" fmla="*/ 783000 w 1026000"/>
              <a:gd name="connsiteY87" fmla="*/ 107999 h 269999"/>
              <a:gd name="connsiteX88" fmla="*/ 810000 w 1026000"/>
              <a:gd name="connsiteY88" fmla="*/ 134999 h 269999"/>
              <a:gd name="connsiteX89" fmla="*/ 783000 w 1026000"/>
              <a:gd name="connsiteY89" fmla="*/ 161999 h 269999"/>
              <a:gd name="connsiteX90" fmla="*/ 891000 w 1026000"/>
              <a:gd name="connsiteY90" fmla="*/ 161999 h 269999"/>
              <a:gd name="connsiteX91" fmla="*/ 864000 w 1026000"/>
              <a:gd name="connsiteY91" fmla="*/ 134999 h 269999"/>
              <a:gd name="connsiteX92" fmla="*/ 891000 w 1026000"/>
              <a:gd name="connsiteY92" fmla="*/ 107999 h 269999"/>
              <a:gd name="connsiteX93" fmla="*/ 918000 w 1026000"/>
              <a:gd name="connsiteY93" fmla="*/ 134999 h 269999"/>
              <a:gd name="connsiteX94" fmla="*/ 891000 w 1026000"/>
              <a:gd name="connsiteY94" fmla="*/ 161999 h 269999"/>
              <a:gd name="connsiteX95" fmla="*/ 999000 w 1026000"/>
              <a:gd name="connsiteY95" fmla="*/ 161999 h 269999"/>
              <a:gd name="connsiteX96" fmla="*/ 972000 w 1026000"/>
              <a:gd name="connsiteY96" fmla="*/ 134999 h 269999"/>
              <a:gd name="connsiteX97" fmla="*/ 999000 w 1026000"/>
              <a:gd name="connsiteY97" fmla="*/ 107999 h 269999"/>
              <a:gd name="connsiteX98" fmla="*/ 1026000 w 1026000"/>
              <a:gd name="connsiteY98" fmla="*/ 134999 h 269999"/>
              <a:gd name="connsiteX99" fmla="*/ 999000 w 1026000"/>
              <a:gd name="connsiteY99" fmla="*/ 161999 h 269999"/>
              <a:gd name="connsiteX100" fmla="*/ 27000 w 1026000"/>
              <a:gd name="connsiteY100" fmla="*/ 269999 h 269999"/>
              <a:gd name="connsiteX101" fmla="*/ 0 w 1026000"/>
              <a:gd name="connsiteY101" fmla="*/ 243000 h 269999"/>
              <a:gd name="connsiteX102" fmla="*/ 27000 w 1026000"/>
              <a:gd name="connsiteY102" fmla="*/ 216000 h 269999"/>
              <a:gd name="connsiteX103" fmla="*/ 54000 w 1026000"/>
              <a:gd name="connsiteY103" fmla="*/ 243000 h 269999"/>
              <a:gd name="connsiteX104" fmla="*/ 27000 w 1026000"/>
              <a:gd name="connsiteY104" fmla="*/ 269999 h 269999"/>
              <a:gd name="connsiteX105" fmla="*/ 135000 w 1026000"/>
              <a:gd name="connsiteY105" fmla="*/ 269999 h 269999"/>
              <a:gd name="connsiteX106" fmla="*/ 108000 w 1026000"/>
              <a:gd name="connsiteY106" fmla="*/ 243000 h 269999"/>
              <a:gd name="connsiteX107" fmla="*/ 135000 w 1026000"/>
              <a:gd name="connsiteY107" fmla="*/ 216000 h 269999"/>
              <a:gd name="connsiteX108" fmla="*/ 162000 w 1026000"/>
              <a:gd name="connsiteY108" fmla="*/ 243000 h 269999"/>
              <a:gd name="connsiteX109" fmla="*/ 135000 w 1026000"/>
              <a:gd name="connsiteY109" fmla="*/ 269999 h 269999"/>
              <a:gd name="connsiteX110" fmla="*/ 243000 w 1026000"/>
              <a:gd name="connsiteY110" fmla="*/ 269999 h 269999"/>
              <a:gd name="connsiteX111" fmla="*/ 216000 w 1026000"/>
              <a:gd name="connsiteY111" fmla="*/ 243000 h 269999"/>
              <a:gd name="connsiteX112" fmla="*/ 243000 w 1026000"/>
              <a:gd name="connsiteY112" fmla="*/ 216000 h 269999"/>
              <a:gd name="connsiteX113" fmla="*/ 270000 w 1026000"/>
              <a:gd name="connsiteY113" fmla="*/ 243000 h 269999"/>
              <a:gd name="connsiteX114" fmla="*/ 243000 w 1026000"/>
              <a:gd name="connsiteY114" fmla="*/ 269999 h 269999"/>
              <a:gd name="connsiteX115" fmla="*/ 351000 w 1026000"/>
              <a:gd name="connsiteY115" fmla="*/ 269999 h 269999"/>
              <a:gd name="connsiteX116" fmla="*/ 324000 w 1026000"/>
              <a:gd name="connsiteY116" fmla="*/ 243000 h 269999"/>
              <a:gd name="connsiteX117" fmla="*/ 351000 w 1026000"/>
              <a:gd name="connsiteY117" fmla="*/ 216000 h 269999"/>
              <a:gd name="connsiteX118" fmla="*/ 378000 w 1026000"/>
              <a:gd name="connsiteY118" fmla="*/ 243000 h 269999"/>
              <a:gd name="connsiteX119" fmla="*/ 351000 w 1026000"/>
              <a:gd name="connsiteY119" fmla="*/ 269999 h 269999"/>
              <a:gd name="connsiteX120" fmla="*/ 459000 w 1026000"/>
              <a:gd name="connsiteY120" fmla="*/ 269999 h 269999"/>
              <a:gd name="connsiteX121" fmla="*/ 432000 w 1026000"/>
              <a:gd name="connsiteY121" fmla="*/ 243000 h 269999"/>
              <a:gd name="connsiteX122" fmla="*/ 459000 w 1026000"/>
              <a:gd name="connsiteY122" fmla="*/ 216000 h 269999"/>
              <a:gd name="connsiteX123" fmla="*/ 486000 w 1026000"/>
              <a:gd name="connsiteY123" fmla="*/ 243000 h 269999"/>
              <a:gd name="connsiteX124" fmla="*/ 459000 w 1026000"/>
              <a:gd name="connsiteY124" fmla="*/ 269999 h 269999"/>
              <a:gd name="connsiteX125" fmla="*/ 567000 w 1026000"/>
              <a:gd name="connsiteY125" fmla="*/ 269999 h 269999"/>
              <a:gd name="connsiteX126" fmla="*/ 540000 w 1026000"/>
              <a:gd name="connsiteY126" fmla="*/ 243000 h 269999"/>
              <a:gd name="connsiteX127" fmla="*/ 567000 w 1026000"/>
              <a:gd name="connsiteY127" fmla="*/ 216000 h 269999"/>
              <a:gd name="connsiteX128" fmla="*/ 594000 w 1026000"/>
              <a:gd name="connsiteY128" fmla="*/ 243000 h 269999"/>
              <a:gd name="connsiteX129" fmla="*/ 567000 w 1026000"/>
              <a:gd name="connsiteY129" fmla="*/ 269999 h 269999"/>
              <a:gd name="connsiteX130" fmla="*/ 675000 w 1026000"/>
              <a:gd name="connsiteY130" fmla="*/ 269999 h 269999"/>
              <a:gd name="connsiteX131" fmla="*/ 648000 w 1026000"/>
              <a:gd name="connsiteY131" fmla="*/ 243000 h 269999"/>
              <a:gd name="connsiteX132" fmla="*/ 675000 w 1026000"/>
              <a:gd name="connsiteY132" fmla="*/ 216000 h 269999"/>
              <a:gd name="connsiteX133" fmla="*/ 702000 w 1026000"/>
              <a:gd name="connsiteY133" fmla="*/ 243000 h 269999"/>
              <a:gd name="connsiteX134" fmla="*/ 675000 w 1026000"/>
              <a:gd name="connsiteY134" fmla="*/ 269999 h 269999"/>
              <a:gd name="connsiteX135" fmla="*/ 783000 w 1026000"/>
              <a:gd name="connsiteY135" fmla="*/ 269999 h 269999"/>
              <a:gd name="connsiteX136" fmla="*/ 756000 w 1026000"/>
              <a:gd name="connsiteY136" fmla="*/ 243000 h 269999"/>
              <a:gd name="connsiteX137" fmla="*/ 783000 w 1026000"/>
              <a:gd name="connsiteY137" fmla="*/ 216000 h 269999"/>
              <a:gd name="connsiteX138" fmla="*/ 810000 w 1026000"/>
              <a:gd name="connsiteY138" fmla="*/ 243000 h 269999"/>
              <a:gd name="connsiteX139" fmla="*/ 783000 w 1026000"/>
              <a:gd name="connsiteY139" fmla="*/ 269999 h 269999"/>
              <a:gd name="connsiteX140" fmla="*/ 891000 w 1026000"/>
              <a:gd name="connsiteY140" fmla="*/ 269999 h 269999"/>
              <a:gd name="connsiteX141" fmla="*/ 864000 w 1026000"/>
              <a:gd name="connsiteY141" fmla="*/ 243000 h 269999"/>
              <a:gd name="connsiteX142" fmla="*/ 891000 w 1026000"/>
              <a:gd name="connsiteY142" fmla="*/ 216000 h 269999"/>
              <a:gd name="connsiteX143" fmla="*/ 918000 w 1026000"/>
              <a:gd name="connsiteY143" fmla="*/ 243000 h 269999"/>
              <a:gd name="connsiteX144" fmla="*/ 891000 w 1026000"/>
              <a:gd name="connsiteY144" fmla="*/ 269999 h 269999"/>
              <a:gd name="connsiteX145" fmla="*/ 999000 w 1026000"/>
              <a:gd name="connsiteY145" fmla="*/ 269999 h 269999"/>
              <a:gd name="connsiteX146" fmla="*/ 972000 w 1026000"/>
              <a:gd name="connsiteY146" fmla="*/ 243000 h 269999"/>
              <a:gd name="connsiteX147" fmla="*/ 999000 w 1026000"/>
              <a:gd name="connsiteY147" fmla="*/ 216000 h 269999"/>
              <a:gd name="connsiteX148" fmla="*/ 1026000 w 1026000"/>
              <a:gd name="connsiteY148" fmla="*/ 243000 h 269999"/>
              <a:gd name="connsiteX149" fmla="*/ 999000 w 1026000"/>
              <a:gd name="connsiteY149" fmla="*/ 269999 h 26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026000" h="269999">
                <a:moveTo>
                  <a:pt x="27000" y="54000"/>
                </a:moveTo>
                <a:cubicBezTo>
                  <a:pt x="12088" y="54000"/>
                  <a:pt x="0" y="41912"/>
                  <a:pt x="0" y="27000"/>
                </a:cubicBezTo>
                <a:cubicBezTo>
                  <a:pt x="0" y="12087"/>
                  <a:pt x="12088" y="0"/>
                  <a:pt x="27000" y="0"/>
                </a:cubicBezTo>
                <a:cubicBezTo>
                  <a:pt x="41912" y="0"/>
                  <a:pt x="54000" y="12087"/>
                  <a:pt x="54000" y="27000"/>
                </a:cubicBezTo>
                <a:cubicBezTo>
                  <a:pt x="54000" y="41912"/>
                  <a:pt x="41912" y="54000"/>
                  <a:pt x="27000" y="54000"/>
                </a:cubicBezTo>
                <a:close/>
                <a:moveTo>
                  <a:pt x="135000" y="54000"/>
                </a:moveTo>
                <a:cubicBezTo>
                  <a:pt x="120088" y="54000"/>
                  <a:pt x="108000" y="41912"/>
                  <a:pt x="108000" y="27000"/>
                </a:cubicBezTo>
                <a:cubicBezTo>
                  <a:pt x="108000" y="12087"/>
                  <a:pt x="120088" y="0"/>
                  <a:pt x="135000" y="0"/>
                </a:cubicBezTo>
                <a:cubicBezTo>
                  <a:pt x="149912" y="0"/>
                  <a:pt x="162000" y="12087"/>
                  <a:pt x="162000" y="27000"/>
                </a:cubicBezTo>
                <a:cubicBezTo>
                  <a:pt x="162000" y="41912"/>
                  <a:pt x="149912" y="54000"/>
                  <a:pt x="135000" y="54000"/>
                </a:cubicBezTo>
                <a:close/>
                <a:moveTo>
                  <a:pt x="243000" y="54000"/>
                </a:moveTo>
                <a:cubicBezTo>
                  <a:pt x="228088" y="54000"/>
                  <a:pt x="216000" y="41912"/>
                  <a:pt x="216000" y="27000"/>
                </a:cubicBezTo>
                <a:cubicBezTo>
                  <a:pt x="216000" y="12087"/>
                  <a:pt x="228088" y="0"/>
                  <a:pt x="243000" y="0"/>
                </a:cubicBezTo>
                <a:cubicBezTo>
                  <a:pt x="257912" y="0"/>
                  <a:pt x="270000" y="12087"/>
                  <a:pt x="270000" y="27000"/>
                </a:cubicBezTo>
                <a:cubicBezTo>
                  <a:pt x="270000" y="41912"/>
                  <a:pt x="257912" y="54000"/>
                  <a:pt x="243000" y="54000"/>
                </a:cubicBezTo>
                <a:close/>
                <a:moveTo>
                  <a:pt x="351000" y="54000"/>
                </a:moveTo>
                <a:cubicBezTo>
                  <a:pt x="336088" y="54000"/>
                  <a:pt x="324000" y="41912"/>
                  <a:pt x="324000" y="27000"/>
                </a:cubicBezTo>
                <a:cubicBezTo>
                  <a:pt x="324000" y="12087"/>
                  <a:pt x="336088" y="0"/>
                  <a:pt x="351000" y="0"/>
                </a:cubicBezTo>
                <a:cubicBezTo>
                  <a:pt x="365912" y="0"/>
                  <a:pt x="378000" y="12087"/>
                  <a:pt x="378000" y="27000"/>
                </a:cubicBezTo>
                <a:cubicBezTo>
                  <a:pt x="378000" y="41912"/>
                  <a:pt x="365912" y="54000"/>
                  <a:pt x="351000" y="54000"/>
                </a:cubicBezTo>
                <a:close/>
                <a:moveTo>
                  <a:pt x="459000" y="54000"/>
                </a:moveTo>
                <a:cubicBezTo>
                  <a:pt x="444088" y="54000"/>
                  <a:pt x="432000" y="41912"/>
                  <a:pt x="432000" y="27000"/>
                </a:cubicBezTo>
                <a:cubicBezTo>
                  <a:pt x="432000" y="12087"/>
                  <a:pt x="444088" y="0"/>
                  <a:pt x="459000" y="0"/>
                </a:cubicBezTo>
                <a:cubicBezTo>
                  <a:pt x="473912" y="0"/>
                  <a:pt x="486000" y="12087"/>
                  <a:pt x="486000" y="27000"/>
                </a:cubicBezTo>
                <a:cubicBezTo>
                  <a:pt x="486000" y="41912"/>
                  <a:pt x="473912" y="54000"/>
                  <a:pt x="459000" y="54000"/>
                </a:cubicBezTo>
                <a:close/>
                <a:moveTo>
                  <a:pt x="567000" y="54000"/>
                </a:moveTo>
                <a:cubicBezTo>
                  <a:pt x="552088" y="54000"/>
                  <a:pt x="540000" y="41912"/>
                  <a:pt x="540000" y="27000"/>
                </a:cubicBezTo>
                <a:cubicBezTo>
                  <a:pt x="540000" y="12087"/>
                  <a:pt x="552088" y="0"/>
                  <a:pt x="567000" y="0"/>
                </a:cubicBezTo>
                <a:cubicBezTo>
                  <a:pt x="581912" y="0"/>
                  <a:pt x="594000" y="12087"/>
                  <a:pt x="594000" y="27000"/>
                </a:cubicBezTo>
                <a:cubicBezTo>
                  <a:pt x="594000" y="41912"/>
                  <a:pt x="581912" y="54000"/>
                  <a:pt x="567000" y="54000"/>
                </a:cubicBezTo>
                <a:close/>
                <a:moveTo>
                  <a:pt x="675000" y="54000"/>
                </a:moveTo>
                <a:cubicBezTo>
                  <a:pt x="660088" y="54000"/>
                  <a:pt x="648000" y="41912"/>
                  <a:pt x="648000" y="27000"/>
                </a:cubicBezTo>
                <a:cubicBezTo>
                  <a:pt x="648000" y="12087"/>
                  <a:pt x="660088" y="0"/>
                  <a:pt x="675000" y="0"/>
                </a:cubicBezTo>
                <a:cubicBezTo>
                  <a:pt x="689912" y="0"/>
                  <a:pt x="702000" y="12087"/>
                  <a:pt x="702000" y="27000"/>
                </a:cubicBezTo>
                <a:cubicBezTo>
                  <a:pt x="702000" y="41912"/>
                  <a:pt x="689912" y="54000"/>
                  <a:pt x="675000" y="54000"/>
                </a:cubicBezTo>
                <a:close/>
                <a:moveTo>
                  <a:pt x="783000" y="54000"/>
                </a:moveTo>
                <a:cubicBezTo>
                  <a:pt x="768088" y="54000"/>
                  <a:pt x="756000" y="41912"/>
                  <a:pt x="756000" y="27000"/>
                </a:cubicBezTo>
                <a:cubicBezTo>
                  <a:pt x="756000" y="12087"/>
                  <a:pt x="768088" y="0"/>
                  <a:pt x="783000" y="0"/>
                </a:cubicBezTo>
                <a:cubicBezTo>
                  <a:pt x="797912" y="0"/>
                  <a:pt x="810000" y="12087"/>
                  <a:pt x="810000" y="27000"/>
                </a:cubicBezTo>
                <a:cubicBezTo>
                  <a:pt x="810000" y="41912"/>
                  <a:pt x="797912" y="54000"/>
                  <a:pt x="783000" y="54000"/>
                </a:cubicBezTo>
                <a:close/>
                <a:moveTo>
                  <a:pt x="891000" y="54000"/>
                </a:moveTo>
                <a:cubicBezTo>
                  <a:pt x="876088" y="54000"/>
                  <a:pt x="864000" y="41912"/>
                  <a:pt x="864000" y="27000"/>
                </a:cubicBezTo>
                <a:cubicBezTo>
                  <a:pt x="864000" y="12087"/>
                  <a:pt x="876088" y="0"/>
                  <a:pt x="891000" y="0"/>
                </a:cubicBezTo>
                <a:cubicBezTo>
                  <a:pt x="905912" y="0"/>
                  <a:pt x="918000" y="12087"/>
                  <a:pt x="918000" y="27000"/>
                </a:cubicBezTo>
                <a:cubicBezTo>
                  <a:pt x="918000" y="41912"/>
                  <a:pt x="905912" y="54000"/>
                  <a:pt x="891000" y="54000"/>
                </a:cubicBezTo>
                <a:close/>
                <a:moveTo>
                  <a:pt x="999000" y="54000"/>
                </a:moveTo>
                <a:cubicBezTo>
                  <a:pt x="984088" y="54000"/>
                  <a:pt x="972000" y="41912"/>
                  <a:pt x="972000" y="27000"/>
                </a:cubicBezTo>
                <a:cubicBezTo>
                  <a:pt x="972000" y="12087"/>
                  <a:pt x="984088" y="0"/>
                  <a:pt x="999000" y="0"/>
                </a:cubicBezTo>
                <a:cubicBezTo>
                  <a:pt x="1013912" y="0"/>
                  <a:pt x="1026000" y="12087"/>
                  <a:pt x="1026000" y="27000"/>
                </a:cubicBezTo>
                <a:cubicBezTo>
                  <a:pt x="1026000" y="41912"/>
                  <a:pt x="1013912" y="54000"/>
                  <a:pt x="999000" y="54000"/>
                </a:cubicBezTo>
                <a:close/>
                <a:moveTo>
                  <a:pt x="27000" y="161999"/>
                </a:moveTo>
                <a:cubicBezTo>
                  <a:pt x="12088" y="161999"/>
                  <a:pt x="0" y="149912"/>
                  <a:pt x="0" y="134999"/>
                </a:cubicBezTo>
                <a:cubicBezTo>
                  <a:pt x="0" y="120087"/>
                  <a:pt x="12088" y="107999"/>
                  <a:pt x="27000" y="107999"/>
                </a:cubicBezTo>
                <a:cubicBezTo>
                  <a:pt x="41912" y="107999"/>
                  <a:pt x="54000" y="120087"/>
                  <a:pt x="54000" y="134999"/>
                </a:cubicBezTo>
                <a:cubicBezTo>
                  <a:pt x="54000" y="149912"/>
                  <a:pt x="41912" y="161999"/>
                  <a:pt x="27000" y="161999"/>
                </a:cubicBezTo>
                <a:close/>
                <a:moveTo>
                  <a:pt x="135000" y="161999"/>
                </a:moveTo>
                <a:cubicBezTo>
                  <a:pt x="120088" y="161999"/>
                  <a:pt x="108000" y="149912"/>
                  <a:pt x="108000" y="134999"/>
                </a:cubicBezTo>
                <a:cubicBezTo>
                  <a:pt x="108000" y="120087"/>
                  <a:pt x="120088" y="107999"/>
                  <a:pt x="135000" y="107999"/>
                </a:cubicBezTo>
                <a:cubicBezTo>
                  <a:pt x="149912" y="107999"/>
                  <a:pt x="162000" y="120087"/>
                  <a:pt x="162000" y="134999"/>
                </a:cubicBezTo>
                <a:cubicBezTo>
                  <a:pt x="162000" y="149912"/>
                  <a:pt x="149912" y="161999"/>
                  <a:pt x="135000" y="161999"/>
                </a:cubicBezTo>
                <a:close/>
                <a:moveTo>
                  <a:pt x="243000" y="161999"/>
                </a:moveTo>
                <a:cubicBezTo>
                  <a:pt x="228088" y="161999"/>
                  <a:pt x="216000" y="149912"/>
                  <a:pt x="216000" y="134999"/>
                </a:cubicBezTo>
                <a:cubicBezTo>
                  <a:pt x="216000" y="120087"/>
                  <a:pt x="228088" y="107999"/>
                  <a:pt x="243000" y="107999"/>
                </a:cubicBezTo>
                <a:cubicBezTo>
                  <a:pt x="257912" y="107999"/>
                  <a:pt x="270000" y="120087"/>
                  <a:pt x="270000" y="134999"/>
                </a:cubicBezTo>
                <a:cubicBezTo>
                  <a:pt x="270000" y="149912"/>
                  <a:pt x="257912" y="161999"/>
                  <a:pt x="243000" y="161999"/>
                </a:cubicBezTo>
                <a:close/>
                <a:moveTo>
                  <a:pt x="351000" y="161999"/>
                </a:moveTo>
                <a:cubicBezTo>
                  <a:pt x="336088" y="161999"/>
                  <a:pt x="324000" y="149912"/>
                  <a:pt x="324000" y="134999"/>
                </a:cubicBezTo>
                <a:cubicBezTo>
                  <a:pt x="324000" y="120087"/>
                  <a:pt x="336088" y="107999"/>
                  <a:pt x="351000" y="107999"/>
                </a:cubicBezTo>
                <a:cubicBezTo>
                  <a:pt x="365912" y="107999"/>
                  <a:pt x="378000" y="120087"/>
                  <a:pt x="378000" y="134999"/>
                </a:cubicBezTo>
                <a:cubicBezTo>
                  <a:pt x="378000" y="149912"/>
                  <a:pt x="365912" y="161999"/>
                  <a:pt x="351000" y="161999"/>
                </a:cubicBezTo>
                <a:close/>
                <a:moveTo>
                  <a:pt x="459000" y="161999"/>
                </a:moveTo>
                <a:cubicBezTo>
                  <a:pt x="444088" y="161999"/>
                  <a:pt x="432000" y="149912"/>
                  <a:pt x="432000" y="134999"/>
                </a:cubicBezTo>
                <a:cubicBezTo>
                  <a:pt x="432000" y="120087"/>
                  <a:pt x="444088" y="107999"/>
                  <a:pt x="459000" y="107999"/>
                </a:cubicBezTo>
                <a:cubicBezTo>
                  <a:pt x="473912" y="107999"/>
                  <a:pt x="486000" y="120087"/>
                  <a:pt x="486000" y="134999"/>
                </a:cubicBezTo>
                <a:cubicBezTo>
                  <a:pt x="486000" y="149912"/>
                  <a:pt x="473912" y="161999"/>
                  <a:pt x="459000" y="161999"/>
                </a:cubicBezTo>
                <a:close/>
                <a:moveTo>
                  <a:pt x="567000" y="161999"/>
                </a:moveTo>
                <a:cubicBezTo>
                  <a:pt x="552088" y="161999"/>
                  <a:pt x="540000" y="149912"/>
                  <a:pt x="540000" y="134999"/>
                </a:cubicBezTo>
                <a:cubicBezTo>
                  <a:pt x="540000" y="120087"/>
                  <a:pt x="552088" y="107999"/>
                  <a:pt x="567000" y="107999"/>
                </a:cubicBezTo>
                <a:cubicBezTo>
                  <a:pt x="581912" y="107999"/>
                  <a:pt x="594000" y="120087"/>
                  <a:pt x="594000" y="134999"/>
                </a:cubicBezTo>
                <a:cubicBezTo>
                  <a:pt x="594000" y="149912"/>
                  <a:pt x="581912" y="161999"/>
                  <a:pt x="567000" y="161999"/>
                </a:cubicBezTo>
                <a:close/>
                <a:moveTo>
                  <a:pt x="675000" y="161999"/>
                </a:moveTo>
                <a:cubicBezTo>
                  <a:pt x="660088" y="161999"/>
                  <a:pt x="648000" y="149912"/>
                  <a:pt x="648000" y="134999"/>
                </a:cubicBezTo>
                <a:cubicBezTo>
                  <a:pt x="648000" y="120087"/>
                  <a:pt x="660088" y="107999"/>
                  <a:pt x="675000" y="107999"/>
                </a:cubicBezTo>
                <a:cubicBezTo>
                  <a:pt x="689912" y="107999"/>
                  <a:pt x="702000" y="120087"/>
                  <a:pt x="702000" y="134999"/>
                </a:cubicBezTo>
                <a:cubicBezTo>
                  <a:pt x="702000" y="149912"/>
                  <a:pt x="689912" y="161999"/>
                  <a:pt x="675000" y="161999"/>
                </a:cubicBezTo>
                <a:close/>
                <a:moveTo>
                  <a:pt x="783000" y="161999"/>
                </a:moveTo>
                <a:cubicBezTo>
                  <a:pt x="768088" y="161999"/>
                  <a:pt x="756000" y="149912"/>
                  <a:pt x="756000" y="134999"/>
                </a:cubicBezTo>
                <a:cubicBezTo>
                  <a:pt x="756000" y="120087"/>
                  <a:pt x="768088" y="107999"/>
                  <a:pt x="783000" y="107999"/>
                </a:cubicBezTo>
                <a:cubicBezTo>
                  <a:pt x="797912" y="107999"/>
                  <a:pt x="810000" y="120087"/>
                  <a:pt x="810000" y="134999"/>
                </a:cubicBezTo>
                <a:cubicBezTo>
                  <a:pt x="810000" y="149912"/>
                  <a:pt x="797912" y="161999"/>
                  <a:pt x="783000" y="161999"/>
                </a:cubicBezTo>
                <a:close/>
                <a:moveTo>
                  <a:pt x="891000" y="161999"/>
                </a:moveTo>
                <a:cubicBezTo>
                  <a:pt x="876088" y="161999"/>
                  <a:pt x="864000" y="149912"/>
                  <a:pt x="864000" y="134999"/>
                </a:cubicBezTo>
                <a:cubicBezTo>
                  <a:pt x="864000" y="120087"/>
                  <a:pt x="876088" y="107999"/>
                  <a:pt x="891000" y="107999"/>
                </a:cubicBezTo>
                <a:cubicBezTo>
                  <a:pt x="905912" y="107999"/>
                  <a:pt x="918000" y="120087"/>
                  <a:pt x="918000" y="134999"/>
                </a:cubicBezTo>
                <a:cubicBezTo>
                  <a:pt x="918000" y="149912"/>
                  <a:pt x="905912" y="161999"/>
                  <a:pt x="891000" y="161999"/>
                </a:cubicBezTo>
                <a:close/>
                <a:moveTo>
                  <a:pt x="999000" y="161999"/>
                </a:moveTo>
                <a:cubicBezTo>
                  <a:pt x="984088" y="161999"/>
                  <a:pt x="972000" y="149912"/>
                  <a:pt x="972000" y="134999"/>
                </a:cubicBezTo>
                <a:cubicBezTo>
                  <a:pt x="972000" y="120087"/>
                  <a:pt x="984088" y="107999"/>
                  <a:pt x="999000" y="107999"/>
                </a:cubicBezTo>
                <a:cubicBezTo>
                  <a:pt x="1013912" y="107999"/>
                  <a:pt x="1026000" y="120087"/>
                  <a:pt x="1026000" y="134999"/>
                </a:cubicBezTo>
                <a:cubicBezTo>
                  <a:pt x="1026000" y="149912"/>
                  <a:pt x="1013912" y="161999"/>
                  <a:pt x="999000" y="161999"/>
                </a:cubicBezTo>
                <a:close/>
                <a:moveTo>
                  <a:pt x="27000" y="269999"/>
                </a:moveTo>
                <a:cubicBezTo>
                  <a:pt x="12088" y="269999"/>
                  <a:pt x="0" y="257911"/>
                  <a:pt x="0" y="243000"/>
                </a:cubicBezTo>
                <a:cubicBezTo>
                  <a:pt x="0" y="228088"/>
                  <a:pt x="12088" y="216000"/>
                  <a:pt x="27000" y="216000"/>
                </a:cubicBezTo>
                <a:cubicBezTo>
                  <a:pt x="41912" y="216000"/>
                  <a:pt x="54000" y="228088"/>
                  <a:pt x="54000" y="243000"/>
                </a:cubicBezTo>
                <a:cubicBezTo>
                  <a:pt x="54000" y="257911"/>
                  <a:pt x="41912" y="269999"/>
                  <a:pt x="27000" y="269999"/>
                </a:cubicBezTo>
                <a:close/>
                <a:moveTo>
                  <a:pt x="135000" y="269999"/>
                </a:moveTo>
                <a:cubicBezTo>
                  <a:pt x="120088" y="269999"/>
                  <a:pt x="108000" y="257911"/>
                  <a:pt x="108000" y="243000"/>
                </a:cubicBezTo>
                <a:cubicBezTo>
                  <a:pt x="108000" y="228088"/>
                  <a:pt x="120088" y="216000"/>
                  <a:pt x="135000" y="216000"/>
                </a:cubicBezTo>
                <a:cubicBezTo>
                  <a:pt x="149912" y="216000"/>
                  <a:pt x="162000" y="228088"/>
                  <a:pt x="162000" y="243000"/>
                </a:cubicBezTo>
                <a:cubicBezTo>
                  <a:pt x="162000" y="257911"/>
                  <a:pt x="149912" y="269999"/>
                  <a:pt x="135000" y="269999"/>
                </a:cubicBezTo>
                <a:close/>
                <a:moveTo>
                  <a:pt x="243000" y="269999"/>
                </a:moveTo>
                <a:cubicBezTo>
                  <a:pt x="228088" y="269999"/>
                  <a:pt x="216000" y="257911"/>
                  <a:pt x="216000" y="243000"/>
                </a:cubicBezTo>
                <a:cubicBezTo>
                  <a:pt x="216000" y="228088"/>
                  <a:pt x="228088" y="216000"/>
                  <a:pt x="243000" y="216000"/>
                </a:cubicBezTo>
                <a:cubicBezTo>
                  <a:pt x="257912" y="216000"/>
                  <a:pt x="270000" y="228088"/>
                  <a:pt x="270000" y="243000"/>
                </a:cubicBezTo>
                <a:cubicBezTo>
                  <a:pt x="270000" y="257911"/>
                  <a:pt x="257912" y="269999"/>
                  <a:pt x="243000" y="269999"/>
                </a:cubicBezTo>
                <a:close/>
                <a:moveTo>
                  <a:pt x="351000" y="269999"/>
                </a:moveTo>
                <a:cubicBezTo>
                  <a:pt x="336088" y="269999"/>
                  <a:pt x="324000" y="257911"/>
                  <a:pt x="324000" y="243000"/>
                </a:cubicBezTo>
                <a:cubicBezTo>
                  <a:pt x="324000" y="228088"/>
                  <a:pt x="336088" y="216000"/>
                  <a:pt x="351000" y="216000"/>
                </a:cubicBezTo>
                <a:cubicBezTo>
                  <a:pt x="365912" y="216000"/>
                  <a:pt x="378000" y="228088"/>
                  <a:pt x="378000" y="243000"/>
                </a:cubicBezTo>
                <a:cubicBezTo>
                  <a:pt x="378000" y="257911"/>
                  <a:pt x="365912" y="269999"/>
                  <a:pt x="351000" y="269999"/>
                </a:cubicBezTo>
                <a:close/>
                <a:moveTo>
                  <a:pt x="459000" y="269999"/>
                </a:moveTo>
                <a:cubicBezTo>
                  <a:pt x="444088" y="269999"/>
                  <a:pt x="432000" y="257911"/>
                  <a:pt x="432000" y="243000"/>
                </a:cubicBezTo>
                <a:cubicBezTo>
                  <a:pt x="432000" y="228088"/>
                  <a:pt x="444088" y="216000"/>
                  <a:pt x="459000" y="216000"/>
                </a:cubicBezTo>
                <a:cubicBezTo>
                  <a:pt x="473912" y="216000"/>
                  <a:pt x="486000" y="228088"/>
                  <a:pt x="486000" y="243000"/>
                </a:cubicBezTo>
                <a:cubicBezTo>
                  <a:pt x="486000" y="257911"/>
                  <a:pt x="473912" y="269999"/>
                  <a:pt x="459000" y="269999"/>
                </a:cubicBezTo>
                <a:close/>
                <a:moveTo>
                  <a:pt x="567000" y="269999"/>
                </a:moveTo>
                <a:cubicBezTo>
                  <a:pt x="552088" y="269999"/>
                  <a:pt x="540000" y="257911"/>
                  <a:pt x="540000" y="243000"/>
                </a:cubicBezTo>
                <a:cubicBezTo>
                  <a:pt x="540000" y="228088"/>
                  <a:pt x="552088" y="216000"/>
                  <a:pt x="567000" y="216000"/>
                </a:cubicBezTo>
                <a:cubicBezTo>
                  <a:pt x="581912" y="216000"/>
                  <a:pt x="594000" y="228088"/>
                  <a:pt x="594000" y="243000"/>
                </a:cubicBezTo>
                <a:cubicBezTo>
                  <a:pt x="594000" y="257911"/>
                  <a:pt x="581912" y="269999"/>
                  <a:pt x="567000" y="269999"/>
                </a:cubicBezTo>
                <a:close/>
                <a:moveTo>
                  <a:pt x="675000" y="269999"/>
                </a:moveTo>
                <a:cubicBezTo>
                  <a:pt x="660088" y="269999"/>
                  <a:pt x="648000" y="257911"/>
                  <a:pt x="648000" y="243000"/>
                </a:cubicBezTo>
                <a:cubicBezTo>
                  <a:pt x="648000" y="228088"/>
                  <a:pt x="660088" y="216000"/>
                  <a:pt x="675000" y="216000"/>
                </a:cubicBezTo>
                <a:cubicBezTo>
                  <a:pt x="689912" y="216000"/>
                  <a:pt x="702000" y="228088"/>
                  <a:pt x="702000" y="243000"/>
                </a:cubicBezTo>
                <a:cubicBezTo>
                  <a:pt x="702000" y="257911"/>
                  <a:pt x="689912" y="269999"/>
                  <a:pt x="675000" y="269999"/>
                </a:cubicBezTo>
                <a:close/>
                <a:moveTo>
                  <a:pt x="783000" y="269999"/>
                </a:moveTo>
                <a:cubicBezTo>
                  <a:pt x="768088" y="269999"/>
                  <a:pt x="756000" y="257911"/>
                  <a:pt x="756000" y="243000"/>
                </a:cubicBezTo>
                <a:cubicBezTo>
                  <a:pt x="756000" y="228088"/>
                  <a:pt x="768088" y="216000"/>
                  <a:pt x="783000" y="216000"/>
                </a:cubicBezTo>
                <a:cubicBezTo>
                  <a:pt x="797912" y="216000"/>
                  <a:pt x="810000" y="228088"/>
                  <a:pt x="810000" y="243000"/>
                </a:cubicBezTo>
                <a:cubicBezTo>
                  <a:pt x="810000" y="257911"/>
                  <a:pt x="797912" y="269999"/>
                  <a:pt x="783000" y="269999"/>
                </a:cubicBezTo>
                <a:close/>
                <a:moveTo>
                  <a:pt x="891000" y="269999"/>
                </a:moveTo>
                <a:cubicBezTo>
                  <a:pt x="876088" y="269999"/>
                  <a:pt x="864000" y="257911"/>
                  <a:pt x="864000" y="243000"/>
                </a:cubicBezTo>
                <a:cubicBezTo>
                  <a:pt x="864000" y="228088"/>
                  <a:pt x="876088" y="216000"/>
                  <a:pt x="891000" y="216000"/>
                </a:cubicBezTo>
                <a:cubicBezTo>
                  <a:pt x="905912" y="216000"/>
                  <a:pt x="918000" y="228088"/>
                  <a:pt x="918000" y="243000"/>
                </a:cubicBezTo>
                <a:cubicBezTo>
                  <a:pt x="918000" y="257911"/>
                  <a:pt x="905912" y="269999"/>
                  <a:pt x="891000" y="269999"/>
                </a:cubicBezTo>
                <a:close/>
                <a:moveTo>
                  <a:pt x="999000" y="269999"/>
                </a:moveTo>
                <a:cubicBezTo>
                  <a:pt x="984088" y="269999"/>
                  <a:pt x="972000" y="257911"/>
                  <a:pt x="972000" y="243000"/>
                </a:cubicBezTo>
                <a:cubicBezTo>
                  <a:pt x="972000" y="228088"/>
                  <a:pt x="984088" y="216000"/>
                  <a:pt x="999000" y="216000"/>
                </a:cubicBezTo>
                <a:cubicBezTo>
                  <a:pt x="1013912" y="216000"/>
                  <a:pt x="1026000" y="228088"/>
                  <a:pt x="1026000" y="243000"/>
                </a:cubicBezTo>
                <a:cubicBezTo>
                  <a:pt x="1026000" y="257911"/>
                  <a:pt x="1013912" y="269999"/>
                  <a:pt x="999000" y="269999"/>
                </a:cubicBezTo>
                <a:close/>
              </a:path>
            </a:pathLst>
          </a:custGeom>
          <a:solidFill>
            <a:srgbClr val="FF8728"/>
          </a:solidFill>
          <a:ln>
            <a:noFill/>
          </a:ln>
          <a:effectLst>
            <a:outerShdw blurRad="4699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5331" tIns="67666" rIns="135331" bIns="67666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2664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00473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2B27AD89-7642-AA0F-9517-6B3B8C412468}"/>
              </a:ext>
            </a:extLst>
          </p:cNvPr>
          <p:cNvSpPr/>
          <p:nvPr/>
        </p:nvSpPr>
        <p:spPr>
          <a:xfrm>
            <a:off x="6090854" y="1099167"/>
            <a:ext cx="2448378" cy="2448378"/>
          </a:xfrm>
          <a:prstGeom prst="roundRect">
            <a:avLst/>
          </a:prstGeom>
          <a:blipFill>
            <a:blip r:embed="rId6"/>
            <a:srcRect/>
            <a:stretch>
              <a:fillRect l="-24889" r="-24889"/>
            </a:stretch>
          </a:blipFill>
          <a:ln w="76200">
            <a:solidFill>
              <a:srgbClr val="006B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8B38C40-8007-1782-CCD6-E471D3049517}"/>
              </a:ext>
            </a:extLst>
          </p:cNvPr>
          <p:cNvGrpSpPr/>
          <p:nvPr/>
        </p:nvGrpSpPr>
        <p:grpSpPr>
          <a:xfrm rot="5400000">
            <a:off x="-1199252" y="2088252"/>
            <a:ext cx="2636027" cy="237523"/>
            <a:chOff x="9085752" y="321603"/>
            <a:chExt cx="2636027" cy="237523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9D9E68F2-0316-0FBE-B341-4CDB9C0625DD}"/>
                </a:ext>
              </a:extLst>
            </p:cNvPr>
            <p:cNvSpPr/>
            <p:nvPr/>
          </p:nvSpPr>
          <p:spPr>
            <a:xfrm>
              <a:off x="9085752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56E03656-0ED9-4630-8CDD-9EF27D82188E}"/>
                </a:ext>
              </a:extLst>
            </p:cNvPr>
            <p:cNvSpPr/>
            <p:nvPr/>
          </p:nvSpPr>
          <p:spPr>
            <a:xfrm>
              <a:off x="9292273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B5208268-A7BC-F1C4-ADDD-A4581CEC2096}"/>
                </a:ext>
              </a:extLst>
            </p:cNvPr>
            <p:cNvSpPr/>
            <p:nvPr/>
          </p:nvSpPr>
          <p:spPr>
            <a:xfrm>
              <a:off x="9498794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B62A1B72-B075-08B7-E77D-C209C4045AF9}"/>
                </a:ext>
              </a:extLst>
            </p:cNvPr>
            <p:cNvSpPr/>
            <p:nvPr/>
          </p:nvSpPr>
          <p:spPr>
            <a:xfrm>
              <a:off x="9705315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1A81230D-DB80-E0DA-E743-D280AE4302E3}"/>
                </a:ext>
              </a:extLst>
            </p:cNvPr>
            <p:cNvSpPr/>
            <p:nvPr/>
          </p:nvSpPr>
          <p:spPr>
            <a:xfrm>
              <a:off x="9911836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E7B5961F-6B09-E215-C207-AD64ABE583CD}"/>
                </a:ext>
              </a:extLst>
            </p:cNvPr>
            <p:cNvSpPr/>
            <p:nvPr/>
          </p:nvSpPr>
          <p:spPr>
            <a:xfrm>
              <a:off x="10118357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0CA8F091-550D-6ADB-AAC6-FA5FD240203F}"/>
                </a:ext>
              </a:extLst>
            </p:cNvPr>
            <p:cNvSpPr/>
            <p:nvPr/>
          </p:nvSpPr>
          <p:spPr>
            <a:xfrm>
              <a:off x="10324878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E1B5B4A1-9871-F5C8-03A6-09B635688EF1}"/>
                </a:ext>
              </a:extLst>
            </p:cNvPr>
            <p:cNvSpPr/>
            <p:nvPr/>
          </p:nvSpPr>
          <p:spPr>
            <a:xfrm>
              <a:off x="10531399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75539169-DCF5-C43F-4AD9-94B785A6DD02}"/>
                </a:ext>
              </a:extLst>
            </p:cNvPr>
            <p:cNvSpPr/>
            <p:nvPr/>
          </p:nvSpPr>
          <p:spPr>
            <a:xfrm>
              <a:off x="10737920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23CAA0E3-0A4B-90CF-97E4-2507A0ABF829}"/>
                </a:ext>
              </a:extLst>
            </p:cNvPr>
            <p:cNvSpPr/>
            <p:nvPr/>
          </p:nvSpPr>
          <p:spPr>
            <a:xfrm>
              <a:off x="10944441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3C6A0602-351A-81FC-8D55-6CDB60133012}"/>
                </a:ext>
              </a:extLst>
            </p:cNvPr>
            <p:cNvSpPr/>
            <p:nvPr/>
          </p:nvSpPr>
          <p:spPr>
            <a:xfrm>
              <a:off x="11150962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2C48379E-2C62-39D7-D9AA-CEDDA13683AE}"/>
                </a:ext>
              </a:extLst>
            </p:cNvPr>
            <p:cNvSpPr/>
            <p:nvPr/>
          </p:nvSpPr>
          <p:spPr>
            <a:xfrm>
              <a:off x="11357483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FFA8B94C-2B58-8178-C2E7-65615B973324}"/>
                </a:ext>
              </a:extLst>
            </p:cNvPr>
            <p:cNvSpPr/>
            <p:nvPr/>
          </p:nvSpPr>
          <p:spPr>
            <a:xfrm>
              <a:off x="11564001" y="321603"/>
              <a:ext cx="157778" cy="237523"/>
            </a:xfrm>
            <a:prstGeom prst="parallelogram">
              <a:avLst>
                <a:gd name="adj" fmla="val 50758"/>
              </a:avLst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D16F794-D135-2D64-0E9D-812A9B213567}"/>
              </a:ext>
            </a:extLst>
          </p:cNvPr>
          <p:cNvSpPr/>
          <p:nvPr/>
        </p:nvSpPr>
        <p:spPr>
          <a:xfrm>
            <a:off x="7578975" y="1724934"/>
            <a:ext cx="3448050" cy="3448050"/>
          </a:xfrm>
          <a:prstGeom prst="roundRect">
            <a:avLst/>
          </a:prstGeom>
          <a:blipFill>
            <a:blip r:embed="rId6"/>
            <a:srcRect/>
            <a:stretch>
              <a:fillRect l="-24889" r="-24889"/>
            </a:stretch>
          </a:blipFill>
          <a:ln w="76200">
            <a:solidFill>
              <a:srgbClr val="006B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AF86C77-0454-6FFC-0884-3B9B32B0A4FF}"/>
              </a:ext>
            </a:extLst>
          </p:cNvPr>
          <p:cNvSpPr/>
          <p:nvPr/>
        </p:nvSpPr>
        <p:spPr>
          <a:xfrm flipH="1">
            <a:off x="12034525" y="3231926"/>
            <a:ext cx="157475" cy="394147"/>
          </a:xfrm>
          <a:custGeom>
            <a:avLst/>
            <a:gdLst>
              <a:gd name="connsiteX0" fmla="*/ 0 w 157475"/>
              <a:gd name="connsiteY0" fmla="*/ 0 h 394147"/>
              <a:gd name="connsiteX1" fmla="*/ 33801 w 157475"/>
              <a:gd name="connsiteY1" fmla="*/ 10492 h 394147"/>
              <a:gd name="connsiteX2" fmla="*/ 157475 w 157475"/>
              <a:gd name="connsiteY2" fmla="*/ 197073 h 394147"/>
              <a:gd name="connsiteX3" fmla="*/ 33801 w 157475"/>
              <a:gd name="connsiteY3" fmla="*/ 383654 h 394147"/>
              <a:gd name="connsiteX4" fmla="*/ 0 w 157475"/>
              <a:gd name="connsiteY4" fmla="*/ 394147 h 394147"/>
              <a:gd name="connsiteX5" fmla="*/ 0 w 157475"/>
              <a:gd name="connsiteY5" fmla="*/ 348477 h 394147"/>
              <a:gd name="connsiteX6" fmla="*/ 17452 w 157475"/>
              <a:gd name="connsiteY6" fmla="*/ 344954 h 394147"/>
              <a:gd name="connsiteX7" fmla="*/ 115474 w 157475"/>
              <a:gd name="connsiteY7" fmla="*/ 197073 h 394147"/>
              <a:gd name="connsiteX8" fmla="*/ 17452 w 157475"/>
              <a:gd name="connsiteY8" fmla="*/ 49193 h 394147"/>
              <a:gd name="connsiteX9" fmla="*/ 0 w 157475"/>
              <a:gd name="connsiteY9" fmla="*/ 45669 h 39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475" h="394147">
                <a:moveTo>
                  <a:pt x="0" y="0"/>
                </a:moveTo>
                <a:lnTo>
                  <a:pt x="33801" y="10492"/>
                </a:lnTo>
                <a:cubicBezTo>
                  <a:pt x="106479" y="41233"/>
                  <a:pt x="157475" y="113198"/>
                  <a:pt x="157475" y="197073"/>
                </a:cubicBezTo>
                <a:cubicBezTo>
                  <a:pt x="157475" y="280949"/>
                  <a:pt x="106479" y="352914"/>
                  <a:pt x="33801" y="383654"/>
                </a:cubicBezTo>
                <a:lnTo>
                  <a:pt x="0" y="394147"/>
                </a:lnTo>
                <a:lnTo>
                  <a:pt x="0" y="348477"/>
                </a:lnTo>
                <a:lnTo>
                  <a:pt x="17452" y="344954"/>
                </a:lnTo>
                <a:cubicBezTo>
                  <a:pt x="75056" y="320590"/>
                  <a:pt x="115474" y="263552"/>
                  <a:pt x="115474" y="197073"/>
                </a:cubicBezTo>
                <a:cubicBezTo>
                  <a:pt x="115474" y="130595"/>
                  <a:pt x="75056" y="73557"/>
                  <a:pt x="17452" y="49193"/>
                </a:cubicBezTo>
                <a:lnTo>
                  <a:pt x="0" y="45669"/>
                </a:ln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十字形 21">
            <a:extLst>
              <a:ext uri="{FF2B5EF4-FFF2-40B4-BE49-F238E27FC236}">
                <a16:creationId xmlns:a16="http://schemas.microsoft.com/office/drawing/2014/main" id="{9A14133E-7EF1-D786-F069-1797AC2E1C5E}"/>
              </a:ext>
            </a:extLst>
          </p:cNvPr>
          <p:cNvSpPr/>
          <p:nvPr/>
        </p:nvSpPr>
        <p:spPr>
          <a:xfrm rot="18900000" flipV="1">
            <a:off x="11107548" y="1443665"/>
            <a:ext cx="388800" cy="388800"/>
          </a:xfrm>
          <a:prstGeom prst="plus">
            <a:avLst>
              <a:gd name="adj" fmla="val 39940"/>
            </a:avLst>
          </a:prstGeom>
          <a:solidFill>
            <a:srgbClr val="006B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 dirty="0"/>
          </a:p>
        </p:txBody>
      </p:sp>
      <p:sp>
        <p:nvSpPr>
          <p:cNvPr id="23" name="十字形 22">
            <a:extLst>
              <a:ext uri="{FF2B5EF4-FFF2-40B4-BE49-F238E27FC236}">
                <a16:creationId xmlns:a16="http://schemas.microsoft.com/office/drawing/2014/main" id="{2356157F-894E-F4CD-0889-76D5E91933E4}"/>
              </a:ext>
            </a:extLst>
          </p:cNvPr>
          <p:cNvSpPr/>
          <p:nvPr/>
        </p:nvSpPr>
        <p:spPr>
          <a:xfrm rot="18900000" flipV="1">
            <a:off x="6559806" y="4048311"/>
            <a:ext cx="388800" cy="388800"/>
          </a:xfrm>
          <a:prstGeom prst="plus">
            <a:avLst>
              <a:gd name="adj" fmla="val 39940"/>
            </a:avLst>
          </a:prstGeom>
          <a:solidFill>
            <a:srgbClr val="FF87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B873EA9-A63E-2CE7-A0DF-8017A801F446}"/>
              </a:ext>
            </a:extLst>
          </p:cNvPr>
          <p:cNvSpPr/>
          <p:nvPr/>
        </p:nvSpPr>
        <p:spPr>
          <a:xfrm>
            <a:off x="0" y="6222999"/>
            <a:ext cx="12192000" cy="635001"/>
          </a:xfrm>
          <a:prstGeom prst="rect">
            <a:avLst/>
          </a:prstGeom>
          <a:solidFill>
            <a:srgbClr val="00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EA8EE19-FF23-78EF-28F7-939BC3F82223}"/>
              </a:ext>
            </a:extLst>
          </p:cNvPr>
          <p:cNvSpPr/>
          <p:nvPr/>
        </p:nvSpPr>
        <p:spPr>
          <a:xfrm>
            <a:off x="0" y="5923280"/>
            <a:ext cx="12192000" cy="299719"/>
          </a:xfrm>
          <a:prstGeom prst="rect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6A26A96-125E-19CA-0852-2C42FDBD4085}"/>
              </a:ext>
            </a:extLst>
          </p:cNvPr>
          <p:cNvGrpSpPr/>
          <p:nvPr/>
        </p:nvGrpSpPr>
        <p:grpSpPr>
          <a:xfrm>
            <a:off x="10674728" y="5971282"/>
            <a:ext cx="2043944" cy="2043944"/>
            <a:chOff x="-5758096" y="-1899164"/>
            <a:chExt cx="2043944" cy="204394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6E29596-563F-35AD-9CCB-21308E239BD8}"/>
                </a:ext>
              </a:extLst>
            </p:cNvPr>
            <p:cNvSpPr/>
            <p:nvPr/>
          </p:nvSpPr>
          <p:spPr>
            <a:xfrm>
              <a:off x="-5758096" y="-1899164"/>
              <a:ext cx="2043944" cy="2043944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DE92B9D-C48E-CD8D-A863-1CE68A1B8CB9}"/>
                </a:ext>
              </a:extLst>
            </p:cNvPr>
            <p:cNvSpPr/>
            <p:nvPr/>
          </p:nvSpPr>
          <p:spPr>
            <a:xfrm>
              <a:off x="-5607292" y="-1748358"/>
              <a:ext cx="1742336" cy="1742335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25DB257-1B0E-2E15-F442-30EAA23A387F}"/>
                </a:ext>
              </a:extLst>
            </p:cNvPr>
            <p:cNvSpPr/>
            <p:nvPr/>
          </p:nvSpPr>
          <p:spPr>
            <a:xfrm>
              <a:off x="-5456486" y="-1597554"/>
              <a:ext cx="1440728" cy="1440726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9B37F13-0FF1-A9C6-3030-7C2D46836E3D}"/>
                </a:ext>
              </a:extLst>
            </p:cNvPr>
            <p:cNvSpPr/>
            <p:nvPr/>
          </p:nvSpPr>
          <p:spPr>
            <a:xfrm>
              <a:off x="-5305681" y="-1446750"/>
              <a:ext cx="1139119" cy="1139118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CA25C72C-B067-B262-B8E2-7B5DF21426A3}"/>
                </a:ext>
              </a:extLst>
            </p:cNvPr>
            <p:cNvSpPr/>
            <p:nvPr/>
          </p:nvSpPr>
          <p:spPr>
            <a:xfrm>
              <a:off x="-5154878" y="-1295944"/>
              <a:ext cx="837510" cy="837509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A6706C2-FAC7-3E53-0F14-F529DF0C463C}"/>
                </a:ext>
              </a:extLst>
            </p:cNvPr>
            <p:cNvSpPr/>
            <p:nvPr/>
          </p:nvSpPr>
          <p:spPr>
            <a:xfrm>
              <a:off x="-5004074" y="-1145141"/>
              <a:ext cx="535901" cy="535900"/>
            </a:xfrm>
            <a:prstGeom prst="ellipse">
              <a:avLst/>
            </a:prstGeom>
            <a:noFill/>
            <a:ln w="10414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/>
            </a:p>
          </p:txBody>
        </p:sp>
      </p:grpSp>
      <p:sp>
        <p:nvSpPr>
          <p:cNvPr id="33" name="十字形 32">
            <a:extLst>
              <a:ext uri="{FF2B5EF4-FFF2-40B4-BE49-F238E27FC236}">
                <a16:creationId xmlns:a16="http://schemas.microsoft.com/office/drawing/2014/main" id="{90AF9AC3-5FE8-B774-9822-4AA1C1672708}"/>
              </a:ext>
            </a:extLst>
          </p:cNvPr>
          <p:cNvSpPr/>
          <p:nvPr/>
        </p:nvSpPr>
        <p:spPr>
          <a:xfrm rot="18900000" flipV="1">
            <a:off x="492002" y="5673124"/>
            <a:ext cx="388800" cy="388800"/>
          </a:xfrm>
          <a:prstGeom prst="plus">
            <a:avLst>
              <a:gd name="adj" fmla="val 39940"/>
            </a:avLst>
          </a:prstGeom>
          <a:solidFill>
            <a:srgbClr val="006B5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44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02C70F8-8E94-804E-C9FC-E27957E73A16}"/>
              </a:ext>
            </a:extLst>
          </p:cNvPr>
          <p:cNvSpPr/>
          <p:nvPr/>
        </p:nvSpPr>
        <p:spPr>
          <a:xfrm>
            <a:off x="1" y="4448201"/>
            <a:ext cx="157475" cy="394147"/>
          </a:xfrm>
          <a:custGeom>
            <a:avLst/>
            <a:gdLst>
              <a:gd name="connsiteX0" fmla="*/ 0 w 157475"/>
              <a:gd name="connsiteY0" fmla="*/ 0 h 394147"/>
              <a:gd name="connsiteX1" fmla="*/ 33801 w 157475"/>
              <a:gd name="connsiteY1" fmla="*/ 10492 h 394147"/>
              <a:gd name="connsiteX2" fmla="*/ 157475 w 157475"/>
              <a:gd name="connsiteY2" fmla="*/ 197073 h 394147"/>
              <a:gd name="connsiteX3" fmla="*/ 33801 w 157475"/>
              <a:gd name="connsiteY3" fmla="*/ 383654 h 394147"/>
              <a:gd name="connsiteX4" fmla="*/ 0 w 157475"/>
              <a:gd name="connsiteY4" fmla="*/ 394147 h 394147"/>
              <a:gd name="connsiteX5" fmla="*/ 0 w 157475"/>
              <a:gd name="connsiteY5" fmla="*/ 348477 h 394147"/>
              <a:gd name="connsiteX6" fmla="*/ 17452 w 157475"/>
              <a:gd name="connsiteY6" fmla="*/ 344954 h 394147"/>
              <a:gd name="connsiteX7" fmla="*/ 115474 w 157475"/>
              <a:gd name="connsiteY7" fmla="*/ 197073 h 394147"/>
              <a:gd name="connsiteX8" fmla="*/ 17452 w 157475"/>
              <a:gd name="connsiteY8" fmla="*/ 49193 h 394147"/>
              <a:gd name="connsiteX9" fmla="*/ 0 w 157475"/>
              <a:gd name="connsiteY9" fmla="*/ 45669 h 39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475" h="394147">
                <a:moveTo>
                  <a:pt x="0" y="0"/>
                </a:moveTo>
                <a:lnTo>
                  <a:pt x="33801" y="10492"/>
                </a:lnTo>
                <a:cubicBezTo>
                  <a:pt x="106479" y="41233"/>
                  <a:pt x="157475" y="113198"/>
                  <a:pt x="157475" y="197073"/>
                </a:cubicBezTo>
                <a:cubicBezTo>
                  <a:pt x="157475" y="280949"/>
                  <a:pt x="106479" y="352914"/>
                  <a:pt x="33801" y="383654"/>
                </a:cubicBezTo>
                <a:lnTo>
                  <a:pt x="0" y="394147"/>
                </a:lnTo>
                <a:lnTo>
                  <a:pt x="0" y="348477"/>
                </a:lnTo>
                <a:lnTo>
                  <a:pt x="17452" y="344954"/>
                </a:lnTo>
                <a:cubicBezTo>
                  <a:pt x="75056" y="320590"/>
                  <a:pt x="115474" y="263552"/>
                  <a:pt x="115474" y="197073"/>
                </a:cubicBezTo>
                <a:cubicBezTo>
                  <a:pt x="115474" y="130595"/>
                  <a:pt x="75056" y="73557"/>
                  <a:pt x="17452" y="49193"/>
                </a:cubicBezTo>
                <a:lnTo>
                  <a:pt x="0" y="45669"/>
                </a:ln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3D27B20-860D-7A22-87DF-5867C3334832}"/>
              </a:ext>
            </a:extLst>
          </p:cNvPr>
          <p:cNvSpPr/>
          <p:nvPr/>
        </p:nvSpPr>
        <p:spPr>
          <a:xfrm rot="10800000">
            <a:off x="11183700" y="5044421"/>
            <a:ext cx="1026000" cy="486000"/>
          </a:xfrm>
          <a:custGeom>
            <a:avLst/>
            <a:gdLst>
              <a:gd name="connsiteX0" fmla="*/ 27000 w 1026000"/>
              <a:gd name="connsiteY0" fmla="*/ 54001 h 486000"/>
              <a:gd name="connsiteX1" fmla="*/ 0 w 1026000"/>
              <a:gd name="connsiteY1" fmla="*/ 27000 h 486000"/>
              <a:gd name="connsiteX2" fmla="*/ 27000 w 1026000"/>
              <a:gd name="connsiteY2" fmla="*/ 0 h 486000"/>
              <a:gd name="connsiteX3" fmla="*/ 54000 w 1026000"/>
              <a:gd name="connsiteY3" fmla="*/ 27000 h 486000"/>
              <a:gd name="connsiteX4" fmla="*/ 27000 w 1026000"/>
              <a:gd name="connsiteY4" fmla="*/ 54001 h 486000"/>
              <a:gd name="connsiteX5" fmla="*/ 135000 w 1026000"/>
              <a:gd name="connsiteY5" fmla="*/ 54001 h 486000"/>
              <a:gd name="connsiteX6" fmla="*/ 108000 w 1026000"/>
              <a:gd name="connsiteY6" fmla="*/ 27000 h 486000"/>
              <a:gd name="connsiteX7" fmla="*/ 135000 w 1026000"/>
              <a:gd name="connsiteY7" fmla="*/ 0 h 486000"/>
              <a:gd name="connsiteX8" fmla="*/ 162000 w 1026000"/>
              <a:gd name="connsiteY8" fmla="*/ 27000 h 486000"/>
              <a:gd name="connsiteX9" fmla="*/ 135000 w 1026000"/>
              <a:gd name="connsiteY9" fmla="*/ 54001 h 486000"/>
              <a:gd name="connsiteX10" fmla="*/ 243000 w 1026000"/>
              <a:gd name="connsiteY10" fmla="*/ 54001 h 486000"/>
              <a:gd name="connsiteX11" fmla="*/ 216000 w 1026000"/>
              <a:gd name="connsiteY11" fmla="*/ 27000 h 486000"/>
              <a:gd name="connsiteX12" fmla="*/ 243000 w 1026000"/>
              <a:gd name="connsiteY12" fmla="*/ 0 h 486000"/>
              <a:gd name="connsiteX13" fmla="*/ 270000 w 1026000"/>
              <a:gd name="connsiteY13" fmla="*/ 27000 h 486000"/>
              <a:gd name="connsiteX14" fmla="*/ 243000 w 1026000"/>
              <a:gd name="connsiteY14" fmla="*/ 54001 h 486000"/>
              <a:gd name="connsiteX15" fmla="*/ 351000 w 1026000"/>
              <a:gd name="connsiteY15" fmla="*/ 54001 h 486000"/>
              <a:gd name="connsiteX16" fmla="*/ 324000 w 1026000"/>
              <a:gd name="connsiteY16" fmla="*/ 27000 h 486000"/>
              <a:gd name="connsiteX17" fmla="*/ 351000 w 1026000"/>
              <a:gd name="connsiteY17" fmla="*/ 0 h 486000"/>
              <a:gd name="connsiteX18" fmla="*/ 378000 w 1026000"/>
              <a:gd name="connsiteY18" fmla="*/ 27000 h 486000"/>
              <a:gd name="connsiteX19" fmla="*/ 351000 w 1026000"/>
              <a:gd name="connsiteY19" fmla="*/ 54001 h 486000"/>
              <a:gd name="connsiteX20" fmla="*/ 459000 w 1026000"/>
              <a:gd name="connsiteY20" fmla="*/ 54001 h 486000"/>
              <a:gd name="connsiteX21" fmla="*/ 432000 w 1026000"/>
              <a:gd name="connsiteY21" fmla="*/ 27000 h 486000"/>
              <a:gd name="connsiteX22" fmla="*/ 459000 w 1026000"/>
              <a:gd name="connsiteY22" fmla="*/ 0 h 486000"/>
              <a:gd name="connsiteX23" fmla="*/ 486000 w 1026000"/>
              <a:gd name="connsiteY23" fmla="*/ 27000 h 486000"/>
              <a:gd name="connsiteX24" fmla="*/ 459000 w 1026000"/>
              <a:gd name="connsiteY24" fmla="*/ 54001 h 486000"/>
              <a:gd name="connsiteX25" fmla="*/ 567000 w 1026000"/>
              <a:gd name="connsiteY25" fmla="*/ 54001 h 486000"/>
              <a:gd name="connsiteX26" fmla="*/ 540000 w 1026000"/>
              <a:gd name="connsiteY26" fmla="*/ 27000 h 486000"/>
              <a:gd name="connsiteX27" fmla="*/ 567000 w 1026000"/>
              <a:gd name="connsiteY27" fmla="*/ 0 h 486000"/>
              <a:gd name="connsiteX28" fmla="*/ 594000 w 1026000"/>
              <a:gd name="connsiteY28" fmla="*/ 27000 h 486000"/>
              <a:gd name="connsiteX29" fmla="*/ 567000 w 1026000"/>
              <a:gd name="connsiteY29" fmla="*/ 54001 h 486000"/>
              <a:gd name="connsiteX30" fmla="*/ 675000 w 1026000"/>
              <a:gd name="connsiteY30" fmla="*/ 54001 h 486000"/>
              <a:gd name="connsiteX31" fmla="*/ 648000 w 1026000"/>
              <a:gd name="connsiteY31" fmla="*/ 27000 h 486000"/>
              <a:gd name="connsiteX32" fmla="*/ 675000 w 1026000"/>
              <a:gd name="connsiteY32" fmla="*/ 0 h 486000"/>
              <a:gd name="connsiteX33" fmla="*/ 702000 w 1026000"/>
              <a:gd name="connsiteY33" fmla="*/ 27000 h 486000"/>
              <a:gd name="connsiteX34" fmla="*/ 675000 w 1026000"/>
              <a:gd name="connsiteY34" fmla="*/ 54001 h 486000"/>
              <a:gd name="connsiteX35" fmla="*/ 783000 w 1026000"/>
              <a:gd name="connsiteY35" fmla="*/ 54001 h 486000"/>
              <a:gd name="connsiteX36" fmla="*/ 756000 w 1026000"/>
              <a:gd name="connsiteY36" fmla="*/ 27000 h 486000"/>
              <a:gd name="connsiteX37" fmla="*/ 783000 w 1026000"/>
              <a:gd name="connsiteY37" fmla="*/ 0 h 486000"/>
              <a:gd name="connsiteX38" fmla="*/ 810000 w 1026000"/>
              <a:gd name="connsiteY38" fmla="*/ 27000 h 486000"/>
              <a:gd name="connsiteX39" fmla="*/ 783000 w 1026000"/>
              <a:gd name="connsiteY39" fmla="*/ 54001 h 486000"/>
              <a:gd name="connsiteX40" fmla="*/ 891000 w 1026000"/>
              <a:gd name="connsiteY40" fmla="*/ 54001 h 486000"/>
              <a:gd name="connsiteX41" fmla="*/ 864000 w 1026000"/>
              <a:gd name="connsiteY41" fmla="*/ 27000 h 486000"/>
              <a:gd name="connsiteX42" fmla="*/ 891000 w 1026000"/>
              <a:gd name="connsiteY42" fmla="*/ 0 h 486000"/>
              <a:gd name="connsiteX43" fmla="*/ 918000 w 1026000"/>
              <a:gd name="connsiteY43" fmla="*/ 27000 h 486000"/>
              <a:gd name="connsiteX44" fmla="*/ 891000 w 1026000"/>
              <a:gd name="connsiteY44" fmla="*/ 54001 h 486000"/>
              <a:gd name="connsiteX45" fmla="*/ 999000 w 1026000"/>
              <a:gd name="connsiteY45" fmla="*/ 54001 h 486000"/>
              <a:gd name="connsiteX46" fmla="*/ 972000 w 1026000"/>
              <a:gd name="connsiteY46" fmla="*/ 27000 h 486000"/>
              <a:gd name="connsiteX47" fmla="*/ 999000 w 1026000"/>
              <a:gd name="connsiteY47" fmla="*/ 0 h 486000"/>
              <a:gd name="connsiteX48" fmla="*/ 1026000 w 1026000"/>
              <a:gd name="connsiteY48" fmla="*/ 27000 h 486000"/>
              <a:gd name="connsiteX49" fmla="*/ 999000 w 1026000"/>
              <a:gd name="connsiteY49" fmla="*/ 54001 h 486000"/>
              <a:gd name="connsiteX50" fmla="*/ 27000 w 1026000"/>
              <a:gd name="connsiteY50" fmla="*/ 162000 h 486000"/>
              <a:gd name="connsiteX51" fmla="*/ 0 w 1026000"/>
              <a:gd name="connsiteY51" fmla="*/ 135000 h 486000"/>
              <a:gd name="connsiteX52" fmla="*/ 27000 w 1026000"/>
              <a:gd name="connsiteY52" fmla="*/ 108001 h 486000"/>
              <a:gd name="connsiteX53" fmla="*/ 54000 w 1026000"/>
              <a:gd name="connsiteY53" fmla="*/ 135000 h 486000"/>
              <a:gd name="connsiteX54" fmla="*/ 27000 w 1026000"/>
              <a:gd name="connsiteY54" fmla="*/ 162000 h 486000"/>
              <a:gd name="connsiteX55" fmla="*/ 135000 w 1026000"/>
              <a:gd name="connsiteY55" fmla="*/ 162000 h 486000"/>
              <a:gd name="connsiteX56" fmla="*/ 108000 w 1026000"/>
              <a:gd name="connsiteY56" fmla="*/ 135000 h 486000"/>
              <a:gd name="connsiteX57" fmla="*/ 135000 w 1026000"/>
              <a:gd name="connsiteY57" fmla="*/ 108001 h 486000"/>
              <a:gd name="connsiteX58" fmla="*/ 162000 w 1026000"/>
              <a:gd name="connsiteY58" fmla="*/ 135000 h 486000"/>
              <a:gd name="connsiteX59" fmla="*/ 135000 w 1026000"/>
              <a:gd name="connsiteY59" fmla="*/ 162000 h 486000"/>
              <a:gd name="connsiteX60" fmla="*/ 243000 w 1026000"/>
              <a:gd name="connsiteY60" fmla="*/ 162000 h 486000"/>
              <a:gd name="connsiteX61" fmla="*/ 216000 w 1026000"/>
              <a:gd name="connsiteY61" fmla="*/ 135000 h 486000"/>
              <a:gd name="connsiteX62" fmla="*/ 243000 w 1026000"/>
              <a:gd name="connsiteY62" fmla="*/ 108001 h 486000"/>
              <a:gd name="connsiteX63" fmla="*/ 270000 w 1026000"/>
              <a:gd name="connsiteY63" fmla="*/ 135000 h 486000"/>
              <a:gd name="connsiteX64" fmla="*/ 243000 w 1026000"/>
              <a:gd name="connsiteY64" fmla="*/ 162000 h 486000"/>
              <a:gd name="connsiteX65" fmla="*/ 351000 w 1026000"/>
              <a:gd name="connsiteY65" fmla="*/ 162000 h 486000"/>
              <a:gd name="connsiteX66" fmla="*/ 324000 w 1026000"/>
              <a:gd name="connsiteY66" fmla="*/ 135000 h 486000"/>
              <a:gd name="connsiteX67" fmla="*/ 351000 w 1026000"/>
              <a:gd name="connsiteY67" fmla="*/ 108001 h 486000"/>
              <a:gd name="connsiteX68" fmla="*/ 378000 w 1026000"/>
              <a:gd name="connsiteY68" fmla="*/ 135000 h 486000"/>
              <a:gd name="connsiteX69" fmla="*/ 351000 w 1026000"/>
              <a:gd name="connsiteY69" fmla="*/ 162000 h 486000"/>
              <a:gd name="connsiteX70" fmla="*/ 459000 w 1026000"/>
              <a:gd name="connsiteY70" fmla="*/ 162000 h 486000"/>
              <a:gd name="connsiteX71" fmla="*/ 432000 w 1026000"/>
              <a:gd name="connsiteY71" fmla="*/ 135000 h 486000"/>
              <a:gd name="connsiteX72" fmla="*/ 459000 w 1026000"/>
              <a:gd name="connsiteY72" fmla="*/ 108001 h 486000"/>
              <a:gd name="connsiteX73" fmla="*/ 486000 w 1026000"/>
              <a:gd name="connsiteY73" fmla="*/ 135000 h 486000"/>
              <a:gd name="connsiteX74" fmla="*/ 459000 w 1026000"/>
              <a:gd name="connsiteY74" fmla="*/ 162000 h 486000"/>
              <a:gd name="connsiteX75" fmla="*/ 567000 w 1026000"/>
              <a:gd name="connsiteY75" fmla="*/ 162000 h 486000"/>
              <a:gd name="connsiteX76" fmla="*/ 540000 w 1026000"/>
              <a:gd name="connsiteY76" fmla="*/ 135000 h 486000"/>
              <a:gd name="connsiteX77" fmla="*/ 567000 w 1026000"/>
              <a:gd name="connsiteY77" fmla="*/ 108001 h 486000"/>
              <a:gd name="connsiteX78" fmla="*/ 594000 w 1026000"/>
              <a:gd name="connsiteY78" fmla="*/ 135000 h 486000"/>
              <a:gd name="connsiteX79" fmla="*/ 567000 w 1026000"/>
              <a:gd name="connsiteY79" fmla="*/ 162000 h 486000"/>
              <a:gd name="connsiteX80" fmla="*/ 675000 w 1026000"/>
              <a:gd name="connsiteY80" fmla="*/ 162000 h 486000"/>
              <a:gd name="connsiteX81" fmla="*/ 648000 w 1026000"/>
              <a:gd name="connsiteY81" fmla="*/ 135000 h 486000"/>
              <a:gd name="connsiteX82" fmla="*/ 675000 w 1026000"/>
              <a:gd name="connsiteY82" fmla="*/ 108001 h 486000"/>
              <a:gd name="connsiteX83" fmla="*/ 702000 w 1026000"/>
              <a:gd name="connsiteY83" fmla="*/ 135000 h 486000"/>
              <a:gd name="connsiteX84" fmla="*/ 675000 w 1026000"/>
              <a:gd name="connsiteY84" fmla="*/ 162000 h 486000"/>
              <a:gd name="connsiteX85" fmla="*/ 783000 w 1026000"/>
              <a:gd name="connsiteY85" fmla="*/ 162000 h 486000"/>
              <a:gd name="connsiteX86" fmla="*/ 756000 w 1026000"/>
              <a:gd name="connsiteY86" fmla="*/ 135000 h 486000"/>
              <a:gd name="connsiteX87" fmla="*/ 783000 w 1026000"/>
              <a:gd name="connsiteY87" fmla="*/ 108001 h 486000"/>
              <a:gd name="connsiteX88" fmla="*/ 810000 w 1026000"/>
              <a:gd name="connsiteY88" fmla="*/ 135000 h 486000"/>
              <a:gd name="connsiteX89" fmla="*/ 783000 w 1026000"/>
              <a:gd name="connsiteY89" fmla="*/ 162000 h 486000"/>
              <a:gd name="connsiteX90" fmla="*/ 891000 w 1026000"/>
              <a:gd name="connsiteY90" fmla="*/ 162000 h 486000"/>
              <a:gd name="connsiteX91" fmla="*/ 864000 w 1026000"/>
              <a:gd name="connsiteY91" fmla="*/ 135000 h 486000"/>
              <a:gd name="connsiteX92" fmla="*/ 891000 w 1026000"/>
              <a:gd name="connsiteY92" fmla="*/ 108001 h 486000"/>
              <a:gd name="connsiteX93" fmla="*/ 918000 w 1026000"/>
              <a:gd name="connsiteY93" fmla="*/ 135000 h 486000"/>
              <a:gd name="connsiteX94" fmla="*/ 891000 w 1026000"/>
              <a:gd name="connsiteY94" fmla="*/ 162000 h 486000"/>
              <a:gd name="connsiteX95" fmla="*/ 999000 w 1026000"/>
              <a:gd name="connsiteY95" fmla="*/ 162000 h 486000"/>
              <a:gd name="connsiteX96" fmla="*/ 972000 w 1026000"/>
              <a:gd name="connsiteY96" fmla="*/ 135000 h 486000"/>
              <a:gd name="connsiteX97" fmla="*/ 999000 w 1026000"/>
              <a:gd name="connsiteY97" fmla="*/ 108001 h 486000"/>
              <a:gd name="connsiteX98" fmla="*/ 1026000 w 1026000"/>
              <a:gd name="connsiteY98" fmla="*/ 135000 h 486000"/>
              <a:gd name="connsiteX99" fmla="*/ 999000 w 1026000"/>
              <a:gd name="connsiteY99" fmla="*/ 162000 h 486000"/>
              <a:gd name="connsiteX100" fmla="*/ 27000 w 1026000"/>
              <a:gd name="connsiteY100" fmla="*/ 270001 h 486000"/>
              <a:gd name="connsiteX101" fmla="*/ 0 w 1026000"/>
              <a:gd name="connsiteY101" fmla="*/ 243001 h 486000"/>
              <a:gd name="connsiteX102" fmla="*/ 27000 w 1026000"/>
              <a:gd name="connsiteY102" fmla="*/ 216001 h 486000"/>
              <a:gd name="connsiteX103" fmla="*/ 54000 w 1026000"/>
              <a:gd name="connsiteY103" fmla="*/ 243001 h 486000"/>
              <a:gd name="connsiteX104" fmla="*/ 27000 w 1026000"/>
              <a:gd name="connsiteY104" fmla="*/ 270001 h 486000"/>
              <a:gd name="connsiteX105" fmla="*/ 135000 w 1026000"/>
              <a:gd name="connsiteY105" fmla="*/ 270001 h 486000"/>
              <a:gd name="connsiteX106" fmla="*/ 108000 w 1026000"/>
              <a:gd name="connsiteY106" fmla="*/ 243001 h 486000"/>
              <a:gd name="connsiteX107" fmla="*/ 135000 w 1026000"/>
              <a:gd name="connsiteY107" fmla="*/ 216001 h 486000"/>
              <a:gd name="connsiteX108" fmla="*/ 162000 w 1026000"/>
              <a:gd name="connsiteY108" fmla="*/ 243001 h 486000"/>
              <a:gd name="connsiteX109" fmla="*/ 135000 w 1026000"/>
              <a:gd name="connsiteY109" fmla="*/ 270001 h 486000"/>
              <a:gd name="connsiteX110" fmla="*/ 243000 w 1026000"/>
              <a:gd name="connsiteY110" fmla="*/ 270001 h 486000"/>
              <a:gd name="connsiteX111" fmla="*/ 216000 w 1026000"/>
              <a:gd name="connsiteY111" fmla="*/ 243001 h 486000"/>
              <a:gd name="connsiteX112" fmla="*/ 243000 w 1026000"/>
              <a:gd name="connsiteY112" fmla="*/ 216001 h 486000"/>
              <a:gd name="connsiteX113" fmla="*/ 270000 w 1026000"/>
              <a:gd name="connsiteY113" fmla="*/ 243001 h 486000"/>
              <a:gd name="connsiteX114" fmla="*/ 243000 w 1026000"/>
              <a:gd name="connsiteY114" fmla="*/ 270001 h 486000"/>
              <a:gd name="connsiteX115" fmla="*/ 351000 w 1026000"/>
              <a:gd name="connsiteY115" fmla="*/ 270001 h 486000"/>
              <a:gd name="connsiteX116" fmla="*/ 324000 w 1026000"/>
              <a:gd name="connsiteY116" fmla="*/ 243001 h 486000"/>
              <a:gd name="connsiteX117" fmla="*/ 351000 w 1026000"/>
              <a:gd name="connsiteY117" fmla="*/ 216001 h 486000"/>
              <a:gd name="connsiteX118" fmla="*/ 378000 w 1026000"/>
              <a:gd name="connsiteY118" fmla="*/ 243001 h 486000"/>
              <a:gd name="connsiteX119" fmla="*/ 351000 w 1026000"/>
              <a:gd name="connsiteY119" fmla="*/ 270001 h 486000"/>
              <a:gd name="connsiteX120" fmla="*/ 459000 w 1026000"/>
              <a:gd name="connsiteY120" fmla="*/ 270001 h 486000"/>
              <a:gd name="connsiteX121" fmla="*/ 432000 w 1026000"/>
              <a:gd name="connsiteY121" fmla="*/ 243001 h 486000"/>
              <a:gd name="connsiteX122" fmla="*/ 459000 w 1026000"/>
              <a:gd name="connsiteY122" fmla="*/ 216001 h 486000"/>
              <a:gd name="connsiteX123" fmla="*/ 486000 w 1026000"/>
              <a:gd name="connsiteY123" fmla="*/ 243001 h 486000"/>
              <a:gd name="connsiteX124" fmla="*/ 459000 w 1026000"/>
              <a:gd name="connsiteY124" fmla="*/ 270001 h 486000"/>
              <a:gd name="connsiteX125" fmla="*/ 567000 w 1026000"/>
              <a:gd name="connsiteY125" fmla="*/ 270001 h 486000"/>
              <a:gd name="connsiteX126" fmla="*/ 540000 w 1026000"/>
              <a:gd name="connsiteY126" fmla="*/ 243001 h 486000"/>
              <a:gd name="connsiteX127" fmla="*/ 567000 w 1026000"/>
              <a:gd name="connsiteY127" fmla="*/ 216001 h 486000"/>
              <a:gd name="connsiteX128" fmla="*/ 594000 w 1026000"/>
              <a:gd name="connsiteY128" fmla="*/ 243001 h 486000"/>
              <a:gd name="connsiteX129" fmla="*/ 567000 w 1026000"/>
              <a:gd name="connsiteY129" fmla="*/ 270001 h 486000"/>
              <a:gd name="connsiteX130" fmla="*/ 675000 w 1026000"/>
              <a:gd name="connsiteY130" fmla="*/ 270001 h 486000"/>
              <a:gd name="connsiteX131" fmla="*/ 648000 w 1026000"/>
              <a:gd name="connsiteY131" fmla="*/ 243001 h 486000"/>
              <a:gd name="connsiteX132" fmla="*/ 675000 w 1026000"/>
              <a:gd name="connsiteY132" fmla="*/ 216001 h 486000"/>
              <a:gd name="connsiteX133" fmla="*/ 702000 w 1026000"/>
              <a:gd name="connsiteY133" fmla="*/ 243001 h 486000"/>
              <a:gd name="connsiteX134" fmla="*/ 675000 w 1026000"/>
              <a:gd name="connsiteY134" fmla="*/ 270001 h 486000"/>
              <a:gd name="connsiteX135" fmla="*/ 783000 w 1026000"/>
              <a:gd name="connsiteY135" fmla="*/ 270001 h 486000"/>
              <a:gd name="connsiteX136" fmla="*/ 756000 w 1026000"/>
              <a:gd name="connsiteY136" fmla="*/ 243001 h 486000"/>
              <a:gd name="connsiteX137" fmla="*/ 783000 w 1026000"/>
              <a:gd name="connsiteY137" fmla="*/ 216001 h 486000"/>
              <a:gd name="connsiteX138" fmla="*/ 810000 w 1026000"/>
              <a:gd name="connsiteY138" fmla="*/ 243001 h 486000"/>
              <a:gd name="connsiteX139" fmla="*/ 783000 w 1026000"/>
              <a:gd name="connsiteY139" fmla="*/ 270001 h 486000"/>
              <a:gd name="connsiteX140" fmla="*/ 891000 w 1026000"/>
              <a:gd name="connsiteY140" fmla="*/ 270001 h 486000"/>
              <a:gd name="connsiteX141" fmla="*/ 864000 w 1026000"/>
              <a:gd name="connsiteY141" fmla="*/ 243001 h 486000"/>
              <a:gd name="connsiteX142" fmla="*/ 891000 w 1026000"/>
              <a:gd name="connsiteY142" fmla="*/ 216001 h 486000"/>
              <a:gd name="connsiteX143" fmla="*/ 918000 w 1026000"/>
              <a:gd name="connsiteY143" fmla="*/ 243001 h 486000"/>
              <a:gd name="connsiteX144" fmla="*/ 891000 w 1026000"/>
              <a:gd name="connsiteY144" fmla="*/ 270001 h 486000"/>
              <a:gd name="connsiteX145" fmla="*/ 999000 w 1026000"/>
              <a:gd name="connsiteY145" fmla="*/ 270001 h 486000"/>
              <a:gd name="connsiteX146" fmla="*/ 972000 w 1026000"/>
              <a:gd name="connsiteY146" fmla="*/ 243001 h 486000"/>
              <a:gd name="connsiteX147" fmla="*/ 999000 w 1026000"/>
              <a:gd name="connsiteY147" fmla="*/ 216001 h 486000"/>
              <a:gd name="connsiteX148" fmla="*/ 1026000 w 1026000"/>
              <a:gd name="connsiteY148" fmla="*/ 243001 h 486000"/>
              <a:gd name="connsiteX149" fmla="*/ 999000 w 1026000"/>
              <a:gd name="connsiteY149" fmla="*/ 270001 h 486000"/>
              <a:gd name="connsiteX150" fmla="*/ 27000 w 1026000"/>
              <a:gd name="connsiteY150" fmla="*/ 378000 h 486000"/>
              <a:gd name="connsiteX151" fmla="*/ 0 w 1026000"/>
              <a:gd name="connsiteY151" fmla="*/ 351000 h 486000"/>
              <a:gd name="connsiteX152" fmla="*/ 27000 w 1026000"/>
              <a:gd name="connsiteY152" fmla="*/ 324000 h 486000"/>
              <a:gd name="connsiteX153" fmla="*/ 54000 w 1026000"/>
              <a:gd name="connsiteY153" fmla="*/ 351000 h 486000"/>
              <a:gd name="connsiteX154" fmla="*/ 27000 w 1026000"/>
              <a:gd name="connsiteY154" fmla="*/ 378000 h 486000"/>
              <a:gd name="connsiteX155" fmla="*/ 135000 w 1026000"/>
              <a:gd name="connsiteY155" fmla="*/ 378000 h 486000"/>
              <a:gd name="connsiteX156" fmla="*/ 108000 w 1026000"/>
              <a:gd name="connsiteY156" fmla="*/ 351000 h 486000"/>
              <a:gd name="connsiteX157" fmla="*/ 135000 w 1026000"/>
              <a:gd name="connsiteY157" fmla="*/ 324000 h 486000"/>
              <a:gd name="connsiteX158" fmla="*/ 162000 w 1026000"/>
              <a:gd name="connsiteY158" fmla="*/ 351000 h 486000"/>
              <a:gd name="connsiteX159" fmla="*/ 135000 w 1026000"/>
              <a:gd name="connsiteY159" fmla="*/ 378000 h 486000"/>
              <a:gd name="connsiteX160" fmla="*/ 243000 w 1026000"/>
              <a:gd name="connsiteY160" fmla="*/ 378000 h 486000"/>
              <a:gd name="connsiteX161" fmla="*/ 216000 w 1026000"/>
              <a:gd name="connsiteY161" fmla="*/ 351000 h 486000"/>
              <a:gd name="connsiteX162" fmla="*/ 243000 w 1026000"/>
              <a:gd name="connsiteY162" fmla="*/ 324000 h 486000"/>
              <a:gd name="connsiteX163" fmla="*/ 270000 w 1026000"/>
              <a:gd name="connsiteY163" fmla="*/ 351000 h 486000"/>
              <a:gd name="connsiteX164" fmla="*/ 243000 w 1026000"/>
              <a:gd name="connsiteY164" fmla="*/ 378000 h 486000"/>
              <a:gd name="connsiteX165" fmla="*/ 351000 w 1026000"/>
              <a:gd name="connsiteY165" fmla="*/ 378000 h 486000"/>
              <a:gd name="connsiteX166" fmla="*/ 324000 w 1026000"/>
              <a:gd name="connsiteY166" fmla="*/ 351000 h 486000"/>
              <a:gd name="connsiteX167" fmla="*/ 351000 w 1026000"/>
              <a:gd name="connsiteY167" fmla="*/ 324000 h 486000"/>
              <a:gd name="connsiteX168" fmla="*/ 378000 w 1026000"/>
              <a:gd name="connsiteY168" fmla="*/ 351000 h 486000"/>
              <a:gd name="connsiteX169" fmla="*/ 351000 w 1026000"/>
              <a:gd name="connsiteY169" fmla="*/ 378000 h 486000"/>
              <a:gd name="connsiteX170" fmla="*/ 459000 w 1026000"/>
              <a:gd name="connsiteY170" fmla="*/ 378000 h 486000"/>
              <a:gd name="connsiteX171" fmla="*/ 432000 w 1026000"/>
              <a:gd name="connsiteY171" fmla="*/ 351000 h 486000"/>
              <a:gd name="connsiteX172" fmla="*/ 459000 w 1026000"/>
              <a:gd name="connsiteY172" fmla="*/ 324000 h 486000"/>
              <a:gd name="connsiteX173" fmla="*/ 486000 w 1026000"/>
              <a:gd name="connsiteY173" fmla="*/ 351000 h 486000"/>
              <a:gd name="connsiteX174" fmla="*/ 459000 w 1026000"/>
              <a:gd name="connsiteY174" fmla="*/ 378000 h 486000"/>
              <a:gd name="connsiteX175" fmla="*/ 567000 w 1026000"/>
              <a:gd name="connsiteY175" fmla="*/ 378000 h 486000"/>
              <a:gd name="connsiteX176" fmla="*/ 540000 w 1026000"/>
              <a:gd name="connsiteY176" fmla="*/ 351000 h 486000"/>
              <a:gd name="connsiteX177" fmla="*/ 567000 w 1026000"/>
              <a:gd name="connsiteY177" fmla="*/ 324000 h 486000"/>
              <a:gd name="connsiteX178" fmla="*/ 594000 w 1026000"/>
              <a:gd name="connsiteY178" fmla="*/ 351000 h 486000"/>
              <a:gd name="connsiteX179" fmla="*/ 567000 w 1026000"/>
              <a:gd name="connsiteY179" fmla="*/ 378000 h 486000"/>
              <a:gd name="connsiteX180" fmla="*/ 675000 w 1026000"/>
              <a:gd name="connsiteY180" fmla="*/ 378000 h 486000"/>
              <a:gd name="connsiteX181" fmla="*/ 648000 w 1026000"/>
              <a:gd name="connsiteY181" fmla="*/ 351000 h 486000"/>
              <a:gd name="connsiteX182" fmla="*/ 675000 w 1026000"/>
              <a:gd name="connsiteY182" fmla="*/ 324000 h 486000"/>
              <a:gd name="connsiteX183" fmla="*/ 702000 w 1026000"/>
              <a:gd name="connsiteY183" fmla="*/ 351000 h 486000"/>
              <a:gd name="connsiteX184" fmla="*/ 675000 w 1026000"/>
              <a:gd name="connsiteY184" fmla="*/ 378000 h 486000"/>
              <a:gd name="connsiteX185" fmla="*/ 783000 w 1026000"/>
              <a:gd name="connsiteY185" fmla="*/ 378000 h 486000"/>
              <a:gd name="connsiteX186" fmla="*/ 756000 w 1026000"/>
              <a:gd name="connsiteY186" fmla="*/ 351000 h 486000"/>
              <a:gd name="connsiteX187" fmla="*/ 783000 w 1026000"/>
              <a:gd name="connsiteY187" fmla="*/ 324000 h 486000"/>
              <a:gd name="connsiteX188" fmla="*/ 810000 w 1026000"/>
              <a:gd name="connsiteY188" fmla="*/ 351000 h 486000"/>
              <a:gd name="connsiteX189" fmla="*/ 783000 w 1026000"/>
              <a:gd name="connsiteY189" fmla="*/ 378000 h 486000"/>
              <a:gd name="connsiteX190" fmla="*/ 891000 w 1026000"/>
              <a:gd name="connsiteY190" fmla="*/ 378000 h 486000"/>
              <a:gd name="connsiteX191" fmla="*/ 864000 w 1026000"/>
              <a:gd name="connsiteY191" fmla="*/ 351000 h 486000"/>
              <a:gd name="connsiteX192" fmla="*/ 891000 w 1026000"/>
              <a:gd name="connsiteY192" fmla="*/ 324000 h 486000"/>
              <a:gd name="connsiteX193" fmla="*/ 918000 w 1026000"/>
              <a:gd name="connsiteY193" fmla="*/ 351000 h 486000"/>
              <a:gd name="connsiteX194" fmla="*/ 891000 w 1026000"/>
              <a:gd name="connsiteY194" fmla="*/ 378000 h 486000"/>
              <a:gd name="connsiteX195" fmla="*/ 999000 w 1026000"/>
              <a:gd name="connsiteY195" fmla="*/ 378000 h 486000"/>
              <a:gd name="connsiteX196" fmla="*/ 972000 w 1026000"/>
              <a:gd name="connsiteY196" fmla="*/ 351000 h 486000"/>
              <a:gd name="connsiteX197" fmla="*/ 999000 w 1026000"/>
              <a:gd name="connsiteY197" fmla="*/ 324000 h 486000"/>
              <a:gd name="connsiteX198" fmla="*/ 1026000 w 1026000"/>
              <a:gd name="connsiteY198" fmla="*/ 351000 h 486000"/>
              <a:gd name="connsiteX199" fmla="*/ 999000 w 1026000"/>
              <a:gd name="connsiteY199" fmla="*/ 378000 h 486000"/>
              <a:gd name="connsiteX200" fmla="*/ 27000 w 1026000"/>
              <a:gd name="connsiteY200" fmla="*/ 486000 h 486000"/>
              <a:gd name="connsiteX201" fmla="*/ 0 w 1026000"/>
              <a:gd name="connsiteY201" fmla="*/ 459001 h 486000"/>
              <a:gd name="connsiteX202" fmla="*/ 27000 w 1026000"/>
              <a:gd name="connsiteY202" fmla="*/ 432001 h 486000"/>
              <a:gd name="connsiteX203" fmla="*/ 54000 w 1026000"/>
              <a:gd name="connsiteY203" fmla="*/ 459001 h 486000"/>
              <a:gd name="connsiteX204" fmla="*/ 27000 w 1026000"/>
              <a:gd name="connsiteY204" fmla="*/ 486000 h 486000"/>
              <a:gd name="connsiteX205" fmla="*/ 135000 w 1026000"/>
              <a:gd name="connsiteY205" fmla="*/ 486000 h 486000"/>
              <a:gd name="connsiteX206" fmla="*/ 108000 w 1026000"/>
              <a:gd name="connsiteY206" fmla="*/ 459001 h 486000"/>
              <a:gd name="connsiteX207" fmla="*/ 135000 w 1026000"/>
              <a:gd name="connsiteY207" fmla="*/ 432001 h 486000"/>
              <a:gd name="connsiteX208" fmla="*/ 162000 w 1026000"/>
              <a:gd name="connsiteY208" fmla="*/ 459001 h 486000"/>
              <a:gd name="connsiteX209" fmla="*/ 135000 w 1026000"/>
              <a:gd name="connsiteY209" fmla="*/ 486000 h 486000"/>
              <a:gd name="connsiteX210" fmla="*/ 243000 w 1026000"/>
              <a:gd name="connsiteY210" fmla="*/ 486000 h 486000"/>
              <a:gd name="connsiteX211" fmla="*/ 216000 w 1026000"/>
              <a:gd name="connsiteY211" fmla="*/ 459001 h 486000"/>
              <a:gd name="connsiteX212" fmla="*/ 243000 w 1026000"/>
              <a:gd name="connsiteY212" fmla="*/ 432001 h 486000"/>
              <a:gd name="connsiteX213" fmla="*/ 270000 w 1026000"/>
              <a:gd name="connsiteY213" fmla="*/ 459001 h 486000"/>
              <a:gd name="connsiteX214" fmla="*/ 243000 w 1026000"/>
              <a:gd name="connsiteY214" fmla="*/ 486000 h 486000"/>
              <a:gd name="connsiteX215" fmla="*/ 351000 w 1026000"/>
              <a:gd name="connsiteY215" fmla="*/ 486000 h 486000"/>
              <a:gd name="connsiteX216" fmla="*/ 324000 w 1026000"/>
              <a:gd name="connsiteY216" fmla="*/ 459001 h 486000"/>
              <a:gd name="connsiteX217" fmla="*/ 351000 w 1026000"/>
              <a:gd name="connsiteY217" fmla="*/ 432001 h 486000"/>
              <a:gd name="connsiteX218" fmla="*/ 378000 w 1026000"/>
              <a:gd name="connsiteY218" fmla="*/ 459001 h 486000"/>
              <a:gd name="connsiteX219" fmla="*/ 351000 w 1026000"/>
              <a:gd name="connsiteY219" fmla="*/ 486000 h 486000"/>
              <a:gd name="connsiteX220" fmla="*/ 459000 w 1026000"/>
              <a:gd name="connsiteY220" fmla="*/ 486000 h 486000"/>
              <a:gd name="connsiteX221" fmla="*/ 432000 w 1026000"/>
              <a:gd name="connsiteY221" fmla="*/ 459001 h 486000"/>
              <a:gd name="connsiteX222" fmla="*/ 459000 w 1026000"/>
              <a:gd name="connsiteY222" fmla="*/ 432001 h 486000"/>
              <a:gd name="connsiteX223" fmla="*/ 486000 w 1026000"/>
              <a:gd name="connsiteY223" fmla="*/ 459001 h 486000"/>
              <a:gd name="connsiteX224" fmla="*/ 459000 w 1026000"/>
              <a:gd name="connsiteY224" fmla="*/ 486000 h 486000"/>
              <a:gd name="connsiteX225" fmla="*/ 567000 w 1026000"/>
              <a:gd name="connsiteY225" fmla="*/ 486000 h 486000"/>
              <a:gd name="connsiteX226" fmla="*/ 540000 w 1026000"/>
              <a:gd name="connsiteY226" fmla="*/ 459001 h 486000"/>
              <a:gd name="connsiteX227" fmla="*/ 567000 w 1026000"/>
              <a:gd name="connsiteY227" fmla="*/ 432001 h 486000"/>
              <a:gd name="connsiteX228" fmla="*/ 594000 w 1026000"/>
              <a:gd name="connsiteY228" fmla="*/ 459001 h 486000"/>
              <a:gd name="connsiteX229" fmla="*/ 567000 w 1026000"/>
              <a:gd name="connsiteY229" fmla="*/ 486000 h 486000"/>
              <a:gd name="connsiteX230" fmla="*/ 675000 w 1026000"/>
              <a:gd name="connsiteY230" fmla="*/ 486000 h 486000"/>
              <a:gd name="connsiteX231" fmla="*/ 648000 w 1026000"/>
              <a:gd name="connsiteY231" fmla="*/ 459001 h 486000"/>
              <a:gd name="connsiteX232" fmla="*/ 675000 w 1026000"/>
              <a:gd name="connsiteY232" fmla="*/ 432001 h 486000"/>
              <a:gd name="connsiteX233" fmla="*/ 702000 w 1026000"/>
              <a:gd name="connsiteY233" fmla="*/ 459001 h 486000"/>
              <a:gd name="connsiteX234" fmla="*/ 675000 w 1026000"/>
              <a:gd name="connsiteY234" fmla="*/ 486000 h 486000"/>
              <a:gd name="connsiteX235" fmla="*/ 783000 w 1026000"/>
              <a:gd name="connsiteY235" fmla="*/ 486000 h 486000"/>
              <a:gd name="connsiteX236" fmla="*/ 756000 w 1026000"/>
              <a:gd name="connsiteY236" fmla="*/ 459001 h 486000"/>
              <a:gd name="connsiteX237" fmla="*/ 783000 w 1026000"/>
              <a:gd name="connsiteY237" fmla="*/ 432001 h 486000"/>
              <a:gd name="connsiteX238" fmla="*/ 810000 w 1026000"/>
              <a:gd name="connsiteY238" fmla="*/ 459001 h 486000"/>
              <a:gd name="connsiteX239" fmla="*/ 783000 w 1026000"/>
              <a:gd name="connsiteY239" fmla="*/ 486000 h 486000"/>
              <a:gd name="connsiteX240" fmla="*/ 891000 w 1026000"/>
              <a:gd name="connsiteY240" fmla="*/ 486000 h 486000"/>
              <a:gd name="connsiteX241" fmla="*/ 864000 w 1026000"/>
              <a:gd name="connsiteY241" fmla="*/ 459001 h 486000"/>
              <a:gd name="connsiteX242" fmla="*/ 891000 w 1026000"/>
              <a:gd name="connsiteY242" fmla="*/ 432001 h 486000"/>
              <a:gd name="connsiteX243" fmla="*/ 918000 w 1026000"/>
              <a:gd name="connsiteY243" fmla="*/ 459001 h 486000"/>
              <a:gd name="connsiteX244" fmla="*/ 891000 w 1026000"/>
              <a:gd name="connsiteY244" fmla="*/ 486000 h 486000"/>
              <a:gd name="connsiteX245" fmla="*/ 999000 w 1026000"/>
              <a:gd name="connsiteY245" fmla="*/ 486000 h 486000"/>
              <a:gd name="connsiteX246" fmla="*/ 972000 w 1026000"/>
              <a:gd name="connsiteY246" fmla="*/ 459001 h 486000"/>
              <a:gd name="connsiteX247" fmla="*/ 999000 w 1026000"/>
              <a:gd name="connsiteY247" fmla="*/ 432001 h 486000"/>
              <a:gd name="connsiteX248" fmla="*/ 1026000 w 1026000"/>
              <a:gd name="connsiteY248" fmla="*/ 459001 h 486000"/>
              <a:gd name="connsiteX249" fmla="*/ 999000 w 1026000"/>
              <a:gd name="connsiteY249" fmla="*/ 486000 h 4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026000" h="486000">
                <a:moveTo>
                  <a:pt x="27000" y="54001"/>
                </a:moveTo>
                <a:cubicBezTo>
                  <a:pt x="12088" y="54001"/>
                  <a:pt x="0" y="41913"/>
                  <a:pt x="0" y="27000"/>
                </a:cubicBez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lose/>
                <a:moveTo>
                  <a:pt x="135000" y="54001"/>
                </a:moveTo>
                <a:cubicBezTo>
                  <a:pt x="120088" y="54001"/>
                  <a:pt x="108000" y="41913"/>
                  <a:pt x="108000" y="27000"/>
                </a:cubicBez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lose/>
                <a:moveTo>
                  <a:pt x="243000" y="54001"/>
                </a:moveTo>
                <a:cubicBezTo>
                  <a:pt x="228088" y="54001"/>
                  <a:pt x="216000" y="41913"/>
                  <a:pt x="216000" y="27000"/>
                </a:cubicBez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lose/>
                <a:moveTo>
                  <a:pt x="351000" y="54001"/>
                </a:moveTo>
                <a:cubicBezTo>
                  <a:pt x="336088" y="54001"/>
                  <a:pt x="324000" y="41913"/>
                  <a:pt x="324000" y="27000"/>
                </a:cubicBez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lose/>
                <a:moveTo>
                  <a:pt x="459000" y="54001"/>
                </a:moveTo>
                <a:cubicBezTo>
                  <a:pt x="444088" y="54001"/>
                  <a:pt x="432000" y="41913"/>
                  <a:pt x="432000" y="27000"/>
                </a:cubicBez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lose/>
                <a:moveTo>
                  <a:pt x="567000" y="54001"/>
                </a:moveTo>
                <a:cubicBezTo>
                  <a:pt x="552088" y="54001"/>
                  <a:pt x="540000" y="41913"/>
                  <a:pt x="540000" y="27000"/>
                </a:cubicBez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lose/>
                <a:moveTo>
                  <a:pt x="675000" y="54001"/>
                </a:moveTo>
                <a:cubicBezTo>
                  <a:pt x="660088" y="54001"/>
                  <a:pt x="648000" y="41913"/>
                  <a:pt x="648000" y="27000"/>
                </a:cubicBez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lose/>
                <a:moveTo>
                  <a:pt x="783000" y="54001"/>
                </a:moveTo>
                <a:cubicBezTo>
                  <a:pt x="768088" y="54001"/>
                  <a:pt x="756000" y="41913"/>
                  <a:pt x="756000" y="27000"/>
                </a:cubicBez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lose/>
                <a:moveTo>
                  <a:pt x="891000" y="54001"/>
                </a:moveTo>
                <a:cubicBezTo>
                  <a:pt x="876088" y="54001"/>
                  <a:pt x="864000" y="41913"/>
                  <a:pt x="864000" y="27000"/>
                </a:cubicBez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lose/>
                <a:moveTo>
                  <a:pt x="999000" y="54001"/>
                </a:moveTo>
                <a:cubicBezTo>
                  <a:pt x="984088" y="54001"/>
                  <a:pt x="972000" y="41913"/>
                  <a:pt x="972000" y="27000"/>
                </a:cubicBez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lose/>
                <a:moveTo>
                  <a:pt x="27000" y="162000"/>
                </a:moveTo>
                <a:cubicBezTo>
                  <a:pt x="12088" y="162000"/>
                  <a:pt x="0" y="149912"/>
                  <a:pt x="0" y="135000"/>
                </a:cubicBez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lose/>
                <a:moveTo>
                  <a:pt x="135000" y="162000"/>
                </a:moveTo>
                <a:cubicBezTo>
                  <a:pt x="120088" y="162000"/>
                  <a:pt x="108000" y="149912"/>
                  <a:pt x="108000" y="135000"/>
                </a:cubicBez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lose/>
                <a:moveTo>
                  <a:pt x="243000" y="162000"/>
                </a:moveTo>
                <a:cubicBezTo>
                  <a:pt x="228088" y="162000"/>
                  <a:pt x="216000" y="149912"/>
                  <a:pt x="216000" y="135000"/>
                </a:cubicBez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lose/>
                <a:moveTo>
                  <a:pt x="351000" y="162000"/>
                </a:moveTo>
                <a:cubicBezTo>
                  <a:pt x="336088" y="162000"/>
                  <a:pt x="324000" y="149912"/>
                  <a:pt x="324000" y="135000"/>
                </a:cubicBez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lose/>
                <a:moveTo>
                  <a:pt x="459000" y="162000"/>
                </a:moveTo>
                <a:cubicBezTo>
                  <a:pt x="444088" y="162000"/>
                  <a:pt x="432000" y="149912"/>
                  <a:pt x="432000" y="135000"/>
                </a:cubicBez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lose/>
                <a:moveTo>
                  <a:pt x="567000" y="162000"/>
                </a:moveTo>
                <a:cubicBezTo>
                  <a:pt x="552088" y="162000"/>
                  <a:pt x="540000" y="149912"/>
                  <a:pt x="540000" y="135000"/>
                </a:cubicBez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lose/>
                <a:moveTo>
                  <a:pt x="675000" y="162000"/>
                </a:moveTo>
                <a:cubicBezTo>
                  <a:pt x="660088" y="162000"/>
                  <a:pt x="648000" y="149912"/>
                  <a:pt x="648000" y="135000"/>
                </a:cubicBez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lose/>
                <a:moveTo>
                  <a:pt x="783000" y="162000"/>
                </a:moveTo>
                <a:cubicBezTo>
                  <a:pt x="768088" y="162000"/>
                  <a:pt x="756000" y="149912"/>
                  <a:pt x="756000" y="135000"/>
                </a:cubicBez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lose/>
                <a:moveTo>
                  <a:pt x="891000" y="162000"/>
                </a:moveTo>
                <a:cubicBezTo>
                  <a:pt x="876088" y="162000"/>
                  <a:pt x="864000" y="149912"/>
                  <a:pt x="864000" y="135000"/>
                </a:cubicBez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lose/>
                <a:moveTo>
                  <a:pt x="999000" y="162000"/>
                </a:moveTo>
                <a:cubicBezTo>
                  <a:pt x="984088" y="162000"/>
                  <a:pt x="972000" y="149912"/>
                  <a:pt x="972000" y="135000"/>
                </a:cubicBez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lose/>
                <a:moveTo>
                  <a:pt x="27000" y="270001"/>
                </a:moveTo>
                <a:cubicBezTo>
                  <a:pt x="12088" y="270001"/>
                  <a:pt x="0" y="257913"/>
                  <a:pt x="0" y="243001"/>
                </a:cubicBez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lose/>
                <a:moveTo>
                  <a:pt x="135000" y="270001"/>
                </a:moveTo>
                <a:cubicBezTo>
                  <a:pt x="120088" y="270001"/>
                  <a:pt x="108000" y="257913"/>
                  <a:pt x="108000" y="243001"/>
                </a:cubicBez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lose/>
                <a:moveTo>
                  <a:pt x="243000" y="270001"/>
                </a:moveTo>
                <a:cubicBezTo>
                  <a:pt x="228088" y="270001"/>
                  <a:pt x="216000" y="257913"/>
                  <a:pt x="216000" y="243001"/>
                </a:cubicBez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lose/>
                <a:moveTo>
                  <a:pt x="351000" y="270001"/>
                </a:moveTo>
                <a:cubicBezTo>
                  <a:pt x="336088" y="270001"/>
                  <a:pt x="324000" y="257913"/>
                  <a:pt x="324000" y="243001"/>
                </a:cubicBez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lose/>
                <a:moveTo>
                  <a:pt x="459000" y="270001"/>
                </a:moveTo>
                <a:cubicBezTo>
                  <a:pt x="444088" y="270001"/>
                  <a:pt x="432000" y="257913"/>
                  <a:pt x="432000" y="243001"/>
                </a:cubicBez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lose/>
                <a:moveTo>
                  <a:pt x="567000" y="270001"/>
                </a:moveTo>
                <a:cubicBezTo>
                  <a:pt x="552088" y="270001"/>
                  <a:pt x="540000" y="257913"/>
                  <a:pt x="540000" y="243001"/>
                </a:cubicBez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lose/>
                <a:moveTo>
                  <a:pt x="675000" y="270001"/>
                </a:moveTo>
                <a:cubicBezTo>
                  <a:pt x="660088" y="270001"/>
                  <a:pt x="648000" y="257913"/>
                  <a:pt x="648000" y="243001"/>
                </a:cubicBez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lose/>
                <a:moveTo>
                  <a:pt x="783000" y="270001"/>
                </a:moveTo>
                <a:cubicBezTo>
                  <a:pt x="768088" y="270001"/>
                  <a:pt x="756000" y="257913"/>
                  <a:pt x="756000" y="243001"/>
                </a:cubicBez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lose/>
                <a:moveTo>
                  <a:pt x="891000" y="270001"/>
                </a:moveTo>
                <a:cubicBezTo>
                  <a:pt x="876088" y="270001"/>
                  <a:pt x="864000" y="257913"/>
                  <a:pt x="864000" y="243001"/>
                </a:cubicBez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lose/>
                <a:moveTo>
                  <a:pt x="999000" y="270001"/>
                </a:moveTo>
                <a:cubicBezTo>
                  <a:pt x="984088" y="270001"/>
                  <a:pt x="972000" y="257913"/>
                  <a:pt x="972000" y="243001"/>
                </a:cubicBez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lose/>
                <a:moveTo>
                  <a:pt x="27000" y="378000"/>
                </a:moveTo>
                <a:cubicBezTo>
                  <a:pt x="12088" y="378000"/>
                  <a:pt x="0" y="365913"/>
                  <a:pt x="0" y="351000"/>
                </a:cubicBez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lose/>
                <a:moveTo>
                  <a:pt x="135000" y="378000"/>
                </a:moveTo>
                <a:cubicBezTo>
                  <a:pt x="120088" y="378000"/>
                  <a:pt x="108000" y="365913"/>
                  <a:pt x="108000" y="351000"/>
                </a:cubicBez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lose/>
                <a:moveTo>
                  <a:pt x="243000" y="378000"/>
                </a:moveTo>
                <a:cubicBezTo>
                  <a:pt x="228088" y="378000"/>
                  <a:pt x="216000" y="365913"/>
                  <a:pt x="216000" y="351000"/>
                </a:cubicBez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lose/>
                <a:moveTo>
                  <a:pt x="351000" y="378000"/>
                </a:moveTo>
                <a:cubicBezTo>
                  <a:pt x="336088" y="378000"/>
                  <a:pt x="324000" y="365913"/>
                  <a:pt x="324000" y="351000"/>
                </a:cubicBez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lose/>
                <a:moveTo>
                  <a:pt x="459000" y="378000"/>
                </a:moveTo>
                <a:cubicBezTo>
                  <a:pt x="444088" y="378000"/>
                  <a:pt x="432000" y="365913"/>
                  <a:pt x="432000" y="351000"/>
                </a:cubicBez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lose/>
                <a:moveTo>
                  <a:pt x="567000" y="378000"/>
                </a:moveTo>
                <a:cubicBezTo>
                  <a:pt x="552088" y="378000"/>
                  <a:pt x="540000" y="365913"/>
                  <a:pt x="540000" y="351000"/>
                </a:cubicBez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lose/>
                <a:moveTo>
                  <a:pt x="675000" y="378000"/>
                </a:moveTo>
                <a:cubicBezTo>
                  <a:pt x="660088" y="378000"/>
                  <a:pt x="648000" y="365913"/>
                  <a:pt x="648000" y="351000"/>
                </a:cubicBez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lose/>
                <a:moveTo>
                  <a:pt x="783000" y="378000"/>
                </a:moveTo>
                <a:cubicBezTo>
                  <a:pt x="768088" y="378000"/>
                  <a:pt x="756000" y="365913"/>
                  <a:pt x="756000" y="351000"/>
                </a:cubicBez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lose/>
                <a:moveTo>
                  <a:pt x="891000" y="378000"/>
                </a:moveTo>
                <a:cubicBezTo>
                  <a:pt x="876088" y="378000"/>
                  <a:pt x="864000" y="365913"/>
                  <a:pt x="864000" y="351000"/>
                </a:cubicBez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lose/>
                <a:moveTo>
                  <a:pt x="999000" y="378000"/>
                </a:moveTo>
                <a:cubicBezTo>
                  <a:pt x="984088" y="378000"/>
                  <a:pt x="972000" y="365913"/>
                  <a:pt x="972000" y="351000"/>
                </a:cubicBez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lose/>
                <a:moveTo>
                  <a:pt x="27000" y="486000"/>
                </a:moveTo>
                <a:cubicBezTo>
                  <a:pt x="12088" y="486000"/>
                  <a:pt x="0" y="473912"/>
                  <a:pt x="0" y="459001"/>
                </a:cubicBez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73912"/>
                  <a:pt x="41912" y="486000"/>
                  <a:pt x="27000" y="486000"/>
                </a:cubicBezTo>
                <a:close/>
                <a:moveTo>
                  <a:pt x="135000" y="486000"/>
                </a:moveTo>
                <a:cubicBezTo>
                  <a:pt x="120088" y="486000"/>
                  <a:pt x="108000" y="473912"/>
                  <a:pt x="108000" y="459001"/>
                </a:cubicBez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73912"/>
                  <a:pt x="149912" y="486000"/>
                  <a:pt x="135000" y="486000"/>
                </a:cubicBezTo>
                <a:close/>
                <a:moveTo>
                  <a:pt x="243000" y="486000"/>
                </a:moveTo>
                <a:cubicBezTo>
                  <a:pt x="228088" y="486000"/>
                  <a:pt x="216000" y="473912"/>
                  <a:pt x="216000" y="459001"/>
                </a:cubicBez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73912"/>
                  <a:pt x="257912" y="486000"/>
                  <a:pt x="243000" y="486000"/>
                </a:cubicBezTo>
                <a:close/>
                <a:moveTo>
                  <a:pt x="351000" y="486000"/>
                </a:moveTo>
                <a:cubicBezTo>
                  <a:pt x="336088" y="486000"/>
                  <a:pt x="324000" y="473912"/>
                  <a:pt x="324000" y="459001"/>
                </a:cubicBez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73912"/>
                  <a:pt x="365912" y="486000"/>
                  <a:pt x="351000" y="486000"/>
                </a:cubicBezTo>
                <a:close/>
                <a:moveTo>
                  <a:pt x="459000" y="486000"/>
                </a:moveTo>
                <a:cubicBezTo>
                  <a:pt x="444088" y="486000"/>
                  <a:pt x="432000" y="473912"/>
                  <a:pt x="432000" y="459001"/>
                </a:cubicBez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73912"/>
                  <a:pt x="473912" y="486000"/>
                  <a:pt x="459000" y="486000"/>
                </a:cubicBezTo>
                <a:close/>
                <a:moveTo>
                  <a:pt x="567000" y="486000"/>
                </a:moveTo>
                <a:cubicBezTo>
                  <a:pt x="552088" y="486000"/>
                  <a:pt x="540000" y="473912"/>
                  <a:pt x="540000" y="459001"/>
                </a:cubicBez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73912"/>
                  <a:pt x="581912" y="486000"/>
                  <a:pt x="567000" y="486000"/>
                </a:cubicBezTo>
                <a:close/>
                <a:moveTo>
                  <a:pt x="675000" y="486000"/>
                </a:moveTo>
                <a:cubicBezTo>
                  <a:pt x="660088" y="486000"/>
                  <a:pt x="648000" y="473912"/>
                  <a:pt x="648000" y="459001"/>
                </a:cubicBez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73912"/>
                  <a:pt x="689912" y="486000"/>
                  <a:pt x="675000" y="486000"/>
                </a:cubicBezTo>
                <a:close/>
                <a:moveTo>
                  <a:pt x="783000" y="486000"/>
                </a:moveTo>
                <a:cubicBezTo>
                  <a:pt x="768088" y="486000"/>
                  <a:pt x="756000" y="473912"/>
                  <a:pt x="756000" y="459001"/>
                </a:cubicBez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73912"/>
                  <a:pt x="797912" y="486000"/>
                  <a:pt x="783000" y="486000"/>
                </a:cubicBezTo>
                <a:close/>
                <a:moveTo>
                  <a:pt x="891000" y="486000"/>
                </a:moveTo>
                <a:cubicBezTo>
                  <a:pt x="876088" y="486000"/>
                  <a:pt x="864000" y="473912"/>
                  <a:pt x="864000" y="459001"/>
                </a:cubicBez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73912"/>
                  <a:pt x="905912" y="486000"/>
                  <a:pt x="891000" y="486000"/>
                </a:cubicBezTo>
                <a:close/>
                <a:moveTo>
                  <a:pt x="999000" y="486000"/>
                </a:moveTo>
                <a:cubicBezTo>
                  <a:pt x="984088" y="486000"/>
                  <a:pt x="972000" y="473912"/>
                  <a:pt x="972000" y="459001"/>
                </a:cubicBez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73912"/>
                  <a:pt x="1013912" y="486000"/>
                  <a:pt x="999000" y="486000"/>
                </a:cubicBezTo>
                <a:close/>
              </a:path>
            </a:pathLst>
          </a:custGeom>
          <a:solidFill>
            <a:srgbClr val="006B5E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74C0AF5-D2BA-0483-CEF3-13AA27F65FE2}"/>
              </a:ext>
            </a:extLst>
          </p:cNvPr>
          <p:cNvGrpSpPr/>
          <p:nvPr/>
        </p:nvGrpSpPr>
        <p:grpSpPr>
          <a:xfrm>
            <a:off x="5239719" y="5447812"/>
            <a:ext cx="1712561" cy="371982"/>
            <a:chOff x="4048256" y="-11771"/>
            <a:chExt cx="1712561" cy="37198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3D1959B-38B0-B9C0-38B5-29DBC127027A}"/>
                </a:ext>
              </a:extLst>
            </p:cNvPr>
            <p:cNvGrpSpPr/>
            <p:nvPr/>
          </p:nvGrpSpPr>
          <p:grpSpPr>
            <a:xfrm>
              <a:off x="4167571" y="-11771"/>
              <a:ext cx="1593246" cy="146406"/>
              <a:chOff x="4177731" y="3469"/>
              <a:chExt cx="1593246" cy="146406"/>
            </a:xfrm>
            <a:solidFill>
              <a:srgbClr val="FDC910"/>
            </a:solidFill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EC554B27-9A79-6491-79E8-EBE20AB48237}"/>
                  </a:ext>
                </a:extLst>
              </p:cNvPr>
              <p:cNvSpPr/>
              <p:nvPr/>
            </p:nvSpPr>
            <p:spPr>
              <a:xfrm>
                <a:off x="4177731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2379FC8E-A9D9-F230-E15F-C9079D86F5AD}"/>
                  </a:ext>
                </a:extLst>
              </p:cNvPr>
              <p:cNvSpPr/>
              <p:nvPr/>
            </p:nvSpPr>
            <p:spPr>
              <a:xfrm>
                <a:off x="4384423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2EBD4721-CEEE-E799-8F67-E27E91A46095}"/>
                  </a:ext>
                </a:extLst>
              </p:cNvPr>
              <p:cNvSpPr/>
              <p:nvPr/>
            </p:nvSpPr>
            <p:spPr>
              <a:xfrm>
                <a:off x="4591116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CC7A455-2B17-A0A4-2740-AD665F464420}"/>
                  </a:ext>
                </a:extLst>
              </p:cNvPr>
              <p:cNvSpPr/>
              <p:nvPr/>
            </p:nvSpPr>
            <p:spPr>
              <a:xfrm>
                <a:off x="4797807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4A4664CB-C9E7-864C-409A-1966312139E8}"/>
                  </a:ext>
                </a:extLst>
              </p:cNvPr>
              <p:cNvSpPr/>
              <p:nvPr/>
            </p:nvSpPr>
            <p:spPr>
              <a:xfrm>
                <a:off x="5004499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27B2DE97-EBCF-203E-04BF-2BC761E8505D}"/>
                  </a:ext>
                </a:extLst>
              </p:cNvPr>
              <p:cNvSpPr/>
              <p:nvPr/>
            </p:nvSpPr>
            <p:spPr>
              <a:xfrm>
                <a:off x="5211190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D6A38733-7124-AC5E-7351-638D9B080C15}"/>
                  </a:ext>
                </a:extLst>
              </p:cNvPr>
              <p:cNvSpPr/>
              <p:nvPr/>
            </p:nvSpPr>
            <p:spPr>
              <a:xfrm>
                <a:off x="5417883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1DC5C495-35F5-C06A-0D26-B32CB2C0693D}"/>
                  </a:ext>
                </a:extLst>
              </p:cNvPr>
              <p:cNvSpPr/>
              <p:nvPr/>
            </p:nvSpPr>
            <p:spPr>
              <a:xfrm>
                <a:off x="5624571" y="3469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4FA7FC1-E51B-6EEC-6BDF-5D1225567A92}"/>
                </a:ext>
              </a:extLst>
            </p:cNvPr>
            <p:cNvGrpSpPr/>
            <p:nvPr/>
          </p:nvGrpSpPr>
          <p:grpSpPr>
            <a:xfrm>
              <a:off x="4048256" y="213805"/>
              <a:ext cx="1593246" cy="146406"/>
              <a:chOff x="4149497" y="56850"/>
              <a:chExt cx="1593246" cy="146406"/>
            </a:xfrm>
            <a:solidFill>
              <a:srgbClr val="FDC910"/>
            </a:solidFill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032F8AE-9B23-9887-0323-B6876D81A509}"/>
                  </a:ext>
                </a:extLst>
              </p:cNvPr>
              <p:cNvSpPr/>
              <p:nvPr/>
            </p:nvSpPr>
            <p:spPr>
              <a:xfrm>
                <a:off x="4149497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E56831BE-D283-232E-6AB5-BF15CFB5454B}"/>
                  </a:ext>
                </a:extLst>
              </p:cNvPr>
              <p:cNvSpPr/>
              <p:nvPr/>
            </p:nvSpPr>
            <p:spPr>
              <a:xfrm>
                <a:off x="4356188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F2A2D6A9-C743-991B-D337-9FAC4D350384}"/>
                  </a:ext>
                </a:extLst>
              </p:cNvPr>
              <p:cNvSpPr/>
              <p:nvPr/>
            </p:nvSpPr>
            <p:spPr>
              <a:xfrm>
                <a:off x="4562880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4313AD75-871D-792A-5BA0-40555E03E69C}"/>
                  </a:ext>
                </a:extLst>
              </p:cNvPr>
              <p:cNvSpPr/>
              <p:nvPr/>
            </p:nvSpPr>
            <p:spPr>
              <a:xfrm>
                <a:off x="4769573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22E48E9F-AF45-0181-2F20-208A872BD2A1}"/>
                  </a:ext>
                </a:extLst>
              </p:cNvPr>
              <p:cNvSpPr/>
              <p:nvPr/>
            </p:nvSpPr>
            <p:spPr>
              <a:xfrm>
                <a:off x="4976264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4A33975A-EAFC-EB56-7D98-A4356C2AFDCC}"/>
                  </a:ext>
                </a:extLst>
              </p:cNvPr>
              <p:cNvSpPr/>
              <p:nvPr/>
            </p:nvSpPr>
            <p:spPr>
              <a:xfrm>
                <a:off x="5182956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CDBC1FD-20D7-442F-BA4F-FF7ECC4A6A7A}"/>
                  </a:ext>
                </a:extLst>
              </p:cNvPr>
              <p:cNvSpPr/>
              <p:nvPr/>
            </p:nvSpPr>
            <p:spPr>
              <a:xfrm>
                <a:off x="5389647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D70F8B3-21BD-BB10-84BD-EF3B531190ED}"/>
                  </a:ext>
                </a:extLst>
              </p:cNvPr>
              <p:cNvSpPr/>
              <p:nvPr/>
            </p:nvSpPr>
            <p:spPr>
              <a:xfrm>
                <a:off x="5596337" y="56850"/>
                <a:ext cx="146406" cy="146406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883" tIns="32941" rIns="65883" bIns="32941" rtlCol="0" anchor="ctr"/>
              <a:lstStyle/>
              <a:p>
                <a:pPr algn="ctr"/>
                <a:endParaRPr lang="zh-CN" altLang="en-US" sz="1297"/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FEA70DF3-E598-CF9D-CF04-C3567FDEA82D}"/>
              </a:ext>
            </a:extLst>
          </p:cNvPr>
          <p:cNvGrpSpPr/>
          <p:nvPr/>
        </p:nvGrpSpPr>
        <p:grpSpPr>
          <a:xfrm>
            <a:off x="1044349" y="1519022"/>
            <a:ext cx="3730398" cy="3013436"/>
            <a:chOff x="1044349" y="1152868"/>
            <a:chExt cx="3730398" cy="301343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5AD9350-BAF0-87AA-D50F-C8CF1E0DB419}"/>
                </a:ext>
              </a:extLst>
            </p:cNvPr>
            <p:cNvSpPr txBox="1"/>
            <p:nvPr/>
          </p:nvSpPr>
          <p:spPr>
            <a:xfrm>
              <a:off x="1044349" y="1152868"/>
              <a:ext cx="2290903" cy="17697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1500" dirty="0">
                  <a:solidFill>
                    <a:srgbClr val="FF8728"/>
                  </a:solidFill>
                  <a:latin typeface="+mj-lt"/>
                </a:rPr>
                <a:t>02</a:t>
              </a:r>
              <a:endParaRPr lang="zh-CN" altLang="en-US" sz="11500" dirty="0">
                <a:solidFill>
                  <a:srgbClr val="FF8728"/>
                </a:solidFill>
                <a:latin typeface="+mj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537EA35-96F2-CB0A-F802-9D2E4585DDFB}"/>
                </a:ext>
              </a:extLst>
            </p:cNvPr>
            <p:cNvSpPr txBox="1"/>
            <p:nvPr/>
          </p:nvSpPr>
          <p:spPr>
            <a:xfrm>
              <a:off x="1044350" y="2758589"/>
              <a:ext cx="3730397" cy="11079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7200" dirty="0">
                  <a:solidFill>
                    <a:srgbClr val="006B5E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1F46139-03E1-13FF-5128-A4D119CB38DD}"/>
                </a:ext>
              </a:extLst>
            </p:cNvPr>
            <p:cNvSpPr txBox="1"/>
            <p:nvPr/>
          </p:nvSpPr>
          <p:spPr>
            <a:xfrm>
              <a:off x="1108648" y="3889305"/>
              <a:ext cx="311664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b="0" i="0" dirty="0">
                  <a:solidFill>
                    <a:srgbClr val="FF8728"/>
                  </a:solidFill>
                  <a:effectLst/>
                </a:rPr>
                <a:t>TITLE OF THE SECOND PART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8728"/>
                </a:solidFill>
                <a:effectLst/>
                <a:uLnTx/>
                <a:uFillTx/>
                <a:ea typeface="HGPSoeiKakugothicUB" panose="020B0A00000000000000" pitchFamily="34" charset="-128"/>
                <a:cs typeface="+mn-cs"/>
              </a:endParaRPr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32CFC548-0FCF-8504-F9C0-AFF012DC02A9}"/>
              </a:ext>
            </a:extLst>
          </p:cNvPr>
          <p:cNvSpPr/>
          <p:nvPr/>
        </p:nvSpPr>
        <p:spPr>
          <a:xfrm>
            <a:off x="-5146" y="-5956"/>
            <a:ext cx="12192001" cy="672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76200" dir="540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4458FA5-AB27-7849-435E-E4F2CB877601}"/>
              </a:ext>
            </a:extLst>
          </p:cNvPr>
          <p:cNvGrpSpPr/>
          <p:nvPr/>
        </p:nvGrpSpPr>
        <p:grpSpPr>
          <a:xfrm>
            <a:off x="9649023" y="203767"/>
            <a:ext cx="2047677" cy="322041"/>
            <a:chOff x="6622048" y="4436079"/>
            <a:chExt cx="2047677" cy="322041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4F0D2B7A-F2E4-DF3F-5951-1ED35967D09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622048" y="4436080"/>
              <a:ext cx="2047677" cy="322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endParaRPr lang="zh-CN" altLang="en-US" sz="882" dirty="0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6490E7E2-77B5-3F32-EB31-4FA7165EADC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622048" y="4436079"/>
              <a:ext cx="1153745" cy="322040"/>
            </a:xfrm>
            <a:prstGeom prst="roundRect">
              <a:avLst>
                <a:gd name="adj" fmla="val 50000"/>
              </a:avLst>
            </a:prstGeom>
            <a:solidFill>
              <a:srgbClr val="006B5E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r>
                <a:rPr lang="en-US" altLang="zh-CN" sz="882" dirty="0"/>
                <a:t>02</a:t>
              </a:r>
              <a:endParaRPr lang="zh-CN" altLang="en-US" sz="882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FB71210-68B1-686A-7C6F-DEDF23722CE4}"/>
                </a:ext>
              </a:extLst>
            </p:cNvPr>
            <p:cNvSpPr txBox="1"/>
            <p:nvPr/>
          </p:nvSpPr>
          <p:spPr>
            <a:xfrm>
              <a:off x="7832576" y="4506612"/>
              <a:ext cx="780365" cy="180973"/>
            </a:xfrm>
            <a:prstGeom prst="rect">
              <a:avLst/>
            </a:prstGeom>
            <a:noFill/>
            <a:effectLst/>
          </p:spPr>
          <p:txBody>
            <a:bodyPr wrap="square" lIns="44806" tIns="22403" rIns="44806" bIns="22403" rtlCol="0">
              <a:spAutoFit/>
            </a:bodyPr>
            <a:lstStyle/>
            <a:p>
              <a:r>
                <a:rPr lang="zh-CN" altLang="en-US" sz="882" dirty="0"/>
                <a:t>请输入内容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0D05AF82-8F11-B269-317A-2CCBA45E0D55}"/>
              </a:ext>
            </a:extLst>
          </p:cNvPr>
          <p:cNvSpPr txBox="1"/>
          <p:nvPr/>
        </p:nvSpPr>
        <p:spPr>
          <a:xfrm>
            <a:off x="467477" y="159432"/>
            <a:ext cx="115374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06B5E"/>
                </a:solidFill>
              </a:rPr>
              <a:t>LOGO</a:t>
            </a:r>
            <a:endParaRPr lang="zh-CN" altLang="en-US" sz="2800" dirty="0">
              <a:solidFill>
                <a:srgbClr val="006B5E"/>
              </a:solidFill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0ABEEA9F-9A8A-9F14-1782-AD0C8D31290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3603061" y="901447"/>
            <a:ext cx="1518480" cy="399598"/>
          </a:xfrm>
          <a:custGeom>
            <a:avLst/>
            <a:gdLst>
              <a:gd name="connsiteX0" fmla="*/ 27000 w 1026000"/>
              <a:gd name="connsiteY0" fmla="*/ 54000 h 269999"/>
              <a:gd name="connsiteX1" fmla="*/ 0 w 1026000"/>
              <a:gd name="connsiteY1" fmla="*/ 27000 h 269999"/>
              <a:gd name="connsiteX2" fmla="*/ 27000 w 1026000"/>
              <a:gd name="connsiteY2" fmla="*/ 0 h 269999"/>
              <a:gd name="connsiteX3" fmla="*/ 54000 w 1026000"/>
              <a:gd name="connsiteY3" fmla="*/ 27000 h 269999"/>
              <a:gd name="connsiteX4" fmla="*/ 27000 w 1026000"/>
              <a:gd name="connsiteY4" fmla="*/ 54000 h 269999"/>
              <a:gd name="connsiteX5" fmla="*/ 135000 w 1026000"/>
              <a:gd name="connsiteY5" fmla="*/ 54000 h 269999"/>
              <a:gd name="connsiteX6" fmla="*/ 108000 w 1026000"/>
              <a:gd name="connsiteY6" fmla="*/ 27000 h 269999"/>
              <a:gd name="connsiteX7" fmla="*/ 135000 w 1026000"/>
              <a:gd name="connsiteY7" fmla="*/ 0 h 269999"/>
              <a:gd name="connsiteX8" fmla="*/ 162000 w 1026000"/>
              <a:gd name="connsiteY8" fmla="*/ 27000 h 269999"/>
              <a:gd name="connsiteX9" fmla="*/ 135000 w 1026000"/>
              <a:gd name="connsiteY9" fmla="*/ 54000 h 269999"/>
              <a:gd name="connsiteX10" fmla="*/ 243000 w 1026000"/>
              <a:gd name="connsiteY10" fmla="*/ 54000 h 269999"/>
              <a:gd name="connsiteX11" fmla="*/ 216000 w 1026000"/>
              <a:gd name="connsiteY11" fmla="*/ 27000 h 269999"/>
              <a:gd name="connsiteX12" fmla="*/ 243000 w 1026000"/>
              <a:gd name="connsiteY12" fmla="*/ 0 h 269999"/>
              <a:gd name="connsiteX13" fmla="*/ 270000 w 1026000"/>
              <a:gd name="connsiteY13" fmla="*/ 27000 h 269999"/>
              <a:gd name="connsiteX14" fmla="*/ 243000 w 1026000"/>
              <a:gd name="connsiteY14" fmla="*/ 54000 h 269999"/>
              <a:gd name="connsiteX15" fmla="*/ 351000 w 1026000"/>
              <a:gd name="connsiteY15" fmla="*/ 54000 h 269999"/>
              <a:gd name="connsiteX16" fmla="*/ 324000 w 1026000"/>
              <a:gd name="connsiteY16" fmla="*/ 27000 h 269999"/>
              <a:gd name="connsiteX17" fmla="*/ 351000 w 1026000"/>
              <a:gd name="connsiteY17" fmla="*/ 0 h 269999"/>
              <a:gd name="connsiteX18" fmla="*/ 378000 w 1026000"/>
              <a:gd name="connsiteY18" fmla="*/ 27000 h 269999"/>
              <a:gd name="connsiteX19" fmla="*/ 351000 w 1026000"/>
              <a:gd name="connsiteY19" fmla="*/ 54000 h 269999"/>
              <a:gd name="connsiteX20" fmla="*/ 459000 w 1026000"/>
              <a:gd name="connsiteY20" fmla="*/ 54000 h 269999"/>
              <a:gd name="connsiteX21" fmla="*/ 432000 w 1026000"/>
              <a:gd name="connsiteY21" fmla="*/ 27000 h 269999"/>
              <a:gd name="connsiteX22" fmla="*/ 459000 w 1026000"/>
              <a:gd name="connsiteY22" fmla="*/ 0 h 269999"/>
              <a:gd name="connsiteX23" fmla="*/ 486000 w 1026000"/>
              <a:gd name="connsiteY23" fmla="*/ 27000 h 269999"/>
              <a:gd name="connsiteX24" fmla="*/ 459000 w 1026000"/>
              <a:gd name="connsiteY24" fmla="*/ 54000 h 269999"/>
              <a:gd name="connsiteX25" fmla="*/ 567000 w 1026000"/>
              <a:gd name="connsiteY25" fmla="*/ 54000 h 269999"/>
              <a:gd name="connsiteX26" fmla="*/ 540000 w 1026000"/>
              <a:gd name="connsiteY26" fmla="*/ 27000 h 269999"/>
              <a:gd name="connsiteX27" fmla="*/ 567000 w 1026000"/>
              <a:gd name="connsiteY27" fmla="*/ 0 h 269999"/>
              <a:gd name="connsiteX28" fmla="*/ 594000 w 1026000"/>
              <a:gd name="connsiteY28" fmla="*/ 27000 h 269999"/>
              <a:gd name="connsiteX29" fmla="*/ 567000 w 1026000"/>
              <a:gd name="connsiteY29" fmla="*/ 54000 h 269999"/>
              <a:gd name="connsiteX30" fmla="*/ 675000 w 1026000"/>
              <a:gd name="connsiteY30" fmla="*/ 54000 h 269999"/>
              <a:gd name="connsiteX31" fmla="*/ 648000 w 1026000"/>
              <a:gd name="connsiteY31" fmla="*/ 27000 h 269999"/>
              <a:gd name="connsiteX32" fmla="*/ 675000 w 1026000"/>
              <a:gd name="connsiteY32" fmla="*/ 0 h 269999"/>
              <a:gd name="connsiteX33" fmla="*/ 702000 w 1026000"/>
              <a:gd name="connsiteY33" fmla="*/ 27000 h 269999"/>
              <a:gd name="connsiteX34" fmla="*/ 675000 w 1026000"/>
              <a:gd name="connsiteY34" fmla="*/ 54000 h 269999"/>
              <a:gd name="connsiteX35" fmla="*/ 783000 w 1026000"/>
              <a:gd name="connsiteY35" fmla="*/ 54000 h 269999"/>
              <a:gd name="connsiteX36" fmla="*/ 756000 w 1026000"/>
              <a:gd name="connsiteY36" fmla="*/ 27000 h 269999"/>
              <a:gd name="connsiteX37" fmla="*/ 783000 w 1026000"/>
              <a:gd name="connsiteY37" fmla="*/ 0 h 269999"/>
              <a:gd name="connsiteX38" fmla="*/ 810000 w 1026000"/>
              <a:gd name="connsiteY38" fmla="*/ 27000 h 269999"/>
              <a:gd name="connsiteX39" fmla="*/ 783000 w 1026000"/>
              <a:gd name="connsiteY39" fmla="*/ 54000 h 269999"/>
              <a:gd name="connsiteX40" fmla="*/ 891000 w 1026000"/>
              <a:gd name="connsiteY40" fmla="*/ 54000 h 269999"/>
              <a:gd name="connsiteX41" fmla="*/ 864000 w 1026000"/>
              <a:gd name="connsiteY41" fmla="*/ 27000 h 269999"/>
              <a:gd name="connsiteX42" fmla="*/ 891000 w 1026000"/>
              <a:gd name="connsiteY42" fmla="*/ 0 h 269999"/>
              <a:gd name="connsiteX43" fmla="*/ 918000 w 1026000"/>
              <a:gd name="connsiteY43" fmla="*/ 27000 h 269999"/>
              <a:gd name="connsiteX44" fmla="*/ 891000 w 1026000"/>
              <a:gd name="connsiteY44" fmla="*/ 54000 h 269999"/>
              <a:gd name="connsiteX45" fmla="*/ 999000 w 1026000"/>
              <a:gd name="connsiteY45" fmla="*/ 54000 h 269999"/>
              <a:gd name="connsiteX46" fmla="*/ 972000 w 1026000"/>
              <a:gd name="connsiteY46" fmla="*/ 27000 h 269999"/>
              <a:gd name="connsiteX47" fmla="*/ 999000 w 1026000"/>
              <a:gd name="connsiteY47" fmla="*/ 0 h 269999"/>
              <a:gd name="connsiteX48" fmla="*/ 1026000 w 1026000"/>
              <a:gd name="connsiteY48" fmla="*/ 27000 h 269999"/>
              <a:gd name="connsiteX49" fmla="*/ 999000 w 1026000"/>
              <a:gd name="connsiteY49" fmla="*/ 54000 h 269999"/>
              <a:gd name="connsiteX50" fmla="*/ 27000 w 1026000"/>
              <a:gd name="connsiteY50" fmla="*/ 161999 h 269999"/>
              <a:gd name="connsiteX51" fmla="*/ 0 w 1026000"/>
              <a:gd name="connsiteY51" fmla="*/ 134999 h 269999"/>
              <a:gd name="connsiteX52" fmla="*/ 27000 w 1026000"/>
              <a:gd name="connsiteY52" fmla="*/ 107999 h 269999"/>
              <a:gd name="connsiteX53" fmla="*/ 54000 w 1026000"/>
              <a:gd name="connsiteY53" fmla="*/ 134999 h 269999"/>
              <a:gd name="connsiteX54" fmla="*/ 27000 w 1026000"/>
              <a:gd name="connsiteY54" fmla="*/ 161999 h 269999"/>
              <a:gd name="connsiteX55" fmla="*/ 135000 w 1026000"/>
              <a:gd name="connsiteY55" fmla="*/ 161999 h 269999"/>
              <a:gd name="connsiteX56" fmla="*/ 108000 w 1026000"/>
              <a:gd name="connsiteY56" fmla="*/ 134999 h 269999"/>
              <a:gd name="connsiteX57" fmla="*/ 135000 w 1026000"/>
              <a:gd name="connsiteY57" fmla="*/ 107999 h 269999"/>
              <a:gd name="connsiteX58" fmla="*/ 162000 w 1026000"/>
              <a:gd name="connsiteY58" fmla="*/ 134999 h 269999"/>
              <a:gd name="connsiteX59" fmla="*/ 135000 w 1026000"/>
              <a:gd name="connsiteY59" fmla="*/ 161999 h 269999"/>
              <a:gd name="connsiteX60" fmla="*/ 243000 w 1026000"/>
              <a:gd name="connsiteY60" fmla="*/ 161999 h 269999"/>
              <a:gd name="connsiteX61" fmla="*/ 216000 w 1026000"/>
              <a:gd name="connsiteY61" fmla="*/ 134999 h 269999"/>
              <a:gd name="connsiteX62" fmla="*/ 243000 w 1026000"/>
              <a:gd name="connsiteY62" fmla="*/ 107999 h 269999"/>
              <a:gd name="connsiteX63" fmla="*/ 270000 w 1026000"/>
              <a:gd name="connsiteY63" fmla="*/ 134999 h 269999"/>
              <a:gd name="connsiteX64" fmla="*/ 243000 w 1026000"/>
              <a:gd name="connsiteY64" fmla="*/ 161999 h 269999"/>
              <a:gd name="connsiteX65" fmla="*/ 351000 w 1026000"/>
              <a:gd name="connsiteY65" fmla="*/ 161999 h 269999"/>
              <a:gd name="connsiteX66" fmla="*/ 324000 w 1026000"/>
              <a:gd name="connsiteY66" fmla="*/ 134999 h 269999"/>
              <a:gd name="connsiteX67" fmla="*/ 351000 w 1026000"/>
              <a:gd name="connsiteY67" fmla="*/ 107999 h 269999"/>
              <a:gd name="connsiteX68" fmla="*/ 378000 w 1026000"/>
              <a:gd name="connsiteY68" fmla="*/ 134999 h 269999"/>
              <a:gd name="connsiteX69" fmla="*/ 351000 w 1026000"/>
              <a:gd name="connsiteY69" fmla="*/ 161999 h 269999"/>
              <a:gd name="connsiteX70" fmla="*/ 459000 w 1026000"/>
              <a:gd name="connsiteY70" fmla="*/ 161999 h 269999"/>
              <a:gd name="connsiteX71" fmla="*/ 432000 w 1026000"/>
              <a:gd name="connsiteY71" fmla="*/ 134999 h 269999"/>
              <a:gd name="connsiteX72" fmla="*/ 459000 w 1026000"/>
              <a:gd name="connsiteY72" fmla="*/ 107999 h 269999"/>
              <a:gd name="connsiteX73" fmla="*/ 486000 w 1026000"/>
              <a:gd name="connsiteY73" fmla="*/ 134999 h 269999"/>
              <a:gd name="connsiteX74" fmla="*/ 459000 w 1026000"/>
              <a:gd name="connsiteY74" fmla="*/ 161999 h 269999"/>
              <a:gd name="connsiteX75" fmla="*/ 567000 w 1026000"/>
              <a:gd name="connsiteY75" fmla="*/ 161999 h 269999"/>
              <a:gd name="connsiteX76" fmla="*/ 540000 w 1026000"/>
              <a:gd name="connsiteY76" fmla="*/ 134999 h 269999"/>
              <a:gd name="connsiteX77" fmla="*/ 567000 w 1026000"/>
              <a:gd name="connsiteY77" fmla="*/ 107999 h 269999"/>
              <a:gd name="connsiteX78" fmla="*/ 594000 w 1026000"/>
              <a:gd name="connsiteY78" fmla="*/ 134999 h 269999"/>
              <a:gd name="connsiteX79" fmla="*/ 567000 w 1026000"/>
              <a:gd name="connsiteY79" fmla="*/ 161999 h 269999"/>
              <a:gd name="connsiteX80" fmla="*/ 675000 w 1026000"/>
              <a:gd name="connsiteY80" fmla="*/ 161999 h 269999"/>
              <a:gd name="connsiteX81" fmla="*/ 648000 w 1026000"/>
              <a:gd name="connsiteY81" fmla="*/ 134999 h 269999"/>
              <a:gd name="connsiteX82" fmla="*/ 675000 w 1026000"/>
              <a:gd name="connsiteY82" fmla="*/ 107999 h 269999"/>
              <a:gd name="connsiteX83" fmla="*/ 702000 w 1026000"/>
              <a:gd name="connsiteY83" fmla="*/ 134999 h 269999"/>
              <a:gd name="connsiteX84" fmla="*/ 675000 w 1026000"/>
              <a:gd name="connsiteY84" fmla="*/ 161999 h 269999"/>
              <a:gd name="connsiteX85" fmla="*/ 783000 w 1026000"/>
              <a:gd name="connsiteY85" fmla="*/ 161999 h 269999"/>
              <a:gd name="connsiteX86" fmla="*/ 756000 w 1026000"/>
              <a:gd name="connsiteY86" fmla="*/ 134999 h 269999"/>
              <a:gd name="connsiteX87" fmla="*/ 783000 w 1026000"/>
              <a:gd name="connsiteY87" fmla="*/ 107999 h 269999"/>
              <a:gd name="connsiteX88" fmla="*/ 810000 w 1026000"/>
              <a:gd name="connsiteY88" fmla="*/ 134999 h 269999"/>
              <a:gd name="connsiteX89" fmla="*/ 783000 w 1026000"/>
              <a:gd name="connsiteY89" fmla="*/ 161999 h 269999"/>
              <a:gd name="connsiteX90" fmla="*/ 891000 w 1026000"/>
              <a:gd name="connsiteY90" fmla="*/ 161999 h 269999"/>
              <a:gd name="connsiteX91" fmla="*/ 864000 w 1026000"/>
              <a:gd name="connsiteY91" fmla="*/ 134999 h 269999"/>
              <a:gd name="connsiteX92" fmla="*/ 891000 w 1026000"/>
              <a:gd name="connsiteY92" fmla="*/ 107999 h 269999"/>
              <a:gd name="connsiteX93" fmla="*/ 918000 w 1026000"/>
              <a:gd name="connsiteY93" fmla="*/ 134999 h 269999"/>
              <a:gd name="connsiteX94" fmla="*/ 891000 w 1026000"/>
              <a:gd name="connsiteY94" fmla="*/ 161999 h 269999"/>
              <a:gd name="connsiteX95" fmla="*/ 999000 w 1026000"/>
              <a:gd name="connsiteY95" fmla="*/ 161999 h 269999"/>
              <a:gd name="connsiteX96" fmla="*/ 972000 w 1026000"/>
              <a:gd name="connsiteY96" fmla="*/ 134999 h 269999"/>
              <a:gd name="connsiteX97" fmla="*/ 999000 w 1026000"/>
              <a:gd name="connsiteY97" fmla="*/ 107999 h 269999"/>
              <a:gd name="connsiteX98" fmla="*/ 1026000 w 1026000"/>
              <a:gd name="connsiteY98" fmla="*/ 134999 h 269999"/>
              <a:gd name="connsiteX99" fmla="*/ 999000 w 1026000"/>
              <a:gd name="connsiteY99" fmla="*/ 161999 h 269999"/>
              <a:gd name="connsiteX100" fmla="*/ 27000 w 1026000"/>
              <a:gd name="connsiteY100" fmla="*/ 269999 h 269999"/>
              <a:gd name="connsiteX101" fmla="*/ 0 w 1026000"/>
              <a:gd name="connsiteY101" fmla="*/ 243000 h 269999"/>
              <a:gd name="connsiteX102" fmla="*/ 27000 w 1026000"/>
              <a:gd name="connsiteY102" fmla="*/ 216000 h 269999"/>
              <a:gd name="connsiteX103" fmla="*/ 54000 w 1026000"/>
              <a:gd name="connsiteY103" fmla="*/ 243000 h 269999"/>
              <a:gd name="connsiteX104" fmla="*/ 27000 w 1026000"/>
              <a:gd name="connsiteY104" fmla="*/ 269999 h 269999"/>
              <a:gd name="connsiteX105" fmla="*/ 135000 w 1026000"/>
              <a:gd name="connsiteY105" fmla="*/ 269999 h 269999"/>
              <a:gd name="connsiteX106" fmla="*/ 108000 w 1026000"/>
              <a:gd name="connsiteY106" fmla="*/ 243000 h 269999"/>
              <a:gd name="connsiteX107" fmla="*/ 135000 w 1026000"/>
              <a:gd name="connsiteY107" fmla="*/ 216000 h 269999"/>
              <a:gd name="connsiteX108" fmla="*/ 162000 w 1026000"/>
              <a:gd name="connsiteY108" fmla="*/ 243000 h 269999"/>
              <a:gd name="connsiteX109" fmla="*/ 135000 w 1026000"/>
              <a:gd name="connsiteY109" fmla="*/ 269999 h 269999"/>
              <a:gd name="connsiteX110" fmla="*/ 243000 w 1026000"/>
              <a:gd name="connsiteY110" fmla="*/ 269999 h 269999"/>
              <a:gd name="connsiteX111" fmla="*/ 216000 w 1026000"/>
              <a:gd name="connsiteY111" fmla="*/ 243000 h 269999"/>
              <a:gd name="connsiteX112" fmla="*/ 243000 w 1026000"/>
              <a:gd name="connsiteY112" fmla="*/ 216000 h 269999"/>
              <a:gd name="connsiteX113" fmla="*/ 270000 w 1026000"/>
              <a:gd name="connsiteY113" fmla="*/ 243000 h 269999"/>
              <a:gd name="connsiteX114" fmla="*/ 243000 w 1026000"/>
              <a:gd name="connsiteY114" fmla="*/ 269999 h 269999"/>
              <a:gd name="connsiteX115" fmla="*/ 351000 w 1026000"/>
              <a:gd name="connsiteY115" fmla="*/ 269999 h 269999"/>
              <a:gd name="connsiteX116" fmla="*/ 324000 w 1026000"/>
              <a:gd name="connsiteY116" fmla="*/ 243000 h 269999"/>
              <a:gd name="connsiteX117" fmla="*/ 351000 w 1026000"/>
              <a:gd name="connsiteY117" fmla="*/ 216000 h 269999"/>
              <a:gd name="connsiteX118" fmla="*/ 378000 w 1026000"/>
              <a:gd name="connsiteY118" fmla="*/ 243000 h 269999"/>
              <a:gd name="connsiteX119" fmla="*/ 351000 w 1026000"/>
              <a:gd name="connsiteY119" fmla="*/ 269999 h 269999"/>
              <a:gd name="connsiteX120" fmla="*/ 459000 w 1026000"/>
              <a:gd name="connsiteY120" fmla="*/ 269999 h 269999"/>
              <a:gd name="connsiteX121" fmla="*/ 432000 w 1026000"/>
              <a:gd name="connsiteY121" fmla="*/ 243000 h 269999"/>
              <a:gd name="connsiteX122" fmla="*/ 459000 w 1026000"/>
              <a:gd name="connsiteY122" fmla="*/ 216000 h 269999"/>
              <a:gd name="connsiteX123" fmla="*/ 486000 w 1026000"/>
              <a:gd name="connsiteY123" fmla="*/ 243000 h 269999"/>
              <a:gd name="connsiteX124" fmla="*/ 459000 w 1026000"/>
              <a:gd name="connsiteY124" fmla="*/ 269999 h 269999"/>
              <a:gd name="connsiteX125" fmla="*/ 567000 w 1026000"/>
              <a:gd name="connsiteY125" fmla="*/ 269999 h 269999"/>
              <a:gd name="connsiteX126" fmla="*/ 540000 w 1026000"/>
              <a:gd name="connsiteY126" fmla="*/ 243000 h 269999"/>
              <a:gd name="connsiteX127" fmla="*/ 567000 w 1026000"/>
              <a:gd name="connsiteY127" fmla="*/ 216000 h 269999"/>
              <a:gd name="connsiteX128" fmla="*/ 594000 w 1026000"/>
              <a:gd name="connsiteY128" fmla="*/ 243000 h 269999"/>
              <a:gd name="connsiteX129" fmla="*/ 567000 w 1026000"/>
              <a:gd name="connsiteY129" fmla="*/ 269999 h 269999"/>
              <a:gd name="connsiteX130" fmla="*/ 675000 w 1026000"/>
              <a:gd name="connsiteY130" fmla="*/ 269999 h 269999"/>
              <a:gd name="connsiteX131" fmla="*/ 648000 w 1026000"/>
              <a:gd name="connsiteY131" fmla="*/ 243000 h 269999"/>
              <a:gd name="connsiteX132" fmla="*/ 675000 w 1026000"/>
              <a:gd name="connsiteY132" fmla="*/ 216000 h 269999"/>
              <a:gd name="connsiteX133" fmla="*/ 702000 w 1026000"/>
              <a:gd name="connsiteY133" fmla="*/ 243000 h 269999"/>
              <a:gd name="connsiteX134" fmla="*/ 675000 w 1026000"/>
              <a:gd name="connsiteY134" fmla="*/ 269999 h 269999"/>
              <a:gd name="connsiteX135" fmla="*/ 783000 w 1026000"/>
              <a:gd name="connsiteY135" fmla="*/ 269999 h 269999"/>
              <a:gd name="connsiteX136" fmla="*/ 756000 w 1026000"/>
              <a:gd name="connsiteY136" fmla="*/ 243000 h 269999"/>
              <a:gd name="connsiteX137" fmla="*/ 783000 w 1026000"/>
              <a:gd name="connsiteY137" fmla="*/ 216000 h 269999"/>
              <a:gd name="connsiteX138" fmla="*/ 810000 w 1026000"/>
              <a:gd name="connsiteY138" fmla="*/ 243000 h 269999"/>
              <a:gd name="connsiteX139" fmla="*/ 783000 w 1026000"/>
              <a:gd name="connsiteY139" fmla="*/ 269999 h 269999"/>
              <a:gd name="connsiteX140" fmla="*/ 891000 w 1026000"/>
              <a:gd name="connsiteY140" fmla="*/ 269999 h 269999"/>
              <a:gd name="connsiteX141" fmla="*/ 864000 w 1026000"/>
              <a:gd name="connsiteY141" fmla="*/ 243000 h 269999"/>
              <a:gd name="connsiteX142" fmla="*/ 891000 w 1026000"/>
              <a:gd name="connsiteY142" fmla="*/ 216000 h 269999"/>
              <a:gd name="connsiteX143" fmla="*/ 918000 w 1026000"/>
              <a:gd name="connsiteY143" fmla="*/ 243000 h 269999"/>
              <a:gd name="connsiteX144" fmla="*/ 891000 w 1026000"/>
              <a:gd name="connsiteY144" fmla="*/ 269999 h 269999"/>
              <a:gd name="connsiteX145" fmla="*/ 999000 w 1026000"/>
              <a:gd name="connsiteY145" fmla="*/ 269999 h 269999"/>
              <a:gd name="connsiteX146" fmla="*/ 972000 w 1026000"/>
              <a:gd name="connsiteY146" fmla="*/ 243000 h 269999"/>
              <a:gd name="connsiteX147" fmla="*/ 999000 w 1026000"/>
              <a:gd name="connsiteY147" fmla="*/ 216000 h 269999"/>
              <a:gd name="connsiteX148" fmla="*/ 1026000 w 1026000"/>
              <a:gd name="connsiteY148" fmla="*/ 243000 h 269999"/>
              <a:gd name="connsiteX149" fmla="*/ 999000 w 1026000"/>
              <a:gd name="connsiteY149" fmla="*/ 269999 h 26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1026000" h="269999">
                <a:moveTo>
                  <a:pt x="27000" y="54000"/>
                </a:moveTo>
                <a:cubicBezTo>
                  <a:pt x="12088" y="54000"/>
                  <a:pt x="0" y="41912"/>
                  <a:pt x="0" y="27000"/>
                </a:cubicBezTo>
                <a:cubicBezTo>
                  <a:pt x="0" y="12087"/>
                  <a:pt x="12088" y="0"/>
                  <a:pt x="27000" y="0"/>
                </a:cubicBezTo>
                <a:cubicBezTo>
                  <a:pt x="41912" y="0"/>
                  <a:pt x="54000" y="12087"/>
                  <a:pt x="54000" y="27000"/>
                </a:cubicBezTo>
                <a:cubicBezTo>
                  <a:pt x="54000" y="41912"/>
                  <a:pt x="41912" y="54000"/>
                  <a:pt x="27000" y="54000"/>
                </a:cubicBezTo>
                <a:close/>
                <a:moveTo>
                  <a:pt x="135000" y="54000"/>
                </a:moveTo>
                <a:cubicBezTo>
                  <a:pt x="120088" y="54000"/>
                  <a:pt x="108000" y="41912"/>
                  <a:pt x="108000" y="27000"/>
                </a:cubicBezTo>
                <a:cubicBezTo>
                  <a:pt x="108000" y="12087"/>
                  <a:pt x="120088" y="0"/>
                  <a:pt x="135000" y="0"/>
                </a:cubicBezTo>
                <a:cubicBezTo>
                  <a:pt x="149912" y="0"/>
                  <a:pt x="162000" y="12087"/>
                  <a:pt x="162000" y="27000"/>
                </a:cubicBezTo>
                <a:cubicBezTo>
                  <a:pt x="162000" y="41912"/>
                  <a:pt x="149912" y="54000"/>
                  <a:pt x="135000" y="54000"/>
                </a:cubicBezTo>
                <a:close/>
                <a:moveTo>
                  <a:pt x="243000" y="54000"/>
                </a:moveTo>
                <a:cubicBezTo>
                  <a:pt x="228088" y="54000"/>
                  <a:pt x="216000" y="41912"/>
                  <a:pt x="216000" y="27000"/>
                </a:cubicBezTo>
                <a:cubicBezTo>
                  <a:pt x="216000" y="12087"/>
                  <a:pt x="228088" y="0"/>
                  <a:pt x="243000" y="0"/>
                </a:cubicBezTo>
                <a:cubicBezTo>
                  <a:pt x="257912" y="0"/>
                  <a:pt x="270000" y="12087"/>
                  <a:pt x="270000" y="27000"/>
                </a:cubicBezTo>
                <a:cubicBezTo>
                  <a:pt x="270000" y="41912"/>
                  <a:pt x="257912" y="54000"/>
                  <a:pt x="243000" y="54000"/>
                </a:cubicBezTo>
                <a:close/>
                <a:moveTo>
                  <a:pt x="351000" y="54000"/>
                </a:moveTo>
                <a:cubicBezTo>
                  <a:pt x="336088" y="54000"/>
                  <a:pt x="324000" y="41912"/>
                  <a:pt x="324000" y="27000"/>
                </a:cubicBezTo>
                <a:cubicBezTo>
                  <a:pt x="324000" y="12087"/>
                  <a:pt x="336088" y="0"/>
                  <a:pt x="351000" y="0"/>
                </a:cubicBezTo>
                <a:cubicBezTo>
                  <a:pt x="365912" y="0"/>
                  <a:pt x="378000" y="12087"/>
                  <a:pt x="378000" y="27000"/>
                </a:cubicBezTo>
                <a:cubicBezTo>
                  <a:pt x="378000" y="41912"/>
                  <a:pt x="365912" y="54000"/>
                  <a:pt x="351000" y="54000"/>
                </a:cubicBezTo>
                <a:close/>
                <a:moveTo>
                  <a:pt x="459000" y="54000"/>
                </a:moveTo>
                <a:cubicBezTo>
                  <a:pt x="444088" y="54000"/>
                  <a:pt x="432000" y="41912"/>
                  <a:pt x="432000" y="27000"/>
                </a:cubicBezTo>
                <a:cubicBezTo>
                  <a:pt x="432000" y="12087"/>
                  <a:pt x="444088" y="0"/>
                  <a:pt x="459000" y="0"/>
                </a:cubicBezTo>
                <a:cubicBezTo>
                  <a:pt x="473912" y="0"/>
                  <a:pt x="486000" y="12087"/>
                  <a:pt x="486000" y="27000"/>
                </a:cubicBezTo>
                <a:cubicBezTo>
                  <a:pt x="486000" y="41912"/>
                  <a:pt x="473912" y="54000"/>
                  <a:pt x="459000" y="54000"/>
                </a:cubicBezTo>
                <a:close/>
                <a:moveTo>
                  <a:pt x="567000" y="54000"/>
                </a:moveTo>
                <a:cubicBezTo>
                  <a:pt x="552088" y="54000"/>
                  <a:pt x="540000" y="41912"/>
                  <a:pt x="540000" y="27000"/>
                </a:cubicBezTo>
                <a:cubicBezTo>
                  <a:pt x="540000" y="12087"/>
                  <a:pt x="552088" y="0"/>
                  <a:pt x="567000" y="0"/>
                </a:cubicBezTo>
                <a:cubicBezTo>
                  <a:pt x="581912" y="0"/>
                  <a:pt x="594000" y="12087"/>
                  <a:pt x="594000" y="27000"/>
                </a:cubicBezTo>
                <a:cubicBezTo>
                  <a:pt x="594000" y="41912"/>
                  <a:pt x="581912" y="54000"/>
                  <a:pt x="567000" y="54000"/>
                </a:cubicBezTo>
                <a:close/>
                <a:moveTo>
                  <a:pt x="675000" y="54000"/>
                </a:moveTo>
                <a:cubicBezTo>
                  <a:pt x="660088" y="54000"/>
                  <a:pt x="648000" y="41912"/>
                  <a:pt x="648000" y="27000"/>
                </a:cubicBezTo>
                <a:cubicBezTo>
                  <a:pt x="648000" y="12087"/>
                  <a:pt x="660088" y="0"/>
                  <a:pt x="675000" y="0"/>
                </a:cubicBezTo>
                <a:cubicBezTo>
                  <a:pt x="689912" y="0"/>
                  <a:pt x="702000" y="12087"/>
                  <a:pt x="702000" y="27000"/>
                </a:cubicBezTo>
                <a:cubicBezTo>
                  <a:pt x="702000" y="41912"/>
                  <a:pt x="689912" y="54000"/>
                  <a:pt x="675000" y="54000"/>
                </a:cubicBezTo>
                <a:close/>
                <a:moveTo>
                  <a:pt x="783000" y="54000"/>
                </a:moveTo>
                <a:cubicBezTo>
                  <a:pt x="768088" y="54000"/>
                  <a:pt x="756000" y="41912"/>
                  <a:pt x="756000" y="27000"/>
                </a:cubicBezTo>
                <a:cubicBezTo>
                  <a:pt x="756000" y="12087"/>
                  <a:pt x="768088" y="0"/>
                  <a:pt x="783000" y="0"/>
                </a:cubicBezTo>
                <a:cubicBezTo>
                  <a:pt x="797912" y="0"/>
                  <a:pt x="810000" y="12087"/>
                  <a:pt x="810000" y="27000"/>
                </a:cubicBezTo>
                <a:cubicBezTo>
                  <a:pt x="810000" y="41912"/>
                  <a:pt x="797912" y="54000"/>
                  <a:pt x="783000" y="54000"/>
                </a:cubicBezTo>
                <a:close/>
                <a:moveTo>
                  <a:pt x="891000" y="54000"/>
                </a:moveTo>
                <a:cubicBezTo>
                  <a:pt x="876088" y="54000"/>
                  <a:pt x="864000" y="41912"/>
                  <a:pt x="864000" y="27000"/>
                </a:cubicBezTo>
                <a:cubicBezTo>
                  <a:pt x="864000" y="12087"/>
                  <a:pt x="876088" y="0"/>
                  <a:pt x="891000" y="0"/>
                </a:cubicBezTo>
                <a:cubicBezTo>
                  <a:pt x="905912" y="0"/>
                  <a:pt x="918000" y="12087"/>
                  <a:pt x="918000" y="27000"/>
                </a:cubicBezTo>
                <a:cubicBezTo>
                  <a:pt x="918000" y="41912"/>
                  <a:pt x="905912" y="54000"/>
                  <a:pt x="891000" y="54000"/>
                </a:cubicBezTo>
                <a:close/>
                <a:moveTo>
                  <a:pt x="999000" y="54000"/>
                </a:moveTo>
                <a:cubicBezTo>
                  <a:pt x="984088" y="54000"/>
                  <a:pt x="972000" y="41912"/>
                  <a:pt x="972000" y="27000"/>
                </a:cubicBezTo>
                <a:cubicBezTo>
                  <a:pt x="972000" y="12087"/>
                  <a:pt x="984088" y="0"/>
                  <a:pt x="999000" y="0"/>
                </a:cubicBezTo>
                <a:cubicBezTo>
                  <a:pt x="1013912" y="0"/>
                  <a:pt x="1026000" y="12087"/>
                  <a:pt x="1026000" y="27000"/>
                </a:cubicBezTo>
                <a:cubicBezTo>
                  <a:pt x="1026000" y="41912"/>
                  <a:pt x="1013912" y="54000"/>
                  <a:pt x="999000" y="54000"/>
                </a:cubicBezTo>
                <a:close/>
                <a:moveTo>
                  <a:pt x="27000" y="161999"/>
                </a:moveTo>
                <a:cubicBezTo>
                  <a:pt x="12088" y="161999"/>
                  <a:pt x="0" y="149912"/>
                  <a:pt x="0" y="134999"/>
                </a:cubicBezTo>
                <a:cubicBezTo>
                  <a:pt x="0" y="120087"/>
                  <a:pt x="12088" y="107999"/>
                  <a:pt x="27000" y="107999"/>
                </a:cubicBezTo>
                <a:cubicBezTo>
                  <a:pt x="41912" y="107999"/>
                  <a:pt x="54000" y="120087"/>
                  <a:pt x="54000" y="134999"/>
                </a:cubicBezTo>
                <a:cubicBezTo>
                  <a:pt x="54000" y="149912"/>
                  <a:pt x="41912" y="161999"/>
                  <a:pt x="27000" y="161999"/>
                </a:cubicBezTo>
                <a:close/>
                <a:moveTo>
                  <a:pt x="135000" y="161999"/>
                </a:moveTo>
                <a:cubicBezTo>
                  <a:pt x="120088" y="161999"/>
                  <a:pt x="108000" y="149912"/>
                  <a:pt x="108000" y="134999"/>
                </a:cubicBezTo>
                <a:cubicBezTo>
                  <a:pt x="108000" y="120087"/>
                  <a:pt x="120088" y="107999"/>
                  <a:pt x="135000" y="107999"/>
                </a:cubicBezTo>
                <a:cubicBezTo>
                  <a:pt x="149912" y="107999"/>
                  <a:pt x="162000" y="120087"/>
                  <a:pt x="162000" y="134999"/>
                </a:cubicBezTo>
                <a:cubicBezTo>
                  <a:pt x="162000" y="149912"/>
                  <a:pt x="149912" y="161999"/>
                  <a:pt x="135000" y="161999"/>
                </a:cubicBezTo>
                <a:close/>
                <a:moveTo>
                  <a:pt x="243000" y="161999"/>
                </a:moveTo>
                <a:cubicBezTo>
                  <a:pt x="228088" y="161999"/>
                  <a:pt x="216000" y="149912"/>
                  <a:pt x="216000" y="134999"/>
                </a:cubicBezTo>
                <a:cubicBezTo>
                  <a:pt x="216000" y="120087"/>
                  <a:pt x="228088" y="107999"/>
                  <a:pt x="243000" y="107999"/>
                </a:cubicBezTo>
                <a:cubicBezTo>
                  <a:pt x="257912" y="107999"/>
                  <a:pt x="270000" y="120087"/>
                  <a:pt x="270000" y="134999"/>
                </a:cubicBezTo>
                <a:cubicBezTo>
                  <a:pt x="270000" y="149912"/>
                  <a:pt x="257912" y="161999"/>
                  <a:pt x="243000" y="161999"/>
                </a:cubicBezTo>
                <a:close/>
                <a:moveTo>
                  <a:pt x="351000" y="161999"/>
                </a:moveTo>
                <a:cubicBezTo>
                  <a:pt x="336088" y="161999"/>
                  <a:pt x="324000" y="149912"/>
                  <a:pt x="324000" y="134999"/>
                </a:cubicBezTo>
                <a:cubicBezTo>
                  <a:pt x="324000" y="120087"/>
                  <a:pt x="336088" y="107999"/>
                  <a:pt x="351000" y="107999"/>
                </a:cubicBezTo>
                <a:cubicBezTo>
                  <a:pt x="365912" y="107999"/>
                  <a:pt x="378000" y="120087"/>
                  <a:pt x="378000" y="134999"/>
                </a:cubicBezTo>
                <a:cubicBezTo>
                  <a:pt x="378000" y="149912"/>
                  <a:pt x="365912" y="161999"/>
                  <a:pt x="351000" y="161999"/>
                </a:cubicBezTo>
                <a:close/>
                <a:moveTo>
                  <a:pt x="459000" y="161999"/>
                </a:moveTo>
                <a:cubicBezTo>
                  <a:pt x="444088" y="161999"/>
                  <a:pt x="432000" y="149912"/>
                  <a:pt x="432000" y="134999"/>
                </a:cubicBezTo>
                <a:cubicBezTo>
                  <a:pt x="432000" y="120087"/>
                  <a:pt x="444088" y="107999"/>
                  <a:pt x="459000" y="107999"/>
                </a:cubicBezTo>
                <a:cubicBezTo>
                  <a:pt x="473912" y="107999"/>
                  <a:pt x="486000" y="120087"/>
                  <a:pt x="486000" y="134999"/>
                </a:cubicBezTo>
                <a:cubicBezTo>
                  <a:pt x="486000" y="149912"/>
                  <a:pt x="473912" y="161999"/>
                  <a:pt x="459000" y="161999"/>
                </a:cubicBezTo>
                <a:close/>
                <a:moveTo>
                  <a:pt x="567000" y="161999"/>
                </a:moveTo>
                <a:cubicBezTo>
                  <a:pt x="552088" y="161999"/>
                  <a:pt x="540000" y="149912"/>
                  <a:pt x="540000" y="134999"/>
                </a:cubicBezTo>
                <a:cubicBezTo>
                  <a:pt x="540000" y="120087"/>
                  <a:pt x="552088" y="107999"/>
                  <a:pt x="567000" y="107999"/>
                </a:cubicBezTo>
                <a:cubicBezTo>
                  <a:pt x="581912" y="107999"/>
                  <a:pt x="594000" y="120087"/>
                  <a:pt x="594000" y="134999"/>
                </a:cubicBezTo>
                <a:cubicBezTo>
                  <a:pt x="594000" y="149912"/>
                  <a:pt x="581912" y="161999"/>
                  <a:pt x="567000" y="161999"/>
                </a:cubicBezTo>
                <a:close/>
                <a:moveTo>
                  <a:pt x="675000" y="161999"/>
                </a:moveTo>
                <a:cubicBezTo>
                  <a:pt x="660088" y="161999"/>
                  <a:pt x="648000" y="149912"/>
                  <a:pt x="648000" y="134999"/>
                </a:cubicBezTo>
                <a:cubicBezTo>
                  <a:pt x="648000" y="120087"/>
                  <a:pt x="660088" y="107999"/>
                  <a:pt x="675000" y="107999"/>
                </a:cubicBezTo>
                <a:cubicBezTo>
                  <a:pt x="689912" y="107999"/>
                  <a:pt x="702000" y="120087"/>
                  <a:pt x="702000" y="134999"/>
                </a:cubicBezTo>
                <a:cubicBezTo>
                  <a:pt x="702000" y="149912"/>
                  <a:pt x="689912" y="161999"/>
                  <a:pt x="675000" y="161999"/>
                </a:cubicBezTo>
                <a:close/>
                <a:moveTo>
                  <a:pt x="783000" y="161999"/>
                </a:moveTo>
                <a:cubicBezTo>
                  <a:pt x="768088" y="161999"/>
                  <a:pt x="756000" y="149912"/>
                  <a:pt x="756000" y="134999"/>
                </a:cubicBezTo>
                <a:cubicBezTo>
                  <a:pt x="756000" y="120087"/>
                  <a:pt x="768088" y="107999"/>
                  <a:pt x="783000" y="107999"/>
                </a:cubicBezTo>
                <a:cubicBezTo>
                  <a:pt x="797912" y="107999"/>
                  <a:pt x="810000" y="120087"/>
                  <a:pt x="810000" y="134999"/>
                </a:cubicBezTo>
                <a:cubicBezTo>
                  <a:pt x="810000" y="149912"/>
                  <a:pt x="797912" y="161999"/>
                  <a:pt x="783000" y="161999"/>
                </a:cubicBezTo>
                <a:close/>
                <a:moveTo>
                  <a:pt x="891000" y="161999"/>
                </a:moveTo>
                <a:cubicBezTo>
                  <a:pt x="876088" y="161999"/>
                  <a:pt x="864000" y="149912"/>
                  <a:pt x="864000" y="134999"/>
                </a:cubicBezTo>
                <a:cubicBezTo>
                  <a:pt x="864000" y="120087"/>
                  <a:pt x="876088" y="107999"/>
                  <a:pt x="891000" y="107999"/>
                </a:cubicBezTo>
                <a:cubicBezTo>
                  <a:pt x="905912" y="107999"/>
                  <a:pt x="918000" y="120087"/>
                  <a:pt x="918000" y="134999"/>
                </a:cubicBezTo>
                <a:cubicBezTo>
                  <a:pt x="918000" y="149912"/>
                  <a:pt x="905912" y="161999"/>
                  <a:pt x="891000" y="161999"/>
                </a:cubicBezTo>
                <a:close/>
                <a:moveTo>
                  <a:pt x="999000" y="161999"/>
                </a:moveTo>
                <a:cubicBezTo>
                  <a:pt x="984088" y="161999"/>
                  <a:pt x="972000" y="149912"/>
                  <a:pt x="972000" y="134999"/>
                </a:cubicBezTo>
                <a:cubicBezTo>
                  <a:pt x="972000" y="120087"/>
                  <a:pt x="984088" y="107999"/>
                  <a:pt x="999000" y="107999"/>
                </a:cubicBezTo>
                <a:cubicBezTo>
                  <a:pt x="1013912" y="107999"/>
                  <a:pt x="1026000" y="120087"/>
                  <a:pt x="1026000" y="134999"/>
                </a:cubicBezTo>
                <a:cubicBezTo>
                  <a:pt x="1026000" y="149912"/>
                  <a:pt x="1013912" y="161999"/>
                  <a:pt x="999000" y="161999"/>
                </a:cubicBezTo>
                <a:close/>
                <a:moveTo>
                  <a:pt x="27000" y="269999"/>
                </a:moveTo>
                <a:cubicBezTo>
                  <a:pt x="12088" y="269999"/>
                  <a:pt x="0" y="257911"/>
                  <a:pt x="0" y="243000"/>
                </a:cubicBezTo>
                <a:cubicBezTo>
                  <a:pt x="0" y="228088"/>
                  <a:pt x="12088" y="216000"/>
                  <a:pt x="27000" y="216000"/>
                </a:cubicBezTo>
                <a:cubicBezTo>
                  <a:pt x="41912" y="216000"/>
                  <a:pt x="54000" y="228088"/>
                  <a:pt x="54000" y="243000"/>
                </a:cubicBezTo>
                <a:cubicBezTo>
                  <a:pt x="54000" y="257911"/>
                  <a:pt x="41912" y="269999"/>
                  <a:pt x="27000" y="269999"/>
                </a:cubicBezTo>
                <a:close/>
                <a:moveTo>
                  <a:pt x="135000" y="269999"/>
                </a:moveTo>
                <a:cubicBezTo>
                  <a:pt x="120088" y="269999"/>
                  <a:pt x="108000" y="257911"/>
                  <a:pt x="108000" y="243000"/>
                </a:cubicBezTo>
                <a:cubicBezTo>
                  <a:pt x="108000" y="228088"/>
                  <a:pt x="120088" y="216000"/>
                  <a:pt x="135000" y="216000"/>
                </a:cubicBezTo>
                <a:cubicBezTo>
                  <a:pt x="149912" y="216000"/>
                  <a:pt x="162000" y="228088"/>
                  <a:pt x="162000" y="243000"/>
                </a:cubicBezTo>
                <a:cubicBezTo>
                  <a:pt x="162000" y="257911"/>
                  <a:pt x="149912" y="269999"/>
                  <a:pt x="135000" y="269999"/>
                </a:cubicBezTo>
                <a:close/>
                <a:moveTo>
                  <a:pt x="243000" y="269999"/>
                </a:moveTo>
                <a:cubicBezTo>
                  <a:pt x="228088" y="269999"/>
                  <a:pt x="216000" y="257911"/>
                  <a:pt x="216000" y="243000"/>
                </a:cubicBezTo>
                <a:cubicBezTo>
                  <a:pt x="216000" y="228088"/>
                  <a:pt x="228088" y="216000"/>
                  <a:pt x="243000" y="216000"/>
                </a:cubicBezTo>
                <a:cubicBezTo>
                  <a:pt x="257912" y="216000"/>
                  <a:pt x="270000" y="228088"/>
                  <a:pt x="270000" y="243000"/>
                </a:cubicBezTo>
                <a:cubicBezTo>
                  <a:pt x="270000" y="257911"/>
                  <a:pt x="257912" y="269999"/>
                  <a:pt x="243000" y="269999"/>
                </a:cubicBezTo>
                <a:close/>
                <a:moveTo>
                  <a:pt x="351000" y="269999"/>
                </a:moveTo>
                <a:cubicBezTo>
                  <a:pt x="336088" y="269999"/>
                  <a:pt x="324000" y="257911"/>
                  <a:pt x="324000" y="243000"/>
                </a:cubicBezTo>
                <a:cubicBezTo>
                  <a:pt x="324000" y="228088"/>
                  <a:pt x="336088" y="216000"/>
                  <a:pt x="351000" y="216000"/>
                </a:cubicBezTo>
                <a:cubicBezTo>
                  <a:pt x="365912" y="216000"/>
                  <a:pt x="378000" y="228088"/>
                  <a:pt x="378000" y="243000"/>
                </a:cubicBezTo>
                <a:cubicBezTo>
                  <a:pt x="378000" y="257911"/>
                  <a:pt x="365912" y="269999"/>
                  <a:pt x="351000" y="269999"/>
                </a:cubicBezTo>
                <a:close/>
                <a:moveTo>
                  <a:pt x="459000" y="269999"/>
                </a:moveTo>
                <a:cubicBezTo>
                  <a:pt x="444088" y="269999"/>
                  <a:pt x="432000" y="257911"/>
                  <a:pt x="432000" y="243000"/>
                </a:cubicBezTo>
                <a:cubicBezTo>
                  <a:pt x="432000" y="228088"/>
                  <a:pt x="444088" y="216000"/>
                  <a:pt x="459000" y="216000"/>
                </a:cubicBezTo>
                <a:cubicBezTo>
                  <a:pt x="473912" y="216000"/>
                  <a:pt x="486000" y="228088"/>
                  <a:pt x="486000" y="243000"/>
                </a:cubicBezTo>
                <a:cubicBezTo>
                  <a:pt x="486000" y="257911"/>
                  <a:pt x="473912" y="269999"/>
                  <a:pt x="459000" y="269999"/>
                </a:cubicBezTo>
                <a:close/>
                <a:moveTo>
                  <a:pt x="567000" y="269999"/>
                </a:moveTo>
                <a:cubicBezTo>
                  <a:pt x="552088" y="269999"/>
                  <a:pt x="540000" y="257911"/>
                  <a:pt x="540000" y="243000"/>
                </a:cubicBezTo>
                <a:cubicBezTo>
                  <a:pt x="540000" y="228088"/>
                  <a:pt x="552088" y="216000"/>
                  <a:pt x="567000" y="216000"/>
                </a:cubicBezTo>
                <a:cubicBezTo>
                  <a:pt x="581912" y="216000"/>
                  <a:pt x="594000" y="228088"/>
                  <a:pt x="594000" y="243000"/>
                </a:cubicBezTo>
                <a:cubicBezTo>
                  <a:pt x="594000" y="257911"/>
                  <a:pt x="581912" y="269999"/>
                  <a:pt x="567000" y="269999"/>
                </a:cubicBezTo>
                <a:close/>
                <a:moveTo>
                  <a:pt x="675000" y="269999"/>
                </a:moveTo>
                <a:cubicBezTo>
                  <a:pt x="660088" y="269999"/>
                  <a:pt x="648000" y="257911"/>
                  <a:pt x="648000" y="243000"/>
                </a:cubicBezTo>
                <a:cubicBezTo>
                  <a:pt x="648000" y="228088"/>
                  <a:pt x="660088" y="216000"/>
                  <a:pt x="675000" y="216000"/>
                </a:cubicBezTo>
                <a:cubicBezTo>
                  <a:pt x="689912" y="216000"/>
                  <a:pt x="702000" y="228088"/>
                  <a:pt x="702000" y="243000"/>
                </a:cubicBezTo>
                <a:cubicBezTo>
                  <a:pt x="702000" y="257911"/>
                  <a:pt x="689912" y="269999"/>
                  <a:pt x="675000" y="269999"/>
                </a:cubicBezTo>
                <a:close/>
                <a:moveTo>
                  <a:pt x="783000" y="269999"/>
                </a:moveTo>
                <a:cubicBezTo>
                  <a:pt x="768088" y="269999"/>
                  <a:pt x="756000" y="257911"/>
                  <a:pt x="756000" y="243000"/>
                </a:cubicBezTo>
                <a:cubicBezTo>
                  <a:pt x="756000" y="228088"/>
                  <a:pt x="768088" y="216000"/>
                  <a:pt x="783000" y="216000"/>
                </a:cubicBezTo>
                <a:cubicBezTo>
                  <a:pt x="797912" y="216000"/>
                  <a:pt x="810000" y="228088"/>
                  <a:pt x="810000" y="243000"/>
                </a:cubicBezTo>
                <a:cubicBezTo>
                  <a:pt x="810000" y="257911"/>
                  <a:pt x="797912" y="269999"/>
                  <a:pt x="783000" y="269999"/>
                </a:cubicBezTo>
                <a:close/>
                <a:moveTo>
                  <a:pt x="891000" y="269999"/>
                </a:moveTo>
                <a:cubicBezTo>
                  <a:pt x="876088" y="269999"/>
                  <a:pt x="864000" y="257911"/>
                  <a:pt x="864000" y="243000"/>
                </a:cubicBezTo>
                <a:cubicBezTo>
                  <a:pt x="864000" y="228088"/>
                  <a:pt x="876088" y="216000"/>
                  <a:pt x="891000" y="216000"/>
                </a:cubicBezTo>
                <a:cubicBezTo>
                  <a:pt x="905912" y="216000"/>
                  <a:pt x="918000" y="228088"/>
                  <a:pt x="918000" y="243000"/>
                </a:cubicBezTo>
                <a:cubicBezTo>
                  <a:pt x="918000" y="257911"/>
                  <a:pt x="905912" y="269999"/>
                  <a:pt x="891000" y="269999"/>
                </a:cubicBezTo>
                <a:close/>
                <a:moveTo>
                  <a:pt x="999000" y="269999"/>
                </a:moveTo>
                <a:cubicBezTo>
                  <a:pt x="984088" y="269999"/>
                  <a:pt x="972000" y="257911"/>
                  <a:pt x="972000" y="243000"/>
                </a:cubicBezTo>
                <a:cubicBezTo>
                  <a:pt x="972000" y="228088"/>
                  <a:pt x="984088" y="216000"/>
                  <a:pt x="999000" y="216000"/>
                </a:cubicBezTo>
                <a:cubicBezTo>
                  <a:pt x="1013912" y="216000"/>
                  <a:pt x="1026000" y="228088"/>
                  <a:pt x="1026000" y="243000"/>
                </a:cubicBezTo>
                <a:cubicBezTo>
                  <a:pt x="1026000" y="257911"/>
                  <a:pt x="1013912" y="269999"/>
                  <a:pt x="999000" y="269999"/>
                </a:cubicBezTo>
                <a:close/>
              </a:path>
            </a:pathLst>
          </a:custGeom>
          <a:solidFill>
            <a:srgbClr val="FF8728"/>
          </a:solidFill>
          <a:ln>
            <a:noFill/>
          </a:ln>
          <a:effectLst>
            <a:outerShdw blurRad="4699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5331" tIns="67666" rIns="135331" bIns="67666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2664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610147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8BA8F09-44C4-9D5D-59FB-3609E1191346}"/>
              </a:ext>
            </a:extLst>
          </p:cNvPr>
          <p:cNvSpPr/>
          <p:nvPr/>
        </p:nvSpPr>
        <p:spPr>
          <a:xfrm>
            <a:off x="0" y="6222999"/>
            <a:ext cx="12192000" cy="635001"/>
          </a:xfrm>
          <a:prstGeom prst="rect">
            <a:avLst/>
          </a:prstGeom>
          <a:solidFill>
            <a:srgbClr val="00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B74142C-285D-EE43-BCB3-968C9890DB49}"/>
              </a:ext>
            </a:extLst>
          </p:cNvPr>
          <p:cNvSpPr/>
          <p:nvPr/>
        </p:nvSpPr>
        <p:spPr>
          <a:xfrm>
            <a:off x="0" y="5923280"/>
            <a:ext cx="12192000" cy="299719"/>
          </a:xfrm>
          <a:prstGeom prst="rect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FCB0455-D331-94E7-0219-9217BEC7867F}"/>
              </a:ext>
            </a:extLst>
          </p:cNvPr>
          <p:cNvGrpSpPr/>
          <p:nvPr/>
        </p:nvGrpSpPr>
        <p:grpSpPr>
          <a:xfrm>
            <a:off x="10674728" y="5971282"/>
            <a:ext cx="2043944" cy="2043944"/>
            <a:chOff x="-5758096" y="-1899164"/>
            <a:chExt cx="2043944" cy="204394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099E0B2-A52B-DE6D-02AF-23B056CAD7A4}"/>
                </a:ext>
              </a:extLst>
            </p:cNvPr>
            <p:cNvSpPr/>
            <p:nvPr/>
          </p:nvSpPr>
          <p:spPr>
            <a:xfrm>
              <a:off x="-5758096" y="-1899164"/>
              <a:ext cx="2043944" cy="2043944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392D28B-2511-031B-B17E-73684F82E3A5}"/>
                </a:ext>
              </a:extLst>
            </p:cNvPr>
            <p:cNvSpPr/>
            <p:nvPr/>
          </p:nvSpPr>
          <p:spPr>
            <a:xfrm>
              <a:off x="-5607292" y="-1748358"/>
              <a:ext cx="1742336" cy="1742335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1241262-901F-B7D6-806B-6967E2922420}"/>
                </a:ext>
              </a:extLst>
            </p:cNvPr>
            <p:cNvSpPr/>
            <p:nvPr/>
          </p:nvSpPr>
          <p:spPr>
            <a:xfrm>
              <a:off x="-5456486" y="-1597554"/>
              <a:ext cx="1440728" cy="1440726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A0E93FB-2EB8-6730-C076-76B423919ED1}"/>
                </a:ext>
              </a:extLst>
            </p:cNvPr>
            <p:cNvSpPr/>
            <p:nvPr/>
          </p:nvSpPr>
          <p:spPr>
            <a:xfrm>
              <a:off x="-5305681" y="-1446750"/>
              <a:ext cx="1139119" cy="1139118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04E39BA-4EC1-5836-F456-F4DEF5D37552}"/>
                </a:ext>
              </a:extLst>
            </p:cNvPr>
            <p:cNvSpPr/>
            <p:nvPr/>
          </p:nvSpPr>
          <p:spPr>
            <a:xfrm>
              <a:off x="-5154878" y="-1295944"/>
              <a:ext cx="837510" cy="837509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0009CD1-B5A6-E3C9-0D1B-C4F516EAEC7B}"/>
                </a:ext>
              </a:extLst>
            </p:cNvPr>
            <p:cNvSpPr/>
            <p:nvPr/>
          </p:nvSpPr>
          <p:spPr>
            <a:xfrm>
              <a:off x="-5004074" y="-1145141"/>
              <a:ext cx="535901" cy="535900"/>
            </a:xfrm>
            <a:prstGeom prst="ellipse">
              <a:avLst/>
            </a:prstGeom>
            <a:noFill/>
            <a:ln w="10414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6D2B6B0E-FD7E-307A-0C85-C1BB546F8453}"/>
              </a:ext>
            </a:extLst>
          </p:cNvPr>
          <p:cNvSpPr/>
          <p:nvPr/>
        </p:nvSpPr>
        <p:spPr>
          <a:xfrm>
            <a:off x="-5146" y="-5956"/>
            <a:ext cx="12192001" cy="672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76200" dir="540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CCB06B0-B707-5FB1-1AC3-42A48C40A8F4}"/>
              </a:ext>
            </a:extLst>
          </p:cNvPr>
          <p:cNvGrpSpPr/>
          <p:nvPr/>
        </p:nvGrpSpPr>
        <p:grpSpPr>
          <a:xfrm>
            <a:off x="9649023" y="203767"/>
            <a:ext cx="2047677" cy="322041"/>
            <a:chOff x="6622048" y="4436079"/>
            <a:chExt cx="2047677" cy="322041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619CE4BB-07EC-6546-9907-225E4E7A11B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622048" y="4436080"/>
              <a:ext cx="2047677" cy="322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endParaRPr lang="zh-CN" altLang="en-US" sz="882" dirty="0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5E9DAB4-8A36-0A55-3FF1-74845092C97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622048" y="4436079"/>
              <a:ext cx="1153745" cy="322040"/>
            </a:xfrm>
            <a:prstGeom prst="roundRect">
              <a:avLst>
                <a:gd name="adj" fmla="val 50000"/>
              </a:avLst>
            </a:prstGeom>
            <a:solidFill>
              <a:srgbClr val="006B5E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r>
                <a:rPr lang="zh-CN" altLang="en-US" sz="882" dirty="0"/>
                <a:t>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F9EACAA-62B8-90F6-7DF2-F6FBA90138C4}"/>
                </a:ext>
              </a:extLst>
            </p:cNvPr>
            <p:cNvSpPr txBox="1"/>
            <p:nvPr/>
          </p:nvSpPr>
          <p:spPr>
            <a:xfrm>
              <a:off x="7832576" y="4506612"/>
              <a:ext cx="780365" cy="180973"/>
            </a:xfrm>
            <a:prstGeom prst="rect">
              <a:avLst/>
            </a:prstGeom>
            <a:noFill/>
            <a:effectLst/>
          </p:spPr>
          <p:txBody>
            <a:bodyPr wrap="square" lIns="44806" tIns="22403" rIns="44806" bIns="22403" rtlCol="0">
              <a:spAutoFit/>
            </a:bodyPr>
            <a:lstStyle/>
            <a:p>
              <a:r>
                <a:rPr lang="zh-CN" altLang="en-US" sz="882" dirty="0"/>
                <a:t>请输入内容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DEF2BBD-9753-AE10-6F99-983DED061162}"/>
              </a:ext>
            </a:extLst>
          </p:cNvPr>
          <p:cNvSpPr txBox="1"/>
          <p:nvPr/>
        </p:nvSpPr>
        <p:spPr>
          <a:xfrm>
            <a:off x="467477" y="159432"/>
            <a:ext cx="115374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06B5E"/>
                </a:solidFill>
              </a:rPr>
              <a:t>LOGO</a:t>
            </a:r>
            <a:endParaRPr lang="zh-CN" altLang="en-US" sz="2800" dirty="0">
              <a:solidFill>
                <a:srgbClr val="006B5E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B56A704-0490-721B-1A76-4CEE78E23B2F}"/>
              </a:ext>
            </a:extLst>
          </p:cNvPr>
          <p:cNvSpPr txBox="1"/>
          <p:nvPr/>
        </p:nvSpPr>
        <p:spPr>
          <a:xfrm>
            <a:off x="379728" y="990600"/>
            <a:ext cx="2508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6B5E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0BD40AA-67EC-F86B-81AF-386AE18FBBF6}"/>
              </a:ext>
            </a:extLst>
          </p:cNvPr>
          <p:cNvSpPr txBox="1"/>
          <p:nvPr/>
        </p:nvSpPr>
        <p:spPr>
          <a:xfrm>
            <a:off x="401575" y="1875100"/>
            <a:ext cx="4390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800" dirty="0">
              <a:latin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E012C4F-15BB-1EF3-3CA9-61F2D9C93215}"/>
              </a:ext>
            </a:extLst>
          </p:cNvPr>
          <p:cNvGrpSpPr/>
          <p:nvPr/>
        </p:nvGrpSpPr>
        <p:grpSpPr>
          <a:xfrm>
            <a:off x="6158349" y="1362380"/>
            <a:ext cx="2483471" cy="1163117"/>
            <a:chOff x="5645474" y="1721596"/>
            <a:chExt cx="2483471" cy="116311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429CF5C-5DEF-B0AD-E7AB-0AA6357594B9}"/>
                </a:ext>
              </a:extLst>
            </p:cNvPr>
            <p:cNvSpPr/>
            <p:nvPr/>
          </p:nvSpPr>
          <p:spPr>
            <a:xfrm>
              <a:off x="6465504" y="1721596"/>
              <a:ext cx="1163117" cy="1163117"/>
            </a:xfrm>
            <a:prstGeom prst="ellipse">
              <a:avLst/>
            </a:prstGeom>
            <a:noFill/>
            <a:ln w="16129">
              <a:solidFill>
                <a:srgbClr val="006B5E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541" tIns="38771" rIns="77541" bIns="38771" rtlCol="0" anchor="ctr"/>
            <a:lstStyle/>
            <a:p>
              <a:pPr algn="ctr"/>
              <a:endParaRPr lang="zh-CN" altLang="en-US" sz="1526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BB2235D-AC68-9B8D-1619-1EB9B91293A5}"/>
                </a:ext>
              </a:extLst>
            </p:cNvPr>
            <p:cNvSpPr/>
            <p:nvPr/>
          </p:nvSpPr>
          <p:spPr>
            <a:xfrm>
              <a:off x="6592969" y="1849064"/>
              <a:ext cx="908180" cy="908180"/>
            </a:xfrm>
            <a:prstGeom prst="ellipse">
              <a:avLst/>
            </a:prstGeom>
            <a:blipFill>
              <a:blip r:embed="rId6"/>
              <a:srcRect/>
              <a:stretch>
                <a:fillRect l="-116577" t="-186741" r="-112709" b="-180701"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541" tIns="38771" rIns="77541" bIns="38771" rtlCol="0" anchor="ctr"/>
            <a:lstStyle/>
            <a:p>
              <a:pPr algn="ctr"/>
              <a:endParaRPr lang="zh-CN" altLang="en-US" sz="1526" dirty="0"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C9504A5-4EE3-7605-D35E-392F4E39C789}"/>
                </a:ext>
              </a:extLst>
            </p:cNvPr>
            <p:cNvCxnSpPr>
              <a:cxnSpLocks/>
            </p:cNvCxnSpPr>
            <p:nvPr/>
          </p:nvCxnSpPr>
          <p:spPr>
            <a:xfrm>
              <a:off x="6041798" y="2314808"/>
              <a:ext cx="423706" cy="0"/>
            </a:xfrm>
            <a:prstGeom prst="line">
              <a:avLst/>
            </a:prstGeom>
            <a:ln w="16154">
              <a:solidFill>
                <a:srgbClr val="006B5E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>
              <a:extLst>
                <a:ext uri="{FF2B5EF4-FFF2-40B4-BE49-F238E27FC236}">
                  <a16:creationId xmlns:a16="http://schemas.microsoft.com/office/drawing/2014/main" id="{B8FEAC4D-BC37-EC04-70E8-203B6A069B3D}"/>
                </a:ext>
              </a:extLst>
            </p:cNvPr>
            <p:cNvCxnSpPr>
              <a:cxnSpLocks/>
            </p:cNvCxnSpPr>
            <p:nvPr/>
          </p:nvCxnSpPr>
          <p:spPr>
            <a:xfrm>
              <a:off x="7628620" y="2314810"/>
              <a:ext cx="500325" cy="6849"/>
            </a:xfrm>
            <a:prstGeom prst="straightConnector1">
              <a:avLst/>
            </a:prstGeom>
            <a:ln w="16154">
              <a:solidFill>
                <a:srgbClr val="006B5E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63007E8-9159-2270-60E8-3794489FBA5D}"/>
                </a:ext>
              </a:extLst>
            </p:cNvPr>
            <p:cNvSpPr/>
            <p:nvPr/>
          </p:nvSpPr>
          <p:spPr>
            <a:xfrm>
              <a:off x="5645474" y="2104994"/>
              <a:ext cx="396321" cy="396321"/>
            </a:xfrm>
            <a:prstGeom prst="ellipse">
              <a:avLst/>
            </a:prstGeom>
            <a:noFill/>
            <a:ln w="10770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541" tIns="38771" rIns="77541" bIns="38771" rtlCol="0" anchor="ctr"/>
            <a:lstStyle/>
            <a:p>
              <a:pPr algn="ctr"/>
              <a:endParaRPr lang="zh-CN" altLang="en-US" sz="1526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DF5F0F0-B09E-D1FD-857A-C128E4EB6F4C}"/>
              </a:ext>
            </a:extLst>
          </p:cNvPr>
          <p:cNvGrpSpPr/>
          <p:nvPr/>
        </p:nvGrpSpPr>
        <p:grpSpPr>
          <a:xfrm>
            <a:off x="6158349" y="2936860"/>
            <a:ext cx="2483471" cy="1163117"/>
            <a:chOff x="5645474" y="1506491"/>
            <a:chExt cx="2483471" cy="1163117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111BFD9-F66A-50F4-79DB-DF03A43B6772}"/>
                </a:ext>
              </a:extLst>
            </p:cNvPr>
            <p:cNvSpPr/>
            <p:nvPr/>
          </p:nvSpPr>
          <p:spPr>
            <a:xfrm>
              <a:off x="6465504" y="1506491"/>
              <a:ext cx="1163117" cy="1163117"/>
            </a:xfrm>
            <a:prstGeom prst="ellipse">
              <a:avLst/>
            </a:prstGeom>
            <a:noFill/>
            <a:ln w="16129">
              <a:solidFill>
                <a:srgbClr val="006B5E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541" tIns="38771" rIns="77541" bIns="38771" rtlCol="0" anchor="ctr"/>
            <a:lstStyle/>
            <a:p>
              <a:pPr algn="ctr"/>
              <a:endParaRPr lang="zh-CN" altLang="en-US" sz="1526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25BC3A7-AC04-4249-E9DE-4099329E3D3D}"/>
                </a:ext>
              </a:extLst>
            </p:cNvPr>
            <p:cNvSpPr/>
            <p:nvPr/>
          </p:nvSpPr>
          <p:spPr>
            <a:xfrm>
              <a:off x="6592969" y="1633959"/>
              <a:ext cx="908180" cy="908180"/>
            </a:xfrm>
            <a:prstGeom prst="ellipse">
              <a:avLst/>
            </a:prstGeom>
            <a:blipFill>
              <a:blip r:embed="rId7"/>
              <a:srcRect/>
              <a:stretch>
                <a:fillRect l="-37362" t="-1553" r="-21514" b="-87335"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541" tIns="38771" rIns="77541" bIns="38771" rtlCol="0" anchor="ctr"/>
            <a:lstStyle/>
            <a:p>
              <a:pPr algn="ctr"/>
              <a:endParaRPr lang="zh-CN" altLang="en-US" sz="1526" dirty="0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15F111F-588F-D48A-3D88-C1811DA73299}"/>
                </a:ext>
              </a:extLst>
            </p:cNvPr>
            <p:cNvCxnSpPr>
              <a:cxnSpLocks/>
            </p:cNvCxnSpPr>
            <p:nvPr/>
          </p:nvCxnSpPr>
          <p:spPr>
            <a:xfrm>
              <a:off x="6041798" y="2099704"/>
              <a:ext cx="423706" cy="0"/>
            </a:xfrm>
            <a:prstGeom prst="line">
              <a:avLst/>
            </a:prstGeom>
            <a:ln w="16154">
              <a:solidFill>
                <a:srgbClr val="006B5E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>
              <a:extLst>
                <a:ext uri="{FF2B5EF4-FFF2-40B4-BE49-F238E27FC236}">
                  <a16:creationId xmlns:a16="http://schemas.microsoft.com/office/drawing/2014/main" id="{47ED63C7-8BB9-C78D-6E9F-DDCA9502C640}"/>
                </a:ext>
              </a:extLst>
            </p:cNvPr>
            <p:cNvCxnSpPr>
              <a:cxnSpLocks/>
            </p:cNvCxnSpPr>
            <p:nvPr/>
          </p:nvCxnSpPr>
          <p:spPr>
            <a:xfrm>
              <a:off x="7628620" y="2099705"/>
              <a:ext cx="500325" cy="6849"/>
            </a:xfrm>
            <a:prstGeom prst="straightConnector1">
              <a:avLst/>
            </a:prstGeom>
            <a:ln w="16154">
              <a:solidFill>
                <a:srgbClr val="006B5E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A185A421-E674-5998-A76C-446FC61DC851}"/>
                </a:ext>
              </a:extLst>
            </p:cNvPr>
            <p:cNvSpPr/>
            <p:nvPr/>
          </p:nvSpPr>
          <p:spPr>
            <a:xfrm>
              <a:off x="5645474" y="1889889"/>
              <a:ext cx="396321" cy="396321"/>
            </a:xfrm>
            <a:prstGeom prst="ellipse">
              <a:avLst/>
            </a:prstGeom>
            <a:noFill/>
            <a:ln w="10770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541" tIns="38771" rIns="77541" bIns="38771" rtlCol="0" anchor="ctr"/>
            <a:lstStyle/>
            <a:p>
              <a:pPr algn="ctr"/>
              <a:endParaRPr lang="zh-CN" altLang="en-US" sz="1526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A79B31C-FECB-6250-6B13-760B48C731B5}"/>
              </a:ext>
            </a:extLst>
          </p:cNvPr>
          <p:cNvGrpSpPr/>
          <p:nvPr/>
        </p:nvGrpSpPr>
        <p:grpSpPr>
          <a:xfrm>
            <a:off x="6158349" y="4511339"/>
            <a:ext cx="2483471" cy="1163117"/>
            <a:chOff x="5645474" y="1274895"/>
            <a:chExt cx="2483471" cy="1163117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8D25794C-596F-C57B-A492-9A5D5A39E3B9}"/>
                </a:ext>
              </a:extLst>
            </p:cNvPr>
            <p:cNvSpPr/>
            <p:nvPr/>
          </p:nvSpPr>
          <p:spPr>
            <a:xfrm>
              <a:off x="6465504" y="1274895"/>
              <a:ext cx="1163117" cy="1163117"/>
            </a:xfrm>
            <a:prstGeom prst="ellipse">
              <a:avLst/>
            </a:prstGeom>
            <a:noFill/>
            <a:ln w="16129">
              <a:solidFill>
                <a:srgbClr val="006B5E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541" tIns="38771" rIns="77541" bIns="38771" rtlCol="0" anchor="ctr"/>
            <a:lstStyle/>
            <a:p>
              <a:pPr algn="ctr"/>
              <a:endParaRPr lang="zh-CN" altLang="en-US" sz="1526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C61C553-C204-1678-DFBE-612CBF2F14AA}"/>
                </a:ext>
              </a:extLst>
            </p:cNvPr>
            <p:cNvSpPr/>
            <p:nvPr/>
          </p:nvSpPr>
          <p:spPr>
            <a:xfrm>
              <a:off x="6592969" y="1402362"/>
              <a:ext cx="908180" cy="908180"/>
            </a:xfrm>
            <a:prstGeom prst="ellipse">
              <a:avLst/>
            </a:prstGeom>
            <a:blipFill>
              <a:blip r:embed="rId8"/>
              <a:srcRect/>
              <a:stretch>
                <a:fillRect l="-56785" t="-29793" r="-50645" b="-180833"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541" tIns="38771" rIns="77541" bIns="38771" rtlCol="0" anchor="ctr"/>
            <a:lstStyle/>
            <a:p>
              <a:pPr algn="ctr"/>
              <a:endParaRPr lang="zh-CN" altLang="en-US" sz="1526" dirty="0"/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DC9871D-AEE9-9C1B-4882-3A9977BCCD45}"/>
                </a:ext>
              </a:extLst>
            </p:cNvPr>
            <p:cNvCxnSpPr>
              <a:cxnSpLocks/>
            </p:cNvCxnSpPr>
            <p:nvPr/>
          </p:nvCxnSpPr>
          <p:spPr>
            <a:xfrm>
              <a:off x="6041798" y="1868108"/>
              <a:ext cx="423706" cy="0"/>
            </a:xfrm>
            <a:prstGeom prst="line">
              <a:avLst/>
            </a:prstGeom>
            <a:ln w="16154">
              <a:solidFill>
                <a:srgbClr val="006B5E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id="{986C2744-BA6E-3339-33C5-A66BB235A606}"/>
                </a:ext>
              </a:extLst>
            </p:cNvPr>
            <p:cNvCxnSpPr>
              <a:cxnSpLocks/>
            </p:cNvCxnSpPr>
            <p:nvPr/>
          </p:nvCxnSpPr>
          <p:spPr>
            <a:xfrm>
              <a:off x="7628620" y="1868109"/>
              <a:ext cx="500325" cy="6849"/>
            </a:xfrm>
            <a:prstGeom prst="straightConnector1">
              <a:avLst/>
            </a:prstGeom>
            <a:ln w="16154">
              <a:solidFill>
                <a:srgbClr val="006B5E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260D438A-5BAA-8754-F57B-5354D633F425}"/>
                </a:ext>
              </a:extLst>
            </p:cNvPr>
            <p:cNvSpPr/>
            <p:nvPr/>
          </p:nvSpPr>
          <p:spPr>
            <a:xfrm>
              <a:off x="5645474" y="1658293"/>
              <a:ext cx="396321" cy="396321"/>
            </a:xfrm>
            <a:prstGeom prst="ellipse">
              <a:avLst/>
            </a:prstGeom>
            <a:noFill/>
            <a:ln w="10770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541" tIns="38771" rIns="77541" bIns="38771" rtlCol="0" anchor="ctr"/>
            <a:lstStyle/>
            <a:p>
              <a:pPr algn="ctr"/>
              <a:endParaRPr lang="zh-CN" altLang="en-US" sz="1526"/>
            </a:p>
          </p:txBody>
        </p:sp>
      </p:grpSp>
      <p:sp>
        <p:nvSpPr>
          <p:cNvPr id="47" name="iconfont-11253-5327507">
            <a:extLst>
              <a:ext uri="{FF2B5EF4-FFF2-40B4-BE49-F238E27FC236}">
                <a16:creationId xmlns:a16="http://schemas.microsoft.com/office/drawing/2014/main" id="{46DCCE14-AEE8-7B06-D1F6-D820E0F6F565}"/>
              </a:ext>
            </a:extLst>
          </p:cNvPr>
          <p:cNvSpPr/>
          <p:nvPr/>
        </p:nvSpPr>
        <p:spPr>
          <a:xfrm>
            <a:off x="6247290" y="1845199"/>
            <a:ext cx="232994" cy="199605"/>
          </a:xfrm>
          <a:custGeom>
            <a:avLst/>
            <a:gdLst>
              <a:gd name="T0" fmla="*/ 10000 w 10000"/>
              <a:gd name="T1" fmla="*/ 2320 h 8569"/>
              <a:gd name="T2" fmla="*/ 10000 w 10000"/>
              <a:gd name="T3" fmla="*/ 4464 h 8569"/>
              <a:gd name="T4" fmla="*/ 0 w 10000"/>
              <a:gd name="T5" fmla="*/ 4464 h 8569"/>
              <a:gd name="T6" fmla="*/ 0 w 10000"/>
              <a:gd name="T7" fmla="*/ 2320 h 8569"/>
              <a:gd name="T8" fmla="*/ 261 w 10000"/>
              <a:gd name="T9" fmla="*/ 1690 h 8569"/>
              <a:gd name="T10" fmla="*/ 891 w 10000"/>
              <a:gd name="T11" fmla="*/ 1429 h 8569"/>
              <a:gd name="T12" fmla="*/ 2855 w 10000"/>
              <a:gd name="T13" fmla="*/ 1429 h 8569"/>
              <a:gd name="T14" fmla="*/ 2855 w 10000"/>
              <a:gd name="T15" fmla="*/ 535 h 8569"/>
              <a:gd name="T16" fmla="*/ 3011 w 10000"/>
              <a:gd name="T17" fmla="*/ 157 h 8569"/>
              <a:gd name="T18" fmla="*/ 3390 w 10000"/>
              <a:gd name="T19" fmla="*/ 0 h 8569"/>
              <a:gd name="T20" fmla="*/ 6605 w 10000"/>
              <a:gd name="T21" fmla="*/ 0 h 8569"/>
              <a:gd name="T22" fmla="*/ 6984 w 10000"/>
              <a:gd name="T23" fmla="*/ 157 h 8569"/>
              <a:gd name="T24" fmla="*/ 7140 w 10000"/>
              <a:gd name="T25" fmla="*/ 535 h 8569"/>
              <a:gd name="T26" fmla="*/ 7140 w 10000"/>
              <a:gd name="T27" fmla="*/ 1429 h 8569"/>
              <a:gd name="T28" fmla="*/ 9104 w 10000"/>
              <a:gd name="T29" fmla="*/ 1429 h 8569"/>
              <a:gd name="T30" fmla="*/ 9734 w 10000"/>
              <a:gd name="T31" fmla="*/ 1690 h 8569"/>
              <a:gd name="T32" fmla="*/ 10000 w 10000"/>
              <a:gd name="T33" fmla="*/ 2320 h 8569"/>
              <a:gd name="T34" fmla="*/ 10000 w 10000"/>
              <a:gd name="T35" fmla="*/ 4998 h 8569"/>
              <a:gd name="T36" fmla="*/ 10000 w 10000"/>
              <a:gd name="T37" fmla="*/ 7678 h 8569"/>
              <a:gd name="T38" fmla="*/ 9739 w 10000"/>
              <a:gd name="T39" fmla="*/ 8308 h 8569"/>
              <a:gd name="T40" fmla="*/ 9109 w 10000"/>
              <a:gd name="T41" fmla="*/ 8569 h 8569"/>
              <a:gd name="T42" fmla="*/ 894 w 10000"/>
              <a:gd name="T43" fmla="*/ 8569 h 8569"/>
              <a:gd name="T44" fmla="*/ 264 w 10000"/>
              <a:gd name="T45" fmla="*/ 8308 h 8569"/>
              <a:gd name="T46" fmla="*/ 1 w 10000"/>
              <a:gd name="T47" fmla="*/ 7678 h 8569"/>
              <a:gd name="T48" fmla="*/ 1 w 10000"/>
              <a:gd name="T49" fmla="*/ 4998 h 8569"/>
              <a:gd name="T50" fmla="*/ 3750 w 10000"/>
              <a:gd name="T51" fmla="*/ 4998 h 8569"/>
              <a:gd name="T52" fmla="*/ 3750 w 10000"/>
              <a:gd name="T53" fmla="*/ 5892 h 8569"/>
              <a:gd name="T54" fmla="*/ 3856 w 10000"/>
              <a:gd name="T55" fmla="*/ 6143 h 8569"/>
              <a:gd name="T56" fmla="*/ 4108 w 10000"/>
              <a:gd name="T57" fmla="*/ 6249 h 8569"/>
              <a:gd name="T58" fmla="*/ 5893 w 10000"/>
              <a:gd name="T59" fmla="*/ 6249 h 8569"/>
              <a:gd name="T60" fmla="*/ 6144 w 10000"/>
              <a:gd name="T61" fmla="*/ 6143 h 8569"/>
              <a:gd name="T62" fmla="*/ 6250 w 10000"/>
              <a:gd name="T63" fmla="*/ 5892 h 8569"/>
              <a:gd name="T64" fmla="*/ 6250 w 10000"/>
              <a:gd name="T65" fmla="*/ 4998 h 8569"/>
              <a:gd name="T66" fmla="*/ 10000 w 10000"/>
              <a:gd name="T67" fmla="*/ 4998 h 8569"/>
              <a:gd name="T68" fmla="*/ 3573 w 10000"/>
              <a:gd name="T69" fmla="*/ 1426 h 8569"/>
              <a:gd name="T70" fmla="*/ 6429 w 10000"/>
              <a:gd name="T71" fmla="*/ 1426 h 8569"/>
              <a:gd name="T72" fmla="*/ 6429 w 10000"/>
              <a:gd name="T73" fmla="*/ 712 h 8569"/>
              <a:gd name="T74" fmla="*/ 3573 w 10000"/>
              <a:gd name="T75" fmla="*/ 712 h 8569"/>
              <a:gd name="T76" fmla="*/ 3573 w 10000"/>
              <a:gd name="T77" fmla="*/ 1426 h 8569"/>
              <a:gd name="T78" fmla="*/ 5715 w 10000"/>
              <a:gd name="T79" fmla="*/ 4998 h 8569"/>
              <a:gd name="T80" fmla="*/ 5715 w 10000"/>
              <a:gd name="T81" fmla="*/ 5713 h 8569"/>
              <a:gd name="T82" fmla="*/ 4285 w 10000"/>
              <a:gd name="T83" fmla="*/ 5713 h 8569"/>
              <a:gd name="T84" fmla="*/ 4285 w 10000"/>
              <a:gd name="T85" fmla="*/ 4998 h 8569"/>
              <a:gd name="T86" fmla="*/ 5715 w 10000"/>
              <a:gd name="T87" fmla="*/ 4998 h 8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000" h="8569">
                <a:moveTo>
                  <a:pt x="10000" y="2320"/>
                </a:moveTo>
                <a:lnTo>
                  <a:pt x="10000" y="4464"/>
                </a:lnTo>
                <a:lnTo>
                  <a:pt x="0" y="4464"/>
                </a:lnTo>
                <a:lnTo>
                  <a:pt x="0" y="2320"/>
                </a:lnTo>
                <a:cubicBezTo>
                  <a:pt x="0" y="2075"/>
                  <a:pt x="88" y="1864"/>
                  <a:pt x="261" y="1690"/>
                </a:cubicBezTo>
                <a:cubicBezTo>
                  <a:pt x="436" y="1515"/>
                  <a:pt x="646" y="1429"/>
                  <a:pt x="891" y="1429"/>
                </a:cubicBezTo>
                <a:lnTo>
                  <a:pt x="2855" y="1429"/>
                </a:lnTo>
                <a:lnTo>
                  <a:pt x="2855" y="535"/>
                </a:lnTo>
                <a:cubicBezTo>
                  <a:pt x="2855" y="387"/>
                  <a:pt x="2906" y="260"/>
                  <a:pt x="3011" y="157"/>
                </a:cubicBezTo>
                <a:cubicBezTo>
                  <a:pt x="3116" y="52"/>
                  <a:pt x="3243" y="0"/>
                  <a:pt x="3390" y="0"/>
                </a:cubicBezTo>
                <a:lnTo>
                  <a:pt x="6605" y="0"/>
                </a:lnTo>
                <a:cubicBezTo>
                  <a:pt x="6754" y="0"/>
                  <a:pt x="6880" y="52"/>
                  <a:pt x="6984" y="157"/>
                </a:cubicBezTo>
                <a:cubicBezTo>
                  <a:pt x="7089" y="262"/>
                  <a:pt x="7140" y="388"/>
                  <a:pt x="7140" y="535"/>
                </a:cubicBezTo>
                <a:lnTo>
                  <a:pt x="7140" y="1429"/>
                </a:lnTo>
                <a:lnTo>
                  <a:pt x="9104" y="1429"/>
                </a:lnTo>
                <a:cubicBezTo>
                  <a:pt x="9349" y="1429"/>
                  <a:pt x="9560" y="1518"/>
                  <a:pt x="9734" y="1690"/>
                </a:cubicBezTo>
                <a:cubicBezTo>
                  <a:pt x="9912" y="1864"/>
                  <a:pt x="10000" y="2074"/>
                  <a:pt x="10000" y="2320"/>
                </a:cubicBezTo>
                <a:close/>
                <a:moveTo>
                  <a:pt x="10000" y="4998"/>
                </a:moveTo>
                <a:lnTo>
                  <a:pt x="10000" y="7678"/>
                </a:lnTo>
                <a:cubicBezTo>
                  <a:pt x="10000" y="7923"/>
                  <a:pt x="9911" y="8134"/>
                  <a:pt x="9739" y="8308"/>
                </a:cubicBezTo>
                <a:cubicBezTo>
                  <a:pt x="9564" y="8483"/>
                  <a:pt x="9354" y="8569"/>
                  <a:pt x="9109" y="8569"/>
                </a:cubicBezTo>
                <a:lnTo>
                  <a:pt x="894" y="8569"/>
                </a:lnTo>
                <a:cubicBezTo>
                  <a:pt x="649" y="8569"/>
                  <a:pt x="438" y="8481"/>
                  <a:pt x="264" y="8308"/>
                </a:cubicBezTo>
                <a:cubicBezTo>
                  <a:pt x="89" y="8133"/>
                  <a:pt x="1" y="7923"/>
                  <a:pt x="1" y="7678"/>
                </a:cubicBezTo>
                <a:lnTo>
                  <a:pt x="1" y="4998"/>
                </a:lnTo>
                <a:lnTo>
                  <a:pt x="3750" y="4998"/>
                </a:lnTo>
                <a:lnTo>
                  <a:pt x="3750" y="5892"/>
                </a:lnTo>
                <a:cubicBezTo>
                  <a:pt x="3750" y="5988"/>
                  <a:pt x="3785" y="6072"/>
                  <a:pt x="3856" y="6143"/>
                </a:cubicBezTo>
                <a:cubicBezTo>
                  <a:pt x="3928" y="6214"/>
                  <a:pt x="4010" y="6249"/>
                  <a:pt x="4108" y="6249"/>
                </a:cubicBezTo>
                <a:lnTo>
                  <a:pt x="5893" y="6249"/>
                </a:lnTo>
                <a:cubicBezTo>
                  <a:pt x="5989" y="6249"/>
                  <a:pt x="6073" y="6214"/>
                  <a:pt x="6144" y="6143"/>
                </a:cubicBezTo>
                <a:cubicBezTo>
                  <a:pt x="6215" y="6072"/>
                  <a:pt x="6250" y="5989"/>
                  <a:pt x="6250" y="5892"/>
                </a:cubicBezTo>
                <a:lnTo>
                  <a:pt x="6250" y="4998"/>
                </a:lnTo>
                <a:lnTo>
                  <a:pt x="10000" y="4998"/>
                </a:lnTo>
                <a:close/>
                <a:moveTo>
                  <a:pt x="3573" y="1426"/>
                </a:moveTo>
                <a:lnTo>
                  <a:pt x="6429" y="1426"/>
                </a:lnTo>
                <a:lnTo>
                  <a:pt x="6429" y="712"/>
                </a:lnTo>
                <a:lnTo>
                  <a:pt x="3573" y="712"/>
                </a:lnTo>
                <a:lnTo>
                  <a:pt x="3573" y="1426"/>
                </a:lnTo>
                <a:close/>
                <a:moveTo>
                  <a:pt x="5715" y="4998"/>
                </a:moveTo>
                <a:lnTo>
                  <a:pt x="5715" y="5713"/>
                </a:lnTo>
                <a:lnTo>
                  <a:pt x="4285" y="5713"/>
                </a:lnTo>
                <a:lnTo>
                  <a:pt x="4285" y="4998"/>
                </a:lnTo>
                <a:lnTo>
                  <a:pt x="5715" y="4998"/>
                </a:ln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iconfont-11624-5524681">
            <a:extLst>
              <a:ext uri="{FF2B5EF4-FFF2-40B4-BE49-F238E27FC236}">
                <a16:creationId xmlns:a16="http://schemas.microsoft.com/office/drawing/2014/main" id="{F7599576-2AE6-C449-1F26-25585B00276A}"/>
              </a:ext>
            </a:extLst>
          </p:cNvPr>
          <p:cNvSpPr/>
          <p:nvPr/>
        </p:nvSpPr>
        <p:spPr>
          <a:xfrm>
            <a:off x="6262663" y="3388499"/>
            <a:ext cx="202248" cy="252786"/>
          </a:xfrm>
          <a:custGeom>
            <a:avLst/>
            <a:gdLst>
              <a:gd name="T0" fmla="*/ 4802 w 8536"/>
              <a:gd name="T1" fmla="*/ 3735 h 10668"/>
              <a:gd name="T2" fmla="*/ 7736 w 8536"/>
              <a:gd name="T3" fmla="*/ 3735 h 10668"/>
              <a:gd name="T4" fmla="*/ 4802 w 8536"/>
              <a:gd name="T5" fmla="*/ 802 h 10668"/>
              <a:gd name="T6" fmla="*/ 4802 w 8536"/>
              <a:gd name="T7" fmla="*/ 3735 h 10668"/>
              <a:gd name="T8" fmla="*/ 1069 w 8536"/>
              <a:gd name="T9" fmla="*/ 2 h 10668"/>
              <a:gd name="T10" fmla="*/ 5336 w 8536"/>
              <a:gd name="T11" fmla="*/ 2 h 10668"/>
              <a:gd name="T12" fmla="*/ 8536 w 8536"/>
              <a:gd name="T13" fmla="*/ 3202 h 10668"/>
              <a:gd name="T14" fmla="*/ 8536 w 8536"/>
              <a:gd name="T15" fmla="*/ 9602 h 10668"/>
              <a:gd name="T16" fmla="*/ 7469 w 8536"/>
              <a:gd name="T17" fmla="*/ 10668 h 10668"/>
              <a:gd name="T18" fmla="*/ 1069 w 8536"/>
              <a:gd name="T19" fmla="*/ 10668 h 10668"/>
              <a:gd name="T20" fmla="*/ 2 w 8536"/>
              <a:gd name="T21" fmla="*/ 9602 h 10668"/>
              <a:gd name="T22" fmla="*/ 2 w 8536"/>
              <a:gd name="T23" fmla="*/ 1068 h 10668"/>
              <a:gd name="T24" fmla="*/ 1069 w 8536"/>
              <a:gd name="T25" fmla="*/ 2 h 10668"/>
              <a:gd name="T26" fmla="*/ 5869 w 8536"/>
              <a:gd name="T27" fmla="*/ 8535 h 10668"/>
              <a:gd name="T28" fmla="*/ 5869 w 8536"/>
              <a:gd name="T29" fmla="*/ 7468 h 10668"/>
              <a:gd name="T30" fmla="*/ 1069 w 8536"/>
              <a:gd name="T31" fmla="*/ 7468 h 10668"/>
              <a:gd name="T32" fmla="*/ 1069 w 8536"/>
              <a:gd name="T33" fmla="*/ 8535 h 10668"/>
              <a:gd name="T34" fmla="*/ 5869 w 8536"/>
              <a:gd name="T35" fmla="*/ 8535 h 10668"/>
              <a:gd name="T36" fmla="*/ 7469 w 8536"/>
              <a:gd name="T37" fmla="*/ 6402 h 10668"/>
              <a:gd name="T38" fmla="*/ 7469 w 8536"/>
              <a:gd name="T39" fmla="*/ 5335 h 10668"/>
              <a:gd name="T40" fmla="*/ 1069 w 8536"/>
              <a:gd name="T41" fmla="*/ 5335 h 10668"/>
              <a:gd name="T42" fmla="*/ 1069 w 8536"/>
              <a:gd name="T43" fmla="*/ 6402 h 10668"/>
              <a:gd name="T44" fmla="*/ 7469 w 8536"/>
              <a:gd name="T45" fmla="*/ 6402 h 10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536" h="10668">
                <a:moveTo>
                  <a:pt x="4802" y="3735"/>
                </a:moveTo>
                <a:lnTo>
                  <a:pt x="7736" y="3735"/>
                </a:lnTo>
                <a:lnTo>
                  <a:pt x="4802" y="802"/>
                </a:lnTo>
                <a:lnTo>
                  <a:pt x="4802" y="3735"/>
                </a:lnTo>
                <a:close/>
                <a:moveTo>
                  <a:pt x="1069" y="2"/>
                </a:moveTo>
                <a:lnTo>
                  <a:pt x="5336" y="2"/>
                </a:lnTo>
                <a:lnTo>
                  <a:pt x="8536" y="3202"/>
                </a:lnTo>
                <a:lnTo>
                  <a:pt x="8536" y="9602"/>
                </a:lnTo>
                <a:cubicBezTo>
                  <a:pt x="8536" y="10191"/>
                  <a:pt x="8058" y="10668"/>
                  <a:pt x="7469" y="10668"/>
                </a:cubicBezTo>
                <a:lnTo>
                  <a:pt x="1069" y="10668"/>
                </a:lnTo>
                <a:cubicBezTo>
                  <a:pt x="480" y="10668"/>
                  <a:pt x="2" y="10191"/>
                  <a:pt x="2" y="9602"/>
                </a:cubicBezTo>
                <a:lnTo>
                  <a:pt x="2" y="1068"/>
                </a:lnTo>
                <a:cubicBezTo>
                  <a:pt x="0" y="478"/>
                  <a:pt x="479" y="0"/>
                  <a:pt x="1069" y="2"/>
                </a:cubicBezTo>
                <a:close/>
                <a:moveTo>
                  <a:pt x="5869" y="8535"/>
                </a:moveTo>
                <a:lnTo>
                  <a:pt x="5869" y="7468"/>
                </a:lnTo>
                <a:lnTo>
                  <a:pt x="1069" y="7468"/>
                </a:lnTo>
                <a:lnTo>
                  <a:pt x="1069" y="8535"/>
                </a:lnTo>
                <a:lnTo>
                  <a:pt x="5869" y="8535"/>
                </a:lnTo>
                <a:close/>
                <a:moveTo>
                  <a:pt x="7469" y="6402"/>
                </a:moveTo>
                <a:lnTo>
                  <a:pt x="7469" y="5335"/>
                </a:lnTo>
                <a:lnTo>
                  <a:pt x="1069" y="5335"/>
                </a:lnTo>
                <a:lnTo>
                  <a:pt x="1069" y="6402"/>
                </a:lnTo>
                <a:lnTo>
                  <a:pt x="7469" y="6402"/>
                </a:ln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piled-files_72865">
            <a:extLst>
              <a:ext uri="{FF2B5EF4-FFF2-40B4-BE49-F238E27FC236}">
                <a16:creationId xmlns:a16="http://schemas.microsoft.com/office/drawing/2014/main" id="{2117D2CB-46B5-E1E4-698B-CB16F5D22B79}"/>
              </a:ext>
            </a:extLst>
          </p:cNvPr>
          <p:cNvSpPr/>
          <p:nvPr/>
        </p:nvSpPr>
        <p:spPr>
          <a:xfrm>
            <a:off x="6240927" y="4989949"/>
            <a:ext cx="245721" cy="218857"/>
          </a:xfrm>
          <a:custGeom>
            <a:avLst/>
            <a:gdLst>
              <a:gd name="connsiteX0" fmla="*/ 549417 w 606402"/>
              <a:gd name="connsiteY0" fmla="*/ 378654 h 540108"/>
              <a:gd name="connsiteX1" fmla="*/ 588787 w 606402"/>
              <a:gd name="connsiteY1" fmla="*/ 387432 h 540108"/>
              <a:gd name="connsiteX2" fmla="*/ 606368 w 606402"/>
              <a:gd name="connsiteY2" fmla="*/ 408162 h 540108"/>
              <a:gd name="connsiteX3" fmla="*/ 591125 w 606402"/>
              <a:gd name="connsiteY3" fmla="*/ 430760 h 540108"/>
              <a:gd name="connsiteX4" fmla="*/ 282900 w 606402"/>
              <a:gd name="connsiteY4" fmla="*/ 536653 h 540108"/>
              <a:gd name="connsiteX5" fmla="*/ 261859 w 606402"/>
              <a:gd name="connsiteY5" fmla="*/ 540108 h 540108"/>
              <a:gd name="connsiteX6" fmla="*/ 245307 w 606402"/>
              <a:gd name="connsiteY6" fmla="*/ 537960 h 540108"/>
              <a:gd name="connsiteX7" fmla="*/ 16756 w 606402"/>
              <a:gd name="connsiteY7" fmla="*/ 477543 h 540108"/>
              <a:gd name="connsiteX8" fmla="*/ 17 w 606402"/>
              <a:gd name="connsiteY8" fmla="*/ 456720 h 540108"/>
              <a:gd name="connsiteX9" fmla="*/ 14886 w 606402"/>
              <a:gd name="connsiteY9" fmla="*/ 434589 h 540108"/>
              <a:gd name="connsiteX10" fmla="*/ 54817 w 606402"/>
              <a:gd name="connsiteY10" fmla="*/ 420208 h 540108"/>
              <a:gd name="connsiteX11" fmla="*/ 234833 w 606402"/>
              <a:gd name="connsiteY11" fmla="*/ 467832 h 540108"/>
              <a:gd name="connsiteX12" fmla="*/ 261859 w 606402"/>
              <a:gd name="connsiteY12" fmla="*/ 471380 h 540108"/>
              <a:gd name="connsiteX13" fmla="*/ 296179 w 606402"/>
              <a:gd name="connsiteY13" fmla="*/ 465591 h 540108"/>
              <a:gd name="connsiteX14" fmla="*/ 549417 w 606402"/>
              <a:gd name="connsiteY14" fmla="*/ 269066 h 540108"/>
              <a:gd name="connsiteX15" fmla="*/ 588787 w 606402"/>
              <a:gd name="connsiteY15" fmla="*/ 277842 h 540108"/>
              <a:gd name="connsiteX16" fmla="*/ 606368 w 606402"/>
              <a:gd name="connsiteY16" fmla="*/ 298570 h 540108"/>
              <a:gd name="connsiteX17" fmla="*/ 591125 w 606402"/>
              <a:gd name="connsiteY17" fmla="*/ 321165 h 540108"/>
              <a:gd name="connsiteX18" fmla="*/ 282900 w 606402"/>
              <a:gd name="connsiteY18" fmla="*/ 427042 h 540108"/>
              <a:gd name="connsiteX19" fmla="*/ 261859 w 606402"/>
              <a:gd name="connsiteY19" fmla="*/ 430590 h 540108"/>
              <a:gd name="connsiteX20" fmla="*/ 245307 w 606402"/>
              <a:gd name="connsiteY20" fmla="*/ 428349 h 540108"/>
              <a:gd name="connsiteX21" fmla="*/ 16850 w 606402"/>
              <a:gd name="connsiteY21" fmla="*/ 367941 h 540108"/>
              <a:gd name="connsiteX22" fmla="*/ 17 w 606402"/>
              <a:gd name="connsiteY22" fmla="*/ 347120 h 540108"/>
              <a:gd name="connsiteX23" fmla="*/ 14886 w 606402"/>
              <a:gd name="connsiteY23" fmla="*/ 324993 h 540108"/>
              <a:gd name="connsiteX24" fmla="*/ 54817 w 606402"/>
              <a:gd name="connsiteY24" fmla="*/ 310614 h 540108"/>
              <a:gd name="connsiteX25" fmla="*/ 234833 w 606402"/>
              <a:gd name="connsiteY25" fmla="*/ 358231 h 540108"/>
              <a:gd name="connsiteX26" fmla="*/ 261859 w 606402"/>
              <a:gd name="connsiteY26" fmla="*/ 361779 h 540108"/>
              <a:gd name="connsiteX27" fmla="*/ 296179 w 606402"/>
              <a:gd name="connsiteY27" fmla="*/ 355990 h 540108"/>
              <a:gd name="connsiteX28" fmla="*/ 549417 w 606402"/>
              <a:gd name="connsiteY28" fmla="*/ 159407 h 540108"/>
              <a:gd name="connsiteX29" fmla="*/ 588787 w 606402"/>
              <a:gd name="connsiteY29" fmla="*/ 168183 h 540108"/>
              <a:gd name="connsiteX30" fmla="*/ 606368 w 606402"/>
              <a:gd name="connsiteY30" fmla="*/ 188911 h 540108"/>
              <a:gd name="connsiteX31" fmla="*/ 591125 w 606402"/>
              <a:gd name="connsiteY31" fmla="*/ 211506 h 540108"/>
              <a:gd name="connsiteX32" fmla="*/ 282900 w 606402"/>
              <a:gd name="connsiteY32" fmla="*/ 317383 h 540108"/>
              <a:gd name="connsiteX33" fmla="*/ 261859 w 606402"/>
              <a:gd name="connsiteY33" fmla="*/ 320931 h 540108"/>
              <a:gd name="connsiteX34" fmla="*/ 245307 w 606402"/>
              <a:gd name="connsiteY34" fmla="*/ 318784 h 540108"/>
              <a:gd name="connsiteX35" fmla="*/ 16850 w 606402"/>
              <a:gd name="connsiteY35" fmla="*/ 258282 h 540108"/>
              <a:gd name="connsiteX36" fmla="*/ 17 w 606402"/>
              <a:gd name="connsiteY36" fmla="*/ 237461 h 540108"/>
              <a:gd name="connsiteX37" fmla="*/ 14886 w 606402"/>
              <a:gd name="connsiteY37" fmla="*/ 215334 h 540108"/>
              <a:gd name="connsiteX38" fmla="*/ 54817 w 606402"/>
              <a:gd name="connsiteY38" fmla="*/ 200955 h 540108"/>
              <a:gd name="connsiteX39" fmla="*/ 234833 w 606402"/>
              <a:gd name="connsiteY39" fmla="*/ 248572 h 540108"/>
              <a:gd name="connsiteX40" fmla="*/ 261859 w 606402"/>
              <a:gd name="connsiteY40" fmla="*/ 252120 h 540108"/>
              <a:gd name="connsiteX41" fmla="*/ 296179 w 606402"/>
              <a:gd name="connsiteY41" fmla="*/ 246331 h 540108"/>
              <a:gd name="connsiteX42" fmla="*/ 320025 w 606402"/>
              <a:gd name="connsiteY42" fmla="*/ 0 h 540108"/>
              <a:gd name="connsiteX43" fmla="*/ 334146 w 606402"/>
              <a:gd name="connsiteY43" fmla="*/ 1588 h 540108"/>
              <a:gd name="connsiteX44" fmla="*/ 588787 w 606402"/>
              <a:gd name="connsiteY44" fmla="*/ 58556 h 540108"/>
              <a:gd name="connsiteX45" fmla="*/ 606368 w 606402"/>
              <a:gd name="connsiteY45" fmla="*/ 79289 h 540108"/>
              <a:gd name="connsiteX46" fmla="*/ 591125 w 606402"/>
              <a:gd name="connsiteY46" fmla="*/ 101890 h 540108"/>
              <a:gd name="connsiteX47" fmla="*/ 282900 w 606402"/>
              <a:gd name="connsiteY47" fmla="*/ 207795 h 540108"/>
              <a:gd name="connsiteX48" fmla="*/ 261859 w 606402"/>
              <a:gd name="connsiteY48" fmla="*/ 211344 h 540108"/>
              <a:gd name="connsiteX49" fmla="*/ 245307 w 606402"/>
              <a:gd name="connsiteY49" fmla="*/ 209196 h 540108"/>
              <a:gd name="connsiteX50" fmla="*/ 16756 w 606402"/>
              <a:gd name="connsiteY50" fmla="*/ 148679 h 540108"/>
              <a:gd name="connsiteX51" fmla="*/ 17 w 606402"/>
              <a:gd name="connsiteY51" fmla="*/ 127852 h 540108"/>
              <a:gd name="connsiteX52" fmla="*/ 14886 w 606402"/>
              <a:gd name="connsiteY52" fmla="*/ 105719 h 540108"/>
              <a:gd name="connsiteX53" fmla="*/ 298143 w 606402"/>
              <a:gd name="connsiteY53" fmla="*/ 3829 h 540108"/>
              <a:gd name="connsiteX54" fmla="*/ 320025 w 606402"/>
              <a:gd name="connsiteY54" fmla="*/ 0 h 54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6402" h="540108">
                <a:moveTo>
                  <a:pt x="549417" y="378654"/>
                </a:moveTo>
                <a:lnTo>
                  <a:pt x="588787" y="387432"/>
                </a:lnTo>
                <a:cubicBezTo>
                  <a:pt x="598606" y="389673"/>
                  <a:pt x="605807" y="398077"/>
                  <a:pt x="606368" y="408162"/>
                </a:cubicBezTo>
                <a:cubicBezTo>
                  <a:pt x="606929" y="418247"/>
                  <a:pt x="600664" y="427398"/>
                  <a:pt x="591125" y="430760"/>
                </a:cubicBezTo>
                <a:lnTo>
                  <a:pt x="282900" y="536653"/>
                </a:lnTo>
                <a:cubicBezTo>
                  <a:pt x="276073" y="538987"/>
                  <a:pt x="268966" y="540108"/>
                  <a:pt x="261859" y="540108"/>
                </a:cubicBezTo>
                <a:cubicBezTo>
                  <a:pt x="256248" y="540108"/>
                  <a:pt x="250731" y="539454"/>
                  <a:pt x="245307" y="537960"/>
                </a:cubicBezTo>
                <a:lnTo>
                  <a:pt x="16756" y="477543"/>
                </a:lnTo>
                <a:cubicBezTo>
                  <a:pt x="7218" y="475022"/>
                  <a:pt x="485" y="466618"/>
                  <a:pt x="17" y="456720"/>
                </a:cubicBezTo>
                <a:cubicBezTo>
                  <a:pt x="-357" y="446915"/>
                  <a:pt x="5628" y="437857"/>
                  <a:pt x="14886" y="434589"/>
                </a:cubicBezTo>
                <a:lnTo>
                  <a:pt x="54817" y="420208"/>
                </a:lnTo>
                <a:lnTo>
                  <a:pt x="234833" y="467832"/>
                </a:lnTo>
                <a:cubicBezTo>
                  <a:pt x="243623" y="470166"/>
                  <a:pt x="252694" y="471380"/>
                  <a:pt x="261859" y="471380"/>
                </a:cubicBezTo>
                <a:cubicBezTo>
                  <a:pt x="273548" y="471380"/>
                  <a:pt x="285144" y="469419"/>
                  <a:pt x="296179" y="465591"/>
                </a:cubicBezTo>
                <a:close/>
                <a:moveTo>
                  <a:pt x="549417" y="269066"/>
                </a:moveTo>
                <a:lnTo>
                  <a:pt x="588787" y="277842"/>
                </a:lnTo>
                <a:cubicBezTo>
                  <a:pt x="598606" y="280083"/>
                  <a:pt x="605807" y="288486"/>
                  <a:pt x="606368" y="298570"/>
                </a:cubicBezTo>
                <a:cubicBezTo>
                  <a:pt x="606929" y="308653"/>
                  <a:pt x="600664" y="317897"/>
                  <a:pt x="591125" y="321165"/>
                </a:cubicBezTo>
                <a:lnTo>
                  <a:pt x="282900" y="427042"/>
                </a:lnTo>
                <a:cubicBezTo>
                  <a:pt x="276073" y="429376"/>
                  <a:pt x="268966" y="430590"/>
                  <a:pt x="261859" y="430590"/>
                </a:cubicBezTo>
                <a:cubicBezTo>
                  <a:pt x="256248" y="430590"/>
                  <a:pt x="250731" y="429843"/>
                  <a:pt x="245307" y="428349"/>
                </a:cubicBezTo>
                <a:lnTo>
                  <a:pt x="16850" y="367941"/>
                </a:lnTo>
                <a:cubicBezTo>
                  <a:pt x="7311" y="365420"/>
                  <a:pt x="485" y="357017"/>
                  <a:pt x="17" y="347120"/>
                </a:cubicBezTo>
                <a:cubicBezTo>
                  <a:pt x="-357" y="337317"/>
                  <a:pt x="5628" y="328354"/>
                  <a:pt x="14886" y="324993"/>
                </a:cubicBezTo>
                <a:lnTo>
                  <a:pt x="54817" y="310614"/>
                </a:lnTo>
                <a:lnTo>
                  <a:pt x="234833" y="358231"/>
                </a:lnTo>
                <a:cubicBezTo>
                  <a:pt x="243623" y="360565"/>
                  <a:pt x="252694" y="361779"/>
                  <a:pt x="261859" y="361779"/>
                </a:cubicBezTo>
                <a:cubicBezTo>
                  <a:pt x="273548" y="361779"/>
                  <a:pt x="285144" y="359818"/>
                  <a:pt x="296179" y="355990"/>
                </a:cubicBezTo>
                <a:close/>
                <a:moveTo>
                  <a:pt x="549417" y="159407"/>
                </a:moveTo>
                <a:lnTo>
                  <a:pt x="588787" y="168183"/>
                </a:lnTo>
                <a:cubicBezTo>
                  <a:pt x="598606" y="170424"/>
                  <a:pt x="605807" y="178921"/>
                  <a:pt x="606368" y="188911"/>
                </a:cubicBezTo>
                <a:cubicBezTo>
                  <a:pt x="606929" y="198994"/>
                  <a:pt x="600664" y="208238"/>
                  <a:pt x="591125" y="211506"/>
                </a:cubicBezTo>
                <a:lnTo>
                  <a:pt x="282900" y="317383"/>
                </a:lnTo>
                <a:cubicBezTo>
                  <a:pt x="276073" y="319717"/>
                  <a:pt x="268966" y="320931"/>
                  <a:pt x="261859" y="320931"/>
                </a:cubicBezTo>
                <a:cubicBezTo>
                  <a:pt x="256248" y="320931"/>
                  <a:pt x="250731" y="320184"/>
                  <a:pt x="245307" y="318784"/>
                </a:cubicBezTo>
                <a:lnTo>
                  <a:pt x="16850" y="258282"/>
                </a:lnTo>
                <a:cubicBezTo>
                  <a:pt x="7311" y="255761"/>
                  <a:pt x="485" y="247358"/>
                  <a:pt x="17" y="237461"/>
                </a:cubicBezTo>
                <a:cubicBezTo>
                  <a:pt x="-357" y="227658"/>
                  <a:pt x="5628" y="218695"/>
                  <a:pt x="14886" y="215334"/>
                </a:cubicBezTo>
                <a:lnTo>
                  <a:pt x="54817" y="200955"/>
                </a:lnTo>
                <a:lnTo>
                  <a:pt x="234833" y="248572"/>
                </a:lnTo>
                <a:cubicBezTo>
                  <a:pt x="243623" y="250906"/>
                  <a:pt x="252694" y="252120"/>
                  <a:pt x="261859" y="252120"/>
                </a:cubicBezTo>
                <a:cubicBezTo>
                  <a:pt x="273548" y="252120"/>
                  <a:pt x="285144" y="250159"/>
                  <a:pt x="296179" y="246331"/>
                </a:cubicBezTo>
                <a:close/>
                <a:moveTo>
                  <a:pt x="320025" y="0"/>
                </a:moveTo>
                <a:cubicBezTo>
                  <a:pt x="324794" y="0"/>
                  <a:pt x="329470" y="467"/>
                  <a:pt x="334146" y="1588"/>
                </a:cubicBezTo>
                <a:lnTo>
                  <a:pt x="588787" y="58556"/>
                </a:lnTo>
                <a:cubicBezTo>
                  <a:pt x="598606" y="60798"/>
                  <a:pt x="605807" y="69296"/>
                  <a:pt x="606368" y="79289"/>
                </a:cubicBezTo>
                <a:cubicBezTo>
                  <a:pt x="606929" y="89375"/>
                  <a:pt x="600664" y="98621"/>
                  <a:pt x="591125" y="101890"/>
                </a:cubicBezTo>
                <a:lnTo>
                  <a:pt x="282900" y="207795"/>
                </a:lnTo>
                <a:cubicBezTo>
                  <a:pt x="276073" y="210130"/>
                  <a:pt x="268966" y="211344"/>
                  <a:pt x="261859" y="211344"/>
                </a:cubicBezTo>
                <a:cubicBezTo>
                  <a:pt x="256248" y="211344"/>
                  <a:pt x="250731" y="210597"/>
                  <a:pt x="245307" y="209196"/>
                </a:cubicBezTo>
                <a:lnTo>
                  <a:pt x="16756" y="148679"/>
                </a:lnTo>
                <a:cubicBezTo>
                  <a:pt x="7218" y="146157"/>
                  <a:pt x="485" y="137752"/>
                  <a:pt x="17" y="127852"/>
                </a:cubicBezTo>
                <a:cubicBezTo>
                  <a:pt x="-357" y="118046"/>
                  <a:pt x="5628" y="109081"/>
                  <a:pt x="14886" y="105719"/>
                </a:cubicBezTo>
                <a:lnTo>
                  <a:pt x="298143" y="3829"/>
                </a:lnTo>
                <a:cubicBezTo>
                  <a:pt x="305156" y="1214"/>
                  <a:pt x="312544" y="0"/>
                  <a:pt x="320025" y="0"/>
                </a:cubicBez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9DD6965-C016-BD73-81A1-A3A7B93F8A6F}"/>
              </a:ext>
            </a:extLst>
          </p:cNvPr>
          <p:cNvSpPr txBox="1"/>
          <p:nvPr/>
        </p:nvSpPr>
        <p:spPr>
          <a:xfrm>
            <a:off x="8896657" y="1666939"/>
            <a:ext cx="26584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6B5E"/>
                </a:solidFill>
                <a:latin typeface="+mj-ea"/>
                <a:ea typeface="+mj-ea"/>
              </a:rPr>
              <a:t>请输入标题</a:t>
            </a: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此处添加详细文本描述，建与标题相关并符合整体语言风格，语言描述尽量简洁生动。</a:t>
            </a:r>
            <a:endParaRPr lang="zh-CN" altLang="en-US" sz="1000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4858A35-9C07-79C8-7637-BD95598637C9}"/>
              </a:ext>
            </a:extLst>
          </p:cNvPr>
          <p:cNvSpPr txBox="1"/>
          <p:nvPr/>
        </p:nvSpPr>
        <p:spPr>
          <a:xfrm>
            <a:off x="8896657" y="3226108"/>
            <a:ext cx="26584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6B5E"/>
                </a:solidFill>
                <a:latin typeface="+mj-ea"/>
                <a:ea typeface="+mj-ea"/>
              </a:rPr>
              <a:t>请输入标题</a:t>
            </a: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此处添加详细文本描述，建与标题相关并符合整体语言风格，语言描述尽量简洁生动。</a:t>
            </a:r>
            <a:endParaRPr lang="zh-CN" altLang="en-US" sz="1000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42ED302-3977-5D5E-C812-82D4EB652D98}"/>
              </a:ext>
            </a:extLst>
          </p:cNvPr>
          <p:cNvSpPr txBox="1"/>
          <p:nvPr/>
        </p:nvSpPr>
        <p:spPr>
          <a:xfrm>
            <a:off x="8896657" y="4822378"/>
            <a:ext cx="26584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06B5E"/>
                </a:solidFill>
                <a:latin typeface="+mj-ea"/>
                <a:ea typeface="+mj-ea"/>
              </a:rPr>
              <a:t>请输入标题</a:t>
            </a: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此处添加详细文本描述，建与标题相关并符合整体语言风格，语言描述尽量简洁生动。</a:t>
            </a:r>
            <a:endParaRPr lang="zh-CN" altLang="en-US" sz="1000" dirty="0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E2D33D67-AFA1-81BD-AE44-1C51E79D40CC}"/>
              </a:ext>
            </a:extLst>
          </p:cNvPr>
          <p:cNvSpPr/>
          <p:nvPr/>
        </p:nvSpPr>
        <p:spPr>
          <a:xfrm>
            <a:off x="482600" y="4099977"/>
            <a:ext cx="4309317" cy="1504641"/>
          </a:xfrm>
          <a:prstGeom prst="roundRect">
            <a:avLst>
              <a:gd name="adj" fmla="val 9880"/>
            </a:avLst>
          </a:prstGeom>
          <a:solidFill>
            <a:srgbClr val="00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3753CCF-9045-AE67-0808-681B43908D89}"/>
              </a:ext>
            </a:extLst>
          </p:cNvPr>
          <p:cNvSpPr txBox="1"/>
          <p:nvPr/>
        </p:nvSpPr>
        <p:spPr>
          <a:xfrm>
            <a:off x="640820" y="4312982"/>
            <a:ext cx="3919893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此处添加详细文本描述，建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music-headphones-with-white-details_26285">
            <a:extLst>
              <a:ext uri="{FF2B5EF4-FFF2-40B4-BE49-F238E27FC236}">
                <a16:creationId xmlns:a16="http://schemas.microsoft.com/office/drawing/2014/main" id="{7B6B2DBA-0A1E-52FF-6D83-30CDA4F81875}"/>
              </a:ext>
            </a:extLst>
          </p:cNvPr>
          <p:cNvSpPr/>
          <p:nvPr/>
        </p:nvSpPr>
        <p:spPr>
          <a:xfrm>
            <a:off x="596496" y="3574076"/>
            <a:ext cx="298854" cy="3291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51327" h="607216">
                <a:moveTo>
                  <a:pt x="391338" y="295246"/>
                </a:moveTo>
                <a:cubicBezTo>
                  <a:pt x="402738" y="295246"/>
                  <a:pt x="411927" y="304534"/>
                  <a:pt x="411927" y="315796"/>
                </a:cubicBezTo>
                <a:lnTo>
                  <a:pt x="411927" y="316029"/>
                </a:lnTo>
                <a:cubicBezTo>
                  <a:pt x="446008" y="319279"/>
                  <a:pt x="476600" y="330541"/>
                  <a:pt x="500096" y="348886"/>
                </a:cubicBezTo>
                <a:cubicBezTo>
                  <a:pt x="470551" y="371874"/>
                  <a:pt x="452871" y="409840"/>
                  <a:pt x="452871" y="451289"/>
                </a:cubicBezTo>
                <a:cubicBezTo>
                  <a:pt x="452871" y="492622"/>
                  <a:pt x="470551" y="530588"/>
                  <a:pt x="500096" y="553460"/>
                </a:cubicBezTo>
                <a:cubicBezTo>
                  <a:pt x="476600" y="571921"/>
                  <a:pt x="446008" y="583183"/>
                  <a:pt x="411927" y="586434"/>
                </a:cubicBezTo>
                <a:lnTo>
                  <a:pt x="411927" y="586666"/>
                </a:lnTo>
                <a:cubicBezTo>
                  <a:pt x="411927" y="598044"/>
                  <a:pt x="402738" y="607216"/>
                  <a:pt x="391338" y="607216"/>
                </a:cubicBezTo>
                <a:cubicBezTo>
                  <a:pt x="379939" y="607216"/>
                  <a:pt x="370750" y="598044"/>
                  <a:pt x="370750" y="586666"/>
                </a:cubicBezTo>
                <a:lnTo>
                  <a:pt x="370750" y="315796"/>
                </a:lnTo>
                <a:cubicBezTo>
                  <a:pt x="370750" y="304534"/>
                  <a:pt x="379939" y="295246"/>
                  <a:pt x="391338" y="295246"/>
                </a:cubicBezTo>
                <a:close/>
                <a:moveTo>
                  <a:pt x="157103" y="295246"/>
                </a:moveTo>
                <a:cubicBezTo>
                  <a:pt x="168382" y="295246"/>
                  <a:pt x="177684" y="304534"/>
                  <a:pt x="177684" y="315796"/>
                </a:cubicBezTo>
                <a:lnTo>
                  <a:pt x="177684" y="586666"/>
                </a:lnTo>
                <a:cubicBezTo>
                  <a:pt x="177684" y="598044"/>
                  <a:pt x="168382" y="607216"/>
                  <a:pt x="157103" y="607216"/>
                </a:cubicBezTo>
                <a:cubicBezTo>
                  <a:pt x="145708" y="607216"/>
                  <a:pt x="136522" y="598044"/>
                  <a:pt x="136522" y="586666"/>
                </a:cubicBezTo>
                <a:lnTo>
                  <a:pt x="136522" y="586434"/>
                </a:lnTo>
                <a:cubicBezTo>
                  <a:pt x="102453" y="583183"/>
                  <a:pt x="71871" y="572037"/>
                  <a:pt x="48267" y="553576"/>
                </a:cubicBezTo>
                <a:cubicBezTo>
                  <a:pt x="77802" y="530704"/>
                  <a:pt x="95476" y="492622"/>
                  <a:pt x="95476" y="451289"/>
                </a:cubicBezTo>
                <a:cubicBezTo>
                  <a:pt x="95476" y="409840"/>
                  <a:pt x="77802" y="371874"/>
                  <a:pt x="48267" y="349002"/>
                </a:cubicBezTo>
                <a:cubicBezTo>
                  <a:pt x="71871" y="330541"/>
                  <a:pt x="102453" y="319279"/>
                  <a:pt x="136522" y="316029"/>
                </a:cubicBezTo>
                <a:lnTo>
                  <a:pt x="136522" y="315796"/>
                </a:lnTo>
                <a:cubicBezTo>
                  <a:pt x="136522" y="304534"/>
                  <a:pt x="145708" y="295246"/>
                  <a:pt x="157103" y="295246"/>
                </a:cubicBezTo>
                <a:close/>
                <a:moveTo>
                  <a:pt x="275664" y="0"/>
                </a:moveTo>
                <a:cubicBezTo>
                  <a:pt x="517727" y="0"/>
                  <a:pt x="543537" y="267485"/>
                  <a:pt x="543654" y="270155"/>
                </a:cubicBezTo>
                <a:cubicBezTo>
                  <a:pt x="543654" y="270504"/>
                  <a:pt x="543537" y="270736"/>
                  <a:pt x="543537" y="270968"/>
                </a:cubicBezTo>
                <a:cubicBezTo>
                  <a:pt x="548304" y="276076"/>
                  <a:pt x="551327" y="282926"/>
                  <a:pt x="551327" y="290472"/>
                </a:cubicBezTo>
                <a:cubicBezTo>
                  <a:pt x="551327" y="303707"/>
                  <a:pt x="542259" y="314736"/>
                  <a:pt x="529934" y="317871"/>
                </a:cubicBezTo>
                <a:lnTo>
                  <a:pt x="529934" y="382652"/>
                </a:lnTo>
                <a:cubicBezTo>
                  <a:pt x="541561" y="401808"/>
                  <a:pt x="548421" y="424679"/>
                  <a:pt x="548421" y="451265"/>
                </a:cubicBezTo>
                <a:cubicBezTo>
                  <a:pt x="548421" y="487603"/>
                  <a:pt x="535980" y="517324"/>
                  <a:pt x="515169" y="539614"/>
                </a:cubicBezTo>
                <a:cubicBezTo>
                  <a:pt x="514820" y="539266"/>
                  <a:pt x="514588" y="538917"/>
                  <a:pt x="514239" y="538569"/>
                </a:cubicBezTo>
                <a:cubicBezTo>
                  <a:pt x="488777" y="519762"/>
                  <a:pt x="473546" y="487023"/>
                  <a:pt x="473546" y="451265"/>
                </a:cubicBezTo>
                <a:cubicBezTo>
                  <a:pt x="473546" y="417829"/>
                  <a:pt x="486917" y="387296"/>
                  <a:pt x="509356" y="368024"/>
                </a:cubicBezTo>
                <a:lnTo>
                  <a:pt x="509356" y="315084"/>
                </a:lnTo>
                <a:cubicBezTo>
                  <a:pt x="500636" y="310325"/>
                  <a:pt x="494706" y="301153"/>
                  <a:pt x="494706" y="290472"/>
                </a:cubicBezTo>
                <a:cubicBezTo>
                  <a:pt x="494706" y="283042"/>
                  <a:pt x="497729" y="276308"/>
                  <a:pt x="502496" y="271316"/>
                </a:cubicBezTo>
                <a:cubicBezTo>
                  <a:pt x="501217" y="252973"/>
                  <a:pt x="473895" y="41098"/>
                  <a:pt x="275664" y="41098"/>
                </a:cubicBezTo>
                <a:cubicBezTo>
                  <a:pt x="69875" y="41098"/>
                  <a:pt x="51738" y="248794"/>
                  <a:pt x="49413" y="271316"/>
                </a:cubicBezTo>
                <a:cubicBezTo>
                  <a:pt x="54063" y="276308"/>
                  <a:pt x="57086" y="283042"/>
                  <a:pt x="57086" y="290472"/>
                </a:cubicBezTo>
                <a:cubicBezTo>
                  <a:pt x="57086" y="302546"/>
                  <a:pt x="49529" y="312646"/>
                  <a:pt x="39065" y="316826"/>
                </a:cubicBezTo>
                <a:lnTo>
                  <a:pt x="39065" y="368024"/>
                </a:lnTo>
                <a:cubicBezTo>
                  <a:pt x="61504" y="387296"/>
                  <a:pt x="74875" y="417829"/>
                  <a:pt x="74875" y="451265"/>
                </a:cubicBezTo>
                <a:cubicBezTo>
                  <a:pt x="74875" y="487023"/>
                  <a:pt x="59644" y="519762"/>
                  <a:pt x="34066" y="538569"/>
                </a:cubicBezTo>
                <a:cubicBezTo>
                  <a:pt x="33717" y="538917"/>
                  <a:pt x="33484" y="539266"/>
                  <a:pt x="33252" y="539614"/>
                </a:cubicBezTo>
                <a:cubicBezTo>
                  <a:pt x="12440" y="517324"/>
                  <a:pt x="0" y="487487"/>
                  <a:pt x="0" y="451265"/>
                </a:cubicBezTo>
                <a:cubicBezTo>
                  <a:pt x="0" y="424679"/>
                  <a:pt x="6743" y="401808"/>
                  <a:pt x="18486" y="382652"/>
                </a:cubicBezTo>
                <a:lnTo>
                  <a:pt x="18486" y="316826"/>
                </a:lnTo>
                <a:cubicBezTo>
                  <a:pt x="7906" y="312646"/>
                  <a:pt x="465" y="302546"/>
                  <a:pt x="465" y="290472"/>
                </a:cubicBezTo>
                <a:cubicBezTo>
                  <a:pt x="465" y="282926"/>
                  <a:pt x="3488" y="275960"/>
                  <a:pt x="8371" y="270852"/>
                </a:cubicBezTo>
                <a:cubicBezTo>
                  <a:pt x="8371" y="270387"/>
                  <a:pt x="8139" y="269923"/>
                  <a:pt x="8255" y="269459"/>
                </a:cubicBezTo>
                <a:cubicBezTo>
                  <a:pt x="8487" y="266789"/>
                  <a:pt x="25462" y="0"/>
                  <a:pt x="275664" y="0"/>
                </a:cubicBez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EA45BF0-CD52-889D-37B3-86F57084B51A}"/>
              </a:ext>
            </a:extLst>
          </p:cNvPr>
          <p:cNvSpPr txBox="1"/>
          <p:nvPr/>
        </p:nvSpPr>
        <p:spPr>
          <a:xfrm>
            <a:off x="895350" y="3594265"/>
            <a:ext cx="2950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006B5E"/>
                </a:solidFill>
                <a:effectLst/>
                <a:latin typeface="+mj-lt"/>
              </a:rPr>
              <a:t>PLEASE ENTER A TITLE</a:t>
            </a:r>
            <a:endParaRPr lang="zh-CN" altLang="en-US" dirty="0">
              <a:solidFill>
                <a:srgbClr val="006B5E"/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7530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8BA8F09-44C4-9D5D-59FB-3609E1191346}"/>
              </a:ext>
            </a:extLst>
          </p:cNvPr>
          <p:cNvSpPr/>
          <p:nvPr/>
        </p:nvSpPr>
        <p:spPr>
          <a:xfrm>
            <a:off x="0" y="6222999"/>
            <a:ext cx="12192000" cy="635001"/>
          </a:xfrm>
          <a:prstGeom prst="rect">
            <a:avLst/>
          </a:prstGeom>
          <a:solidFill>
            <a:srgbClr val="00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B74142C-285D-EE43-BCB3-968C9890DB49}"/>
              </a:ext>
            </a:extLst>
          </p:cNvPr>
          <p:cNvSpPr/>
          <p:nvPr/>
        </p:nvSpPr>
        <p:spPr>
          <a:xfrm>
            <a:off x="0" y="5923280"/>
            <a:ext cx="12192000" cy="299719"/>
          </a:xfrm>
          <a:prstGeom prst="rect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FCB0455-D331-94E7-0219-9217BEC7867F}"/>
              </a:ext>
            </a:extLst>
          </p:cNvPr>
          <p:cNvGrpSpPr/>
          <p:nvPr/>
        </p:nvGrpSpPr>
        <p:grpSpPr>
          <a:xfrm>
            <a:off x="10674728" y="5971282"/>
            <a:ext cx="2043944" cy="2043944"/>
            <a:chOff x="-5758096" y="-1899164"/>
            <a:chExt cx="2043944" cy="204394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099E0B2-A52B-DE6D-02AF-23B056CAD7A4}"/>
                </a:ext>
              </a:extLst>
            </p:cNvPr>
            <p:cNvSpPr/>
            <p:nvPr/>
          </p:nvSpPr>
          <p:spPr>
            <a:xfrm>
              <a:off x="-5758096" y="-1899164"/>
              <a:ext cx="2043944" cy="2043944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392D28B-2511-031B-B17E-73684F82E3A5}"/>
                </a:ext>
              </a:extLst>
            </p:cNvPr>
            <p:cNvSpPr/>
            <p:nvPr/>
          </p:nvSpPr>
          <p:spPr>
            <a:xfrm>
              <a:off x="-5607292" y="-1748358"/>
              <a:ext cx="1742336" cy="1742335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1241262-901F-B7D6-806B-6967E2922420}"/>
                </a:ext>
              </a:extLst>
            </p:cNvPr>
            <p:cNvSpPr/>
            <p:nvPr/>
          </p:nvSpPr>
          <p:spPr>
            <a:xfrm>
              <a:off x="-5456486" y="-1597554"/>
              <a:ext cx="1440728" cy="1440726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A0E93FB-2EB8-6730-C076-76B423919ED1}"/>
                </a:ext>
              </a:extLst>
            </p:cNvPr>
            <p:cNvSpPr/>
            <p:nvPr/>
          </p:nvSpPr>
          <p:spPr>
            <a:xfrm>
              <a:off x="-5305681" y="-1446750"/>
              <a:ext cx="1139119" cy="1139118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04E39BA-4EC1-5836-F456-F4DEF5D37552}"/>
                </a:ext>
              </a:extLst>
            </p:cNvPr>
            <p:cNvSpPr/>
            <p:nvPr/>
          </p:nvSpPr>
          <p:spPr>
            <a:xfrm>
              <a:off x="-5154878" y="-1295944"/>
              <a:ext cx="837510" cy="837509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0009CD1-B5A6-E3C9-0D1B-C4F516EAEC7B}"/>
                </a:ext>
              </a:extLst>
            </p:cNvPr>
            <p:cNvSpPr/>
            <p:nvPr/>
          </p:nvSpPr>
          <p:spPr>
            <a:xfrm>
              <a:off x="-5004074" y="-1145141"/>
              <a:ext cx="535901" cy="535900"/>
            </a:xfrm>
            <a:prstGeom prst="ellipse">
              <a:avLst/>
            </a:prstGeom>
            <a:noFill/>
            <a:ln w="10414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6D2B6B0E-FD7E-307A-0C85-C1BB546F8453}"/>
              </a:ext>
            </a:extLst>
          </p:cNvPr>
          <p:cNvSpPr/>
          <p:nvPr/>
        </p:nvSpPr>
        <p:spPr>
          <a:xfrm>
            <a:off x="-5146" y="-5956"/>
            <a:ext cx="12192001" cy="672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76200" dir="540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CCB06B0-B707-5FB1-1AC3-42A48C40A8F4}"/>
              </a:ext>
            </a:extLst>
          </p:cNvPr>
          <p:cNvGrpSpPr/>
          <p:nvPr/>
        </p:nvGrpSpPr>
        <p:grpSpPr>
          <a:xfrm>
            <a:off x="9649023" y="203767"/>
            <a:ext cx="2047677" cy="322041"/>
            <a:chOff x="6622048" y="4436079"/>
            <a:chExt cx="2047677" cy="322041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619CE4BB-07EC-6546-9907-225E4E7A11B0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622048" y="4436080"/>
              <a:ext cx="2047677" cy="322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endParaRPr lang="zh-CN" altLang="en-US" sz="882" dirty="0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5E9DAB4-8A36-0A55-3FF1-74845092C97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622048" y="4436079"/>
              <a:ext cx="1153745" cy="322040"/>
            </a:xfrm>
            <a:prstGeom prst="roundRect">
              <a:avLst>
                <a:gd name="adj" fmla="val 50000"/>
              </a:avLst>
            </a:prstGeom>
            <a:solidFill>
              <a:srgbClr val="006B5E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r>
                <a:rPr lang="zh-CN" altLang="en-US" sz="882" dirty="0"/>
                <a:t>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F9EACAA-62B8-90F6-7DF2-F6FBA90138C4}"/>
                </a:ext>
              </a:extLst>
            </p:cNvPr>
            <p:cNvSpPr txBox="1"/>
            <p:nvPr/>
          </p:nvSpPr>
          <p:spPr>
            <a:xfrm>
              <a:off x="7832576" y="4506612"/>
              <a:ext cx="780365" cy="180973"/>
            </a:xfrm>
            <a:prstGeom prst="rect">
              <a:avLst/>
            </a:prstGeom>
            <a:noFill/>
            <a:effectLst/>
          </p:spPr>
          <p:txBody>
            <a:bodyPr wrap="square" lIns="44806" tIns="22403" rIns="44806" bIns="22403" rtlCol="0">
              <a:spAutoFit/>
            </a:bodyPr>
            <a:lstStyle/>
            <a:p>
              <a:r>
                <a:rPr lang="zh-CN" altLang="en-US" sz="882" dirty="0"/>
                <a:t>请输入内容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DEF2BBD-9753-AE10-6F99-983DED061162}"/>
              </a:ext>
            </a:extLst>
          </p:cNvPr>
          <p:cNvSpPr txBox="1"/>
          <p:nvPr/>
        </p:nvSpPr>
        <p:spPr>
          <a:xfrm>
            <a:off x="467477" y="159432"/>
            <a:ext cx="115374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06B5E"/>
                </a:solidFill>
              </a:rPr>
              <a:t>LOGO</a:t>
            </a:r>
            <a:endParaRPr lang="zh-CN" altLang="en-US" sz="2800" dirty="0">
              <a:solidFill>
                <a:srgbClr val="006B5E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F5C07A1-5E66-682B-7A0A-F2E8F0048BDE}"/>
              </a:ext>
            </a:extLst>
          </p:cNvPr>
          <p:cNvSpPr txBox="1"/>
          <p:nvPr/>
        </p:nvSpPr>
        <p:spPr>
          <a:xfrm>
            <a:off x="379728" y="990600"/>
            <a:ext cx="2508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6B5E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7EE5799-19A1-29AB-95A0-8D3C1BAE3BA7}"/>
              </a:ext>
            </a:extLst>
          </p:cNvPr>
          <p:cNvSpPr txBox="1"/>
          <p:nvPr/>
        </p:nvSpPr>
        <p:spPr>
          <a:xfrm>
            <a:off x="401575" y="1875100"/>
            <a:ext cx="4390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800" dirty="0"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BD17B7-0A91-D211-A75D-96E53A92AF1E}"/>
              </a:ext>
            </a:extLst>
          </p:cNvPr>
          <p:cNvSpPr txBox="1"/>
          <p:nvPr/>
        </p:nvSpPr>
        <p:spPr>
          <a:xfrm>
            <a:off x="379727" y="3656737"/>
            <a:ext cx="4574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6B5E"/>
                </a:solidFill>
                <a:latin typeface="+mj-ea"/>
                <a:ea typeface="+mj-ea"/>
              </a:rPr>
              <a:t>请输入标题</a:t>
            </a:r>
          </a:p>
          <a:p>
            <a:r>
              <a:rPr lang="zh-CN" altLang="en-US" sz="1600" dirty="0">
                <a:latin typeface="+mn-ea"/>
              </a:rPr>
              <a:t>此处添加详细文本描述，建与标题相关并符合整体语言风格，语言描述尽量简洁生动。</a:t>
            </a:r>
            <a:endParaRPr lang="zh-CN" altLang="en-US" sz="16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CA167EC-EC95-A44D-876D-906F7F4E4A46}"/>
              </a:ext>
            </a:extLst>
          </p:cNvPr>
          <p:cNvSpPr txBox="1"/>
          <p:nvPr/>
        </p:nvSpPr>
        <p:spPr>
          <a:xfrm>
            <a:off x="379727" y="4564456"/>
            <a:ext cx="4574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6B5E"/>
                </a:solidFill>
                <a:latin typeface="+mj-ea"/>
                <a:ea typeface="+mj-ea"/>
              </a:rPr>
              <a:t>请输入标题</a:t>
            </a:r>
          </a:p>
          <a:p>
            <a:r>
              <a:rPr lang="zh-CN" altLang="en-US" sz="1600" dirty="0">
                <a:latin typeface="+mn-ea"/>
              </a:rPr>
              <a:t>此处添加详细文本描述，建与标题相关并符合整体语言风格，语言描述尽量简洁生动。</a:t>
            </a:r>
            <a:endParaRPr lang="zh-CN" altLang="en-US" sz="1600" dirty="0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8ED8920-5A04-C575-85CC-56394A4AD02D}"/>
              </a:ext>
            </a:extLst>
          </p:cNvPr>
          <p:cNvSpPr/>
          <p:nvPr/>
        </p:nvSpPr>
        <p:spPr>
          <a:xfrm rot="5400000">
            <a:off x="5858644" y="1873639"/>
            <a:ext cx="1774596" cy="828978"/>
          </a:xfrm>
          <a:prstGeom prst="roundRect">
            <a:avLst/>
          </a:prstGeom>
          <a:solidFill>
            <a:srgbClr val="006B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B138775-8A35-B119-E48E-0A445EA40B7A}"/>
              </a:ext>
            </a:extLst>
          </p:cNvPr>
          <p:cNvSpPr/>
          <p:nvPr/>
        </p:nvSpPr>
        <p:spPr>
          <a:xfrm>
            <a:off x="7640385" y="1333910"/>
            <a:ext cx="4551615" cy="1908436"/>
          </a:xfrm>
          <a:prstGeom prst="roundRect">
            <a:avLst/>
          </a:prstGeom>
          <a:blipFill>
            <a:blip r:embed="rId5"/>
            <a:srcRect/>
            <a:stretch>
              <a:fillRect t="-29500" b="-295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C81B4889-1F34-33F4-CCA6-1BCE319B983E}"/>
              </a:ext>
            </a:extLst>
          </p:cNvPr>
          <p:cNvSpPr/>
          <p:nvPr/>
        </p:nvSpPr>
        <p:spPr>
          <a:xfrm>
            <a:off x="7640385" y="3621542"/>
            <a:ext cx="4551615" cy="1908436"/>
          </a:xfrm>
          <a:prstGeom prst="roundRect">
            <a:avLst/>
          </a:prstGeom>
          <a:blipFill>
            <a:blip r:embed="rId6"/>
            <a:srcRect/>
            <a:stretch>
              <a:fillRect t="-29500" b="-295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F6BE959-4112-4088-6407-5D64FB89E81D}"/>
              </a:ext>
            </a:extLst>
          </p:cNvPr>
          <p:cNvSpPr/>
          <p:nvPr/>
        </p:nvSpPr>
        <p:spPr>
          <a:xfrm>
            <a:off x="6486209" y="2319325"/>
            <a:ext cx="513519" cy="5135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566BDFBD-0CBF-4DEA-6131-97C41C3A39F2}"/>
              </a:ext>
            </a:extLst>
          </p:cNvPr>
          <p:cNvSpPr/>
          <p:nvPr/>
        </p:nvSpPr>
        <p:spPr>
          <a:xfrm rot="5400000">
            <a:off x="5858644" y="4107548"/>
            <a:ext cx="1774596" cy="828978"/>
          </a:xfrm>
          <a:prstGeom prst="roundRect">
            <a:avLst/>
          </a:prstGeom>
          <a:solidFill>
            <a:srgbClr val="006B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9FA5274C-13D6-A3F7-7240-9ACD3883E5C9}"/>
              </a:ext>
            </a:extLst>
          </p:cNvPr>
          <p:cNvSpPr/>
          <p:nvPr/>
        </p:nvSpPr>
        <p:spPr>
          <a:xfrm>
            <a:off x="6486209" y="4553234"/>
            <a:ext cx="513519" cy="5135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iconfont-11624-5524681">
            <a:extLst>
              <a:ext uri="{FF2B5EF4-FFF2-40B4-BE49-F238E27FC236}">
                <a16:creationId xmlns:a16="http://schemas.microsoft.com/office/drawing/2014/main" id="{770C170E-324A-CDEA-E0EC-F0A54237BCA5}"/>
              </a:ext>
            </a:extLst>
          </p:cNvPr>
          <p:cNvSpPr/>
          <p:nvPr/>
        </p:nvSpPr>
        <p:spPr>
          <a:xfrm>
            <a:off x="6641844" y="2449691"/>
            <a:ext cx="202248" cy="252786"/>
          </a:xfrm>
          <a:custGeom>
            <a:avLst/>
            <a:gdLst>
              <a:gd name="T0" fmla="*/ 4802 w 8536"/>
              <a:gd name="T1" fmla="*/ 3735 h 10668"/>
              <a:gd name="T2" fmla="*/ 7736 w 8536"/>
              <a:gd name="T3" fmla="*/ 3735 h 10668"/>
              <a:gd name="T4" fmla="*/ 4802 w 8536"/>
              <a:gd name="T5" fmla="*/ 802 h 10668"/>
              <a:gd name="T6" fmla="*/ 4802 w 8536"/>
              <a:gd name="T7" fmla="*/ 3735 h 10668"/>
              <a:gd name="T8" fmla="*/ 1069 w 8536"/>
              <a:gd name="T9" fmla="*/ 2 h 10668"/>
              <a:gd name="T10" fmla="*/ 5336 w 8536"/>
              <a:gd name="T11" fmla="*/ 2 h 10668"/>
              <a:gd name="T12" fmla="*/ 8536 w 8536"/>
              <a:gd name="T13" fmla="*/ 3202 h 10668"/>
              <a:gd name="T14" fmla="*/ 8536 w 8536"/>
              <a:gd name="T15" fmla="*/ 9602 h 10668"/>
              <a:gd name="T16" fmla="*/ 7469 w 8536"/>
              <a:gd name="T17" fmla="*/ 10668 h 10668"/>
              <a:gd name="T18" fmla="*/ 1069 w 8536"/>
              <a:gd name="T19" fmla="*/ 10668 h 10668"/>
              <a:gd name="T20" fmla="*/ 2 w 8536"/>
              <a:gd name="T21" fmla="*/ 9602 h 10668"/>
              <a:gd name="T22" fmla="*/ 2 w 8536"/>
              <a:gd name="T23" fmla="*/ 1068 h 10668"/>
              <a:gd name="T24" fmla="*/ 1069 w 8536"/>
              <a:gd name="T25" fmla="*/ 2 h 10668"/>
              <a:gd name="T26" fmla="*/ 5869 w 8536"/>
              <a:gd name="T27" fmla="*/ 8535 h 10668"/>
              <a:gd name="T28" fmla="*/ 5869 w 8536"/>
              <a:gd name="T29" fmla="*/ 7468 h 10668"/>
              <a:gd name="T30" fmla="*/ 1069 w 8536"/>
              <a:gd name="T31" fmla="*/ 7468 h 10668"/>
              <a:gd name="T32" fmla="*/ 1069 w 8536"/>
              <a:gd name="T33" fmla="*/ 8535 h 10668"/>
              <a:gd name="T34" fmla="*/ 5869 w 8536"/>
              <a:gd name="T35" fmla="*/ 8535 h 10668"/>
              <a:gd name="T36" fmla="*/ 7469 w 8536"/>
              <a:gd name="T37" fmla="*/ 6402 h 10668"/>
              <a:gd name="T38" fmla="*/ 7469 w 8536"/>
              <a:gd name="T39" fmla="*/ 5335 h 10668"/>
              <a:gd name="T40" fmla="*/ 1069 w 8536"/>
              <a:gd name="T41" fmla="*/ 5335 h 10668"/>
              <a:gd name="T42" fmla="*/ 1069 w 8536"/>
              <a:gd name="T43" fmla="*/ 6402 h 10668"/>
              <a:gd name="T44" fmla="*/ 7469 w 8536"/>
              <a:gd name="T45" fmla="*/ 6402 h 10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536" h="10668">
                <a:moveTo>
                  <a:pt x="4802" y="3735"/>
                </a:moveTo>
                <a:lnTo>
                  <a:pt x="7736" y="3735"/>
                </a:lnTo>
                <a:lnTo>
                  <a:pt x="4802" y="802"/>
                </a:lnTo>
                <a:lnTo>
                  <a:pt x="4802" y="3735"/>
                </a:lnTo>
                <a:close/>
                <a:moveTo>
                  <a:pt x="1069" y="2"/>
                </a:moveTo>
                <a:lnTo>
                  <a:pt x="5336" y="2"/>
                </a:lnTo>
                <a:lnTo>
                  <a:pt x="8536" y="3202"/>
                </a:lnTo>
                <a:lnTo>
                  <a:pt x="8536" y="9602"/>
                </a:lnTo>
                <a:cubicBezTo>
                  <a:pt x="8536" y="10191"/>
                  <a:pt x="8058" y="10668"/>
                  <a:pt x="7469" y="10668"/>
                </a:cubicBezTo>
                <a:lnTo>
                  <a:pt x="1069" y="10668"/>
                </a:lnTo>
                <a:cubicBezTo>
                  <a:pt x="480" y="10668"/>
                  <a:pt x="2" y="10191"/>
                  <a:pt x="2" y="9602"/>
                </a:cubicBezTo>
                <a:lnTo>
                  <a:pt x="2" y="1068"/>
                </a:lnTo>
                <a:cubicBezTo>
                  <a:pt x="0" y="478"/>
                  <a:pt x="479" y="0"/>
                  <a:pt x="1069" y="2"/>
                </a:cubicBezTo>
                <a:close/>
                <a:moveTo>
                  <a:pt x="5869" y="8535"/>
                </a:moveTo>
                <a:lnTo>
                  <a:pt x="5869" y="7468"/>
                </a:lnTo>
                <a:lnTo>
                  <a:pt x="1069" y="7468"/>
                </a:lnTo>
                <a:lnTo>
                  <a:pt x="1069" y="8535"/>
                </a:lnTo>
                <a:lnTo>
                  <a:pt x="5869" y="8535"/>
                </a:lnTo>
                <a:close/>
                <a:moveTo>
                  <a:pt x="7469" y="6402"/>
                </a:moveTo>
                <a:lnTo>
                  <a:pt x="7469" y="5335"/>
                </a:lnTo>
                <a:lnTo>
                  <a:pt x="1069" y="5335"/>
                </a:lnTo>
                <a:lnTo>
                  <a:pt x="1069" y="6402"/>
                </a:lnTo>
                <a:lnTo>
                  <a:pt x="7469" y="6402"/>
                </a:ln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iled-files_72865">
            <a:extLst>
              <a:ext uri="{FF2B5EF4-FFF2-40B4-BE49-F238E27FC236}">
                <a16:creationId xmlns:a16="http://schemas.microsoft.com/office/drawing/2014/main" id="{AD367837-9F1E-7FFC-E7EC-8EC3F0CB8C39}"/>
              </a:ext>
            </a:extLst>
          </p:cNvPr>
          <p:cNvSpPr/>
          <p:nvPr/>
        </p:nvSpPr>
        <p:spPr>
          <a:xfrm>
            <a:off x="6620108" y="4700565"/>
            <a:ext cx="245721" cy="218857"/>
          </a:xfrm>
          <a:custGeom>
            <a:avLst/>
            <a:gdLst>
              <a:gd name="connsiteX0" fmla="*/ 549417 w 606402"/>
              <a:gd name="connsiteY0" fmla="*/ 378654 h 540108"/>
              <a:gd name="connsiteX1" fmla="*/ 588787 w 606402"/>
              <a:gd name="connsiteY1" fmla="*/ 387432 h 540108"/>
              <a:gd name="connsiteX2" fmla="*/ 606368 w 606402"/>
              <a:gd name="connsiteY2" fmla="*/ 408162 h 540108"/>
              <a:gd name="connsiteX3" fmla="*/ 591125 w 606402"/>
              <a:gd name="connsiteY3" fmla="*/ 430760 h 540108"/>
              <a:gd name="connsiteX4" fmla="*/ 282900 w 606402"/>
              <a:gd name="connsiteY4" fmla="*/ 536653 h 540108"/>
              <a:gd name="connsiteX5" fmla="*/ 261859 w 606402"/>
              <a:gd name="connsiteY5" fmla="*/ 540108 h 540108"/>
              <a:gd name="connsiteX6" fmla="*/ 245307 w 606402"/>
              <a:gd name="connsiteY6" fmla="*/ 537960 h 540108"/>
              <a:gd name="connsiteX7" fmla="*/ 16756 w 606402"/>
              <a:gd name="connsiteY7" fmla="*/ 477543 h 540108"/>
              <a:gd name="connsiteX8" fmla="*/ 17 w 606402"/>
              <a:gd name="connsiteY8" fmla="*/ 456720 h 540108"/>
              <a:gd name="connsiteX9" fmla="*/ 14886 w 606402"/>
              <a:gd name="connsiteY9" fmla="*/ 434589 h 540108"/>
              <a:gd name="connsiteX10" fmla="*/ 54817 w 606402"/>
              <a:gd name="connsiteY10" fmla="*/ 420208 h 540108"/>
              <a:gd name="connsiteX11" fmla="*/ 234833 w 606402"/>
              <a:gd name="connsiteY11" fmla="*/ 467832 h 540108"/>
              <a:gd name="connsiteX12" fmla="*/ 261859 w 606402"/>
              <a:gd name="connsiteY12" fmla="*/ 471380 h 540108"/>
              <a:gd name="connsiteX13" fmla="*/ 296179 w 606402"/>
              <a:gd name="connsiteY13" fmla="*/ 465591 h 540108"/>
              <a:gd name="connsiteX14" fmla="*/ 549417 w 606402"/>
              <a:gd name="connsiteY14" fmla="*/ 269066 h 540108"/>
              <a:gd name="connsiteX15" fmla="*/ 588787 w 606402"/>
              <a:gd name="connsiteY15" fmla="*/ 277842 h 540108"/>
              <a:gd name="connsiteX16" fmla="*/ 606368 w 606402"/>
              <a:gd name="connsiteY16" fmla="*/ 298570 h 540108"/>
              <a:gd name="connsiteX17" fmla="*/ 591125 w 606402"/>
              <a:gd name="connsiteY17" fmla="*/ 321165 h 540108"/>
              <a:gd name="connsiteX18" fmla="*/ 282900 w 606402"/>
              <a:gd name="connsiteY18" fmla="*/ 427042 h 540108"/>
              <a:gd name="connsiteX19" fmla="*/ 261859 w 606402"/>
              <a:gd name="connsiteY19" fmla="*/ 430590 h 540108"/>
              <a:gd name="connsiteX20" fmla="*/ 245307 w 606402"/>
              <a:gd name="connsiteY20" fmla="*/ 428349 h 540108"/>
              <a:gd name="connsiteX21" fmla="*/ 16850 w 606402"/>
              <a:gd name="connsiteY21" fmla="*/ 367941 h 540108"/>
              <a:gd name="connsiteX22" fmla="*/ 17 w 606402"/>
              <a:gd name="connsiteY22" fmla="*/ 347120 h 540108"/>
              <a:gd name="connsiteX23" fmla="*/ 14886 w 606402"/>
              <a:gd name="connsiteY23" fmla="*/ 324993 h 540108"/>
              <a:gd name="connsiteX24" fmla="*/ 54817 w 606402"/>
              <a:gd name="connsiteY24" fmla="*/ 310614 h 540108"/>
              <a:gd name="connsiteX25" fmla="*/ 234833 w 606402"/>
              <a:gd name="connsiteY25" fmla="*/ 358231 h 540108"/>
              <a:gd name="connsiteX26" fmla="*/ 261859 w 606402"/>
              <a:gd name="connsiteY26" fmla="*/ 361779 h 540108"/>
              <a:gd name="connsiteX27" fmla="*/ 296179 w 606402"/>
              <a:gd name="connsiteY27" fmla="*/ 355990 h 540108"/>
              <a:gd name="connsiteX28" fmla="*/ 549417 w 606402"/>
              <a:gd name="connsiteY28" fmla="*/ 159407 h 540108"/>
              <a:gd name="connsiteX29" fmla="*/ 588787 w 606402"/>
              <a:gd name="connsiteY29" fmla="*/ 168183 h 540108"/>
              <a:gd name="connsiteX30" fmla="*/ 606368 w 606402"/>
              <a:gd name="connsiteY30" fmla="*/ 188911 h 540108"/>
              <a:gd name="connsiteX31" fmla="*/ 591125 w 606402"/>
              <a:gd name="connsiteY31" fmla="*/ 211506 h 540108"/>
              <a:gd name="connsiteX32" fmla="*/ 282900 w 606402"/>
              <a:gd name="connsiteY32" fmla="*/ 317383 h 540108"/>
              <a:gd name="connsiteX33" fmla="*/ 261859 w 606402"/>
              <a:gd name="connsiteY33" fmla="*/ 320931 h 540108"/>
              <a:gd name="connsiteX34" fmla="*/ 245307 w 606402"/>
              <a:gd name="connsiteY34" fmla="*/ 318784 h 540108"/>
              <a:gd name="connsiteX35" fmla="*/ 16850 w 606402"/>
              <a:gd name="connsiteY35" fmla="*/ 258282 h 540108"/>
              <a:gd name="connsiteX36" fmla="*/ 17 w 606402"/>
              <a:gd name="connsiteY36" fmla="*/ 237461 h 540108"/>
              <a:gd name="connsiteX37" fmla="*/ 14886 w 606402"/>
              <a:gd name="connsiteY37" fmla="*/ 215334 h 540108"/>
              <a:gd name="connsiteX38" fmla="*/ 54817 w 606402"/>
              <a:gd name="connsiteY38" fmla="*/ 200955 h 540108"/>
              <a:gd name="connsiteX39" fmla="*/ 234833 w 606402"/>
              <a:gd name="connsiteY39" fmla="*/ 248572 h 540108"/>
              <a:gd name="connsiteX40" fmla="*/ 261859 w 606402"/>
              <a:gd name="connsiteY40" fmla="*/ 252120 h 540108"/>
              <a:gd name="connsiteX41" fmla="*/ 296179 w 606402"/>
              <a:gd name="connsiteY41" fmla="*/ 246331 h 540108"/>
              <a:gd name="connsiteX42" fmla="*/ 320025 w 606402"/>
              <a:gd name="connsiteY42" fmla="*/ 0 h 540108"/>
              <a:gd name="connsiteX43" fmla="*/ 334146 w 606402"/>
              <a:gd name="connsiteY43" fmla="*/ 1588 h 540108"/>
              <a:gd name="connsiteX44" fmla="*/ 588787 w 606402"/>
              <a:gd name="connsiteY44" fmla="*/ 58556 h 540108"/>
              <a:gd name="connsiteX45" fmla="*/ 606368 w 606402"/>
              <a:gd name="connsiteY45" fmla="*/ 79289 h 540108"/>
              <a:gd name="connsiteX46" fmla="*/ 591125 w 606402"/>
              <a:gd name="connsiteY46" fmla="*/ 101890 h 540108"/>
              <a:gd name="connsiteX47" fmla="*/ 282900 w 606402"/>
              <a:gd name="connsiteY47" fmla="*/ 207795 h 540108"/>
              <a:gd name="connsiteX48" fmla="*/ 261859 w 606402"/>
              <a:gd name="connsiteY48" fmla="*/ 211344 h 540108"/>
              <a:gd name="connsiteX49" fmla="*/ 245307 w 606402"/>
              <a:gd name="connsiteY49" fmla="*/ 209196 h 540108"/>
              <a:gd name="connsiteX50" fmla="*/ 16756 w 606402"/>
              <a:gd name="connsiteY50" fmla="*/ 148679 h 540108"/>
              <a:gd name="connsiteX51" fmla="*/ 17 w 606402"/>
              <a:gd name="connsiteY51" fmla="*/ 127852 h 540108"/>
              <a:gd name="connsiteX52" fmla="*/ 14886 w 606402"/>
              <a:gd name="connsiteY52" fmla="*/ 105719 h 540108"/>
              <a:gd name="connsiteX53" fmla="*/ 298143 w 606402"/>
              <a:gd name="connsiteY53" fmla="*/ 3829 h 540108"/>
              <a:gd name="connsiteX54" fmla="*/ 320025 w 606402"/>
              <a:gd name="connsiteY54" fmla="*/ 0 h 54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6402" h="540108">
                <a:moveTo>
                  <a:pt x="549417" y="378654"/>
                </a:moveTo>
                <a:lnTo>
                  <a:pt x="588787" y="387432"/>
                </a:lnTo>
                <a:cubicBezTo>
                  <a:pt x="598606" y="389673"/>
                  <a:pt x="605807" y="398077"/>
                  <a:pt x="606368" y="408162"/>
                </a:cubicBezTo>
                <a:cubicBezTo>
                  <a:pt x="606929" y="418247"/>
                  <a:pt x="600664" y="427398"/>
                  <a:pt x="591125" y="430760"/>
                </a:cubicBezTo>
                <a:lnTo>
                  <a:pt x="282900" y="536653"/>
                </a:lnTo>
                <a:cubicBezTo>
                  <a:pt x="276073" y="538987"/>
                  <a:pt x="268966" y="540108"/>
                  <a:pt x="261859" y="540108"/>
                </a:cubicBezTo>
                <a:cubicBezTo>
                  <a:pt x="256248" y="540108"/>
                  <a:pt x="250731" y="539454"/>
                  <a:pt x="245307" y="537960"/>
                </a:cubicBezTo>
                <a:lnTo>
                  <a:pt x="16756" y="477543"/>
                </a:lnTo>
                <a:cubicBezTo>
                  <a:pt x="7218" y="475022"/>
                  <a:pt x="485" y="466618"/>
                  <a:pt x="17" y="456720"/>
                </a:cubicBezTo>
                <a:cubicBezTo>
                  <a:pt x="-357" y="446915"/>
                  <a:pt x="5628" y="437857"/>
                  <a:pt x="14886" y="434589"/>
                </a:cubicBezTo>
                <a:lnTo>
                  <a:pt x="54817" y="420208"/>
                </a:lnTo>
                <a:lnTo>
                  <a:pt x="234833" y="467832"/>
                </a:lnTo>
                <a:cubicBezTo>
                  <a:pt x="243623" y="470166"/>
                  <a:pt x="252694" y="471380"/>
                  <a:pt x="261859" y="471380"/>
                </a:cubicBezTo>
                <a:cubicBezTo>
                  <a:pt x="273548" y="471380"/>
                  <a:pt x="285144" y="469419"/>
                  <a:pt x="296179" y="465591"/>
                </a:cubicBezTo>
                <a:close/>
                <a:moveTo>
                  <a:pt x="549417" y="269066"/>
                </a:moveTo>
                <a:lnTo>
                  <a:pt x="588787" y="277842"/>
                </a:lnTo>
                <a:cubicBezTo>
                  <a:pt x="598606" y="280083"/>
                  <a:pt x="605807" y="288486"/>
                  <a:pt x="606368" y="298570"/>
                </a:cubicBezTo>
                <a:cubicBezTo>
                  <a:pt x="606929" y="308653"/>
                  <a:pt x="600664" y="317897"/>
                  <a:pt x="591125" y="321165"/>
                </a:cubicBezTo>
                <a:lnTo>
                  <a:pt x="282900" y="427042"/>
                </a:lnTo>
                <a:cubicBezTo>
                  <a:pt x="276073" y="429376"/>
                  <a:pt x="268966" y="430590"/>
                  <a:pt x="261859" y="430590"/>
                </a:cubicBezTo>
                <a:cubicBezTo>
                  <a:pt x="256248" y="430590"/>
                  <a:pt x="250731" y="429843"/>
                  <a:pt x="245307" y="428349"/>
                </a:cubicBezTo>
                <a:lnTo>
                  <a:pt x="16850" y="367941"/>
                </a:lnTo>
                <a:cubicBezTo>
                  <a:pt x="7311" y="365420"/>
                  <a:pt x="485" y="357017"/>
                  <a:pt x="17" y="347120"/>
                </a:cubicBezTo>
                <a:cubicBezTo>
                  <a:pt x="-357" y="337317"/>
                  <a:pt x="5628" y="328354"/>
                  <a:pt x="14886" y="324993"/>
                </a:cubicBezTo>
                <a:lnTo>
                  <a:pt x="54817" y="310614"/>
                </a:lnTo>
                <a:lnTo>
                  <a:pt x="234833" y="358231"/>
                </a:lnTo>
                <a:cubicBezTo>
                  <a:pt x="243623" y="360565"/>
                  <a:pt x="252694" y="361779"/>
                  <a:pt x="261859" y="361779"/>
                </a:cubicBezTo>
                <a:cubicBezTo>
                  <a:pt x="273548" y="361779"/>
                  <a:pt x="285144" y="359818"/>
                  <a:pt x="296179" y="355990"/>
                </a:cubicBezTo>
                <a:close/>
                <a:moveTo>
                  <a:pt x="549417" y="159407"/>
                </a:moveTo>
                <a:lnTo>
                  <a:pt x="588787" y="168183"/>
                </a:lnTo>
                <a:cubicBezTo>
                  <a:pt x="598606" y="170424"/>
                  <a:pt x="605807" y="178921"/>
                  <a:pt x="606368" y="188911"/>
                </a:cubicBezTo>
                <a:cubicBezTo>
                  <a:pt x="606929" y="198994"/>
                  <a:pt x="600664" y="208238"/>
                  <a:pt x="591125" y="211506"/>
                </a:cubicBezTo>
                <a:lnTo>
                  <a:pt x="282900" y="317383"/>
                </a:lnTo>
                <a:cubicBezTo>
                  <a:pt x="276073" y="319717"/>
                  <a:pt x="268966" y="320931"/>
                  <a:pt x="261859" y="320931"/>
                </a:cubicBezTo>
                <a:cubicBezTo>
                  <a:pt x="256248" y="320931"/>
                  <a:pt x="250731" y="320184"/>
                  <a:pt x="245307" y="318784"/>
                </a:cubicBezTo>
                <a:lnTo>
                  <a:pt x="16850" y="258282"/>
                </a:lnTo>
                <a:cubicBezTo>
                  <a:pt x="7311" y="255761"/>
                  <a:pt x="485" y="247358"/>
                  <a:pt x="17" y="237461"/>
                </a:cubicBezTo>
                <a:cubicBezTo>
                  <a:pt x="-357" y="227658"/>
                  <a:pt x="5628" y="218695"/>
                  <a:pt x="14886" y="215334"/>
                </a:cubicBezTo>
                <a:lnTo>
                  <a:pt x="54817" y="200955"/>
                </a:lnTo>
                <a:lnTo>
                  <a:pt x="234833" y="248572"/>
                </a:lnTo>
                <a:cubicBezTo>
                  <a:pt x="243623" y="250906"/>
                  <a:pt x="252694" y="252120"/>
                  <a:pt x="261859" y="252120"/>
                </a:cubicBezTo>
                <a:cubicBezTo>
                  <a:pt x="273548" y="252120"/>
                  <a:pt x="285144" y="250159"/>
                  <a:pt x="296179" y="246331"/>
                </a:cubicBezTo>
                <a:close/>
                <a:moveTo>
                  <a:pt x="320025" y="0"/>
                </a:moveTo>
                <a:cubicBezTo>
                  <a:pt x="324794" y="0"/>
                  <a:pt x="329470" y="467"/>
                  <a:pt x="334146" y="1588"/>
                </a:cubicBezTo>
                <a:lnTo>
                  <a:pt x="588787" y="58556"/>
                </a:lnTo>
                <a:cubicBezTo>
                  <a:pt x="598606" y="60798"/>
                  <a:pt x="605807" y="69296"/>
                  <a:pt x="606368" y="79289"/>
                </a:cubicBezTo>
                <a:cubicBezTo>
                  <a:pt x="606929" y="89375"/>
                  <a:pt x="600664" y="98621"/>
                  <a:pt x="591125" y="101890"/>
                </a:cubicBezTo>
                <a:lnTo>
                  <a:pt x="282900" y="207795"/>
                </a:lnTo>
                <a:cubicBezTo>
                  <a:pt x="276073" y="210130"/>
                  <a:pt x="268966" y="211344"/>
                  <a:pt x="261859" y="211344"/>
                </a:cubicBezTo>
                <a:cubicBezTo>
                  <a:pt x="256248" y="211344"/>
                  <a:pt x="250731" y="210597"/>
                  <a:pt x="245307" y="209196"/>
                </a:cubicBezTo>
                <a:lnTo>
                  <a:pt x="16756" y="148679"/>
                </a:lnTo>
                <a:cubicBezTo>
                  <a:pt x="7218" y="146157"/>
                  <a:pt x="485" y="137752"/>
                  <a:pt x="17" y="127852"/>
                </a:cubicBezTo>
                <a:cubicBezTo>
                  <a:pt x="-357" y="118046"/>
                  <a:pt x="5628" y="109081"/>
                  <a:pt x="14886" y="105719"/>
                </a:cubicBezTo>
                <a:lnTo>
                  <a:pt x="298143" y="3829"/>
                </a:lnTo>
                <a:cubicBezTo>
                  <a:pt x="305156" y="1214"/>
                  <a:pt x="312544" y="0"/>
                  <a:pt x="320025" y="0"/>
                </a:cubicBez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C7EBE80C-1464-FC0F-C248-F08C82CC2572}"/>
              </a:ext>
            </a:extLst>
          </p:cNvPr>
          <p:cNvCxnSpPr>
            <a:cxnSpLocks/>
          </p:cNvCxnSpPr>
          <p:nvPr/>
        </p:nvCxnSpPr>
        <p:spPr>
          <a:xfrm flipH="1">
            <a:off x="6742968" y="1416429"/>
            <a:ext cx="2974" cy="887298"/>
          </a:xfrm>
          <a:prstGeom prst="line">
            <a:avLst/>
          </a:prstGeom>
          <a:ln w="222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48795C20-4205-DE5D-55F9-819DF53AB5BA}"/>
              </a:ext>
            </a:extLst>
          </p:cNvPr>
          <p:cNvCxnSpPr>
            <a:cxnSpLocks/>
          </p:cNvCxnSpPr>
          <p:nvPr/>
        </p:nvCxnSpPr>
        <p:spPr>
          <a:xfrm flipH="1">
            <a:off x="6742968" y="3634739"/>
            <a:ext cx="2974" cy="887298"/>
          </a:xfrm>
          <a:prstGeom prst="line">
            <a:avLst/>
          </a:prstGeom>
          <a:ln w="222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2403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8BA8F09-44C4-9D5D-59FB-3609E1191346}"/>
              </a:ext>
            </a:extLst>
          </p:cNvPr>
          <p:cNvSpPr/>
          <p:nvPr/>
        </p:nvSpPr>
        <p:spPr>
          <a:xfrm>
            <a:off x="0" y="6222999"/>
            <a:ext cx="12192000" cy="635001"/>
          </a:xfrm>
          <a:prstGeom prst="rect">
            <a:avLst/>
          </a:prstGeom>
          <a:solidFill>
            <a:srgbClr val="00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B74142C-285D-EE43-BCB3-968C9890DB49}"/>
              </a:ext>
            </a:extLst>
          </p:cNvPr>
          <p:cNvSpPr/>
          <p:nvPr/>
        </p:nvSpPr>
        <p:spPr>
          <a:xfrm>
            <a:off x="0" y="5923280"/>
            <a:ext cx="12192000" cy="299719"/>
          </a:xfrm>
          <a:prstGeom prst="rect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FCB0455-D331-94E7-0219-9217BEC7867F}"/>
              </a:ext>
            </a:extLst>
          </p:cNvPr>
          <p:cNvGrpSpPr/>
          <p:nvPr/>
        </p:nvGrpSpPr>
        <p:grpSpPr>
          <a:xfrm>
            <a:off x="10674728" y="5971282"/>
            <a:ext cx="2043944" cy="2043944"/>
            <a:chOff x="-5758096" y="-1899164"/>
            <a:chExt cx="2043944" cy="204394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099E0B2-A52B-DE6D-02AF-23B056CAD7A4}"/>
                </a:ext>
              </a:extLst>
            </p:cNvPr>
            <p:cNvSpPr/>
            <p:nvPr/>
          </p:nvSpPr>
          <p:spPr>
            <a:xfrm>
              <a:off x="-5758096" y="-1899164"/>
              <a:ext cx="2043944" cy="2043944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392D28B-2511-031B-B17E-73684F82E3A5}"/>
                </a:ext>
              </a:extLst>
            </p:cNvPr>
            <p:cNvSpPr/>
            <p:nvPr/>
          </p:nvSpPr>
          <p:spPr>
            <a:xfrm>
              <a:off x="-5607292" y="-1748358"/>
              <a:ext cx="1742336" cy="1742335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1241262-901F-B7D6-806B-6967E2922420}"/>
                </a:ext>
              </a:extLst>
            </p:cNvPr>
            <p:cNvSpPr/>
            <p:nvPr/>
          </p:nvSpPr>
          <p:spPr>
            <a:xfrm>
              <a:off x="-5456486" y="-1597554"/>
              <a:ext cx="1440728" cy="1440726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A0E93FB-2EB8-6730-C076-76B423919ED1}"/>
                </a:ext>
              </a:extLst>
            </p:cNvPr>
            <p:cNvSpPr/>
            <p:nvPr/>
          </p:nvSpPr>
          <p:spPr>
            <a:xfrm>
              <a:off x="-5305681" y="-1446750"/>
              <a:ext cx="1139119" cy="1139118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04E39BA-4EC1-5836-F456-F4DEF5D37552}"/>
                </a:ext>
              </a:extLst>
            </p:cNvPr>
            <p:cNvSpPr/>
            <p:nvPr/>
          </p:nvSpPr>
          <p:spPr>
            <a:xfrm>
              <a:off x="-5154878" y="-1295944"/>
              <a:ext cx="837510" cy="837509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0009CD1-B5A6-E3C9-0D1B-C4F516EAEC7B}"/>
                </a:ext>
              </a:extLst>
            </p:cNvPr>
            <p:cNvSpPr/>
            <p:nvPr/>
          </p:nvSpPr>
          <p:spPr>
            <a:xfrm>
              <a:off x="-5004074" y="-1145141"/>
              <a:ext cx="535901" cy="535900"/>
            </a:xfrm>
            <a:prstGeom prst="ellipse">
              <a:avLst/>
            </a:prstGeom>
            <a:noFill/>
            <a:ln w="10414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6D2B6B0E-FD7E-307A-0C85-C1BB546F8453}"/>
              </a:ext>
            </a:extLst>
          </p:cNvPr>
          <p:cNvSpPr/>
          <p:nvPr/>
        </p:nvSpPr>
        <p:spPr>
          <a:xfrm>
            <a:off x="-5146" y="-5956"/>
            <a:ext cx="12192001" cy="672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76200" dir="540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CCB06B0-B707-5FB1-1AC3-42A48C40A8F4}"/>
              </a:ext>
            </a:extLst>
          </p:cNvPr>
          <p:cNvGrpSpPr/>
          <p:nvPr/>
        </p:nvGrpSpPr>
        <p:grpSpPr>
          <a:xfrm>
            <a:off x="9649023" y="203767"/>
            <a:ext cx="2047677" cy="322041"/>
            <a:chOff x="6622048" y="4436079"/>
            <a:chExt cx="2047677" cy="322041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619CE4BB-07EC-6546-9907-225E4E7A11B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622048" y="4436080"/>
              <a:ext cx="2047677" cy="322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endParaRPr lang="zh-CN" altLang="en-US" sz="882" dirty="0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5E9DAB4-8A36-0A55-3FF1-74845092C97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622048" y="4436079"/>
              <a:ext cx="1153745" cy="322040"/>
            </a:xfrm>
            <a:prstGeom prst="roundRect">
              <a:avLst>
                <a:gd name="adj" fmla="val 50000"/>
              </a:avLst>
            </a:prstGeom>
            <a:solidFill>
              <a:srgbClr val="006B5E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r>
                <a:rPr lang="zh-CN" altLang="en-US" sz="882" dirty="0"/>
                <a:t>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F9EACAA-62B8-90F6-7DF2-F6FBA90138C4}"/>
                </a:ext>
              </a:extLst>
            </p:cNvPr>
            <p:cNvSpPr txBox="1"/>
            <p:nvPr/>
          </p:nvSpPr>
          <p:spPr>
            <a:xfrm>
              <a:off x="7832576" y="4506612"/>
              <a:ext cx="780365" cy="180973"/>
            </a:xfrm>
            <a:prstGeom prst="rect">
              <a:avLst/>
            </a:prstGeom>
            <a:noFill/>
            <a:effectLst/>
          </p:spPr>
          <p:txBody>
            <a:bodyPr wrap="square" lIns="44806" tIns="22403" rIns="44806" bIns="22403" rtlCol="0">
              <a:spAutoFit/>
            </a:bodyPr>
            <a:lstStyle/>
            <a:p>
              <a:r>
                <a:rPr lang="zh-CN" altLang="en-US" sz="882" dirty="0"/>
                <a:t>请输入内容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DEF2BBD-9753-AE10-6F99-983DED061162}"/>
              </a:ext>
            </a:extLst>
          </p:cNvPr>
          <p:cNvSpPr txBox="1"/>
          <p:nvPr/>
        </p:nvSpPr>
        <p:spPr>
          <a:xfrm>
            <a:off x="467477" y="159432"/>
            <a:ext cx="115374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06B5E"/>
                </a:solidFill>
              </a:rPr>
              <a:t>LOGO</a:t>
            </a:r>
            <a:endParaRPr lang="zh-CN" altLang="en-US" sz="2800" dirty="0">
              <a:solidFill>
                <a:srgbClr val="006B5E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F150EBE-A024-663A-A06C-DED608048C26}"/>
              </a:ext>
            </a:extLst>
          </p:cNvPr>
          <p:cNvSpPr txBox="1"/>
          <p:nvPr/>
        </p:nvSpPr>
        <p:spPr>
          <a:xfrm>
            <a:off x="379728" y="990600"/>
            <a:ext cx="2508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6B5E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60F369C-F250-071A-5705-DCE27ABCC653}"/>
              </a:ext>
            </a:extLst>
          </p:cNvPr>
          <p:cNvSpPr txBox="1"/>
          <p:nvPr/>
        </p:nvSpPr>
        <p:spPr>
          <a:xfrm>
            <a:off x="401575" y="1875100"/>
            <a:ext cx="4390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800" dirty="0"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E7E3C77-451B-9449-4FA0-09CFB57813BC}"/>
              </a:ext>
            </a:extLst>
          </p:cNvPr>
          <p:cNvSpPr txBox="1"/>
          <p:nvPr/>
        </p:nvSpPr>
        <p:spPr>
          <a:xfrm>
            <a:off x="379727" y="3656737"/>
            <a:ext cx="4390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6B5E"/>
                </a:solidFill>
                <a:latin typeface="+mj-ea"/>
                <a:ea typeface="+mj-ea"/>
              </a:rPr>
              <a:t>        请输入标题</a:t>
            </a:r>
          </a:p>
          <a:p>
            <a:r>
              <a:rPr lang="zh-CN" altLang="en-US" sz="1600" dirty="0">
                <a:latin typeface="+mn-ea"/>
              </a:rPr>
              <a:t>此处添加详细文本描述，建与标题相关并符合整体语言风格，语言描述尽量简洁生动。</a:t>
            </a:r>
            <a:endParaRPr lang="zh-CN" altLang="en-US" sz="16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08C5A2E-C84D-D933-5A6A-3994174BA721}"/>
              </a:ext>
            </a:extLst>
          </p:cNvPr>
          <p:cNvSpPr txBox="1"/>
          <p:nvPr/>
        </p:nvSpPr>
        <p:spPr>
          <a:xfrm>
            <a:off x="379727" y="4564456"/>
            <a:ext cx="4390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6B5E"/>
                </a:solidFill>
                <a:latin typeface="+mj-ea"/>
                <a:ea typeface="+mj-ea"/>
              </a:rPr>
              <a:t>        请输入标题</a:t>
            </a:r>
          </a:p>
          <a:p>
            <a:r>
              <a:rPr lang="zh-CN" altLang="en-US" sz="1600" dirty="0">
                <a:latin typeface="+mn-ea"/>
              </a:rPr>
              <a:t>此处添加详细文本描述，建与标题相关并符合整体语言风格，语言描述尽量简洁生动。</a:t>
            </a:r>
            <a:endParaRPr lang="zh-CN" altLang="en-US" sz="1600" dirty="0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5A415782-B8A0-6C42-8C22-E1EBE716E653}"/>
              </a:ext>
            </a:extLst>
          </p:cNvPr>
          <p:cNvGrpSpPr/>
          <p:nvPr/>
        </p:nvGrpSpPr>
        <p:grpSpPr>
          <a:xfrm>
            <a:off x="5964257" y="1134941"/>
            <a:ext cx="1383324" cy="4472880"/>
            <a:chOff x="6449955" y="1134941"/>
            <a:chExt cx="1383324" cy="447288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971CAFA-5B63-336A-0CC1-967512AAA6CB}"/>
                </a:ext>
              </a:extLst>
            </p:cNvPr>
            <p:cNvSpPr/>
            <p:nvPr/>
          </p:nvSpPr>
          <p:spPr>
            <a:xfrm>
              <a:off x="6449956" y="1134941"/>
              <a:ext cx="1383323" cy="4459917"/>
            </a:xfrm>
            <a:prstGeom prst="roundRect">
              <a:avLst/>
            </a:prstGeom>
            <a:solidFill>
              <a:srgbClr val="006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FE98460-5729-0A24-3947-B1CAD93D72F2}"/>
                </a:ext>
              </a:extLst>
            </p:cNvPr>
            <p:cNvSpPr/>
            <p:nvPr/>
          </p:nvSpPr>
          <p:spPr>
            <a:xfrm>
              <a:off x="6449956" y="2215199"/>
              <a:ext cx="1383323" cy="1126553"/>
            </a:xfrm>
            <a:custGeom>
              <a:avLst/>
              <a:gdLst>
                <a:gd name="connsiteX0" fmla="*/ 0 w 1383323"/>
                <a:gd name="connsiteY0" fmla="*/ 0 h 1126553"/>
                <a:gd name="connsiteX1" fmla="*/ 1383323 w 1383323"/>
                <a:gd name="connsiteY1" fmla="*/ 0 h 1126553"/>
                <a:gd name="connsiteX2" fmla="*/ 1383323 w 1383323"/>
                <a:gd name="connsiteY2" fmla="*/ 1126553 h 1126553"/>
                <a:gd name="connsiteX3" fmla="*/ 0 w 1383323"/>
                <a:gd name="connsiteY3" fmla="*/ 1126553 h 112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3323" h="1126553">
                  <a:moveTo>
                    <a:pt x="0" y="0"/>
                  </a:moveTo>
                  <a:lnTo>
                    <a:pt x="1383323" y="0"/>
                  </a:lnTo>
                  <a:lnTo>
                    <a:pt x="1383323" y="1126553"/>
                  </a:lnTo>
                  <a:lnTo>
                    <a:pt x="0" y="1126553"/>
                  </a:lnTo>
                  <a:close/>
                </a:path>
              </a:pathLst>
            </a:custGeom>
            <a:solidFill>
              <a:srgbClr val="29A6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44EDB240-7620-CC3A-9772-F6C738A3327B}"/>
                </a:ext>
              </a:extLst>
            </p:cNvPr>
            <p:cNvSpPr txBox="1"/>
            <p:nvPr/>
          </p:nvSpPr>
          <p:spPr>
            <a:xfrm>
              <a:off x="6805876" y="1313765"/>
              <a:ext cx="6040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+mj-lt"/>
                </a:rPr>
                <a:t>S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AE1447F5-28D6-6D4F-F6FF-66ED176489A9}"/>
                </a:ext>
              </a:extLst>
            </p:cNvPr>
            <p:cNvSpPr/>
            <p:nvPr/>
          </p:nvSpPr>
          <p:spPr>
            <a:xfrm>
              <a:off x="6449955" y="3963791"/>
              <a:ext cx="1383323" cy="1644030"/>
            </a:xfrm>
            <a:prstGeom prst="roundRect">
              <a:avLst/>
            </a:prstGeom>
            <a:solidFill>
              <a:srgbClr val="C6F7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CA57FFD-5293-78E0-BCCD-9CEAC99144CE}"/>
                </a:ext>
              </a:extLst>
            </p:cNvPr>
            <p:cNvSpPr/>
            <p:nvPr/>
          </p:nvSpPr>
          <p:spPr>
            <a:xfrm>
              <a:off x="6449956" y="3341751"/>
              <a:ext cx="1383323" cy="1126554"/>
            </a:xfrm>
            <a:custGeom>
              <a:avLst/>
              <a:gdLst>
                <a:gd name="connsiteX0" fmla="*/ 0 w 1383323"/>
                <a:gd name="connsiteY0" fmla="*/ 0 h 1126554"/>
                <a:gd name="connsiteX1" fmla="*/ 1383323 w 1383323"/>
                <a:gd name="connsiteY1" fmla="*/ 0 h 1126554"/>
                <a:gd name="connsiteX2" fmla="*/ 1383323 w 1383323"/>
                <a:gd name="connsiteY2" fmla="*/ 1126554 h 1126554"/>
                <a:gd name="connsiteX3" fmla="*/ 0 w 1383323"/>
                <a:gd name="connsiteY3" fmla="*/ 1126554 h 112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3323" h="1126554">
                  <a:moveTo>
                    <a:pt x="0" y="0"/>
                  </a:moveTo>
                  <a:lnTo>
                    <a:pt x="1383323" y="0"/>
                  </a:lnTo>
                  <a:lnTo>
                    <a:pt x="1383323" y="1126554"/>
                  </a:lnTo>
                  <a:lnTo>
                    <a:pt x="0" y="1126554"/>
                  </a:lnTo>
                  <a:close/>
                </a:path>
              </a:pathLst>
            </a:custGeom>
            <a:solidFill>
              <a:srgbClr val="54D2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FEFB08E-7ABD-9440-1477-75768A0581CA}"/>
                </a:ext>
              </a:extLst>
            </p:cNvPr>
            <p:cNvSpPr txBox="1"/>
            <p:nvPr/>
          </p:nvSpPr>
          <p:spPr>
            <a:xfrm>
              <a:off x="6685280" y="2343440"/>
              <a:ext cx="8452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+mj-lt"/>
                </a:rPr>
                <a:t>W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3115884-FA9B-C006-6941-171206AF63CD}"/>
                </a:ext>
              </a:extLst>
            </p:cNvPr>
            <p:cNvSpPr txBox="1"/>
            <p:nvPr/>
          </p:nvSpPr>
          <p:spPr>
            <a:xfrm>
              <a:off x="6754673" y="3437826"/>
              <a:ext cx="70647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+mj-lt"/>
                </a:rPr>
                <a:t>O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0614BBDA-F502-C92D-C2B1-351E98FF9494}"/>
                </a:ext>
              </a:extLst>
            </p:cNvPr>
            <p:cNvSpPr txBox="1"/>
            <p:nvPr/>
          </p:nvSpPr>
          <p:spPr>
            <a:xfrm>
              <a:off x="6834972" y="4524777"/>
              <a:ext cx="5458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+mj-lt"/>
                </a:rPr>
                <a:t>T</a:t>
              </a:r>
              <a:endParaRPr lang="zh-CN" altLang="en-US" sz="5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46FC00BE-61C3-D5DE-0C0B-FDF63ABEE8B8}"/>
              </a:ext>
            </a:extLst>
          </p:cNvPr>
          <p:cNvSpPr txBox="1"/>
          <p:nvPr/>
        </p:nvSpPr>
        <p:spPr>
          <a:xfrm>
            <a:off x="7609567" y="3533529"/>
            <a:ext cx="3517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8728"/>
                </a:solidFill>
                <a:latin typeface="+mj-ea"/>
                <a:ea typeface="+mj-ea"/>
              </a:rPr>
              <a:t>请输入标题</a:t>
            </a:r>
          </a:p>
          <a:p>
            <a:r>
              <a:rPr lang="zh-CN" altLang="en-US" sz="1600" dirty="0">
                <a:latin typeface="+mn-ea"/>
              </a:rPr>
              <a:t>此处添加详细文本描述，建与标题相关并符合整体语言风格。</a:t>
            </a:r>
            <a:endParaRPr lang="zh-CN" altLang="en-US" sz="1600" dirty="0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82B452F3-784F-99EA-12A6-CEBFE8C4B6EF}"/>
              </a:ext>
            </a:extLst>
          </p:cNvPr>
          <p:cNvSpPr txBox="1"/>
          <p:nvPr/>
        </p:nvSpPr>
        <p:spPr>
          <a:xfrm>
            <a:off x="7609567" y="4643411"/>
            <a:ext cx="3517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8728"/>
                </a:solidFill>
                <a:latin typeface="+mj-ea"/>
                <a:ea typeface="+mj-ea"/>
              </a:rPr>
              <a:t>请输入标题</a:t>
            </a:r>
          </a:p>
          <a:p>
            <a:r>
              <a:rPr lang="zh-CN" altLang="en-US" sz="1600" dirty="0">
                <a:latin typeface="+mn-ea"/>
              </a:rPr>
              <a:t>此处添加详细文本描述，建与标题相关并符合整体语言风格。</a:t>
            </a:r>
            <a:endParaRPr lang="zh-CN" altLang="en-US" sz="1600" dirty="0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6254BE98-9E60-FB9D-406E-5C9C52829F75}"/>
              </a:ext>
            </a:extLst>
          </p:cNvPr>
          <p:cNvSpPr txBox="1"/>
          <p:nvPr/>
        </p:nvSpPr>
        <p:spPr>
          <a:xfrm>
            <a:off x="7609567" y="2423647"/>
            <a:ext cx="3517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8728"/>
                </a:solidFill>
                <a:latin typeface="+mj-ea"/>
                <a:ea typeface="+mj-ea"/>
              </a:rPr>
              <a:t>请输入标题</a:t>
            </a:r>
          </a:p>
          <a:p>
            <a:r>
              <a:rPr lang="zh-CN" altLang="en-US" sz="1600" dirty="0">
                <a:latin typeface="+mn-ea"/>
              </a:rPr>
              <a:t>此处添加详细文本描述，建与标题相关并符合整体语言风格。</a:t>
            </a:r>
            <a:endParaRPr lang="zh-CN" altLang="en-US" sz="1600" dirty="0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16D909A6-3A65-BBE8-9BF4-C369416C402E}"/>
              </a:ext>
            </a:extLst>
          </p:cNvPr>
          <p:cNvSpPr txBox="1"/>
          <p:nvPr/>
        </p:nvSpPr>
        <p:spPr>
          <a:xfrm>
            <a:off x="7609567" y="1313765"/>
            <a:ext cx="3517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8728"/>
                </a:solidFill>
                <a:latin typeface="+mj-ea"/>
                <a:ea typeface="+mj-ea"/>
              </a:rPr>
              <a:t>请输入标题</a:t>
            </a:r>
          </a:p>
          <a:p>
            <a:r>
              <a:rPr lang="zh-CN" altLang="en-US" sz="1600" dirty="0">
                <a:latin typeface="+mn-ea"/>
              </a:rPr>
              <a:t>此处添加详细文本描述，建与标题相关并符合整体语言风格。</a:t>
            </a:r>
            <a:endParaRPr lang="zh-CN" altLang="en-US" sz="1600" dirty="0"/>
          </a:p>
        </p:txBody>
      </p:sp>
      <p:sp>
        <p:nvSpPr>
          <p:cNvPr id="89" name="settings-gear_18432">
            <a:extLst>
              <a:ext uri="{FF2B5EF4-FFF2-40B4-BE49-F238E27FC236}">
                <a16:creationId xmlns:a16="http://schemas.microsoft.com/office/drawing/2014/main" id="{3AC2C4B7-8F83-1FF8-15CA-B8341C53E8B4}"/>
              </a:ext>
            </a:extLst>
          </p:cNvPr>
          <p:cNvSpPr/>
          <p:nvPr/>
        </p:nvSpPr>
        <p:spPr>
          <a:xfrm>
            <a:off x="482601" y="3603085"/>
            <a:ext cx="302400" cy="301943"/>
          </a:xfrm>
          <a:custGeom>
            <a:avLst/>
            <a:gdLst>
              <a:gd name="connsiteX0" fmla="*/ 353455 w 607639"/>
              <a:gd name="connsiteY0" fmla="*/ 246584 h 606722"/>
              <a:gd name="connsiteX1" fmla="*/ 367472 w 607639"/>
              <a:gd name="connsiteY1" fmla="*/ 252385 h 606722"/>
              <a:gd name="connsiteX2" fmla="*/ 367472 w 607639"/>
              <a:gd name="connsiteY2" fmla="*/ 280385 h 606722"/>
              <a:gd name="connsiteX3" fmla="*/ 296095 w 607639"/>
              <a:gd name="connsiteY3" fmla="*/ 351587 h 606722"/>
              <a:gd name="connsiteX4" fmla="*/ 268061 w 607639"/>
              <a:gd name="connsiteY4" fmla="*/ 351587 h 606722"/>
              <a:gd name="connsiteX5" fmla="*/ 240115 w 607639"/>
              <a:gd name="connsiteY5" fmla="*/ 323675 h 606722"/>
              <a:gd name="connsiteX6" fmla="*/ 240115 w 607639"/>
              <a:gd name="connsiteY6" fmla="*/ 295674 h 606722"/>
              <a:gd name="connsiteX7" fmla="*/ 268150 w 607639"/>
              <a:gd name="connsiteY7" fmla="*/ 295674 h 606722"/>
              <a:gd name="connsiteX8" fmla="*/ 282123 w 607639"/>
              <a:gd name="connsiteY8" fmla="*/ 309630 h 606722"/>
              <a:gd name="connsiteX9" fmla="*/ 339438 w 607639"/>
              <a:gd name="connsiteY9" fmla="*/ 252385 h 606722"/>
              <a:gd name="connsiteX10" fmla="*/ 353455 w 607639"/>
              <a:gd name="connsiteY10" fmla="*/ 246584 h 606722"/>
              <a:gd name="connsiteX11" fmla="*/ 303775 w 607639"/>
              <a:gd name="connsiteY11" fmla="*/ 183994 h 606722"/>
              <a:gd name="connsiteX12" fmla="*/ 185599 w 607639"/>
              <a:gd name="connsiteY12" fmla="*/ 302012 h 606722"/>
              <a:gd name="connsiteX13" fmla="*/ 303775 w 607639"/>
              <a:gd name="connsiteY13" fmla="*/ 420118 h 606722"/>
              <a:gd name="connsiteX14" fmla="*/ 422040 w 607639"/>
              <a:gd name="connsiteY14" fmla="*/ 302012 h 606722"/>
              <a:gd name="connsiteX15" fmla="*/ 303775 w 607639"/>
              <a:gd name="connsiteY15" fmla="*/ 183994 h 606722"/>
              <a:gd name="connsiteX16" fmla="*/ 303775 w 607639"/>
              <a:gd name="connsiteY16" fmla="*/ 144448 h 606722"/>
              <a:gd name="connsiteX17" fmla="*/ 461639 w 607639"/>
              <a:gd name="connsiteY17" fmla="*/ 302012 h 606722"/>
              <a:gd name="connsiteX18" fmla="*/ 303775 w 607639"/>
              <a:gd name="connsiteY18" fmla="*/ 459664 h 606722"/>
              <a:gd name="connsiteX19" fmla="*/ 146000 w 607639"/>
              <a:gd name="connsiteY19" fmla="*/ 302012 h 606722"/>
              <a:gd name="connsiteX20" fmla="*/ 303775 w 607639"/>
              <a:gd name="connsiteY20" fmla="*/ 144448 h 606722"/>
              <a:gd name="connsiteX21" fmla="*/ 290157 w 607639"/>
              <a:gd name="connsiteY21" fmla="*/ 39548 h 606722"/>
              <a:gd name="connsiteX22" fmla="*/ 279833 w 607639"/>
              <a:gd name="connsiteY22" fmla="*/ 91448 h 606722"/>
              <a:gd name="connsiteX23" fmla="*/ 264346 w 607639"/>
              <a:gd name="connsiteY23" fmla="*/ 107001 h 606722"/>
              <a:gd name="connsiteX24" fmla="*/ 192963 w 607639"/>
              <a:gd name="connsiteY24" fmla="*/ 136683 h 606722"/>
              <a:gd name="connsiteX25" fmla="*/ 170890 w 607639"/>
              <a:gd name="connsiteY25" fmla="*/ 136683 h 606722"/>
              <a:gd name="connsiteX26" fmla="*/ 126654 w 607639"/>
              <a:gd name="connsiteY26" fmla="*/ 107178 h 606722"/>
              <a:gd name="connsiteX27" fmla="*/ 107340 w 607639"/>
              <a:gd name="connsiteY27" fmla="*/ 126463 h 606722"/>
              <a:gd name="connsiteX28" fmla="*/ 137157 w 607639"/>
              <a:gd name="connsiteY28" fmla="*/ 170988 h 606722"/>
              <a:gd name="connsiteX29" fmla="*/ 137246 w 607639"/>
              <a:gd name="connsiteY29" fmla="*/ 192850 h 606722"/>
              <a:gd name="connsiteX30" fmla="*/ 108319 w 607639"/>
              <a:gd name="connsiteY30" fmla="*/ 263591 h 606722"/>
              <a:gd name="connsiteX31" fmla="*/ 92743 w 607639"/>
              <a:gd name="connsiteY31" fmla="*/ 279233 h 606722"/>
              <a:gd name="connsiteX32" fmla="*/ 39607 w 607639"/>
              <a:gd name="connsiteY32" fmla="*/ 289719 h 606722"/>
              <a:gd name="connsiteX33" fmla="*/ 39607 w 607639"/>
              <a:gd name="connsiteY33" fmla="*/ 317003 h 606722"/>
              <a:gd name="connsiteX34" fmla="*/ 93277 w 607639"/>
              <a:gd name="connsiteY34" fmla="*/ 327578 h 606722"/>
              <a:gd name="connsiteX35" fmla="*/ 108764 w 607639"/>
              <a:gd name="connsiteY35" fmla="*/ 342953 h 606722"/>
              <a:gd name="connsiteX36" fmla="*/ 138047 w 607639"/>
              <a:gd name="connsiteY36" fmla="*/ 412450 h 606722"/>
              <a:gd name="connsiteX37" fmla="*/ 138047 w 607639"/>
              <a:gd name="connsiteY37" fmla="*/ 434401 h 606722"/>
              <a:gd name="connsiteX38" fmla="*/ 107340 w 607639"/>
              <a:gd name="connsiteY38" fmla="*/ 480259 h 606722"/>
              <a:gd name="connsiteX39" fmla="*/ 126654 w 607639"/>
              <a:gd name="connsiteY39" fmla="*/ 499544 h 606722"/>
              <a:gd name="connsiteX40" fmla="*/ 172848 w 607639"/>
              <a:gd name="connsiteY40" fmla="*/ 468617 h 606722"/>
              <a:gd name="connsiteX41" fmla="*/ 194743 w 607639"/>
              <a:gd name="connsiteY41" fmla="*/ 468528 h 606722"/>
              <a:gd name="connsiteX42" fmla="*/ 263812 w 607639"/>
              <a:gd name="connsiteY42" fmla="*/ 496966 h 606722"/>
              <a:gd name="connsiteX43" fmla="*/ 279299 w 607639"/>
              <a:gd name="connsiteY43" fmla="*/ 512519 h 606722"/>
              <a:gd name="connsiteX44" fmla="*/ 290157 w 607639"/>
              <a:gd name="connsiteY44" fmla="*/ 567086 h 606722"/>
              <a:gd name="connsiteX45" fmla="*/ 317482 w 607639"/>
              <a:gd name="connsiteY45" fmla="*/ 567086 h 606722"/>
              <a:gd name="connsiteX46" fmla="*/ 328341 w 607639"/>
              <a:gd name="connsiteY46" fmla="*/ 512519 h 606722"/>
              <a:gd name="connsiteX47" fmla="*/ 343828 w 607639"/>
              <a:gd name="connsiteY47" fmla="*/ 496966 h 606722"/>
              <a:gd name="connsiteX48" fmla="*/ 412807 w 607639"/>
              <a:gd name="connsiteY48" fmla="*/ 468528 h 606722"/>
              <a:gd name="connsiteX49" fmla="*/ 434702 w 607639"/>
              <a:gd name="connsiteY49" fmla="*/ 468617 h 606722"/>
              <a:gd name="connsiteX50" fmla="*/ 480985 w 607639"/>
              <a:gd name="connsiteY50" fmla="*/ 499544 h 606722"/>
              <a:gd name="connsiteX51" fmla="*/ 500299 w 607639"/>
              <a:gd name="connsiteY51" fmla="*/ 480259 h 606722"/>
              <a:gd name="connsiteX52" fmla="*/ 469592 w 607639"/>
              <a:gd name="connsiteY52" fmla="*/ 434401 h 606722"/>
              <a:gd name="connsiteX53" fmla="*/ 469592 w 607639"/>
              <a:gd name="connsiteY53" fmla="*/ 412450 h 606722"/>
              <a:gd name="connsiteX54" fmla="*/ 498786 w 607639"/>
              <a:gd name="connsiteY54" fmla="*/ 342953 h 606722"/>
              <a:gd name="connsiteX55" fmla="*/ 514362 w 607639"/>
              <a:gd name="connsiteY55" fmla="*/ 327578 h 606722"/>
              <a:gd name="connsiteX56" fmla="*/ 567943 w 607639"/>
              <a:gd name="connsiteY56" fmla="*/ 317003 h 606722"/>
              <a:gd name="connsiteX57" fmla="*/ 567943 w 607639"/>
              <a:gd name="connsiteY57" fmla="*/ 289719 h 606722"/>
              <a:gd name="connsiteX58" fmla="*/ 514896 w 607639"/>
              <a:gd name="connsiteY58" fmla="*/ 279233 h 606722"/>
              <a:gd name="connsiteX59" fmla="*/ 499320 w 607639"/>
              <a:gd name="connsiteY59" fmla="*/ 263591 h 606722"/>
              <a:gd name="connsiteX60" fmla="*/ 470393 w 607639"/>
              <a:gd name="connsiteY60" fmla="*/ 192850 h 606722"/>
              <a:gd name="connsiteX61" fmla="*/ 470482 w 607639"/>
              <a:gd name="connsiteY61" fmla="*/ 170988 h 606722"/>
              <a:gd name="connsiteX62" fmla="*/ 500299 w 607639"/>
              <a:gd name="connsiteY62" fmla="*/ 126463 h 606722"/>
              <a:gd name="connsiteX63" fmla="*/ 480985 w 607639"/>
              <a:gd name="connsiteY63" fmla="*/ 107178 h 606722"/>
              <a:gd name="connsiteX64" fmla="*/ 436749 w 607639"/>
              <a:gd name="connsiteY64" fmla="*/ 136683 h 606722"/>
              <a:gd name="connsiteX65" fmla="*/ 414676 w 607639"/>
              <a:gd name="connsiteY65" fmla="*/ 136683 h 606722"/>
              <a:gd name="connsiteX66" fmla="*/ 343294 w 607639"/>
              <a:gd name="connsiteY66" fmla="*/ 107001 h 606722"/>
              <a:gd name="connsiteX67" fmla="*/ 327807 w 607639"/>
              <a:gd name="connsiteY67" fmla="*/ 91448 h 606722"/>
              <a:gd name="connsiteX68" fmla="*/ 317482 w 607639"/>
              <a:gd name="connsiteY68" fmla="*/ 39548 h 606722"/>
              <a:gd name="connsiteX69" fmla="*/ 273869 w 607639"/>
              <a:gd name="connsiteY69" fmla="*/ 0 h 606722"/>
              <a:gd name="connsiteX70" fmla="*/ 333770 w 607639"/>
              <a:gd name="connsiteY70" fmla="*/ 0 h 606722"/>
              <a:gd name="connsiteX71" fmla="*/ 353173 w 607639"/>
              <a:gd name="connsiteY71" fmla="*/ 15908 h 606722"/>
              <a:gd name="connsiteX72" fmla="*/ 364121 w 607639"/>
              <a:gd name="connsiteY72" fmla="*/ 71186 h 606722"/>
              <a:gd name="connsiteX73" fmla="*/ 425356 w 607639"/>
              <a:gd name="connsiteY73" fmla="*/ 96692 h 606722"/>
              <a:gd name="connsiteX74" fmla="*/ 472440 w 607639"/>
              <a:gd name="connsiteY74" fmla="*/ 65231 h 606722"/>
              <a:gd name="connsiteX75" fmla="*/ 497451 w 607639"/>
              <a:gd name="connsiteY75" fmla="*/ 67720 h 606722"/>
              <a:gd name="connsiteX76" fmla="*/ 539817 w 607639"/>
              <a:gd name="connsiteY76" fmla="*/ 109933 h 606722"/>
              <a:gd name="connsiteX77" fmla="*/ 542220 w 607639"/>
              <a:gd name="connsiteY77" fmla="*/ 134995 h 606722"/>
              <a:gd name="connsiteX78" fmla="*/ 510445 w 607639"/>
              <a:gd name="connsiteY78" fmla="*/ 182363 h 606722"/>
              <a:gd name="connsiteX79" fmla="*/ 535278 w 607639"/>
              <a:gd name="connsiteY79" fmla="*/ 242884 h 606722"/>
              <a:gd name="connsiteX80" fmla="*/ 591618 w 607639"/>
              <a:gd name="connsiteY80" fmla="*/ 254082 h 606722"/>
              <a:gd name="connsiteX81" fmla="*/ 607639 w 607639"/>
              <a:gd name="connsiteY81" fmla="*/ 273456 h 606722"/>
              <a:gd name="connsiteX82" fmla="*/ 607639 w 607639"/>
              <a:gd name="connsiteY82" fmla="*/ 333266 h 606722"/>
              <a:gd name="connsiteX83" fmla="*/ 591618 w 607639"/>
              <a:gd name="connsiteY83" fmla="*/ 352640 h 606722"/>
              <a:gd name="connsiteX84" fmla="*/ 534566 w 607639"/>
              <a:gd name="connsiteY84" fmla="*/ 363927 h 606722"/>
              <a:gd name="connsiteX85" fmla="*/ 509644 w 607639"/>
              <a:gd name="connsiteY85" fmla="*/ 423115 h 606722"/>
              <a:gd name="connsiteX86" fmla="*/ 542220 w 607639"/>
              <a:gd name="connsiteY86" fmla="*/ 471727 h 606722"/>
              <a:gd name="connsiteX87" fmla="*/ 539817 w 607639"/>
              <a:gd name="connsiteY87" fmla="*/ 496700 h 606722"/>
              <a:gd name="connsiteX88" fmla="*/ 472440 w 607639"/>
              <a:gd name="connsiteY88" fmla="*/ 541402 h 606722"/>
              <a:gd name="connsiteX89" fmla="*/ 423309 w 607639"/>
              <a:gd name="connsiteY89" fmla="*/ 508609 h 606722"/>
              <a:gd name="connsiteX90" fmla="*/ 364655 w 607639"/>
              <a:gd name="connsiteY90" fmla="*/ 532693 h 606722"/>
              <a:gd name="connsiteX91" fmla="*/ 353173 w 607639"/>
              <a:gd name="connsiteY91" fmla="*/ 590725 h 606722"/>
              <a:gd name="connsiteX92" fmla="*/ 333770 w 607639"/>
              <a:gd name="connsiteY92" fmla="*/ 606722 h 606722"/>
              <a:gd name="connsiteX93" fmla="*/ 273869 w 607639"/>
              <a:gd name="connsiteY93" fmla="*/ 606722 h 606722"/>
              <a:gd name="connsiteX94" fmla="*/ 254466 w 607639"/>
              <a:gd name="connsiteY94" fmla="*/ 590725 h 606722"/>
              <a:gd name="connsiteX95" fmla="*/ 242896 w 607639"/>
              <a:gd name="connsiteY95" fmla="*/ 532693 h 606722"/>
              <a:gd name="connsiteX96" fmla="*/ 184330 w 607639"/>
              <a:gd name="connsiteY96" fmla="*/ 508609 h 606722"/>
              <a:gd name="connsiteX97" fmla="*/ 135199 w 607639"/>
              <a:gd name="connsiteY97" fmla="*/ 541402 h 606722"/>
              <a:gd name="connsiteX98" fmla="*/ 110099 w 607639"/>
              <a:gd name="connsiteY98" fmla="*/ 539002 h 606722"/>
              <a:gd name="connsiteX99" fmla="*/ 67822 w 607639"/>
              <a:gd name="connsiteY99" fmla="*/ 496700 h 606722"/>
              <a:gd name="connsiteX100" fmla="*/ 65330 w 607639"/>
              <a:gd name="connsiteY100" fmla="*/ 471727 h 606722"/>
              <a:gd name="connsiteX101" fmla="*/ 97995 w 607639"/>
              <a:gd name="connsiteY101" fmla="*/ 423115 h 606722"/>
              <a:gd name="connsiteX102" fmla="*/ 73073 w 607639"/>
              <a:gd name="connsiteY102" fmla="*/ 363927 h 606722"/>
              <a:gd name="connsiteX103" fmla="*/ 15932 w 607639"/>
              <a:gd name="connsiteY103" fmla="*/ 352640 h 606722"/>
              <a:gd name="connsiteX104" fmla="*/ 0 w 607639"/>
              <a:gd name="connsiteY104" fmla="*/ 333266 h 606722"/>
              <a:gd name="connsiteX105" fmla="*/ 0 w 607639"/>
              <a:gd name="connsiteY105" fmla="*/ 273456 h 606722"/>
              <a:gd name="connsiteX106" fmla="*/ 15932 w 607639"/>
              <a:gd name="connsiteY106" fmla="*/ 254082 h 606722"/>
              <a:gd name="connsiteX107" fmla="*/ 72361 w 607639"/>
              <a:gd name="connsiteY107" fmla="*/ 242884 h 606722"/>
              <a:gd name="connsiteX108" fmla="*/ 97105 w 607639"/>
              <a:gd name="connsiteY108" fmla="*/ 182363 h 606722"/>
              <a:gd name="connsiteX109" fmla="*/ 65330 w 607639"/>
              <a:gd name="connsiteY109" fmla="*/ 134995 h 606722"/>
              <a:gd name="connsiteX110" fmla="*/ 67822 w 607639"/>
              <a:gd name="connsiteY110" fmla="*/ 109933 h 606722"/>
              <a:gd name="connsiteX111" fmla="*/ 110099 w 607639"/>
              <a:gd name="connsiteY111" fmla="*/ 67720 h 606722"/>
              <a:gd name="connsiteX112" fmla="*/ 135199 w 607639"/>
              <a:gd name="connsiteY112" fmla="*/ 65231 h 606722"/>
              <a:gd name="connsiteX113" fmla="*/ 182194 w 607639"/>
              <a:gd name="connsiteY113" fmla="*/ 96692 h 606722"/>
              <a:gd name="connsiteX114" fmla="*/ 243430 w 607639"/>
              <a:gd name="connsiteY114" fmla="*/ 71186 h 606722"/>
              <a:gd name="connsiteX115" fmla="*/ 254466 w 607639"/>
              <a:gd name="connsiteY115" fmla="*/ 15908 h 606722"/>
              <a:gd name="connsiteX116" fmla="*/ 273869 w 607639"/>
              <a:gd name="connsiteY11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607639" h="606722">
                <a:moveTo>
                  <a:pt x="353455" y="246584"/>
                </a:moveTo>
                <a:cubicBezTo>
                  <a:pt x="358528" y="246584"/>
                  <a:pt x="363601" y="248518"/>
                  <a:pt x="367472" y="252385"/>
                </a:cubicBezTo>
                <a:cubicBezTo>
                  <a:pt x="375126" y="260118"/>
                  <a:pt x="375126" y="272652"/>
                  <a:pt x="367472" y="280385"/>
                </a:cubicBezTo>
                <a:lnTo>
                  <a:pt x="296095" y="351587"/>
                </a:lnTo>
                <a:cubicBezTo>
                  <a:pt x="288352" y="359320"/>
                  <a:pt x="275804" y="359320"/>
                  <a:pt x="268061" y="351587"/>
                </a:cubicBezTo>
                <a:lnTo>
                  <a:pt x="240115" y="323675"/>
                </a:lnTo>
                <a:cubicBezTo>
                  <a:pt x="232372" y="315941"/>
                  <a:pt x="232372" y="303408"/>
                  <a:pt x="240115" y="295674"/>
                </a:cubicBezTo>
                <a:cubicBezTo>
                  <a:pt x="247858" y="288030"/>
                  <a:pt x="260407" y="288030"/>
                  <a:pt x="268150" y="295674"/>
                </a:cubicBezTo>
                <a:lnTo>
                  <a:pt x="282123" y="309630"/>
                </a:lnTo>
                <a:lnTo>
                  <a:pt x="339438" y="252385"/>
                </a:lnTo>
                <a:cubicBezTo>
                  <a:pt x="343309" y="248518"/>
                  <a:pt x="348382" y="246584"/>
                  <a:pt x="353455" y="246584"/>
                </a:cubicBezTo>
                <a:close/>
                <a:moveTo>
                  <a:pt x="303775" y="183994"/>
                </a:moveTo>
                <a:cubicBezTo>
                  <a:pt x="238636" y="183994"/>
                  <a:pt x="185599" y="236960"/>
                  <a:pt x="185599" y="302012"/>
                </a:cubicBezTo>
                <a:cubicBezTo>
                  <a:pt x="185599" y="367152"/>
                  <a:pt x="238636" y="420118"/>
                  <a:pt x="303775" y="420118"/>
                </a:cubicBezTo>
                <a:cubicBezTo>
                  <a:pt x="369003" y="420118"/>
                  <a:pt x="422040" y="367152"/>
                  <a:pt x="422040" y="302012"/>
                </a:cubicBezTo>
                <a:cubicBezTo>
                  <a:pt x="422040" y="236960"/>
                  <a:pt x="369003" y="183994"/>
                  <a:pt x="303775" y="183994"/>
                </a:cubicBezTo>
                <a:close/>
                <a:moveTo>
                  <a:pt x="303775" y="144448"/>
                </a:moveTo>
                <a:cubicBezTo>
                  <a:pt x="390805" y="144448"/>
                  <a:pt x="461639" y="215098"/>
                  <a:pt x="461639" y="302012"/>
                </a:cubicBezTo>
                <a:cubicBezTo>
                  <a:pt x="461639" y="388925"/>
                  <a:pt x="390805" y="459664"/>
                  <a:pt x="303775" y="459664"/>
                </a:cubicBezTo>
                <a:cubicBezTo>
                  <a:pt x="216745" y="459664"/>
                  <a:pt x="146000" y="388925"/>
                  <a:pt x="146000" y="302012"/>
                </a:cubicBezTo>
                <a:cubicBezTo>
                  <a:pt x="146000" y="215098"/>
                  <a:pt x="216745" y="144448"/>
                  <a:pt x="303775" y="144448"/>
                </a:cubicBezTo>
                <a:close/>
                <a:moveTo>
                  <a:pt x="290157" y="39548"/>
                </a:moveTo>
                <a:lnTo>
                  <a:pt x="279833" y="91448"/>
                </a:lnTo>
                <a:cubicBezTo>
                  <a:pt x="278320" y="99269"/>
                  <a:pt x="272178" y="105401"/>
                  <a:pt x="264346" y="107001"/>
                </a:cubicBezTo>
                <a:cubicBezTo>
                  <a:pt x="238712" y="112155"/>
                  <a:pt x="214680" y="122109"/>
                  <a:pt x="192963" y="136683"/>
                </a:cubicBezTo>
                <a:cubicBezTo>
                  <a:pt x="186288" y="141216"/>
                  <a:pt x="177565" y="141216"/>
                  <a:pt x="170890" y="136683"/>
                </a:cubicBezTo>
                <a:lnTo>
                  <a:pt x="126654" y="107178"/>
                </a:lnTo>
                <a:lnTo>
                  <a:pt x="107340" y="126463"/>
                </a:lnTo>
                <a:lnTo>
                  <a:pt x="137157" y="170988"/>
                </a:lnTo>
                <a:cubicBezTo>
                  <a:pt x="141607" y="177564"/>
                  <a:pt x="141607" y="186185"/>
                  <a:pt x="137246" y="192850"/>
                </a:cubicBezTo>
                <a:cubicBezTo>
                  <a:pt x="123005" y="214446"/>
                  <a:pt x="113214" y="238263"/>
                  <a:pt x="108319" y="263591"/>
                </a:cubicBezTo>
                <a:cubicBezTo>
                  <a:pt x="106717" y="271501"/>
                  <a:pt x="100576" y="277633"/>
                  <a:pt x="92743" y="279233"/>
                </a:cubicBezTo>
                <a:lnTo>
                  <a:pt x="39607" y="289719"/>
                </a:lnTo>
                <a:lnTo>
                  <a:pt x="39607" y="317003"/>
                </a:lnTo>
                <a:lnTo>
                  <a:pt x="93277" y="327578"/>
                </a:lnTo>
                <a:cubicBezTo>
                  <a:pt x="101021" y="329178"/>
                  <a:pt x="107162" y="335221"/>
                  <a:pt x="108764" y="342953"/>
                </a:cubicBezTo>
                <a:cubicBezTo>
                  <a:pt x="114016" y="367837"/>
                  <a:pt x="123806" y="391210"/>
                  <a:pt x="138047" y="412450"/>
                </a:cubicBezTo>
                <a:cubicBezTo>
                  <a:pt x="142497" y="419115"/>
                  <a:pt x="142497" y="427736"/>
                  <a:pt x="138047" y="434401"/>
                </a:cubicBezTo>
                <a:lnTo>
                  <a:pt x="107340" y="480259"/>
                </a:lnTo>
                <a:lnTo>
                  <a:pt x="126654" y="499544"/>
                </a:lnTo>
                <a:lnTo>
                  <a:pt x="172848" y="468617"/>
                </a:lnTo>
                <a:cubicBezTo>
                  <a:pt x="179523" y="464173"/>
                  <a:pt x="188068" y="464173"/>
                  <a:pt x="194743" y="468528"/>
                </a:cubicBezTo>
                <a:cubicBezTo>
                  <a:pt x="215927" y="482392"/>
                  <a:pt x="239157" y="491901"/>
                  <a:pt x="263812" y="496966"/>
                </a:cubicBezTo>
                <a:cubicBezTo>
                  <a:pt x="271644" y="498566"/>
                  <a:pt x="277697" y="504698"/>
                  <a:pt x="279299" y="512519"/>
                </a:cubicBezTo>
                <a:lnTo>
                  <a:pt x="290157" y="567086"/>
                </a:lnTo>
                <a:lnTo>
                  <a:pt x="317482" y="567086"/>
                </a:lnTo>
                <a:lnTo>
                  <a:pt x="328341" y="512519"/>
                </a:lnTo>
                <a:cubicBezTo>
                  <a:pt x="329854" y="504698"/>
                  <a:pt x="335995" y="498566"/>
                  <a:pt x="343828" y="496966"/>
                </a:cubicBezTo>
                <a:cubicBezTo>
                  <a:pt x="368482" y="491901"/>
                  <a:pt x="391712" y="482392"/>
                  <a:pt x="412807" y="468528"/>
                </a:cubicBezTo>
                <a:cubicBezTo>
                  <a:pt x="419482" y="464173"/>
                  <a:pt x="428116" y="464173"/>
                  <a:pt x="434702" y="468617"/>
                </a:cubicBezTo>
                <a:lnTo>
                  <a:pt x="480985" y="499544"/>
                </a:lnTo>
                <a:lnTo>
                  <a:pt x="500299" y="480259"/>
                </a:lnTo>
                <a:lnTo>
                  <a:pt x="469592" y="434401"/>
                </a:lnTo>
                <a:cubicBezTo>
                  <a:pt x="465142" y="427736"/>
                  <a:pt x="465142" y="419115"/>
                  <a:pt x="469592" y="412450"/>
                </a:cubicBezTo>
                <a:cubicBezTo>
                  <a:pt x="483744" y="391210"/>
                  <a:pt x="493623" y="367837"/>
                  <a:pt x="498786" y="342953"/>
                </a:cubicBezTo>
                <a:cubicBezTo>
                  <a:pt x="500477" y="335221"/>
                  <a:pt x="506529" y="329178"/>
                  <a:pt x="514362" y="327578"/>
                </a:cubicBezTo>
                <a:lnTo>
                  <a:pt x="567943" y="317003"/>
                </a:lnTo>
                <a:lnTo>
                  <a:pt x="567943" y="289719"/>
                </a:lnTo>
                <a:lnTo>
                  <a:pt x="514896" y="279233"/>
                </a:lnTo>
                <a:cubicBezTo>
                  <a:pt x="507063" y="277633"/>
                  <a:pt x="500833" y="271501"/>
                  <a:pt x="499320" y="263591"/>
                </a:cubicBezTo>
                <a:cubicBezTo>
                  <a:pt x="494336" y="238263"/>
                  <a:pt x="484634" y="214446"/>
                  <a:pt x="470393" y="192850"/>
                </a:cubicBezTo>
                <a:cubicBezTo>
                  <a:pt x="466032" y="186185"/>
                  <a:pt x="466032" y="177564"/>
                  <a:pt x="470482" y="170988"/>
                </a:cubicBezTo>
                <a:lnTo>
                  <a:pt x="500299" y="126463"/>
                </a:lnTo>
                <a:lnTo>
                  <a:pt x="480985" y="107178"/>
                </a:lnTo>
                <a:lnTo>
                  <a:pt x="436749" y="136683"/>
                </a:lnTo>
                <a:cubicBezTo>
                  <a:pt x="430074" y="141216"/>
                  <a:pt x="421351" y="141216"/>
                  <a:pt x="414676" y="136683"/>
                </a:cubicBezTo>
                <a:cubicBezTo>
                  <a:pt x="392959" y="122109"/>
                  <a:pt x="368927" y="112155"/>
                  <a:pt x="343294" y="107001"/>
                </a:cubicBezTo>
                <a:cubicBezTo>
                  <a:pt x="335461" y="105401"/>
                  <a:pt x="329320" y="99269"/>
                  <a:pt x="327807" y="91448"/>
                </a:cubicBezTo>
                <a:lnTo>
                  <a:pt x="317482" y="39548"/>
                </a:lnTo>
                <a:close/>
                <a:moveTo>
                  <a:pt x="273869" y="0"/>
                </a:moveTo>
                <a:lnTo>
                  <a:pt x="333770" y="0"/>
                </a:lnTo>
                <a:cubicBezTo>
                  <a:pt x="343205" y="0"/>
                  <a:pt x="351304" y="6665"/>
                  <a:pt x="353173" y="15908"/>
                </a:cubicBezTo>
                <a:lnTo>
                  <a:pt x="364121" y="71186"/>
                </a:lnTo>
                <a:cubicBezTo>
                  <a:pt x="385660" y="76784"/>
                  <a:pt x="406220" y="85316"/>
                  <a:pt x="425356" y="96692"/>
                </a:cubicBezTo>
                <a:lnTo>
                  <a:pt x="472440" y="65231"/>
                </a:lnTo>
                <a:cubicBezTo>
                  <a:pt x="480273" y="59988"/>
                  <a:pt x="490775" y="61054"/>
                  <a:pt x="497451" y="67720"/>
                </a:cubicBezTo>
                <a:lnTo>
                  <a:pt x="539817" y="109933"/>
                </a:lnTo>
                <a:cubicBezTo>
                  <a:pt x="546493" y="116687"/>
                  <a:pt x="547472" y="127085"/>
                  <a:pt x="542220" y="134995"/>
                </a:cubicBezTo>
                <a:lnTo>
                  <a:pt x="510445" y="182363"/>
                </a:lnTo>
                <a:cubicBezTo>
                  <a:pt x="521571" y="201382"/>
                  <a:pt x="529849" y="221644"/>
                  <a:pt x="535278" y="242884"/>
                </a:cubicBezTo>
                <a:lnTo>
                  <a:pt x="591618" y="254082"/>
                </a:lnTo>
                <a:cubicBezTo>
                  <a:pt x="600964" y="255860"/>
                  <a:pt x="607639" y="264036"/>
                  <a:pt x="607639" y="273456"/>
                </a:cubicBezTo>
                <a:lnTo>
                  <a:pt x="607639" y="333266"/>
                </a:lnTo>
                <a:cubicBezTo>
                  <a:pt x="607639" y="342686"/>
                  <a:pt x="600964" y="350774"/>
                  <a:pt x="591618" y="352640"/>
                </a:cubicBezTo>
                <a:lnTo>
                  <a:pt x="534566" y="363927"/>
                </a:lnTo>
                <a:cubicBezTo>
                  <a:pt x="528959" y="384722"/>
                  <a:pt x="520592" y="404541"/>
                  <a:pt x="509644" y="423115"/>
                </a:cubicBezTo>
                <a:lnTo>
                  <a:pt x="542220" y="471727"/>
                </a:lnTo>
                <a:cubicBezTo>
                  <a:pt x="547472" y="479548"/>
                  <a:pt x="546493" y="490035"/>
                  <a:pt x="539817" y="496700"/>
                </a:cubicBezTo>
                <a:cubicBezTo>
                  <a:pt x="499676" y="536781"/>
                  <a:pt x="489974" y="553133"/>
                  <a:pt x="472440" y="541402"/>
                </a:cubicBezTo>
                <a:lnTo>
                  <a:pt x="423309" y="508609"/>
                </a:lnTo>
                <a:cubicBezTo>
                  <a:pt x="404885" y="519273"/>
                  <a:pt x="385215" y="527271"/>
                  <a:pt x="364655" y="532693"/>
                </a:cubicBezTo>
                <a:lnTo>
                  <a:pt x="353173" y="590725"/>
                </a:lnTo>
                <a:cubicBezTo>
                  <a:pt x="351304" y="600057"/>
                  <a:pt x="343205" y="606722"/>
                  <a:pt x="333770" y="606722"/>
                </a:cubicBezTo>
                <a:lnTo>
                  <a:pt x="273869" y="606722"/>
                </a:lnTo>
                <a:cubicBezTo>
                  <a:pt x="264435" y="606722"/>
                  <a:pt x="256246" y="600057"/>
                  <a:pt x="254466" y="590725"/>
                </a:cubicBezTo>
                <a:lnTo>
                  <a:pt x="242896" y="532693"/>
                </a:lnTo>
                <a:cubicBezTo>
                  <a:pt x="222335" y="527271"/>
                  <a:pt x="202754" y="519273"/>
                  <a:pt x="184330" y="508609"/>
                </a:cubicBezTo>
                <a:lnTo>
                  <a:pt x="135199" y="541402"/>
                </a:lnTo>
                <a:cubicBezTo>
                  <a:pt x="127277" y="546645"/>
                  <a:pt x="116864" y="545668"/>
                  <a:pt x="110099" y="539002"/>
                </a:cubicBezTo>
                <a:lnTo>
                  <a:pt x="67822" y="496700"/>
                </a:lnTo>
                <a:cubicBezTo>
                  <a:pt x="61146" y="490035"/>
                  <a:pt x="60078" y="479548"/>
                  <a:pt x="65330" y="471727"/>
                </a:cubicBezTo>
                <a:lnTo>
                  <a:pt x="97995" y="423115"/>
                </a:lnTo>
                <a:cubicBezTo>
                  <a:pt x="86958" y="404541"/>
                  <a:pt x="78680" y="384722"/>
                  <a:pt x="73073" y="363927"/>
                </a:cubicBezTo>
                <a:lnTo>
                  <a:pt x="15932" y="352640"/>
                </a:lnTo>
                <a:cubicBezTo>
                  <a:pt x="6675" y="350774"/>
                  <a:pt x="0" y="342686"/>
                  <a:pt x="0" y="333266"/>
                </a:cubicBezTo>
                <a:lnTo>
                  <a:pt x="0" y="273456"/>
                </a:lnTo>
                <a:cubicBezTo>
                  <a:pt x="0" y="264036"/>
                  <a:pt x="6675" y="255860"/>
                  <a:pt x="15932" y="254082"/>
                </a:cubicBezTo>
                <a:lnTo>
                  <a:pt x="72361" y="242884"/>
                </a:lnTo>
                <a:cubicBezTo>
                  <a:pt x="77790" y="221644"/>
                  <a:pt x="86068" y="201382"/>
                  <a:pt x="97105" y="182363"/>
                </a:cubicBezTo>
                <a:lnTo>
                  <a:pt x="65330" y="134995"/>
                </a:lnTo>
                <a:cubicBezTo>
                  <a:pt x="60078" y="127085"/>
                  <a:pt x="61146" y="116687"/>
                  <a:pt x="67822" y="109933"/>
                </a:cubicBezTo>
                <a:lnTo>
                  <a:pt x="110099" y="67720"/>
                </a:lnTo>
                <a:cubicBezTo>
                  <a:pt x="116864" y="61054"/>
                  <a:pt x="127277" y="59988"/>
                  <a:pt x="135199" y="65231"/>
                </a:cubicBezTo>
                <a:lnTo>
                  <a:pt x="182194" y="96692"/>
                </a:lnTo>
                <a:cubicBezTo>
                  <a:pt x="201419" y="85316"/>
                  <a:pt x="221890" y="76784"/>
                  <a:pt x="243430" y="71186"/>
                </a:cubicBezTo>
                <a:lnTo>
                  <a:pt x="254466" y="15908"/>
                </a:lnTo>
                <a:cubicBezTo>
                  <a:pt x="256246" y="6665"/>
                  <a:pt x="264435" y="0"/>
                  <a:pt x="273869" y="0"/>
                </a:cubicBez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8" name="iconfont-1043-183945">
            <a:extLst>
              <a:ext uri="{FF2B5EF4-FFF2-40B4-BE49-F238E27FC236}">
                <a16:creationId xmlns:a16="http://schemas.microsoft.com/office/drawing/2014/main" id="{B46954B3-F602-96B9-8720-D521ACDA7050}"/>
              </a:ext>
            </a:extLst>
          </p:cNvPr>
          <p:cNvSpPr/>
          <p:nvPr/>
        </p:nvSpPr>
        <p:spPr>
          <a:xfrm>
            <a:off x="484253" y="4559572"/>
            <a:ext cx="300748" cy="259528"/>
          </a:xfrm>
          <a:custGeom>
            <a:avLst/>
            <a:gdLst>
              <a:gd name="T0" fmla="*/ 509 w 14834"/>
              <a:gd name="T1" fmla="*/ 12291 h 12800"/>
              <a:gd name="T2" fmla="*/ 509 w 14834"/>
              <a:gd name="T3" fmla="*/ 10860 h 12800"/>
              <a:gd name="T4" fmla="*/ 1197 w 14834"/>
              <a:gd name="T5" fmla="*/ 10860 h 12800"/>
              <a:gd name="T6" fmla="*/ 1197 w 14834"/>
              <a:gd name="T7" fmla="*/ 10351 h 12800"/>
              <a:gd name="T8" fmla="*/ 509 w 14834"/>
              <a:gd name="T9" fmla="*/ 10351 h 12800"/>
              <a:gd name="T10" fmla="*/ 509 w 14834"/>
              <a:gd name="T11" fmla="*/ 7808 h 12800"/>
              <a:gd name="T12" fmla="*/ 1197 w 14834"/>
              <a:gd name="T13" fmla="*/ 7808 h 12800"/>
              <a:gd name="T14" fmla="*/ 1197 w 14834"/>
              <a:gd name="T15" fmla="*/ 7300 h 12800"/>
              <a:gd name="T16" fmla="*/ 509 w 14834"/>
              <a:gd name="T17" fmla="*/ 7300 h 12800"/>
              <a:gd name="T18" fmla="*/ 509 w 14834"/>
              <a:gd name="T19" fmla="*/ 4756 h 12800"/>
              <a:gd name="T20" fmla="*/ 1197 w 14834"/>
              <a:gd name="T21" fmla="*/ 4756 h 12800"/>
              <a:gd name="T22" fmla="*/ 1197 w 14834"/>
              <a:gd name="T23" fmla="*/ 4248 h 12800"/>
              <a:gd name="T24" fmla="*/ 509 w 14834"/>
              <a:gd name="T25" fmla="*/ 4248 h 12800"/>
              <a:gd name="T26" fmla="*/ 509 w 14834"/>
              <a:gd name="T27" fmla="*/ 1705 h 12800"/>
              <a:gd name="T28" fmla="*/ 1197 w 14834"/>
              <a:gd name="T29" fmla="*/ 1705 h 12800"/>
              <a:gd name="T30" fmla="*/ 1197 w 14834"/>
              <a:gd name="T31" fmla="*/ 1196 h 12800"/>
              <a:gd name="T32" fmla="*/ 509 w 14834"/>
              <a:gd name="T33" fmla="*/ 1196 h 12800"/>
              <a:gd name="T34" fmla="*/ 509 w 14834"/>
              <a:gd name="T35" fmla="*/ 0 h 12800"/>
              <a:gd name="T36" fmla="*/ 0 w 14834"/>
              <a:gd name="T37" fmla="*/ 0 h 12800"/>
              <a:gd name="T38" fmla="*/ 0 w 14834"/>
              <a:gd name="T39" fmla="*/ 12800 h 12800"/>
              <a:gd name="T40" fmla="*/ 14834 w 14834"/>
              <a:gd name="T41" fmla="*/ 12800 h 12800"/>
              <a:gd name="T42" fmla="*/ 14834 w 14834"/>
              <a:gd name="T43" fmla="*/ 12291 h 12800"/>
              <a:gd name="T44" fmla="*/ 509 w 14834"/>
              <a:gd name="T45" fmla="*/ 12291 h 12800"/>
              <a:gd name="T46" fmla="*/ 2454 w 14834"/>
              <a:gd name="T47" fmla="*/ 11905 h 12800"/>
              <a:gd name="T48" fmla="*/ 4037 w 14834"/>
              <a:gd name="T49" fmla="*/ 11905 h 12800"/>
              <a:gd name="T50" fmla="*/ 4278 w 14834"/>
              <a:gd name="T51" fmla="*/ 11665 h 12800"/>
              <a:gd name="T52" fmla="*/ 4278 w 14834"/>
              <a:gd name="T53" fmla="*/ 7160 h 12800"/>
              <a:gd name="T54" fmla="*/ 4037 w 14834"/>
              <a:gd name="T55" fmla="*/ 6919 h 12800"/>
              <a:gd name="T56" fmla="*/ 2454 w 14834"/>
              <a:gd name="T57" fmla="*/ 6919 h 12800"/>
              <a:gd name="T58" fmla="*/ 2214 w 14834"/>
              <a:gd name="T59" fmla="*/ 7160 h 12800"/>
              <a:gd name="T60" fmla="*/ 2214 w 14834"/>
              <a:gd name="T61" fmla="*/ 11665 h 12800"/>
              <a:gd name="T62" fmla="*/ 2454 w 14834"/>
              <a:gd name="T63" fmla="*/ 11905 h 12800"/>
              <a:gd name="T64" fmla="*/ 5703 w 14834"/>
              <a:gd name="T65" fmla="*/ 11905 h 12800"/>
              <a:gd name="T66" fmla="*/ 7286 w 14834"/>
              <a:gd name="T67" fmla="*/ 11905 h 12800"/>
              <a:gd name="T68" fmla="*/ 7526 w 14834"/>
              <a:gd name="T69" fmla="*/ 11665 h 12800"/>
              <a:gd name="T70" fmla="*/ 7526 w 14834"/>
              <a:gd name="T71" fmla="*/ 5374 h 12800"/>
              <a:gd name="T72" fmla="*/ 7286 w 14834"/>
              <a:gd name="T73" fmla="*/ 5134 h 12800"/>
              <a:gd name="T74" fmla="*/ 5703 w 14834"/>
              <a:gd name="T75" fmla="*/ 5134 h 12800"/>
              <a:gd name="T76" fmla="*/ 5463 w 14834"/>
              <a:gd name="T77" fmla="*/ 5374 h 12800"/>
              <a:gd name="T78" fmla="*/ 5463 w 14834"/>
              <a:gd name="T79" fmla="*/ 11665 h 12800"/>
              <a:gd name="T80" fmla="*/ 5703 w 14834"/>
              <a:gd name="T81" fmla="*/ 11905 h 12800"/>
              <a:gd name="T82" fmla="*/ 8952 w 14834"/>
              <a:gd name="T83" fmla="*/ 11905 h 12800"/>
              <a:gd name="T84" fmla="*/ 10535 w 14834"/>
              <a:gd name="T85" fmla="*/ 11905 h 12800"/>
              <a:gd name="T86" fmla="*/ 10776 w 14834"/>
              <a:gd name="T87" fmla="*/ 11665 h 12800"/>
              <a:gd name="T88" fmla="*/ 10776 w 14834"/>
              <a:gd name="T89" fmla="*/ 3589 h 12800"/>
              <a:gd name="T90" fmla="*/ 10535 w 14834"/>
              <a:gd name="T91" fmla="*/ 3349 h 12800"/>
              <a:gd name="T92" fmla="*/ 8952 w 14834"/>
              <a:gd name="T93" fmla="*/ 3349 h 12800"/>
              <a:gd name="T94" fmla="*/ 8712 w 14834"/>
              <a:gd name="T95" fmla="*/ 3589 h 12800"/>
              <a:gd name="T96" fmla="*/ 8712 w 14834"/>
              <a:gd name="T97" fmla="*/ 11665 h 12800"/>
              <a:gd name="T98" fmla="*/ 8952 w 14834"/>
              <a:gd name="T99" fmla="*/ 11905 h 12800"/>
              <a:gd name="T100" fmla="*/ 12201 w 14834"/>
              <a:gd name="T101" fmla="*/ 11905 h 12800"/>
              <a:gd name="T102" fmla="*/ 13784 w 14834"/>
              <a:gd name="T103" fmla="*/ 11905 h 12800"/>
              <a:gd name="T104" fmla="*/ 14025 w 14834"/>
              <a:gd name="T105" fmla="*/ 11665 h 12800"/>
              <a:gd name="T106" fmla="*/ 14025 w 14834"/>
              <a:gd name="T107" fmla="*/ 1804 h 12800"/>
              <a:gd name="T108" fmla="*/ 13784 w 14834"/>
              <a:gd name="T109" fmla="*/ 1564 h 12800"/>
              <a:gd name="T110" fmla="*/ 12201 w 14834"/>
              <a:gd name="T111" fmla="*/ 1564 h 12800"/>
              <a:gd name="T112" fmla="*/ 11961 w 14834"/>
              <a:gd name="T113" fmla="*/ 1804 h 12800"/>
              <a:gd name="T114" fmla="*/ 11961 w 14834"/>
              <a:gd name="T115" fmla="*/ 11665 h 12800"/>
              <a:gd name="T116" fmla="*/ 12201 w 14834"/>
              <a:gd name="T117" fmla="*/ 11905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834" h="12800">
                <a:moveTo>
                  <a:pt x="509" y="12291"/>
                </a:moveTo>
                <a:lnTo>
                  <a:pt x="509" y="10860"/>
                </a:lnTo>
                <a:lnTo>
                  <a:pt x="1197" y="10860"/>
                </a:lnTo>
                <a:lnTo>
                  <a:pt x="1197" y="10351"/>
                </a:lnTo>
                <a:lnTo>
                  <a:pt x="509" y="10351"/>
                </a:lnTo>
                <a:lnTo>
                  <a:pt x="509" y="7808"/>
                </a:lnTo>
                <a:lnTo>
                  <a:pt x="1197" y="7808"/>
                </a:lnTo>
                <a:lnTo>
                  <a:pt x="1197" y="7300"/>
                </a:lnTo>
                <a:lnTo>
                  <a:pt x="509" y="7300"/>
                </a:lnTo>
                <a:lnTo>
                  <a:pt x="509" y="4756"/>
                </a:lnTo>
                <a:lnTo>
                  <a:pt x="1197" y="4756"/>
                </a:lnTo>
                <a:lnTo>
                  <a:pt x="1197" y="4248"/>
                </a:lnTo>
                <a:lnTo>
                  <a:pt x="509" y="4248"/>
                </a:lnTo>
                <a:lnTo>
                  <a:pt x="509" y="1705"/>
                </a:lnTo>
                <a:lnTo>
                  <a:pt x="1197" y="1705"/>
                </a:lnTo>
                <a:lnTo>
                  <a:pt x="1197" y="1196"/>
                </a:lnTo>
                <a:lnTo>
                  <a:pt x="509" y="1196"/>
                </a:lnTo>
                <a:lnTo>
                  <a:pt x="509" y="0"/>
                </a:lnTo>
                <a:lnTo>
                  <a:pt x="0" y="0"/>
                </a:lnTo>
                <a:lnTo>
                  <a:pt x="0" y="12800"/>
                </a:lnTo>
                <a:lnTo>
                  <a:pt x="14834" y="12800"/>
                </a:lnTo>
                <a:lnTo>
                  <a:pt x="14834" y="12291"/>
                </a:lnTo>
                <a:lnTo>
                  <a:pt x="509" y="12291"/>
                </a:lnTo>
                <a:close/>
                <a:moveTo>
                  <a:pt x="2454" y="11905"/>
                </a:moveTo>
                <a:lnTo>
                  <a:pt x="4037" y="11905"/>
                </a:lnTo>
                <a:cubicBezTo>
                  <a:pt x="4169" y="11905"/>
                  <a:pt x="4278" y="11797"/>
                  <a:pt x="4278" y="11665"/>
                </a:cubicBezTo>
                <a:lnTo>
                  <a:pt x="4278" y="7160"/>
                </a:lnTo>
                <a:cubicBezTo>
                  <a:pt x="4278" y="7027"/>
                  <a:pt x="4169" y="6919"/>
                  <a:pt x="4037" y="6919"/>
                </a:cubicBezTo>
                <a:lnTo>
                  <a:pt x="2454" y="6919"/>
                </a:lnTo>
                <a:cubicBezTo>
                  <a:pt x="2322" y="6919"/>
                  <a:pt x="2214" y="7027"/>
                  <a:pt x="2214" y="7160"/>
                </a:cubicBezTo>
                <a:lnTo>
                  <a:pt x="2214" y="11665"/>
                </a:lnTo>
                <a:cubicBezTo>
                  <a:pt x="2214" y="11797"/>
                  <a:pt x="2322" y="11905"/>
                  <a:pt x="2454" y="11905"/>
                </a:cubicBezTo>
                <a:close/>
                <a:moveTo>
                  <a:pt x="5703" y="11905"/>
                </a:moveTo>
                <a:lnTo>
                  <a:pt x="7286" y="11905"/>
                </a:lnTo>
                <a:cubicBezTo>
                  <a:pt x="7418" y="11905"/>
                  <a:pt x="7526" y="11797"/>
                  <a:pt x="7526" y="11665"/>
                </a:cubicBezTo>
                <a:lnTo>
                  <a:pt x="7526" y="5374"/>
                </a:lnTo>
                <a:cubicBezTo>
                  <a:pt x="7526" y="5242"/>
                  <a:pt x="7418" y="5134"/>
                  <a:pt x="7286" y="5134"/>
                </a:cubicBezTo>
                <a:lnTo>
                  <a:pt x="5703" y="5134"/>
                </a:lnTo>
                <a:cubicBezTo>
                  <a:pt x="5571" y="5134"/>
                  <a:pt x="5463" y="5242"/>
                  <a:pt x="5463" y="5374"/>
                </a:cubicBezTo>
                <a:lnTo>
                  <a:pt x="5463" y="11665"/>
                </a:lnTo>
                <a:cubicBezTo>
                  <a:pt x="5463" y="11797"/>
                  <a:pt x="5571" y="11905"/>
                  <a:pt x="5703" y="11905"/>
                </a:cubicBezTo>
                <a:close/>
                <a:moveTo>
                  <a:pt x="8952" y="11905"/>
                </a:moveTo>
                <a:lnTo>
                  <a:pt x="10535" y="11905"/>
                </a:lnTo>
                <a:cubicBezTo>
                  <a:pt x="10667" y="11905"/>
                  <a:pt x="10776" y="11797"/>
                  <a:pt x="10776" y="11665"/>
                </a:cubicBezTo>
                <a:lnTo>
                  <a:pt x="10776" y="3589"/>
                </a:lnTo>
                <a:cubicBezTo>
                  <a:pt x="10776" y="3457"/>
                  <a:pt x="10667" y="3349"/>
                  <a:pt x="10535" y="3349"/>
                </a:cubicBezTo>
                <a:lnTo>
                  <a:pt x="8952" y="3349"/>
                </a:lnTo>
                <a:cubicBezTo>
                  <a:pt x="8820" y="3349"/>
                  <a:pt x="8712" y="3457"/>
                  <a:pt x="8712" y="3589"/>
                </a:cubicBezTo>
                <a:lnTo>
                  <a:pt x="8712" y="11665"/>
                </a:lnTo>
                <a:cubicBezTo>
                  <a:pt x="8712" y="11797"/>
                  <a:pt x="8820" y="11905"/>
                  <a:pt x="8952" y="11905"/>
                </a:cubicBezTo>
                <a:close/>
                <a:moveTo>
                  <a:pt x="12201" y="11905"/>
                </a:moveTo>
                <a:lnTo>
                  <a:pt x="13784" y="11905"/>
                </a:lnTo>
                <a:cubicBezTo>
                  <a:pt x="13916" y="11905"/>
                  <a:pt x="14025" y="11797"/>
                  <a:pt x="14025" y="11665"/>
                </a:cubicBezTo>
                <a:lnTo>
                  <a:pt x="14025" y="1804"/>
                </a:lnTo>
                <a:cubicBezTo>
                  <a:pt x="14025" y="1672"/>
                  <a:pt x="13916" y="1564"/>
                  <a:pt x="13784" y="1564"/>
                </a:cubicBezTo>
                <a:lnTo>
                  <a:pt x="12201" y="1564"/>
                </a:lnTo>
                <a:cubicBezTo>
                  <a:pt x="12069" y="1564"/>
                  <a:pt x="11961" y="1672"/>
                  <a:pt x="11961" y="1804"/>
                </a:cubicBezTo>
                <a:lnTo>
                  <a:pt x="11961" y="11665"/>
                </a:lnTo>
                <a:cubicBezTo>
                  <a:pt x="11961" y="11797"/>
                  <a:pt x="12069" y="11905"/>
                  <a:pt x="12201" y="11905"/>
                </a:cubicBezTo>
                <a:close/>
              </a:path>
            </a:pathLst>
          </a:cu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2514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8BA8F09-44C4-9D5D-59FB-3609E1191346}"/>
              </a:ext>
            </a:extLst>
          </p:cNvPr>
          <p:cNvSpPr/>
          <p:nvPr/>
        </p:nvSpPr>
        <p:spPr>
          <a:xfrm>
            <a:off x="0" y="6222999"/>
            <a:ext cx="12192000" cy="635001"/>
          </a:xfrm>
          <a:prstGeom prst="rect">
            <a:avLst/>
          </a:prstGeom>
          <a:solidFill>
            <a:srgbClr val="00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B74142C-285D-EE43-BCB3-968C9890DB49}"/>
              </a:ext>
            </a:extLst>
          </p:cNvPr>
          <p:cNvSpPr/>
          <p:nvPr/>
        </p:nvSpPr>
        <p:spPr>
          <a:xfrm>
            <a:off x="0" y="5923280"/>
            <a:ext cx="12192000" cy="299719"/>
          </a:xfrm>
          <a:prstGeom prst="rect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FCB0455-D331-94E7-0219-9217BEC7867F}"/>
              </a:ext>
            </a:extLst>
          </p:cNvPr>
          <p:cNvGrpSpPr/>
          <p:nvPr/>
        </p:nvGrpSpPr>
        <p:grpSpPr>
          <a:xfrm>
            <a:off x="10674728" y="5971282"/>
            <a:ext cx="2043944" cy="2043944"/>
            <a:chOff x="-5758096" y="-1899164"/>
            <a:chExt cx="2043944" cy="204394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099E0B2-A52B-DE6D-02AF-23B056CAD7A4}"/>
                </a:ext>
              </a:extLst>
            </p:cNvPr>
            <p:cNvSpPr/>
            <p:nvPr/>
          </p:nvSpPr>
          <p:spPr>
            <a:xfrm>
              <a:off x="-5758096" y="-1899164"/>
              <a:ext cx="2043944" cy="2043944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392D28B-2511-031B-B17E-73684F82E3A5}"/>
                </a:ext>
              </a:extLst>
            </p:cNvPr>
            <p:cNvSpPr/>
            <p:nvPr/>
          </p:nvSpPr>
          <p:spPr>
            <a:xfrm>
              <a:off x="-5607292" y="-1748358"/>
              <a:ext cx="1742336" cy="1742335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1241262-901F-B7D6-806B-6967E2922420}"/>
                </a:ext>
              </a:extLst>
            </p:cNvPr>
            <p:cNvSpPr/>
            <p:nvPr/>
          </p:nvSpPr>
          <p:spPr>
            <a:xfrm>
              <a:off x="-5456486" y="-1597554"/>
              <a:ext cx="1440728" cy="1440726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A0E93FB-2EB8-6730-C076-76B423919ED1}"/>
                </a:ext>
              </a:extLst>
            </p:cNvPr>
            <p:cNvSpPr/>
            <p:nvPr/>
          </p:nvSpPr>
          <p:spPr>
            <a:xfrm>
              <a:off x="-5305681" y="-1446750"/>
              <a:ext cx="1139119" cy="1139118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04E39BA-4EC1-5836-F456-F4DEF5D37552}"/>
                </a:ext>
              </a:extLst>
            </p:cNvPr>
            <p:cNvSpPr/>
            <p:nvPr/>
          </p:nvSpPr>
          <p:spPr>
            <a:xfrm>
              <a:off x="-5154878" y="-1295944"/>
              <a:ext cx="837510" cy="837509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0009CD1-B5A6-E3C9-0D1B-C4F516EAEC7B}"/>
                </a:ext>
              </a:extLst>
            </p:cNvPr>
            <p:cNvSpPr/>
            <p:nvPr/>
          </p:nvSpPr>
          <p:spPr>
            <a:xfrm>
              <a:off x="-5004074" y="-1145141"/>
              <a:ext cx="535901" cy="535900"/>
            </a:xfrm>
            <a:prstGeom prst="ellipse">
              <a:avLst/>
            </a:prstGeom>
            <a:noFill/>
            <a:ln w="10414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6D2B6B0E-FD7E-307A-0C85-C1BB546F8453}"/>
              </a:ext>
            </a:extLst>
          </p:cNvPr>
          <p:cNvSpPr/>
          <p:nvPr/>
        </p:nvSpPr>
        <p:spPr>
          <a:xfrm>
            <a:off x="-5146" y="-5956"/>
            <a:ext cx="12192001" cy="672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76200" dir="540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CCB06B0-B707-5FB1-1AC3-42A48C40A8F4}"/>
              </a:ext>
            </a:extLst>
          </p:cNvPr>
          <p:cNvGrpSpPr/>
          <p:nvPr/>
        </p:nvGrpSpPr>
        <p:grpSpPr>
          <a:xfrm>
            <a:off x="9649023" y="203767"/>
            <a:ext cx="2047677" cy="322041"/>
            <a:chOff x="6622048" y="4436079"/>
            <a:chExt cx="2047677" cy="322041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619CE4BB-07EC-6546-9907-225E4E7A11B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622048" y="4436080"/>
              <a:ext cx="2047677" cy="322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endParaRPr lang="zh-CN" altLang="en-US" sz="882" dirty="0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5E9DAB4-8A36-0A55-3FF1-74845092C97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622048" y="4436079"/>
              <a:ext cx="1153745" cy="322040"/>
            </a:xfrm>
            <a:prstGeom prst="roundRect">
              <a:avLst>
                <a:gd name="adj" fmla="val 50000"/>
              </a:avLst>
            </a:prstGeom>
            <a:solidFill>
              <a:srgbClr val="006B5E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r>
                <a:rPr lang="zh-CN" altLang="en-US" sz="882" dirty="0"/>
                <a:t>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F9EACAA-62B8-90F6-7DF2-F6FBA90138C4}"/>
                </a:ext>
              </a:extLst>
            </p:cNvPr>
            <p:cNvSpPr txBox="1"/>
            <p:nvPr/>
          </p:nvSpPr>
          <p:spPr>
            <a:xfrm>
              <a:off x="7832576" y="4506612"/>
              <a:ext cx="780365" cy="180973"/>
            </a:xfrm>
            <a:prstGeom prst="rect">
              <a:avLst/>
            </a:prstGeom>
            <a:noFill/>
            <a:effectLst/>
          </p:spPr>
          <p:txBody>
            <a:bodyPr wrap="square" lIns="44806" tIns="22403" rIns="44806" bIns="22403" rtlCol="0">
              <a:spAutoFit/>
            </a:bodyPr>
            <a:lstStyle/>
            <a:p>
              <a:r>
                <a:rPr lang="zh-CN" altLang="en-US" sz="882" dirty="0"/>
                <a:t>请输入内容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DEF2BBD-9753-AE10-6F99-983DED061162}"/>
              </a:ext>
            </a:extLst>
          </p:cNvPr>
          <p:cNvSpPr txBox="1"/>
          <p:nvPr/>
        </p:nvSpPr>
        <p:spPr>
          <a:xfrm>
            <a:off x="467477" y="159432"/>
            <a:ext cx="115374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06B5E"/>
                </a:solidFill>
              </a:rPr>
              <a:t>LOGO</a:t>
            </a:r>
            <a:endParaRPr lang="zh-CN" altLang="en-US" sz="2800" dirty="0">
              <a:solidFill>
                <a:srgbClr val="006B5E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14243459-3D2B-D300-0485-7D2A7C2E348D}"/>
              </a:ext>
            </a:extLst>
          </p:cNvPr>
          <p:cNvSpPr/>
          <p:nvPr/>
        </p:nvSpPr>
        <p:spPr>
          <a:xfrm>
            <a:off x="833183" y="2073180"/>
            <a:ext cx="2215662" cy="3139996"/>
          </a:xfrm>
          <a:prstGeom prst="roundRect">
            <a:avLst>
              <a:gd name="adj" fmla="val 6212"/>
            </a:avLst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0117F6F8-4B88-320D-13F1-90CC90ACB93B}"/>
              </a:ext>
            </a:extLst>
          </p:cNvPr>
          <p:cNvSpPr/>
          <p:nvPr/>
        </p:nvSpPr>
        <p:spPr>
          <a:xfrm>
            <a:off x="3626485" y="2073180"/>
            <a:ext cx="2215662" cy="3139996"/>
          </a:xfrm>
          <a:prstGeom prst="roundRect">
            <a:avLst>
              <a:gd name="adj" fmla="val 6212"/>
            </a:avLst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A566A96-9DAD-9AD8-3488-14FD90646D7E}"/>
              </a:ext>
            </a:extLst>
          </p:cNvPr>
          <p:cNvSpPr/>
          <p:nvPr/>
        </p:nvSpPr>
        <p:spPr>
          <a:xfrm>
            <a:off x="6419787" y="2073180"/>
            <a:ext cx="2215662" cy="3139996"/>
          </a:xfrm>
          <a:prstGeom prst="roundRect">
            <a:avLst>
              <a:gd name="adj" fmla="val 6212"/>
            </a:avLst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7AB61C36-4E20-9CA1-8A7B-DB3CC8BB5464}"/>
              </a:ext>
            </a:extLst>
          </p:cNvPr>
          <p:cNvSpPr/>
          <p:nvPr/>
        </p:nvSpPr>
        <p:spPr>
          <a:xfrm>
            <a:off x="9213088" y="2073180"/>
            <a:ext cx="2215662" cy="3139996"/>
          </a:xfrm>
          <a:prstGeom prst="roundRect">
            <a:avLst>
              <a:gd name="adj" fmla="val 6212"/>
            </a:avLst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AEF23CDC-C0C0-75E5-28ED-B1ACA80E0E22}"/>
              </a:ext>
            </a:extLst>
          </p:cNvPr>
          <p:cNvSpPr/>
          <p:nvPr/>
        </p:nvSpPr>
        <p:spPr>
          <a:xfrm>
            <a:off x="1399572" y="1519169"/>
            <a:ext cx="1082885" cy="1082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36FF60A-AFE6-2FFE-5DE9-C89D8CA2E486}"/>
              </a:ext>
            </a:extLst>
          </p:cNvPr>
          <p:cNvSpPr/>
          <p:nvPr/>
        </p:nvSpPr>
        <p:spPr>
          <a:xfrm>
            <a:off x="4192874" y="1519169"/>
            <a:ext cx="1082885" cy="1082885"/>
          </a:xfrm>
          <a:prstGeom prst="ellipse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DAB4BE1-2806-D79D-1024-16F14AC56FF7}"/>
              </a:ext>
            </a:extLst>
          </p:cNvPr>
          <p:cNvSpPr/>
          <p:nvPr/>
        </p:nvSpPr>
        <p:spPr>
          <a:xfrm>
            <a:off x="6986176" y="1519169"/>
            <a:ext cx="1082885" cy="1082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4781D79-55CB-685D-4CED-52B93B93924F}"/>
              </a:ext>
            </a:extLst>
          </p:cNvPr>
          <p:cNvSpPr/>
          <p:nvPr/>
        </p:nvSpPr>
        <p:spPr>
          <a:xfrm>
            <a:off x="9779477" y="1519169"/>
            <a:ext cx="1082885" cy="1082885"/>
          </a:xfrm>
          <a:prstGeom prst="ellipse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iconfont-10180-5008614">
            <a:extLst>
              <a:ext uri="{FF2B5EF4-FFF2-40B4-BE49-F238E27FC236}">
                <a16:creationId xmlns:a16="http://schemas.microsoft.com/office/drawing/2014/main" id="{C4ABBE24-D60A-52EB-FAE8-FB7833916B75}"/>
              </a:ext>
            </a:extLst>
          </p:cNvPr>
          <p:cNvSpPr/>
          <p:nvPr/>
        </p:nvSpPr>
        <p:spPr>
          <a:xfrm>
            <a:off x="1674874" y="1733891"/>
            <a:ext cx="582169" cy="609685"/>
          </a:xfrm>
          <a:custGeom>
            <a:avLst/>
            <a:gdLst>
              <a:gd name="T0" fmla="*/ 6248 w 10049"/>
              <a:gd name="T1" fmla="*/ 7949 h 10525"/>
              <a:gd name="T2" fmla="*/ 3629 w 10049"/>
              <a:gd name="T3" fmla="*/ 6895 h 10525"/>
              <a:gd name="T4" fmla="*/ 3524 w 10049"/>
              <a:gd name="T5" fmla="*/ 1550 h 10525"/>
              <a:gd name="T6" fmla="*/ 8869 w 10049"/>
              <a:gd name="T7" fmla="*/ 1445 h 10525"/>
              <a:gd name="T8" fmla="*/ 10029 w 10049"/>
              <a:gd name="T9" fmla="*/ 4095 h 10525"/>
              <a:gd name="T10" fmla="*/ 8976 w 10049"/>
              <a:gd name="T11" fmla="*/ 6789 h 10525"/>
              <a:gd name="T12" fmla="*/ 6248 w 10049"/>
              <a:gd name="T13" fmla="*/ 7949 h 10525"/>
              <a:gd name="T14" fmla="*/ 6249 w 10049"/>
              <a:gd name="T15" fmla="*/ 962 h 10525"/>
              <a:gd name="T16" fmla="*/ 3935 w 10049"/>
              <a:gd name="T17" fmla="*/ 1946 h 10525"/>
              <a:gd name="T18" fmla="*/ 4025 w 10049"/>
              <a:gd name="T19" fmla="*/ 6483 h 10525"/>
              <a:gd name="T20" fmla="*/ 8563 w 10049"/>
              <a:gd name="T21" fmla="*/ 6393 h 10525"/>
              <a:gd name="T22" fmla="*/ 9458 w 10049"/>
              <a:gd name="T23" fmla="*/ 4106 h 10525"/>
              <a:gd name="T24" fmla="*/ 8473 w 10049"/>
              <a:gd name="T25" fmla="*/ 1856 h 10525"/>
              <a:gd name="T26" fmla="*/ 6249 w 10049"/>
              <a:gd name="T27" fmla="*/ 962 h 10525"/>
              <a:gd name="T28" fmla="*/ 8549 w 10049"/>
              <a:gd name="T29" fmla="*/ 4267 h 10525"/>
              <a:gd name="T30" fmla="*/ 8407 w 10049"/>
              <a:gd name="T31" fmla="*/ 4127 h 10525"/>
              <a:gd name="T32" fmla="*/ 7744 w 10049"/>
              <a:gd name="T33" fmla="*/ 2614 h 10525"/>
              <a:gd name="T34" fmla="*/ 7741 w 10049"/>
              <a:gd name="T35" fmla="*/ 2412 h 10525"/>
              <a:gd name="T36" fmla="*/ 7942 w 10049"/>
              <a:gd name="T37" fmla="*/ 2409 h 10525"/>
              <a:gd name="T38" fmla="*/ 8692 w 10049"/>
              <a:gd name="T39" fmla="*/ 4122 h 10525"/>
              <a:gd name="T40" fmla="*/ 8552 w 10049"/>
              <a:gd name="T41" fmla="*/ 4267 h 10525"/>
              <a:gd name="T42" fmla="*/ 8549 w 10049"/>
              <a:gd name="T43" fmla="*/ 4267 h 10525"/>
              <a:gd name="T44" fmla="*/ 315 w 10049"/>
              <a:gd name="T45" fmla="*/ 10525 h 10525"/>
              <a:gd name="T46" fmla="*/ 118 w 10049"/>
              <a:gd name="T47" fmla="*/ 10445 h 10525"/>
              <a:gd name="T48" fmla="*/ 111 w 10049"/>
              <a:gd name="T49" fmla="*/ 10041 h 10525"/>
              <a:gd name="T50" fmla="*/ 3571 w 10049"/>
              <a:gd name="T51" fmla="*/ 6442 h 10525"/>
              <a:gd name="T52" fmla="*/ 3974 w 10049"/>
              <a:gd name="T53" fmla="*/ 6435 h 10525"/>
              <a:gd name="T54" fmla="*/ 3982 w 10049"/>
              <a:gd name="T55" fmla="*/ 6839 h 10525"/>
              <a:gd name="T56" fmla="*/ 522 w 10049"/>
              <a:gd name="T57" fmla="*/ 10437 h 10525"/>
              <a:gd name="T58" fmla="*/ 315 w 10049"/>
              <a:gd name="T59" fmla="*/ 10525 h 10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049" h="10525">
                <a:moveTo>
                  <a:pt x="6248" y="7949"/>
                </a:moveTo>
                <a:cubicBezTo>
                  <a:pt x="5306" y="7949"/>
                  <a:pt x="4360" y="7599"/>
                  <a:pt x="3629" y="6895"/>
                </a:cubicBezTo>
                <a:cubicBezTo>
                  <a:pt x="2127" y="5450"/>
                  <a:pt x="2079" y="3052"/>
                  <a:pt x="3524" y="1550"/>
                </a:cubicBezTo>
                <a:cubicBezTo>
                  <a:pt x="4969" y="47"/>
                  <a:pt x="7367" y="0"/>
                  <a:pt x="8869" y="1445"/>
                </a:cubicBezTo>
                <a:cubicBezTo>
                  <a:pt x="9597" y="2145"/>
                  <a:pt x="10009" y="3086"/>
                  <a:pt x="10029" y="4095"/>
                </a:cubicBezTo>
                <a:cubicBezTo>
                  <a:pt x="10049" y="5104"/>
                  <a:pt x="9674" y="6061"/>
                  <a:pt x="8976" y="6789"/>
                </a:cubicBezTo>
                <a:cubicBezTo>
                  <a:pt x="8233" y="7561"/>
                  <a:pt x="7242" y="7949"/>
                  <a:pt x="6248" y="7949"/>
                </a:cubicBezTo>
                <a:close/>
                <a:moveTo>
                  <a:pt x="6249" y="962"/>
                </a:moveTo>
                <a:cubicBezTo>
                  <a:pt x="5406" y="962"/>
                  <a:pt x="4564" y="1291"/>
                  <a:pt x="3935" y="1946"/>
                </a:cubicBezTo>
                <a:cubicBezTo>
                  <a:pt x="2709" y="3222"/>
                  <a:pt x="2749" y="5257"/>
                  <a:pt x="4025" y="6483"/>
                </a:cubicBezTo>
                <a:cubicBezTo>
                  <a:pt x="5302" y="7710"/>
                  <a:pt x="7337" y="7670"/>
                  <a:pt x="8563" y="6393"/>
                </a:cubicBezTo>
                <a:cubicBezTo>
                  <a:pt x="9157" y="5776"/>
                  <a:pt x="9476" y="4963"/>
                  <a:pt x="9458" y="4106"/>
                </a:cubicBezTo>
                <a:cubicBezTo>
                  <a:pt x="9441" y="3248"/>
                  <a:pt x="9092" y="2450"/>
                  <a:pt x="8473" y="1856"/>
                </a:cubicBezTo>
                <a:cubicBezTo>
                  <a:pt x="7852" y="1260"/>
                  <a:pt x="7051" y="962"/>
                  <a:pt x="6249" y="962"/>
                </a:cubicBezTo>
                <a:close/>
                <a:moveTo>
                  <a:pt x="8549" y="4267"/>
                </a:moveTo>
                <a:cubicBezTo>
                  <a:pt x="8472" y="4267"/>
                  <a:pt x="8408" y="4205"/>
                  <a:pt x="8407" y="4127"/>
                </a:cubicBezTo>
                <a:cubicBezTo>
                  <a:pt x="8396" y="3551"/>
                  <a:pt x="8161" y="3014"/>
                  <a:pt x="7744" y="2614"/>
                </a:cubicBezTo>
                <a:cubicBezTo>
                  <a:pt x="7688" y="2559"/>
                  <a:pt x="7686" y="2469"/>
                  <a:pt x="7741" y="2412"/>
                </a:cubicBezTo>
                <a:cubicBezTo>
                  <a:pt x="7796" y="2356"/>
                  <a:pt x="7886" y="2354"/>
                  <a:pt x="7942" y="2409"/>
                </a:cubicBezTo>
                <a:cubicBezTo>
                  <a:pt x="8412" y="2861"/>
                  <a:pt x="8679" y="3470"/>
                  <a:pt x="8692" y="4122"/>
                </a:cubicBezTo>
                <a:cubicBezTo>
                  <a:pt x="8693" y="4201"/>
                  <a:pt x="8631" y="4266"/>
                  <a:pt x="8552" y="4267"/>
                </a:cubicBezTo>
                <a:lnTo>
                  <a:pt x="8549" y="4267"/>
                </a:lnTo>
                <a:close/>
                <a:moveTo>
                  <a:pt x="315" y="10525"/>
                </a:moveTo>
                <a:cubicBezTo>
                  <a:pt x="244" y="10525"/>
                  <a:pt x="173" y="10499"/>
                  <a:pt x="118" y="10445"/>
                </a:cubicBezTo>
                <a:cubicBezTo>
                  <a:pt x="4" y="10336"/>
                  <a:pt x="0" y="10155"/>
                  <a:pt x="111" y="10041"/>
                </a:cubicBezTo>
                <a:lnTo>
                  <a:pt x="3571" y="6442"/>
                </a:lnTo>
                <a:cubicBezTo>
                  <a:pt x="3679" y="6329"/>
                  <a:pt x="3861" y="6325"/>
                  <a:pt x="3974" y="6435"/>
                </a:cubicBezTo>
                <a:cubicBezTo>
                  <a:pt x="4088" y="6544"/>
                  <a:pt x="4092" y="6725"/>
                  <a:pt x="3982" y="6839"/>
                </a:cubicBezTo>
                <a:lnTo>
                  <a:pt x="522" y="10437"/>
                </a:lnTo>
                <a:cubicBezTo>
                  <a:pt x="465" y="10495"/>
                  <a:pt x="390" y="10525"/>
                  <a:pt x="315" y="105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ttings-gear_18432">
            <a:extLst>
              <a:ext uri="{FF2B5EF4-FFF2-40B4-BE49-F238E27FC236}">
                <a16:creationId xmlns:a16="http://schemas.microsoft.com/office/drawing/2014/main" id="{0A39668C-16E5-6E9E-BC2D-732B745D207D}"/>
              </a:ext>
            </a:extLst>
          </p:cNvPr>
          <p:cNvSpPr/>
          <p:nvPr/>
        </p:nvSpPr>
        <p:spPr>
          <a:xfrm>
            <a:off x="4429472" y="1734350"/>
            <a:ext cx="609685" cy="608766"/>
          </a:xfrm>
          <a:custGeom>
            <a:avLst/>
            <a:gdLst>
              <a:gd name="connsiteX0" fmla="*/ 157943 w 608838"/>
              <a:gd name="connsiteY0" fmla="*/ 292423 h 607921"/>
              <a:gd name="connsiteX1" fmla="*/ 169570 w 608838"/>
              <a:gd name="connsiteY1" fmla="*/ 303929 h 607921"/>
              <a:gd name="connsiteX2" fmla="*/ 304401 w 608838"/>
              <a:gd name="connsiteY2" fmla="*/ 438591 h 607921"/>
              <a:gd name="connsiteX3" fmla="*/ 315921 w 608838"/>
              <a:gd name="connsiteY3" fmla="*/ 450203 h 607921"/>
              <a:gd name="connsiteX4" fmla="*/ 304401 w 608838"/>
              <a:gd name="connsiteY4" fmla="*/ 461709 h 607921"/>
              <a:gd name="connsiteX5" fmla="*/ 146423 w 608838"/>
              <a:gd name="connsiteY5" fmla="*/ 303929 h 607921"/>
              <a:gd name="connsiteX6" fmla="*/ 157943 w 608838"/>
              <a:gd name="connsiteY6" fmla="*/ 292423 h 607921"/>
              <a:gd name="connsiteX7" fmla="*/ 304419 w 608838"/>
              <a:gd name="connsiteY7" fmla="*/ 240354 h 607921"/>
              <a:gd name="connsiteX8" fmla="*/ 240842 w 608838"/>
              <a:gd name="connsiteY8" fmla="*/ 303960 h 607921"/>
              <a:gd name="connsiteX9" fmla="*/ 304419 w 608838"/>
              <a:gd name="connsiteY9" fmla="*/ 367566 h 607921"/>
              <a:gd name="connsiteX10" fmla="*/ 368103 w 608838"/>
              <a:gd name="connsiteY10" fmla="*/ 303960 h 607921"/>
              <a:gd name="connsiteX11" fmla="*/ 304419 w 608838"/>
              <a:gd name="connsiteY11" fmla="*/ 240354 h 607921"/>
              <a:gd name="connsiteX12" fmla="*/ 304419 w 608838"/>
              <a:gd name="connsiteY12" fmla="*/ 217341 h 607921"/>
              <a:gd name="connsiteX13" fmla="*/ 391144 w 608838"/>
              <a:gd name="connsiteY13" fmla="*/ 303960 h 607921"/>
              <a:gd name="connsiteX14" fmla="*/ 304419 w 608838"/>
              <a:gd name="connsiteY14" fmla="*/ 390579 h 607921"/>
              <a:gd name="connsiteX15" fmla="*/ 217694 w 608838"/>
              <a:gd name="connsiteY15" fmla="*/ 303960 h 607921"/>
              <a:gd name="connsiteX16" fmla="*/ 304419 w 608838"/>
              <a:gd name="connsiteY16" fmla="*/ 217341 h 607921"/>
              <a:gd name="connsiteX17" fmla="*/ 304433 w 608838"/>
              <a:gd name="connsiteY17" fmla="*/ 146212 h 607921"/>
              <a:gd name="connsiteX18" fmla="*/ 462344 w 608838"/>
              <a:gd name="connsiteY18" fmla="*/ 303927 h 607921"/>
              <a:gd name="connsiteX19" fmla="*/ 450829 w 608838"/>
              <a:gd name="connsiteY19" fmla="*/ 315428 h 607921"/>
              <a:gd name="connsiteX20" fmla="*/ 439207 w 608838"/>
              <a:gd name="connsiteY20" fmla="*/ 303927 h 607921"/>
              <a:gd name="connsiteX21" fmla="*/ 304433 w 608838"/>
              <a:gd name="connsiteY21" fmla="*/ 169321 h 607921"/>
              <a:gd name="connsiteX22" fmla="*/ 292917 w 608838"/>
              <a:gd name="connsiteY22" fmla="*/ 157713 h 607921"/>
              <a:gd name="connsiteX23" fmla="*/ 304433 w 608838"/>
              <a:gd name="connsiteY23" fmla="*/ 146212 h 607921"/>
              <a:gd name="connsiteX24" fmla="*/ 262607 w 608838"/>
              <a:gd name="connsiteY24" fmla="*/ 23111 h 607921"/>
              <a:gd name="connsiteX25" fmla="*/ 262607 w 608838"/>
              <a:gd name="connsiteY25" fmla="*/ 40578 h 607921"/>
              <a:gd name="connsiteX26" fmla="*/ 218661 w 608838"/>
              <a:gd name="connsiteY26" fmla="*/ 91806 h 607921"/>
              <a:gd name="connsiteX27" fmla="*/ 186662 w 608838"/>
              <a:gd name="connsiteY27" fmla="*/ 98303 h 607921"/>
              <a:gd name="connsiteX28" fmla="*/ 151356 w 608838"/>
              <a:gd name="connsiteY28" fmla="*/ 85522 h 607921"/>
              <a:gd name="connsiteX29" fmla="*/ 139197 w 608838"/>
              <a:gd name="connsiteY29" fmla="*/ 72848 h 607921"/>
              <a:gd name="connsiteX30" fmla="*/ 78931 w 608838"/>
              <a:gd name="connsiteY30" fmla="*/ 130999 h 607921"/>
              <a:gd name="connsiteX31" fmla="*/ 91091 w 608838"/>
              <a:gd name="connsiteY31" fmla="*/ 143566 h 607921"/>
              <a:gd name="connsiteX32" fmla="*/ 93438 w 608838"/>
              <a:gd name="connsiteY32" fmla="*/ 214604 h 607921"/>
              <a:gd name="connsiteX33" fmla="*/ 40639 w 608838"/>
              <a:gd name="connsiteY33" fmla="*/ 262105 h 607921"/>
              <a:gd name="connsiteX34" fmla="*/ 23146 w 608838"/>
              <a:gd name="connsiteY34" fmla="*/ 262105 h 607921"/>
              <a:gd name="connsiteX35" fmla="*/ 23146 w 608838"/>
              <a:gd name="connsiteY35" fmla="*/ 345816 h 607921"/>
              <a:gd name="connsiteX36" fmla="*/ 40639 w 608838"/>
              <a:gd name="connsiteY36" fmla="*/ 345816 h 607921"/>
              <a:gd name="connsiteX37" fmla="*/ 93438 w 608838"/>
              <a:gd name="connsiteY37" fmla="*/ 393423 h 607921"/>
              <a:gd name="connsiteX38" fmla="*/ 91091 w 608838"/>
              <a:gd name="connsiteY38" fmla="*/ 464355 h 607921"/>
              <a:gd name="connsiteX39" fmla="*/ 78931 w 608838"/>
              <a:gd name="connsiteY39" fmla="*/ 476922 h 607921"/>
              <a:gd name="connsiteX40" fmla="*/ 139090 w 608838"/>
              <a:gd name="connsiteY40" fmla="*/ 535073 h 607921"/>
              <a:gd name="connsiteX41" fmla="*/ 151250 w 608838"/>
              <a:gd name="connsiteY41" fmla="*/ 522505 h 607921"/>
              <a:gd name="connsiteX42" fmla="*/ 186555 w 608838"/>
              <a:gd name="connsiteY42" fmla="*/ 509725 h 607921"/>
              <a:gd name="connsiteX43" fmla="*/ 218555 w 608838"/>
              <a:gd name="connsiteY43" fmla="*/ 516115 h 607921"/>
              <a:gd name="connsiteX44" fmla="*/ 262500 w 608838"/>
              <a:gd name="connsiteY44" fmla="*/ 567343 h 607921"/>
              <a:gd name="connsiteX45" fmla="*/ 262500 w 608838"/>
              <a:gd name="connsiteY45" fmla="*/ 584810 h 607921"/>
              <a:gd name="connsiteX46" fmla="*/ 346231 w 608838"/>
              <a:gd name="connsiteY46" fmla="*/ 584810 h 607921"/>
              <a:gd name="connsiteX47" fmla="*/ 346231 w 608838"/>
              <a:gd name="connsiteY47" fmla="*/ 567343 h 607921"/>
              <a:gd name="connsiteX48" fmla="*/ 390177 w 608838"/>
              <a:gd name="connsiteY48" fmla="*/ 516115 h 607921"/>
              <a:gd name="connsiteX49" fmla="*/ 422176 w 608838"/>
              <a:gd name="connsiteY49" fmla="*/ 509618 h 607921"/>
              <a:gd name="connsiteX50" fmla="*/ 457482 w 608838"/>
              <a:gd name="connsiteY50" fmla="*/ 522399 h 607921"/>
              <a:gd name="connsiteX51" fmla="*/ 469748 w 608838"/>
              <a:gd name="connsiteY51" fmla="*/ 535073 h 607921"/>
              <a:gd name="connsiteX52" fmla="*/ 529907 w 608838"/>
              <a:gd name="connsiteY52" fmla="*/ 476922 h 607921"/>
              <a:gd name="connsiteX53" fmla="*/ 517747 w 608838"/>
              <a:gd name="connsiteY53" fmla="*/ 464355 h 607921"/>
              <a:gd name="connsiteX54" fmla="*/ 515400 w 608838"/>
              <a:gd name="connsiteY54" fmla="*/ 393317 h 607921"/>
              <a:gd name="connsiteX55" fmla="*/ 568199 w 608838"/>
              <a:gd name="connsiteY55" fmla="*/ 345816 h 607921"/>
              <a:gd name="connsiteX56" fmla="*/ 585692 w 608838"/>
              <a:gd name="connsiteY56" fmla="*/ 345816 h 607921"/>
              <a:gd name="connsiteX57" fmla="*/ 585692 w 608838"/>
              <a:gd name="connsiteY57" fmla="*/ 262105 h 607921"/>
              <a:gd name="connsiteX58" fmla="*/ 568199 w 608838"/>
              <a:gd name="connsiteY58" fmla="*/ 262105 h 607921"/>
              <a:gd name="connsiteX59" fmla="*/ 515400 w 608838"/>
              <a:gd name="connsiteY59" fmla="*/ 214604 h 607921"/>
              <a:gd name="connsiteX60" fmla="*/ 517747 w 608838"/>
              <a:gd name="connsiteY60" fmla="*/ 143566 h 607921"/>
              <a:gd name="connsiteX61" fmla="*/ 530013 w 608838"/>
              <a:gd name="connsiteY61" fmla="*/ 130999 h 607921"/>
              <a:gd name="connsiteX62" fmla="*/ 469748 w 608838"/>
              <a:gd name="connsiteY62" fmla="*/ 72848 h 607921"/>
              <a:gd name="connsiteX63" fmla="*/ 457589 w 608838"/>
              <a:gd name="connsiteY63" fmla="*/ 85416 h 607921"/>
              <a:gd name="connsiteX64" fmla="*/ 422390 w 608838"/>
              <a:gd name="connsiteY64" fmla="*/ 98196 h 607921"/>
              <a:gd name="connsiteX65" fmla="*/ 390284 w 608838"/>
              <a:gd name="connsiteY65" fmla="*/ 91806 h 607921"/>
              <a:gd name="connsiteX66" fmla="*/ 346338 w 608838"/>
              <a:gd name="connsiteY66" fmla="*/ 40578 h 607921"/>
              <a:gd name="connsiteX67" fmla="*/ 346338 w 608838"/>
              <a:gd name="connsiteY67" fmla="*/ 23111 h 607921"/>
              <a:gd name="connsiteX68" fmla="*/ 250980 w 608838"/>
              <a:gd name="connsiteY68" fmla="*/ 0 h 607921"/>
              <a:gd name="connsiteX69" fmla="*/ 357858 w 608838"/>
              <a:gd name="connsiteY69" fmla="*/ 0 h 607921"/>
              <a:gd name="connsiteX70" fmla="*/ 369378 w 608838"/>
              <a:gd name="connsiteY70" fmla="*/ 11502 h 607921"/>
              <a:gd name="connsiteX71" fmla="*/ 369378 w 608838"/>
              <a:gd name="connsiteY71" fmla="*/ 40578 h 607921"/>
              <a:gd name="connsiteX72" fmla="*/ 398923 w 608838"/>
              <a:gd name="connsiteY72" fmla="*/ 70399 h 607921"/>
              <a:gd name="connsiteX73" fmla="*/ 440949 w 608838"/>
              <a:gd name="connsiteY73" fmla="*/ 69440 h 607921"/>
              <a:gd name="connsiteX74" fmla="*/ 461109 w 608838"/>
              <a:gd name="connsiteY74" fmla="*/ 48566 h 607921"/>
              <a:gd name="connsiteX75" fmla="*/ 469215 w 608838"/>
              <a:gd name="connsiteY75" fmla="*/ 45051 h 607921"/>
              <a:gd name="connsiteX76" fmla="*/ 477428 w 608838"/>
              <a:gd name="connsiteY76" fmla="*/ 48246 h 607921"/>
              <a:gd name="connsiteX77" fmla="*/ 554333 w 608838"/>
              <a:gd name="connsiteY77" fmla="*/ 122372 h 607921"/>
              <a:gd name="connsiteX78" fmla="*/ 554653 w 608838"/>
              <a:gd name="connsiteY78" fmla="*/ 138667 h 607921"/>
              <a:gd name="connsiteX79" fmla="*/ 534387 w 608838"/>
              <a:gd name="connsiteY79" fmla="*/ 159542 h 607921"/>
              <a:gd name="connsiteX80" fmla="*/ 536627 w 608838"/>
              <a:gd name="connsiteY80" fmla="*/ 205551 h 607921"/>
              <a:gd name="connsiteX81" fmla="*/ 568199 w 608838"/>
              <a:gd name="connsiteY81" fmla="*/ 239100 h 607921"/>
              <a:gd name="connsiteX82" fmla="*/ 597318 w 608838"/>
              <a:gd name="connsiteY82" fmla="*/ 239100 h 607921"/>
              <a:gd name="connsiteX83" fmla="*/ 608838 w 608838"/>
              <a:gd name="connsiteY83" fmla="*/ 250602 h 607921"/>
              <a:gd name="connsiteX84" fmla="*/ 608838 w 608838"/>
              <a:gd name="connsiteY84" fmla="*/ 357319 h 607921"/>
              <a:gd name="connsiteX85" fmla="*/ 597318 w 608838"/>
              <a:gd name="connsiteY85" fmla="*/ 368821 h 607921"/>
              <a:gd name="connsiteX86" fmla="*/ 568199 w 608838"/>
              <a:gd name="connsiteY86" fmla="*/ 368821 h 607921"/>
              <a:gd name="connsiteX87" fmla="*/ 536627 w 608838"/>
              <a:gd name="connsiteY87" fmla="*/ 402370 h 607921"/>
              <a:gd name="connsiteX88" fmla="*/ 534387 w 608838"/>
              <a:gd name="connsiteY88" fmla="*/ 448379 h 607921"/>
              <a:gd name="connsiteX89" fmla="*/ 554653 w 608838"/>
              <a:gd name="connsiteY89" fmla="*/ 469254 h 607921"/>
              <a:gd name="connsiteX90" fmla="*/ 554333 w 608838"/>
              <a:gd name="connsiteY90" fmla="*/ 485549 h 607921"/>
              <a:gd name="connsiteX91" fmla="*/ 477428 w 608838"/>
              <a:gd name="connsiteY91" fmla="*/ 559675 h 607921"/>
              <a:gd name="connsiteX92" fmla="*/ 461109 w 608838"/>
              <a:gd name="connsiteY92" fmla="*/ 559355 h 607921"/>
              <a:gd name="connsiteX93" fmla="*/ 440842 w 608838"/>
              <a:gd name="connsiteY93" fmla="*/ 538481 h 607921"/>
              <a:gd name="connsiteX94" fmla="*/ 398923 w 608838"/>
              <a:gd name="connsiteY94" fmla="*/ 537416 h 607921"/>
              <a:gd name="connsiteX95" fmla="*/ 369378 w 608838"/>
              <a:gd name="connsiteY95" fmla="*/ 567343 h 607921"/>
              <a:gd name="connsiteX96" fmla="*/ 369378 w 608838"/>
              <a:gd name="connsiteY96" fmla="*/ 596419 h 607921"/>
              <a:gd name="connsiteX97" fmla="*/ 357858 w 608838"/>
              <a:gd name="connsiteY97" fmla="*/ 607921 h 607921"/>
              <a:gd name="connsiteX98" fmla="*/ 250980 w 608838"/>
              <a:gd name="connsiteY98" fmla="*/ 607921 h 607921"/>
              <a:gd name="connsiteX99" fmla="*/ 239461 w 608838"/>
              <a:gd name="connsiteY99" fmla="*/ 596419 h 607921"/>
              <a:gd name="connsiteX100" fmla="*/ 239461 w 608838"/>
              <a:gd name="connsiteY100" fmla="*/ 567343 h 607921"/>
              <a:gd name="connsiteX101" fmla="*/ 209915 w 608838"/>
              <a:gd name="connsiteY101" fmla="*/ 537522 h 607921"/>
              <a:gd name="connsiteX102" fmla="*/ 167889 w 608838"/>
              <a:gd name="connsiteY102" fmla="*/ 538481 h 607921"/>
              <a:gd name="connsiteX103" fmla="*/ 147730 w 608838"/>
              <a:gd name="connsiteY103" fmla="*/ 559355 h 607921"/>
              <a:gd name="connsiteX104" fmla="*/ 139623 w 608838"/>
              <a:gd name="connsiteY104" fmla="*/ 562977 h 607921"/>
              <a:gd name="connsiteX105" fmla="*/ 131410 w 608838"/>
              <a:gd name="connsiteY105" fmla="*/ 559675 h 607921"/>
              <a:gd name="connsiteX106" fmla="*/ 54505 w 608838"/>
              <a:gd name="connsiteY106" fmla="*/ 485549 h 607921"/>
              <a:gd name="connsiteX107" fmla="*/ 50986 w 608838"/>
              <a:gd name="connsiteY107" fmla="*/ 477454 h 607921"/>
              <a:gd name="connsiteX108" fmla="*/ 54292 w 608838"/>
              <a:gd name="connsiteY108" fmla="*/ 469254 h 607921"/>
              <a:gd name="connsiteX109" fmla="*/ 74452 w 608838"/>
              <a:gd name="connsiteY109" fmla="*/ 448379 h 607921"/>
              <a:gd name="connsiteX110" fmla="*/ 72212 w 608838"/>
              <a:gd name="connsiteY110" fmla="*/ 402476 h 607921"/>
              <a:gd name="connsiteX111" fmla="*/ 40639 w 608838"/>
              <a:gd name="connsiteY111" fmla="*/ 368821 h 607921"/>
              <a:gd name="connsiteX112" fmla="*/ 11520 w 608838"/>
              <a:gd name="connsiteY112" fmla="*/ 368821 h 607921"/>
              <a:gd name="connsiteX113" fmla="*/ 0 w 608838"/>
              <a:gd name="connsiteY113" fmla="*/ 357319 h 607921"/>
              <a:gd name="connsiteX114" fmla="*/ 0 w 608838"/>
              <a:gd name="connsiteY114" fmla="*/ 250602 h 607921"/>
              <a:gd name="connsiteX115" fmla="*/ 11520 w 608838"/>
              <a:gd name="connsiteY115" fmla="*/ 239100 h 607921"/>
              <a:gd name="connsiteX116" fmla="*/ 40639 w 608838"/>
              <a:gd name="connsiteY116" fmla="*/ 239100 h 607921"/>
              <a:gd name="connsiteX117" fmla="*/ 72212 w 608838"/>
              <a:gd name="connsiteY117" fmla="*/ 205551 h 607921"/>
              <a:gd name="connsiteX118" fmla="*/ 74452 w 608838"/>
              <a:gd name="connsiteY118" fmla="*/ 159542 h 607921"/>
              <a:gd name="connsiteX119" fmla="*/ 54292 w 608838"/>
              <a:gd name="connsiteY119" fmla="*/ 138667 h 607921"/>
              <a:gd name="connsiteX120" fmla="*/ 54505 w 608838"/>
              <a:gd name="connsiteY120" fmla="*/ 122372 h 607921"/>
              <a:gd name="connsiteX121" fmla="*/ 131410 w 608838"/>
              <a:gd name="connsiteY121" fmla="*/ 48246 h 607921"/>
              <a:gd name="connsiteX122" fmla="*/ 139623 w 608838"/>
              <a:gd name="connsiteY122" fmla="*/ 45051 h 607921"/>
              <a:gd name="connsiteX123" fmla="*/ 147730 w 608838"/>
              <a:gd name="connsiteY123" fmla="*/ 48566 h 607921"/>
              <a:gd name="connsiteX124" fmla="*/ 167996 w 608838"/>
              <a:gd name="connsiteY124" fmla="*/ 69440 h 607921"/>
              <a:gd name="connsiteX125" fmla="*/ 209915 w 608838"/>
              <a:gd name="connsiteY125" fmla="*/ 70505 h 607921"/>
              <a:gd name="connsiteX126" fmla="*/ 239461 w 608838"/>
              <a:gd name="connsiteY126" fmla="*/ 40578 h 607921"/>
              <a:gd name="connsiteX127" fmla="*/ 239461 w 608838"/>
              <a:gd name="connsiteY127" fmla="*/ 11502 h 607921"/>
              <a:gd name="connsiteX128" fmla="*/ 250980 w 608838"/>
              <a:gd name="connsiteY128" fmla="*/ 0 h 60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8838" h="607921">
                <a:moveTo>
                  <a:pt x="157943" y="292423"/>
                </a:moveTo>
                <a:cubicBezTo>
                  <a:pt x="164344" y="292423"/>
                  <a:pt x="169570" y="297537"/>
                  <a:pt x="169570" y="303929"/>
                </a:cubicBezTo>
                <a:cubicBezTo>
                  <a:pt x="169570" y="378185"/>
                  <a:pt x="230052" y="438591"/>
                  <a:pt x="304401" y="438591"/>
                </a:cubicBezTo>
                <a:cubicBezTo>
                  <a:pt x="310801" y="438591"/>
                  <a:pt x="315921" y="443811"/>
                  <a:pt x="315921" y="450203"/>
                </a:cubicBezTo>
                <a:cubicBezTo>
                  <a:pt x="315921" y="456595"/>
                  <a:pt x="310801" y="461709"/>
                  <a:pt x="304401" y="461709"/>
                </a:cubicBezTo>
                <a:cubicBezTo>
                  <a:pt x="217252" y="461709"/>
                  <a:pt x="146423" y="390969"/>
                  <a:pt x="146423" y="303929"/>
                </a:cubicBezTo>
                <a:cubicBezTo>
                  <a:pt x="146423" y="297537"/>
                  <a:pt x="151543" y="292423"/>
                  <a:pt x="157943" y="292423"/>
                </a:cubicBezTo>
                <a:close/>
                <a:moveTo>
                  <a:pt x="304419" y="240354"/>
                </a:moveTo>
                <a:cubicBezTo>
                  <a:pt x="269324" y="240354"/>
                  <a:pt x="240842" y="268908"/>
                  <a:pt x="240842" y="303960"/>
                </a:cubicBezTo>
                <a:cubicBezTo>
                  <a:pt x="240842" y="339012"/>
                  <a:pt x="269324" y="367566"/>
                  <a:pt x="304419" y="367566"/>
                </a:cubicBezTo>
                <a:cubicBezTo>
                  <a:pt x="339514" y="367566"/>
                  <a:pt x="368103" y="339012"/>
                  <a:pt x="368103" y="303960"/>
                </a:cubicBezTo>
                <a:cubicBezTo>
                  <a:pt x="368103" y="268908"/>
                  <a:pt x="339514" y="240354"/>
                  <a:pt x="304419" y="240354"/>
                </a:cubicBezTo>
                <a:close/>
                <a:moveTo>
                  <a:pt x="304419" y="217341"/>
                </a:moveTo>
                <a:cubicBezTo>
                  <a:pt x="352315" y="217341"/>
                  <a:pt x="391144" y="256229"/>
                  <a:pt x="391144" y="303960"/>
                </a:cubicBezTo>
                <a:cubicBezTo>
                  <a:pt x="391144" y="351691"/>
                  <a:pt x="352315" y="390579"/>
                  <a:pt x="304419" y="390579"/>
                </a:cubicBezTo>
                <a:cubicBezTo>
                  <a:pt x="256630" y="390579"/>
                  <a:pt x="217694" y="351691"/>
                  <a:pt x="217694" y="303960"/>
                </a:cubicBezTo>
                <a:cubicBezTo>
                  <a:pt x="217694" y="256229"/>
                  <a:pt x="256630" y="217341"/>
                  <a:pt x="304419" y="217341"/>
                </a:cubicBezTo>
                <a:close/>
                <a:moveTo>
                  <a:pt x="304433" y="146212"/>
                </a:moveTo>
                <a:cubicBezTo>
                  <a:pt x="391545" y="146212"/>
                  <a:pt x="462344" y="216923"/>
                  <a:pt x="462344" y="303927"/>
                </a:cubicBezTo>
                <a:cubicBezTo>
                  <a:pt x="462344" y="310316"/>
                  <a:pt x="457226" y="315428"/>
                  <a:pt x="450829" y="315428"/>
                </a:cubicBezTo>
                <a:cubicBezTo>
                  <a:pt x="444431" y="315428"/>
                  <a:pt x="439207" y="310316"/>
                  <a:pt x="439207" y="303927"/>
                </a:cubicBezTo>
                <a:cubicBezTo>
                  <a:pt x="439207" y="229702"/>
                  <a:pt x="378750" y="169321"/>
                  <a:pt x="304433" y="169321"/>
                </a:cubicBezTo>
                <a:cubicBezTo>
                  <a:pt x="298035" y="169321"/>
                  <a:pt x="292917" y="164103"/>
                  <a:pt x="292917" y="157713"/>
                </a:cubicBezTo>
                <a:cubicBezTo>
                  <a:pt x="292917" y="151324"/>
                  <a:pt x="298035" y="146212"/>
                  <a:pt x="304433" y="146212"/>
                </a:cubicBezTo>
                <a:close/>
                <a:moveTo>
                  <a:pt x="262607" y="23111"/>
                </a:moveTo>
                <a:lnTo>
                  <a:pt x="262607" y="40578"/>
                </a:lnTo>
                <a:cubicBezTo>
                  <a:pt x="262607" y="63476"/>
                  <a:pt x="239781" y="83286"/>
                  <a:pt x="218661" y="91806"/>
                </a:cubicBezTo>
                <a:cubicBezTo>
                  <a:pt x="208315" y="96066"/>
                  <a:pt x="197222" y="98303"/>
                  <a:pt x="186662" y="98303"/>
                </a:cubicBezTo>
                <a:cubicBezTo>
                  <a:pt x="171836" y="98303"/>
                  <a:pt x="159356" y="93723"/>
                  <a:pt x="151356" y="85522"/>
                </a:cubicBezTo>
                <a:lnTo>
                  <a:pt x="139197" y="72848"/>
                </a:lnTo>
                <a:lnTo>
                  <a:pt x="78931" y="130999"/>
                </a:lnTo>
                <a:lnTo>
                  <a:pt x="91091" y="143566"/>
                </a:lnTo>
                <a:cubicBezTo>
                  <a:pt x="107837" y="160820"/>
                  <a:pt x="102824" y="192665"/>
                  <a:pt x="93438" y="214604"/>
                </a:cubicBezTo>
                <a:cubicBezTo>
                  <a:pt x="84158" y="236544"/>
                  <a:pt x="64638" y="262105"/>
                  <a:pt x="40639" y="262105"/>
                </a:cubicBezTo>
                <a:lnTo>
                  <a:pt x="23146" y="262105"/>
                </a:lnTo>
                <a:lnTo>
                  <a:pt x="23146" y="345816"/>
                </a:lnTo>
                <a:lnTo>
                  <a:pt x="40639" y="345816"/>
                </a:lnTo>
                <a:cubicBezTo>
                  <a:pt x="64638" y="345816"/>
                  <a:pt x="84051" y="371377"/>
                  <a:pt x="93438" y="393423"/>
                </a:cubicBezTo>
                <a:cubicBezTo>
                  <a:pt x="102824" y="415363"/>
                  <a:pt x="107731" y="447101"/>
                  <a:pt x="91091" y="464355"/>
                </a:cubicBezTo>
                <a:lnTo>
                  <a:pt x="78931" y="476922"/>
                </a:lnTo>
                <a:lnTo>
                  <a:pt x="139090" y="535073"/>
                </a:lnTo>
                <a:lnTo>
                  <a:pt x="151250" y="522505"/>
                </a:lnTo>
                <a:cubicBezTo>
                  <a:pt x="159249" y="514305"/>
                  <a:pt x="171729" y="509725"/>
                  <a:pt x="186555" y="509725"/>
                </a:cubicBezTo>
                <a:cubicBezTo>
                  <a:pt x="197115" y="509725"/>
                  <a:pt x="208102" y="511961"/>
                  <a:pt x="218555" y="516115"/>
                </a:cubicBezTo>
                <a:cubicBezTo>
                  <a:pt x="239674" y="524742"/>
                  <a:pt x="262500" y="544339"/>
                  <a:pt x="262500" y="567343"/>
                </a:cubicBezTo>
                <a:lnTo>
                  <a:pt x="262500" y="584810"/>
                </a:lnTo>
                <a:lnTo>
                  <a:pt x="346231" y="584810"/>
                </a:lnTo>
                <a:lnTo>
                  <a:pt x="346231" y="567343"/>
                </a:lnTo>
                <a:cubicBezTo>
                  <a:pt x="346231" y="544445"/>
                  <a:pt x="369058" y="524742"/>
                  <a:pt x="390177" y="516115"/>
                </a:cubicBezTo>
                <a:cubicBezTo>
                  <a:pt x="400523" y="511855"/>
                  <a:pt x="411616" y="509618"/>
                  <a:pt x="422176" y="509618"/>
                </a:cubicBezTo>
                <a:cubicBezTo>
                  <a:pt x="437002" y="509618"/>
                  <a:pt x="449482" y="514198"/>
                  <a:pt x="457482" y="522399"/>
                </a:cubicBezTo>
                <a:lnTo>
                  <a:pt x="469748" y="535073"/>
                </a:lnTo>
                <a:lnTo>
                  <a:pt x="529907" y="476922"/>
                </a:lnTo>
                <a:lnTo>
                  <a:pt x="517747" y="464355"/>
                </a:lnTo>
                <a:cubicBezTo>
                  <a:pt x="501108" y="447101"/>
                  <a:pt x="506014" y="415256"/>
                  <a:pt x="515400" y="393317"/>
                </a:cubicBezTo>
                <a:cubicBezTo>
                  <a:pt x="524680" y="371377"/>
                  <a:pt x="544200" y="345816"/>
                  <a:pt x="568199" y="345816"/>
                </a:cubicBezTo>
                <a:lnTo>
                  <a:pt x="585692" y="345816"/>
                </a:lnTo>
                <a:lnTo>
                  <a:pt x="585692" y="262105"/>
                </a:lnTo>
                <a:lnTo>
                  <a:pt x="568199" y="262105"/>
                </a:lnTo>
                <a:cubicBezTo>
                  <a:pt x="544200" y="262105"/>
                  <a:pt x="524787" y="236544"/>
                  <a:pt x="515400" y="214604"/>
                </a:cubicBezTo>
                <a:cubicBezTo>
                  <a:pt x="506014" y="192665"/>
                  <a:pt x="501108" y="160820"/>
                  <a:pt x="517747" y="143566"/>
                </a:cubicBezTo>
                <a:lnTo>
                  <a:pt x="530013" y="130999"/>
                </a:lnTo>
                <a:lnTo>
                  <a:pt x="469748" y="72848"/>
                </a:lnTo>
                <a:lnTo>
                  <a:pt x="457589" y="85416"/>
                </a:lnTo>
                <a:cubicBezTo>
                  <a:pt x="449695" y="93616"/>
                  <a:pt x="437109" y="98196"/>
                  <a:pt x="422390" y="98196"/>
                </a:cubicBezTo>
                <a:cubicBezTo>
                  <a:pt x="411830" y="98196"/>
                  <a:pt x="400737" y="95959"/>
                  <a:pt x="390284" y="91806"/>
                </a:cubicBezTo>
                <a:cubicBezTo>
                  <a:pt x="369164" y="83286"/>
                  <a:pt x="346338" y="63582"/>
                  <a:pt x="346338" y="40578"/>
                </a:cubicBezTo>
                <a:lnTo>
                  <a:pt x="346338" y="23111"/>
                </a:lnTo>
                <a:close/>
                <a:moveTo>
                  <a:pt x="250980" y="0"/>
                </a:moveTo>
                <a:lnTo>
                  <a:pt x="357858" y="0"/>
                </a:lnTo>
                <a:cubicBezTo>
                  <a:pt x="364258" y="0"/>
                  <a:pt x="369378" y="5112"/>
                  <a:pt x="369378" y="11502"/>
                </a:cubicBezTo>
                <a:lnTo>
                  <a:pt x="369378" y="40578"/>
                </a:lnTo>
                <a:cubicBezTo>
                  <a:pt x="369378" y="50589"/>
                  <a:pt x="382391" y="63689"/>
                  <a:pt x="398923" y="70399"/>
                </a:cubicBezTo>
                <a:cubicBezTo>
                  <a:pt x="414923" y="76789"/>
                  <a:pt x="434336" y="76256"/>
                  <a:pt x="440949" y="69440"/>
                </a:cubicBezTo>
                <a:lnTo>
                  <a:pt x="461109" y="48566"/>
                </a:lnTo>
                <a:cubicBezTo>
                  <a:pt x="463242" y="46329"/>
                  <a:pt x="466122" y="45051"/>
                  <a:pt x="469215" y="45051"/>
                </a:cubicBezTo>
                <a:cubicBezTo>
                  <a:pt x="472095" y="44944"/>
                  <a:pt x="475295" y="46116"/>
                  <a:pt x="477428" y="48246"/>
                </a:cubicBezTo>
                <a:lnTo>
                  <a:pt x="554333" y="122372"/>
                </a:lnTo>
                <a:cubicBezTo>
                  <a:pt x="558919" y="126845"/>
                  <a:pt x="559026" y="134088"/>
                  <a:pt x="554653" y="138667"/>
                </a:cubicBezTo>
                <a:lnTo>
                  <a:pt x="534387" y="159542"/>
                </a:lnTo>
                <a:cubicBezTo>
                  <a:pt x="528520" y="165719"/>
                  <a:pt x="527774" y="184570"/>
                  <a:pt x="536627" y="205551"/>
                </a:cubicBezTo>
                <a:cubicBezTo>
                  <a:pt x="545586" y="226533"/>
                  <a:pt x="559773" y="239100"/>
                  <a:pt x="568199" y="239100"/>
                </a:cubicBezTo>
                <a:lnTo>
                  <a:pt x="597318" y="239100"/>
                </a:lnTo>
                <a:cubicBezTo>
                  <a:pt x="603718" y="239100"/>
                  <a:pt x="608838" y="244212"/>
                  <a:pt x="608838" y="250602"/>
                </a:cubicBezTo>
                <a:lnTo>
                  <a:pt x="608838" y="357319"/>
                </a:lnTo>
                <a:cubicBezTo>
                  <a:pt x="608838" y="363709"/>
                  <a:pt x="603718" y="368821"/>
                  <a:pt x="597318" y="368821"/>
                </a:cubicBezTo>
                <a:lnTo>
                  <a:pt x="568199" y="368821"/>
                </a:lnTo>
                <a:cubicBezTo>
                  <a:pt x="559666" y="368821"/>
                  <a:pt x="545586" y="381388"/>
                  <a:pt x="536627" y="402370"/>
                </a:cubicBezTo>
                <a:cubicBezTo>
                  <a:pt x="527774" y="423351"/>
                  <a:pt x="528520" y="442202"/>
                  <a:pt x="534387" y="448379"/>
                </a:cubicBezTo>
                <a:lnTo>
                  <a:pt x="554653" y="469254"/>
                </a:lnTo>
                <a:cubicBezTo>
                  <a:pt x="559026" y="473833"/>
                  <a:pt x="558919" y="481076"/>
                  <a:pt x="554333" y="485549"/>
                </a:cubicBezTo>
                <a:lnTo>
                  <a:pt x="477428" y="559675"/>
                </a:lnTo>
                <a:cubicBezTo>
                  <a:pt x="472948" y="564148"/>
                  <a:pt x="465588" y="563935"/>
                  <a:pt x="461109" y="559355"/>
                </a:cubicBezTo>
                <a:lnTo>
                  <a:pt x="440842" y="538481"/>
                </a:lnTo>
                <a:cubicBezTo>
                  <a:pt x="434229" y="531558"/>
                  <a:pt x="414710" y="531026"/>
                  <a:pt x="398923" y="537416"/>
                </a:cubicBezTo>
                <a:cubicBezTo>
                  <a:pt x="382391" y="544232"/>
                  <a:pt x="369378" y="557332"/>
                  <a:pt x="369378" y="567343"/>
                </a:cubicBezTo>
                <a:lnTo>
                  <a:pt x="369378" y="596419"/>
                </a:lnTo>
                <a:cubicBezTo>
                  <a:pt x="369378" y="602809"/>
                  <a:pt x="364258" y="607921"/>
                  <a:pt x="357858" y="607921"/>
                </a:cubicBezTo>
                <a:lnTo>
                  <a:pt x="250980" y="607921"/>
                </a:lnTo>
                <a:cubicBezTo>
                  <a:pt x="244581" y="607921"/>
                  <a:pt x="239461" y="602809"/>
                  <a:pt x="239461" y="596419"/>
                </a:cubicBezTo>
                <a:lnTo>
                  <a:pt x="239461" y="567343"/>
                </a:lnTo>
                <a:cubicBezTo>
                  <a:pt x="239461" y="557332"/>
                  <a:pt x="226448" y="544232"/>
                  <a:pt x="209915" y="537522"/>
                </a:cubicBezTo>
                <a:cubicBezTo>
                  <a:pt x="193915" y="531132"/>
                  <a:pt x="174502" y="531665"/>
                  <a:pt x="167889" y="538481"/>
                </a:cubicBezTo>
                <a:lnTo>
                  <a:pt x="147730" y="559355"/>
                </a:lnTo>
                <a:cubicBezTo>
                  <a:pt x="145596" y="561592"/>
                  <a:pt x="142717" y="562870"/>
                  <a:pt x="139623" y="562977"/>
                </a:cubicBezTo>
                <a:cubicBezTo>
                  <a:pt x="136637" y="562657"/>
                  <a:pt x="133543" y="561805"/>
                  <a:pt x="131410" y="559675"/>
                </a:cubicBezTo>
                <a:lnTo>
                  <a:pt x="54505" y="485549"/>
                </a:lnTo>
                <a:cubicBezTo>
                  <a:pt x="52372" y="483419"/>
                  <a:pt x="51092" y="480543"/>
                  <a:pt x="50986" y="477454"/>
                </a:cubicBezTo>
                <a:cubicBezTo>
                  <a:pt x="50986" y="474366"/>
                  <a:pt x="52159" y="471490"/>
                  <a:pt x="54292" y="469254"/>
                </a:cubicBezTo>
                <a:lnTo>
                  <a:pt x="74452" y="448379"/>
                </a:lnTo>
                <a:cubicBezTo>
                  <a:pt x="80318" y="442308"/>
                  <a:pt x="81171" y="423457"/>
                  <a:pt x="72212" y="402476"/>
                </a:cubicBezTo>
                <a:cubicBezTo>
                  <a:pt x="63252" y="381388"/>
                  <a:pt x="49066" y="368821"/>
                  <a:pt x="40639" y="368821"/>
                </a:cubicBezTo>
                <a:lnTo>
                  <a:pt x="11520" y="368821"/>
                </a:lnTo>
                <a:cubicBezTo>
                  <a:pt x="5120" y="368821"/>
                  <a:pt x="0" y="363709"/>
                  <a:pt x="0" y="357319"/>
                </a:cubicBezTo>
                <a:lnTo>
                  <a:pt x="0" y="250602"/>
                </a:lnTo>
                <a:cubicBezTo>
                  <a:pt x="0" y="244212"/>
                  <a:pt x="5227" y="239100"/>
                  <a:pt x="11520" y="239100"/>
                </a:cubicBezTo>
                <a:lnTo>
                  <a:pt x="40639" y="239100"/>
                </a:lnTo>
                <a:cubicBezTo>
                  <a:pt x="49172" y="239100"/>
                  <a:pt x="63252" y="226533"/>
                  <a:pt x="72212" y="205551"/>
                </a:cubicBezTo>
                <a:cubicBezTo>
                  <a:pt x="81171" y="184570"/>
                  <a:pt x="80318" y="165719"/>
                  <a:pt x="74452" y="159542"/>
                </a:cubicBezTo>
                <a:lnTo>
                  <a:pt x="54292" y="138667"/>
                </a:lnTo>
                <a:cubicBezTo>
                  <a:pt x="49812" y="134088"/>
                  <a:pt x="49919" y="126845"/>
                  <a:pt x="54505" y="122372"/>
                </a:cubicBezTo>
                <a:lnTo>
                  <a:pt x="131410" y="48246"/>
                </a:lnTo>
                <a:cubicBezTo>
                  <a:pt x="133650" y="46116"/>
                  <a:pt x="136850" y="45370"/>
                  <a:pt x="139623" y="45051"/>
                </a:cubicBezTo>
                <a:cubicBezTo>
                  <a:pt x="142717" y="45051"/>
                  <a:pt x="145596" y="46329"/>
                  <a:pt x="147730" y="48566"/>
                </a:cubicBezTo>
                <a:lnTo>
                  <a:pt x="167996" y="69440"/>
                </a:lnTo>
                <a:cubicBezTo>
                  <a:pt x="174609" y="76363"/>
                  <a:pt x="194022" y="76895"/>
                  <a:pt x="209915" y="70505"/>
                </a:cubicBezTo>
                <a:cubicBezTo>
                  <a:pt x="226448" y="63689"/>
                  <a:pt x="239461" y="50589"/>
                  <a:pt x="239461" y="40578"/>
                </a:cubicBezTo>
                <a:lnTo>
                  <a:pt x="239461" y="11502"/>
                </a:lnTo>
                <a:cubicBezTo>
                  <a:pt x="239461" y="5112"/>
                  <a:pt x="244581" y="0"/>
                  <a:pt x="2509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dart-board-target_18175">
            <a:extLst>
              <a:ext uri="{FF2B5EF4-FFF2-40B4-BE49-F238E27FC236}">
                <a16:creationId xmlns:a16="http://schemas.microsoft.com/office/drawing/2014/main" id="{B9118687-48A3-FA1C-C0A5-4E56BADCA4CE}"/>
              </a:ext>
            </a:extLst>
          </p:cNvPr>
          <p:cNvSpPr/>
          <p:nvPr/>
        </p:nvSpPr>
        <p:spPr>
          <a:xfrm>
            <a:off x="7247721" y="1781513"/>
            <a:ext cx="609685" cy="514441"/>
          </a:xfrm>
          <a:custGeom>
            <a:avLst/>
            <a:gdLst>
              <a:gd name="T0" fmla="*/ 5367 w 5473"/>
              <a:gd name="T1" fmla="*/ 1996 h 4625"/>
              <a:gd name="T2" fmla="*/ 5234 w 5473"/>
              <a:gd name="T3" fmla="*/ 1996 h 4625"/>
              <a:gd name="T4" fmla="*/ 4659 w 5473"/>
              <a:gd name="T5" fmla="*/ 1996 h 4625"/>
              <a:gd name="T6" fmla="*/ 4202 w 5473"/>
              <a:gd name="T7" fmla="*/ 1996 h 4625"/>
              <a:gd name="T8" fmla="*/ 2102 w 5473"/>
              <a:gd name="T9" fmla="*/ 0 h 4625"/>
              <a:gd name="T10" fmla="*/ 0 w 5473"/>
              <a:gd name="T11" fmla="*/ 2103 h 4625"/>
              <a:gd name="T12" fmla="*/ 974 w 5473"/>
              <a:gd name="T13" fmla="*/ 3876 h 4625"/>
              <a:gd name="T14" fmla="*/ 689 w 5473"/>
              <a:gd name="T15" fmla="*/ 4376 h 4625"/>
              <a:gd name="T16" fmla="*/ 751 w 5473"/>
              <a:gd name="T17" fmla="*/ 4603 h 4625"/>
              <a:gd name="T18" fmla="*/ 834 w 5473"/>
              <a:gd name="T19" fmla="*/ 4625 h 4625"/>
              <a:gd name="T20" fmla="*/ 979 w 5473"/>
              <a:gd name="T21" fmla="*/ 4541 h 4625"/>
              <a:gd name="T22" fmla="*/ 1269 w 5473"/>
              <a:gd name="T23" fmla="*/ 4032 h 4625"/>
              <a:gd name="T24" fmla="*/ 2102 w 5473"/>
              <a:gd name="T25" fmla="*/ 4205 h 4625"/>
              <a:gd name="T26" fmla="*/ 2936 w 5473"/>
              <a:gd name="T27" fmla="*/ 4032 h 4625"/>
              <a:gd name="T28" fmla="*/ 3226 w 5473"/>
              <a:gd name="T29" fmla="*/ 4541 h 4625"/>
              <a:gd name="T30" fmla="*/ 3371 w 5473"/>
              <a:gd name="T31" fmla="*/ 4625 h 4625"/>
              <a:gd name="T32" fmla="*/ 3454 w 5473"/>
              <a:gd name="T33" fmla="*/ 4603 h 4625"/>
              <a:gd name="T34" fmla="*/ 3516 w 5473"/>
              <a:gd name="T35" fmla="*/ 4376 h 4625"/>
              <a:gd name="T36" fmla="*/ 3230 w 5473"/>
              <a:gd name="T37" fmla="*/ 3876 h 4625"/>
              <a:gd name="T38" fmla="*/ 4183 w 5473"/>
              <a:gd name="T39" fmla="*/ 2403 h 4625"/>
              <a:gd name="T40" fmla="*/ 3846 w 5473"/>
              <a:gd name="T41" fmla="*/ 2403 h 4625"/>
              <a:gd name="T42" fmla="*/ 2102 w 5473"/>
              <a:gd name="T43" fmla="*/ 3872 h 4625"/>
              <a:gd name="T44" fmla="*/ 333 w 5473"/>
              <a:gd name="T45" fmla="*/ 2103 h 4625"/>
              <a:gd name="T46" fmla="*/ 2102 w 5473"/>
              <a:gd name="T47" fmla="*/ 333 h 4625"/>
              <a:gd name="T48" fmla="*/ 3868 w 5473"/>
              <a:gd name="T49" fmla="*/ 1996 h 4625"/>
              <a:gd name="T50" fmla="*/ 3648 w 5473"/>
              <a:gd name="T51" fmla="*/ 1996 h 4625"/>
              <a:gd name="T52" fmla="*/ 2102 w 5473"/>
              <a:gd name="T53" fmla="*/ 553 h 4625"/>
              <a:gd name="T54" fmla="*/ 553 w 5473"/>
              <a:gd name="T55" fmla="*/ 2103 h 4625"/>
              <a:gd name="T56" fmla="*/ 2102 w 5473"/>
              <a:gd name="T57" fmla="*/ 3652 h 4625"/>
              <a:gd name="T58" fmla="*/ 3622 w 5473"/>
              <a:gd name="T59" fmla="*/ 2403 h 4625"/>
              <a:gd name="T60" fmla="*/ 3281 w 5473"/>
              <a:gd name="T61" fmla="*/ 2403 h 4625"/>
              <a:gd name="T62" fmla="*/ 2102 w 5473"/>
              <a:gd name="T63" fmla="*/ 3319 h 4625"/>
              <a:gd name="T64" fmla="*/ 886 w 5473"/>
              <a:gd name="T65" fmla="*/ 2103 h 4625"/>
              <a:gd name="T66" fmla="*/ 2102 w 5473"/>
              <a:gd name="T67" fmla="*/ 887 h 4625"/>
              <a:gd name="T68" fmla="*/ 3314 w 5473"/>
              <a:gd name="T69" fmla="*/ 1996 h 4625"/>
              <a:gd name="T70" fmla="*/ 3093 w 5473"/>
              <a:gd name="T71" fmla="*/ 1996 h 4625"/>
              <a:gd name="T72" fmla="*/ 2102 w 5473"/>
              <a:gd name="T73" fmla="*/ 1106 h 4625"/>
              <a:gd name="T74" fmla="*/ 1106 w 5473"/>
              <a:gd name="T75" fmla="*/ 2103 h 4625"/>
              <a:gd name="T76" fmla="*/ 2102 w 5473"/>
              <a:gd name="T77" fmla="*/ 3099 h 4625"/>
              <a:gd name="T78" fmla="*/ 3052 w 5473"/>
              <a:gd name="T79" fmla="*/ 2403 h 4625"/>
              <a:gd name="T80" fmla="*/ 2693 w 5473"/>
              <a:gd name="T81" fmla="*/ 2403 h 4625"/>
              <a:gd name="T82" fmla="*/ 2102 w 5473"/>
              <a:gd name="T83" fmla="*/ 2765 h 4625"/>
              <a:gd name="T84" fmla="*/ 1439 w 5473"/>
              <a:gd name="T85" fmla="*/ 2103 h 4625"/>
              <a:gd name="T86" fmla="*/ 2102 w 5473"/>
              <a:gd name="T87" fmla="*/ 1440 h 4625"/>
              <a:gd name="T88" fmla="*/ 2757 w 5473"/>
              <a:gd name="T89" fmla="*/ 1996 h 4625"/>
              <a:gd name="T90" fmla="*/ 2102 w 5473"/>
              <a:gd name="T91" fmla="*/ 1996 h 4625"/>
              <a:gd name="T92" fmla="*/ 1996 w 5473"/>
              <a:gd name="T93" fmla="*/ 2103 h 4625"/>
              <a:gd name="T94" fmla="*/ 2102 w 5473"/>
              <a:gd name="T95" fmla="*/ 2209 h 4625"/>
              <a:gd name="T96" fmla="*/ 4552 w 5473"/>
              <a:gd name="T97" fmla="*/ 2209 h 4625"/>
              <a:gd name="T98" fmla="*/ 4552 w 5473"/>
              <a:gd name="T99" fmla="*/ 2895 h 4625"/>
              <a:gd name="T100" fmla="*/ 4607 w 5473"/>
              <a:gd name="T101" fmla="*/ 2988 h 4625"/>
              <a:gd name="T102" fmla="*/ 4714 w 5473"/>
              <a:gd name="T103" fmla="*/ 2986 h 4625"/>
              <a:gd name="T104" fmla="*/ 5020 w 5473"/>
              <a:gd name="T105" fmla="*/ 2800 h 4625"/>
              <a:gd name="T106" fmla="*/ 5309 w 5473"/>
              <a:gd name="T107" fmla="*/ 2985 h 4625"/>
              <a:gd name="T108" fmla="*/ 5367 w 5473"/>
              <a:gd name="T109" fmla="*/ 3002 h 4625"/>
              <a:gd name="T110" fmla="*/ 5418 w 5473"/>
              <a:gd name="T111" fmla="*/ 2989 h 4625"/>
              <a:gd name="T112" fmla="*/ 5473 w 5473"/>
              <a:gd name="T113" fmla="*/ 2895 h 4625"/>
              <a:gd name="T114" fmla="*/ 5473 w 5473"/>
              <a:gd name="T115" fmla="*/ 2103 h 4625"/>
              <a:gd name="T116" fmla="*/ 5367 w 5473"/>
              <a:gd name="T117" fmla="*/ 1996 h 4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473" h="4625">
                <a:moveTo>
                  <a:pt x="5367" y="1996"/>
                </a:moveTo>
                <a:lnTo>
                  <a:pt x="5234" y="1996"/>
                </a:lnTo>
                <a:lnTo>
                  <a:pt x="4659" y="1996"/>
                </a:lnTo>
                <a:lnTo>
                  <a:pt x="4202" y="1996"/>
                </a:lnTo>
                <a:cubicBezTo>
                  <a:pt x="4146" y="886"/>
                  <a:pt x="3226" y="0"/>
                  <a:pt x="2102" y="0"/>
                </a:cubicBezTo>
                <a:cubicBezTo>
                  <a:pt x="943" y="0"/>
                  <a:pt x="0" y="943"/>
                  <a:pt x="0" y="2103"/>
                </a:cubicBezTo>
                <a:cubicBezTo>
                  <a:pt x="0" y="2847"/>
                  <a:pt x="389" y="3502"/>
                  <a:pt x="974" y="3876"/>
                </a:cubicBezTo>
                <a:lnTo>
                  <a:pt x="689" y="4376"/>
                </a:lnTo>
                <a:cubicBezTo>
                  <a:pt x="643" y="4456"/>
                  <a:pt x="671" y="4558"/>
                  <a:pt x="751" y="4603"/>
                </a:cubicBezTo>
                <a:cubicBezTo>
                  <a:pt x="777" y="4618"/>
                  <a:pt x="806" y="4625"/>
                  <a:pt x="834" y="4625"/>
                </a:cubicBezTo>
                <a:cubicBezTo>
                  <a:pt x="892" y="4625"/>
                  <a:pt x="948" y="4595"/>
                  <a:pt x="979" y="4541"/>
                </a:cubicBezTo>
                <a:lnTo>
                  <a:pt x="1269" y="4032"/>
                </a:lnTo>
                <a:cubicBezTo>
                  <a:pt x="1525" y="4143"/>
                  <a:pt x="1806" y="4205"/>
                  <a:pt x="2102" y="4205"/>
                </a:cubicBezTo>
                <a:cubicBezTo>
                  <a:pt x="2398" y="4205"/>
                  <a:pt x="2680" y="4143"/>
                  <a:pt x="2936" y="4032"/>
                </a:cubicBezTo>
                <a:lnTo>
                  <a:pt x="3226" y="4541"/>
                </a:lnTo>
                <a:cubicBezTo>
                  <a:pt x="3257" y="4595"/>
                  <a:pt x="3313" y="4625"/>
                  <a:pt x="3371" y="4625"/>
                </a:cubicBezTo>
                <a:cubicBezTo>
                  <a:pt x="3399" y="4625"/>
                  <a:pt x="3428" y="4618"/>
                  <a:pt x="3454" y="4603"/>
                </a:cubicBezTo>
                <a:cubicBezTo>
                  <a:pt x="3534" y="4558"/>
                  <a:pt x="3561" y="4456"/>
                  <a:pt x="3516" y="4376"/>
                </a:cubicBezTo>
                <a:lnTo>
                  <a:pt x="3230" y="3876"/>
                </a:lnTo>
                <a:cubicBezTo>
                  <a:pt x="3736" y="3553"/>
                  <a:pt x="4094" y="3021"/>
                  <a:pt x="4183" y="2403"/>
                </a:cubicBezTo>
                <a:lnTo>
                  <a:pt x="3846" y="2403"/>
                </a:lnTo>
                <a:cubicBezTo>
                  <a:pt x="3703" y="3236"/>
                  <a:pt x="2976" y="3872"/>
                  <a:pt x="2102" y="3872"/>
                </a:cubicBezTo>
                <a:cubicBezTo>
                  <a:pt x="1127" y="3872"/>
                  <a:pt x="333" y="3078"/>
                  <a:pt x="333" y="2103"/>
                </a:cubicBezTo>
                <a:cubicBezTo>
                  <a:pt x="333" y="1127"/>
                  <a:pt x="1127" y="333"/>
                  <a:pt x="2102" y="333"/>
                </a:cubicBezTo>
                <a:cubicBezTo>
                  <a:pt x="3042" y="333"/>
                  <a:pt x="3813" y="1070"/>
                  <a:pt x="3868" y="1996"/>
                </a:cubicBezTo>
                <a:lnTo>
                  <a:pt x="3648" y="1996"/>
                </a:lnTo>
                <a:cubicBezTo>
                  <a:pt x="3593" y="1191"/>
                  <a:pt x="2921" y="553"/>
                  <a:pt x="2102" y="553"/>
                </a:cubicBezTo>
                <a:cubicBezTo>
                  <a:pt x="1248" y="553"/>
                  <a:pt x="553" y="1248"/>
                  <a:pt x="553" y="2103"/>
                </a:cubicBezTo>
                <a:cubicBezTo>
                  <a:pt x="553" y="2957"/>
                  <a:pt x="1248" y="3652"/>
                  <a:pt x="2102" y="3652"/>
                </a:cubicBezTo>
                <a:cubicBezTo>
                  <a:pt x="2854" y="3652"/>
                  <a:pt x="3482" y="3114"/>
                  <a:pt x="3622" y="2403"/>
                </a:cubicBezTo>
                <a:lnTo>
                  <a:pt x="3281" y="2403"/>
                </a:lnTo>
                <a:cubicBezTo>
                  <a:pt x="3147" y="2929"/>
                  <a:pt x="2669" y="3319"/>
                  <a:pt x="2102" y="3319"/>
                </a:cubicBezTo>
                <a:cubicBezTo>
                  <a:pt x="1432" y="3319"/>
                  <a:pt x="886" y="2773"/>
                  <a:pt x="886" y="2103"/>
                </a:cubicBezTo>
                <a:cubicBezTo>
                  <a:pt x="886" y="1432"/>
                  <a:pt x="1432" y="887"/>
                  <a:pt x="2102" y="887"/>
                </a:cubicBezTo>
                <a:cubicBezTo>
                  <a:pt x="2737" y="887"/>
                  <a:pt x="3259" y="1375"/>
                  <a:pt x="3314" y="1996"/>
                </a:cubicBezTo>
                <a:lnTo>
                  <a:pt x="3093" y="1996"/>
                </a:lnTo>
                <a:cubicBezTo>
                  <a:pt x="3039" y="1497"/>
                  <a:pt x="2616" y="1106"/>
                  <a:pt x="2102" y="1106"/>
                </a:cubicBezTo>
                <a:cubicBezTo>
                  <a:pt x="1553" y="1106"/>
                  <a:pt x="1106" y="1553"/>
                  <a:pt x="1106" y="2103"/>
                </a:cubicBezTo>
                <a:cubicBezTo>
                  <a:pt x="1106" y="2652"/>
                  <a:pt x="1553" y="3099"/>
                  <a:pt x="2102" y="3099"/>
                </a:cubicBezTo>
                <a:cubicBezTo>
                  <a:pt x="2547" y="3099"/>
                  <a:pt x="2925" y="2806"/>
                  <a:pt x="3052" y="2403"/>
                </a:cubicBezTo>
                <a:lnTo>
                  <a:pt x="2693" y="2403"/>
                </a:lnTo>
                <a:cubicBezTo>
                  <a:pt x="2583" y="2618"/>
                  <a:pt x="2360" y="2765"/>
                  <a:pt x="2102" y="2765"/>
                </a:cubicBezTo>
                <a:cubicBezTo>
                  <a:pt x="1737" y="2765"/>
                  <a:pt x="1439" y="2468"/>
                  <a:pt x="1439" y="2103"/>
                </a:cubicBezTo>
                <a:cubicBezTo>
                  <a:pt x="1439" y="1737"/>
                  <a:pt x="1737" y="1440"/>
                  <a:pt x="2102" y="1440"/>
                </a:cubicBezTo>
                <a:cubicBezTo>
                  <a:pt x="2432" y="1440"/>
                  <a:pt x="2705" y="1681"/>
                  <a:pt x="2757" y="1996"/>
                </a:cubicBezTo>
                <a:lnTo>
                  <a:pt x="2102" y="1996"/>
                </a:lnTo>
                <a:cubicBezTo>
                  <a:pt x="2044" y="1996"/>
                  <a:pt x="1996" y="2044"/>
                  <a:pt x="1996" y="2103"/>
                </a:cubicBezTo>
                <a:cubicBezTo>
                  <a:pt x="1996" y="2161"/>
                  <a:pt x="2044" y="2209"/>
                  <a:pt x="2102" y="2209"/>
                </a:cubicBezTo>
                <a:lnTo>
                  <a:pt x="4552" y="2209"/>
                </a:lnTo>
                <a:lnTo>
                  <a:pt x="4552" y="2895"/>
                </a:lnTo>
                <a:cubicBezTo>
                  <a:pt x="4552" y="2934"/>
                  <a:pt x="4573" y="2969"/>
                  <a:pt x="4607" y="2988"/>
                </a:cubicBezTo>
                <a:cubicBezTo>
                  <a:pt x="4640" y="3007"/>
                  <a:pt x="4681" y="3006"/>
                  <a:pt x="4714" y="2986"/>
                </a:cubicBezTo>
                <a:lnTo>
                  <a:pt x="5020" y="2800"/>
                </a:lnTo>
                <a:lnTo>
                  <a:pt x="5309" y="2985"/>
                </a:lnTo>
                <a:cubicBezTo>
                  <a:pt x="5327" y="2996"/>
                  <a:pt x="5347" y="3002"/>
                  <a:pt x="5367" y="3002"/>
                </a:cubicBezTo>
                <a:cubicBezTo>
                  <a:pt x="5384" y="3002"/>
                  <a:pt x="5402" y="2998"/>
                  <a:pt x="5418" y="2989"/>
                </a:cubicBezTo>
                <a:cubicBezTo>
                  <a:pt x="5452" y="2970"/>
                  <a:pt x="5473" y="2934"/>
                  <a:pt x="5473" y="2895"/>
                </a:cubicBezTo>
                <a:lnTo>
                  <a:pt x="5473" y="2103"/>
                </a:lnTo>
                <a:cubicBezTo>
                  <a:pt x="5473" y="2044"/>
                  <a:pt x="5426" y="1996"/>
                  <a:pt x="5367" y="19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32" name="iconfont-1043-183945">
            <a:extLst>
              <a:ext uri="{FF2B5EF4-FFF2-40B4-BE49-F238E27FC236}">
                <a16:creationId xmlns:a16="http://schemas.microsoft.com/office/drawing/2014/main" id="{B43DB655-6BA8-F937-FF26-53FF8EE2AEA6}"/>
              </a:ext>
            </a:extLst>
          </p:cNvPr>
          <p:cNvSpPr/>
          <p:nvPr/>
        </p:nvSpPr>
        <p:spPr>
          <a:xfrm>
            <a:off x="10066314" y="1797496"/>
            <a:ext cx="559104" cy="482474"/>
          </a:xfrm>
          <a:custGeom>
            <a:avLst/>
            <a:gdLst>
              <a:gd name="T0" fmla="*/ 509 w 14834"/>
              <a:gd name="T1" fmla="*/ 12291 h 12800"/>
              <a:gd name="T2" fmla="*/ 509 w 14834"/>
              <a:gd name="T3" fmla="*/ 10860 h 12800"/>
              <a:gd name="T4" fmla="*/ 1197 w 14834"/>
              <a:gd name="T5" fmla="*/ 10860 h 12800"/>
              <a:gd name="T6" fmla="*/ 1197 w 14834"/>
              <a:gd name="T7" fmla="*/ 10351 h 12800"/>
              <a:gd name="T8" fmla="*/ 509 w 14834"/>
              <a:gd name="T9" fmla="*/ 10351 h 12800"/>
              <a:gd name="T10" fmla="*/ 509 w 14834"/>
              <a:gd name="T11" fmla="*/ 7808 h 12800"/>
              <a:gd name="T12" fmla="*/ 1197 w 14834"/>
              <a:gd name="T13" fmla="*/ 7808 h 12800"/>
              <a:gd name="T14" fmla="*/ 1197 w 14834"/>
              <a:gd name="T15" fmla="*/ 7300 h 12800"/>
              <a:gd name="T16" fmla="*/ 509 w 14834"/>
              <a:gd name="T17" fmla="*/ 7300 h 12800"/>
              <a:gd name="T18" fmla="*/ 509 w 14834"/>
              <a:gd name="T19" fmla="*/ 4756 h 12800"/>
              <a:gd name="T20" fmla="*/ 1197 w 14834"/>
              <a:gd name="T21" fmla="*/ 4756 h 12800"/>
              <a:gd name="T22" fmla="*/ 1197 w 14834"/>
              <a:gd name="T23" fmla="*/ 4248 h 12800"/>
              <a:gd name="T24" fmla="*/ 509 w 14834"/>
              <a:gd name="T25" fmla="*/ 4248 h 12800"/>
              <a:gd name="T26" fmla="*/ 509 w 14834"/>
              <a:gd name="T27" fmla="*/ 1705 h 12800"/>
              <a:gd name="T28" fmla="*/ 1197 w 14834"/>
              <a:gd name="T29" fmla="*/ 1705 h 12800"/>
              <a:gd name="T30" fmla="*/ 1197 w 14834"/>
              <a:gd name="T31" fmla="*/ 1196 h 12800"/>
              <a:gd name="T32" fmla="*/ 509 w 14834"/>
              <a:gd name="T33" fmla="*/ 1196 h 12800"/>
              <a:gd name="T34" fmla="*/ 509 w 14834"/>
              <a:gd name="T35" fmla="*/ 0 h 12800"/>
              <a:gd name="T36" fmla="*/ 0 w 14834"/>
              <a:gd name="T37" fmla="*/ 0 h 12800"/>
              <a:gd name="T38" fmla="*/ 0 w 14834"/>
              <a:gd name="T39" fmla="*/ 12800 h 12800"/>
              <a:gd name="T40" fmla="*/ 14834 w 14834"/>
              <a:gd name="T41" fmla="*/ 12800 h 12800"/>
              <a:gd name="T42" fmla="*/ 14834 w 14834"/>
              <a:gd name="T43" fmla="*/ 12291 h 12800"/>
              <a:gd name="T44" fmla="*/ 509 w 14834"/>
              <a:gd name="T45" fmla="*/ 12291 h 12800"/>
              <a:gd name="T46" fmla="*/ 2454 w 14834"/>
              <a:gd name="T47" fmla="*/ 11905 h 12800"/>
              <a:gd name="T48" fmla="*/ 4037 w 14834"/>
              <a:gd name="T49" fmla="*/ 11905 h 12800"/>
              <a:gd name="T50" fmla="*/ 4278 w 14834"/>
              <a:gd name="T51" fmla="*/ 11665 h 12800"/>
              <a:gd name="T52" fmla="*/ 4278 w 14834"/>
              <a:gd name="T53" fmla="*/ 7160 h 12800"/>
              <a:gd name="T54" fmla="*/ 4037 w 14834"/>
              <a:gd name="T55" fmla="*/ 6919 h 12800"/>
              <a:gd name="T56" fmla="*/ 2454 w 14834"/>
              <a:gd name="T57" fmla="*/ 6919 h 12800"/>
              <a:gd name="T58" fmla="*/ 2214 w 14834"/>
              <a:gd name="T59" fmla="*/ 7160 h 12800"/>
              <a:gd name="T60" fmla="*/ 2214 w 14834"/>
              <a:gd name="T61" fmla="*/ 11665 h 12800"/>
              <a:gd name="T62" fmla="*/ 2454 w 14834"/>
              <a:gd name="T63" fmla="*/ 11905 h 12800"/>
              <a:gd name="T64" fmla="*/ 5703 w 14834"/>
              <a:gd name="T65" fmla="*/ 11905 h 12800"/>
              <a:gd name="T66" fmla="*/ 7286 w 14834"/>
              <a:gd name="T67" fmla="*/ 11905 h 12800"/>
              <a:gd name="T68" fmla="*/ 7526 w 14834"/>
              <a:gd name="T69" fmla="*/ 11665 h 12800"/>
              <a:gd name="T70" fmla="*/ 7526 w 14834"/>
              <a:gd name="T71" fmla="*/ 5374 h 12800"/>
              <a:gd name="T72" fmla="*/ 7286 w 14834"/>
              <a:gd name="T73" fmla="*/ 5134 h 12800"/>
              <a:gd name="T74" fmla="*/ 5703 w 14834"/>
              <a:gd name="T75" fmla="*/ 5134 h 12800"/>
              <a:gd name="T76" fmla="*/ 5463 w 14834"/>
              <a:gd name="T77" fmla="*/ 5374 h 12800"/>
              <a:gd name="T78" fmla="*/ 5463 w 14834"/>
              <a:gd name="T79" fmla="*/ 11665 h 12800"/>
              <a:gd name="T80" fmla="*/ 5703 w 14834"/>
              <a:gd name="T81" fmla="*/ 11905 h 12800"/>
              <a:gd name="T82" fmla="*/ 8952 w 14834"/>
              <a:gd name="T83" fmla="*/ 11905 h 12800"/>
              <a:gd name="T84" fmla="*/ 10535 w 14834"/>
              <a:gd name="T85" fmla="*/ 11905 h 12800"/>
              <a:gd name="T86" fmla="*/ 10776 w 14834"/>
              <a:gd name="T87" fmla="*/ 11665 h 12800"/>
              <a:gd name="T88" fmla="*/ 10776 w 14834"/>
              <a:gd name="T89" fmla="*/ 3589 h 12800"/>
              <a:gd name="T90" fmla="*/ 10535 w 14834"/>
              <a:gd name="T91" fmla="*/ 3349 h 12800"/>
              <a:gd name="T92" fmla="*/ 8952 w 14834"/>
              <a:gd name="T93" fmla="*/ 3349 h 12800"/>
              <a:gd name="T94" fmla="*/ 8712 w 14834"/>
              <a:gd name="T95" fmla="*/ 3589 h 12800"/>
              <a:gd name="T96" fmla="*/ 8712 w 14834"/>
              <a:gd name="T97" fmla="*/ 11665 h 12800"/>
              <a:gd name="T98" fmla="*/ 8952 w 14834"/>
              <a:gd name="T99" fmla="*/ 11905 h 12800"/>
              <a:gd name="T100" fmla="*/ 12201 w 14834"/>
              <a:gd name="T101" fmla="*/ 11905 h 12800"/>
              <a:gd name="T102" fmla="*/ 13784 w 14834"/>
              <a:gd name="T103" fmla="*/ 11905 h 12800"/>
              <a:gd name="T104" fmla="*/ 14025 w 14834"/>
              <a:gd name="T105" fmla="*/ 11665 h 12800"/>
              <a:gd name="T106" fmla="*/ 14025 w 14834"/>
              <a:gd name="T107" fmla="*/ 1804 h 12800"/>
              <a:gd name="T108" fmla="*/ 13784 w 14834"/>
              <a:gd name="T109" fmla="*/ 1564 h 12800"/>
              <a:gd name="T110" fmla="*/ 12201 w 14834"/>
              <a:gd name="T111" fmla="*/ 1564 h 12800"/>
              <a:gd name="T112" fmla="*/ 11961 w 14834"/>
              <a:gd name="T113" fmla="*/ 1804 h 12800"/>
              <a:gd name="T114" fmla="*/ 11961 w 14834"/>
              <a:gd name="T115" fmla="*/ 11665 h 12800"/>
              <a:gd name="T116" fmla="*/ 12201 w 14834"/>
              <a:gd name="T117" fmla="*/ 11905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834" h="12800">
                <a:moveTo>
                  <a:pt x="509" y="12291"/>
                </a:moveTo>
                <a:lnTo>
                  <a:pt x="509" y="10860"/>
                </a:lnTo>
                <a:lnTo>
                  <a:pt x="1197" y="10860"/>
                </a:lnTo>
                <a:lnTo>
                  <a:pt x="1197" y="10351"/>
                </a:lnTo>
                <a:lnTo>
                  <a:pt x="509" y="10351"/>
                </a:lnTo>
                <a:lnTo>
                  <a:pt x="509" y="7808"/>
                </a:lnTo>
                <a:lnTo>
                  <a:pt x="1197" y="7808"/>
                </a:lnTo>
                <a:lnTo>
                  <a:pt x="1197" y="7300"/>
                </a:lnTo>
                <a:lnTo>
                  <a:pt x="509" y="7300"/>
                </a:lnTo>
                <a:lnTo>
                  <a:pt x="509" y="4756"/>
                </a:lnTo>
                <a:lnTo>
                  <a:pt x="1197" y="4756"/>
                </a:lnTo>
                <a:lnTo>
                  <a:pt x="1197" y="4248"/>
                </a:lnTo>
                <a:lnTo>
                  <a:pt x="509" y="4248"/>
                </a:lnTo>
                <a:lnTo>
                  <a:pt x="509" y="1705"/>
                </a:lnTo>
                <a:lnTo>
                  <a:pt x="1197" y="1705"/>
                </a:lnTo>
                <a:lnTo>
                  <a:pt x="1197" y="1196"/>
                </a:lnTo>
                <a:lnTo>
                  <a:pt x="509" y="1196"/>
                </a:lnTo>
                <a:lnTo>
                  <a:pt x="509" y="0"/>
                </a:lnTo>
                <a:lnTo>
                  <a:pt x="0" y="0"/>
                </a:lnTo>
                <a:lnTo>
                  <a:pt x="0" y="12800"/>
                </a:lnTo>
                <a:lnTo>
                  <a:pt x="14834" y="12800"/>
                </a:lnTo>
                <a:lnTo>
                  <a:pt x="14834" y="12291"/>
                </a:lnTo>
                <a:lnTo>
                  <a:pt x="509" y="12291"/>
                </a:lnTo>
                <a:close/>
                <a:moveTo>
                  <a:pt x="2454" y="11905"/>
                </a:moveTo>
                <a:lnTo>
                  <a:pt x="4037" y="11905"/>
                </a:lnTo>
                <a:cubicBezTo>
                  <a:pt x="4169" y="11905"/>
                  <a:pt x="4278" y="11797"/>
                  <a:pt x="4278" y="11665"/>
                </a:cubicBezTo>
                <a:lnTo>
                  <a:pt x="4278" y="7160"/>
                </a:lnTo>
                <a:cubicBezTo>
                  <a:pt x="4278" y="7027"/>
                  <a:pt x="4169" y="6919"/>
                  <a:pt x="4037" y="6919"/>
                </a:cubicBezTo>
                <a:lnTo>
                  <a:pt x="2454" y="6919"/>
                </a:lnTo>
                <a:cubicBezTo>
                  <a:pt x="2322" y="6919"/>
                  <a:pt x="2214" y="7027"/>
                  <a:pt x="2214" y="7160"/>
                </a:cubicBezTo>
                <a:lnTo>
                  <a:pt x="2214" y="11665"/>
                </a:lnTo>
                <a:cubicBezTo>
                  <a:pt x="2214" y="11797"/>
                  <a:pt x="2322" y="11905"/>
                  <a:pt x="2454" y="11905"/>
                </a:cubicBezTo>
                <a:close/>
                <a:moveTo>
                  <a:pt x="5703" y="11905"/>
                </a:moveTo>
                <a:lnTo>
                  <a:pt x="7286" y="11905"/>
                </a:lnTo>
                <a:cubicBezTo>
                  <a:pt x="7418" y="11905"/>
                  <a:pt x="7526" y="11797"/>
                  <a:pt x="7526" y="11665"/>
                </a:cubicBezTo>
                <a:lnTo>
                  <a:pt x="7526" y="5374"/>
                </a:lnTo>
                <a:cubicBezTo>
                  <a:pt x="7526" y="5242"/>
                  <a:pt x="7418" y="5134"/>
                  <a:pt x="7286" y="5134"/>
                </a:cubicBezTo>
                <a:lnTo>
                  <a:pt x="5703" y="5134"/>
                </a:lnTo>
                <a:cubicBezTo>
                  <a:pt x="5571" y="5134"/>
                  <a:pt x="5463" y="5242"/>
                  <a:pt x="5463" y="5374"/>
                </a:cubicBezTo>
                <a:lnTo>
                  <a:pt x="5463" y="11665"/>
                </a:lnTo>
                <a:cubicBezTo>
                  <a:pt x="5463" y="11797"/>
                  <a:pt x="5571" y="11905"/>
                  <a:pt x="5703" y="11905"/>
                </a:cubicBezTo>
                <a:close/>
                <a:moveTo>
                  <a:pt x="8952" y="11905"/>
                </a:moveTo>
                <a:lnTo>
                  <a:pt x="10535" y="11905"/>
                </a:lnTo>
                <a:cubicBezTo>
                  <a:pt x="10667" y="11905"/>
                  <a:pt x="10776" y="11797"/>
                  <a:pt x="10776" y="11665"/>
                </a:cubicBezTo>
                <a:lnTo>
                  <a:pt x="10776" y="3589"/>
                </a:lnTo>
                <a:cubicBezTo>
                  <a:pt x="10776" y="3457"/>
                  <a:pt x="10667" y="3349"/>
                  <a:pt x="10535" y="3349"/>
                </a:cubicBezTo>
                <a:lnTo>
                  <a:pt x="8952" y="3349"/>
                </a:lnTo>
                <a:cubicBezTo>
                  <a:pt x="8820" y="3349"/>
                  <a:pt x="8712" y="3457"/>
                  <a:pt x="8712" y="3589"/>
                </a:cubicBezTo>
                <a:lnTo>
                  <a:pt x="8712" y="11665"/>
                </a:lnTo>
                <a:cubicBezTo>
                  <a:pt x="8712" y="11797"/>
                  <a:pt x="8820" y="11905"/>
                  <a:pt x="8952" y="11905"/>
                </a:cubicBezTo>
                <a:close/>
                <a:moveTo>
                  <a:pt x="12201" y="11905"/>
                </a:moveTo>
                <a:lnTo>
                  <a:pt x="13784" y="11905"/>
                </a:lnTo>
                <a:cubicBezTo>
                  <a:pt x="13916" y="11905"/>
                  <a:pt x="14025" y="11797"/>
                  <a:pt x="14025" y="11665"/>
                </a:cubicBezTo>
                <a:lnTo>
                  <a:pt x="14025" y="1804"/>
                </a:lnTo>
                <a:cubicBezTo>
                  <a:pt x="14025" y="1672"/>
                  <a:pt x="13916" y="1564"/>
                  <a:pt x="13784" y="1564"/>
                </a:cubicBezTo>
                <a:lnTo>
                  <a:pt x="12201" y="1564"/>
                </a:lnTo>
                <a:cubicBezTo>
                  <a:pt x="12069" y="1564"/>
                  <a:pt x="11961" y="1672"/>
                  <a:pt x="11961" y="1804"/>
                </a:cubicBezTo>
                <a:lnTo>
                  <a:pt x="11961" y="11665"/>
                </a:lnTo>
                <a:cubicBezTo>
                  <a:pt x="11961" y="11797"/>
                  <a:pt x="12069" y="11905"/>
                  <a:pt x="12201" y="119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554F1DB-EFA6-CE42-CDAD-557BA72A40C4}"/>
              </a:ext>
            </a:extLst>
          </p:cNvPr>
          <p:cNvGrpSpPr/>
          <p:nvPr/>
        </p:nvGrpSpPr>
        <p:grpSpPr>
          <a:xfrm>
            <a:off x="965589" y="2816776"/>
            <a:ext cx="2000738" cy="2433808"/>
            <a:chOff x="965589" y="2853771"/>
            <a:chExt cx="2000738" cy="243380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0E20819-670A-68BF-900F-B762B33BB7CD}"/>
                </a:ext>
              </a:extLst>
            </p:cNvPr>
            <p:cNvSpPr txBox="1"/>
            <p:nvPr/>
          </p:nvSpPr>
          <p:spPr>
            <a:xfrm>
              <a:off x="965589" y="2853771"/>
              <a:ext cx="200073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006B5E"/>
                  </a:solidFill>
                  <a:latin typeface="+mj-ea"/>
                  <a:ea typeface="+mj-ea"/>
                </a:rPr>
                <a:t>请输入标题</a:t>
              </a:r>
            </a:p>
            <a:p>
              <a:r>
                <a:rPr lang="zh-CN" altLang="en-US" sz="1200" dirty="0">
                  <a:latin typeface="+mn-ea"/>
                </a:rPr>
                <a:t>此处添加详细文本描述，建与标题相关并符合整体语言风格，语言描述尽量简洁生动。</a:t>
              </a:r>
              <a:endParaRPr lang="zh-CN" altLang="en-US" sz="1200" dirty="0"/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722B392-869C-5EF7-FBB4-411A3D69E114}"/>
                </a:ext>
              </a:extLst>
            </p:cNvPr>
            <p:cNvCxnSpPr/>
            <p:nvPr/>
          </p:nvCxnSpPr>
          <p:spPr>
            <a:xfrm>
              <a:off x="1044349" y="3996400"/>
              <a:ext cx="1790291" cy="0"/>
            </a:xfrm>
            <a:prstGeom prst="line">
              <a:avLst/>
            </a:prstGeom>
            <a:ln w="381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D891D2D-96C0-2674-1965-BFC123600E8C}"/>
                </a:ext>
              </a:extLst>
            </p:cNvPr>
            <p:cNvSpPr txBox="1"/>
            <p:nvPr/>
          </p:nvSpPr>
          <p:spPr>
            <a:xfrm>
              <a:off x="1044349" y="4179583"/>
              <a:ext cx="17902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n-ea"/>
                </a:rPr>
                <a:t>此处添加详细文本描述，建与标题相关并符合整体语言风格，语言描述尽量简洁生动。</a:t>
              </a:r>
            </a:p>
            <a:p>
              <a:endParaRPr lang="zh-CN" altLang="en-US" dirty="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C718C70-E99A-06B3-03E3-6EA09675959B}"/>
              </a:ext>
            </a:extLst>
          </p:cNvPr>
          <p:cNvGrpSpPr/>
          <p:nvPr/>
        </p:nvGrpSpPr>
        <p:grpSpPr>
          <a:xfrm>
            <a:off x="3810495" y="2816776"/>
            <a:ext cx="2000738" cy="2433808"/>
            <a:chOff x="3810495" y="2853771"/>
            <a:chExt cx="2000738" cy="243380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DADA9D6-5FF7-E0E4-420A-AC50AC035684}"/>
                </a:ext>
              </a:extLst>
            </p:cNvPr>
            <p:cNvSpPr txBox="1"/>
            <p:nvPr/>
          </p:nvSpPr>
          <p:spPr>
            <a:xfrm>
              <a:off x="3810495" y="2853771"/>
              <a:ext cx="200073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FF8728"/>
                  </a:solidFill>
                  <a:latin typeface="+mj-ea"/>
                  <a:ea typeface="+mj-ea"/>
                </a:rPr>
                <a:t>请输入标题</a:t>
              </a:r>
            </a:p>
            <a:p>
              <a:r>
                <a:rPr lang="zh-CN" altLang="en-US" sz="1200" dirty="0">
                  <a:latin typeface="+mn-ea"/>
                </a:rPr>
                <a:t>此处添加详细文本描述，建与标题相关并符合整体语言风格，语言描述尽量简洁生动。</a:t>
              </a:r>
              <a:endParaRPr lang="zh-CN" altLang="en-US" sz="1200" dirty="0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48802ED5-137E-C4FC-8510-60CF601F471C}"/>
                </a:ext>
              </a:extLst>
            </p:cNvPr>
            <p:cNvCxnSpPr/>
            <p:nvPr/>
          </p:nvCxnSpPr>
          <p:spPr>
            <a:xfrm>
              <a:off x="3889255" y="3996400"/>
              <a:ext cx="1790291" cy="0"/>
            </a:xfrm>
            <a:prstGeom prst="line">
              <a:avLst/>
            </a:prstGeom>
            <a:ln w="38100" cap="rnd">
              <a:solidFill>
                <a:srgbClr val="FF87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1265A0E-00AC-540F-E7AF-9C4AE8526500}"/>
                </a:ext>
              </a:extLst>
            </p:cNvPr>
            <p:cNvSpPr txBox="1"/>
            <p:nvPr/>
          </p:nvSpPr>
          <p:spPr>
            <a:xfrm>
              <a:off x="3889255" y="4179583"/>
              <a:ext cx="17902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n-ea"/>
                </a:rPr>
                <a:t>此处添加详细文本描述，建与标题相关并符合整体语言风格，语言描述尽量简洁生动。</a:t>
              </a:r>
            </a:p>
            <a:p>
              <a:endParaRPr lang="zh-CN" altLang="en-US" dirty="0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D03C468-1CDB-1E0E-4811-0376AB8D2C4E}"/>
              </a:ext>
            </a:extLst>
          </p:cNvPr>
          <p:cNvGrpSpPr/>
          <p:nvPr/>
        </p:nvGrpSpPr>
        <p:grpSpPr>
          <a:xfrm>
            <a:off x="6583106" y="2816776"/>
            <a:ext cx="2000738" cy="2433808"/>
            <a:chOff x="965589" y="2853771"/>
            <a:chExt cx="2000738" cy="243380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32D2244-91FA-8DA0-C792-42800D904EDD}"/>
                </a:ext>
              </a:extLst>
            </p:cNvPr>
            <p:cNvSpPr txBox="1"/>
            <p:nvPr/>
          </p:nvSpPr>
          <p:spPr>
            <a:xfrm>
              <a:off x="965589" y="2853771"/>
              <a:ext cx="200073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006B5E"/>
                  </a:solidFill>
                  <a:latin typeface="+mj-ea"/>
                  <a:ea typeface="+mj-ea"/>
                </a:rPr>
                <a:t>请输入标题</a:t>
              </a:r>
            </a:p>
            <a:p>
              <a:r>
                <a:rPr lang="zh-CN" altLang="en-US" sz="1200" dirty="0">
                  <a:latin typeface="+mn-ea"/>
                </a:rPr>
                <a:t>此处添加详细文本描述，建与标题相关并符合整体语言风格，语言描述尽量简洁生动。</a:t>
              </a:r>
              <a:endParaRPr lang="zh-CN" altLang="en-US" sz="1200" dirty="0"/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B2FDB0C9-960B-D800-E8F4-C10318152779}"/>
                </a:ext>
              </a:extLst>
            </p:cNvPr>
            <p:cNvCxnSpPr/>
            <p:nvPr/>
          </p:nvCxnSpPr>
          <p:spPr>
            <a:xfrm>
              <a:off x="1044349" y="3996400"/>
              <a:ext cx="1790291" cy="0"/>
            </a:xfrm>
            <a:prstGeom prst="line">
              <a:avLst/>
            </a:prstGeom>
            <a:ln w="381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9F0BC13-2791-AB1B-4561-37AFA2227193}"/>
                </a:ext>
              </a:extLst>
            </p:cNvPr>
            <p:cNvSpPr txBox="1"/>
            <p:nvPr/>
          </p:nvSpPr>
          <p:spPr>
            <a:xfrm>
              <a:off x="1044349" y="4179583"/>
              <a:ext cx="17902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n-ea"/>
                </a:rPr>
                <a:t>此处添加详细文本描述，建与标题相关并符合整体语言风格，语言描述尽量简洁生动。</a:t>
              </a:r>
            </a:p>
            <a:p>
              <a:endParaRPr lang="zh-CN" altLang="en-US" dirty="0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2035D06-455C-D795-E4B6-8E6FF5A24787}"/>
              </a:ext>
            </a:extLst>
          </p:cNvPr>
          <p:cNvGrpSpPr/>
          <p:nvPr/>
        </p:nvGrpSpPr>
        <p:grpSpPr>
          <a:xfrm>
            <a:off x="9428012" y="2816776"/>
            <a:ext cx="2000738" cy="2433808"/>
            <a:chOff x="3810495" y="2853771"/>
            <a:chExt cx="2000738" cy="243380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42A0877-E61B-37FA-66ED-5080DA3A9524}"/>
                </a:ext>
              </a:extLst>
            </p:cNvPr>
            <p:cNvSpPr txBox="1"/>
            <p:nvPr/>
          </p:nvSpPr>
          <p:spPr>
            <a:xfrm>
              <a:off x="3810495" y="2853771"/>
              <a:ext cx="200073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FF8728"/>
                  </a:solidFill>
                  <a:latin typeface="+mj-ea"/>
                  <a:ea typeface="+mj-ea"/>
                </a:rPr>
                <a:t>请输入标题</a:t>
              </a:r>
            </a:p>
            <a:p>
              <a:r>
                <a:rPr lang="zh-CN" altLang="en-US" sz="1200" dirty="0">
                  <a:latin typeface="+mn-ea"/>
                </a:rPr>
                <a:t>此处添加详细文本描述，建与标题相关并符合整体语言风格，语言描述尽量简洁生动。</a:t>
              </a:r>
              <a:endParaRPr lang="zh-CN" altLang="en-US" sz="1200" dirty="0"/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4F93F94B-D0C0-C000-6914-4F35D1AF7708}"/>
                </a:ext>
              </a:extLst>
            </p:cNvPr>
            <p:cNvCxnSpPr/>
            <p:nvPr/>
          </p:nvCxnSpPr>
          <p:spPr>
            <a:xfrm>
              <a:off x="3889255" y="3996400"/>
              <a:ext cx="1790291" cy="0"/>
            </a:xfrm>
            <a:prstGeom prst="line">
              <a:avLst/>
            </a:prstGeom>
            <a:ln w="38100" cap="rnd">
              <a:solidFill>
                <a:srgbClr val="FF87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6725191-1F6F-F150-E699-854B9D6F2506}"/>
                </a:ext>
              </a:extLst>
            </p:cNvPr>
            <p:cNvSpPr txBox="1"/>
            <p:nvPr/>
          </p:nvSpPr>
          <p:spPr>
            <a:xfrm>
              <a:off x="3889255" y="4179583"/>
              <a:ext cx="179029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+mn-ea"/>
                </a:rPr>
                <a:t>此处添加详细文本描述，建与标题相关并符合整体语言风格，语言描述尽量简洁生动。</a:t>
              </a:r>
            </a:p>
            <a:p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01410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8BA8F09-44C4-9D5D-59FB-3609E1191346}"/>
              </a:ext>
            </a:extLst>
          </p:cNvPr>
          <p:cNvSpPr/>
          <p:nvPr/>
        </p:nvSpPr>
        <p:spPr>
          <a:xfrm>
            <a:off x="0" y="6222999"/>
            <a:ext cx="12192000" cy="635001"/>
          </a:xfrm>
          <a:prstGeom prst="rect">
            <a:avLst/>
          </a:prstGeom>
          <a:solidFill>
            <a:srgbClr val="00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B74142C-285D-EE43-BCB3-968C9890DB49}"/>
              </a:ext>
            </a:extLst>
          </p:cNvPr>
          <p:cNvSpPr/>
          <p:nvPr/>
        </p:nvSpPr>
        <p:spPr>
          <a:xfrm>
            <a:off x="0" y="5923280"/>
            <a:ext cx="12192000" cy="299719"/>
          </a:xfrm>
          <a:prstGeom prst="rect">
            <a:avLst/>
          </a:prstGeom>
          <a:solidFill>
            <a:srgbClr val="FF87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FCB0455-D331-94E7-0219-9217BEC7867F}"/>
              </a:ext>
            </a:extLst>
          </p:cNvPr>
          <p:cNvGrpSpPr/>
          <p:nvPr/>
        </p:nvGrpSpPr>
        <p:grpSpPr>
          <a:xfrm>
            <a:off x="10674728" y="5971282"/>
            <a:ext cx="2043944" cy="2043944"/>
            <a:chOff x="-5758096" y="-1899164"/>
            <a:chExt cx="2043944" cy="204394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099E0B2-A52B-DE6D-02AF-23B056CAD7A4}"/>
                </a:ext>
              </a:extLst>
            </p:cNvPr>
            <p:cNvSpPr/>
            <p:nvPr/>
          </p:nvSpPr>
          <p:spPr>
            <a:xfrm>
              <a:off x="-5758096" y="-1899164"/>
              <a:ext cx="2043944" cy="2043944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392D28B-2511-031B-B17E-73684F82E3A5}"/>
                </a:ext>
              </a:extLst>
            </p:cNvPr>
            <p:cNvSpPr/>
            <p:nvPr/>
          </p:nvSpPr>
          <p:spPr>
            <a:xfrm>
              <a:off x="-5607292" y="-1748358"/>
              <a:ext cx="1742336" cy="1742335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1241262-901F-B7D6-806B-6967E2922420}"/>
                </a:ext>
              </a:extLst>
            </p:cNvPr>
            <p:cNvSpPr/>
            <p:nvPr/>
          </p:nvSpPr>
          <p:spPr>
            <a:xfrm>
              <a:off x="-5456486" y="-1597554"/>
              <a:ext cx="1440728" cy="1440726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A0E93FB-2EB8-6730-C076-76B423919ED1}"/>
                </a:ext>
              </a:extLst>
            </p:cNvPr>
            <p:cNvSpPr/>
            <p:nvPr/>
          </p:nvSpPr>
          <p:spPr>
            <a:xfrm>
              <a:off x="-5305681" y="-1446750"/>
              <a:ext cx="1139119" cy="1139118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04E39BA-4EC1-5836-F456-F4DEF5D37552}"/>
                </a:ext>
              </a:extLst>
            </p:cNvPr>
            <p:cNvSpPr/>
            <p:nvPr/>
          </p:nvSpPr>
          <p:spPr>
            <a:xfrm>
              <a:off x="-5154878" y="-1295944"/>
              <a:ext cx="837510" cy="837509"/>
            </a:xfrm>
            <a:prstGeom prst="ellipse">
              <a:avLst/>
            </a:prstGeom>
            <a:noFill/>
            <a:ln w="10414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F0009CD1-B5A6-E3C9-0D1B-C4F516EAEC7B}"/>
                </a:ext>
              </a:extLst>
            </p:cNvPr>
            <p:cNvSpPr/>
            <p:nvPr/>
          </p:nvSpPr>
          <p:spPr>
            <a:xfrm>
              <a:off x="-5004074" y="-1145141"/>
              <a:ext cx="535901" cy="535900"/>
            </a:xfrm>
            <a:prstGeom prst="ellipse">
              <a:avLst/>
            </a:prstGeom>
            <a:noFill/>
            <a:ln w="10414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981" tIns="37490" rIns="74981" bIns="37490" rtlCol="0" anchor="ctr"/>
            <a:lstStyle/>
            <a:p>
              <a:pPr algn="ctr"/>
              <a:endParaRPr lang="zh-CN" altLang="en-US" sz="1476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6D2B6B0E-FD7E-307A-0C85-C1BB546F8453}"/>
              </a:ext>
            </a:extLst>
          </p:cNvPr>
          <p:cNvSpPr/>
          <p:nvPr/>
        </p:nvSpPr>
        <p:spPr>
          <a:xfrm>
            <a:off x="-5146" y="-5956"/>
            <a:ext cx="12192001" cy="67299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76200" dir="540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Roboto" panose="02000000000000000000" pitchFamily="2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CCB06B0-B707-5FB1-1AC3-42A48C40A8F4}"/>
              </a:ext>
            </a:extLst>
          </p:cNvPr>
          <p:cNvGrpSpPr/>
          <p:nvPr/>
        </p:nvGrpSpPr>
        <p:grpSpPr>
          <a:xfrm>
            <a:off x="9649023" y="203767"/>
            <a:ext cx="2047677" cy="322041"/>
            <a:chOff x="6622048" y="4436079"/>
            <a:chExt cx="2047677" cy="322041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619CE4BB-07EC-6546-9907-225E4E7A11B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622048" y="4436080"/>
              <a:ext cx="2047677" cy="3220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endParaRPr lang="zh-CN" altLang="en-US" sz="882" dirty="0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5E9DAB4-8A36-0A55-3FF1-74845092C97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622048" y="4436079"/>
              <a:ext cx="1153745" cy="322040"/>
            </a:xfrm>
            <a:prstGeom prst="roundRect">
              <a:avLst>
                <a:gd name="adj" fmla="val 50000"/>
              </a:avLst>
            </a:prstGeom>
            <a:solidFill>
              <a:srgbClr val="006B5E"/>
            </a:solidFill>
            <a:ln w="26448">
              <a:solidFill>
                <a:srgbClr val="006B5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4806" tIns="22403" rIns="44806" bIns="22403" rtlCol="0" anchor="ctr"/>
            <a:lstStyle/>
            <a:p>
              <a:pPr algn="ctr"/>
              <a:r>
                <a:rPr lang="zh-CN" altLang="en-US" sz="882" dirty="0"/>
                <a:t>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F9EACAA-62B8-90F6-7DF2-F6FBA90138C4}"/>
                </a:ext>
              </a:extLst>
            </p:cNvPr>
            <p:cNvSpPr txBox="1"/>
            <p:nvPr/>
          </p:nvSpPr>
          <p:spPr>
            <a:xfrm>
              <a:off x="7832576" y="4506612"/>
              <a:ext cx="780365" cy="180973"/>
            </a:xfrm>
            <a:prstGeom prst="rect">
              <a:avLst/>
            </a:prstGeom>
            <a:noFill/>
            <a:effectLst/>
          </p:spPr>
          <p:txBody>
            <a:bodyPr wrap="square" lIns="44806" tIns="22403" rIns="44806" bIns="22403" rtlCol="0">
              <a:spAutoFit/>
            </a:bodyPr>
            <a:lstStyle/>
            <a:p>
              <a:r>
                <a:rPr lang="zh-CN" altLang="en-US" sz="882" dirty="0"/>
                <a:t>请输入内容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DEF2BBD-9753-AE10-6F99-983DED061162}"/>
              </a:ext>
            </a:extLst>
          </p:cNvPr>
          <p:cNvSpPr txBox="1"/>
          <p:nvPr/>
        </p:nvSpPr>
        <p:spPr>
          <a:xfrm>
            <a:off x="467477" y="159432"/>
            <a:ext cx="115374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06B5E"/>
                </a:solidFill>
              </a:rPr>
              <a:t>LOGO</a:t>
            </a:r>
            <a:endParaRPr lang="zh-CN" altLang="en-US" sz="2800" dirty="0">
              <a:solidFill>
                <a:srgbClr val="006B5E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2851389-29C7-AD94-BCBF-B9E83D8746B4}"/>
              </a:ext>
            </a:extLst>
          </p:cNvPr>
          <p:cNvGrpSpPr/>
          <p:nvPr/>
        </p:nvGrpSpPr>
        <p:grpSpPr>
          <a:xfrm>
            <a:off x="660400" y="2904785"/>
            <a:ext cx="3359638" cy="2756090"/>
            <a:chOff x="908033" y="2904785"/>
            <a:chExt cx="2972306" cy="2756090"/>
          </a:xfrm>
        </p:grpSpPr>
        <p:sp>
          <p:nvSpPr>
            <p:cNvPr id="21" name="矩形: 圆角 50">
              <a:extLst>
                <a:ext uri="{FF2B5EF4-FFF2-40B4-BE49-F238E27FC236}">
                  <a16:creationId xmlns:a16="http://schemas.microsoft.com/office/drawing/2014/main" id="{0C76EF99-CA4F-B6A0-56D1-9392605194AE}"/>
                </a:ext>
              </a:extLst>
            </p:cNvPr>
            <p:cNvSpPr/>
            <p:nvPr/>
          </p:nvSpPr>
          <p:spPr>
            <a:xfrm>
              <a:off x="908033" y="2904785"/>
              <a:ext cx="2972306" cy="1191060"/>
            </a:xfrm>
            <a:prstGeom prst="round2DiagRect">
              <a:avLst>
                <a:gd name="adj1" fmla="val 33200"/>
                <a:gd name="adj2" fmla="val 0"/>
              </a:avLst>
            </a:prstGeom>
            <a:solidFill>
              <a:schemeClr val="tx1">
                <a:lumMod val="25000"/>
                <a:lumOff val="75000"/>
                <a:alpha val="20000"/>
              </a:schemeClr>
            </a:solidFill>
            <a:ln w="6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EE4D6A9-860C-95D1-97F2-5DD39EF54178}"/>
                </a:ext>
              </a:extLst>
            </p:cNvPr>
            <p:cNvSpPr>
              <a:spLocks/>
            </p:cNvSpPr>
            <p:nvPr/>
          </p:nvSpPr>
          <p:spPr>
            <a:xfrm>
              <a:off x="1065710" y="3083778"/>
              <a:ext cx="2562327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输入内容</a:t>
              </a:r>
              <a:endParaRPr kumimoji="1"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EBBA74A-AE62-C86D-8D41-A1BABC3CB1CC}"/>
                </a:ext>
              </a:extLst>
            </p:cNvPr>
            <p:cNvSpPr/>
            <p:nvPr/>
          </p:nvSpPr>
          <p:spPr>
            <a:xfrm>
              <a:off x="1065710" y="3420547"/>
              <a:ext cx="2560435" cy="400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000" dirty="0">
                  <a:solidFill>
                    <a:schemeClr val="tx1"/>
                  </a:solidFill>
                  <a:latin typeface="+mn-ea"/>
                </a:rPr>
                <a:t>此处添加详细文本描述，建与标题相关并符合整体语言风格，语言描述尽量简洁生动。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4" name="矩形: 圆角 50">
              <a:extLst>
                <a:ext uri="{FF2B5EF4-FFF2-40B4-BE49-F238E27FC236}">
                  <a16:creationId xmlns:a16="http://schemas.microsoft.com/office/drawing/2014/main" id="{FC9793FD-2947-F753-BFC9-B618BA9B71CA}"/>
                </a:ext>
              </a:extLst>
            </p:cNvPr>
            <p:cNvSpPr/>
            <p:nvPr/>
          </p:nvSpPr>
          <p:spPr>
            <a:xfrm>
              <a:off x="908033" y="4469815"/>
              <a:ext cx="2972306" cy="1191060"/>
            </a:xfrm>
            <a:prstGeom prst="round2DiagRect">
              <a:avLst>
                <a:gd name="adj1" fmla="val 33200"/>
                <a:gd name="adj2" fmla="val 0"/>
              </a:avLst>
            </a:prstGeom>
            <a:solidFill>
              <a:schemeClr val="accent1"/>
            </a:solidFill>
            <a:ln w="6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22C71C7-FB46-F41D-3DA2-6CCDEFF83E1D}"/>
                </a:ext>
              </a:extLst>
            </p:cNvPr>
            <p:cNvSpPr>
              <a:spLocks/>
            </p:cNvSpPr>
            <p:nvPr/>
          </p:nvSpPr>
          <p:spPr>
            <a:xfrm>
              <a:off x="1065710" y="4648808"/>
              <a:ext cx="2562327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输入内容</a:t>
              </a:r>
              <a:endParaRPr kumimoji="1"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5BF8D6E1-3D7F-0CCB-6AA8-9AED8DC9BEE6}"/>
                </a:ext>
              </a:extLst>
            </p:cNvPr>
            <p:cNvSpPr/>
            <p:nvPr/>
          </p:nvSpPr>
          <p:spPr>
            <a:xfrm>
              <a:off x="1065710" y="4985577"/>
              <a:ext cx="2560435" cy="400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000" dirty="0">
                  <a:latin typeface="+mn-ea"/>
                </a:rPr>
                <a:t>此处添加详细文本描述，建与标题相关并符合整体语言风格，语言描述尽量简洁生动。</a:t>
              </a:r>
              <a:endParaRPr lang="zh-CN" altLang="en-US" sz="1000" dirty="0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9422DDBF-E8E6-B993-C1A5-E0B67EF3AE66}"/>
              </a:ext>
            </a:extLst>
          </p:cNvPr>
          <p:cNvSpPr txBox="1"/>
          <p:nvPr/>
        </p:nvSpPr>
        <p:spPr>
          <a:xfrm>
            <a:off x="660400" y="1755120"/>
            <a:ext cx="7919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1B0066A-D657-56E8-56A3-9AC11C691017}"/>
              </a:ext>
            </a:extLst>
          </p:cNvPr>
          <p:cNvSpPr txBox="1"/>
          <p:nvPr/>
        </p:nvSpPr>
        <p:spPr>
          <a:xfrm>
            <a:off x="677985" y="1130300"/>
            <a:ext cx="79199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6B5E"/>
                </a:solidFill>
                <a:latin typeface="+mj-ea"/>
                <a:ea typeface="+mj-ea"/>
              </a:rPr>
              <a:t>请输入标题</a:t>
            </a:r>
          </a:p>
        </p:txBody>
      </p:sp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id="{C00CB250-9118-3419-D4B6-0A4F8C543F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693850"/>
              </p:ext>
            </p:extLst>
          </p:nvPr>
        </p:nvGraphicFramePr>
        <p:xfrm>
          <a:off x="4647166" y="2752252"/>
          <a:ext cx="6807338" cy="2983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340125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735;#393735;#393735;#400592;#90587;#53076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9442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562;#140446;#142915;#69583;#102198;#81843;#373098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856100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5.875"/>
</p:tagLst>
</file>

<file path=ppt/theme/theme1.xml><?xml version="1.0" encoding="utf-8"?>
<a:theme xmlns:a="http://schemas.openxmlformats.org/drawingml/2006/main" name="51PPT模板网   www.51pptmoban.com">
  <a:themeElements>
    <a:clrScheme name="绿色#006B5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B5E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汰渍">
      <a:majorFont>
        <a:latin typeface="Manrope3 Bold"/>
        <a:ea typeface="思源黑体 CN Bold"/>
        <a:cs typeface=""/>
      </a:majorFont>
      <a:minorFont>
        <a:latin typeface="Manrope3 Medium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903</Words>
  <Application>Microsoft Office PowerPoint</Application>
  <PresentationFormat>宽屏</PresentationFormat>
  <Paragraphs>122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Manrope3 Bold</vt:lpstr>
      <vt:lpstr>Manrope3 Medium</vt:lpstr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思源黑体 CN Regular</vt:lpstr>
      <vt:lpstr>Arial</vt:lpstr>
      <vt:lpstr>Calibri</vt:lpstr>
      <vt:lpstr>Roboto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简约几何风个人季度总结汇报ppt模板</dc:title>
  <dc:creator>涛涛</dc:creator>
  <cp:keywords>P界达人</cp:keywords>
  <dc:description>www.51pptmoban.com</dc:description>
  <cp:lastModifiedBy>Win user</cp:lastModifiedBy>
  <cp:revision>7</cp:revision>
  <dcterms:created xsi:type="dcterms:W3CDTF">2022-06-26T13:16:26Z</dcterms:created>
  <dcterms:modified xsi:type="dcterms:W3CDTF">2022-09-12T02:35:43Z</dcterms:modified>
</cp:coreProperties>
</file>