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7" r:id="rId4"/>
    <p:sldId id="258" r:id="rId5"/>
    <p:sldId id="259" r:id="rId6"/>
    <p:sldId id="266" r:id="rId7"/>
    <p:sldId id="260" r:id="rId8"/>
    <p:sldId id="265" r:id="rId9"/>
    <p:sldId id="264" r:id="rId10"/>
    <p:sldId id="263" r:id="rId11"/>
    <p:sldId id="262"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D326846-AE22-400A-B67F-CD5F52376317}">
          <p14:sldIdLst>
            <p14:sldId id="268"/>
            <p14:sldId id="256"/>
            <p14:sldId id="257"/>
            <p14:sldId id="258"/>
            <p14:sldId id="259"/>
            <p14:sldId id="266"/>
            <p14:sldId id="260"/>
            <p14:sldId id="265"/>
            <p14:sldId id="264"/>
            <p14:sldId id="263"/>
            <p14:sldId id="262"/>
          </p14:sldIdLst>
        </p14:section>
        <p14:section name="作者信息" id="{806BC713-6752-4744-A628-4196860CEFE8}">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0E6C"/>
    <a:srgbClr val="40F4D7"/>
    <a:srgbClr val="FDD74A"/>
    <a:srgbClr val="8D46C3"/>
    <a:srgbClr val="E7BD2B"/>
    <a:srgbClr val="8D45C7"/>
    <a:srgbClr val="8C45C6"/>
    <a:srgbClr val="A87AD1"/>
    <a:srgbClr val="9258C7"/>
    <a:srgbClr val="E6BD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2" autoAdjust="0"/>
    <p:restoredTop sz="94660"/>
  </p:normalViewPr>
  <p:slideViewPr>
    <p:cSldViewPr snapToGrid="0" showGuides="1">
      <p:cViewPr>
        <p:scale>
          <a:sx n="66" d="100"/>
          <a:sy n="66" d="100"/>
        </p:scale>
        <p:origin x="204" y="558"/>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5694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44365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40527D4-89C2-C522-E458-5B0EB6D65E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996571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102" name="矩形 101">
            <a:extLst>
              <a:ext uri="{FF2B5EF4-FFF2-40B4-BE49-F238E27FC236}">
                <a16:creationId xmlns:a16="http://schemas.microsoft.com/office/drawing/2014/main" id="{3CA6E749-E05B-1218-068F-A280F413CFB8}"/>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24ADA857-8022-D586-48CD-D04DA7ECC282}"/>
              </a:ext>
            </a:extLst>
          </p:cNvPr>
          <p:cNvGrpSpPr/>
          <p:nvPr/>
        </p:nvGrpSpPr>
        <p:grpSpPr>
          <a:xfrm flipV="1">
            <a:off x="438014" y="309564"/>
            <a:ext cx="11315972" cy="6238873"/>
            <a:chOff x="576831" y="348342"/>
            <a:chExt cx="11315972" cy="6238873"/>
          </a:xfrm>
        </p:grpSpPr>
        <p:sp>
          <p:nvSpPr>
            <p:cNvPr id="19" name="椭圆 18">
              <a:extLst>
                <a:ext uri="{FF2B5EF4-FFF2-40B4-BE49-F238E27FC236}">
                  <a16:creationId xmlns:a16="http://schemas.microsoft.com/office/drawing/2014/main" id="{1F8CBF6B-CBDE-2C69-5D6E-FA98C0D12953}"/>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B31F36B-E455-923F-E40D-A0DCD768C8C7}"/>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0C0D60AA-8DD7-3AAE-EC5A-4588102337B8}"/>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A8997D0-FD1A-4F68-26D7-7FACDBD54241}"/>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7117FE6A-6807-1EBC-F85B-5854CCE17CB9}"/>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7F16E096-0E94-7B70-43BC-CA6FCA38A6CE}"/>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A065496-2C55-994E-925D-D49FD9AB9CBE}"/>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AC10D57-70B7-8EFC-6AD4-D1FAD3FA8AE6}"/>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5453D3A7-F798-1454-CCFC-CE476A9F2CE3}"/>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ECC5C27-35D6-4320-5E97-D63CA96C0E18}"/>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F3AA6C73-1D24-1DEF-FECC-1032F15A7521}"/>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A2D5575-46AB-F7B4-3096-2307FDDB30E7}"/>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81696BD3-B9CE-6369-714D-70961988612A}"/>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F5B8D99-6BE0-345A-57EB-0ABB35816E40}"/>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A7B3EDA2-A172-BBF5-30D1-B75267D55BA9}"/>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4261746D-904D-AF7F-4D07-92A27C8A026A}"/>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176B9A24-179E-C723-2832-11B111B0109F}"/>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92533DAC-C46A-2A83-9BEC-9E821228B698}"/>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C689936F-AFE3-D8F5-BEB5-0CB0D6F2275B}"/>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5098CFD-0CAF-409E-6718-D0C23805EB4D}"/>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41A48849-E9F2-F35B-5D5D-63C1632DD901}"/>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3A3F1BD0-5342-F1C5-ABE6-610415A343DB}"/>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B295AE8C-6070-2F64-C780-24C078E1C920}"/>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6770D866-1246-87BC-A607-59C7747BE2DD}"/>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9A8E8309-33FF-C9B0-6238-73D58068D567}"/>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DD19431-F2DD-C8C6-0E0F-A4D1726BAFF5}"/>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8850E2D-0442-ABAC-A445-0B3B8EF61CE2}"/>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A11D3DF0-2CFF-AE52-0875-F089A5CC4071}"/>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115D55B-B886-1BF2-F489-04DEFCA51CCB}"/>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F7CCA420-E097-0779-0C09-174287AB0723}"/>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6AB4822A-C7B7-DA9C-6BED-C08D0FCBF4E9}"/>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B353D1C-65EB-23B9-5DEA-84D400D3731D}"/>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A99048AB-C12F-27F6-42F2-DFC169000168}"/>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117FA5D-D65B-D819-0946-DCCE07D90D17}"/>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948A59D-B386-9820-2683-A52FAD442E35}"/>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ECAB8A82-4EB8-6769-18CA-A6024D1E6DA2}"/>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E1BF6774-2765-C4F6-543D-D74AE25A4A1B}"/>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F84B3EB-7866-B0D4-86A6-071642689F24}"/>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5840A05E-24C9-6E2F-EA32-C712536CC74F}"/>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9F35A908-B02F-52F1-1809-ABC57237E930}"/>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C6899CF3-BEE4-FB02-72F5-36A7978F7F96}"/>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54CDE01A-293D-AF67-DCB2-CF615749A778}"/>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9626FA4B-BBFE-2BC0-BA47-3B0E95598AE4}"/>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197D0C0-7CC3-AF20-39A7-81611AA2E769}"/>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DFDCA928-0EDE-46A7-4947-FF1974963B34}"/>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98C91D42-55CD-DC05-519C-E8CB44CD6304}"/>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D583BB58-0BFE-1D8E-AFEC-4A8092CD1014}"/>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A71B34DC-AB45-88D1-F708-D7D3694D3BC0}"/>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0A7FE26D-9A87-FCBF-3917-FD09BA34BC69}"/>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02C27838-6B05-B423-AD3B-7D9D4902EFD1}"/>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74DA8D5F-4A12-0B15-3262-DB14E2CE74B1}"/>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CA8D9E7B-7BF8-39A2-C6C3-9E2853A73BCC}"/>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B53E3379-72F4-906C-1037-04FC83935601}"/>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0C32E7A3-52AE-8A21-2807-CB1DCD9BC375}"/>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E03F9DCD-A1D1-9BF9-FE73-BBDCB30966DC}"/>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822B42E-004E-4185-CB4E-7BE6143FFB9B}"/>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60B33D4E-F8DA-24C9-B150-65CC83FC6B46}"/>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F6D34258-2713-6511-6CBA-D7DBB6B20078}"/>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7911A7FD-5554-5A3C-B974-FB98CDA79626}"/>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1FCDD132-5F98-66B6-971E-E6EFF6AF1EDC}"/>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89F2919-2595-6CA1-4F14-16D461102B81}"/>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5FEFC606-94B3-F2BA-9B1E-D4B0DC568F0C}"/>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E6F30782-0062-713E-314E-A6DBD4A1B4F6}"/>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FCF406D-87EC-5EB6-182F-CD04834CB19B}"/>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97387F02-9E5D-8C72-91F9-5B56A1764869}"/>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9E08437E-E457-F1E5-4914-345CC35AC12A}"/>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E9719D07-ED88-7940-73B0-1B0B7D60F08E}"/>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E941E342-35B5-8501-29A7-07A962C8CDCE}"/>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B4E344E2-8A23-D1F8-4747-3BD22A731D89}"/>
              </a:ext>
            </a:extLst>
          </p:cNvPr>
          <p:cNvGrpSpPr/>
          <p:nvPr/>
        </p:nvGrpSpPr>
        <p:grpSpPr>
          <a:xfrm>
            <a:off x="5078680" y="817123"/>
            <a:ext cx="2034640" cy="1522880"/>
            <a:chOff x="3919067" y="1799617"/>
            <a:chExt cx="4353866" cy="3258766"/>
          </a:xfrm>
          <a:effectLst>
            <a:outerShdw blurRad="254000" algn="ctr" rotWithShape="0">
              <a:srgbClr val="4B0E6C"/>
            </a:outerShdw>
          </a:effectLst>
        </p:grpSpPr>
        <p:grpSp>
          <p:nvGrpSpPr>
            <p:cNvPr id="3" name="组合 2">
              <a:extLst>
                <a:ext uri="{FF2B5EF4-FFF2-40B4-BE49-F238E27FC236}">
                  <a16:creationId xmlns:a16="http://schemas.microsoft.com/office/drawing/2014/main" id="{BEAC9AF8-E8C8-CEF0-2E73-F242B6D6EA2D}"/>
                </a:ext>
              </a:extLst>
            </p:cNvPr>
            <p:cNvGrpSpPr/>
            <p:nvPr/>
          </p:nvGrpSpPr>
          <p:grpSpPr>
            <a:xfrm>
              <a:off x="3919067" y="1799617"/>
              <a:ext cx="4353866" cy="3258766"/>
              <a:chOff x="4088264" y="1477417"/>
              <a:chExt cx="3692472" cy="2763727"/>
            </a:xfrm>
            <a:solidFill>
              <a:srgbClr val="FDD74A"/>
            </a:solidFill>
          </p:grpSpPr>
          <p:sp>
            <p:nvSpPr>
              <p:cNvPr id="15" name="任意多边形: 形状 14">
                <a:extLst>
                  <a:ext uri="{FF2B5EF4-FFF2-40B4-BE49-F238E27FC236}">
                    <a16:creationId xmlns:a16="http://schemas.microsoft.com/office/drawing/2014/main" id="{C16BD6A4-3FC0-2E56-C0F1-2EE766F36A3E}"/>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92564B7-2A90-AC99-A1C6-E1331214D4E1}"/>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4" name="组合 3">
              <a:extLst>
                <a:ext uri="{FF2B5EF4-FFF2-40B4-BE49-F238E27FC236}">
                  <a16:creationId xmlns:a16="http://schemas.microsoft.com/office/drawing/2014/main" id="{19DCA499-7DD0-FB1E-2AA3-364AC15938F0}"/>
                </a:ext>
              </a:extLst>
            </p:cNvPr>
            <p:cNvGrpSpPr/>
            <p:nvPr/>
          </p:nvGrpSpPr>
          <p:grpSpPr>
            <a:xfrm rot="19925337">
              <a:off x="5253676" y="2257952"/>
              <a:ext cx="1460702" cy="1601662"/>
              <a:chOff x="5183219" y="2445453"/>
              <a:chExt cx="1238807" cy="1358354"/>
            </a:xfrm>
          </p:grpSpPr>
          <p:sp>
            <p:nvSpPr>
              <p:cNvPr id="6" name="椭圆 5">
                <a:extLst>
                  <a:ext uri="{FF2B5EF4-FFF2-40B4-BE49-F238E27FC236}">
                    <a16:creationId xmlns:a16="http://schemas.microsoft.com/office/drawing/2014/main" id="{8EC1F97F-DE76-6677-37E5-D7B883C7EAA0}"/>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778E251-9844-C3B4-7BEA-B10878A3FEBD}"/>
                  </a:ext>
                </a:extLst>
              </p:cNvPr>
              <p:cNvGrpSpPr/>
              <p:nvPr/>
            </p:nvGrpSpPr>
            <p:grpSpPr>
              <a:xfrm>
                <a:off x="5183219" y="2445453"/>
                <a:ext cx="1238807" cy="1358354"/>
                <a:chOff x="4141819" y="600583"/>
                <a:chExt cx="3908133" cy="4285274"/>
              </a:xfrm>
              <a:solidFill>
                <a:srgbClr val="40F4D7"/>
              </a:solidFill>
            </p:grpSpPr>
            <p:sp>
              <p:nvSpPr>
                <p:cNvPr id="8" name="任意多边形: 形状 7">
                  <a:extLst>
                    <a:ext uri="{FF2B5EF4-FFF2-40B4-BE49-F238E27FC236}">
                      <a16:creationId xmlns:a16="http://schemas.microsoft.com/office/drawing/2014/main" id="{A54DA232-E4E0-D282-C219-8B4FDA07AF42}"/>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CA0EDC77-FD55-23F3-2671-26DE81BA612C}"/>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501CC877-3DDC-87A1-97F6-DDB9F3C53807}"/>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89C56B0C-D867-3F00-ADDE-1BFC4E5B6B60}"/>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8556D572-C90E-C0D4-F8CA-9AD7EC8FBE0F}"/>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BF94FC9C-ACA6-09FC-BAB1-3BF024BD5A07}"/>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5A79DB3C-B44F-32E5-1034-1A1214A8A02F}"/>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5" name="文本框 4">
              <a:extLst>
                <a:ext uri="{FF2B5EF4-FFF2-40B4-BE49-F238E27FC236}">
                  <a16:creationId xmlns:a16="http://schemas.microsoft.com/office/drawing/2014/main" id="{574A1A33-ECE6-87D6-9C1E-DCA53B4437E9}"/>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18" name="文本框 17">
            <a:extLst>
              <a:ext uri="{FF2B5EF4-FFF2-40B4-BE49-F238E27FC236}">
                <a16:creationId xmlns:a16="http://schemas.microsoft.com/office/drawing/2014/main" id="{451FEE7F-3AB6-1D4E-9506-5BCA4CC3AD44}"/>
              </a:ext>
            </a:extLst>
          </p:cNvPr>
          <p:cNvSpPr txBox="1"/>
          <p:nvPr/>
        </p:nvSpPr>
        <p:spPr>
          <a:xfrm>
            <a:off x="4525014" y="2671697"/>
            <a:ext cx="3141973" cy="584775"/>
          </a:xfrm>
          <a:prstGeom prst="rect">
            <a:avLst/>
          </a:prstGeom>
          <a:noFill/>
        </p:spPr>
        <p:txBody>
          <a:bodyPr wrap="square" rtlCol="0">
            <a:spAutoFit/>
          </a:bodyPr>
          <a:lstStyle/>
          <a:p>
            <a:pPr algn="ctr"/>
            <a:r>
              <a:rPr lang="en-US" altLang="zh-CN" sz="3200" b="1">
                <a:solidFill>
                  <a:schemeClr val="bg1"/>
                </a:solidFill>
                <a:latin typeface="Agency FB" panose="020B0503020202020204" pitchFamily="34" charset="0"/>
                <a:ea typeface="Pixels" panose="02000603000000000000" pitchFamily="2" charset="0"/>
              </a:rPr>
              <a:t>Power Your Point</a:t>
            </a:r>
            <a:endParaRPr lang="zh-CN" altLang="en-US" sz="3200" b="1">
              <a:solidFill>
                <a:schemeClr val="bg1"/>
              </a:solidFill>
              <a:latin typeface="Agency FB" panose="020B0503020202020204" pitchFamily="34" charset="0"/>
            </a:endParaRPr>
          </a:p>
        </p:txBody>
      </p:sp>
      <p:sp>
        <p:nvSpPr>
          <p:cNvPr id="20" name="文本框 19">
            <a:extLst>
              <a:ext uri="{FF2B5EF4-FFF2-40B4-BE49-F238E27FC236}">
                <a16:creationId xmlns:a16="http://schemas.microsoft.com/office/drawing/2014/main" id="{BF143C97-4333-923B-E8A6-9F3C16B383CF}"/>
              </a:ext>
            </a:extLst>
          </p:cNvPr>
          <p:cNvSpPr txBox="1"/>
          <p:nvPr/>
        </p:nvSpPr>
        <p:spPr>
          <a:xfrm>
            <a:off x="1295400" y="3747962"/>
            <a:ext cx="9601200" cy="2053063"/>
          </a:xfrm>
          <a:prstGeom prst="rect">
            <a:avLst/>
          </a:prstGeom>
          <a:noFill/>
        </p:spPr>
        <p:txBody>
          <a:bodyPr wrap="square" rtlCol="0">
            <a:spAutoFit/>
          </a:bodyPr>
          <a:lstStyle/>
          <a:p>
            <a:pPr algn="ctr">
              <a:lnSpc>
                <a:spcPct val="120000"/>
              </a:lnSpc>
            </a:pPr>
            <a:r>
              <a:rPr lang="en-US" altLang="zh-CN">
                <a:solidFill>
                  <a:schemeClr val="bg1"/>
                </a:solidFill>
                <a:latin typeface="Agency FB" panose="020B0503020202020204" pitchFamily="34" charset="0"/>
                <a:ea typeface="Pixels" panose="02000603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a:solidFill>
                <a:schemeClr val="bg1"/>
              </a:solidFill>
              <a:latin typeface="Agency FB" panose="020B0503020202020204" pitchFamily="34" charset="0"/>
              <a:ea typeface="Pixels" panose="02000603000000000000" pitchFamily="2" charset="0"/>
            </a:endParaRPr>
          </a:p>
          <a:p>
            <a:pPr algn="ctr">
              <a:lnSpc>
                <a:spcPct val="120000"/>
              </a:lnSpc>
            </a:pPr>
            <a:endParaRPr lang="en-US" altLang="zh-CN">
              <a:solidFill>
                <a:schemeClr val="bg1"/>
              </a:solidFill>
              <a:latin typeface="Agency FB" panose="020B0503020202020204" pitchFamily="34" charset="0"/>
              <a:ea typeface="Pixels" panose="02000603000000000000" pitchFamily="2" charset="0"/>
            </a:endParaRPr>
          </a:p>
          <a:p>
            <a:pPr algn="ctr">
              <a:lnSpc>
                <a:spcPct val="120000"/>
              </a:lnSpc>
            </a:pPr>
            <a:r>
              <a:rPr lang="en-US" altLang="zh-CN">
                <a:solidFill>
                  <a:schemeClr val="bg1"/>
                </a:solidFill>
                <a:latin typeface="Agency FB" panose="020B0503020202020204" pitchFamily="34" charset="0"/>
                <a:ea typeface="Pixels" panose="02000603000000000000" pitchFamily="2" charset="0"/>
              </a:rPr>
              <a:t>Fusce est. Vivamus a tellus. Pellentesque habitant morbi tristique senectus et netus et malesuada fames ac turpis egestas. Proin pharetra nonummy pede.</a:t>
            </a:r>
          </a:p>
        </p:txBody>
      </p:sp>
      <p:sp>
        <p:nvSpPr>
          <p:cNvPr id="89" name="任意多边形: 形状 88">
            <a:extLst>
              <a:ext uri="{FF2B5EF4-FFF2-40B4-BE49-F238E27FC236}">
                <a16:creationId xmlns:a16="http://schemas.microsoft.com/office/drawing/2014/main" id="{3F2844DC-DC3D-7121-01E7-CDC341B42574}"/>
              </a:ext>
            </a:extLst>
          </p:cNvPr>
          <p:cNvSpPr>
            <a:spLocks noChangeAspect="1"/>
          </p:cNvSpPr>
          <p:nvPr/>
        </p:nvSpPr>
        <p:spPr>
          <a:xfrm rot="2700000">
            <a:off x="1744610" y="310575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DC526D3B-2574-38C2-2E62-868000D3D0F6}"/>
              </a:ext>
            </a:extLst>
          </p:cNvPr>
          <p:cNvSpPr>
            <a:spLocks noChangeAspect="1"/>
          </p:cNvSpPr>
          <p:nvPr/>
        </p:nvSpPr>
        <p:spPr>
          <a:xfrm>
            <a:off x="8262068" y="105796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551BC29-0E5E-57A1-011A-3FD2EBA9A484}"/>
              </a:ext>
            </a:extLst>
          </p:cNvPr>
          <p:cNvSpPr>
            <a:spLocks noChangeAspect="1"/>
          </p:cNvSpPr>
          <p:nvPr/>
        </p:nvSpPr>
        <p:spPr>
          <a:xfrm>
            <a:off x="1820968" y="116731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35DA51C8-3492-0C27-1A67-F3B4842A4E55}"/>
              </a:ext>
            </a:extLst>
          </p:cNvPr>
          <p:cNvSpPr>
            <a:spLocks noChangeAspect="1"/>
          </p:cNvSpPr>
          <p:nvPr/>
        </p:nvSpPr>
        <p:spPr>
          <a:xfrm rot="2700000">
            <a:off x="6222528" y="6288181"/>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90D30822-B411-70D8-C5C3-014E3B0E5B1F}"/>
              </a:ext>
            </a:extLst>
          </p:cNvPr>
          <p:cNvSpPr>
            <a:spLocks noChangeAspect="1"/>
          </p:cNvSpPr>
          <p:nvPr/>
        </p:nvSpPr>
        <p:spPr>
          <a:xfrm>
            <a:off x="11065853" y="3605679"/>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25A40003-FB3C-EED5-642A-E31405BDFDAA}"/>
              </a:ext>
            </a:extLst>
          </p:cNvPr>
          <p:cNvSpPr>
            <a:spLocks noChangeAspect="1"/>
          </p:cNvSpPr>
          <p:nvPr/>
        </p:nvSpPr>
        <p:spPr>
          <a:xfrm rot="2700000">
            <a:off x="8593849" y="350176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1574210C-C955-A5F8-A2BB-CC1A83D3F8C2}"/>
              </a:ext>
            </a:extLst>
          </p:cNvPr>
          <p:cNvSpPr>
            <a:spLocks noChangeAspect="1"/>
          </p:cNvSpPr>
          <p:nvPr/>
        </p:nvSpPr>
        <p:spPr>
          <a:xfrm rot="2700000">
            <a:off x="780215" y="142818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215848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440AD79-FCAF-CE05-16DA-7228C6667DAC}"/>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4" name="组合 723">
            <a:extLst>
              <a:ext uri="{FF2B5EF4-FFF2-40B4-BE49-F238E27FC236}">
                <a16:creationId xmlns:a16="http://schemas.microsoft.com/office/drawing/2014/main" id="{75C8D184-E20F-20B8-DCFE-5062CA47F582}"/>
              </a:ext>
            </a:extLst>
          </p:cNvPr>
          <p:cNvGrpSpPr/>
          <p:nvPr/>
        </p:nvGrpSpPr>
        <p:grpSpPr>
          <a:xfrm rot="19647077">
            <a:off x="10007977" y="4577558"/>
            <a:ext cx="2622492" cy="2622447"/>
            <a:chOff x="-4452814" y="1380246"/>
            <a:chExt cx="1227837" cy="1227817"/>
          </a:xfrm>
          <a:solidFill>
            <a:srgbClr val="FDD74A"/>
          </a:solidFill>
        </p:grpSpPr>
        <p:sp>
          <p:nvSpPr>
            <p:cNvPr id="725" name="椭圆 724">
              <a:extLst>
                <a:ext uri="{FF2B5EF4-FFF2-40B4-BE49-F238E27FC236}">
                  <a16:creationId xmlns:a16="http://schemas.microsoft.com/office/drawing/2014/main" id="{E8FB03F0-9981-7C9A-25CC-096CF9689EE0}"/>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6" name="组合 725">
              <a:extLst>
                <a:ext uri="{FF2B5EF4-FFF2-40B4-BE49-F238E27FC236}">
                  <a16:creationId xmlns:a16="http://schemas.microsoft.com/office/drawing/2014/main" id="{E77C4B9B-A9F7-A018-A9F1-C44478304808}"/>
                </a:ext>
              </a:extLst>
            </p:cNvPr>
            <p:cNvGrpSpPr>
              <a:grpSpLocks/>
            </p:cNvGrpSpPr>
            <p:nvPr/>
          </p:nvGrpSpPr>
          <p:grpSpPr>
            <a:xfrm flipH="1">
              <a:off x="-4452814" y="1380246"/>
              <a:ext cx="1227837" cy="1227817"/>
              <a:chOff x="-6769891" y="2366952"/>
              <a:chExt cx="4800673" cy="4800595"/>
            </a:xfrm>
            <a:grpFill/>
          </p:grpSpPr>
          <p:sp>
            <p:nvSpPr>
              <p:cNvPr id="727" name="任意多边形: 形状 726">
                <a:extLst>
                  <a:ext uri="{FF2B5EF4-FFF2-40B4-BE49-F238E27FC236}">
                    <a16:creationId xmlns:a16="http://schemas.microsoft.com/office/drawing/2014/main" id="{E9BB07A5-D9A4-297D-E9E6-43E5E1640C92}"/>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3516E371-FCF8-5529-2D73-7727DF0A4FEC}"/>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DE549F1D-C033-E160-2819-42C964C53E32}"/>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1B43DF66-E7E8-9CAD-311A-CAB9ED55688F}"/>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610E7680-9524-78AD-4437-E12D3522F96A}"/>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B3785BC9-CCC5-FCB3-A7C8-8269F32D4229}"/>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8A9CF761-9F22-C2A0-7B96-7CF43E49AC3C}"/>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43E4945B-2552-69FF-C287-695A76972D1A}"/>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E920C69D-E16F-53BB-934A-95D4548FBAC1}"/>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85EA2BB9-6549-4572-4BBD-76A5A266C03B}"/>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DB9DF3D8-7B9E-E10D-C4C6-46C7B10B6197}"/>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7FC1A3BA-0C56-E88D-1C6C-34D29B14A824}"/>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grpSp>
        <p:nvGrpSpPr>
          <p:cNvPr id="553" name="组合 552">
            <a:extLst>
              <a:ext uri="{FF2B5EF4-FFF2-40B4-BE49-F238E27FC236}">
                <a16:creationId xmlns:a16="http://schemas.microsoft.com/office/drawing/2014/main" id="{1750ACEC-532E-2B28-5054-D9ED1043EB88}"/>
              </a:ext>
            </a:extLst>
          </p:cNvPr>
          <p:cNvGrpSpPr>
            <a:grpSpLocks/>
          </p:cNvGrpSpPr>
          <p:nvPr/>
        </p:nvGrpSpPr>
        <p:grpSpPr>
          <a:xfrm flipV="1">
            <a:off x="-649212" y="3600277"/>
            <a:ext cx="4217162" cy="4217093"/>
            <a:chOff x="-6769891" y="2366952"/>
            <a:chExt cx="4800673" cy="4800595"/>
          </a:xfrm>
          <a:solidFill>
            <a:srgbClr val="8052A0"/>
          </a:solidFill>
        </p:grpSpPr>
        <p:sp>
          <p:nvSpPr>
            <p:cNvPr id="541" name="任意多边形: 形状 540">
              <a:extLst>
                <a:ext uri="{FF2B5EF4-FFF2-40B4-BE49-F238E27FC236}">
                  <a16:creationId xmlns:a16="http://schemas.microsoft.com/office/drawing/2014/main" id="{87981E6F-ABFB-4E58-2261-A28AF347562C}"/>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1813E9AB-3DCB-5149-1756-C56C106B0292}"/>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97A00CB2-8AB4-1607-D922-4CCB9DF22875}"/>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E364E666-52F3-1DE1-AD75-4B6BD7D8BE13}"/>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76170DDD-61DB-E3FE-A446-4D150A81DDDF}"/>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A592DA21-FD4A-6867-01C4-D90A621115A9}"/>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0944047C-848D-87B2-FA43-0FE839FAC764}"/>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9B5F7C86-E89B-413C-CE3A-663CDD0E2936}"/>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FB319B4F-5F29-96A8-78D4-D3B33529F34E}"/>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48490C2E-F194-AFA2-3BD2-9F4C280189B3}"/>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EB7CBD94-11F0-EF26-4E8C-0DAE117FEAE1}"/>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AD60A691-9D71-0930-3C7A-6BB3C718B88A}"/>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nvGrpSpPr>
          <p:cNvPr id="173" name="组合 172">
            <a:extLst>
              <a:ext uri="{FF2B5EF4-FFF2-40B4-BE49-F238E27FC236}">
                <a16:creationId xmlns:a16="http://schemas.microsoft.com/office/drawing/2014/main" id="{5EA88F86-69C9-116A-5397-349D58592BEE}"/>
              </a:ext>
            </a:extLst>
          </p:cNvPr>
          <p:cNvGrpSpPr/>
          <p:nvPr/>
        </p:nvGrpSpPr>
        <p:grpSpPr>
          <a:xfrm>
            <a:off x="3919067" y="1799617"/>
            <a:ext cx="4353866" cy="3258766"/>
            <a:chOff x="4088264" y="1477417"/>
            <a:chExt cx="3692472" cy="2763727"/>
          </a:xfrm>
          <a:solidFill>
            <a:srgbClr val="FDD74A"/>
          </a:solidFill>
        </p:grpSpPr>
        <p:sp>
          <p:nvSpPr>
            <p:cNvPr id="140" name="任意多边形: 形状 139">
              <a:extLst>
                <a:ext uri="{FF2B5EF4-FFF2-40B4-BE49-F238E27FC236}">
                  <a16:creationId xmlns:a16="http://schemas.microsoft.com/office/drawing/2014/main" id="{05F3B4F9-83D3-7368-13DD-920D9EF9475F}"/>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3FA4D1C-44D9-F588-711B-75C04EBF67D9}"/>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259" name="组合 258">
            <a:extLst>
              <a:ext uri="{FF2B5EF4-FFF2-40B4-BE49-F238E27FC236}">
                <a16:creationId xmlns:a16="http://schemas.microsoft.com/office/drawing/2014/main" id="{C5698BB9-A807-4406-95DF-2BAE6007FE48}"/>
              </a:ext>
            </a:extLst>
          </p:cNvPr>
          <p:cNvGrpSpPr/>
          <p:nvPr/>
        </p:nvGrpSpPr>
        <p:grpSpPr>
          <a:xfrm rot="19925337">
            <a:off x="5253676" y="2257952"/>
            <a:ext cx="1460702" cy="1601662"/>
            <a:chOff x="5183219" y="2445453"/>
            <a:chExt cx="1238807" cy="1358354"/>
          </a:xfrm>
        </p:grpSpPr>
        <p:sp>
          <p:nvSpPr>
            <p:cNvPr id="258" name="椭圆 257">
              <a:extLst>
                <a:ext uri="{FF2B5EF4-FFF2-40B4-BE49-F238E27FC236}">
                  <a16:creationId xmlns:a16="http://schemas.microsoft.com/office/drawing/2014/main" id="{6014AE8A-FE03-3324-9B5D-0C07D219D312}"/>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a:extLst>
                <a:ext uri="{FF2B5EF4-FFF2-40B4-BE49-F238E27FC236}">
                  <a16:creationId xmlns:a16="http://schemas.microsoft.com/office/drawing/2014/main" id="{52247A5B-54D3-1DC3-1B6E-7E5587062AE1}"/>
                </a:ext>
              </a:extLst>
            </p:cNvPr>
            <p:cNvGrpSpPr/>
            <p:nvPr/>
          </p:nvGrpSpPr>
          <p:grpSpPr>
            <a:xfrm>
              <a:off x="5183219" y="2445453"/>
              <a:ext cx="1238807" cy="1358354"/>
              <a:chOff x="4141819" y="600583"/>
              <a:chExt cx="3908133" cy="4285274"/>
            </a:xfrm>
            <a:solidFill>
              <a:srgbClr val="40F4D7"/>
            </a:solidFill>
          </p:grpSpPr>
          <p:sp>
            <p:nvSpPr>
              <p:cNvPr id="217" name="任意多边形: 形状 216">
                <a:extLst>
                  <a:ext uri="{FF2B5EF4-FFF2-40B4-BE49-F238E27FC236}">
                    <a16:creationId xmlns:a16="http://schemas.microsoft.com/office/drawing/2014/main" id="{BD965AD7-F699-3AA3-96DF-44D710506BB8}"/>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DDCA7419-0205-08D2-2D6A-5EB053327080}"/>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38C3508-F502-F73F-C275-1402AF3323B3}"/>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63B2C85-1ED7-6E71-AFEB-8BB36A05E34E}"/>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218C9FC0-67F3-E528-3D9A-6F09F7180D15}"/>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0868E495-1AE9-FDF0-BD7F-E792F643BB57}"/>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96AED0F9-B6F7-E008-0330-2A5ADE47F5ED}"/>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28575" cap="flat">
                <a:solidFill>
                  <a:srgbClr val="4B0E6C"/>
                </a:solidFill>
                <a:prstDash val="solid"/>
                <a:miter/>
              </a:ln>
            </p:spPr>
            <p:txBody>
              <a:bodyPr rtlCol="0" anchor="ctr"/>
              <a:lstStyle/>
              <a:p>
                <a:endParaRPr lang="zh-CN" altLang="en-US"/>
              </a:p>
            </p:txBody>
          </p:sp>
        </p:grpSp>
      </p:grpSp>
      <p:sp>
        <p:nvSpPr>
          <p:cNvPr id="260" name="文本框 259">
            <a:extLst>
              <a:ext uri="{FF2B5EF4-FFF2-40B4-BE49-F238E27FC236}">
                <a16:creationId xmlns:a16="http://schemas.microsoft.com/office/drawing/2014/main" id="{E04E5201-8CFF-D35E-2B7C-4ED18460E199}"/>
              </a:ext>
            </a:extLst>
          </p:cNvPr>
          <p:cNvSpPr txBox="1"/>
          <p:nvPr/>
        </p:nvSpPr>
        <p:spPr>
          <a:xfrm rot="19920000">
            <a:off x="5755849" y="3907995"/>
            <a:ext cx="1818627" cy="979845"/>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Power Point Templet</a:t>
            </a:r>
            <a:endParaRPr lang="zh-CN" altLang="en-US" sz="2800" b="1">
              <a:solidFill>
                <a:srgbClr val="4B0E6C"/>
              </a:solidFill>
              <a:latin typeface="Agency FB" panose="020B0503020202020204" pitchFamily="34" charset="0"/>
            </a:endParaRPr>
          </a:p>
        </p:txBody>
      </p:sp>
      <p:sp>
        <p:nvSpPr>
          <p:cNvPr id="262" name="椭圆 261">
            <a:extLst>
              <a:ext uri="{FF2B5EF4-FFF2-40B4-BE49-F238E27FC236}">
                <a16:creationId xmlns:a16="http://schemas.microsoft.com/office/drawing/2014/main" id="{2A88DD18-3FEB-2CDB-E1AB-0AC06CD89B33}"/>
              </a:ext>
            </a:extLst>
          </p:cNvPr>
          <p:cNvSpPr/>
          <p:nvPr/>
        </p:nvSpPr>
        <p:spPr>
          <a:xfrm rot="7339503">
            <a:off x="-553961" y="-990600"/>
            <a:ext cx="2646704" cy="3646240"/>
          </a:xfrm>
          <a:prstGeom prst="ellipse">
            <a:avLst/>
          </a:pr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C413FF67-25EC-391F-B123-2DBE17FD67A4}"/>
              </a:ext>
            </a:extLst>
          </p:cNvPr>
          <p:cNvSpPr/>
          <p:nvPr/>
        </p:nvSpPr>
        <p:spPr>
          <a:xfrm>
            <a:off x="-2052068" y="-1498600"/>
            <a:ext cx="4015395" cy="3452906"/>
          </a:xfrm>
          <a:prstGeom prst="ellipse">
            <a:avLst/>
          </a:prstGeom>
          <a:noFill/>
          <a:ln w="254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7" name="组合 346">
            <a:extLst>
              <a:ext uri="{FF2B5EF4-FFF2-40B4-BE49-F238E27FC236}">
                <a16:creationId xmlns:a16="http://schemas.microsoft.com/office/drawing/2014/main" id="{CEC3DFAA-3E3F-D570-7C03-92EBBEB5A23D}"/>
              </a:ext>
            </a:extLst>
          </p:cNvPr>
          <p:cNvGrpSpPr/>
          <p:nvPr/>
        </p:nvGrpSpPr>
        <p:grpSpPr>
          <a:xfrm rot="6773572">
            <a:off x="391737" y="161849"/>
            <a:ext cx="1634323" cy="1934394"/>
            <a:chOff x="-743002" y="-176849"/>
            <a:chExt cx="3718986" cy="4401814"/>
          </a:xfrm>
        </p:grpSpPr>
        <p:sp>
          <p:nvSpPr>
            <p:cNvPr id="346" name="椭圆 345">
              <a:extLst>
                <a:ext uri="{FF2B5EF4-FFF2-40B4-BE49-F238E27FC236}">
                  <a16:creationId xmlns:a16="http://schemas.microsoft.com/office/drawing/2014/main" id="{844010DA-4AAB-FDEA-9D49-E0D78EDF97D0}"/>
                </a:ext>
              </a:extLst>
            </p:cNvPr>
            <p:cNvSpPr/>
            <p:nvPr/>
          </p:nvSpPr>
          <p:spPr>
            <a:xfrm>
              <a:off x="-197357" y="308008"/>
              <a:ext cx="2627697" cy="30298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5" name="组合 344">
              <a:extLst>
                <a:ext uri="{FF2B5EF4-FFF2-40B4-BE49-F238E27FC236}">
                  <a16:creationId xmlns:a16="http://schemas.microsoft.com/office/drawing/2014/main" id="{F4C49873-CBBA-82C6-F60B-86D366D7CBC7}"/>
                </a:ext>
              </a:extLst>
            </p:cNvPr>
            <p:cNvGrpSpPr/>
            <p:nvPr/>
          </p:nvGrpSpPr>
          <p:grpSpPr>
            <a:xfrm>
              <a:off x="-743002" y="-176849"/>
              <a:ext cx="3718986" cy="4401814"/>
              <a:chOff x="-5997021" y="3878529"/>
              <a:chExt cx="3718986" cy="4401814"/>
            </a:xfrm>
          </p:grpSpPr>
          <p:sp>
            <p:nvSpPr>
              <p:cNvPr id="309" name="任意多边形: 形状 308">
                <a:extLst>
                  <a:ext uri="{FF2B5EF4-FFF2-40B4-BE49-F238E27FC236}">
                    <a16:creationId xmlns:a16="http://schemas.microsoft.com/office/drawing/2014/main" id="{AEC3ECFE-B29A-5721-CA0B-B228D492DE6A}"/>
                  </a:ext>
                </a:extLst>
              </p:cNvPr>
              <p:cNvSpPr/>
              <p:nvPr/>
            </p:nvSpPr>
            <p:spPr>
              <a:xfrm>
                <a:off x="-4848231" y="4923500"/>
                <a:ext cx="1493378" cy="1493378"/>
              </a:xfrm>
              <a:custGeom>
                <a:avLst/>
                <a:gdLst>
                  <a:gd name="connsiteX0" fmla="*/ 746690 w 1493378"/>
                  <a:gd name="connsiteY0" fmla="*/ 0 h 1493378"/>
                  <a:gd name="connsiteX1" fmla="*/ 0 w 1493378"/>
                  <a:gd name="connsiteY1" fmla="*/ 746689 h 1493378"/>
                  <a:gd name="connsiteX2" fmla="*/ 746690 w 1493378"/>
                  <a:gd name="connsiteY2" fmla="*/ 1493379 h 1493378"/>
                  <a:gd name="connsiteX3" fmla="*/ 1493379 w 1493378"/>
                  <a:gd name="connsiteY3" fmla="*/ 746689 h 1493378"/>
                  <a:gd name="connsiteX4" fmla="*/ 746690 w 1493378"/>
                  <a:gd name="connsiteY4" fmla="*/ 0 h 1493378"/>
                  <a:gd name="connsiteX5" fmla="*/ 277994 w 1493378"/>
                  <a:gd name="connsiteY5" fmla="*/ 996957 h 1493378"/>
                  <a:gd name="connsiteX6" fmla="*/ 194604 w 1493378"/>
                  <a:gd name="connsiteY6" fmla="*/ 913567 h 1493378"/>
                  <a:gd name="connsiteX7" fmla="*/ 277994 w 1493378"/>
                  <a:gd name="connsiteY7" fmla="*/ 830062 h 1493378"/>
                  <a:gd name="connsiteX8" fmla="*/ 361499 w 1493378"/>
                  <a:gd name="connsiteY8" fmla="*/ 913567 h 1493378"/>
                  <a:gd name="connsiteX9" fmla="*/ 277994 w 1493378"/>
                  <a:gd name="connsiteY9" fmla="*/ 996957 h 1493378"/>
                  <a:gd name="connsiteX10" fmla="*/ 746690 w 1493378"/>
                  <a:gd name="connsiteY10" fmla="*/ 996957 h 1493378"/>
                  <a:gd name="connsiteX11" fmla="*/ 361466 w 1493378"/>
                  <a:gd name="connsiteY11" fmla="*/ 611616 h 1493378"/>
                  <a:gd name="connsiteX12" fmla="*/ 746690 w 1493378"/>
                  <a:gd name="connsiteY12" fmla="*/ 226392 h 1493378"/>
                  <a:gd name="connsiteX13" fmla="*/ 1131913 w 1493378"/>
                  <a:gd name="connsiteY13" fmla="*/ 611616 h 1493378"/>
                  <a:gd name="connsiteX14" fmla="*/ 746690 w 1493378"/>
                  <a:gd name="connsiteY14" fmla="*/ 996957 h 149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3378" h="1493378">
                    <a:moveTo>
                      <a:pt x="746690" y="0"/>
                    </a:moveTo>
                    <a:cubicBezTo>
                      <a:pt x="334249" y="0"/>
                      <a:pt x="0" y="334288"/>
                      <a:pt x="0" y="746689"/>
                    </a:cubicBezTo>
                    <a:cubicBezTo>
                      <a:pt x="0" y="1159129"/>
                      <a:pt x="334288" y="1493379"/>
                      <a:pt x="746690" y="1493379"/>
                    </a:cubicBezTo>
                    <a:cubicBezTo>
                      <a:pt x="1159130" y="1493379"/>
                      <a:pt x="1493379" y="1159090"/>
                      <a:pt x="1493379" y="746689"/>
                    </a:cubicBezTo>
                    <a:cubicBezTo>
                      <a:pt x="1493417" y="334249"/>
                      <a:pt x="1159130" y="0"/>
                      <a:pt x="746690" y="0"/>
                    </a:cubicBezTo>
                    <a:close/>
                    <a:moveTo>
                      <a:pt x="277994" y="996957"/>
                    </a:moveTo>
                    <a:cubicBezTo>
                      <a:pt x="231955" y="996957"/>
                      <a:pt x="194604" y="959606"/>
                      <a:pt x="194604" y="913567"/>
                    </a:cubicBezTo>
                    <a:cubicBezTo>
                      <a:pt x="194604" y="867414"/>
                      <a:pt x="231955" y="830062"/>
                      <a:pt x="277994" y="830062"/>
                    </a:cubicBezTo>
                    <a:cubicBezTo>
                      <a:pt x="324147" y="830062"/>
                      <a:pt x="361499" y="867414"/>
                      <a:pt x="361499" y="913567"/>
                    </a:cubicBezTo>
                    <a:cubicBezTo>
                      <a:pt x="361461" y="959606"/>
                      <a:pt x="324109" y="996957"/>
                      <a:pt x="277994" y="996957"/>
                    </a:cubicBezTo>
                    <a:close/>
                    <a:moveTo>
                      <a:pt x="746690" y="996957"/>
                    </a:moveTo>
                    <a:cubicBezTo>
                      <a:pt x="533866" y="996957"/>
                      <a:pt x="361466" y="824439"/>
                      <a:pt x="361466" y="611616"/>
                    </a:cubicBezTo>
                    <a:cubicBezTo>
                      <a:pt x="361466" y="398910"/>
                      <a:pt x="533876" y="226392"/>
                      <a:pt x="746690" y="226392"/>
                    </a:cubicBezTo>
                    <a:cubicBezTo>
                      <a:pt x="959513" y="226392"/>
                      <a:pt x="1131913" y="398910"/>
                      <a:pt x="1131913" y="611616"/>
                    </a:cubicBezTo>
                    <a:cubicBezTo>
                      <a:pt x="1131913" y="824439"/>
                      <a:pt x="959503" y="996957"/>
                      <a:pt x="746690" y="996957"/>
                    </a:cubicBezTo>
                    <a:close/>
                  </a:path>
                </a:pathLst>
              </a:custGeom>
              <a:solidFill>
                <a:srgbClr val="8052A0"/>
              </a:solidFill>
              <a:ln w="9797"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F8CB62D-694D-20FB-7F4F-9AF19F85B322}"/>
                  </a:ext>
                </a:extLst>
              </p:cNvPr>
              <p:cNvSpPr/>
              <p:nvPr/>
            </p:nvSpPr>
            <p:spPr>
              <a:xfrm>
                <a:off x="-4264400" y="5277078"/>
                <a:ext cx="333553" cy="333631"/>
              </a:xfrm>
              <a:custGeom>
                <a:avLst/>
                <a:gdLst>
                  <a:gd name="connsiteX0" fmla="*/ 166777 w 333553"/>
                  <a:gd name="connsiteY0" fmla="*/ 0 h 333631"/>
                  <a:gd name="connsiteX1" fmla="*/ 0 w 333553"/>
                  <a:gd name="connsiteY1" fmla="*/ 166777 h 333631"/>
                  <a:gd name="connsiteX2" fmla="*/ 166777 w 333553"/>
                  <a:gd name="connsiteY2" fmla="*/ 333632 h 333631"/>
                  <a:gd name="connsiteX3" fmla="*/ 333553 w 333553"/>
                  <a:gd name="connsiteY3" fmla="*/ 166777 h 333631"/>
                  <a:gd name="connsiteX4" fmla="*/ 166777 w 333553"/>
                  <a:gd name="connsiteY4" fmla="*/ 0 h 33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53" h="333631">
                    <a:moveTo>
                      <a:pt x="166777" y="0"/>
                    </a:moveTo>
                    <a:cubicBezTo>
                      <a:pt x="74623" y="0"/>
                      <a:pt x="0" y="74703"/>
                      <a:pt x="0" y="166777"/>
                    </a:cubicBezTo>
                    <a:cubicBezTo>
                      <a:pt x="0" y="258931"/>
                      <a:pt x="74589" y="333632"/>
                      <a:pt x="166777" y="333632"/>
                    </a:cubicBezTo>
                    <a:cubicBezTo>
                      <a:pt x="258931" y="333632"/>
                      <a:pt x="333553" y="258929"/>
                      <a:pt x="333553" y="166777"/>
                    </a:cubicBezTo>
                    <a:cubicBezTo>
                      <a:pt x="333553" y="74699"/>
                      <a:pt x="258965" y="0"/>
                      <a:pt x="166777" y="0"/>
                    </a:cubicBezTo>
                    <a:close/>
                  </a:path>
                </a:pathLst>
              </a:custGeom>
              <a:solidFill>
                <a:schemeClr val="tx1"/>
              </a:solidFill>
              <a:ln w="9797"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7415B757-682D-564E-B480-8AA4539CF04A}"/>
                  </a:ext>
                </a:extLst>
              </p:cNvPr>
              <p:cNvSpPr/>
              <p:nvPr/>
            </p:nvSpPr>
            <p:spPr>
              <a:xfrm>
                <a:off x="-5997021" y="3878529"/>
                <a:ext cx="3718986" cy="4401814"/>
              </a:xfrm>
              <a:custGeom>
                <a:avLst/>
                <a:gdLst>
                  <a:gd name="connsiteX0" fmla="*/ 3314498 w 3718986"/>
                  <a:gd name="connsiteY0" fmla="*/ 975313 h 4401814"/>
                  <a:gd name="connsiteX1" fmla="*/ 3312431 w 3718986"/>
                  <a:gd name="connsiteY1" fmla="*/ 972060 h 4401814"/>
                  <a:gd name="connsiteX2" fmla="*/ 3430154 w 3718986"/>
                  <a:gd name="connsiteY2" fmla="*/ 978413 h 4401814"/>
                  <a:gd name="connsiteX3" fmla="*/ 3143323 w 3718986"/>
                  <a:gd name="connsiteY3" fmla="*/ 725794 h 4401814"/>
                  <a:gd name="connsiteX4" fmla="*/ 3359085 w 3718986"/>
                  <a:gd name="connsiteY4" fmla="*/ 719441 h 4401814"/>
                  <a:gd name="connsiteX5" fmla="*/ 2820360 w 3718986"/>
                  <a:gd name="connsiteY5" fmla="*/ 490932 h 4401814"/>
                  <a:gd name="connsiteX6" fmla="*/ 2759472 w 3718986"/>
                  <a:gd name="connsiteY6" fmla="*/ 453619 h 4401814"/>
                  <a:gd name="connsiteX7" fmla="*/ 3076998 w 3718986"/>
                  <a:gd name="connsiteY7" fmla="*/ 238542 h 4401814"/>
                  <a:gd name="connsiteX8" fmla="*/ 3503252 w 3718986"/>
                  <a:gd name="connsiteY8" fmla="*/ 163801 h 4401814"/>
                  <a:gd name="connsiteX9" fmla="*/ 3471335 w 3718986"/>
                  <a:gd name="connsiteY9" fmla="*/ 535975 h 4401814"/>
                  <a:gd name="connsiteX10" fmla="*/ 3319283 w 3718986"/>
                  <a:gd name="connsiteY10" fmla="*/ 496480 h 4401814"/>
                  <a:gd name="connsiteX11" fmla="*/ 3560920 w 3718986"/>
                  <a:gd name="connsiteY11" fmla="*/ 361770 h 4401814"/>
                  <a:gd name="connsiteX12" fmla="*/ 3275539 w 3718986"/>
                  <a:gd name="connsiteY12" fmla="*/ 222885 h 4401814"/>
                  <a:gd name="connsiteX13" fmla="*/ 3237460 w 3718986"/>
                  <a:gd name="connsiteY13" fmla="*/ 575465 h 4401814"/>
                  <a:gd name="connsiteX14" fmla="*/ 3617100 w 3718986"/>
                  <a:gd name="connsiteY14" fmla="*/ 579751 h 4401814"/>
                  <a:gd name="connsiteX15" fmla="*/ 3289855 w 3718986"/>
                  <a:gd name="connsiteY15" fmla="*/ 3483 h 4401814"/>
                  <a:gd name="connsiteX16" fmla="*/ 2830918 w 3718986"/>
                  <a:gd name="connsiteY16" fmla="*/ 267320 h 4401814"/>
                  <a:gd name="connsiteX17" fmla="*/ 2692612 w 3718986"/>
                  <a:gd name="connsiteY17" fmla="*/ 360967 h 4401814"/>
                  <a:gd name="connsiteX18" fmla="*/ 2440943 w 3718986"/>
                  <a:gd name="connsiteY18" fmla="*/ 308078 h 4401814"/>
                  <a:gd name="connsiteX19" fmla="*/ 2228658 w 3718986"/>
                  <a:gd name="connsiteY19" fmla="*/ 251362 h 4401814"/>
                  <a:gd name="connsiteX20" fmla="*/ 2436309 w 3718986"/>
                  <a:gd name="connsiteY20" fmla="*/ 173559 h 4401814"/>
                  <a:gd name="connsiteX21" fmla="*/ 1956474 w 3718986"/>
                  <a:gd name="connsiteY21" fmla="*/ 220171 h 4401814"/>
                  <a:gd name="connsiteX22" fmla="*/ 1895433 w 3718986"/>
                  <a:gd name="connsiteY22" fmla="*/ 218641 h 4401814"/>
                  <a:gd name="connsiteX23" fmla="*/ 1815143 w 3718986"/>
                  <a:gd name="connsiteY23" fmla="*/ 220669 h 4401814"/>
                  <a:gd name="connsiteX24" fmla="*/ 1484607 w 3718986"/>
                  <a:gd name="connsiteY24" fmla="*/ 94266 h 4401814"/>
                  <a:gd name="connsiteX25" fmla="*/ 1552421 w 3718986"/>
                  <a:gd name="connsiteY25" fmla="*/ 183894 h 4401814"/>
                  <a:gd name="connsiteX26" fmla="*/ 863565 w 3718986"/>
                  <a:gd name="connsiteY26" fmla="*/ 195950 h 4401814"/>
                  <a:gd name="connsiteX27" fmla="*/ 1170911 w 3718986"/>
                  <a:gd name="connsiteY27" fmla="*/ 379764 h 4401814"/>
                  <a:gd name="connsiteX28" fmla="*/ 1124834 w 3718986"/>
                  <a:gd name="connsiteY28" fmla="*/ 402381 h 4401814"/>
                  <a:gd name="connsiteX29" fmla="*/ 1058091 w 3718986"/>
                  <a:gd name="connsiteY29" fmla="*/ 410839 h 4401814"/>
                  <a:gd name="connsiteX30" fmla="*/ 955564 w 3718986"/>
                  <a:gd name="connsiteY30" fmla="*/ 359328 h 4401814"/>
                  <a:gd name="connsiteX31" fmla="*/ 486908 w 3718986"/>
                  <a:gd name="connsiteY31" fmla="*/ 130437 h 4401814"/>
                  <a:gd name="connsiteX32" fmla="*/ 53159 w 3718986"/>
                  <a:gd name="connsiteY32" fmla="*/ 644366 h 4401814"/>
                  <a:gd name="connsiteX33" fmla="*/ 427057 w 3718986"/>
                  <a:gd name="connsiteY33" fmla="*/ 748764 h 4401814"/>
                  <a:gd name="connsiteX34" fmla="*/ 510447 w 3718986"/>
                  <a:gd name="connsiteY34" fmla="*/ 397595 h 4401814"/>
                  <a:gd name="connsiteX35" fmla="*/ 162952 w 3718986"/>
                  <a:gd name="connsiteY35" fmla="*/ 471763 h 4401814"/>
                  <a:gd name="connsiteX36" fmla="*/ 421274 w 3718986"/>
                  <a:gd name="connsiteY36" fmla="*/ 604445 h 4401814"/>
                  <a:gd name="connsiteX37" fmla="*/ 290541 w 3718986"/>
                  <a:gd name="connsiteY37" fmla="*/ 669007 h 4401814"/>
                  <a:gd name="connsiteX38" fmla="*/ 155604 w 3718986"/>
                  <a:gd name="connsiteY38" fmla="*/ 346504 h 4401814"/>
                  <a:gd name="connsiteX39" fmla="*/ 513357 w 3718986"/>
                  <a:gd name="connsiteY39" fmla="*/ 264874 h 4401814"/>
                  <a:gd name="connsiteX40" fmla="*/ 607846 w 3718986"/>
                  <a:gd name="connsiteY40" fmla="*/ 312368 h 4401814"/>
                  <a:gd name="connsiteX41" fmla="*/ 882430 w 3718986"/>
                  <a:gd name="connsiteY41" fmla="*/ 450371 h 4401814"/>
                  <a:gd name="connsiteX42" fmla="*/ 618250 w 3718986"/>
                  <a:gd name="connsiteY42" fmla="*/ 536441 h 4401814"/>
                  <a:gd name="connsiteX43" fmla="*/ 829574 w 3718986"/>
                  <a:gd name="connsiteY43" fmla="*/ 592353 h 4401814"/>
                  <a:gd name="connsiteX44" fmla="*/ 718857 w 3718986"/>
                  <a:gd name="connsiteY44" fmla="*/ 688985 h 4401814"/>
                  <a:gd name="connsiteX45" fmla="*/ 291995 w 3718986"/>
                  <a:gd name="connsiteY45" fmla="*/ 1046737 h 4401814"/>
                  <a:gd name="connsiteX46" fmla="*/ 310441 w 3718986"/>
                  <a:gd name="connsiteY46" fmla="*/ 1067595 h 4401814"/>
                  <a:gd name="connsiteX47" fmla="*/ 441635 w 3718986"/>
                  <a:gd name="connsiteY47" fmla="*/ 1016389 h 4401814"/>
                  <a:gd name="connsiteX48" fmla="*/ 450781 w 3718986"/>
                  <a:gd name="connsiteY48" fmla="*/ 1015394 h 4401814"/>
                  <a:gd name="connsiteX49" fmla="*/ 372290 w 3718986"/>
                  <a:gd name="connsiteY49" fmla="*/ 1153357 h 4401814"/>
                  <a:gd name="connsiteX50" fmla="*/ 138961 w 3718986"/>
                  <a:gd name="connsiteY50" fmla="*/ 1632389 h 4401814"/>
                  <a:gd name="connsiteX51" fmla="*/ 165712 w 3718986"/>
                  <a:gd name="connsiteY51" fmla="*/ 1644520 h 4401814"/>
                  <a:gd name="connsiteX52" fmla="*/ 218793 w 3718986"/>
                  <a:gd name="connsiteY52" fmla="*/ 1597908 h 4401814"/>
                  <a:gd name="connsiteX53" fmla="*/ 186723 w 3718986"/>
                  <a:gd name="connsiteY53" fmla="*/ 1927493 h 4401814"/>
                  <a:gd name="connsiteX54" fmla="*/ 216344 w 3718986"/>
                  <a:gd name="connsiteY54" fmla="*/ 2243333 h 4401814"/>
                  <a:gd name="connsiteX55" fmla="*/ 165712 w 3718986"/>
                  <a:gd name="connsiteY55" fmla="*/ 2198710 h 4401814"/>
                  <a:gd name="connsiteX56" fmla="*/ 138961 w 3718986"/>
                  <a:gd name="connsiteY56" fmla="*/ 2210842 h 4401814"/>
                  <a:gd name="connsiteX57" fmla="*/ 351128 w 3718986"/>
                  <a:gd name="connsiteY57" fmla="*/ 2659326 h 4401814"/>
                  <a:gd name="connsiteX58" fmla="*/ 442747 w 3718986"/>
                  <a:gd name="connsiteY58" fmla="*/ 2827102 h 4401814"/>
                  <a:gd name="connsiteX59" fmla="*/ 441599 w 3718986"/>
                  <a:gd name="connsiteY59" fmla="*/ 2826834 h 4401814"/>
                  <a:gd name="connsiteX60" fmla="*/ 310405 w 3718986"/>
                  <a:gd name="connsiteY60" fmla="*/ 2775628 h 4401814"/>
                  <a:gd name="connsiteX61" fmla="*/ 291959 w 3718986"/>
                  <a:gd name="connsiteY61" fmla="*/ 2796486 h 4401814"/>
                  <a:gd name="connsiteX62" fmla="*/ 679975 w 3718986"/>
                  <a:gd name="connsiteY62" fmla="*/ 3128286 h 4401814"/>
                  <a:gd name="connsiteX63" fmla="*/ 817017 w 3718986"/>
                  <a:gd name="connsiteY63" fmla="*/ 3252817 h 4401814"/>
                  <a:gd name="connsiteX64" fmla="*/ 618204 w 3718986"/>
                  <a:gd name="connsiteY64" fmla="*/ 3306778 h 4401814"/>
                  <a:gd name="connsiteX65" fmla="*/ 1095815 w 3718986"/>
                  <a:gd name="connsiteY65" fmla="*/ 3437658 h 4401814"/>
                  <a:gd name="connsiteX66" fmla="*/ 1165581 w 3718986"/>
                  <a:gd name="connsiteY66" fmla="*/ 3472713 h 4401814"/>
                  <a:gd name="connsiteX67" fmla="*/ 1266002 w 3718986"/>
                  <a:gd name="connsiteY67" fmla="*/ 3654185 h 4401814"/>
                  <a:gd name="connsiteX68" fmla="*/ 1145526 w 3718986"/>
                  <a:gd name="connsiteY68" fmla="*/ 4077451 h 4401814"/>
                  <a:gd name="connsiteX69" fmla="*/ 1121110 w 3718986"/>
                  <a:gd name="connsiteY69" fmla="*/ 4163176 h 4401814"/>
                  <a:gd name="connsiteX70" fmla="*/ 1029262 w 3718986"/>
                  <a:gd name="connsiteY70" fmla="*/ 4155828 h 4401814"/>
                  <a:gd name="connsiteX71" fmla="*/ 710433 w 3718986"/>
                  <a:gd name="connsiteY71" fmla="*/ 4329728 h 4401814"/>
                  <a:gd name="connsiteX72" fmla="*/ 1348051 w 3718986"/>
                  <a:gd name="connsiteY72" fmla="*/ 4329728 h 4401814"/>
                  <a:gd name="connsiteX73" fmla="*/ 1296501 w 3718986"/>
                  <a:gd name="connsiteY73" fmla="*/ 4234971 h 4401814"/>
                  <a:gd name="connsiteX74" fmla="*/ 1443958 w 3718986"/>
                  <a:gd name="connsiteY74" fmla="*/ 3716947 h 4401814"/>
                  <a:gd name="connsiteX75" fmla="*/ 1887739 w 3718986"/>
                  <a:gd name="connsiteY75" fmla="*/ 3766315 h 4401814"/>
                  <a:gd name="connsiteX76" fmla="*/ 2348627 w 3718986"/>
                  <a:gd name="connsiteY76" fmla="*/ 3723721 h 4401814"/>
                  <a:gd name="connsiteX77" fmla="*/ 2494163 w 3718986"/>
                  <a:gd name="connsiteY77" fmla="*/ 4235014 h 4401814"/>
                  <a:gd name="connsiteX78" fmla="*/ 2442613 w 3718986"/>
                  <a:gd name="connsiteY78" fmla="*/ 4329771 h 4401814"/>
                  <a:gd name="connsiteX79" fmla="*/ 3080231 w 3718986"/>
                  <a:gd name="connsiteY79" fmla="*/ 4329771 h 4401814"/>
                  <a:gd name="connsiteX80" fmla="*/ 2761403 w 3718986"/>
                  <a:gd name="connsiteY80" fmla="*/ 4155872 h 4401814"/>
                  <a:gd name="connsiteX81" fmla="*/ 2669554 w 3718986"/>
                  <a:gd name="connsiteY81" fmla="*/ 4163219 h 4401814"/>
                  <a:gd name="connsiteX82" fmla="*/ 2645138 w 3718986"/>
                  <a:gd name="connsiteY82" fmla="*/ 4077494 h 4401814"/>
                  <a:gd name="connsiteX83" fmla="*/ 2534920 w 3718986"/>
                  <a:gd name="connsiteY83" fmla="*/ 3690282 h 4401814"/>
                  <a:gd name="connsiteX84" fmla="*/ 2691410 w 3718986"/>
                  <a:gd name="connsiteY84" fmla="*/ 3547116 h 4401814"/>
                  <a:gd name="connsiteX85" fmla="*/ 2662478 w 3718986"/>
                  <a:gd name="connsiteY85" fmla="*/ 3488793 h 4401814"/>
                  <a:gd name="connsiteX86" fmla="*/ 2750690 w 3718986"/>
                  <a:gd name="connsiteY86" fmla="*/ 3471610 h 4401814"/>
                  <a:gd name="connsiteX87" fmla="*/ 2694127 w 3718986"/>
                  <a:gd name="connsiteY87" fmla="*/ 3438047 h 4401814"/>
                  <a:gd name="connsiteX88" fmla="*/ 2852910 w 3718986"/>
                  <a:gd name="connsiteY88" fmla="*/ 3342870 h 4401814"/>
                  <a:gd name="connsiteX89" fmla="*/ 3359030 w 3718986"/>
                  <a:gd name="connsiteY89" fmla="*/ 3123619 h 4401814"/>
                  <a:gd name="connsiteX90" fmla="*/ 3143268 w 3718986"/>
                  <a:gd name="connsiteY90" fmla="*/ 3117304 h 4401814"/>
                  <a:gd name="connsiteX91" fmla="*/ 3430099 w 3718986"/>
                  <a:gd name="connsiteY91" fmla="*/ 2864646 h 4401814"/>
                  <a:gd name="connsiteX92" fmla="*/ 3319234 w 3718986"/>
                  <a:gd name="connsiteY92" fmla="*/ 2872109 h 4401814"/>
                  <a:gd name="connsiteX93" fmla="*/ 3333011 w 3718986"/>
                  <a:gd name="connsiteY93" fmla="*/ 2850639 h 4401814"/>
                  <a:gd name="connsiteX94" fmla="*/ 3652525 w 3718986"/>
                  <a:gd name="connsiteY94" fmla="*/ 2320751 h 4401814"/>
                  <a:gd name="connsiteX95" fmla="*/ 3547127 w 3718986"/>
                  <a:gd name="connsiteY95" fmla="*/ 2366101 h 4401814"/>
                  <a:gd name="connsiteX96" fmla="*/ 3604226 w 3718986"/>
                  <a:gd name="connsiteY96" fmla="*/ 1927414 h 4401814"/>
                  <a:gd name="connsiteX97" fmla="*/ 3543300 w 3718986"/>
                  <a:gd name="connsiteY97" fmla="*/ 1475296 h 4401814"/>
                  <a:gd name="connsiteX98" fmla="*/ 3652518 w 3718986"/>
                  <a:gd name="connsiteY98" fmla="*/ 1522292 h 4401814"/>
                  <a:gd name="connsiteX99" fmla="*/ 3314478 w 3718986"/>
                  <a:gd name="connsiteY99" fmla="*/ 975337 h 4401814"/>
                  <a:gd name="connsiteX100" fmla="*/ 3285259 w 3718986"/>
                  <a:gd name="connsiteY100" fmla="*/ 429808 h 4401814"/>
                  <a:gd name="connsiteX101" fmla="*/ 3351964 w 3718986"/>
                  <a:gd name="connsiteY101" fmla="*/ 312282 h 4401814"/>
                  <a:gd name="connsiteX102" fmla="*/ 3426284 w 3718986"/>
                  <a:gd name="connsiteY102" fmla="*/ 327781 h 4401814"/>
                  <a:gd name="connsiteX103" fmla="*/ 3381163 w 3718986"/>
                  <a:gd name="connsiteY103" fmla="*/ 399077 h 4401814"/>
                  <a:gd name="connsiteX104" fmla="*/ 3285258 w 3718986"/>
                  <a:gd name="connsiteY104" fmla="*/ 429808 h 4401814"/>
                  <a:gd name="connsiteX105" fmla="*/ 341022 w 3718986"/>
                  <a:gd name="connsiteY105" fmla="*/ 525904 h 4401814"/>
                  <a:gd name="connsiteX106" fmla="*/ 347528 w 3718986"/>
                  <a:gd name="connsiteY106" fmla="*/ 428928 h 4401814"/>
                  <a:gd name="connsiteX107" fmla="*/ 443969 w 3718986"/>
                  <a:gd name="connsiteY107" fmla="*/ 525904 h 4401814"/>
                  <a:gd name="connsiteX108" fmla="*/ 444045 w 3718986"/>
                  <a:gd name="connsiteY108" fmla="*/ 530612 h 4401814"/>
                  <a:gd name="connsiteX109" fmla="*/ 341019 w 3718986"/>
                  <a:gd name="connsiteY109" fmla="*/ 525904 h 4401814"/>
                  <a:gd name="connsiteX110" fmla="*/ 1895436 w 3718986"/>
                  <a:gd name="connsiteY110" fmla="*/ 2900144 h 4401814"/>
                  <a:gd name="connsiteX111" fmla="*/ 851061 w 3718986"/>
                  <a:gd name="connsiteY111" fmla="*/ 1855769 h 4401814"/>
                  <a:gd name="connsiteX112" fmla="*/ 1895436 w 3718986"/>
                  <a:gd name="connsiteY112" fmla="*/ 811393 h 4401814"/>
                  <a:gd name="connsiteX113" fmla="*/ 2939812 w 3718986"/>
                  <a:gd name="connsiteY113" fmla="*/ 1855769 h 4401814"/>
                  <a:gd name="connsiteX114" fmla="*/ 1895436 w 3718986"/>
                  <a:gd name="connsiteY114" fmla="*/ 2900144 h 440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718986" h="4401814">
                    <a:moveTo>
                      <a:pt x="3314498" y="975313"/>
                    </a:moveTo>
                    <a:cubicBezTo>
                      <a:pt x="3313771" y="974241"/>
                      <a:pt x="3313120" y="973132"/>
                      <a:pt x="3312431" y="972060"/>
                    </a:cubicBezTo>
                    <a:cubicBezTo>
                      <a:pt x="3351505" y="962952"/>
                      <a:pt x="3393602" y="965172"/>
                      <a:pt x="3430154" y="978413"/>
                    </a:cubicBezTo>
                    <a:cubicBezTo>
                      <a:pt x="3362262" y="874279"/>
                      <a:pt x="3262495" y="786448"/>
                      <a:pt x="3143323" y="725794"/>
                    </a:cubicBezTo>
                    <a:cubicBezTo>
                      <a:pt x="3215271" y="723689"/>
                      <a:pt x="3287184" y="721584"/>
                      <a:pt x="3359085" y="719441"/>
                    </a:cubicBezTo>
                    <a:cubicBezTo>
                      <a:pt x="3196325" y="618481"/>
                      <a:pt x="3013540" y="541182"/>
                      <a:pt x="2820360" y="490932"/>
                    </a:cubicBezTo>
                    <a:cubicBezTo>
                      <a:pt x="2800383" y="478035"/>
                      <a:pt x="2780023" y="465674"/>
                      <a:pt x="2759472" y="453619"/>
                    </a:cubicBezTo>
                    <a:cubicBezTo>
                      <a:pt x="2865331" y="381939"/>
                      <a:pt x="2971140" y="310257"/>
                      <a:pt x="3076998" y="238542"/>
                    </a:cubicBezTo>
                    <a:cubicBezTo>
                      <a:pt x="3206546" y="150789"/>
                      <a:pt x="3349672" y="53778"/>
                      <a:pt x="3503252" y="163801"/>
                    </a:cubicBezTo>
                    <a:cubicBezTo>
                      <a:pt x="3630840" y="255189"/>
                      <a:pt x="3645575" y="484079"/>
                      <a:pt x="3471335" y="535975"/>
                    </a:cubicBezTo>
                    <a:cubicBezTo>
                      <a:pt x="3419709" y="551359"/>
                      <a:pt x="3357561" y="534941"/>
                      <a:pt x="3319283" y="496480"/>
                    </a:cubicBezTo>
                    <a:cubicBezTo>
                      <a:pt x="3420850" y="572791"/>
                      <a:pt x="3568503" y="498088"/>
                      <a:pt x="3560920" y="361770"/>
                    </a:cubicBezTo>
                    <a:cubicBezTo>
                      <a:pt x="3553228" y="223120"/>
                      <a:pt x="3388441" y="154687"/>
                      <a:pt x="3275539" y="222885"/>
                    </a:cubicBezTo>
                    <a:cubicBezTo>
                      <a:pt x="3150929" y="298163"/>
                      <a:pt x="3138261" y="474358"/>
                      <a:pt x="3237460" y="575465"/>
                    </a:cubicBezTo>
                    <a:cubicBezTo>
                      <a:pt x="3340595" y="680627"/>
                      <a:pt x="3511173" y="679981"/>
                      <a:pt x="3617100" y="579751"/>
                    </a:cubicBezTo>
                    <a:cubicBezTo>
                      <a:pt x="3874157" y="336586"/>
                      <a:pt x="3600146" y="-40183"/>
                      <a:pt x="3289855" y="3483"/>
                    </a:cubicBezTo>
                    <a:cubicBezTo>
                      <a:pt x="3126596" y="26446"/>
                      <a:pt x="2963101" y="177765"/>
                      <a:pt x="2830918" y="267320"/>
                    </a:cubicBezTo>
                    <a:cubicBezTo>
                      <a:pt x="2784803" y="298549"/>
                      <a:pt x="2738725" y="329739"/>
                      <a:pt x="2692612" y="360967"/>
                    </a:cubicBezTo>
                    <a:cubicBezTo>
                      <a:pt x="2608915" y="344511"/>
                      <a:pt x="2524953" y="322582"/>
                      <a:pt x="2440943" y="308078"/>
                    </a:cubicBezTo>
                    <a:cubicBezTo>
                      <a:pt x="2372018" y="284848"/>
                      <a:pt x="2301255" y="265675"/>
                      <a:pt x="2228658" y="251362"/>
                    </a:cubicBezTo>
                    <a:cubicBezTo>
                      <a:pt x="2272210" y="215120"/>
                      <a:pt x="2319473" y="188752"/>
                      <a:pt x="2436309" y="173559"/>
                    </a:cubicBezTo>
                    <a:cubicBezTo>
                      <a:pt x="2306154" y="90398"/>
                      <a:pt x="2072051" y="171186"/>
                      <a:pt x="1956474" y="220171"/>
                    </a:cubicBezTo>
                    <a:cubicBezTo>
                      <a:pt x="1936191" y="219444"/>
                      <a:pt x="1915908" y="218641"/>
                      <a:pt x="1895433" y="218641"/>
                    </a:cubicBezTo>
                    <a:cubicBezTo>
                      <a:pt x="1868491" y="218641"/>
                      <a:pt x="1841778" y="219444"/>
                      <a:pt x="1815143" y="220669"/>
                    </a:cubicBezTo>
                    <a:cubicBezTo>
                      <a:pt x="1710019" y="169579"/>
                      <a:pt x="1586477" y="91239"/>
                      <a:pt x="1484607" y="94266"/>
                    </a:cubicBezTo>
                    <a:cubicBezTo>
                      <a:pt x="1519585" y="114856"/>
                      <a:pt x="1544423" y="147653"/>
                      <a:pt x="1552421" y="183894"/>
                    </a:cubicBezTo>
                    <a:cubicBezTo>
                      <a:pt x="1322796" y="187913"/>
                      <a:pt x="1093180" y="191931"/>
                      <a:pt x="863565" y="195950"/>
                    </a:cubicBezTo>
                    <a:cubicBezTo>
                      <a:pt x="1055990" y="204867"/>
                      <a:pt x="1092308" y="240956"/>
                      <a:pt x="1170911" y="379764"/>
                    </a:cubicBezTo>
                    <a:cubicBezTo>
                      <a:pt x="1155373" y="387035"/>
                      <a:pt x="1140104" y="394651"/>
                      <a:pt x="1124834" y="402381"/>
                    </a:cubicBezTo>
                    <a:cubicBezTo>
                      <a:pt x="1102676" y="404410"/>
                      <a:pt x="1080441" y="407318"/>
                      <a:pt x="1058091" y="410839"/>
                    </a:cubicBezTo>
                    <a:cubicBezTo>
                      <a:pt x="1023915" y="393656"/>
                      <a:pt x="989740" y="376473"/>
                      <a:pt x="955564" y="359328"/>
                    </a:cubicBezTo>
                    <a:cubicBezTo>
                      <a:pt x="806157" y="284242"/>
                      <a:pt x="648443" y="178306"/>
                      <a:pt x="486908" y="130437"/>
                    </a:cubicBezTo>
                    <a:cubicBezTo>
                      <a:pt x="195668" y="44138"/>
                      <a:pt x="-129930" y="362355"/>
                      <a:pt x="53159" y="644366"/>
                    </a:cubicBezTo>
                    <a:cubicBezTo>
                      <a:pt x="133143" y="767594"/>
                      <a:pt x="294991" y="823046"/>
                      <a:pt x="427057" y="748764"/>
                    </a:cubicBezTo>
                    <a:cubicBezTo>
                      <a:pt x="551010" y="679036"/>
                      <a:pt x="602142" y="514358"/>
                      <a:pt x="510447" y="397595"/>
                    </a:cubicBezTo>
                    <a:cubicBezTo>
                      <a:pt x="411751" y="271918"/>
                      <a:pt x="187563" y="297135"/>
                      <a:pt x="162952" y="471763"/>
                    </a:cubicBezTo>
                    <a:cubicBezTo>
                      <a:pt x="140794" y="629017"/>
                      <a:pt x="319168" y="702603"/>
                      <a:pt x="421274" y="604445"/>
                    </a:cubicBezTo>
                    <a:cubicBezTo>
                      <a:pt x="392303" y="645011"/>
                      <a:pt x="340294" y="670805"/>
                      <a:pt x="290541" y="669007"/>
                    </a:cubicBezTo>
                    <a:cubicBezTo>
                      <a:pt x="130034" y="663151"/>
                      <a:pt x="76228" y="462306"/>
                      <a:pt x="155604" y="346504"/>
                    </a:cubicBezTo>
                    <a:cubicBezTo>
                      <a:pt x="238995" y="224843"/>
                      <a:pt x="387865" y="206052"/>
                      <a:pt x="513357" y="264874"/>
                    </a:cubicBezTo>
                    <a:cubicBezTo>
                      <a:pt x="545236" y="279799"/>
                      <a:pt x="576388" y="296562"/>
                      <a:pt x="607846" y="312368"/>
                    </a:cubicBezTo>
                    <a:cubicBezTo>
                      <a:pt x="699388" y="358369"/>
                      <a:pt x="790935" y="404369"/>
                      <a:pt x="882430" y="450371"/>
                    </a:cubicBezTo>
                    <a:cubicBezTo>
                      <a:pt x="791539" y="475821"/>
                      <a:pt x="702182" y="507240"/>
                      <a:pt x="618250" y="536441"/>
                    </a:cubicBezTo>
                    <a:cubicBezTo>
                      <a:pt x="636925" y="548419"/>
                      <a:pt x="757134" y="581982"/>
                      <a:pt x="829574" y="592353"/>
                    </a:cubicBezTo>
                    <a:cubicBezTo>
                      <a:pt x="791266" y="622969"/>
                      <a:pt x="754335" y="655231"/>
                      <a:pt x="718857" y="688985"/>
                    </a:cubicBezTo>
                    <a:cubicBezTo>
                      <a:pt x="559536" y="791590"/>
                      <a:pt x="415371" y="912135"/>
                      <a:pt x="291995" y="1046737"/>
                    </a:cubicBezTo>
                    <a:cubicBezTo>
                      <a:pt x="281548" y="1058142"/>
                      <a:pt x="295134" y="1073565"/>
                      <a:pt x="310441" y="1067595"/>
                    </a:cubicBezTo>
                    <a:lnTo>
                      <a:pt x="441635" y="1016389"/>
                    </a:lnTo>
                    <a:cubicBezTo>
                      <a:pt x="444811" y="1015126"/>
                      <a:pt x="447911" y="1014973"/>
                      <a:pt x="450781" y="1015394"/>
                    </a:cubicBezTo>
                    <a:cubicBezTo>
                      <a:pt x="422538" y="1060017"/>
                      <a:pt x="396361" y="1106056"/>
                      <a:pt x="372290" y="1153357"/>
                    </a:cubicBezTo>
                    <a:cubicBezTo>
                      <a:pt x="268038" y="1302764"/>
                      <a:pt x="188750" y="1464642"/>
                      <a:pt x="138961" y="1632389"/>
                    </a:cubicBezTo>
                    <a:cubicBezTo>
                      <a:pt x="134866" y="1646243"/>
                      <a:pt x="154345" y="1655121"/>
                      <a:pt x="165712" y="1644520"/>
                    </a:cubicBezTo>
                    <a:cubicBezTo>
                      <a:pt x="182857" y="1628524"/>
                      <a:pt x="200653" y="1613063"/>
                      <a:pt x="218793" y="1597908"/>
                    </a:cubicBezTo>
                    <a:cubicBezTo>
                      <a:pt x="197936" y="1704569"/>
                      <a:pt x="186723" y="1814708"/>
                      <a:pt x="186723" y="1927493"/>
                    </a:cubicBezTo>
                    <a:cubicBezTo>
                      <a:pt x="186723" y="2035458"/>
                      <a:pt x="197209" y="2140924"/>
                      <a:pt x="216344" y="2243333"/>
                    </a:cubicBezTo>
                    <a:cubicBezTo>
                      <a:pt x="199046" y="2228829"/>
                      <a:pt x="182130" y="2213980"/>
                      <a:pt x="165712" y="2198710"/>
                    </a:cubicBezTo>
                    <a:cubicBezTo>
                      <a:pt x="154345" y="2188148"/>
                      <a:pt x="134867" y="2197027"/>
                      <a:pt x="138961" y="2210842"/>
                    </a:cubicBezTo>
                    <a:cubicBezTo>
                      <a:pt x="185345" y="2367175"/>
                      <a:pt x="257213" y="2518492"/>
                      <a:pt x="351128" y="2659326"/>
                    </a:cubicBezTo>
                    <a:cubicBezTo>
                      <a:pt x="378568" y="2717113"/>
                      <a:pt x="409222" y="2773061"/>
                      <a:pt x="442747" y="2827102"/>
                    </a:cubicBezTo>
                    <a:cubicBezTo>
                      <a:pt x="442364" y="2826987"/>
                      <a:pt x="442020" y="2826987"/>
                      <a:pt x="441599" y="2826834"/>
                    </a:cubicBezTo>
                    <a:lnTo>
                      <a:pt x="310405" y="2775628"/>
                    </a:lnTo>
                    <a:cubicBezTo>
                      <a:pt x="295135" y="2769658"/>
                      <a:pt x="281512" y="2785081"/>
                      <a:pt x="291959" y="2796486"/>
                    </a:cubicBezTo>
                    <a:cubicBezTo>
                      <a:pt x="405165" y="2919979"/>
                      <a:pt x="536084" y="3031421"/>
                      <a:pt x="679975" y="3128286"/>
                    </a:cubicBezTo>
                    <a:cubicBezTo>
                      <a:pt x="723373" y="3172220"/>
                      <a:pt x="769106" y="3213781"/>
                      <a:pt x="817017" y="3252817"/>
                    </a:cubicBezTo>
                    <a:cubicBezTo>
                      <a:pt x="743998" y="3264949"/>
                      <a:pt x="635809" y="3295450"/>
                      <a:pt x="618204" y="3306778"/>
                    </a:cubicBezTo>
                    <a:cubicBezTo>
                      <a:pt x="767532" y="3358749"/>
                      <a:pt x="934162" y="3417877"/>
                      <a:pt x="1095815" y="3437658"/>
                    </a:cubicBezTo>
                    <a:cubicBezTo>
                      <a:pt x="1118777" y="3449828"/>
                      <a:pt x="1142006" y="3461576"/>
                      <a:pt x="1165581" y="3472713"/>
                    </a:cubicBezTo>
                    <a:cubicBezTo>
                      <a:pt x="1090495" y="3603975"/>
                      <a:pt x="1131865" y="3651854"/>
                      <a:pt x="1266002" y="3654185"/>
                    </a:cubicBezTo>
                    <a:cubicBezTo>
                      <a:pt x="1225856" y="3795284"/>
                      <a:pt x="1185673" y="3936353"/>
                      <a:pt x="1145526" y="4077451"/>
                    </a:cubicBezTo>
                    <a:cubicBezTo>
                      <a:pt x="1137375" y="4106039"/>
                      <a:pt x="1129261" y="4134588"/>
                      <a:pt x="1121110" y="4163176"/>
                    </a:cubicBezTo>
                    <a:cubicBezTo>
                      <a:pt x="1092024" y="4158431"/>
                      <a:pt x="1061217" y="4155828"/>
                      <a:pt x="1029262" y="4155828"/>
                    </a:cubicBezTo>
                    <a:cubicBezTo>
                      <a:pt x="853178" y="4155828"/>
                      <a:pt x="710433" y="4233670"/>
                      <a:pt x="710433" y="4329728"/>
                    </a:cubicBezTo>
                    <a:cubicBezTo>
                      <a:pt x="710433" y="4425786"/>
                      <a:pt x="1348051" y="4425786"/>
                      <a:pt x="1348051" y="4329728"/>
                    </a:cubicBezTo>
                    <a:cubicBezTo>
                      <a:pt x="1348051" y="4294749"/>
                      <a:pt x="1329069" y="4262220"/>
                      <a:pt x="1296501" y="4234971"/>
                    </a:cubicBezTo>
                    <a:cubicBezTo>
                      <a:pt x="1345678" y="4062296"/>
                      <a:pt x="1394816" y="3889621"/>
                      <a:pt x="1443958" y="3716947"/>
                    </a:cubicBezTo>
                    <a:cubicBezTo>
                      <a:pt x="1519427" y="3738264"/>
                      <a:pt x="1661445" y="3766315"/>
                      <a:pt x="1887739" y="3766315"/>
                    </a:cubicBezTo>
                    <a:cubicBezTo>
                      <a:pt x="2090726" y="3766315"/>
                      <a:pt x="2248392" y="3743774"/>
                      <a:pt x="2348627" y="3723721"/>
                    </a:cubicBezTo>
                    <a:cubicBezTo>
                      <a:pt x="2397153" y="3894142"/>
                      <a:pt x="2445679" y="4064593"/>
                      <a:pt x="2494163" y="4235014"/>
                    </a:cubicBezTo>
                    <a:cubicBezTo>
                      <a:pt x="2461595" y="4262301"/>
                      <a:pt x="2442613" y="4294830"/>
                      <a:pt x="2442613" y="4329771"/>
                    </a:cubicBezTo>
                    <a:cubicBezTo>
                      <a:pt x="2442613" y="4425829"/>
                      <a:pt x="3080231" y="4425829"/>
                      <a:pt x="3080231" y="4329771"/>
                    </a:cubicBezTo>
                    <a:cubicBezTo>
                      <a:pt x="3080231" y="4233713"/>
                      <a:pt x="2937487" y="4155872"/>
                      <a:pt x="2761403" y="4155872"/>
                    </a:cubicBezTo>
                    <a:cubicBezTo>
                      <a:pt x="2729447" y="4155872"/>
                      <a:pt x="2698640" y="4158474"/>
                      <a:pt x="2669554" y="4163219"/>
                    </a:cubicBezTo>
                    <a:cubicBezTo>
                      <a:pt x="2661403" y="4134631"/>
                      <a:pt x="2653289" y="4106082"/>
                      <a:pt x="2645138" y="4077494"/>
                    </a:cubicBezTo>
                    <a:cubicBezTo>
                      <a:pt x="2608399" y="3948407"/>
                      <a:pt x="2571659" y="3819359"/>
                      <a:pt x="2534920" y="3690282"/>
                    </a:cubicBezTo>
                    <a:cubicBezTo>
                      <a:pt x="2752446" y="3670458"/>
                      <a:pt x="2691410" y="3547116"/>
                      <a:pt x="2691410" y="3547116"/>
                    </a:cubicBezTo>
                    <a:lnTo>
                      <a:pt x="2662478" y="3488793"/>
                    </a:lnTo>
                    <a:cubicBezTo>
                      <a:pt x="2691907" y="3482593"/>
                      <a:pt x="2721337" y="3476241"/>
                      <a:pt x="2750690" y="3471610"/>
                    </a:cubicBezTo>
                    <a:cubicBezTo>
                      <a:pt x="2731823" y="3460435"/>
                      <a:pt x="2712994" y="3449260"/>
                      <a:pt x="2694127" y="3438047"/>
                    </a:cubicBezTo>
                    <a:cubicBezTo>
                      <a:pt x="2748853" y="3409076"/>
                      <a:pt x="2801935" y="3377427"/>
                      <a:pt x="2852910" y="3342870"/>
                    </a:cubicBezTo>
                    <a:cubicBezTo>
                      <a:pt x="3034000" y="3292583"/>
                      <a:pt x="3205529" y="3218877"/>
                      <a:pt x="3359030" y="3123619"/>
                    </a:cubicBezTo>
                    <a:cubicBezTo>
                      <a:pt x="3287082" y="3121514"/>
                      <a:pt x="3215169" y="3119409"/>
                      <a:pt x="3143268" y="3117304"/>
                    </a:cubicBezTo>
                    <a:cubicBezTo>
                      <a:pt x="3262479" y="3056647"/>
                      <a:pt x="3362214" y="2968780"/>
                      <a:pt x="3430099" y="2864646"/>
                    </a:cubicBezTo>
                    <a:cubicBezTo>
                      <a:pt x="3395656" y="2877160"/>
                      <a:pt x="3356353" y="2879456"/>
                      <a:pt x="3319234" y="2872109"/>
                    </a:cubicBezTo>
                    <a:cubicBezTo>
                      <a:pt x="3323942" y="2865029"/>
                      <a:pt x="3328419" y="2857796"/>
                      <a:pt x="3333011" y="2850639"/>
                    </a:cubicBezTo>
                    <a:cubicBezTo>
                      <a:pt x="3493900" y="2705211"/>
                      <a:pt x="3606332" y="2519986"/>
                      <a:pt x="3652525" y="2320751"/>
                    </a:cubicBezTo>
                    <a:cubicBezTo>
                      <a:pt x="3617394" y="2335868"/>
                      <a:pt x="3582261" y="2350984"/>
                      <a:pt x="3547127" y="2366101"/>
                    </a:cubicBezTo>
                    <a:cubicBezTo>
                      <a:pt x="3584212" y="2226071"/>
                      <a:pt x="3604226" y="2079074"/>
                      <a:pt x="3604226" y="1927414"/>
                    </a:cubicBezTo>
                    <a:cubicBezTo>
                      <a:pt x="3604226" y="1770856"/>
                      <a:pt x="3582757" y="1619382"/>
                      <a:pt x="3543300" y="1475296"/>
                    </a:cubicBezTo>
                    <a:cubicBezTo>
                      <a:pt x="3579694" y="1490949"/>
                      <a:pt x="3616128" y="1506639"/>
                      <a:pt x="3652518" y="1522292"/>
                    </a:cubicBezTo>
                    <a:cubicBezTo>
                      <a:pt x="3604490" y="1315366"/>
                      <a:pt x="3485545" y="1123097"/>
                      <a:pt x="3314478" y="975337"/>
                    </a:cubicBezTo>
                    <a:close/>
                    <a:moveTo>
                      <a:pt x="3285259" y="429808"/>
                    </a:moveTo>
                    <a:cubicBezTo>
                      <a:pt x="3278409" y="382927"/>
                      <a:pt x="3304050" y="326977"/>
                      <a:pt x="3351964" y="312282"/>
                    </a:cubicBezTo>
                    <a:cubicBezTo>
                      <a:pt x="3379366" y="304513"/>
                      <a:pt x="3404126" y="309679"/>
                      <a:pt x="3426284" y="327781"/>
                    </a:cubicBezTo>
                    <a:cubicBezTo>
                      <a:pt x="3465932" y="379981"/>
                      <a:pt x="3450892" y="403747"/>
                      <a:pt x="3381163" y="399077"/>
                    </a:cubicBezTo>
                    <a:cubicBezTo>
                      <a:pt x="3344807" y="362223"/>
                      <a:pt x="3294290" y="391156"/>
                      <a:pt x="3285258" y="429808"/>
                    </a:cubicBezTo>
                    <a:close/>
                    <a:moveTo>
                      <a:pt x="341022" y="525904"/>
                    </a:moveTo>
                    <a:cubicBezTo>
                      <a:pt x="310673" y="565934"/>
                      <a:pt x="238838" y="431454"/>
                      <a:pt x="347528" y="428928"/>
                    </a:cubicBezTo>
                    <a:cubicBezTo>
                      <a:pt x="399154" y="427704"/>
                      <a:pt x="440026" y="477876"/>
                      <a:pt x="443969" y="525904"/>
                    </a:cubicBezTo>
                    <a:cubicBezTo>
                      <a:pt x="444083" y="527512"/>
                      <a:pt x="443969" y="529042"/>
                      <a:pt x="444045" y="530612"/>
                    </a:cubicBezTo>
                    <a:cubicBezTo>
                      <a:pt x="425025" y="500072"/>
                      <a:pt x="370605" y="486946"/>
                      <a:pt x="341019" y="525904"/>
                    </a:cubicBezTo>
                    <a:close/>
                    <a:moveTo>
                      <a:pt x="1895436" y="2900144"/>
                    </a:moveTo>
                    <a:cubicBezTo>
                      <a:pt x="1318629" y="2900144"/>
                      <a:pt x="851061" y="2432556"/>
                      <a:pt x="851061" y="1855769"/>
                    </a:cubicBezTo>
                    <a:cubicBezTo>
                      <a:pt x="851061" y="1278981"/>
                      <a:pt x="1318649" y="811393"/>
                      <a:pt x="1895436" y="811393"/>
                    </a:cubicBezTo>
                    <a:cubicBezTo>
                      <a:pt x="2472224" y="811393"/>
                      <a:pt x="2939812" y="1278981"/>
                      <a:pt x="2939812" y="1855769"/>
                    </a:cubicBezTo>
                    <a:cubicBezTo>
                      <a:pt x="2939774" y="2432575"/>
                      <a:pt x="2472194" y="2900144"/>
                      <a:pt x="1895436" y="2900144"/>
                    </a:cubicBezTo>
                    <a:close/>
                  </a:path>
                </a:pathLst>
              </a:custGeom>
              <a:solidFill>
                <a:srgbClr val="8052A0"/>
              </a:solidFill>
              <a:ln w="9797" cap="flat">
                <a:noFill/>
                <a:prstDash val="solid"/>
                <a:miter/>
              </a:ln>
            </p:spPr>
            <p:txBody>
              <a:bodyPr rtlCol="0" anchor="ctr"/>
              <a:lstStyle/>
              <a:p>
                <a:endParaRPr lang="zh-CN" altLang="en-US"/>
              </a:p>
            </p:txBody>
          </p:sp>
        </p:grpSp>
      </p:grpSp>
      <p:sp>
        <p:nvSpPr>
          <p:cNvPr id="395" name="椭圆 394">
            <a:extLst>
              <a:ext uri="{FF2B5EF4-FFF2-40B4-BE49-F238E27FC236}">
                <a16:creationId xmlns:a16="http://schemas.microsoft.com/office/drawing/2014/main" id="{17D68958-EC61-AD8D-8053-0E5842F8AB44}"/>
              </a:ext>
            </a:extLst>
          </p:cNvPr>
          <p:cNvSpPr/>
          <p:nvPr/>
        </p:nvSpPr>
        <p:spPr>
          <a:xfrm>
            <a:off x="9899960" y="-5878"/>
            <a:ext cx="7162355" cy="4305300"/>
          </a:xfrm>
          <a:prstGeom prst="ellipse">
            <a:avLst/>
          </a:prstGeom>
          <a:noFill/>
          <a:ln w="254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AC07BF00-82B5-0396-5668-F286DF89A5E5}"/>
              </a:ext>
            </a:extLst>
          </p:cNvPr>
          <p:cNvSpPr/>
          <p:nvPr/>
        </p:nvSpPr>
        <p:spPr>
          <a:xfrm rot="3394199">
            <a:off x="11346802" y="-1668373"/>
            <a:ext cx="2107006" cy="3646240"/>
          </a:xfrm>
          <a:prstGeom prst="ellipse">
            <a:avLst/>
          </a:pr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4" name="组合 393">
            <a:extLst>
              <a:ext uri="{FF2B5EF4-FFF2-40B4-BE49-F238E27FC236}">
                <a16:creationId xmlns:a16="http://schemas.microsoft.com/office/drawing/2014/main" id="{F7ECBD18-7BDE-948A-B21B-5FE83F45C4DD}"/>
              </a:ext>
            </a:extLst>
          </p:cNvPr>
          <p:cNvGrpSpPr/>
          <p:nvPr/>
        </p:nvGrpSpPr>
        <p:grpSpPr>
          <a:xfrm rot="18467384">
            <a:off x="1239356" y="3372425"/>
            <a:ext cx="992960" cy="1524377"/>
            <a:chOff x="-6111186" y="1392611"/>
            <a:chExt cx="2978256" cy="4572172"/>
          </a:xfrm>
        </p:grpSpPr>
        <p:sp>
          <p:nvSpPr>
            <p:cNvPr id="393" name="椭圆 392">
              <a:extLst>
                <a:ext uri="{FF2B5EF4-FFF2-40B4-BE49-F238E27FC236}">
                  <a16:creationId xmlns:a16="http://schemas.microsoft.com/office/drawing/2014/main" id="{0617F7BC-EB84-CB4D-6599-B537F7FA7743}"/>
                </a:ext>
              </a:extLst>
            </p:cNvPr>
            <p:cNvSpPr/>
            <p:nvPr/>
          </p:nvSpPr>
          <p:spPr>
            <a:xfrm>
              <a:off x="-5545706" y="3156936"/>
              <a:ext cx="1867786" cy="121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任意多边形: 形状 352">
              <a:extLst>
                <a:ext uri="{FF2B5EF4-FFF2-40B4-BE49-F238E27FC236}">
                  <a16:creationId xmlns:a16="http://schemas.microsoft.com/office/drawing/2014/main" id="{A36EED24-25EB-C731-13E4-54140F04D1F3}"/>
                </a:ext>
              </a:extLst>
            </p:cNvPr>
            <p:cNvSpPr/>
            <p:nvPr/>
          </p:nvSpPr>
          <p:spPr>
            <a:xfrm>
              <a:off x="-4492886" y="3442658"/>
              <a:ext cx="199313" cy="199313"/>
            </a:xfrm>
            <a:custGeom>
              <a:avLst/>
              <a:gdLst>
                <a:gd name="connsiteX0" fmla="*/ 99353 w 199313"/>
                <a:gd name="connsiteY0" fmla="*/ 0 h 199313"/>
                <a:gd name="connsiteX1" fmla="*/ 0 w 199313"/>
                <a:gd name="connsiteY1" fmla="*/ 99353 h 199313"/>
                <a:gd name="connsiteX2" fmla="*/ 99353 w 199313"/>
                <a:gd name="connsiteY2" fmla="*/ 199313 h 199313"/>
                <a:gd name="connsiteX3" fmla="*/ 199313 w 199313"/>
                <a:gd name="connsiteY3" fmla="*/ 99353 h 199313"/>
                <a:gd name="connsiteX4" fmla="*/ 99353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353" y="0"/>
                  </a:moveTo>
                  <a:cubicBezTo>
                    <a:pt x="44473" y="0"/>
                    <a:pt x="0" y="44508"/>
                    <a:pt x="0" y="99353"/>
                  </a:cubicBezTo>
                  <a:cubicBezTo>
                    <a:pt x="0" y="154845"/>
                    <a:pt x="44508" y="199313"/>
                    <a:pt x="99353" y="199313"/>
                  </a:cubicBezTo>
                  <a:cubicBezTo>
                    <a:pt x="154807" y="199313"/>
                    <a:pt x="199313" y="154805"/>
                    <a:pt x="199313" y="99353"/>
                  </a:cubicBezTo>
                  <a:cubicBezTo>
                    <a:pt x="199351" y="44473"/>
                    <a:pt x="154843" y="0"/>
                    <a:pt x="99353" y="0"/>
                  </a:cubicBezTo>
                  <a:close/>
                </a:path>
              </a:pathLst>
            </a:custGeom>
            <a:solidFill>
              <a:schemeClr val="tx1"/>
            </a:solidFill>
            <a:ln w="9797"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B97A9225-71DF-0BA3-5189-2D4D1824BBB8}"/>
                </a:ext>
              </a:extLst>
            </p:cNvPr>
            <p:cNvSpPr/>
            <p:nvPr/>
          </p:nvSpPr>
          <p:spPr>
            <a:xfrm>
              <a:off x="-4986584" y="3442658"/>
              <a:ext cx="199313" cy="199313"/>
            </a:xfrm>
            <a:custGeom>
              <a:avLst/>
              <a:gdLst>
                <a:gd name="connsiteX0" fmla="*/ 99960 w 199313"/>
                <a:gd name="connsiteY0" fmla="*/ 0 h 199313"/>
                <a:gd name="connsiteX1" fmla="*/ 0 w 199313"/>
                <a:gd name="connsiteY1" fmla="*/ 99353 h 199313"/>
                <a:gd name="connsiteX2" fmla="*/ 99960 w 199313"/>
                <a:gd name="connsiteY2" fmla="*/ 199313 h 199313"/>
                <a:gd name="connsiteX3" fmla="*/ 199313 w 199313"/>
                <a:gd name="connsiteY3" fmla="*/ 99353 h 199313"/>
                <a:gd name="connsiteX4" fmla="*/ 99960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960" y="0"/>
                  </a:moveTo>
                  <a:cubicBezTo>
                    <a:pt x="44507" y="0"/>
                    <a:pt x="0" y="44508"/>
                    <a:pt x="0" y="99353"/>
                  </a:cubicBezTo>
                  <a:cubicBezTo>
                    <a:pt x="0" y="154845"/>
                    <a:pt x="44508" y="199313"/>
                    <a:pt x="99960" y="199313"/>
                  </a:cubicBezTo>
                  <a:cubicBezTo>
                    <a:pt x="154840" y="199313"/>
                    <a:pt x="199313" y="154805"/>
                    <a:pt x="199313" y="99353"/>
                  </a:cubicBezTo>
                  <a:cubicBezTo>
                    <a:pt x="199313" y="44473"/>
                    <a:pt x="154805" y="0"/>
                    <a:pt x="99960" y="0"/>
                  </a:cubicBezTo>
                  <a:close/>
                </a:path>
              </a:pathLst>
            </a:custGeom>
            <a:solidFill>
              <a:schemeClr val="tx1"/>
            </a:solidFill>
            <a:ln w="9797"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590C1006-E716-8BE6-F40E-2D4091A15475}"/>
                </a:ext>
              </a:extLst>
            </p:cNvPr>
            <p:cNvSpPr/>
            <p:nvPr/>
          </p:nvSpPr>
          <p:spPr>
            <a:xfrm>
              <a:off x="-6111186" y="1392611"/>
              <a:ext cx="2978256" cy="4572172"/>
            </a:xfrm>
            <a:custGeom>
              <a:avLst/>
              <a:gdLst>
                <a:gd name="connsiteX0" fmla="*/ 2658962 w 2978256"/>
                <a:gd name="connsiteY0" fmla="*/ 2707730 h 4572172"/>
                <a:gd name="connsiteX1" fmla="*/ 2660799 w 2978256"/>
                <a:gd name="connsiteY1" fmla="*/ 2668732 h 4572172"/>
                <a:gd name="connsiteX2" fmla="*/ 2345037 w 2978256"/>
                <a:gd name="connsiteY2" fmla="*/ 1871989 h 4572172"/>
                <a:gd name="connsiteX3" fmla="*/ 2586449 w 2978256"/>
                <a:gd name="connsiteY3" fmla="*/ 1704977 h 4572172"/>
                <a:gd name="connsiteX4" fmla="*/ 2916220 w 2978256"/>
                <a:gd name="connsiteY4" fmla="*/ 1010644 h 4572172"/>
                <a:gd name="connsiteX5" fmla="*/ 2619974 w 2978256"/>
                <a:gd name="connsiteY5" fmla="*/ 850333 h 4572172"/>
                <a:gd name="connsiteX6" fmla="*/ 2272519 w 2978256"/>
                <a:gd name="connsiteY6" fmla="*/ 1194154 h 4572172"/>
                <a:gd name="connsiteX7" fmla="*/ 2265209 w 2978256"/>
                <a:gd name="connsiteY7" fmla="*/ 458369 h 4572172"/>
                <a:gd name="connsiteX8" fmla="*/ 1664752 w 2978256"/>
                <a:gd name="connsiteY8" fmla="*/ 1180752 h 4572172"/>
                <a:gd name="connsiteX9" fmla="*/ 1204511 w 2978256"/>
                <a:gd name="connsiteY9" fmla="*/ 0 h 4572172"/>
                <a:gd name="connsiteX10" fmla="*/ 910675 w 2978256"/>
                <a:gd name="connsiteY10" fmla="*/ 1161843 h 4572172"/>
                <a:gd name="connsiteX11" fmla="*/ 226717 w 2978256"/>
                <a:gd name="connsiteY11" fmla="*/ 775356 h 4572172"/>
                <a:gd name="connsiteX12" fmla="*/ 727753 w 2978256"/>
                <a:gd name="connsiteY12" fmla="*/ 1789654 h 4572172"/>
                <a:gd name="connsiteX13" fmla="*/ 327256 w 2978256"/>
                <a:gd name="connsiteY13" fmla="*/ 2660150 h 4572172"/>
                <a:gd name="connsiteX14" fmla="*/ 501 w 2978256"/>
                <a:gd name="connsiteY14" fmla="*/ 3625129 h 4572172"/>
                <a:gd name="connsiteX15" fmla="*/ 279681 w 2978256"/>
                <a:gd name="connsiteY15" fmla="*/ 4027459 h 4572172"/>
                <a:gd name="connsiteX16" fmla="*/ 672870 w 2978256"/>
                <a:gd name="connsiteY16" fmla="*/ 3764121 h 4572172"/>
                <a:gd name="connsiteX17" fmla="*/ 575319 w 2978256"/>
                <a:gd name="connsiteY17" fmla="*/ 3605643 h 4572172"/>
                <a:gd name="connsiteX18" fmla="*/ 489365 w 2978256"/>
                <a:gd name="connsiteY18" fmla="*/ 3656849 h 4572172"/>
                <a:gd name="connsiteX19" fmla="*/ 396101 w 2978256"/>
                <a:gd name="connsiteY19" fmla="*/ 3814749 h 4572172"/>
                <a:gd name="connsiteX20" fmla="*/ 336973 w 2978256"/>
                <a:gd name="connsiteY20" fmla="*/ 3814749 h 4572172"/>
                <a:gd name="connsiteX21" fmla="*/ 228480 w 2978256"/>
                <a:gd name="connsiteY21" fmla="*/ 3642838 h 4572172"/>
                <a:gd name="connsiteX22" fmla="*/ 407699 w 2978256"/>
                <a:gd name="connsiteY22" fmla="*/ 3095423 h 4572172"/>
                <a:gd name="connsiteX23" fmla="*/ 675935 w 2978256"/>
                <a:gd name="connsiteY23" fmla="*/ 3499594 h 4572172"/>
                <a:gd name="connsiteX24" fmla="*/ 1085573 w 2978256"/>
                <a:gd name="connsiteY24" fmla="*/ 3760522 h 4572172"/>
                <a:gd name="connsiteX25" fmla="*/ 1085573 w 2978256"/>
                <a:gd name="connsiteY25" fmla="*/ 4124437 h 4572172"/>
                <a:gd name="connsiteX26" fmla="*/ 969732 w 2978256"/>
                <a:gd name="connsiteY26" fmla="*/ 4114065 h 4572172"/>
                <a:gd name="connsiteX27" fmla="*/ 502183 w 2978256"/>
                <a:gd name="connsiteY27" fmla="*/ 4437753 h 4572172"/>
                <a:gd name="connsiteX28" fmla="*/ 1437310 w 2978256"/>
                <a:gd name="connsiteY28" fmla="*/ 4437753 h 4572172"/>
                <a:gd name="connsiteX29" fmla="*/ 1252007 w 2978256"/>
                <a:gd name="connsiteY29" fmla="*/ 4179892 h 4572172"/>
                <a:gd name="connsiteX30" fmla="*/ 1252007 w 2978256"/>
                <a:gd name="connsiteY30" fmla="*/ 3810472 h 4572172"/>
                <a:gd name="connsiteX31" fmla="*/ 1494026 w 2978256"/>
                <a:gd name="connsiteY31" fmla="*/ 3835462 h 4572172"/>
                <a:gd name="connsiteX32" fmla="*/ 1726287 w 2978256"/>
                <a:gd name="connsiteY32" fmla="*/ 3812308 h 4572172"/>
                <a:gd name="connsiteX33" fmla="*/ 1726287 w 2978256"/>
                <a:gd name="connsiteY33" fmla="*/ 4179897 h 4572172"/>
                <a:gd name="connsiteX34" fmla="*/ 1540984 w 2978256"/>
                <a:gd name="connsiteY34" fmla="*/ 4437758 h 4572172"/>
                <a:gd name="connsiteX35" fmla="*/ 2476111 w 2978256"/>
                <a:gd name="connsiteY35" fmla="*/ 4437758 h 4572172"/>
                <a:gd name="connsiteX36" fmla="*/ 2008523 w 2978256"/>
                <a:gd name="connsiteY36" fmla="*/ 4114070 h 4572172"/>
                <a:gd name="connsiteX37" fmla="*/ 1892721 w 2978256"/>
                <a:gd name="connsiteY37" fmla="*/ 4124441 h 4572172"/>
                <a:gd name="connsiteX38" fmla="*/ 1892721 w 2978256"/>
                <a:gd name="connsiteY38" fmla="*/ 3812314 h 4572172"/>
                <a:gd name="connsiteX39" fmla="*/ 1892682 w 2978256"/>
                <a:gd name="connsiteY39" fmla="*/ 3764170 h 4572172"/>
                <a:gd name="connsiteX40" fmla="*/ 2207837 w 2978256"/>
                <a:gd name="connsiteY40" fmla="*/ 3589810 h 4572172"/>
                <a:gd name="connsiteX41" fmla="*/ 2569949 w 2978256"/>
                <a:gd name="connsiteY41" fmla="*/ 3119812 h 4572172"/>
                <a:gd name="connsiteX42" fmla="*/ 2749776 w 2978256"/>
                <a:gd name="connsiteY42" fmla="*/ 3669677 h 4572172"/>
                <a:gd name="connsiteX43" fmla="*/ 2641282 w 2978256"/>
                <a:gd name="connsiteY43" fmla="*/ 3841587 h 4572172"/>
                <a:gd name="connsiteX44" fmla="*/ 2582154 w 2978256"/>
                <a:gd name="connsiteY44" fmla="*/ 3841587 h 4572172"/>
                <a:gd name="connsiteX45" fmla="*/ 2488890 w 2978256"/>
                <a:gd name="connsiteY45" fmla="*/ 3683687 h 4572172"/>
                <a:gd name="connsiteX46" fmla="*/ 2351730 w 2978256"/>
                <a:gd name="connsiteY46" fmla="*/ 3645301 h 4572172"/>
                <a:gd name="connsiteX47" fmla="*/ 2305385 w 2978256"/>
                <a:gd name="connsiteY47" fmla="*/ 3790995 h 4572172"/>
                <a:gd name="connsiteX48" fmla="*/ 2698574 w 2978256"/>
                <a:gd name="connsiteY48" fmla="*/ 4053715 h 4572172"/>
                <a:gd name="connsiteX49" fmla="*/ 2977753 w 2978256"/>
                <a:gd name="connsiteY49" fmla="*/ 3651385 h 4572172"/>
                <a:gd name="connsiteX50" fmla="*/ 2658964 w 2978256"/>
                <a:gd name="connsiteY50" fmla="*/ 2707725 h 4572172"/>
                <a:gd name="connsiteX51" fmla="*/ 1470863 w 2978256"/>
                <a:gd name="connsiteY51" fmla="*/ 2624225 h 4572172"/>
                <a:gd name="connsiteX52" fmla="*/ 794213 w 2978256"/>
                <a:gd name="connsiteY52" fmla="*/ 2249327 h 4572172"/>
                <a:gd name="connsiteX53" fmla="*/ 1470863 w 2978256"/>
                <a:gd name="connsiteY53" fmla="*/ 1874390 h 4572172"/>
                <a:gd name="connsiteX54" fmla="*/ 2148129 w 2978256"/>
                <a:gd name="connsiteY54" fmla="*/ 2249288 h 4572172"/>
                <a:gd name="connsiteX55" fmla="*/ 1470863 w 2978256"/>
                <a:gd name="connsiteY55" fmla="*/ 2624225 h 457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78256" h="4572172">
                  <a:moveTo>
                    <a:pt x="2658962" y="2707730"/>
                  </a:moveTo>
                  <a:cubicBezTo>
                    <a:pt x="2659574" y="2694909"/>
                    <a:pt x="2660799" y="2682127"/>
                    <a:pt x="2660799" y="2668732"/>
                  </a:cubicBezTo>
                  <a:cubicBezTo>
                    <a:pt x="2660799" y="2360279"/>
                    <a:pt x="2540098" y="2080482"/>
                    <a:pt x="2345037" y="1871989"/>
                  </a:cubicBezTo>
                  <a:cubicBezTo>
                    <a:pt x="2431604" y="1826868"/>
                    <a:pt x="2513273" y="1772636"/>
                    <a:pt x="2586449" y="1704977"/>
                  </a:cubicBezTo>
                  <a:cubicBezTo>
                    <a:pt x="2763218" y="1541600"/>
                    <a:pt x="2936354" y="1261813"/>
                    <a:pt x="2916220" y="1010644"/>
                  </a:cubicBezTo>
                  <a:cubicBezTo>
                    <a:pt x="2903438" y="856417"/>
                    <a:pt x="2750394" y="805208"/>
                    <a:pt x="2619974" y="850333"/>
                  </a:cubicBezTo>
                  <a:cubicBezTo>
                    <a:pt x="2469422" y="902764"/>
                    <a:pt x="2339570" y="1054545"/>
                    <a:pt x="2272519" y="1194154"/>
                  </a:cubicBezTo>
                  <a:cubicBezTo>
                    <a:pt x="2325561" y="1029552"/>
                    <a:pt x="2508414" y="552245"/>
                    <a:pt x="2265209" y="458369"/>
                  </a:cubicBezTo>
                  <a:cubicBezTo>
                    <a:pt x="2036005" y="369966"/>
                    <a:pt x="1824455" y="616848"/>
                    <a:pt x="1664752" y="1180752"/>
                  </a:cubicBezTo>
                  <a:cubicBezTo>
                    <a:pt x="1680596" y="599203"/>
                    <a:pt x="1544051" y="0"/>
                    <a:pt x="1204511" y="0"/>
                  </a:cubicBezTo>
                  <a:cubicBezTo>
                    <a:pt x="989935" y="0"/>
                    <a:pt x="679022" y="316379"/>
                    <a:pt x="910675" y="1161843"/>
                  </a:cubicBezTo>
                  <a:cubicBezTo>
                    <a:pt x="890545" y="1127094"/>
                    <a:pt x="497971" y="453500"/>
                    <a:pt x="226717" y="775356"/>
                  </a:cubicBezTo>
                  <a:cubicBezTo>
                    <a:pt x="88254" y="939879"/>
                    <a:pt x="214471" y="1474509"/>
                    <a:pt x="727753" y="1789654"/>
                  </a:cubicBezTo>
                  <a:cubicBezTo>
                    <a:pt x="484510" y="2001782"/>
                    <a:pt x="329666" y="2312077"/>
                    <a:pt x="327256" y="2660150"/>
                  </a:cubicBezTo>
                  <a:cubicBezTo>
                    <a:pt x="235829" y="2907028"/>
                    <a:pt x="13326" y="3476409"/>
                    <a:pt x="501" y="3625129"/>
                  </a:cubicBezTo>
                  <a:cubicBezTo>
                    <a:pt x="-10482" y="3747672"/>
                    <a:pt x="161429" y="3998185"/>
                    <a:pt x="279681" y="4027459"/>
                  </a:cubicBezTo>
                  <a:cubicBezTo>
                    <a:pt x="510110" y="4083525"/>
                    <a:pt x="572909" y="3932970"/>
                    <a:pt x="672870" y="3764121"/>
                  </a:cubicBezTo>
                  <a:cubicBezTo>
                    <a:pt x="721626" y="3682453"/>
                    <a:pt x="648491" y="3605643"/>
                    <a:pt x="575319" y="3605643"/>
                  </a:cubicBezTo>
                  <a:cubicBezTo>
                    <a:pt x="543019" y="3605643"/>
                    <a:pt x="510719" y="3620874"/>
                    <a:pt x="489365" y="3656849"/>
                  </a:cubicBezTo>
                  <a:cubicBezTo>
                    <a:pt x="458290" y="3709279"/>
                    <a:pt x="427176" y="3762324"/>
                    <a:pt x="396101" y="3814749"/>
                  </a:cubicBezTo>
                  <a:lnTo>
                    <a:pt x="336973" y="3814749"/>
                  </a:lnTo>
                  <a:lnTo>
                    <a:pt x="228480" y="3642838"/>
                  </a:lnTo>
                  <a:cubicBezTo>
                    <a:pt x="228480" y="3642838"/>
                    <a:pt x="318070" y="3367911"/>
                    <a:pt x="407699" y="3095423"/>
                  </a:cubicBezTo>
                  <a:cubicBezTo>
                    <a:pt x="468664" y="3249042"/>
                    <a:pt x="560094" y="3386202"/>
                    <a:pt x="675935" y="3499594"/>
                  </a:cubicBezTo>
                  <a:cubicBezTo>
                    <a:pt x="791777" y="3612986"/>
                    <a:pt x="930739" y="3702582"/>
                    <a:pt x="1085573" y="3760522"/>
                  </a:cubicBezTo>
                  <a:lnTo>
                    <a:pt x="1085573" y="4124437"/>
                  </a:lnTo>
                  <a:cubicBezTo>
                    <a:pt x="1048374" y="4117739"/>
                    <a:pt x="1009378" y="4114065"/>
                    <a:pt x="969732" y="4114065"/>
                  </a:cubicBezTo>
                  <a:cubicBezTo>
                    <a:pt x="711254" y="4114065"/>
                    <a:pt x="502183" y="4259151"/>
                    <a:pt x="502183" y="4437753"/>
                  </a:cubicBezTo>
                  <a:cubicBezTo>
                    <a:pt x="502183" y="4616972"/>
                    <a:pt x="1437310" y="4616972"/>
                    <a:pt x="1437310" y="4437753"/>
                  </a:cubicBezTo>
                  <a:cubicBezTo>
                    <a:pt x="1437310" y="4332895"/>
                    <a:pt x="1364177" y="4239626"/>
                    <a:pt x="1252007" y="4179892"/>
                  </a:cubicBezTo>
                  <a:lnTo>
                    <a:pt x="1252007" y="3810472"/>
                  </a:lnTo>
                  <a:cubicBezTo>
                    <a:pt x="1330039" y="3826928"/>
                    <a:pt x="1410486" y="3835462"/>
                    <a:pt x="1494026" y="3835462"/>
                  </a:cubicBezTo>
                  <a:cubicBezTo>
                    <a:pt x="1573283" y="3835462"/>
                    <a:pt x="1651319" y="3827540"/>
                    <a:pt x="1726287" y="3812308"/>
                  </a:cubicBezTo>
                  <a:lnTo>
                    <a:pt x="1726287" y="4179897"/>
                  </a:lnTo>
                  <a:cubicBezTo>
                    <a:pt x="1614119" y="4239638"/>
                    <a:pt x="1540984" y="4332899"/>
                    <a:pt x="1540984" y="4437758"/>
                  </a:cubicBezTo>
                  <a:cubicBezTo>
                    <a:pt x="1540984" y="4616978"/>
                    <a:pt x="2476111" y="4616978"/>
                    <a:pt x="2476111" y="4437758"/>
                  </a:cubicBezTo>
                  <a:cubicBezTo>
                    <a:pt x="2476111" y="4259156"/>
                    <a:pt x="2267001" y="4114070"/>
                    <a:pt x="2008523" y="4114070"/>
                  </a:cubicBezTo>
                  <a:cubicBezTo>
                    <a:pt x="1968913" y="4114070"/>
                    <a:pt x="1929878" y="4117744"/>
                    <a:pt x="1892721" y="4124441"/>
                  </a:cubicBezTo>
                  <a:lnTo>
                    <a:pt x="1892721" y="3812314"/>
                  </a:lnTo>
                  <a:lnTo>
                    <a:pt x="1892682" y="3764170"/>
                  </a:lnTo>
                  <a:cubicBezTo>
                    <a:pt x="2007299" y="3722723"/>
                    <a:pt x="2113344" y="3663593"/>
                    <a:pt x="2207837" y="3589810"/>
                  </a:cubicBezTo>
                  <a:cubicBezTo>
                    <a:pt x="2365738" y="3467885"/>
                    <a:pt x="2491307" y="3306340"/>
                    <a:pt x="2569949" y="3119812"/>
                  </a:cubicBezTo>
                  <a:cubicBezTo>
                    <a:pt x="2659577" y="3392907"/>
                    <a:pt x="2749776" y="3669677"/>
                    <a:pt x="2749776" y="3669677"/>
                  </a:cubicBezTo>
                  <a:lnTo>
                    <a:pt x="2641282" y="3841587"/>
                  </a:lnTo>
                  <a:lnTo>
                    <a:pt x="2582154" y="3841587"/>
                  </a:lnTo>
                  <a:cubicBezTo>
                    <a:pt x="2551079" y="3789157"/>
                    <a:pt x="2519965" y="3736111"/>
                    <a:pt x="2488890" y="3683687"/>
                  </a:cubicBezTo>
                  <a:cubicBezTo>
                    <a:pt x="2455366" y="3627621"/>
                    <a:pt x="2396851" y="3622722"/>
                    <a:pt x="2351730" y="3645301"/>
                  </a:cubicBezTo>
                  <a:cubicBezTo>
                    <a:pt x="2301749" y="3669680"/>
                    <a:pt x="2268838" y="3728806"/>
                    <a:pt x="2305385" y="3790995"/>
                  </a:cubicBezTo>
                  <a:cubicBezTo>
                    <a:pt x="2405345" y="3959839"/>
                    <a:pt x="2468145" y="4110431"/>
                    <a:pt x="2698574" y="4053715"/>
                  </a:cubicBezTo>
                  <a:cubicBezTo>
                    <a:pt x="2817443" y="4025050"/>
                    <a:pt x="2988736" y="3774536"/>
                    <a:pt x="2977753" y="3651385"/>
                  </a:cubicBezTo>
                  <a:cubicBezTo>
                    <a:pt x="2965583" y="3507524"/>
                    <a:pt x="2754643" y="2964978"/>
                    <a:pt x="2658964" y="2707725"/>
                  </a:cubicBezTo>
                  <a:close/>
                  <a:moveTo>
                    <a:pt x="1470863" y="2624225"/>
                  </a:moveTo>
                  <a:cubicBezTo>
                    <a:pt x="1097190" y="2624225"/>
                    <a:pt x="794213" y="2456605"/>
                    <a:pt x="794213" y="2249327"/>
                  </a:cubicBezTo>
                  <a:cubicBezTo>
                    <a:pt x="794213" y="2042020"/>
                    <a:pt x="1097199" y="1874390"/>
                    <a:pt x="1470863" y="1874390"/>
                  </a:cubicBezTo>
                  <a:cubicBezTo>
                    <a:pt x="1845143" y="1874390"/>
                    <a:pt x="2148129" y="2042010"/>
                    <a:pt x="2148129" y="2249288"/>
                  </a:cubicBezTo>
                  <a:cubicBezTo>
                    <a:pt x="2148129" y="2456566"/>
                    <a:pt x="1845143" y="2624225"/>
                    <a:pt x="1470863" y="2624225"/>
                  </a:cubicBezTo>
                  <a:close/>
                </a:path>
              </a:pathLst>
            </a:custGeom>
            <a:solidFill>
              <a:srgbClr val="E5BB28"/>
            </a:solidFill>
            <a:ln w="9797" cap="flat">
              <a:noFill/>
              <a:prstDash val="solid"/>
              <a:miter/>
            </a:ln>
          </p:spPr>
          <p:txBody>
            <a:bodyPr rtlCol="0" anchor="ctr"/>
            <a:lstStyle/>
            <a:p>
              <a:endParaRPr lang="zh-CN" altLang="en-US"/>
            </a:p>
          </p:txBody>
        </p:sp>
      </p:grpSp>
      <p:grpSp>
        <p:nvGrpSpPr>
          <p:cNvPr id="442" name="组合 441">
            <a:extLst>
              <a:ext uri="{FF2B5EF4-FFF2-40B4-BE49-F238E27FC236}">
                <a16:creationId xmlns:a16="http://schemas.microsoft.com/office/drawing/2014/main" id="{5962222C-414F-EB37-B6CF-238BBFACCCB2}"/>
              </a:ext>
            </a:extLst>
          </p:cNvPr>
          <p:cNvGrpSpPr/>
          <p:nvPr/>
        </p:nvGrpSpPr>
        <p:grpSpPr>
          <a:xfrm rot="2736805">
            <a:off x="10193170" y="2867398"/>
            <a:ext cx="967256" cy="1279609"/>
            <a:chOff x="-4957765" y="2890450"/>
            <a:chExt cx="3578338" cy="4733881"/>
          </a:xfrm>
        </p:grpSpPr>
        <p:sp>
          <p:nvSpPr>
            <p:cNvPr id="441" name="椭圆 440">
              <a:extLst>
                <a:ext uri="{FF2B5EF4-FFF2-40B4-BE49-F238E27FC236}">
                  <a16:creationId xmlns:a16="http://schemas.microsoft.com/office/drawing/2014/main" id="{38273993-EB8E-1672-03DE-00C94D6E1DD8}"/>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0" name="组合 439">
              <a:extLst>
                <a:ext uri="{FF2B5EF4-FFF2-40B4-BE49-F238E27FC236}">
                  <a16:creationId xmlns:a16="http://schemas.microsoft.com/office/drawing/2014/main" id="{6E34C72F-08EE-09AD-5C6B-85FEACFE32A0}"/>
                </a:ext>
              </a:extLst>
            </p:cNvPr>
            <p:cNvGrpSpPr/>
            <p:nvPr/>
          </p:nvGrpSpPr>
          <p:grpSpPr>
            <a:xfrm>
              <a:off x="-4957765" y="2890450"/>
              <a:ext cx="3578338" cy="4733881"/>
              <a:chOff x="-4957765" y="2890450"/>
              <a:chExt cx="3578338" cy="4733881"/>
            </a:xfrm>
            <a:solidFill>
              <a:srgbClr val="2EB9A2"/>
            </a:solidFill>
          </p:grpSpPr>
          <p:sp>
            <p:nvSpPr>
              <p:cNvPr id="399" name="任意多边形: 形状 398">
                <a:extLst>
                  <a:ext uri="{FF2B5EF4-FFF2-40B4-BE49-F238E27FC236}">
                    <a16:creationId xmlns:a16="http://schemas.microsoft.com/office/drawing/2014/main" id="{FA8C5B8B-CFC3-FAE9-56D5-C200024898A7}"/>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grpFill/>
              <a:ln w="9797"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BA12D695-61D4-DCDA-9B01-8A6DD3D83ECF}"/>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EEE98113-D5C9-AB45-96A3-E6A7FB95FB1E}"/>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41CB57C1-DFCA-95AB-7208-DD4E844F2690}"/>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491" name="组合 490">
            <a:extLst>
              <a:ext uri="{FF2B5EF4-FFF2-40B4-BE49-F238E27FC236}">
                <a16:creationId xmlns:a16="http://schemas.microsoft.com/office/drawing/2014/main" id="{A2E93B9C-ADD6-DBDF-9EFF-F5FE2FF66FA2}"/>
              </a:ext>
            </a:extLst>
          </p:cNvPr>
          <p:cNvGrpSpPr/>
          <p:nvPr/>
        </p:nvGrpSpPr>
        <p:grpSpPr>
          <a:xfrm>
            <a:off x="11031125" y="268094"/>
            <a:ext cx="897716" cy="1024294"/>
            <a:chOff x="-4347522" y="2766094"/>
            <a:chExt cx="3885300" cy="4433128"/>
          </a:xfrm>
        </p:grpSpPr>
        <p:sp>
          <p:nvSpPr>
            <p:cNvPr id="490" name="椭圆 489">
              <a:extLst>
                <a:ext uri="{FF2B5EF4-FFF2-40B4-BE49-F238E27FC236}">
                  <a16:creationId xmlns:a16="http://schemas.microsoft.com/office/drawing/2014/main" id="{936B5453-AD59-86AB-93D5-6878450A92DB}"/>
                </a:ext>
              </a:extLst>
            </p:cNvPr>
            <p:cNvSpPr/>
            <p:nvPr/>
          </p:nvSpPr>
          <p:spPr>
            <a:xfrm>
              <a:off x="-4065230" y="3073895"/>
              <a:ext cx="3320716" cy="25665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9" name="组合 488">
              <a:extLst>
                <a:ext uri="{FF2B5EF4-FFF2-40B4-BE49-F238E27FC236}">
                  <a16:creationId xmlns:a16="http://schemas.microsoft.com/office/drawing/2014/main" id="{6CB91D8B-07AC-DA8B-CE8E-E62D3E1BC2E7}"/>
                </a:ext>
              </a:extLst>
            </p:cNvPr>
            <p:cNvGrpSpPr/>
            <p:nvPr/>
          </p:nvGrpSpPr>
          <p:grpSpPr>
            <a:xfrm>
              <a:off x="-4347522" y="2766094"/>
              <a:ext cx="3885300" cy="4433128"/>
              <a:chOff x="-4347522" y="2766094"/>
              <a:chExt cx="3885300" cy="4433128"/>
            </a:xfrm>
            <a:solidFill>
              <a:srgbClr val="E5BB28"/>
            </a:solidFill>
          </p:grpSpPr>
          <p:sp>
            <p:nvSpPr>
              <p:cNvPr id="448" name="任意多边形: 形状 447">
                <a:extLst>
                  <a:ext uri="{FF2B5EF4-FFF2-40B4-BE49-F238E27FC236}">
                    <a16:creationId xmlns:a16="http://schemas.microsoft.com/office/drawing/2014/main" id="{5A3A9B3C-A087-0409-0DB7-9052E930CE2E}"/>
                  </a:ext>
                </a:extLst>
              </p:cNvPr>
              <p:cNvSpPr/>
              <p:nvPr/>
            </p:nvSpPr>
            <p:spPr>
              <a:xfrm>
                <a:off x="-2696256" y="3688387"/>
                <a:ext cx="582773" cy="583400"/>
              </a:xfrm>
              <a:custGeom>
                <a:avLst/>
                <a:gdLst>
                  <a:gd name="connsiteX0" fmla="*/ 291387 w 582773"/>
                  <a:gd name="connsiteY0" fmla="*/ 583390 h 583400"/>
                  <a:gd name="connsiteX1" fmla="*/ 582773 w 582773"/>
                  <a:gd name="connsiteY1" fmla="*/ 292004 h 583400"/>
                  <a:gd name="connsiteX2" fmla="*/ 291387 w 582773"/>
                  <a:gd name="connsiteY2" fmla="*/ 0 h 583400"/>
                  <a:gd name="connsiteX3" fmla="*/ 0 w 582773"/>
                  <a:gd name="connsiteY3" fmla="*/ 292004 h 583400"/>
                  <a:gd name="connsiteX4" fmla="*/ 35362 w 582773"/>
                  <a:gd name="connsiteY4" fmla="*/ 431006 h 583400"/>
                  <a:gd name="connsiteX5" fmla="*/ 291391 w 582773"/>
                  <a:gd name="connsiteY5" fmla="*/ 583400 h 5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773" h="583400">
                    <a:moveTo>
                      <a:pt x="291387" y="583390"/>
                    </a:moveTo>
                    <a:cubicBezTo>
                      <a:pt x="452314" y="583390"/>
                      <a:pt x="582773" y="452932"/>
                      <a:pt x="582773" y="292004"/>
                    </a:cubicBezTo>
                    <a:cubicBezTo>
                      <a:pt x="582773" y="130469"/>
                      <a:pt x="452314" y="0"/>
                      <a:pt x="291387" y="0"/>
                    </a:cubicBezTo>
                    <a:cubicBezTo>
                      <a:pt x="130459" y="0"/>
                      <a:pt x="0" y="130459"/>
                      <a:pt x="0" y="292004"/>
                    </a:cubicBezTo>
                    <a:cubicBezTo>
                      <a:pt x="0" y="342597"/>
                      <a:pt x="12820" y="389554"/>
                      <a:pt x="35362" y="431006"/>
                    </a:cubicBezTo>
                    <a:cubicBezTo>
                      <a:pt x="84731" y="521820"/>
                      <a:pt x="180448" y="583400"/>
                      <a:pt x="291391" y="583400"/>
                    </a:cubicBezTo>
                    <a:close/>
                  </a:path>
                </a:pathLst>
              </a:custGeom>
              <a:solidFill>
                <a:schemeClr val="tx1"/>
              </a:solidFill>
              <a:ln w="9797"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7BB3081B-F8E6-36E5-76D5-91ED5359B3A8}"/>
                  </a:ext>
                </a:extLst>
              </p:cNvPr>
              <p:cNvSpPr/>
              <p:nvPr/>
            </p:nvSpPr>
            <p:spPr>
              <a:xfrm>
                <a:off x="-4347522" y="2766094"/>
                <a:ext cx="3885300" cy="4433128"/>
              </a:xfrm>
              <a:custGeom>
                <a:avLst/>
                <a:gdLst>
                  <a:gd name="connsiteX0" fmla="*/ 2031708 w 3885300"/>
                  <a:gd name="connsiteY0" fmla="*/ 0 h 4433128"/>
                  <a:gd name="connsiteX1" fmla="*/ 1853714 w 3885300"/>
                  <a:gd name="connsiteY1" fmla="*/ 0 h 4433128"/>
                  <a:gd name="connsiteX2" fmla="*/ 2936 w 3885300"/>
                  <a:gd name="connsiteY2" fmla="*/ 2181726 h 4433128"/>
                  <a:gd name="connsiteX3" fmla="*/ 200446 w 3885300"/>
                  <a:gd name="connsiteY3" fmla="*/ 2215863 h 4433128"/>
                  <a:gd name="connsiteX4" fmla="*/ 424174 w 3885300"/>
                  <a:gd name="connsiteY4" fmla="*/ 3214976 h 4433128"/>
                  <a:gd name="connsiteX5" fmla="*/ 627161 w 3885300"/>
                  <a:gd name="connsiteY5" fmla="*/ 3396027 h 4433128"/>
                  <a:gd name="connsiteX6" fmla="*/ 624711 w 3885300"/>
                  <a:gd name="connsiteY6" fmla="*/ 3473447 h 4433128"/>
                  <a:gd name="connsiteX7" fmla="*/ 1079475 w 3885300"/>
                  <a:gd name="connsiteY7" fmla="*/ 3758142 h 4433128"/>
                  <a:gd name="connsiteX8" fmla="*/ 740553 w 3885300"/>
                  <a:gd name="connsiteY8" fmla="*/ 4223281 h 4433128"/>
                  <a:gd name="connsiteX9" fmla="*/ 1863403 w 3885300"/>
                  <a:gd name="connsiteY9" fmla="*/ 4223281 h 4433128"/>
                  <a:gd name="connsiteX10" fmla="*/ 1706728 w 3885300"/>
                  <a:gd name="connsiteY10" fmla="*/ 3872769 h 4433128"/>
                  <a:gd name="connsiteX11" fmla="*/ 1853645 w 3885300"/>
                  <a:gd name="connsiteY11" fmla="*/ 3874606 h 4433128"/>
                  <a:gd name="connsiteX12" fmla="*/ 2031640 w 3885300"/>
                  <a:gd name="connsiteY12" fmla="*/ 3874606 h 4433128"/>
                  <a:gd name="connsiteX13" fmla="*/ 2178558 w 3885300"/>
                  <a:gd name="connsiteY13" fmla="*/ 3872769 h 4433128"/>
                  <a:gd name="connsiteX14" fmla="*/ 2021882 w 3885300"/>
                  <a:gd name="connsiteY14" fmla="*/ 4223281 h 4433128"/>
                  <a:gd name="connsiteX15" fmla="*/ 3144732 w 3885300"/>
                  <a:gd name="connsiteY15" fmla="*/ 4223281 h 4433128"/>
                  <a:gd name="connsiteX16" fmla="*/ 2805810 w 3885300"/>
                  <a:gd name="connsiteY16" fmla="*/ 3758142 h 4433128"/>
                  <a:gd name="connsiteX17" fmla="*/ 3260574 w 3885300"/>
                  <a:gd name="connsiteY17" fmla="*/ 3473447 h 4433128"/>
                  <a:gd name="connsiteX18" fmla="*/ 3258125 w 3885300"/>
                  <a:gd name="connsiteY18" fmla="*/ 3396027 h 4433128"/>
                  <a:gd name="connsiteX19" fmla="*/ 3461112 w 3885300"/>
                  <a:gd name="connsiteY19" fmla="*/ 3214976 h 4433128"/>
                  <a:gd name="connsiteX20" fmla="*/ 3685447 w 3885300"/>
                  <a:gd name="connsiteY20" fmla="*/ 2215863 h 4433128"/>
                  <a:gd name="connsiteX21" fmla="*/ 3882350 w 3885300"/>
                  <a:gd name="connsiteY21" fmla="*/ 2181726 h 4433128"/>
                  <a:gd name="connsiteX22" fmla="*/ 2031571 w 3885300"/>
                  <a:gd name="connsiteY22" fmla="*/ 0 h 4433128"/>
                  <a:gd name="connsiteX23" fmla="*/ 1942693 w 3885300"/>
                  <a:gd name="connsiteY23" fmla="*/ 513890 h 4433128"/>
                  <a:gd name="connsiteX24" fmla="*/ 2834536 w 3885300"/>
                  <a:gd name="connsiteY24" fmla="*/ 1405733 h 4433128"/>
                  <a:gd name="connsiteX25" fmla="*/ 2771735 w 3885300"/>
                  <a:gd name="connsiteY25" fmla="*/ 1732488 h 4433128"/>
                  <a:gd name="connsiteX26" fmla="*/ 1942691 w 3885300"/>
                  <a:gd name="connsiteY26" fmla="*/ 1676421 h 4433128"/>
                  <a:gd name="connsiteX27" fmla="*/ 1424510 w 3885300"/>
                  <a:gd name="connsiteY27" fmla="*/ 1697164 h 4433128"/>
                  <a:gd name="connsiteX28" fmla="*/ 1113608 w 3885300"/>
                  <a:gd name="connsiteY28" fmla="*/ 1732526 h 4433128"/>
                  <a:gd name="connsiteX29" fmla="*/ 1050806 w 3885300"/>
                  <a:gd name="connsiteY29" fmla="*/ 1405771 h 4433128"/>
                  <a:gd name="connsiteX30" fmla="*/ 1942689 w 3885300"/>
                  <a:gd name="connsiteY30" fmla="*/ 513889 h 4433128"/>
                  <a:gd name="connsiteX31" fmla="*/ 1942693 w 3885300"/>
                  <a:gd name="connsiteY31" fmla="*/ 1951326 h 4433128"/>
                  <a:gd name="connsiteX32" fmla="*/ 590589 w 3885300"/>
                  <a:gd name="connsiteY32" fmla="*/ 2034831 h 4433128"/>
                  <a:gd name="connsiteX33" fmla="*/ 1942693 w 3885300"/>
                  <a:gd name="connsiteY33" fmla="*/ 1807469 h 4433128"/>
                  <a:gd name="connsiteX34" fmla="*/ 3294796 w 3885300"/>
                  <a:gd name="connsiteY34" fmla="*/ 2034831 h 4433128"/>
                  <a:gd name="connsiteX35" fmla="*/ 1942693 w 3885300"/>
                  <a:gd name="connsiteY35" fmla="*/ 1951326 h 443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85300" h="4433128">
                    <a:moveTo>
                      <a:pt x="2031708" y="0"/>
                    </a:moveTo>
                    <a:lnTo>
                      <a:pt x="1853714" y="0"/>
                    </a:lnTo>
                    <a:cubicBezTo>
                      <a:pt x="220628" y="119476"/>
                      <a:pt x="-31746" y="2023894"/>
                      <a:pt x="2936" y="2181726"/>
                    </a:cubicBezTo>
                    <a:cubicBezTo>
                      <a:pt x="38297" y="2343878"/>
                      <a:pt x="200446" y="2215863"/>
                      <a:pt x="200446" y="2215863"/>
                    </a:cubicBezTo>
                    <a:cubicBezTo>
                      <a:pt x="195586" y="2452376"/>
                      <a:pt x="216902" y="2862053"/>
                      <a:pt x="424174" y="3214976"/>
                    </a:cubicBezTo>
                    <a:cubicBezTo>
                      <a:pt x="424174" y="3214976"/>
                      <a:pt x="402857" y="3308852"/>
                      <a:pt x="627161" y="3396027"/>
                    </a:cubicBezTo>
                    <a:cubicBezTo>
                      <a:pt x="626548" y="3422242"/>
                      <a:pt x="625324" y="3448457"/>
                      <a:pt x="624711" y="3473447"/>
                    </a:cubicBezTo>
                    <a:cubicBezTo>
                      <a:pt x="741738" y="3588681"/>
                      <a:pt x="891105" y="3687416"/>
                      <a:pt x="1079475" y="3758142"/>
                    </a:cubicBezTo>
                    <a:cubicBezTo>
                      <a:pt x="880123" y="3836174"/>
                      <a:pt x="740553" y="4014778"/>
                      <a:pt x="740553" y="4223281"/>
                    </a:cubicBezTo>
                    <a:cubicBezTo>
                      <a:pt x="740553" y="4503077"/>
                      <a:pt x="1863403" y="4503077"/>
                      <a:pt x="1863403" y="4223281"/>
                    </a:cubicBezTo>
                    <a:cubicBezTo>
                      <a:pt x="1863403" y="4087345"/>
                      <a:pt x="1803663" y="3964196"/>
                      <a:pt x="1706728" y="3872769"/>
                    </a:cubicBezTo>
                    <a:cubicBezTo>
                      <a:pt x="1754298" y="3874606"/>
                      <a:pt x="1803053" y="3875830"/>
                      <a:pt x="1853645" y="3874606"/>
                    </a:cubicBezTo>
                    <a:lnTo>
                      <a:pt x="2031640" y="3874606"/>
                    </a:lnTo>
                    <a:cubicBezTo>
                      <a:pt x="2082233" y="3875830"/>
                      <a:pt x="2130993" y="3874606"/>
                      <a:pt x="2178558" y="3872769"/>
                    </a:cubicBezTo>
                    <a:cubicBezTo>
                      <a:pt x="2081620" y="3964196"/>
                      <a:pt x="2021882" y="4087345"/>
                      <a:pt x="2021882" y="4223281"/>
                    </a:cubicBezTo>
                    <a:cubicBezTo>
                      <a:pt x="2021882" y="4503077"/>
                      <a:pt x="3144732" y="4503077"/>
                      <a:pt x="3144732" y="4223281"/>
                    </a:cubicBezTo>
                    <a:cubicBezTo>
                      <a:pt x="3144732" y="4014788"/>
                      <a:pt x="3005123" y="3836176"/>
                      <a:pt x="2805810" y="3758142"/>
                    </a:cubicBezTo>
                    <a:cubicBezTo>
                      <a:pt x="2994180" y="3687418"/>
                      <a:pt x="3143547" y="3588681"/>
                      <a:pt x="3260574" y="3473447"/>
                    </a:cubicBezTo>
                    <a:cubicBezTo>
                      <a:pt x="3259962" y="3448456"/>
                      <a:pt x="3258737" y="3422241"/>
                      <a:pt x="3258125" y="3396027"/>
                    </a:cubicBezTo>
                    <a:cubicBezTo>
                      <a:pt x="3482460" y="3308848"/>
                      <a:pt x="3461112" y="3214976"/>
                      <a:pt x="3461112" y="3214976"/>
                    </a:cubicBezTo>
                    <a:cubicBezTo>
                      <a:pt x="3668380" y="2862014"/>
                      <a:pt x="3690316" y="2452366"/>
                      <a:pt x="3685447" y="2215863"/>
                    </a:cubicBezTo>
                    <a:cubicBezTo>
                      <a:pt x="3685447" y="2215863"/>
                      <a:pt x="3847599" y="2343872"/>
                      <a:pt x="3882350" y="2181726"/>
                    </a:cubicBezTo>
                    <a:cubicBezTo>
                      <a:pt x="3917099" y="2023825"/>
                      <a:pt x="3665323" y="119427"/>
                      <a:pt x="2031571" y="0"/>
                    </a:cubicBezTo>
                    <a:close/>
                    <a:moveTo>
                      <a:pt x="1942693" y="513890"/>
                    </a:moveTo>
                    <a:cubicBezTo>
                      <a:pt x="2435224" y="513890"/>
                      <a:pt x="2834536" y="913162"/>
                      <a:pt x="2834536" y="1405733"/>
                    </a:cubicBezTo>
                    <a:cubicBezTo>
                      <a:pt x="2834536" y="1520967"/>
                      <a:pt x="2811995" y="1631293"/>
                      <a:pt x="2771735" y="1732488"/>
                    </a:cubicBezTo>
                    <a:cubicBezTo>
                      <a:pt x="2526689" y="1697126"/>
                      <a:pt x="2243835" y="1676421"/>
                      <a:pt x="1942691" y="1676421"/>
                    </a:cubicBezTo>
                    <a:cubicBezTo>
                      <a:pt x="1762247" y="1676421"/>
                      <a:pt x="1587887" y="1683731"/>
                      <a:pt x="1424510" y="1697164"/>
                    </a:cubicBezTo>
                    <a:cubicBezTo>
                      <a:pt x="1315399" y="1706311"/>
                      <a:pt x="1211765" y="1718481"/>
                      <a:pt x="1113608" y="1732526"/>
                    </a:cubicBezTo>
                    <a:cubicBezTo>
                      <a:pt x="1073998" y="1631341"/>
                      <a:pt x="1050806" y="1521006"/>
                      <a:pt x="1050806" y="1405771"/>
                    </a:cubicBezTo>
                    <a:cubicBezTo>
                      <a:pt x="1050844" y="913161"/>
                      <a:pt x="1450118" y="513889"/>
                      <a:pt x="1942689" y="513889"/>
                    </a:cubicBezTo>
                    <a:close/>
                    <a:moveTo>
                      <a:pt x="1942693" y="1951326"/>
                    </a:moveTo>
                    <a:cubicBezTo>
                      <a:pt x="1448936" y="1951326"/>
                      <a:pt x="987432" y="1981790"/>
                      <a:pt x="590589" y="2034831"/>
                    </a:cubicBezTo>
                    <a:cubicBezTo>
                      <a:pt x="819793" y="1900728"/>
                      <a:pt x="1338581" y="1807469"/>
                      <a:pt x="1942693" y="1807469"/>
                    </a:cubicBezTo>
                    <a:cubicBezTo>
                      <a:pt x="2546804" y="1807469"/>
                      <a:pt x="3065543" y="1900733"/>
                      <a:pt x="3294796" y="2034831"/>
                    </a:cubicBezTo>
                    <a:cubicBezTo>
                      <a:pt x="2898551" y="1981788"/>
                      <a:pt x="2436478" y="1951326"/>
                      <a:pt x="1942693" y="1951326"/>
                    </a:cubicBezTo>
                    <a:close/>
                  </a:path>
                </a:pathLst>
              </a:custGeom>
              <a:grpFill/>
              <a:ln w="9797"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D0491269-3889-6D54-41A4-DC34EA6E2B60}"/>
                  </a:ext>
                </a:extLst>
              </p:cNvPr>
              <p:cNvSpPr/>
              <p:nvPr/>
            </p:nvSpPr>
            <p:spPr>
              <a:xfrm>
                <a:off x="-3057764" y="4082239"/>
                <a:ext cx="248713" cy="248713"/>
              </a:xfrm>
              <a:custGeom>
                <a:avLst/>
                <a:gdLst>
                  <a:gd name="connsiteX0" fmla="*/ 124338 w 248713"/>
                  <a:gd name="connsiteY0" fmla="*/ 248713 h 248713"/>
                  <a:gd name="connsiteX1" fmla="*/ 248713 w 248713"/>
                  <a:gd name="connsiteY1" fmla="*/ 124378 h 248713"/>
                  <a:gd name="connsiteX2" fmla="*/ 220049 w 248713"/>
                  <a:gd name="connsiteY2" fmla="*/ 45121 h 248713"/>
                  <a:gd name="connsiteX3" fmla="*/ 124336 w 248713"/>
                  <a:gd name="connsiteY3" fmla="*/ 0 h 248713"/>
                  <a:gd name="connsiteX4" fmla="*/ 0 w 248713"/>
                  <a:gd name="connsiteY4" fmla="*/ 124335 h 248713"/>
                  <a:gd name="connsiteX5" fmla="*/ 124336 w 248713"/>
                  <a:gd name="connsiteY5" fmla="*/ 248710 h 2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13" h="248713">
                    <a:moveTo>
                      <a:pt x="124338" y="248713"/>
                    </a:moveTo>
                    <a:cubicBezTo>
                      <a:pt x="193224" y="248713"/>
                      <a:pt x="248713" y="193259"/>
                      <a:pt x="248713" y="124378"/>
                    </a:cubicBezTo>
                    <a:cubicBezTo>
                      <a:pt x="248713" y="94527"/>
                      <a:pt x="237730" y="66475"/>
                      <a:pt x="220049" y="45121"/>
                    </a:cubicBezTo>
                    <a:cubicBezTo>
                      <a:pt x="197507" y="17681"/>
                      <a:pt x="163370" y="0"/>
                      <a:pt x="124336" y="0"/>
                    </a:cubicBezTo>
                    <a:cubicBezTo>
                      <a:pt x="56061" y="0"/>
                      <a:pt x="0" y="55454"/>
                      <a:pt x="0" y="124335"/>
                    </a:cubicBezTo>
                    <a:cubicBezTo>
                      <a:pt x="-38" y="193260"/>
                      <a:pt x="56066" y="248710"/>
                      <a:pt x="124336" y="248710"/>
                    </a:cubicBezTo>
                    <a:close/>
                  </a:path>
                </a:pathLst>
              </a:custGeom>
              <a:solidFill>
                <a:schemeClr val="tx1"/>
              </a:solidFill>
              <a:ln w="9797"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497A7780-E8C5-0580-9672-A955E94990BD}"/>
                  </a:ext>
                </a:extLst>
              </p:cNvPr>
              <p:cNvSpPr/>
              <p:nvPr/>
            </p:nvSpPr>
            <p:spPr>
              <a:xfrm>
                <a:off x="-3004149" y="3818170"/>
                <a:ext cx="142058" cy="142058"/>
              </a:xfrm>
              <a:custGeom>
                <a:avLst/>
                <a:gdLst>
                  <a:gd name="connsiteX0" fmla="*/ 70723 w 142058"/>
                  <a:gd name="connsiteY0" fmla="*/ 142059 h 142058"/>
                  <a:gd name="connsiteX1" fmla="*/ 142059 w 142058"/>
                  <a:gd name="connsiteY1" fmla="*/ 70724 h 142058"/>
                  <a:gd name="connsiteX2" fmla="*/ 70723 w 142058"/>
                  <a:gd name="connsiteY2" fmla="*/ 0 h 142058"/>
                  <a:gd name="connsiteX3" fmla="*/ 0 w 142058"/>
                  <a:gd name="connsiteY3" fmla="*/ 70724 h 142058"/>
                  <a:gd name="connsiteX4" fmla="*/ 70723 w 142058"/>
                  <a:gd name="connsiteY4" fmla="*/ 142059 h 14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58" h="142058">
                    <a:moveTo>
                      <a:pt x="70723" y="142059"/>
                    </a:moveTo>
                    <a:cubicBezTo>
                      <a:pt x="109721" y="142059"/>
                      <a:pt x="142059" y="110371"/>
                      <a:pt x="142059" y="70724"/>
                    </a:cubicBezTo>
                    <a:cubicBezTo>
                      <a:pt x="142059" y="31726"/>
                      <a:pt x="109758" y="0"/>
                      <a:pt x="70723" y="0"/>
                    </a:cubicBezTo>
                    <a:cubicBezTo>
                      <a:pt x="31726" y="0"/>
                      <a:pt x="0" y="31688"/>
                      <a:pt x="0" y="70724"/>
                    </a:cubicBezTo>
                    <a:cubicBezTo>
                      <a:pt x="0" y="110372"/>
                      <a:pt x="31688" y="142059"/>
                      <a:pt x="70723" y="142059"/>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537" name="组合 536">
            <a:extLst>
              <a:ext uri="{FF2B5EF4-FFF2-40B4-BE49-F238E27FC236}">
                <a16:creationId xmlns:a16="http://schemas.microsoft.com/office/drawing/2014/main" id="{4A0A13C3-42B5-569D-D7C1-A38E68C6D8B3}"/>
              </a:ext>
            </a:extLst>
          </p:cNvPr>
          <p:cNvGrpSpPr/>
          <p:nvPr/>
        </p:nvGrpSpPr>
        <p:grpSpPr>
          <a:xfrm rot="362190">
            <a:off x="7870741" y="4376434"/>
            <a:ext cx="1295690" cy="1547495"/>
            <a:chOff x="-4756616" y="2636345"/>
            <a:chExt cx="3960257" cy="4729896"/>
          </a:xfrm>
        </p:grpSpPr>
        <p:sp>
          <p:nvSpPr>
            <p:cNvPr id="536" name="椭圆 535">
              <a:extLst>
                <a:ext uri="{FF2B5EF4-FFF2-40B4-BE49-F238E27FC236}">
                  <a16:creationId xmlns:a16="http://schemas.microsoft.com/office/drawing/2014/main" id="{E8C3E289-A163-983D-8E70-F6C2CDE55B56}"/>
                </a:ext>
              </a:extLst>
            </p:cNvPr>
            <p:cNvSpPr/>
            <p:nvPr/>
          </p:nvSpPr>
          <p:spPr>
            <a:xfrm>
              <a:off x="-4376688" y="2919492"/>
              <a:ext cx="3200400" cy="3235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5" name="组合 534">
              <a:extLst>
                <a:ext uri="{FF2B5EF4-FFF2-40B4-BE49-F238E27FC236}">
                  <a16:creationId xmlns:a16="http://schemas.microsoft.com/office/drawing/2014/main" id="{4A2D8407-31D9-8F92-F93E-D64EB5AF0DEA}"/>
                </a:ext>
              </a:extLst>
            </p:cNvPr>
            <p:cNvGrpSpPr/>
            <p:nvPr/>
          </p:nvGrpSpPr>
          <p:grpSpPr>
            <a:xfrm>
              <a:off x="-4756616" y="2636345"/>
              <a:ext cx="3960257" cy="4729896"/>
              <a:chOff x="-4756616" y="2636345"/>
              <a:chExt cx="3960257" cy="4729896"/>
            </a:xfrm>
            <a:solidFill>
              <a:srgbClr val="8052A0"/>
            </a:solidFill>
          </p:grpSpPr>
          <p:sp>
            <p:nvSpPr>
              <p:cNvPr id="495" name="任意多边形: 形状 494">
                <a:extLst>
                  <a:ext uri="{FF2B5EF4-FFF2-40B4-BE49-F238E27FC236}">
                    <a16:creationId xmlns:a16="http://schemas.microsoft.com/office/drawing/2014/main" id="{025CB491-153C-748F-4C43-A80CAF14D30C}"/>
                  </a:ext>
                </a:extLst>
              </p:cNvPr>
              <p:cNvSpPr/>
              <p:nvPr/>
            </p:nvSpPr>
            <p:spPr>
              <a:xfrm>
                <a:off x="-2500632" y="3712477"/>
                <a:ext cx="882702" cy="1109447"/>
              </a:xfrm>
              <a:custGeom>
                <a:avLst/>
                <a:gdLst>
                  <a:gd name="connsiteX0" fmla="*/ 441332 w 882702"/>
                  <a:gd name="connsiteY0" fmla="*/ 0 h 1109447"/>
                  <a:gd name="connsiteX1" fmla="*/ 0 w 882702"/>
                  <a:gd name="connsiteY1" fmla="*/ 554724 h 1109447"/>
                  <a:gd name="connsiteX2" fmla="*/ 441332 w 882702"/>
                  <a:gd name="connsiteY2" fmla="*/ 1109448 h 1109447"/>
                  <a:gd name="connsiteX3" fmla="*/ 882703 w 882702"/>
                  <a:gd name="connsiteY3" fmla="*/ 554724 h 1109447"/>
                  <a:gd name="connsiteX4" fmla="*/ 441332 w 882702"/>
                  <a:gd name="connsiteY4" fmla="*/ 0 h 1109447"/>
                  <a:gd name="connsiteX5" fmla="*/ 441332 w 882702"/>
                  <a:gd name="connsiteY5" fmla="*/ 775395 h 1109447"/>
                  <a:gd name="connsiteX6" fmla="*/ 265787 w 882702"/>
                  <a:gd name="connsiteY6" fmla="*/ 554734 h 1109447"/>
                  <a:gd name="connsiteX7" fmla="*/ 441332 w 882702"/>
                  <a:gd name="connsiteY7" fmla="*/ 334073 h 1109447"/>
                  <a:gd name="connsiteX8" fmla="*/ 616916 w 882702"/>
                  <a:gd name="connsiteY8" fmla="*/ 554734 h 1109447"/>
                  <a:gd name="connsiteX9" fmla="*/ 441332 w 882702"/>
                  <a:gd name="connsiteY9" fmla="*/ 775395 h 1109447"/>
                  <a:gd name="connsiteX10" fmla="*/ 669341 w 882702"/>
                  <a:gd name="connsiteY10" fmla="*/ 374290 h 1109447"/>
                  <a:gd name="connsiteX11" fmla="*/ 610213 w 882702"/>
                  <a:gd name="connsiteY11" fmla="*/ 300544 h 1109447"/>
                  <a:gd name="connsiteX12" fmla="*/ 669341 w 882702"/>
                  <a:gd name="connsiteY12" fmla="*/ 226186 h 1109447"/>
                  <a:gd name="connsiteX13" fmla="*/ 727856 w 882702"/>
                  <a:gd name="connsiteY13" fmla="*/ 300544 h 1109447"/>
                  <a:gd name="connsiteX14" fmla="*/ 669341 w 882702"/>
                  <a:gd name="connsiteY14" fmla="*/ 374290 h 11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702" h="1109447">
                    <a:moveTo>
                      <a:pt x="441332" y="0"/>
                    </a:moveTo>
                    <a:cubicBezTo>
                      <a:pt x="197471" y="0"/>
                      <a:pt x="0" y="248103"/>
                      <a:pt x="0" y="554724"/>
                    </a:cubicBezTo>
                    <a:cubicBezTo>
                      <a:pt x="0" y="861345"/>
                      <a:pt x="197510" y="1109448"/>
                      <a:pt x="441332" y="1109448"/>
                    </a:cubicBezTo>
                    <a:cubicBezTo>
                      <a:pt x="685192" y="1109448"/>
                      <a:pt x="882703" y="861345"/>
                      <a:pt x="882703" y="554724"/>
                    </a:cubicBezTo>
                    <a:cubicBezTo>
                      <a:pt x="882703" y="248103"/>
                      <a:pt x="685192" y="0"/>
                      <a:pt x="441332" y="0"/>
                    </a:cubicBezTo>
                    <a:close/>
                    <a:moveTo>
                      <a:pt x="441332" y="775395"/>
                    </a:moveTo>
                    <a:cubicBezTo>
                      <a:pt x="344394" y="775395"/>
                      <a:pt x="265787" y="676659"/>
                      <a:pt x="265787" y="554734"/>
                    </a:cubicBezTo>
                    <a:cubicBezTo>
                      <a:pt x="265787" y="432808"/>
                      <a:pt x="344431" y="334073"/>
                      <a:pt x="441332" y="334073"/>
                    </a:cubicBezTo>
                    <a:cubicBezTo>
                      <a:pt x="538270" y="334073"/>
                      <a:pt x="616916" y="432808"/>
                      <a:pt x="616916" y="554734"/>
                    </a:cubicBezTo>
                    <a:cubicBezTo>
                      <a:pt x="616916" y="676659"/>
                      <a:pt x="538272" y="775395"/>
                      <a:pt x="441332" y="775395"/>
                    </a:cubicBezTo>
                    <a:close/>
                    <a:moveTo>
                      <a:pt x="669341" y="374290"/>
                    </a:moveTo>
                    <a:cubicBezTo>
                      <a:pt x="637040" y="374290"/>
                      <a:pt x="610213" y="341378"/>
                      <a:pt x="610213" y="300544"/>
                    </a:cubicBezTo>
                    <a:cubicBezTo>
                      <a:pt x="610213" y="259711"/>
                      <a:pt x="637040" y="226186"/>
                      <a:pt x="669341" y="226186"/>
                    </a:cubicBezTo>
                    <a:cubicBezTo>
                      <a:pt x="701641" y="226186"/>
                      <a:pt x="727856" y="259711"/>
                      <a:pt x="727856" y="300544"/>
                    </a:cubicBezTo>
                    <a:cubicBezTo>
                      <a:pt x="727856" y="341378"/>
                      <a:pt x="701641" y="374290"/>
                      <a:pt x="669341" y="374290"/>
                    </a:cubicBezTo>
                    <a:close/>
                  </a:path>
                </a:pathLst>
              </a:custGeom>
              <a:solidFill>
                <a:schemeClr val="tx1"/>
              </a:solidFill>
              <a:ln w="9797"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6CE0CB55-15AA-44CE-3598-ED1EA8BBEAAE}"/>
                  </a:ext>
                </a:extLst>
              </p:cNvPr>
              <p:cNvSpPr/>
              <p:nvPr/>
            </p:nvSpPr>
            <p:spPr>
              <a:xfrm>
                <a:off x="-4756616" y="2636345"/>
                <a:ext cx="3960257" cy="4729896"/>
              </a:xfrm>
              <a:custGeom>
                <a:avLst/>
                <a:gdLst>
                  <a:gd name="connsiteX0" fmla="*/ 3684867 w 3960257"/>
                  <a:gd name="connsiteY0" fmla="*/ 1981977 h 4729896"/>
                  <a:gd name="connsiteX1" fmla="*/ 3575150 w 3960257"/>
                  <a:gd name="connsiteY1" fmla="*/ 1393119 h 4729896"/>
                  <a:gd name="connsiteX2" fmla="*/ 3698917 w 3960257"/>
                  <a:gd name="connsiteY2" fmla="*/ 1009081 h 4729896"/>
                  <a:gd name="connsiteX3" fmla="*/ 3286829 w 3960257"/>
                  <a:gd name="connsiteY3" fmla="*/ 868247 h 4729896"/>
                  <a:gd name="connsiteX4" fmla="*/ 3355715 w 3960257"/>
                  <a:gd name="connsiteY4" fmla="*/ 433617 h 4729896"/>
                  <a:gd name="connsiteX5" fmla="*/ 2779633 w 3960257"/>
                  <a:gd name="connsiteY5" fmla="*/ 433617 h 4729896"/>
                  <a:gd name="connsiteX6" fmla="*/ 2024949 w 3960257"/>
                  <a:gd name="connsiteY6" fmla="*/ 241573 h 4729896"/>
                  <a:gd name="connsiteX7" fmla="*/ 1979828 w 3960257"/>
                  <a:gd name="connsiteY7" fmla="*/ 155006 h 4729896"/>
                  <a:gd name="connsiteX8" fmla="*/ 1935320 w 3960257"/>
                  <a:gd name="connsiteY8" fmla="*/ 241573 h 4729896"/>
                  <a:gd name="connsiteX9" fmla="*/ 1180636 w 3960257"/>
                  <a:gd name="connsiteY9" fmla="*/ 433617 h 4729896"/>
                  <a:gd name="connsiteX10" fmla="*/ 604555 w 3960257"/>
                  <a:gd name="connsiteY10" fmla="*/ 433617 h 4729896"/>
                  <a:gd name="connsiteX11" fmla="*/ 673440 w 3960257"/>
                  <a:gd name="connsiteY11" fmla="*/ 868247 h 4729896"/>
                  <a:gd name="connsiteX12" fmla="*/ 261353 w 3960257"/>
                  <a:gd name="connsiteY12" fmla="*/ 1009081 h 4729896"/>
                  <a:gd name="connsiteX13" fmla="*/ 385120 w 3960257"/>
                  <a:gd name="connsiteY13" fmla="*/ 1393119 h 4729896"/>
                  <a:gd name="connsiteX14" fmla="*/ 275402 w 3960257"/>
                  <a:gd name="connsiteY14" fmla="*/ 1981977 h 4729896"/>
                  <a:gd name="connsiteX15" fmla="*/ 1082 w 3960257"/>
                  <a:gd name="connsiteY15" fmla="*/ 2378839 h 4729896"/>
                  <a:gd name="connsiteX16" fmla="*/ 316236 w 3960257"/>
                  <a:gd name="connsiteY16" fmla="*/ 2583659 h 4729896"/>
                  <a:gd name="connsiteX17" fmla="*/ 673450 w 3960257"/>
                  <a:gd name="connsiteY17" fmla="*/ 3057331 h 4729896"/>
                  <a:gd name="connsiteX18" fmla="*/ 727717 w 3960257"/>
                  <a:gd name="connsiteY18" fmla="*/ 3454193 h 4729896"/>
                  <a:gd name="connsiteX19" fmla="*/ 1194688 w 3960257"/>
                  <a:gd name="connsiteY19" fmla="*/ 3377386 h 4729896"/>
                  <a:gd name="connsiteX20" fmla="*/ 1324540 w 3960257"/>
                  <a:gd name="connsiteY20" fmla="*/ 3648032 h 4729896"/>
                  <a:gd name="connsiteX21" fmla="*/ 1355003 w 3960257"/>
                  <a:gd name="connsiteY21" fmla="*/ 4382592 h 4729896"/>
                  <a:gd name="connsiteX22" fmla="*/ 1265375 w 3960257"/>
                  <a:gd name="connsiteY22" fmla="*/ 4378306 h 4729896"/>
                  <a:gd name="connsiteX23" fmla="*/ 764878 w 3960257"/>
                  <a:gd name="connsiteY23" fmla="*/ 4627026 h 4729896"/>
                  <a:gd name="connsiteX24" fmla="*/ 1765852 w 3960257"/>
                  <a:gd name="connsiteY24" fmla="*/ 4627026 h 4729896"/>
                  <a:gd name="connsiteX25" fmla="*/ 1650618 w 3960257"/>
                  <a:gd name="connsiteY25" fmla="*/ 4468548 h 4729896"/>
                  <a:gd name="connsiteX26" fmla="*/ 1616481 w 3960257"/>
                  <a:gd name="connsiteY26" fmla="*/ 3657187 h 4729896"/>
                  <a:gd name="connsiteX27" fmla="*/ 1770708 w 3960257"/>
                  <a:gd name="connsiteY27" fmla="*/ 3518185 h 4729896"/>
                  <a:gd name="connsiteX28" fmla="*/ 1979818 w 3960257"/>
                  <a:gd name="connsiteY28" fmla="*/ 3784580 h 4729896"/>
                  <a:gd name="connsiteX29" fmla="*/ 2189535 w 3960257"/>
                  <a:gd name="connsiteY29" fmla="*/ 3518185 h 4729896"/>
                  <a:gd name="connsiteX30" fmla="*/ 2343762 w 3960257"/>
                  <a:gd name="connsiteY30" fmla="*/ 3657187 h 4729896"/>
                  <a:gd name="connsiteX31" fmla="*/ 2309625 w 3960257"/>
                  <a:gd name="connsiteY31" fmla="*/ 4468548 h 4729896"/>
                  <a:gd name="connsiteX32" fmla="*/ 2194391 w 3960257"/>
                  <a:gd name="connsiteY32" fmla="*/ 4627026 h 4729896"/>
                  <a:gd name="connsiteX33" fmla="*/ 3195365 w 3960257"/>
                  <a:gd name="connsiteY33" fmla="*/ 4627026 h 4729896"/>
                  <a:gd name="connsiteX34" fmla="*/ 2694868 w 3960257"/>
                  <a:gd name="connsiteY34" fmla="*/ 4378306 h 4729896"/>
                  <a:gd name="connsiteX35" fmla="*/ 2605278 w 3960257"/>
                  <a:gd name="connsiteY35" fmla="*/ 4382592 h 4729896"/>
                  <a:gd name="connsiteX36" fmla="*/ 2635741 w 3960257"/>
                  <a:gd name="connsiteY36" fmla="*/ 3648032 h 4729896"/>
                  <a:gd name="connsiteX37" fmla="*/ 2765593 w 3960257"/>
                  <a:gd name="connsiteY37" fmla="*/ 3377386 h 4729896"/>
                  <a:gd name="connsiteX38" fmla="*/ 3232525 w 3960257"/>
                  <a:gd name="connsiteY38" fmla="*/ 3454193 h 4729896"/>
                  <a:gd name="connsiteX39" fmla="*/ 3286792 w 3960257"/>
                  <a:gd name="connsiteY39" fmla="*/ 3057331 h 4729896"/>
                  <a:gd name="connsiteX40" fmla="*/ 3644006 w 3960257"/>
                  <a:gd name="connsiteY40" fmla="*/ 2583659 h 4729896"/>
                  <a:gd name="connsiteX41" fmla="*/ 3959160 w 3960257"/>
                  <a:gd name="connsiteY41" fmla="*/ 2378839 h 4729896"/>
                  <a:gd name="connsiteX42" fmla="*/ 3684918 w 3960257"/>
                  <a:gd name="connsiteY42" fmla="*/ 1981977 h 4729896"/>
                  <a:gd name="connsiteX43" fmla="*/ 593575 w 3960257"/>
                  <a:gd name="connsiteY43" fmla="*/ 1630847 h 4729896"/>
                  <a:gd name="connsiteX44" fmla="*/ 1262916 w 3960257"/>
                  <a:gd name="connsiteY44" fmla="*/ 788979 h 4729896"/>
                  <a:gd name="connsiteX45" fmla="*/ 1932256 w 3960257"/>
                  <a:gd name="connsiteY45" fmla="*/ 1630847 h 4729896"/>
                  <a:gd name="connsiteX46" fmla="*/ 1262916 w 3960257"/>
                  <a:gd name="connsiteY46" fmla="*/ 2472716 h 4729896"/>
                  <a:gd name="connsiteX47" fmla="*/ 593575 w 3960257"/>
                  <a:gd name="connsiteY47" fmla="*/ 1630847 h 4729896"/>
                  <a:gd name="connsiteX48" fmla="*/ 2314443 w 3960257"/>
                  <a:gd name="connsiteY48" fmla="*/ 3029879 h 4729896"/>
                  <a:gd name="connsiteX49" fmla="*/ 2314443 w 3960257"/>
                  <a:gd name="connsiteY49" fmla="*/ 3256634 h 4729896"/>
                  <a:gd name="connsiteX50" fmla="*/ 2026113 w 3960257"/>
                  <a:gd name="connsiteY50" fmla="*/ 3302367 h 4729896"/>
                  <a:gd name="connsiteX51" fmla="*/ 2026113 w 3960257"/>
                  <a:gd name="connsiteY51" fmla="*/ 3077415 h 4729896"/>
                  <a:gd name="connsiteX52" fmla="*/ 1979768 w 3960257"/>
                  <a:gd name="connsiteY52" fmla="*/ 3079252 h 4729896"/>
                  <a:gd name="connsiteX53" fmla="*/ 1934035 w 3960257"/>
                  <a:gd name="connsiteY53" fmla="*/ 3077415 h 4729896"/>
                  <a:gd name="connsiteX54" fmla="*/ 1934035 w 3960257"/>
                  <a:gd name="connsiteY54" fmla="*/ 3302367 h 4729896"/>
                  <a:gd name="connsiteX55" fmla="*/ 1645705 w 3960257"/>
                  <a:gd name="connsiteY55" fmla="*/ 3256634 h 4729896"/>
                  <a:gd name="connsiteX56" fmla="*/ 1645705 w 3960257"/>
                  <a:gd name="connsiteY56" fmla="*/ 3029879 h 4729896"/>
                  <a:gd name="connsiteX57" fmla="*/ 1163499 w 3960257"/>
                  <a:gd name="connsiteY57" fmla="*/ 2682423 h 4729896"/>
                  <a:gd name="connsiteX58" fmla="*/ 1979758 w 3960257"/>
                  <a:gd name="connsiteY58" fmla="*/ 2857391 h 4729896"/>
                  <a:gd name="connsiteX59" fmla="*/ 2796634 w 3960257"/>
                  <a:gd name="connsiteY59" fmla="*/ 2682423 h 4729896"/>
                  <a:gd name="connsiteX60" fmla="*/ 2314428 w 3960257"/>
                  <a:gd name="connsiteY60" fmla="*/ 3029879 h 4729896"/>
                  <a:gd name="connsiteX61" fmla="*/ 2697257 w 3960257"/>
                  <a:gd name="connsiteY61" fmla="*/ 2472706 h 4729896"/>
                  <a:gd name="connsiteX62" fmla="*/ 2027916 w 3960257"/>
                  <a:gd name="connsiteY62" fmla="*/ 1630837 h 4729896"/>
                  <a:gd name="connsiteX63" fmla="*/ 2697257 w 3960257"/>
                  <a:gd name="connsiteY63" fmla="*/ 788969 h 4729896"/>
                  <a:gd name="connsiteX64" fmla="*/ 3366598 w 3960257"/>
                  <a:gd name="connsiteY64" fmla="*/ 1630837 h 4729896"/>
                  <a:gd name="connsiteX65" fmla="*/ 2697257 w 3960257"/>
                  <a:gd name="connsiteY65" fmla="*/ 2472706 h 472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960257" h="4729896">
                    <a:moveTo>
                      <a:pt x="3684867" y="1981977"/>
                    </a:moveTo>
                    <a:cubicBezTo>
                      <a:pt x="4137789" y="1892348"/>
                      <a:pt x="3959795" y="1438813"/>
                      <a:pt x="3575150" y="1393119"/>
                    </a:cubicBezTo>
                    <a:cubicBezTo>
                      <a:pt x="3739751" y="1354696"/>
                      <a:pt x="3781193" y="1124276"/>
                      <a:pt x="3698917" y="1009081"/>
                    </a:cubicBezTo>
                    <a:cubicBezTo>
                      <a:pt x="3616636" y="893847"/>
                      <a:pt x="3423989" y="868247"/>
                      <a:pt x="3286829" y="868247"/>
                    </a:cubicBezTo>
                    <a:cubicBezTo>
                      <a:pt x="3478873" y="804221"/>
                      <a:pt x="3492873" y="548811"/>
                      <a:pt x="3355715" y="433617"/>
                    </a:cubicBezTo>
                    <a:cubicBezTo>
                      <a:pt x="3191113" y="318383"/>
                      <a:pt x="2944235" y="356809"/>
                      <a:pt x="2779633" y="433617"/>
                    </a:cubicBezTo>
                    <a:cubicBezTo>
                      <a:pt x="2930186" y="-14446"/>
                      <a:pt x="2138341" y="-175374"/>
                      <a:pt x="2024949" y="241573"/>
                    </a:cubicBezTo>
                    <a:cubicBezTo>
                      <a:pt x="2011555" y="211110"/>
                      <a:pt x="1996897" y="182445"/>
                      <a:pt x="1979828" y="155006"/>
                    </a:cubicBezTo>
                    <a:cubicBezTo>
                      <a:pt x="1963372" y="182446"/>
                      <a:pt x="1948753" y="211073"/>
                      <a:pt x="1935320" y="241573"/>
                    </a:cubicBezTo>
                    <a:cubicBezTo>
                      <a:pt x="1821928" y="-175384"/>
                      <a:pt x="1030084" y="-14456"/>
                      <a:pt x="1180636" y="433617"/>
                    </a:cubicBezTo>
                    <a:cubicBezTo>
                      <a:pt x="1016035" y="356809"/>
                      <a:pt x="769156" y="318383"/>
                      <a:pt x="604555" y="433617"/>
                    </a:cubicBezTo>
                    <a:cubicBezTo>
                      <a:pt x="467395" y="548851"/>
                      <a:pt x="480787" y="804262"/>
                      <a:pt x="673440" y="868247"/>
                    </a:cubicBezTo>
                    <a:cubicBezTo>
                      <a:pt x="536280" y="868247"/>
                      <a:pt x="343629" y="893850"/>
                      <a:pt x="261353" y="1009081"/>
                    </a:cubicBezTo>
                    <a:cubicBezTo>
                      <a:pt x="179076" y="1124312"/>
                      <a:pt x="220518" y="1354734"/>
                      <a:pt x="385120" y="1393119"/>
                    </a:cubicBezTo>
                    <a:cubicBezTo>
                      <a:pt x="465" y="1438853"/>
                      <a:pt x="-177530" y="1892392"/>
                      <a:pt x="275402" y="1981977"/>
                    </a:cubicBezTo>
                    <a:cubicBezTo>
                      <a:pt x="110800" y="2067319"/>
                      <a:pt x="-12928" y="2225220"/>
                      <a:pt x="1082" y="2378839"/>
                    </a:cubicBezTo>
                    <a:cubicBezTo>
                      <a:pt x="14477" y="2532459"/>
                      <a:pt x="151635" y="2673292"/>
                      <a:pt x="316236" y="2583659"/>
                    </a:cubicBezTo>
                    <a:cubicBezTo>
                      <a:pt x="193086" y="2839687"/>
                      <a:pt x="330243" y="3210940"/>
                      <a:pt x="673450" y="3057331"/>
                    </a:cubicBezTo>
                    <a:cubicBezTo>
                      <a:pt x="596642" y="3201799"/>
                      <a:pt x="632003" y="3377384"/>
                      <a:pt x="727717" y="3454193"/>
                    </a:cubicBezTo>
                    <a:cubicBezTo>
                      <a:pt x="865485" y="3556603"/>
                      <a:pt x="1073988" y="3524917"/>
                      <a:pt x="1194688" y="3377386"/>
                    </a:cubicBezTo>
                    <a:cubicBezTo>
                      <a:pt x="1189216" y="3504170"/>
                      <a:pt x="1244057" y="3597439"/>
                      <a:pt x="1324540" y="3648032"/>
                    </a:cubicBezTo>
                    <a:cubicBezTo>
                      <a:pt x="1334911" y="3893078"/>
                      <a:pt x="1344670" y="4138153"/>
                      <a:pt x="1355003" y="4382592"/>
                    </a:cubicBezTo>
                    <a:cubicBezTo>
                      <a:pt x="1325726" y="4380143"/>
                      <a:pt x="1295875" y="4378306"/>
                      <a:pt x="1265375" y="4378306"/>
                    </a:cubicBezTo>
                    <a:cubicBezTo>
                      <a:pt x="989213" y="4378306"/>
                      <a:pt x="764878" y="4489866"/>
                      <a:pt x="764878" y="4627026"/>
                    </a:cubicBezTo>
                    <a:cubicBezTo>
                      <a:pt x="764878" y="4764186"/>
                      <a:pt x="1765852" y="4764186"/>
                      <a:pt x="1765852" y="4627026"/>
                    </a:cubicBezTo>
                    <a:cubicBezTo>
                      <a:pt x="1765852" y="4566674"/>
                      <a:pt x="1722568" y="4511224"/>
                      <a:pt x="1650618" y="4468548"/>
                    </a:cubicBezTo>
                    <a:cubicBezTo>
                      <a:pt x="1639022" y="4197901"/>
                      <a:pt x="1628077" y="3927833"/>
                      <a:pt x="1616481" y="3657187"/>
                    </a:cubicBezTo>
                    <a:cubicBezTo>
                      <a:pt x="1673772" y="3629135"/>
                      <a:pt x="1727424" y="3584054"/>
                      <a:pt x="1770708" y="3518185"/>
                    </a:cubicBezTo>
                    <a:cubicBezTo>
                      <a:pt x="1781079" y="3672412"/>
                      <a:pt x="1868875" y="3757147"/>
                      <a:pt x="1979818" y="3784580"/>
                    </a:cubicBezTo>
                    <a:cubicBezTo>
                      <a:pt x="2091378" y="3757140"/>
                      <a:pt x="2179170" y="3672412"/>
                      <a:pt x="2189535" y="3518185"/>
                    </a:cubicBezTo>
                    <a:cubicBezTo>
                      <a:pt x="2232819" y="3584011"/>
                      <a:pt x="2286473" y="3629128"/>
                      <a:pt x="2343762" y="3657187"/>
                    </a:cubicBezTo>
                    <a:cubicBezTo>
                      <a:pt x="2332166" y="3927833"/>
                      <a:pt x="2321221" y="4197901"/>
                      <a:pt x="2309625" y="4468548"/>
                    </a:cubicBezTo>
                    <a:cubicBezTo>
                      <a:pt x="2237677" y="4511219"/>
                      <a:pt x="2194391" y="4566715"/>
                      <a:pt x="2194391" y="4627026"/>
                    </a:cubicBezTo>
                    <a:cubicBezTo>
                      <a:pt x="2194391" y="4764186"/>
                      <a:pt x="3195365" y="4764186"/>
                      <a:pt x="3195365" y="4627026"/>
                    </a:cubicBezTo>
                    <a:cubicBezTo>
                      <a:pt x="3195365" y="4489866"/>
                      <a:pt x="2971030" y="4378306"/>
                      <a:pt x="2694868" y="4378306"/>
                    </a:cubicBezTo>
                    <a:cubicBezTo>
                      <a:pt x="2664405" y="4378306"/>
                      <a:pt x="2634516" y="4380143"/>
                      <a:pt x="2605278" y="4382592"/>
                    </a:cubicBezTo>
                    <a:cubicBezTo>
                      <a:pt x="2615649" y="4138124"/>
                      <a:pt x="2625408" y="3893078"/>
                      <a:pt x="2635741" y="3648032"/>
                    </a:cubicBezTo>
                    <a:cubicBezTo>
                      <a:pt x="2716223" y="3597438"/>
                      <a:pt x="2771060" y="3504170"/>
                      <a:pt x="2765593" y="3377386"/>
                    </a:cubicBezTo>
                    <a:cubicBezTo>
                      <a:pt x="2886294" y="3524921"/>
                      <a:pt x="3094796" y="3556605"/>
                      <a:pt x="3232525" y="3454193"/>
                    </a:cubicBezTo>
                    <a:cubicBezTo>
                      <a:pt x="3328238" y="3377386"/>
                      <a:pt x="3363601" y="3201799"/>
                      <a:pt x="3286792" y="3057331"/>
                    </a:cubicBezTo>
                    <a:cubicBezTo>
                      <a:pt x="3629995" y="3210950"/>
                      <a:pt x="3767155" y="2839687"/>
                      <a:pt x="3644006" y="2583659"/>
                    </a:cubicBezTo>
                    <a:cubicBezTo>
                      <a:pt x="3808607" y="2673248"/>
                      <a:pt x="3945767" y="2532453"/>
                      <a:pt x="3959160" y="2378839"/>
                    </a:cubicBezTo>
                    <a:cubicBezTo>
                      <a:pt x="3973282" y="2225220"/>
                      <a:pt x="3849520" y="2067320"/>
                      <a:pt x="3684918" y="1981977"/>
                    </a:cubicBezTo>
                    <a:close/>
                    <a:moveTo>
                      <a:pt x="593575" y="1630847"/>
                    </a:moveTo>
                    <a:cubicBezTo>
                      <a:pt x="593575" y="1165708"/>
                      <a:pt x="893495" y="788979"/>
                      <a:pt x="1262916" y="788979"/>
                    </a:cubicBezTo>
                    <a:cubicBezTo>
                      <a:pt x="1632954" y="788979"/>
                      <a:pt x="1932256" y="1165708"/>
                      <a:pt x="1932256" y="1630847"/>
                    </a:cubicBezTo>
                    <a:cubicBezTo>
                      <a:pt x="1932256" y="2095986"/>
                      <a:pt x="1632944" y="2472716"/>
                      <a:pt x="1262916" y="2472716"/>
                    </a:cubicBezTo>
                    <a:cubicBezTo>
                      <a:pt x="893495" y="2472716"/>
                      <a:pt x="593575" y="2095986"/>
                      <a:pt x="593575" y="1630847"/>
                    </a:cubicBezTo>
                    <a:close/>
                    <a:moveTo>
                      <a:pt x="2314443" y="3029879"/>
                    </a:moveTo>
                    <a:lnTo>
                      <a:pt x="2314443" y="3256634"/>
                    </a:lnTo>
                    <a:lnTo>
                      <a:pt x="2026113" y="3302367"/>
                    </a:lnTo>
                    <a:lnTo>
                      <a:pt x="2026113" y="3077415"/>
                    </a:lnTo>
                    <a:cubicBezTo>
                      <a:pt x="2010882" y="3078027"/>
                      <a:pt x="1995650" y="3079252"/>
                      <a:pt x="1979768" y="3079252"/>
                    </a:cubicBezTo>
                    <a:cubicBezTo>
                      <a:pt x="1964536" y="3079252"/>
                      <a:pt x="1949305" y="3078027"/>
                      <a:pt x="1934035" y="3077415"/>
                    </a:cubicBezTo>
                    <a:lnTo>
                      <a:pt x="1934035" y="3302367"/>
                    </a:lnTo>
                    <a:lnTo>
                      <a:pt x="1645705" y="3256634"/>
                    </a:lnTo>
                    <a:lnTo>
                      <a:pt x="1645705" y="3029879"/>
                    </a:lnTo>
                    <a:cubicBezTo>
                      <a:pt x="1432960" y="2964667"/>
                      <a:pt x="1260442" y="2839677"/>
                      <a:pt x="1163499" y="2682423"/>
                    </a:cubicBezTo>
                    <a:cubicBezTo>
                      <a:pt x="1376852" y="2790917"/>
                      <a:pt x="1663996" y="2857391"/>
                      <a:pt x="1979758" y="2857391"/>
                    </a:cubicBezTo>
                    <a:cubicBezTo>
                      <a:pt x="2296137" y="2857391"/>
                      <a:pt x="2583281" y="2790954"/>
                      <a:pt x="2796634" y="2682423"/>
                    </a:cubicBezTo>
                    <a:cubicBezTo>
                      <a:pt x="2699696" y="2839677"/>
                      <a:pt x="2527173" y="2964630"/>
                      <a:pt x="2314428" y="3029879"/>
                    </a:cubicBezTo>
                    <a:close/>
                    <a:moveTo>
                      <a:pt x="2697257" y="2472706"/>
                    </a:moveTo>
                    <a:cubicBezTo>
                      <a:pt x="2327219" y="2472706"/>
                      <a:pt x="2027916" y="2095976"/>
                      <a:pt x="2027916" y="1630837"/>
                    </a:cubicBezTo>
                    <a:cubicBezTo>
                      <a:pt x="2027916" y="1165698"/>
                      <a:pt x="2327228" y="788969"/>
                      <a:pt x="2697257" y="788969"/>
                    </a:cubicBezTo>
                    <a:cubicBezTo>
                      <a:pt x="3066678" y="788969"/>
                      <a:pt x="3366598" y="1165698"/>
                      <a:pt x="3366598" y="1630837"/>
                    </a:cubicBezTo>
                    <a:cubicBezTo>
                      <a:pt x="3366598" y="2095976"/>
                      <a:pt x="3066678" y="2472706"/>
                      <a:pt x="2697257" y="2472706"/>
                    </a:cubicBezTo>
                    <a:close/>
                  </a:path>
                </a:pathLst>
              </a:custGeom>
              <a:grpFill/>
              <a:ln w="9797"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E8BC3127-7E56-0DE7-D680-4E8CF1F3B95F}"/>
                  </a:ext>
                </a:extLst>
              </p:cNvPr>
              <p:cNvSpPr/>
              <p:nvPr/>
            </p:nvSpPr>
            <p:spPr>
              <a:xfrm>
                <a:off x="-3935003" y="3712468"/>
                <a:ext cx="882663" cy="1109448"/>
              </a:xfrm>
              <a:custGeom>
                <a:avLst/>
                <a:gdLst>
                  <a:gd name="connsiteX0" fmla="*/ 882664 w 882663"/>
                  <a:gd name="connsiteY0" fmla="*/ 554724 h 1109448"/>
                  <a:gd name="connsiteX1" fmla="*/ 441332 w 882663"/>
                  <a:gd name="connsiteY1" fmla="*/ 0 h 1109448"/>
                  <a:gd name="connsiteX2" fmla="*/ 0 w 882663"/>
                  <a:gd name="connsiteY2" fmla="*/ 554724 h 1109448"/>
                  <a:gd name="connsiteX3" fmla="*/ 441332 w 882663"/>
                  <a:gd name="connsiteY3" fmla="*/ 1109448 h 1109448"/>
                  <a:gd name="connsiteX4" fmla="*/ 882664 w 882663"/>
                  <a:gd name="connsiteY4" fmla="*/ 554724 h 1109448"/>
                  <a:gd name="connsiteX5" fmla="*/ 213323 w 882663"/>
                  <a:gd name="connsiteY5" fmla="*/ 374280 h 1109448"/>
                  <a:gd name="connsiteX6" fmla="*/ 154195 w 882663"/>
                  <a:gd name="connsiteY6" fmla="*/ 300534 h 1109448"/>
                  <a:gd name="connsiteX7" fmla="*/ 213323 w 882663"/>
                  <a:gd name="connsiteY7" fmla="*/ 226176 h 1109448"/>
                  <a:gd name="connsiteX8" fmla="*/ 271838 w 882663"/>
                  <a:gd name="connsiteY8" fmla="*/ 300534 h 1109448"/>
                  <a:gd name="connsiteX9" fmla="*/ 213323 w 882663"/>
                  <a:gd name="connsiteY9" fmla="*/ 374280 h 1109448"/>
                  <a:gd name="connsiteX10" fmla="*/ 265753 w 882663"/>
                  <a:gd name="connsiteY10" fmla="*/ 554724 h 1109448"/>
                  <a:gd name="connsiteX11" fmla="*/ 441338 w 882663"/>
                  <a:gd name="connsiteY11" fmla="*/ 334063 h 1109448"/>
                  <a:gd name="connsiteX12" fmla="*/ 616922 w 882663"/>
                  <a:gd name="connsiteY12" fmla="*/ 554724 h 1109448"/>
                  <a:gd name="connsiteX13" fmla="*/ 441338 w 882663"/>
                  <a:gd name="connsiteY13" fmla="*/ 775385 h 1109448"/>
                  <a:gd name="connsiteX14" fmla="*/ 265753 w 882663"/>
                  <a:gd name="connsiteY14" fmla="*/ 554724 h 110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663" h="1109448">
                    <a:moveTo>
                      <a:pt x="882664" y="554724"/>
                    </a:moveTo>
                    <a:cubicBezTo>
                      <a:pt x="882664" y="248103"/>
                      <a:pt x="685153" y="0"/>
                      <a:pt x="441332" y="0"/>
                    </a:cubicBezTo>
                    <a:cubicBezTo>
                      <a:pt x="197471" y="0"/>
                      <a:pt x="0" y="248103"/>
                      <a:pt x="0" y="554724"/>
                    </a:cubicBezTo>
                    <a:cubicBezTo>
                      <a:pt x="0" y="861345"/>
                      <a:pt x="197510" y="1109448"/>
                      <a:pt x="441332" y="1109448"/>
                    </a:cubicBezTo>
                    <a:cubicBezTo>
                      <a:pt x="685153" y="1109448"/>
                      <a:pt x="882664" y="861345"/>
                      <a:pt x="882664" y="554724"/>
                    </a:cubicBezTo>
                    <a:close/>
                    <a:moveTo>
                      <a:pt x="213323" y="374280"/>
                    </a:moveTo>
                    <a:cubicBezTo>
                      <a:pt x="181023" y="374280"/>
                      <a:pt x="154195" y="341368"/>
                      <a:pt x="154195" y="300534"/>
                    </a:cubicBezTo>
                    <a:cubicBezTo>
                      <a:pt x="154195" y="259701"/>
                      <a:pt x="181023" y="226176"/>
                      <a:pt x="213323" y="226176"/>
                    </a:cubicBezTo>
                    <a:cubicBezTo>
                      <a:pt x="245623" y="226176"/>
                      <a:pt x="271838" y="259701"/>
                      <a:pt x="271838" y="300534"/>
                    </a:cubicBezTo>
                    <a:cubicBezTo>
                      <a:pt x="271838" y="341368"/>
                      <a:pt x="245623" y="374280"/>
                      <a:pt x="213323" y="374280"/>
                    </a:cubicBezTo>
                    <a:close/>
                    <a:moveTo>
                      <a:pt x="265753" y="554724"/>
                    </a:moveTo>
                    <a:cubicBezTo>
                      <a:pt x="265753" y="432799"/>
                      <a:pt x="344398" y="334063"/>
                      <a:pt x="441338" y="334063"/>
                    </a:cubicBezTo>
                    <a:cubicBezTo>
                      <a:pt x="538278" y="334063"/>
                      <a:pt x="616922" y="432799"/>
                      <a:pt x="616922" y="554724"/>
                    </a:cubicBezTo>
                    <a:cubicBezTo>
                      <a:pt x="616922" y="676649"/>
                      <a:pt x="538278" y="775385"/>
                      <a:pt x="441338" y="775385"/>
                    </a:cubicBezTo>
                    <a:cubicBezTo>
                      <a:pt x="344398" y="775385"/>
                      <a:pt x="265753" y="676649"/>
                      <a:pt x="265753" y="554724"/>
                    </a:cubicBezTo>
                    <a:close/>
                  </a:path>
                </a:pathLst>
              </a:custGeom>
              <a:solidFill>
                <a:schemeClr val="tx1"/>
              </a:solidFill>
              <a:ln w="9797" cap="flat">
                <a:noFill/>
                <a:prstDash val="solid"/>
                <a:miter/>
              </a:ln>
            </p:spPr>
            <p:txBody>
              <a:bodyPr rtlCol="0" anchor="ctr"/>
              <a:lstStyle/>
              <a:p>
                <a:endParaRPr lang="zh-CN" altLang="en-US"/>
              </a:p>
            </p:txBody>
          </p:sp>
        </p:grpSp>
      </p:grpSp>
      <p:sp>
        <p:nvSpPr>
          <p:cNvPr id="572" name="任意多边形: 形状 571">
            <a:extLst>
              <a:ext uri="{FF2B5EF4-FFF2-40B4-BE49-F238E27FC236}">
                <a16:creationId xmlns:a16="http://schemas.microsoft.com/office/drawing/2014/main" id="{C8E9E47D-F315-4F2E-49F8-470CCA3E4962}"/>
              </a:ext>
            </a:extLst>
          </p:cNvPr>
          <p:cNvSpPr>
            <a:spLocks noChangeAspect="1"/>
          </p:cNvSpPr>
          <p:nvPr/>
        </p:nvSpPr>
        <p:spPr>
          <a:xfrm>
            <a:off x="2870192" y="1234438"/>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D1D542A6-38A6-B7ED-4692-4BF5F130CC3A}"/>
              </a:ext>
            </a:extLst>
          </p:cNvPr>
          <p:cNvSpPr>
            <a:spLocks noChangeAspect="1"/>
          </p:cNvSpPr>
          <p:nvPr/>
        </p:nvSpPr>
        <p:spPr>
          <a:xfrm>
            <a:off x="3530997" y="3271629"/>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E8BEDF34-F999-5C6E-4BB2-06FF717C47DF}"/>
              </a:ext>
            </a:extLst>
          </p:cNvPr>
          <p:cNvSpPr>
            <a:spLocks noChangeAspect="1"/>
          </p:cNvSpPr>
          <p:nvPr/>
        </p:nvSpPr>
        <p:spPr>
          <a:xfrm rot="2700000">
            <a:off x="9228171" y="1034841"/>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DB9733A9-B446-FA0A-51F5-C08BC6DF1C4C}"/>
              </a:ext>
            </a:extLst>
          </p:cNvPr>
          <p:cNvSpPr>
            <a:spLocks noChangeAspect="1"/>
          </p:cNvSpPr>
          <p:nvPr/>
        </p:nvSpPr>
        <p:spPr>
          <a:xfrm rot="2700000">
            <a:off x="5360438" y="5863843"/>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B82C4143-EFB4-A81A-B519-17A01A86A6CD}"/>
              </a:ext>
            </a:extLst>
          </p:cNvPr>
          <p:cNvSpPr/>
          <p:nvPr/>
        </p:nvSpPr>
        <p:spPr>
          <a:xfrm>
            <a:off x="9906503" y="2509680"/>
            <a:ext cx="126544" cy="126577"/>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646C68CA-83B0-D4FC-CF79-10F3BFCBCD0C}"/>
              </a:ext>
            </a:extLst>
          </p:cNvPr>
          <p:cNvSpPr>
            <a:spLocks noChangeAspect="1"/>
          </p:cNvSpPr>
          <p:nvPr/>
        </p:nvSpPr>
        <p:spPr>
          <a:xfrm rot="2700000">
            <a:off x="6857769" y="398534"/>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693" name="组合 692">
            <a:extLst>
              <a:ext uri="{FF2B5EF4-FFF2-40B4-BE49-F238E27FC236}">
                <a16:creationId xmlns:a16="http://schemas.microsoft.com/office/drawing/2014/main" id="{79AFA143-48E3-0664-AFB0-76DB66B88AE6}"/>
              </a:ext>
            </a:extLst>
          </p:cNvPr>
          <p:cNvGrpSpPr/>
          <p:nvPr/>
        </p:nvGrpSpPr>
        <p:grpSpPr>
          <a:xfrm>
            <a:off x="576831" y="348342"/>
            <a:ext cx="11315972" cy="6238873"/>
            <a:chOff x="576831" y="348342"/>
            <a:chExt cx="11315972" cy="6238873"/>
          </a:xfrm>
        </p:grpSpPr>
        <p:sp>
          <p:nvSpPr>
            <p:cNvPr id="678" name="椭圆 677">
              <a:extLst>
                <a:ext uri="{FF2B5EF4-FFF2-40B4-BE49-F238E27FC236}">
                  <a16:creationId xmlns:a16="http://schemas.microsoft.com/office/drawing/2014/main" id="{0EA0BD3B-ECED-C73C-9115-6C2A626BBA84}"/>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8" name="椭圆 617">
              <a:extLst>
                <a:ext uri="{FF2B5EF4-FFF2-40B4-BE49-F238E27FC236}">
                  <a16:creationId xmlns:a16="http://schemas.microsoft.com/office/drawing/2014/main" id="{7974A2F1-BAEA-F24D-FEB7-FAECB87D41F3}"/>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9" name="椭圆 618">
              <a:extLst>
                <a:ext uri="{FF2B5EF4-FFF2-40B4-BE49-F238E27FC236}">
                  <a16:creationId xmlns:a16="http://schemas.microsoft.com/office/drawing/2014/main" id="{FE119A5B-E0BB-308F-80E7-64FF67721C1C}"/>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椭圆 619">
              <a:extLst>
                <a:ext uri="{FF2B5EF4-FFF2-40B4-BE49-F238E27FC236}">
                  <a16:creationId xmlns:a16="http://schemas.microsoft.com/office/drawing/2014/main" id="{F248C99E-C1D5-B1B7-3D4A-A2E52EFDB390}"/>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1" name="椭圆 620">
              <a:extLst>
                <a:ext uri="{FF2B5EF4-FFF2-40B4-BE49-F238E27FC236}">
                  <a16:creationId xmlns:a16="http://schemas.microsoft.com/office/drawing/2014/main" id="{19AE0318-9DD3-3A33-FF48-017A84E11114}"/>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椭圆 621">
              <a:extLst>
                <a:ext uri="{FF2B5EF4-FFF2-40B4-BE49-F238E27FC236}">
                  <a16:creationId xmlns:a16="http://schemas.microsoft.com/office/drawing/2014/main" id="{7C5FBDA5-FF97-A941-1B33-22D19832CD85}"/>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椭圆 622">
              <a:extLst>
                <a:ext uri="{FF2B5EF4-FFF2-40B4-BE49-F238E27FC236}">
                  <a16:creationId xmlns:a16="http://schemas.microsoft.com/office/drawing/2014/main" id="{2C7D69BE-0471-AEAD-666B-BED8040CFD60}"/>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椭圆 623">
              <a:extLst>
                <a:ext uri="{FF2B5EF4-FFF2-40B4-BE49-F238E27FC236}">
                  <a16:creationId xmlns:a16="http://schemas.microsoft.com/office/drawing/2014/main" id="{811C72C9-7A48-A61C-8B34-257C41E1AFC1}"/>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5" name="椭圆 624">
              <a:extLst>
                <a:ext uri="{FF2B5EF4-FFF2-40B4-BE49-F238E27FC236}">
                  <a16:creationId xmlns:a16="http://schemas.microsoft.com/office/drawing/2014/main" id="{9EDC01B5-31EC-1B65-31F5-0DA4E51F240C}"/>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6" name="椭圆 625">
              <a:extLst>
                <a:ext uri="{FF2B5EF4-FFF2-40B4-BE49-F238E27FC236}">
                  <a16:creationId xmlns:a16="http://schemas.microsoft.com/office/drawing/2014/main" id="{3339C335-6ACB-2593-E515-7C7B943452DE}"/>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椭圆 626">
              <a:extLst>
                <a:ext uri="{FF2B5EF4-FFF2-40B4-BE49-F238E27FC236}">
                  <a16:creationId xmlns:a16="http://schemas.microsoft.com/office/drawing/2014/main" id="{4DCF1A41-CDEE-7F32-A4A2-98A078B1BA6B}"/>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椭圆 627">
              <a:extLst>
                <a:ext uri="{FF2B5EF4-FFF2-40B4-BE49-F238E27FC236}">
                  <a16:creationId xmlns:a16="http://schemas.microsoft.com/office/drawing/2014/main" id="{92CDCDA7-28DF-87BD-E966-7E525D714F56}"/>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椭圆 628">
              <a:extLst>
                <a:ext uri="{FF2B5EF4-FFF2-40B4-BE49-F238E27FC236}">
                  <a16:creationId xmlns:a16="http://schemas.microsoft.com/office/drawing/2014/main" id="{AFA44912-1770-8D2F-80D7-A8B7CC4DB247}"/>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椭圆 629">
              <a:extLst>
                <a:ext uri="{FF2B5EF4-FFF2-40B4-BE49-F238E27FC236}">
                  <a16:creationId xmlns:a16="http://schemas.microsoft.com/office/drawing/2014/main" id="{CC5CD9F6-0BA4-57DA-0879-71CAF5C462FA}"/>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椭圆 630">
              <a:extLst>
                <a:ext uri="{FF2B5EF4-FFF2-40B4-BE49-F238E27FC236}">
                  <a16:creationId xmlns:a16="http://schemas.microsoft.com/office/drawing/2014/main" id="{AEC35CF5-B543-6D75-B22A-F5B732D8A427}"/>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椭圆 631">
              <a:extLst>
                <a:ext uri="{FF2B5EF4-FFF2-40B4-BE49-F238E27FC236}">
                  <a16:creationId xmlns:a16="http://schemas.microsoft.com/office/drawing/2014/main" id="{0A7871B9-1B60-2BFB-D4EE-68A91C189C5F}"/>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椭圆 632">
              <a:extLst>
                <a:ext uri="{FF2B5EF4-FFF2-40B4-BE49-F238E27FC236}">
                  <a16:creationId xmlns:a16="http://schemas.microsoft.com/office/drawing/2014/main" id="{089D3E0D-5D34-A2D4-5714-D0C83727EA15}"/>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椭圆 633">
              <a:extLst>
                <a:ext uri="{FF2B5EF4-FFF2-40B4-BE49-F238E27FC236}">
                  <a16:creationId xmlns:a16="http://schemas.microsoft.com/office/drawing/2014/main" id="{24F01E42-06AC-AA46-2672-6AC50A0CFEF9}"/>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椭圆 634">
              <a:extLst>
                <a:ext uri="{FF2B5EF4-FFF2-40B4-BE49-F238E27FC236}">
                  <a16:creationId xmlns:a16="http://schemas.microsoft.com/office/drawing/2014/main" id="{3C4896A0-7E00-E040-E1B9-7BBF8C374E3E}"/>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6" name="椭圆 635">
              <a:extLst>
                <a:ext uri="{FF2B5EF4-FFF2-40B4-BE49-F238E27FC236}">
                  <a16:creationId xmlns:a16="http://schemas.microsoft.com/office/drawing/2014/main" id="{30C2639E-0833-AF40-8638-6A136D4A06F0}"/>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椭圆 636">
              <a:extLst>
                <a:ext uri="{FF2B5EF4-FFF2-40B4-BE49-F238E27FC236}">
                  <a16:creationId xmlns:a16="http://schemas.microsoft.com/office/drawing/2014/main" id="{FD749077-5D1C-C2B1-E508-3DC60F5238F7}"/>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椭圆 637">
              <a:extLst>
                <a:ext uri="{FF2B5EF4-FFF2-40B4-BE49-F238E27FC236}">
                  <a16:creationId xmlns:a16="http://schemas.microsoft.com/office/drawing/2014/main" id="{E7C92E17-1304-7318-0A53-03C6CAF4434B}"/>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9" name="椭圆 638">
              <a:extLst>
                <a:ext uri="{FF2B5EF4-FFF2-40B4-BE49-F238E27FC236}">
                  <a16:creationId xmlns:a16="http://schemas.microsoft.com/office/drawing/2014/main" id="{D6704A4B-1DE2-D12C-F7C8-3FC82BC23DEF}"/>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0" name="椭圆 639">
              <a:extLst>
                <a:ext uri="{FF2B5EF4-FFF2-40B4-BE49-F238E27FC236}">
                  <a16:creationId xmlns:a16="http://schemas.microsoft.com/office/drawing/2014/main" id="{BC7D1CD6-3045-FE27-C2AA-AAF989C28630}"/>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椭圆 640">
              <a:extLst>
                <a:ext uri="{FF2B5EF4-FFF2-40B4-BE49-F238E27FC236}">
                  <a16:creationId xmlns:a16="http://schemas.microsoft.com/office/drawing/2014/main" id="{20C17CE3-0290-AEF1-64FD-2832B26715D2}"/>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椭圆 641">
              <a:extLst>
                <a:ext uri="{FF2B5EF4-FFF2-40B4-BE49-F238E27FC236}">
                  <a16:creationId xmlns:a16="http://schemas.microsoft.com/office/drawing/2014/main" id="{F853AA0F-127F-919F-263A-3A85444B4E45}"/>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椭圆 642">
              <a:extLst>
                <a:ext uri="{FF2B5EF4-FFF2-40B4-BE49-F238E27FC236}">
                  <a16:creationId xmlns:a16="http://schemas.microsoft.com/office/drawing/2014/main" id="{6FE7CD95-D74F-7493-AC79-BBFAB446411E}"/>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椭圆 643">
              <a:extLst>
                <a:ext uri="{FF2B5EF4-FFF2-40B4-BE49-F238E27FC236}">
                  <a16:creationId xmlns:a16="http://schemas.microsoft.com/office/drawing/2014/main" id="{6B57D177-00F9-F48D-1EDB-8B26E5BFDBE0}"/>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5" name="椭圆 644">
              <a:extLst>
                <a:ext uri="{FF2B5EF4-FFF2-40B4-BE49-F238E27FC236}">
                  <a16:creationId xmlns:a16="http://schemas.microsoft.com/office/drawing/2014/main" id="{5779472F-E6D2-392E-E130-6D38EA3CD132}"/>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6" name="椭圆 645">
              <a:extLst>
                <a:ext uri="{FF2B5EF4-FFF2-40B4-BE49-F238E27FC236}">
                  <a16:creationId xmlns:a16="http://schemas.microsoft.com/office/drawing/2014/main" id="{6BA1904F-72BA-76AC-1A40-5BDE927D67E1}"/>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7" name="椭圆 646">
              <a:extLst>
                <a:ext uri="{FF2B5EF4-FFF2-40B4-BE49-F238E27FC236}">
                  <a16:creationId xmlns:a16="http://schemas.microsoft.com/office/drawing/2014/main" id="{8ED69744-56AA-0CCA-A80C-E83013EA4D23}"/>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9" name="椭圆 648">
              <a:extLst>
                <a:ext uri="{FF2B5EF4-FFF2-40B4-BE49-F238E27FC236}">
                  <a16:creationId xmlns:a16="http://schemas.microsoft.com/office/drawing/2014/main" id="{CA6DC8C2-10F1-AA13-ED9E-D1DCC5B299CF}"/>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0" name="椭圆 649">
              <a:extLst>
                <a:ext uri="{FF2B5EF4-FFF2-40B4-BE49-F238E27FC236}">
                  <a16:creationId xmlns:a16="http://schemas.microsoft.com/office/drawing/2014/main" id="{52FAE11D-C273-566E-BCEC-B9E699397A24}"/>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1" name="椭圆 650">
              <a:extLst>
                <a:ext uri="{FF2B5EF4-FFF2-40B4-BE49-F238E27FC236}">
                  <a16:creationId xmlns:a16="http://schemas.microsoft.com/office/drawing/2014/main" id="{E7D697B7-DE83-BAA1-8264-D6B04E440FCF}"/>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2" name="椭圆 651">
              <a:extLst>
                <a:ext uri="{FF2B5EF4-FFF2-40B4-BE49-F238E27FC236}">
                  <a16:creationId xmlns:a16="http://schemas.microsoft.com/office/drawing/2014/main" id="{1998C8E6-32B3-81AC-1CE8-9205F0C1DECF}"/>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3" name="椭圆 652">
              <a:extLst>
                <a:ext uri="{FF2B5EF4-FFF2-40B4-BE49-F238E27FC236}">
                  <a16:creationId xmlns:a16="http://schemas.microsoft.com/office/drawing/2014/main" id="{A05EAC11-98A2-D2FC-8E55-DD6E29C271E2}"/>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4" name="椭圆 653">
              <a:extLst>
                <a:ext uri="{FF2B5EF4-FFF2-40B4-BE49-F238E27FC236}">
                  <a16:creationId xmlns:a16="http://schemas.microsoft.com/office/drawing/2014/main" id="{CC37E066-B6D5-0C95-7A83-465CC47FC660}"/>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5" name="椭圆 654">
              <a:extLst>
                <a:ext uri="{FF2B5EF4-FFF2-40B4-BE49-F238E27FC236}">
                  <a16:creationId xmlns:a16="http://schemas.microsoft.com/office/drawing/2014/main" id="{FF47886D-F3FF-0358-598B-27F8350A6933}"/>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6" name="椭圆 655">
              <a:extLst>
                <a:ext uri="{FF2B5EF4-FFF2-40B4-BE49-F238E27FC236}">
                  <a16:creationId xmlns:a16="http://schemas.microsoft.com/office/drawing/2014/main" id="{7FE6A47F-9C4D-5767-E1BD-FD4E3A9C7971}"/>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7" name="椭圆 656">
              <a:extLst>
                <a:ext uri="{FF2B5EF4-FFF2-40B4-BE49-F238E27FC236}">
                  <a16:creationId xmlns:a16="http://schemas.microsoft.com/office/drawing/2014/main" id="{9EDCE682-748F-BE80-015A-561F5EE696D9}"/>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8" name="椭圆 657">
              <a:extLst>
                <a:ext uri="{FF2B5EF4-FFF2-40B4-BE49-F238E27FC236}">
                  <a16:creationId xmlns:a16="http://schemas.microsoft.com/office/drawing/2014/main" id="{D316A256-21BE-42AC-DE48-5799CC874758}"/>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9" name="椭圆 658">
              <a:extLst>
                <a:ext uri="{FF2B5EF4-FFF2-40B4-BE49-F238E27FC236}">
                  <a16:creationId xmlns:a16="http://schemas.microsoft.com/office/drawing/2014/main" id="{0E5859FA-836F-2DF6-9FB0-606A5CFC2EAD}"/>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0" name="椭圆 659">
              <a:extLst>
                <a:ext uri="{FF2B5EF4-FFF2-40B4-BE49-F238E27FC236}">
                  <a16:creationId xmlns:a16="http://schemas.microsoft.com/office/drawing/2014/main" id="{6E9C70BB-2765-D27D-DAFF-213D4213A98B}"/>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椭圆 660">
              <a:extLst>
                <a:ext uri="{FF2B5EF4-FFF2-40B4-BE49-F238E27FC236}">
                  <a16:creationId xmlns:a16="http://schemas.microsoft.com/office/drawing/2014/main" id="{74A00A80-9543-7D1D-3FE5-9629189ED279}"/>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2" name="椭圆 661">
              <a:extLst>
                <a:ext uri="{FF2B5EF4-FFF2-40B4-BE49-F238E27FC236}">
                  <a16:creationId xmlns:a16="http://schemas.microsoft.com/office/drawing/2014/main" id="{6B6EC79B-06F2-4318-A516-1208FEB6C23C}"/>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3" name="椭圆 662">
              <a:extLst>
                <a:ext uri="{FF2B5EF4-FFF2-40B4-BE49-F238E27FC236}">
                  <a16:creationId xmlns:a16="http://schemas.microsoft.com/office/drawing/2014/main" id="{D1307303-7939-1C49-776F-B2595C3E15BE}"/>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4" name="椭圆 663">
              <a:extLst>
                <a:ext uri="{FF2B5EF4-FFF2-40B4-BE49-F238E27FC236}">
                  <a16:creationId xmlns:a16="http://schemas.microsoft.com/office/drawing/2014/main" id="{5E035255-FEA3-947B-0307-6A6E35B460E6}"/>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5" name="椭圆 664">
              <a:extLst>
                <a:ext uri="{FF2B5EF4-FFF2-40B4-BE49-F238E27FC236}">
                  <a16:creationId xmlns:a16="http://schemas.microsoft.com/office/drawing/2014/main" id="{267BA043-CF3F-63ED-D49E-DB37D492B1F8}"/>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椭圆 665">
              <a:extLst>
                <a:ext uri="{FF2B5EF4-FFF2-40B4-BE49-F238E27FC236}">
                  <a16:creationId xmlns:a16="http://schemas.microsoft.com/office/drawing/2014/main" id="{6465FA71-5332-3142-1B5C-18189F4EAD3B}"/>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7" name="椭圆 666">
              <a:extLst>
                <a:ext uri="{FF2B5EF4-FFF2-40B4-BE49-F238E27FC236}">
                  <a16:creationId xmlns:a16="http://schemas.microsoft.com/office/drawing/2014/main" id="{1C528209-1F44-8C18-3AF7-9345A6E80BB3}"/>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椭圆 667">
              <a:extLst>
                <a:ext uri="{FF2B5EF4-FFF2-40B4-BE49-F238E27FC236}">
                  <a16:creationId xmlns:a16="http://schemas.microsoft.com/office/drawing/2014/main" id="{BD2CF82F-7AF7-EB7C-A002-40FD4636161C}"/>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9" name="椭圆 668">
              <a:extLst>
                <a:ext uri="{FF2B5EF4-FFF2-40B4-BE49-F238E27FC236}">
                  <a16:creationId xmlns:a16="http://schemas.microsoft.com/office/drawing/2014/main" id="{AF6E4D8D-2117-FF87-E8DA-D8164C8C890F}"/>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0" name="椭圆 669">
              <a:extLst>
                <a:ext uri="{FF2B5EF4-FFF2-40B4-BE49-F238E27FC236}">
                  <a16:creationId xmlns:a16="http://schemas.microsoft.com/office/drawing/2014/main" id="{C9407DFA-D9F8-DF6A-8181-82054B6AB6B0}"/>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椭圆 670">
              <a:extLst>
                <a:ext uri="{FF2B5EF4-FFF2-40B4-BE49-F238E27FC236}">
                  <a16:creationId xmlns:a16="http://schemas.microsoft.com/office/drawing/2014/main" id="{9FD9066A-64A1-39B5-6C8A-2ED02FA74166}"/>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椭圆 671">
              <a:extLst>
                <a:ext uri="{FF2B5EF4-FFF2-40B4-BE49-F238E27FC236}">
                  <a16:creationId xmlns:a16="http://schemas.microsoft.com/office/drawing/2014/main" id="{F8205555-EA94-3718-DC44-7D94E32C42CC}"/>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椭圆 672">
              <a:extLst>
                <a:ext uri="{FF2B5EF4-FFF2-40B4-BE49-F238E27FC236}">
                  <a16:creationId xmlns:a16="http://schemas.microsoft.com/office/drawing/2014/main" id="{E0B3E833-4059-6CAA-0EE2-8B81D7617EF2}"/>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椭圆 673">
              <a:extLst>
                <a:ext uri="{FF2B5EF4-FFF2-40B4-BE49-F238E27FC236}">
                  <a16:creationId xmlns:a16="http://schemas.microsoft.com/office/drawing/2014/main" id="{0CB15269-12DC-EE3C-19B3-7C30DD71CCBB}"/>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椭圆 674">
              <a:extLst>
                <a:ext uri="{FF2B5EF4-FFF2-40B4-BE49-F238E27FC236}">
                  <a16:creationId xmlns:a16="http://schemas.microsoft.com/office/drawing/2014/main" id="{7BF98972-424E-1160-6BEA-2A30F0BF16BA}"/>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6" name="椭圆 675">
              <a:extLst>
                <a:ext uri="{FF2B5EF4-FFF2-40B4-BE49-F238E27FC236}">
                  <a16:creationId xmlns:a16="http://schemas.microsoft.com/office/drawing/2014/main" id="{E6048A8C-799D-9356-A7D2-AC3EA5FD5B77}"/>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椭圆 676">
              <a:extLst>
                <a:ext uri="{FF2B5EF4-FFF2-40B4-BE49-F238E27FC236}">
                  <a16:creationId xmlns:a16="http://schemas.microsoft.com/office/drawing/2014/main" id="{D0C7667C-6D14-A0F8-CCB9-FB4F6A41FB9A}"/>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椭圆 678">
              <a:extLst>
                <a:ext uri="{FF2B5EF4-FFF2-40B4-BE49-F238E27FC236}">
                  <a16:creationId xmlns:a16="http://schemas.microsoft.com/office/drawing/2014/main" id="{BAC79F8C-17B6-8375-F68F-DB2AB43533CD}"/>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椭圆 679">
              <a:extLst>
                <a:ext uri="{FF2B5EF4-FFF2-40B4-BE49-F238E27FC236}">
                  <a16:creationId xmlns:a16="http://schemas.microsoft.com/office/drawing/2014/main" id="{422C377B-DF0A-9771-7E1C-BD2B389A0037}"/>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椭圆 680">
              <a:extLst>
                <a:ext uri="{FF2B5EF4-FFF2-40B4-BE49-F238E27FC236}">
                  <a16:creationId xmlns:a16="http://schemas.microsoft.com/office/drawing/2014/main" id="{532E65C6-0B4A-7E98-801E-15DB930924E4}"/>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椭圆 681">
              <a:extLst>
                <a:ext uri="{FF2B5EF4-FFF2-40B4-BE49-F238E27FC236}">
                  <a16:creationId xmlns:a16="http://schemas.microsoft.com/office/drawing/2014/main" id="{0F3E8E55-63DC-0490-E125-11598139BDCE}"/>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椭圆 684">
              <a:extLst>
                <a:ext uri="{FF2B5EF4-FFF2-40B4-BE49-F238E27FC236}">
                  <a16:creationId xmlns:a16="http://schemas.microsoft.com/office/drawing/2014/main" id="{011AADB8-A91C-BF72-2D4F-984DFF4634F3}"/>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椭圆 685">
              <a:extLst>
                <a:ext uri="{FF2B5EF4-FFF2-40B4-BE49-F238E27FC236}">
                  <a16:creationId xmlns:a16="http://schemas.microsoft.com/office/drawing/2014/main" id="{C4D7FE1E-759D-E6EC-799D-37DFD1AA1C61}"/>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8" name="椭圆 687">
              <a:extLst>
                <a:ext uri="{FF2B5EF4-FFF2-40B4-BE49-F238E27FC236}">
                  <a16:creationId xmlns:a16="http://schemas.microsoft.com/office/drawing/2014/main" id="{64509D58-9CA5-E98D-9905-43A113534256}"/>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9" name="椭圆 688">
              <a:extLst>
                <a:ext uri="{FF2B5EF4-FFF2-40B4-BE49-F238E27FC236}">
                  <a16:creationId xmlns:a16="http://schemas.microsoft.com/office/drawing/2014/main" id="{42149CE1-59B2-7AC9-8565-EE7AB5FE8B14}"/>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8" name="组合 707">
            <a:extLst>
              <a:ext uri="{FF2B5EF4-FFF2-40B4-BE49-F238E27FC236}">
                <a16:creationId xmlns:a16="http://schemas.microsoft.com/office/drawing/2014/main" id="{269176C7-6B50-3DD5-F153-6F0559C58760}"/>
              </a:ext>
            </a:extLst>
          </p:cNvPr>
          <p:cNvGrpSpPr/>
          <p:nvPr/>
        </p:nvGrpSpPr>
        <p:grpSpPr>
          <a:xfrm>
            <a:off x="9590160" y="2027022"/>
            <a:ext cx="639281" cy="639270"/>
            <a:chOff x="-4452814" y="1380246"/>
            <a:chExt cx="1227837" cy="1227817"/>
          </a:xfrm>
          <a:solidFill>
            <a:srgbClr val="40F4D7"/>
          </a:solidFill>
        </p:grpSpPr>
        <p:sp>
          <p:nvSpPr>
            <p:cNvPr id="707" name="椭圆 706">
              <a:extLst>
                <a:ext uri="{FF2B5EF4-FFF2-40B4-BE49-F238E27FC236}">
                  <a16:creationId xmlns:a16="http://schemas.microsoft.com/office/drawing/2014/main" id="{5390B25B-2037-F4D3-C770-11AA706E9261}"/>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4" name="组合 693">
              <a:extLst>
                <a:ext uri="{FF2B5EF4-FFF2-40B4-BE49-F238E27FC236}">
                  <a16:creationId xmlns:a16="http://schemas.microsoft.com/office/drawing/2014/main" id="{8E0D8B45-C8A0-A66A-0843-5072A22808F1}"/>
                </a:ext>
              </a:extLst>
            </p:cNvPr>
            <p:cNvGrpSpPr>
              <a:grpSpLocks/>
            </p:cNvGrpSpPr>
            <p:nvPr/>
          </p:nvGrpSpPr>
          <p:grpSpPr>
            <a:xfrm flipH="1">
              <a:off x="-4452814" y="1380246"/>
              <a:ext cx="1227837" cy="1227817"/>
              <a:chOff x="-6769891" y="2366952"/>
              <a:chExt cx="4800673" cy="4800595"/>
            </a:xfrm>
            <a:grpFill/>
          </p:grpSpPr>
          <p:sp>
            <p:nvSpPr>
              <p:cNvPr id="695" name="任意多边形: 形状 694">
                <a:extLst>
                  <a:ext uri="{FF2B5EF4-FFF2-40B4-BE49-F238E27FC236}">
                    <a16:creationId xmlns:a16="http://schemas.microsoft.com/office/drawing/2014/main" id="{FA11F333-8E43-3F37-D61A-72BC8EBBF678}"/>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908D3063-5BB3-5A8A-C7C4-9721F2A0E24E}"/>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EEB3A840-20FC-DFAE-5449-0DF2247020E6}"/>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134528E9-E5C5-F927-E23E-44299958C1DA}"/>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1E9C286B-4032-CFEE-5B0F-6CC7D041F482}"/>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7E967E10-C6BD-5630-09F9-A1F3C7070D70}"/>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4DAD9943-6E4A-6A8C-C537-AA2AF39E795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772F20E4-450F-C335-7581-F1D1BC53CA31}"/>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1ADA1D89-D466-715B-89D3-CEA67A093CC8}"/>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DD32A0A7-FDAD-EE4C-D69D-D66C2EC51288}"/>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8C813DCC-4506-06C0-490C-105BA40497DE}"/>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81B0972F-1B7A-82AE-F759-4A38FE4AD1E8}"/>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sp>
        <p:nvSpPr>
          <p:cNvPr id="739" name="文本框 738">
            <a:extLst>
              <a:ext uri="{FF2B5EF4-FFF2-40B4-BE49-F238E27FC236}">
                <a16:creationId xmlns:a16="http://schemas.microsoft.com/office/drawing/2014/main" id="{89397230-6C67-9C02-5C81-D3EC029649EC}"/>
              </a:ext>
            </a:extLst>
          </p:cNvPr>
          <p:cNvSpPr txBox="1"/>
          <p:nvPr/>
        </p:nvSpPr>
        <p:spPr>
          <a:xfrm>
            <a:off x="1404627" y="2441520"/>
            <a:ext cx="2432697" cy="523220"/>
          </a:xfrm>
          <a:prstGeom prst="rect">
            <a:avLst/>
          </a:prstGeom>
          <a:noFill/>
        </p:spPr>
        <p:txBody>
          <a:bodyPr wrap="square" rtlCol="0">
            <a:spAutoFit/>
          </a:bodyPr>
          <a:lstStyle/>
          <a:p>
            <a:r>
              <a:rPr lang="en-US" altLang="zh-CN" sz="2800" b="1">
                <a:solidFill>
                  <a:srgbClr val="FDD74A"/>
                </a:solidFill>
                <a:latin typeface="Agency FB" panose="020B0503020202020204" pitchFamily="34" charset="0"/>
                <a:ea typeface="Pixels" panose="02000603000000000000" pitchFamily="2" charset="0"/>
              </a:rPr>
              <a:t>Power Your Point</a:t>
            </a:r>
            <a:endParaRPr lang="zh-CN" altLang="en-US" sz="2800" b="1">
              <a:solidFill>
                <a:srgbClr val="FDD74A"/>
              </a:solidFill>
              <a:latin typeface="Agency FB" panose="020B0503020202020204" pitchFamily="34" charset="0"/>
            </a:endParaRPr>
          </a:p>
        </p:txBody>
      </p:sp>
      <p:sp>
        <p:nvSpPr>
          <p:cNvPr id="740" name="文本框 739">
            <a:extLst>
              <a:ext uri="{FF2B5EF4-FFF2-40B4-BE49-F238E27FC236}">
                <a16:creationId xmlns:a16="http://schemas.microsoft.com/office/drawing/2014/main" id="{2089833B-E83F-8A2B-E306-804E3860BB65}"/>
              </a:ext>
            </a:extLst>
          </p:cNvPr>
          <p:cNvSpPr txBox="1"/>
          <p:nvPr/>
        </p:nvSpPr>
        <p:spPr>
          <a:xfrm>
            <a:off x="8354676" y="4077926"/>
            <a:ext cx="2432697" cy="338554"/>
          </a:xfrm>
          <a:prstGeom prst="rect">
            <a:avLst/>
          </a:prstGeom>
          <a:noFill/>
        </p:spPr>
        <p:txBody>
          <a:bodyPr wrap="square" rtlCol="0">
            <a:spAutoFit/>
          </a:bodyPr>
          <a:lstStyle/>
          <a:p>
            <a:pPr algn="r"/>
            <a:r>
              <a:rPr lang="en-US" altLang="zh-CN" sz="1600" b="1">
                <a:solidFill>
                  <a:srgbClr val="FDD74A"/>
                </a:solidFill>
                <a:latin typeface="Agency FB" panose="020B0503020202020204" pitchFamily="34" charset="0"/>
                <a:ea typeface="Pixels" panose="02000603000000000000" pitchFamily="2" charset="0"/>
              </a:rPr>
              <a:t>2022/09/09</a:t>
            </a:r>
            <a:endParaRPr lang="zh-CN" altLang="en-US" sz="1600" b="1">
              <a:solidFill>
                <a:srgbClr val="FDD74A"/>
              </a:solidFill>
              <a:latin typeface="Agency FB" panose="020B0503020202020204" pitchFamily="34" charset="0"/>
            </a:endParaRPr>
          </a:p>
        </p:txBody>
      </p:sp>
    </p:spTree>
    <p:extLst>
      <p:ext uri="{BB962C8B-B14F-4D97-AF65-F5344CB8AC3E}">
        <p14:creationId xmlns:p14="http://schemas.microsoft.com/office/powerpoint/2010/main" val="41023125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5448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DBD48D7-5F2C-38DC-0D8C-5C27321D2998}"/>
              </a:ext>
            </a:extLst>
          </p:cNvPr>
          <p:cNvSpPr txBox="1"/>
          <p:nvPr/>
        </p:nvSpPr>
        <p:spPr>
          <a:xfrm>
            <a:off x="678996" y="5309836"/>
            <a:ext cx="6096000" cy="923330"/>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4255698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D7DE8D6-BC72-A0CE-29B4-7A9BB6636D00}"/>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4" name="组合 723">
            <a:extLst>
              <a:ext uri="{FF2B5EF4-FFF2-40B4-BE49-F238E27FC236}">
                <a16:creationId xmlns:a16="http://schemas.microsoft.com/office/drawing/2014/main" id="{75C8D184-E20F-20B8-DCFE-5062CA47F582}"/>
              </a:ext>
            </a:extLst>
          </p:cNvPr>
          <p:cNvGrpSpPr/>
          <p:nvPr/>
        </p:nvGrpSpPr>
        <p:grpSpPr>
          <a:xfrm rot="19647077">
            <a:off x="10007977" y="4577558"/>
            <a:ext cx="2622492" cy="2622447"/>
            <a:chOff x="-4452814" y="1380246"/>
            <a:chExt cx="1227837" cy="1227817"/>
          </a:xfrm>
          <a:solidFill>
            <a:srgbClr val="FDD74A"/>
          </a:solidFill>
        </p:grpSpPr>
        <p:sp>
          <p:nvSpPr>
            <p:cNvPr id="725" name="椭圆 724">
              <a:extLst>
                <a:ext uri="{FF2B5EF4-FFF2-40B4-BE49-F238E27FC236}">
                  <a16:creationId xmlns:a16="http://schemas.microsoft.com/office/drawing/2014/main" id="{E8FB03F0-9981-7C9A-25CC-096CF9689EE0}"/>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6" name="组合 725">
              <a:extLst>
                <a:ext uri="{FF2B5EF4-FFF2-40B4-BE49-F238E27FC236}">
                  <a16:creationId xmlns:a16="http://schemas.microsoft.com/office/drawing/2014/main" id="{E77C4B9B-A9F7-A018-A9F1-C44478304808}"/>
                </a:ext>
              </a:extLst>
            </p:cNvPr>
            <p:cNvGrpSpPr>
              <a:grpSpLocks/>
            </p:cNvGrpSpPr>
            <p:nvPr/>
          </p:nvGrpSpPr>
          <p:grpSpPr>
            <a:xfrm flipH="1">
              <a:off x="-4452814" y="1380246"/>
              <a:ext cx="1227837" cy="1227817"/>
              <a:chOff x="-6769891" y="2366952"/>
              <a:chExt cx="4800673" cy="4800595"/>
            </a:xfrm>
            <a:grpFill/>
          </p:grpSpPr>
          <p:sp>
            <p:nvSpPr>
              <p:cNvPr id="727" name="任意多边形: 形状 726">
                <a:extLst>
                  <a:ext uri="{FF2B5EF4-FFF2-40B4-BE49-F238E27FC236}">
                    <a16:creationId xmlns:a16="http://schemas.microsoft.com/office/drawing/2014/main" id="{E9BB07A5-D9A4-297D-E9E6-43E5E1640C92}"/>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3516E371-FCF8-5529-2D73-7727DF0A4FEC}"/>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DE549F1D-C033-E160-2819-42C964C53E32}"/>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1B43DF66-E7E8-9CAD-311A-CAB9ED55688F}"/>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610E7680-9524-78AD-4437-E12D3522F96A}"/>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B3785BC9-CCC5-FCB3-A7C8-8269F32D4229}"/>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8A9CF761-9F22-C2A0-7B96-7CF43E49AC3C}"/>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43E4945B-2552-69FF-C287-695A76972D1A}"/>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E920C69D-E16F-53BB-934A-95D4548FBAC1}"/>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85EA2BB9-6549-4572-4BBD-76A5A266C03B}"/>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DB9DF3D8-7B9E-E10D-C4C6-46C7B10B6197}"/>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7FC1A3BA-0C56-E88D-1C6C-34D29B14A824}"/>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grpSp>
        <p:nvGrpSpPr>
          <p:cNvPr id="553" name="组合 552">
            <a:extLst>
              <a:ext uri="{FF2B5EF4-FFF2-40B4-BE49-F238E27FC236}">
                <a16:creationId xmlns:a16="http://schemas.microsoft.com/office/drawing/2014/main" id="{1750ACEC-532E-2B28-5054-D9ED1043EB88}"/>
              </a:ext>
            </a:extLst>
          </p:cNvPr>
          <p:cNvGrpSpPr>
            <a:grpSpLocks/>
          </p:cNvGrpSpPr>
          <p:nvPr/>
        </p:nvGrpSpPr>
        <p:grpSpPr>
          <a:xfrm flipV="1">
            <a:off x="-649212" y="3600277"/>
            <a:ext cx="4217162" cy="4217093"/>
            <a:chOff x="-6769891" y="2366952"/>
            <a:chExt cx="4800673" cy="4800595"/>
          </a:xfrm>
          <a:solidFill>
            <a:srgbClr val="8052A0"/>
          </a:solidFill>
        </p:grpSpPr>
        <p:sp>
          <p:nvSpPr>
            <p:cNvPr id="541" name="任意多边形: 形状 540">
              <a:extLst>
                <a:ext uri="{FF2B5EF4-FFF2-40B4-BE49-F238E27FC236}">
                  <a16:creationId xmlns:a16="http://schemas.microsoft.com/office/drawing/2014/main" id="{87981E6F-ABFB-4E58-2261-A28AF347562C}"/>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1813E9AB-3DCB-5149-1756-C56C106B0292}"/>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97A00CB2-8AB4-1607-D922-4CCB9DF22875}"/>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E364E666-52F3-1DE1-AD75-4B6BD7D8BE13}"/>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76170DDD-61DB-E3FE-A446-4D150A81DDDF}"/>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A592DA21-FD4A-6867-01C4-D90A621115A9}"/>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0944047C-848D-87B2-FA43-0FE839FAC764}"/>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9B5F7C86-E89B-413C-CE3A-663CDD0E2936}"/>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FB319B4F-5F29-96A8-78D4-D3B33529F34E}"/>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48490C2E-F194-AFA2-3BD2-9F4C280189B3}"/>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EB7CBD94-11F0-EF26-4E8C-0DAE117FEAE1}"/>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AD60A691-9D71-0930-3C7A-6BB3C718B88A}"/>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nvGrpSpPr>
          <p:cNvPr id="173" name="组合 172">
            <a:extLst>
              <a:ext uri="{FF2B5EF4-FFF2-40B4-BE49-F238E27FC236}">
                <a16:creationId xmlns:a16="http://schemas.microsoft.com/office/drawing/2014/main" id="{5EA88F86-69C9-116A-5397-349D58592BEE}"/>
              </a:ext>
            </a:extLst>
          </p:cNvPr>
          <p:cNvGrpSpPr/>
          <p:nvPr/>
        </p:nvGrpSpPr>
        <p:grpSpPr>
          <a:xfrm>
            <a:off x="3919067" y="1799617"/>
            <a:ext cx="4353866" cy="3258766"/>
            <a:chOff x="4088264" y="1477417"/>
            <a:chExt cx="3692472" cy="2763727"/>
          </a:xfrm>
          <a:solidFill>
            <a:srgbClr val="FDD74A"/>
          </a:solidFill>
        </p:grpSpPr>
        <p:sp>
          <p:nvSpPr>
            <p:cNvPr id="140" name="任意多边形: 形状 139">
              <a:extLst>
                <a:ext uri="{FF2B5EF4-FFF2-40B4-BE49-F238E27FC236}">
                  <a16:creationId xmlns:a16="http://schemas.microsoft.com/office/drawing/2014/main" id="{05F3B4F9-83D3-7368-13DD-920D9EF9475F}"/>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3FA4D1C-44D9-F588-711B-75C04EBF67D9}"/>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259" name="组合 258">
            <a:extLst>
              <a:ext uri="{FF2B5EF4-FFF2-40B4-BE49-F238E27FC236}">
                <a16:creationId xmlns:a16="http://schemas.microsoft.com/office/drawing/2014/main" id="{C5698BB9-A807-4406-95DF-2BAE6007FE48}"/>
              </a:ext>
            </a:extLst>
          </p:cNvPr>
          <p:cNvGrpSpPr/>
          <p:nvPr/>
        </p:nvGrpSpPr>
        <p:grpSpPr>
          <a:xfrm rot="19925337">
            <a:off x="5253676" y="2257952"/>
            <a:ext cx="1460702" cy="1601662"/>
            <a:chOff x="5183219" y="2445453"/>
            <a:chExt cx="1238807" cy="1358354"/>
          </a:xfrm>
        </p:grpSpPr>
        <p:sp>
          <p:nvSpPr>
            <p:cNvPr id="258" name="椭圆 257">
              <a:extLst>
                <a:ext uri="{FF2B5EF4-FFF2-40B4-BE49-F238E27FC236}">
                  <a16:creationId xmlns:a16="http://schemas.microsoft.com/office/drawing/2014/main" id="{6014AE8A-FE03-3324-9B5D-0C07D219D312}"/>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a:extLst>
                <a:ext uri="{FF2B5EF4-FFF2-40B4-BE49-F238E27FC236}">
                  <a16:creationId xmlns:a16="http://schemas.microsoft.com/office/drawing/2014/main" id="{52247A5B-54D3-1DC3-1B6E-7E5587062AE1}"/>
                </a:ext>
              </a:extLst>
            </p:cNvPr>
            <p:cNvGrpSpPr/>
            <p:nvPr/>
          </p:nvGrpSpPr>
          <p:grpSpPr>
            <a:xfrm>
              <a:off x="5183219" y="2445453"/>
              <a:ext cx="1238807" cy="1358354"/>
              <a:chOff x="4141819" y="600583"/>
              <a:chExt cx="3908133" cy="4285274"/>
            </a:xfrm>
            <a:solidFill>
              <a:srgbClr val="40F4D7"/>
            </a:solidFill>
          </p:grpSpPr>
          <p:sp>
            <p:nvSpPr>
              <p:cNvPr id="217" name="任意多边形: 形状 216">
                <a:extLst>
                  <a:ext uri="{FF2B5EF4-FFF2-40B4-BE49-F238E27FC236}">
                    <a16:creationId xmlns:a16="http://schemas.microsoft.com/office/drawing/2014/main" id="{BD965AD7-F699-3AA3-96DF-44D710506BB8}"/>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DDCA7419-0205-08D2-2D6A-5EB053327080}"/>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38C3508-F502-F73F-C275-1402AF3323B3}"/>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63B2C85-1ED7-6E71-AFEB-8BB36A05E34E}"/>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218C9FC0-67F3-E528-3D9A-6F09F7180D15}"/>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0868E495-1AE9-FDF0-BD7F-E792F643BB57}"/>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96AED0F9-B6F7-E008-0330-2A5ADE47F5ED}"/>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28575" cap="flat">
                <a:solidFill>
                  <a:srgbClr val="4B0E6C"/>
                </a:solidFill>
                <a:prstDash val="solid"/>
                <a:miter/>
              </a:ln>
            </p:spPr>
            <p:txBody>
              <a:bodyPr rtlCol="0" anchor="ctr"/>
              <a:lstStyle/>
              <a:p>
                <a:endParaRPr lang="zh-CN" altLang="en-US"/>
              </a:p>
            </p:txBody>
          </p:sp>
        </p:grpSp>
      </p:grpSp>
      <p:sp>
        <p:nvSpPr>
          <p:cNvPr id="260" name="文本框 259">
            <a:extLst>
              <a:ext uri="{FF2B5EF4-FFF2-40B4-BE49-F238E27FC236}">
                <a16:creationId xmlns:a16="http://schemas.microsoft.com/office/drawing/2014/main" id="{E04E5201-8CFF-D35E-2B7C-4ED18460E199}"/>
              </a:ext>
            </a:extLst>
          </p:cNvPr>
          <p:cNvSpPr txBox="1"/>
          <p:nvPr/>
        </p:nvSpPr>
        <p:spPr>
          <a:xfrm rot="19920000">
            <a:off x="5755849" y="3907995"/>
            <a:ext cx="1818627" cy="979845"/>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Power Point Templet</a:t>
            </a:r>
            <a:endParaRPr lang="zh-CN" altLang="en-US" sz="2800" b="1">
              <a:solidFill>
                <a:srgbClr val="4B0E6C"/>
              </a:solidFill>
              <a:latin typeface="Agency FB" panose="020B0503020202020204" pitchFamily="34" charset="0"/>
            </a:endParaRPr>
          </a:p>
        </p:txBody>
      </p:sp>
      <p:sp>
        <p:nvSpPr>
          <p:cNvPr id="262" name="椭圆 261">
            <a:extLst>
              <a:ext uri="{FF2B5EF4-FFF2-40B4-BE49-F238E27FC236}">
                <a16:creationId xmlns:a16="http://schemas.microsoft.com/office/drawing/2014/main" id="{2A88DD18-3FEB-2CDB-E1AB-0AC06CD89B33}"/>
              </a:ext>
            </a:extLst>
          </p:cNvPr>
          <p:cNvSpPr/>
          <p:nvPr/>
        </p:nvSpPr>
        <p:spPr>
          <a:xfrm rot="7339503">
            <a:off x="-553961" y="-990600"/>
            <a:ext cx="2646704" cy="3646240"/>
          </a:xfrm>
          <a:prstGeom prst="ellipse">
            <a:avLst/>
          </a:pr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C413FF67-25EC-391F-B123-2DBE17FD67A4}"/>
              </a:ext>
            </a:extLst>
          </p:cNvPr>
          <p:cNvSpPr/>
          <p:nvPr/>
        </p:nvSpPr>
        <p:spPr>
          <a:xfrm>
            <a:off x="-2052068" y="-1498600"/>
            <a:ext cx="4015395" cy="3452906"/>
          </a:xfrm>
          <a:prstGeom prst="ellipse">
            <a:avLst/>
          </a:prstGeom>
          <a:noFill/>
          <a:ln w="254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7" name="组合 346">
            <a:extLst>
              <a:ext uri="{FF2B5EF4-FFF2-40B4-BE49-F238E27FC236}">
                <a16:creationId xmlns:a16="http://schemas.microsoft.com/office/drawing/2014/main" id="{CEC3DFAA-3E3F-D570-7C03-92EBBEB5A23D}"/>
              </a:ext>
            </a:extLst>
          </p:cNvPr>
          <p:cNvGrpSpPr/>
          <p:nvPr/>
        </p:nvGrpSpPr>
        <p:grpSpPr>
          <a:xfrm rot="6773572">
            <a:off x="391737" y="161849"/>
            <a:ext cx="1634323" cy="1934394"/>
            <a:chOff x="-743002" y="-176849"/>
            <a:chExt cx="3718986" cy="4401814"/>
          </a:xfrm>
        </p:grpSpPr>
        <p:sp>
          <p:nvSpPr>
            <p:cNvPr id="346" name="椭圆 345">
              <a:extLst>
                <a:ext uri="{FF2B5EF4-FFF2-40B4-BE49-F238E27FC236}">
                  <a16:creationId xmlns:a16="http://schemas.microsoft.com/office/drawing/2014/main" id="{844010DA-4AAB-FDEA-9D49-E0D78EDF97D0}"/>
                </a:ext>
              </a:extLst>
            </p:cNvPr>
            <p:cNvSpPr/>
            <p:nvPr/>
          </p:nvSpPr>
          <p:spPr>
            <a:xfrm>
              <a:off x="-197357" y="308008"/>
              <a:ext cx="2627697" cy="30298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5" name="组合 344">
              <a:extLst>
                <a:ext uri="{FF2B5EF4-FFF2-40B4-BE49-F238E27FC236}">
                  <a16:creationId xmlns:a16="http://schemas.microsoft.com/office/drawing/2014/main" id="{F4C49873-CBBA-82C6-F60B-86D366D7CBC7}"/>
                </a:ext>
              </a:extLst>
            </p:cNvPr>
            <p:cNvGrpSpPr/>
            <p:nvPr/>
          </p:nvGrpSpPr>
          <p:grpSpPr>
            <a:xfrm>
              <a:off x="-743002" y="-176849"/>
              <a:ext cx="3718986" cy="4401814"/>
              <a:chOff x="-5997021" y="3878529"/>
              <a:chExt cx="3718986" cy="4401814"/>
            </a:xfrm>
          </p:grpSpPr>
          <p:sp>
            <p:nvSpPr>
              <p:cNvPr id="309" name="任意多边形: 形状 308">
                <a:extLst>
                  <a:ext uri="{FF2B5EF4-FFF2-40B4-BE49-F238E27FC236}">
                    <a16:creationId xmlns:a16="http://schemas.microsoft.com/office/drawing/2014/main" id="{AEC3ECFE-B29A-5721-CA0B-B228D492DE6A}"/>
                  </a:ext>
                </a:extLst>
              </p:cNvPr>
              <p:cNvSpPr/>
              <p:nvPr/>
            </p:nvSpPr>
            <p:spPr>
              <a:xfrm>
                <a:off x="-4848231" y="4923500"/>
                <a:ext cx="1493378" cy="1493378"/>
              </a:xfrm>
              <a:custGeom>
                <a:avLst/>
                <a:gdLst>
                  <a:gd name="connsiteX0" fmla="*/ 746690 w 1493378"/>
                  <a:gd name="connsiteY0" fmla="*/ 0 h 1493378"/>
                  <a:gd name="connsiteX1" fmla="*/ 0 w 1493378"/>
                  <a:gd name="connsiteY1" fmla="*/ 746689 h 1493378"/>
                  <a:gd name="connsiteX2" fmla="*/ 746690 w 1493378"/>
                  <a:gd name="connsiteY2" fmla="*/ 1493379 h 1493378"/>
                  <a:gd name="connsiteX3" fmla="*/ 1493379 w 1493378"/>
                  <a:gd name="connsiteY3" fmla="*/ 746689 h 1493378"/>
                  <a:gd name="connsiteX4" fmla="*/ 746690 w 1493378"/>
                  <a:gd name="connsiteY4" fmla="*/ 0 h 1493378"/>
                  <a:gd name="connsiteX5" fmla="*/ 277994 w 1493378"/>
                  <a:gd name="connsiteY5" fmla="*/ 996957 h 1493378"/>
                  <a:gd name="connsiteX6" fmla="*/ 194604 w 1493378"/>
                  <a:gd name="connsiteY6" fmla="*/ 913567 h 1493378"/>
                  <a:gd name="connsiteX7" fmla="*/ 277994 w 1493378"/>
                  <a:gd name="connsiteY7" fmla="*/ 830062 h 1493378"/>
                  <a:gd name="connsiteX8" fmla="*/ 361499 w 1493378"/>
                  <a:gd name="connsiteY8" fmla="*/ 913567 h 1493378"/>
                  <a:gd name="connsiteX9" fmla="*/ 277994 w 1493378"/>
                  <a:gd name="connsiteY9" fmla="*/ 996957 h 1493378"/>
                  <a:gd name="connsiteX10" fmla="*/ 746690 w 1493378"/>
                  <a:gd name="connsiteY10" fmla="*/ 996957 h 1493378"/>
                  <a:gd name="connsiteX11" fmla="*/ 361466 w 1493378"/>
                  <a:gd name="connsiteY11" fmla="*/ 611616 h 1493378"/>
                  <a:gd name="connsiteX12" fmla="*/ 746690 w 1493378"/>
                  <a:gd name="connsiteY12" fmla="*/ 226392 h 1493378"/>
                  <a:gd name="connsiteX13" fmla="*/ 1131913 w 1493378"/>
                  <a:gd name="connsiteY13" fmla="*/ 611616 h 1493378"/>
                  <a:gd name="connsiteX14" fmla="*/ 746690 w 1493378"/>
                  <a:gd name="connsiteY14" fmla="*/ 996957 h 149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3378" h="1493378">
                    <a:moveTo>
                      <a:pt x="746690" y="0"/>
                    </a:moveTo>
                    <a:cubicBezTo>
                      <a:pt x="334249" y="0"/>
                      <a:pt x="0" y="334288"/>
                      <a:pt x="0" y="746689"/>
                    </a:cubicBezTo>
                    <a:cubicBezTo>
                      <a:pt x="0" y="1159129"/>
                      <a:pt x="334288" y="1493379"/>
                      <a:pt x="746690" y="1493379"/>
                    </a:cubicBezTo>
                    <a:cubicBezTo>
                      <a:pt x="1159130" y="1493379"/>
                      <a:pt x="1493379" y="1159090"/>
                      <a:pt x="1493379" y="746689"/>
                    </a:cubicBezTo>
                    <a:cubicBezTo>
                      <a:pt x="1493417" y="334249"/>
                      <a:pt x="1159130" y="0"/>
                      <a:pt x="746690" y="0"/>
                    </a:cubicBezTo>
                    <a:close/>
                    <a:moveTo>
                      <a:pt x="277994" y="996957"/>
                    </a:moveTo>
                    <a:cubicBezTo>
                      <a:pt x="231955" y="996957"/>
                      <a:pt x="194604" y="959606"/>
                      <a:pt x="194604" y="913567"/>
                    </a:cubicBezTo>
                    <a:cubicBezTo>
                      <a:pt x="194604" y="867414"/>
                      <a:pt x="231955" y="830062"/>
                      <a:pt x="277994" y="830062"/>
                    </a:cubicBezTo>
                    <a:cubicBezTo>
                      <a:pt x="324147" y="830062"/>
                      <a:pt x="361499" y="867414"/>
                      <a:pt x="361499" y="913567"/>
                    </a:cubicBezTo>
                    <a:cubicBezTo>
                      <a:pt x="361461" y="959606"/>
                      <a:pt x="324109" y="996957"/>
                      <a:pt x="277994" y="996957"/>
                    </a:cubicBezTo>
                    <a:close/>
                    <a:moveTo>
                      <a:pt x="746690" y="996957"/>
                    </a:moveTo>
                    <a:cubicBezTo>
                      <a:pt x="533866" y="996957"/>
                      <a:pt x="361466" y="824439"/>
                      <a:pt x="361466" y="611616"/>
                    </a:cubicBezTo>
                    <a:cubicBezTo>
                      <a:pt x="361466" y="398910"/>
                      <a:pt x="533876" y="226392"/>
                      <a:pt x="746690" y="226392"/>
                    </a:cubicBezTo>
                    <a:cubicBezTo>
                      <a:pt x="959513" y="226392"/>
                      <a:pt x="1131913" y="398910"/>
                      <a:pt x="1131913" y="611616"/>
                    </a:cubicBezTo>
                    <a:cubicBezTo>
                      <a:pt x="1131913" y="824439"/>
                      <a:pt x="959503" y="996957"/>
                      <a:pt x="746690" y="996957"/>
                    </a:cubicBezTo>
                    <a:close/>
                  </a:path>
                </a:pathLst>
              </a:custGeom>
              <a:solidFill>
                <a:srgbClr val="8052A0"/>
              </a:solidFill>
              <a:ln w="9797"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F8CB62D-694D-20FB-7F4F-9AF19F85B322}"/>
                  </a:ext>
                </a:extLst>
              </p:cNvPr>
              <p:cNvSpPr/>
              <p:nvPr/>
            </p:nvSpPr>
            <p:spPr>
              <a:xfrm>
                <a:off x="-4264400" y="5277078"/>
                <a:ext cx="333553" cy="333631"/>
              </a:xfrm>
              <a:custGeom>
                <a:avLst/>
                <a:gdLst>
                  <a:gd name="connsiteX0" fmla="*/ 166777 w 333553"/>
                  <a:gd name="connsiteY0" fmla="*/ 0 h 333631"/>
                  <a:gd name="connsiteX1" fmla="*/ 0 w 333553"/>
                  <a:gd name="connsiteY1" fmla="*/ 166777 h 333631"/>
                  <a:gd name="connsiteX2" fmla="*/ 166777 w 333553"/>
                  <a:gd name="connsiteY2" fmla="*/ 333632 h 333631"/>
                  <a:gd name="connsiteX3" fmla="*/ 333553 w 333553"/>
                  <a:gd name="connsiteY3" fmla="*/ 166777 h 333631"/>
                  <a:gd name="connsiteX4" fmla="*/ 166777 w 333553"/>
                  <a:gd name="connsiteY4" fmla="*/ 0 h 33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53" h="333631">
                    <a:moveTo>
                      <a:pt x="166777" y="0"/>
                    </a:moveTo>
                    <a:cubicBezTo>
                      <a:pt x="74623" y="0"/>
                      <a:pt x="0" y="74703"/>
                      <a:pt x="0" y="166777"/>
                    </a:cubicBezTo>
                    <a:cubicBezTo>
                      <a:pt x="0" y="258931"/>
                      <a:pt x="74589" y="333632"/>
                      <a:pt x="166777" y="333632"/>
                    </a:cubicBezTo>
                    <a:cubicBezTo>
                      <a:pt x="258931" y="333632"/>
                      <a:pt x="333553" y="258929"/>
                      <a:pt x="333553" y="166777"/>
                    </a:cubicBezTo>
                    <a:cubicBezTo>
                      <a:pt x="333553" y="74699"/>
                      <a:pt x="258965" y="0"/>
                      <a:pt x="166777" y="0"/>
                    </a:cubicBezTo>
                    <a:close/>
                  </a:path>
                </a:pathLst>
              </a:custGeom>
              <a:solidFill>
                <a:schemeClr val="tx1"/>
              </a:solidFill>
              <a:ln w="9797"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7415B757-682D-564E-B480-8AA4539CF04A}"/>
                  </a:ext>
                </a:extLst>
              </p:cNvPr>
              <p:cNvSpPr/>
              <p:nvPr/>
            </p:nvSpPr>
            <p:spPr>
              <a:xfrm>
                <a:off x="-5997021" y="3878529"/>
                <a:ext cx="3718986" cy="4401814"/>
              </a:xfrm>
              <a:custGeom>
                <a:avLst/>
                <a:gdLst>
                  <a:gd name="connsiteX0" fmla="*/ 3314498 w 3718986"/>
                  <a:gd name="connsiteY0" fmla="*/ 975313 h 4401814"/>
                  <a:gd name="connsiteX1" fmla="*/ 3312431 w 3718986"/>
                  <a:gd name="connsiteY1" fmla="*/ 972060 h 4401814"/>
                  <a:gd name="connsiteX2" fmla="*/ 3430154 w 3718986"/>
                  <a:gd name="connsiteY2" fmla="*/ 978413 h 4401814"/>
                  <a:gd name="connsiteX3" fmla="*/ 3143323 w 3718986"/>
                  <a:gd name="connsiteY3" fmla="*/ 725794 h 4401814"/>
                  <a:gd name="connsiteX4" fmla="*/ 3359085 w 3718986"/>
                  <a:gd name="connsiteY4" fmla="*/ 719441 h 4401814"/>
                  <a:gd name="connsiteX5" fmla="*/ 2820360 w 3718986"/>
                  <a:gd name="connsiteY5" fmla="*/ 490932 h 4401814"/>
                  <a:gd name="connsiteX6" fmla="*/ 2759472 w 3718986"/>
                  <a:gd name="connsiteY6" fmla="*/ 453619 h 4401814"/>
                  <a:gd name="connsiteX7" fmla="*/ 3076998 w 3718986"/>
                  <a:gd name="connsiteY7" fmla="*/ 238542 h 4401814"/>
                  <a:gd name="connsiteX8" fmla="*/ 3503252 w 3718986"/>
                  <a:gd name="connsiteY8" fmla="*/ 163801 h 4401814"/>
                  <a:gd name="connsiteX9" fmla="*/ 3471335 w 3718986"/>
                  <a:gd name="connsiteY9" fmla="*/ 535975 h 4401814"/>
                  <a:gd name="connsiteX10" fmla="*/ 3319283 w 3718986"/>
                  <a:gd name="connsiteY10" fmla="*/ 496480 h 4401814"/>
                  <a:gd name="connsiteX11" fmla="*/ 3560920 w 3718986"/>
                  <a:gd name="connsiteY11" fmla="*/ 361770 h 4401814"/>
                  <a:gd name="connsiteX12" fmla="*/ 3275539 w 3718986"/>
                  <a:gd name="connsiteY12" fmla="*/ 222885 h 4401814"/>
                  <a:gd name="connsiteX13" fmla="*/ 3237460 w 3718986"/>
                  <a:gd name="connsiteY13" fmla="*/ 575465 h 4401814"/>
                  <a:gd name="connsiteX14" fmla="*/ 3617100 w 3718986"/>
                  <a:gd name="connsiteY14" fmla="*/ 579751 h 4401814"/>
                  <a:gd name="connsiteX15" fmla="*/ 3289855 w 3718986"/>
                  <a:gd name="connsiteY15" fmla="*/ 3483 h 4401814"/>
                  <a:gd name="connsiteX16" fmla="*/ 2830918 w 3718986"/>
                  <a:gd name="connsiteY16" fmla="*/ 267320 h 4401814"/>
                  <a:gd name="connsiteX17" fmla="*/ 2692612 w 3718986"/>
                  <a:gd name="connsiteY17" fmla="*/ 360967 h 4401814"/>
                  <a:gd name="connsiteX18" fmla="*/ 2440943 w 3718986"/>
                  <a:gd name="connsiteY18" fmla="*/ 308078 h 4401814"/>
                  <a:gd name="connsiteX19" fmla="*/ 2228658 w 3718986"/>
                  <a:gd name="connsiteY19" fmla="*/ 251362 h 4401814"/>
                  <a:gd name="connsiteX20" fmla="*/ 2436309 w 3718986"/>
                  <a:gd name="connsiteY20" fmla="*/ 173559 h 4401814"/>
                  <a:gd name="connsiteX21" fmla="*/ 1956474 w 3718986"/>
                  <a:gd name="connsiteY21" fmla="*/ 220171 h 4401814"/>
                  <a:gd name="connsiteX22" fmla="*/ 1895433 w 3718986"/>
                  <a:gd name="connsiteY22" fmla="*/ 218641 h 4401814"/>
                  <a:gd name="connsiteX23" fmla="*/ 1815143 w 3718986"/>
                  <a:gd name="connsiteY23" fmla="*/ 220669 h 4401814"/>
                  <a:gd name="connsiteX24" fmla="*/ 1484607 w 3718986"/>
                  <a:gd name="connsiteY24" fmla="*/ 94266 h 4401814"/>
                  <a:gd name="connsiteX25" fmla="*/ 1552421 w 3718986"/>
                  <a:gd name="connsiteY25" fmla="*/ 183894 h 4401814"/>
                  <a:gd name="connsiteX26" fmla="*/ 863565 w 3718986"/>
                  <a:gd name="connsiteY26" fmla="*/ 195950 h 4401814"/>
                  <a:gd name="connsiteX27" fmla="*/ 1170911 w 3718986"/>
                  <a:gd name="connsiteY27" fmla="*/ 379764 h 4401814"/>
                  <a:gd name="connsiteX28" fmla="*/ 1124834 w 3718986"/>
                  <a:gd name="connsiteY28" fmla="*/ 402381 h 4401814"/>
                  <a:gd name="connsiteX29" fmla="*/ 1058091 w 3718986"/>
                  <a:gd name="connsiteY29" fmla="*/ 410839 h 4401814"/>
                  <a:gd name="connsiteX30" fmla="*/ 955564 w 3718986"/>
                  <a:gd name="connsiteY30" fmla="*/ 359328 h 4401814"/>
                  <a:gd name="connsiteX31" fmla="*/ 486908 w 3718986"/>
                  <a:gd name="connsiteY31" fmla="*/ 130437 h 4401814"/>
                  <a:gd name="connsiteX32" fmla="*/ 53159 w 3718986"/>
                  <a:gd name="connsiteY32" fmla="*/ 644366 h 4401814"/>
                  <a:gd name="connsiteX33" fmla="*/ 427057 w 3718986"/>
                  <a:gd name="connsiteY33" fmla="*/ 748764 h 4401814"/>
                  <a:gd name="connsiteX34" fmla="*/ 510447 w 3718986"/>
                  <a:gd name="connsiteY34" fmla="*/ 397595 h 4401814"/>
                  <a:gd name="connsiteX35" fmla="*/ 162952 w 3718986"/>
                  <a:gd name="connsiteY35" fmla="*/ 471763 h 4401814"/>
                  <a:gd name="connsiteX36" fmla="*/ 421274 w 3718986"/>
                  <a:gd name="connsiteY36" fmla="*/ 604445 h 4401814"/>
                  <a:gd name="connsiteX37" fmla="*/ 290541 w 3718986"/>
                  <a:gd name="connsiteY37" fmla="*/ 669007 h 4401814"/>
                  <a:gd name="connsiteX38" fmla="*/ 155604 w 3718986"/>
                  <a:gd name="connsiteY38" fmla="*/ 346504 h 4401814"/>
                  <a:gd name="connsiteX39" fmla="*/ 513357 w 3718986"/>
                  <a:gd name="connsiteY39" fmla="*/ 264874 h 4401814"/>
                  <a:gd name="connsiteX40" fmla="*/ 607846 w 3718986"/>
                  <a:gd name="connsiteY40" fmla="*/ 312368 h 4401814"/>
                  <a:gd name="connsiteX41" fmla="*/ 882430 w 3718986"/>
                  <a:gd name="connsiteY41" fmla="*/ 450371 h 4401814"/>
                  <a:gd name="connsiteX42" fmla="*/ 618250 w 3718986"/>
                  <a:gd name="connsiteY42" fmla="*/ 536441 h 4401814"/>
                  <a:gd name="connsiteX43" fmla="*/ 829574 w 3718986"/>
                  <a:gd name="connsiteY43" fmla="*/ 592353 h 4401814"/>
                  <a:gd name="connsiteX44" fmla="*/ 718857 w 3718986"/>
                  <a:gd name="connsiteY44" fmla="*/ 688985 h 4401814"/>
                  <a:gd name="connsiteX45" fmla="*/ 291995 w 3718986"/>
                  <a:gd name="connsiteY45" fmla="*/ 1046737 h 4401814"/>
                  <a:gd name="connsiteX46" fmla="*/ 310441 w 3718986"/>
                  <a:gd name="connsiteY46" fmla="*/ 1067595 h 4401814"/>
                  <a:gd name="connsiteX47" fmla="*/ 441635 w 3718986"/>
                  <a:gd name="connsiteY47" fmla="*/ 1016389 h 4401814"/>
                  <a:gd name="connsiteX48" fmla="*/ 450781 w 3718986"/>
                  <a:gd name="connsiteY48" fmla="*/ 1015394 h 4401814"/>
                  <a:gd name="connsiteX49" fmla="*/ 372290 w 3718986"/>
                  <a:gd name="connsiteY49" fmla="*/ 1153357 h 4401814"/>
                  <a:gd name="connsiteX50" fmla="*/ 138961 w 3718986"/>
                  <a:gd name="connsiteY50" fmla="*/ 1632389 h 4401814"/>
                  <a:gd name="connsiteX51" fmla="*/ 165712 w 3718986"/>
                  <a:gd name="connsiteY51" fmla="*/ 1644520 h 4401814"/>
                  <a:gd name="connsiteX52" fmla="*/ 218793 w 3718986"/>
                  <a:gd name="connsiteY52" fmla="*/ 1597908 h 4401814"/>
                  <a:gd name="connsiteX53" fmla="*/ 186723 w 3718986"/>
                  <a:gd name="connsiteY53" fmla="*/ 1927493 h 4401814"/>
                  <a:gd name="connsiteX54" fmla="*/ 216344 w 3718986"/>
                  <a:gd name="connsiteY54" fmla="*/ 2243333 h 4401814"/>
                  <a:gd name="connsiteX55" fmla="*/ 165712 w 3718986"/>
                  <a:gd name="connsiteY55" fmla="*/ 2198710 h 4401814"/>
                  <a:gd name="connsiteX56" fmla="*/ 138961 w 3718986"/>
                  <a:gd name="connsiteY56" fmla="*/ 2210842 h 4401814"/>
                  <a:gd name="connsiteX57" fmla="*/ 351128 w 3718986"/>
                  <a:gd name="connsiteY57" fmla="*/ 2659326 h 4401814"/>
                  <a:gd name="connsiteX58" fmla="*/ 442747 w 3718986"/>
                  <a:gd name="connsiteY58" fmla="*/ 2827102 h 4401814"/>
                  <a:gd name="connsiteX59" fmla="*/ 441599 w 3718986"/>
                  <a:gd name="connsiteY59" fmla="*/ 2826834 h 4401814"/>
                  <a:gd name="connsiteX60" fmla="*/ 310405 w 3718986"/>
                  <a:gd name="connsiteY60" fmla="*/ 2775628 h 4401814"/>
                  <a:gd name="connsiteX61" fmla="*/ 291959 w 3718986"/>
                  <a:gd name="connsiteY61" fmla="*/ 2796486 h 4401814"/>
                  <a:gd name="connsiteX62" fmla="*/ 679975 w 3718986"/>
                  <a:gd name="connsiteY62" fmla="*/ 3128286 h 4401814"/>
                  <a:gd name="connsiteX63" fmla="*/ 817017 w 3718986"/>
                  <a:gd name="connsiteY63" fmla="*/ 3252817 h 4401814"/>
                  <a:gd name="connsiteX64" fmla="*/ 618204 w 3718986"/>
                  <a:gd name="connsiteY64" fmla="*/ 3306778 h 4401814"/>
                  <a:gd name="connsiteX65" fmla="*/ 1095815 w 3718986"/>
                  <a:gd name="connsiteY65" fmla="*/ 3437658 h 4401814"/>
                  <a:gd name="connsiteX66" fmla="*/ 1165581 w 3718986"/>
                  <a:gd name="connsiteY66" fmla="*/ 3472713 h 4401814"/>
                  <a:gd name="connsiteX67" fmla="*/ 1266002 w 3718986"/>
                  <a:gd name="connsiteY67" fmla="*/ 3654185 h 4401814"/>
                  <a:gd name="connsiteX68" fmla="*/ 1145526 w 3718986"/>
                  <a:gd name="connsiteY68" fmla="*/ 4077451 h 4401814"/>
                  <a:gd name="connsiteX69" fmla="*/ 1121110 w 3718986"/>
                  <a:gd name="connsiteY69" fmla="*/ 4163176 h 4401814"/>
                  <a:gd name="connsiteX70" fmla="*/ 1029262 w 3718986"/>
                  <a:gd name="connsiteY70" fmla="*/ 4155828 h 4401814"/>
                  <a:gd name="connsiteX71" fmla="*/ 710433 w 3718986"/>
                  <a:gd name="connsiteY71" fmla="*/ 4329728 h 4401814"/>
                  <a:gd name="connsiteX72" fmla="*/ 1348051 w 3718986"/>
                  <a:gd name="connsiteY72" fmla="*/ 4329728 h 4401814"/>
                  <a:gd name="connsiteX73" fmla="*/ 1296501 w 3718986"/>
                  <a:gd name="connsiteY73" fmla="*/ 4234971 h 4401814"/>
                  <a:gd name="connsiteX74" fmla="*/ 1443958 w 3718986"/>
                  <a:gd name="connsiteY74" fmla="*/ 3716947 h 4401814"/>
                  <a:gd name="connsiteX75" fmla="*/ 1887739 w 3718986"/>
                  <a:gd name="connsiteY75" fmla="*/ 3766315 h 4401814"/>
                  <a:gd name="connsiteX76" fmla="*/ 2348627 w 3718986"/>
                  <a:gd name="connsiteY76" fmla="*/ 3723721 h 4401814"/>
                  <a:gd name="connsiteX77" fmla="*/ 2494163 w 3718986"/>
                  <a:gd name="connsiteY77" fmla="*/ 4235014 h 4401814"/>
                  <a:gd name="connsiteX78" fmla="*/ 2442613 w 3718986"/>
                  <a:gd name="connsiteY78" fmla="*/ 4329771 h 4401814"/>
                  <a:gd name="connsiteX79" fmla="*/ 3080231 w 3718986"/>
                  <a:gd name="connsiteY79" fmla="*/ 4329771 h 4401814"/>
                  <a:gd name="connsiteX80" fmla="*/ 2761403 w 3718986"/>
                  <a:gd name="connsiteY80" fmla="*/ 4155872 h 4401814"/>
                  <a:gd name="connsiteX81" fmla="*/ 2669554 w 3718986"/>
                  <a:gd name="connsiteY81" fmla="*/ 4163219 h 4401814"/>
                  <a:gd name="connsiteX82" fmla="*/ 2645138 w 3718986"/>
                  <a:gd name="connsiteY82" fmla="*/ 4077494 h 4401814"/>
                  <a:gd name="connsiteX83" fmla="*/ 2534920 w 3718986"/>
                  <a:gd name="connsiteY83" fmla="*/ 3690282 h 4401814"/>
                  <a:gd name="connsiteX84" fmla="*/ 2691410 w 3718986"/>
                  <a:gd name="connsiteY84" fmla="*/ 3547116 h 4401814"/>
                  <a:gd name="connsiteX85" fmla="*/ 2662478 w 3718986"/>
                  <a:gd name="connsiteY85" fmla="*/ 3488793 h 4401814"/>
                  <a:gd name="connsiteX86" fmla="*/ 2750690 w 3718986"/>
                  <a:gd name="connsiteY86" fmla="*/ 3471610 h 4401814"/>
                  <a:gd name="connsiteX87" fmla="*/ 2694127 w 3718986"/>
                  <a:gd name="connsiteY87" fmla="*/ 3438047 h 4401814"/>
                  <a:gd name="connsiteX88" fmla="*/ 2852910 w 3718986"/>
                  <a:gd name="connsiteY88" fmla="*/ 3342870 h 4401814"/>
                  <a:gd name="connsiteX89" fmla="*/ 3359030 w 3718986"/>
                  <a:gd name="connsiteY89" fmla="*/ 3123619 h 4401814"/>
                  <a:gd name="connsiteX90" fmla="*/ 3143268 w 3718986"/>
                  <a:gd name="connsiteY90" fmla="*/ 3117304 h 4401814"/>
                  <a:gd name="connsiteX91" fmla="*/ 3430099 w 3718986"/>
                  <a:gd name="connsiteY91" fmla="*/ 2864646 h 4401814"/>
                  <a:gd name="connsiteX92" fmla="*/ 3319234 w 3718986"/>
                  <a:gd name="connsiteY92" fmla="*/ 2872109 h 4401814"/>
                  <a:gd name="connsiteX93" fmla="*/ 3333011 w 3718986"/>
                  <a:gd name="connsiteY93" fmla="*/ 2850639 h 4401814"/>
                  <a:gd name="connsiteX94" fmla="*/ 3652525 w 3718986"/>
                  <a:gd name="connsiteY94" fmla="*/ 2320751 h 4401814"/>
                  <a:gd name="connsiteX95" fmla="*/ 3547127 w 3718986"/>
                  <a:gd name="connsiteY95" fmla="*/ 2366101 h 4401814"/>
                  <a:gd name="connsiteX96" fmla="*/ 3604226 w 3718986"/>
                  <a:gd name="connsiteY96" fmla="*/ 1927414 h 4401814"/>
                  <a:gd name="connsiteX97" fmla="*/ 3543300 w 3718986"/>
                  <a:gd name="connsiteY97" fmla="*/ 1475296 h 4401814"/>
                  <a:gd name="connsiteX98" fmla="*/ 3652518 w 3718986"/>
                  <a:gd name="connsiteY98" fmla="*/ 1522292 h 4401814"/>
                  <a:gd name="connsiteX99" fmla="*/ 3314478 w 3718986"/>
                  <a:gd name="connsiteY99" fmla="*/ 975337 h 4401814"/>
                  <a:gd name="connsiteX100" fmla="*/ 3285259 w 3718986"/>
                  <a:gd name="connsiteY100" fmla="*/ 429808 h 4401814"/>
                  <a:gd name="connsiteX101" fmla="*/ 3351964 w 3718986"/>
                  <a:gd name="connsiteY101" fmla="*/ 312282 h 4401814"/>
                  <a:gd name="connsiteX102" fmla="*/ 3426284 w 3718986"/>
                  <a:gd name="connsiteY102" fmla="*/ 327781 h 4401814"/>
                  <a:gd name="connsiteX103" fmla="*/ 3381163 w 3718986"/>
                  <a:gd name="connsiteY103" fmla="*/ 399077 h 4401814"/>
                  <a:gd name="connsiteX104" fmla="*/ 3285258 w 3718986"/>
                  <a:gd name="connsiteY104" fmla="*/ 429808 h 4401814"/>
                  <a:gd name="connsiteX105" fmla="*/ 341022 w 3718986"/>
                  <a:gd name="connsiteY105" fmla="*/ 525904 h 4401814"/>
                  <a:gd name="connsiteX106" fmla="*/ 347528 w 3718986"/>
                  <a:gd name="connsiteY106" fmla="*/ 428928 h 4401814"/>
                  <a:gd name="connsiteX107" fmla="*/ 443969 w 3718986"/>
                  <a:gd name="connsiteY107" fmla="*/ 525904 h 4401814"/>
                  <a:gd name="connsiteX108" fmla="*/ 444045 w 3718986"/>
                  <a:gd name="connsiteY108" fmla="*/ 530612 h 4401814"/>
                  <a:gd name="connsiteX109" fmla="*/ 341019 w 3718986"/>
                  <a:gd name="connsiteY109" fmla="*/ 525904 h 4401814"/>
                  <a:gd name="connsiteX110" fmla="*/ 1895436 w 3718986"/>
                  <a:gd name="connsiteY110" fmla="*/ 2900144 h 4401814"/>
                  <a:gd name="connsiteX111" fmla="*/ 851061 w 3718986"/>
                  <a:gd name="connsiteY111" fmla="*/ 1855769 h 4401814"/>
                  <a:gd name="connsiteX112" fmla="*/ 1895436 w 3718986"/>
                  <a:gd name="connsiteY112" fmla="*/ 811393 h 4401814"/>
                  <a:gd name="connsiteX113" fmla="*/ 2939812 w 3718986"/>
                  <a:gd name="connsiteY113" fmla="*/ 1855769 h 4401814"/>
                  <a:gd name="connsiteX114" fmla="*/ 1895436 w 3718986"/>
                  <a:gd name="connsiteY114" fmla="*/ 2900144 h 440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718986" h="4401814">
                    <a:moveTo>
                      <a:pt x="3314498" y="975313"/>
                    </a:moveTo>
                    <a:cubicBezTo>
                      <a:pt x="3313771" y="974241"/>
                      <a:pt x="3313120" y="973132"/>
                      <a:pt x="3312431" y="972060"/>
                    </a:cubicBezTo>
                    <a:cubicBezTo>
                      <a:pt x="3351505" y="962952"/>
                      <a:pt x="3393602" y="965172"/>
                      <a:pt x="3430154" y="978413"/>
                    </a:cubicBezTo>
                    <a:cubicBezTo>
                      <a:pt x="3362262" y="874279"/>
                      <a:pt x="3262495" y="786448"/>
                      <a:pt x="3143323" y="725794"/>
                    </a:cubicBezTo>
                    <a:cubicBezTo>
                      <a:pt x="3215271" y="723689"/>
                      <a:pt x="3287184" y="721584"/>
                      <a:pt x="3359085" y="719441"/>
                    </a:cubicBezTo>
                    <a:cubicBezTo>
                      <a:pt x="3196325" y="618481"/>
                      <a:pt x="3013540" y="541182"/>
                      <a:pt x="2820360" y="490932"/>
                    </a:cubicBezTo>
                    <a:cubicBezTo>
                      <a:pt x="2800383" y="478035"/>
                      <a:pt x="2780023" y="465674"/>
                      <a:pt x="2759472" y="453619"/>
                    </a:cubicBezTo>
                    <a:cubicBezTo>
                      <a:pt x="2865331" y="381939"/>
                      <a:pt x="2971140" y="310257"/>
                      <a:pt x="3076998" y="238542"/>
                    </a:cubicBezTo>
                    <a:cubicBezTo>
                      <a:pt x="3206546" y="150789"/>
                      <a:pt x="3349672" y="53778"/>
                      <a:pt x="3503252" y="163801"/>
                    </a:cubicBezTo>
                    <a:cubicBezTo>
                      <a:pt x="3630840" y="255189"/>
                      <a:pt x="3645575" y="484079"/>
                      <a:pt x="3471335" y="535975"/>
                    </a:cubicBezTo>
                    <a:cubicBezTo>
                      <a:pt x="3419709" y="551359"/>
                      <a:pt x="3357561" y="534941"/>
                      <a:pt x="3319283" y="496480"/>
                    </a:cubicBezTo>
                    <a:cubicBezTo>
                      <a:pt x="3420850" y="572791"/>
                      <a:pt x="3568503" y="498088"/>
                      <a:pt x="3560920" y="361770"/>
                    </a:cubicBezTo>
                    <a:cubicBezTo>
                      <a:pt x="3553228" y="223120"/>
                      <a:pt x="3388441" y="154687"/>
                      <a:pt x="3275539" y="222885"/>
                    </a:cubicBezTo>
                    <a:cubicBezTo>
                      <a:pt x="3150929" y="298163"/>
                      <a:pt x="3138261" y="474358"/>
                      <a:pt x="3237460" y="575465"/>
                    </a:cubicBezTo>
                    <a:cubicBezTo>
                      <a:pt x="3340595" y="680627"/>
                      <a:pt x="3511173" y="679981"/>
                      <a:pt x="3617100" y="579751"/>
                    </a:cubicBezTo>
                    <a:cubicBezTo>
                      <a:pt x="3874157" y="336586"/>
                      <a:pt x="3600146" y="-40183"/>
                      <a:pt x="3289855" y="3483"/>
                    </a:cubicBezTo>
                    <a:cubicBezTo>
                      <a:pt x="3126596" y="26446"/>
                      <a:pt x="2963101" y="177765"/>
                      <a:pt x="2830918" y="267320"/>
                    </a:cubicBezTo>
                    <a:cubicBezTo>
                      <a:pt x="2784803" y="298549"/>
                      <a:pt x="2738725" y="329739"/>
                      <a:pt x="2692612" y="360967"/>
                    </a:cubicBezTo>
                    <a:cubicBezTo>
                      <a:pt x="2608915" y="344511"/>
                      <a:pt x="2524953" y="322582"/>
                      <a:pt x="2440943" y="308078"/>
                    </a:cubicBezTo>
                    <a:cubicBezTo>
                      <a:pt x="2372018" y="284848"/>
                      <a:pt x="2301255" y="265675"/>
                      <a:pt x="2228658" y="251362"/>
                    </a:cubicBezTo>
                    <a:cubicBezTo>
                      <a:pt x="2272210" y="215120"/>
                      <a:pt x="2319473" y="188752"/>
                      <a:pt x="2436309" y="173559"/>
                    </a:cubicBezTo>
                    <a:cubicBezTo>
                      <a:pt x="2306154" y="90398"/>
                      <a:pt x="2072051" y="171186"/>
                      <a:pt x="1956474" y="220171"/>
                    </a:cubicBezTo>
                    <a:cubicBezTo>
                      <a:pt x="1936191" y="219444"/>
                      <a:pt x="1915908" y="218641"/>
                      <a:pt x="1895433" y="218641"/>
                    </a:cubicBezTo>
                    <a:cubicBezTo>
                      <a:pt x="1868491" y="218641"/>
                      <a:pt x="1841778" y="219444"/>
                      <a:pt x="1815143" y="220669"/>
                    </a:cubicBezTo>
                    <a:cubicBezTo>
                      <a:pt x="1710019" y="169579"/>
                      <a:pt x="1586477" y="91239"/>
                      <a:pt x="1484607" y="94266"/>
                    </a:cubicBezTo>
                    <a:cubicBezTo>
                      <a:pt x="1519585" y="114856"/>
                      <a:pt x="1544423" y="147653"/>
                      <a:pt x="1552421" y="183894"/>
                    </a:cubicBezTo>
                    <a:cubicBezTo>
                      <a:pt x="1322796" y="187913"/>
                      <a:pt x="1093180" y="191931"/>
                      <a:pt x="863565" y="195950"/>
                    </a:cubicBezTo>
                    <a:cubicBezTo>
                      <a:pt x="1055990" y="204867"/>
                      <a:pt x="1092308" y="240956"/>
                      <a:pt x="1170911" y="379764"/>
                    </a:cubicBezTo>
                    <a:cubicBezTo>
                      <a:pt x="1155373" y="387035"/>
                      <a:pt x="1140104" y="394651"/>
                      <a:pt x="1124834" y="402381"/>
                    </a:cubicBezTo>
                    <a:cubicBezTo>
                      <a:pt x="1102676" y="404410"/>
                      <a:pt x="1080441" y="407318"/>
                      <a:pt x="1058091" y="410839"/>
                    </a:cubicBezTo>
                    <a:cubicBezTo>
                      <a:pt x="1023915" y="393656"/>
                      <a:pt x="989740" y="376473"/>
                      <a:pt x="955564" y="359328"/>
                    </a:cubicBezTo>
                    <a:cubicBezTo>
                      <a:pt x="806157" y="284242"/>
                      <a:pt x="648443" y="178306"/>
                      <a:pt x="486908" y="130437"/>
                    </a:cubicBezTo>
                    <a:cubicBezTo>
                      <a:pt x="195668" y="44138"/>
                      <a:pt x="-129930" y="362355"/>
                      <a:pt x="53159" y="644366"/>
                    </a:cubicBezTo>
                    <a:cubicBezTo>
                      <a:pt x="133143" y="767594"/>
                      <a:pt x="294991" y="823046"/>
                      <a:pt x="427057" y="748764"/>
                    </a:cubicBezTo>
                    <a:cubicBezTo>
                      <a:pt x="551010" y="679036"/>
                      <a:pt x="602142" y="514358"/>
                      <a:pt x="510447" y="397595"/>
                    </a:cubicBezTo>
                    <a:cubicBezTo>
                      <a:pt x="411751" y="271918"/>
                      <a:pt x="187563" y="297135"/>
                      <a:pt x="162952" y="471763"/>
                    </a:cubicBezTo>
                    <a:cubicBezTo>
                      <a:pt x="140794" y="629017"/>
                      <a:pt x="319168" y="702603"/>
                      <a:pt x="421274" y="604445"/>
                    </a:cubicBezTo>
                    <a:cubicBezTo>
                      <a:pt x="392303" y="645011"/>
                      <a:pt x="340294" y="670805"/>
                      <a:pt x="290541" y="669007"/>
                    </a:cubicBezTo>
                    <a:cubicBezTo>
                      <a:pt x="130034" y="663151"/>
                      <a:pt x="76228" y="462306"/>
                      <a:pt x="155604" y="346504"/>
                    </a:cubicBezTo>
                    <a:cubicBezTo>
                      <a:pt x="238995" y="224843"/>
                      <a:pt x="387865" y="206052"/>
                      <a:pt x="513357" y="264874"/>
                    </a:cubicBezTo>
                    <a:cubicBezTo>
                      <a:pt x="545236" y="279799"/>
                      <a:pt x="576388" y="296562"/>
                      <a:pt x="607846" y="312368"/>
                    </a:cubicBezTo>
                    <a:cubicBezTo>
                      <a:pt x="699388" y="358369"/>
                      <a:pt x="790935" y="404369"/>
                      <a:pt x="882430" y="450371"/>
                    </a:cubicBezTo>
                    <a:cubicBezTo>
                      <a:pt x="791539" y="475821"/>
                      <a:pt x="702182" y="507240"/>
                      <a:pt x="618250" y="536441"/>
                    </a:cubicBezTo>
                    <a:cubicBezTo>
                      <a:pt x="636925" y="548419"/>
                      <a:pt x="757134" y="581982"/>
                      <a:pt x="829574" y="592353"/>
                    </a:cubicBezTo>
                    <a:cubicBezTo>
                      <a:pt x="791266" y="622969"/>
                      <a:pt x="754335" y="655231"/>
                      <a:pt x="718857" y="688985"/>
                    </a:cubicBezTo>
                    <a:cubicBezTo>
                      <a:pt x="559536" y="791590"/>
                      <a:pt x="415371" y="912135"/>
                      <a:pt x="291995" y="1046737"/>
                    </a:cubicBezTo>
                    <a:cubicBezTo>
                      <a:pt x="281548" y="1058142"/>
                      <a:pt x="295134" y="1073565"/>
                      <a:pt x="310441" y="1067595"/>
                    </a:cubicBezTo>
                    <a:lnTo>
                      <a:pt x="441635" y="1016389"/>
                    </a:lnTo>
                    <a:cubicBezTo>
                      <a:pt x="444811" y="1015126"/>
                      <a:pt x="447911" y="1014973"/>
                      <a:pt x="450781" y="1015394"/>
                    </a:cubicBezTo>
                    <a:cubicBezTo>
                      <a:pt x="422538" y="1060017"/>
                      <a:pt x="396361" y="1106056"/>
                      <a:pt x="372290" y="1153357"/>
                    </a:cubicBezTo>
                    <a:cubicBezTo>
                      <a:pt x="268038" y="1302764"/>
                      <a:pt x="188750" y="1464642"/>
                      <a:pt x="138961" y="1632389"/>
                    </a:cubicBezTo>
                    <a:cubicBezTo>
                      <a:pt x="134866" y="1646243"/>
                      <a:pt x="154345" y="1655121"/>
                      <a:pt x="165712" y="1644520"/>
                    </a:cubicBezTo>
                    <a:cubicBezTo>
                      <a:pt x="182857" y="1628524"/>
                      <a:pt x="200653" y="1613063"/>
                      <a:pt x="218793" y="1597908"/>
                    </a:cubicBezTo>
                    <a:cubicBezTo>
                      <a:pt x="197936" y="1704569"/>
                      <a:pt x="186723" y="1814708"/>
                      <a:pt x="186723" y="1927493"/>
                    </a:cubicBezTo>
                    <a:cubicBezTo>
                      <a:pt x="186723" y="2035458"/>
                      <a:pt x="197209" y="2140924"/>
                      <a:pt x="216344" y="2243333"/>
                    </a:cubicBezTo>
                    <a:cubicBezTo>
                      <a:pt x="199046" y="2228829"/>
                      <a:pt x="182130" y="2213980"/>
                      <a:pt x="165712" y="2198710"/>
                    </a:cubicBezTo>
                    <a:cubicBezTo>
                      <a:pt x="154345" y="2188148"/>
                      <a:pt x="134867" y="2197027"/>
                      <a:pt x="138961" y="2210842"/>
                    </a:cubicBezTo>
                    <a:cubicBezTo>
                      <a:pt x="185345" y="2367175"/>
                      <a:pt x="257213" y="2518492"/>
                      <a:pt x="351128" y="2659326"/>
                    </a:cubicBezTo>
                    <a:cubicBezTo>
                      <a:pt x="378568" y="2717113"/>
                      <a:pt x="409222" y="2773061"/>
                      <a:pt x="442747" y="2827102"/>
                    </a:cubicBezTo>
                    <a:cubicBezTo>
                      <a:pt x="442364" y="2826987"/>
                      <a:pt x="442020" y="2826987"/>
                      <a:pt x="441599" y="2826834"/>
                    </a:cubicBezTo>
                    <a:lnTo>
                      <a:pt x="310405" y="2775628"/>
                    </a:lnTo>
                    <a:cubicBezTo>
                      <a:pt x="295135" y="2769658"/>
                      <a:pt x="281512" y="2785081"/>
                      <a:pt x="291959" y="2796486"/>
                    </a:cubicBezTo>
                    <a:cubicBezTo>
                      <a:pt x="405165" y="2919979"/>
                      <a:pt x="536084" y="3031421"/>
                      <a:pt x="679975" y="3128286"/>
                    </a:cubicBezTo>
                    <a:cubicBezTo>
                      <a:pt x="723373" y="3172220"/>
                      <a:pt x="769106" y="3213781"/>
                      <a:pt x="817017" y="3252817"/>
                    </a:cubicBezTo>
                    <a:cubicBezTo>
                      <a:pt x="743998" y="3264949"/>
                      <a:pt x="635809" y="3295450"/>
                      <a:pt x="618204" y="3306778"/>
                    </a:cubicBezTo>
                    <a:cubicBezTo>
                      <a:pt x="767532" y="3358749"/>
                      <a:pt x="934162" y="3417877"/>
                      <a:pt x="1095815" y="3437658"/>
                    </a:cubicBezTo>
                    <a:cubicBezTo>
                      <a:pt x="1118777" y="3449828"/>
                      <a:pt x="1142006" y="3461576"/>
                      <a:pt x="1165581" y="3472713"/>
                    </a:cubicBezTo>
                    <a:cubicBezTo>
                      <a:pt x="1090495" y="3603975"/>
                      <a:pt x="1131865" y="3651854"/>
                      <a:pt x="1266002" y="3654185"/>
                    </a:cubicBezTo>
                    <a:cubicBezTo>
                      <a:pt x="1225856" y="3795284"/>
                      <a:pt x="1185673" y="3936353"/>
                      <a:pt x="1145526" y="4077451"/>
                    </a:cubicBezTo>
                    <a:cubicBezTo>
                      <a:pt x="1137375" y="4106039"/>
                      <a:pt x="1129261" y="4134588"/>
                      <a:pt x="1121110" y="4163176"/>
                    </a:cubicBezTo>
                    <a:cubicBezTo>
                      <a:pt x="1092024" y="4158431"/>
                      <a:pt x="1061217" y="4155828"/>
                      <a:pt x="1029262" y="4155828"/>
                    </a:cubicBezTo>
                    <a:cubicBezTo>
                      <a:pt x="853178" y="4155828"/>
                      <a:pt x="710433" y="4233670"/>
                      <a:pt x="710433" y="4329728"/>
                    </a:cubicBezTo>
                    <a:cubicBezTo>
                      <a:pt x="710433" y="4425786"/>
                      <a:pt x="1348051" y="4425786"/>
                      <a:pt x="1348051" y="4329728"/>
                    </a:cubicBezTo>
                    <a:cubicBezTo>
                      <a:pt x="1348051" y="4294749"/>
                      <a:pt x="1329069" y="4262220"/>
                      <a:pt x="1296501" y="4234971"/>
                    </a:cubicBezTo>
                    <a:cubicBezTo>
                      <a:pt x="1345678" y="4062296"/>
                      <a:pt x="1394816" y="3889621"/>
                      <a:pt x="1443958" y="3716947"/>
                    </a:cubicBezTo>
                    <a:cubicBezTo>
                      <a:pt x="1519427" y="3738264"/>
                      <a:pt x="1661445" y="3766315"/>
                      <a:pt x="1887739" y="3766315"/>
                    </a:cubicBezTo>
                    <a:cubicBezTo>
                      <a:pt x="2090726" y="3766315"/>
                      <a:pt x="2248392" y="3743774"/>
                      <a:pt x="2348627" y="3723721"/>
                    </a:cubicBezTo>
                    <a:cubicBezTo>
                      <a:pt x="2397153" y="3894142"/>
                      <a:pt x="2445679" y="4064593"/>
                      <a:pt x="2494163" y="4235014"/>
                    </a:cubicBezTo>
                    <a:cubicBezTo>
                      <a:pt x="2461595" y="4262301"/>
                      <a:pt x="2442613" y="4294830"/>
                      <a:pt x="2442613" y="4329771"/>
                    </a:cubicBezTo>
                    <a:cubicBezTo>
                      <a:pt x="2442613" y="4425829"/>
                      <a:pt x="3080231" y="4425829"/>
                      <a:pt x="3080231" y="4329771"/>
                    </a:cubicBezTo>
                    <a:cubicBezTo>
                      <a:pt x="3080231" y="4233713"/>
                      <a:pt x="2937487" y="4155872"/>
                      <a:pt x="2761403" y="4155872"/>
                    </a:cubicBezTo>
                    <a:cubicBezTo>
                      <a:pt x="2729447" y="4155872"/>
                      <a:pt x="2698640" y="4158474"/>
                      <a:pt x="2669554" y="4163219"/>
                    </a:cubicBezTo>
                    <a:cubicBezTo>
                      <a:pt x="2661403" y="4134631"/>
                      <a:pt x="2653289" y="4106082"/>
                      <a:pt x="2645138" y="4077494"/>
                    </a:cubicBezTo>
                    <a:cubicBezTo>
                      <a:pt x="2608399" y="3948407"/>
                      <a:pt x="2571659" y="3819359"/>
                      <a:pt x="2534920" y="3690282"/>
                    </a:cubicBezTo>
                    <a:cubicBezTo>
                      <a:pt x="2752446" y="3670458"/>
                      <a:pt x="2691410" y="3547116"/>
                      <a:pt x="2691410" y="3547116"/>
                    </a:cubicBezTo>
                    <a:lnTo>
                      <a:pt x="2662478" y="3488793"/>
                    </a:lnTo>
                    <a:cubicBezTo>
                      <a:pt x="2691907" y="3482593"/>
                      <a:pt x="2721337" y="3476241"/>
                      <a:pt x="2750690" y="3471610"/>
                    </a:cubicBezTo>
                    <a:cubicBezTo>
                      <a:pt x="2731823" y="3460435"/>
                      <a:pt x="2712994" y="3449260"/>
                      <a:pt x="2694127" y="3438047"/>
                    </a:cubicBezTo>
                    <a:cubicBezTo>
                      <a:pt x="2748853" y="3409076"/>
                      <a:pt x="2801935" y="3377427"/>
                      <a:pt x="2852910" y="3342870"/>
                    </a:cubicBezTo>
                    <a:cubicBezTo>
                      <a:pt x="3034000" y="3292583"/>
                      <a:pt x="3205529" y="3218877"/>
                      <a:pt x="3359030" y="3123619"/>
                    </a:cubicBezTo>
                    <a:cubicBezTo>
                      <a:pt x="3287082" y="3121514"/>
                      <a:pt x="3215169" y="3119409"/>
                      <a:pt x="3143268" y="3117304"/>
                    </a:cubicBezTo>
                    <a:cubicBezTo>
                      <a:pt x="3262479" y="3056647"/>
                      <a:pt x="3362214" y="2968780"/>
                      <a:pt x="3430099" y="2864646"/>
                    </a:cubicBezTo>
                    <a:cubicBezTo>
                      <a:pt x="3395656" y="2877160"/>
                      <a:pt x="3356353" y="2879456"/>
                      <a:pt x="3319234" y="2872109"/>
                    </a:cubicBezTo>
                    <a:cubicBezTo>
                      <a:pt x="3323942" y="2865029"/>
                      <a:pt x="3328419" y="2857796"/>
                      <a:pt x="3333011" y="2850639"/>
                    </a:cubicBezTo>
                    <a:cubicBezTo>
                      <a:pt x="3493900" y="2705211"/>
                      <a:pt x="3606332" y="2519986"/>
                      <a:pt x="3652525" y="2320751"/>
                    </a:cubicBezTo>
                    <a:cubicBezTo>
                      <a:pt x="3617394" y="2335868"/>
                      <a:pt x="3582261" y="2350984"/>
                      <a:pt x="3547127" y="2366101"/>
                    </a:cubicBezTo>
                    <a:cubicBezTo>
                      <a:pt x="3584212" y="2226071"/>
                      <a:pt x="3604226" y="2079074"/>
                      <a:pt x="3604226" y="1927414"/>
                    </a:cubicBezTo>
                    <a:cubicBezTo>
                      <a:pt x="3604226" y="1770856"/>
                      <a:pt x="3582757" y="1619382"/>
                      <a:pt x="3543300" y="1475296"/>
                    </a:cubicBezTo>
                    <a:cubicBezTo>
                      <a:pt x="3579694" y="1490949"/>
                      <a:pt x="3616128" y="1506639"/>
                      <a:pt x="3652518" y="1522292"/>
                    </a:cubicBezTo>
                    <a:cubicBezTo>
                      <a:pt x="3604490" y="1315366"/>
                      <a:pt x="3485545" y="1123097"/>
                      <a:pt x="3314478" y="975337"/>
                    </a:cubicBezTo>
                    <a:close/>
                    <a:moveTo>
                      <a:pt x="3285259" y="429808"/>
                    </a:moveTo>
                    <a:cubicBezTo>
                      <a:pt x="3278409" y="382927"/>
                      <a:pt x="3304050" y="326977"/>
                      <a:pt x="3351964" y="312282"/>
                    </a:cubicBezTo>
                    <a:cubicBezTo>
                      <a:pt x="3379366" y="304513"/>
                      <a:pt x="3404126" y="309679"/>
                      <a:pt x="3426284" y="327781"/>
                    </a:cubicBezTo>
                    <a:cubicBezTo>
                      <a:pt x="3465932" y="379981"/>
                      <a:pt x="3450892" y="403747"/>
                      <a:pt x="3381163" y="399077"/>
                    </a:cubicBezTo>
                    <a:cubicBezTo>
                      <a:pt x="3344807" y="362223"/>
                      <a:pt x="3294290" y="391156"/>
                      <a:pt x="3285258" y="429808"/>
                    </a:cubicBezTo>
                    <a:close/>
                    <a:moveTo>
                      <a:pt x="341022" y="525904"/>
                    </a:moveTo>
                    <a:cubicBezTo>
                      <a:pt x="310673" y="565934"/>
                      <a:pt x="238838" y="431454"/>
                      <a:pt x="347528" y="428928"/>
                    </a:cubicBezTo>
                    <a:cubicBezTo>
                      <a:pt x="399154" y="427704"/>
                      <a:pt x="440026" y="477876"/>
                      <a:pt x="443969" y="525904"/>
                    </a:cubicBezTo>
                    <a:cubicBezTo>
                      <a:pt x="444083" y="527512"/>
                      <a:pt x="443969" y="529042"/>
                      <a:pt x="444045" y="530612"/>
                    </a:cubicBezTo>
                    <a:cubicBezTo>
                      <a:pt x="425025" y="500072"/>
                      <a:pt x="370605" y="486946"/>
                      <a:pt x="341019" y="525904"/>
                    </a:cubicBezTo>
                    <a:close/>
                    <a:moveTo>
                      <a:pt x="1895436" y="2900144"/>
                    </a:moveTo>
                    <a:cubicBezTo>
                      <a:pt x="1318629" y="2900144"/>
                      <a:pt x="851061" y="2432556"/>
                      <a:pt x="851061" y="1855769"/>
                    </a:cubicBezTo>
                    <a:cubicBezTo>
                      <a:pt x="851061" y="1278981"/>
                      <a:pt x="1318649" y="811393"/>
                      <a:pt x="1895436" y="811393"/>
                    </a:cubicBezTo>
                    <a:cubicBezTo>
                      <a:pt x="2472224" y="811393"/>
                      <a:pt x="2939812" y="1278981"/>
                      <a:pt x="2939812" y="1855769"/>
                    </a:cubicBezTo>
                    <a:cubicBezTo>
                      <a:pt x="2939774" y="2432575"/>
                      <a:pt x="2472194" y="2900144"/>
                      <a:pt x="1895436" y="2900144"/>
                    </a:cubicBezTo>
                    <a:close/>
                  </a:path>
                </a:pathLst>
              </a:custGeom>
              <a:solidFill>
                <a:srgbClr val="8052A0"/>
              </a:solidFill>
              <a:ln w="9797" cap="flat">
                <a:noFill/>
                <a:prstDash val="solid"/>
                <a:miter/>
              </a:ln>
            </p:spPr>
            <p:txBody>
              <a:bodyPr rtlCol="0" anchor="ctr"/>
              <a:lstStyle/>
              <a:p>
                <a:endParaRPr lang="zh-CN" altLang="en-US"/>
              </a:p>
            </p:txBody>
          </p:sp>
        </p:grpSp>
      </p:grpSp>
      <p:sp>
        <p:nvSpPr>
          <p:cNvPr id="395" name="椭圆 394">
            <a:extLst>
              <a:ext uri="{FF2B5EF4-FFF2-40B4-BE49-F238E27FC236}">
                <a16:creationId xmlns:a16="http://schemas.microsoft.com/office/drawing/2014/main" id="{17D68958-EC61-AD8D-8053-0E5842F8AB44}"/>
              </a:ext>
            </a:extLst>
          </p:cNvPr>
          <p:cNvSpPr/>
          <p:nvPr/>
        </p:nvSpPr>
        <p:spPr>
          <a:xfrm>
            <a:off x="9899960" y="-5878"/>
            <a:ext cx="7162355" cy="4305300"/>
          </a:xfrm>
          <a:prstGeom prst="ellipse">
            <a:avLst/>
          </a:prstGeom>
          <a:noFill/>
          <a:ln w="254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AC07BF00-82B5-0396-5668-F286DF89A5E5}"/>
              </a:ext>
            </a:extLst>
          </p:cNvPr>
          <p:cNvSpPr/>
          <p:nvPr/>
        </p:nvSpPr>
        <p:spPr>
          <a:xfrm rot="3394199">
            <a:off x="11346802" y="-1668373"/>
            <a:ext cx="2107006" cy="3646240"/>
          </a:xfrm>
          <a:prstGeom prst="ellipse">
            <a:avLst/>
          </a:pr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4" name="组合 393">
            <a:extLst>
              <a:ext uri="{FF2B5EF4-FFF2-40B4-BE49-F238E27FC236}">
                <a16:creationId xmlns:a16="http://schemas.microsoft.com/office/drawing/2014/main" id="{F7ECBD18-7BDE-948A-B21B-5FE83F45C4DD}"/>
              </a:ext>
            </a:extLst>
          </p:cNvPr>
          <p:cNvGrpSpPr/>
          <p:nvPr/>
        </p:nvGrpSpPr>
        <p:grpSpPr>
          <a:xfrm rot="18467384">
            <a:off x="1239356" y="3372425"/>
            <a:ext cx="992960" cy="1524377"/>
            <a:chOff x="-6111186" y="1392611"/>
            <a:chExt cx="2978256" cy="4572172"/>
          </a:xfrm>
        </p:grpSpPr>
        <p:sp>
          <p:nvSpPr>
            <p:cNvPr id="393" name="椭圆 392">
              <a:extLst>
                <a:ext uri="{FF2B5EF4-FFF2-40B4-BE49-F238E27FC236}">
                  <a16:creationId xmlns:a16="http://schemas.microsoft.com/office/drawing/2014/main" id="{0617F7BC-EB84-CB4D-6599-B537F7FA7743}"/>
                </a:ext>
              </a:extLst>
            </p:cNvPr>
            <p:cNvSpPr/>
            <p:nvPr/>
          </p:nvSpPr>
          <p:spPr>
            <a:xfrm>
              <a:off x="-5545706" y="3156936"/>
              <a:ext cx="1867786" cy="121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任意多边形: 形状 352">
              <a:extLst>
                <a:ext uri="{FF2B5EF4-FFF2-40B4-BE49-F238E27FC236}">
                  <a16:creationId xmlns:a16="http://schemas.microsoft.com/office/drawing/2014/main" id="{A36EED24-25EB-C731-13E4-54140F04D1F3}"/>
                </a:ext>
              </a:extLst>
            </p:cNvPr>
            <p:cNvSpPr/>
            <p:nvPr/>
          </p:nvSpPr>
          <p:spPr>
            <a:xfrm>
              <a:off x="-4492886" y="3442658"/>
              <a:ext cx="199313" cy="199313"/>
            </a:xfrm>
            <a:custGeom>
              <a:avLst/>
              <a:gdLst>
                <a:gd name="connsiteX0" fmla="*/ 99353 w 199313"/>
                <a:gd name="connsiteY0" fmla="*/ 0 h 199313"/>
                <a:gd name="connsiteX1" fmla="*/ 0 w 199313"/>
                <a:gd name="connsiteY1" fmla="*/ 99353 h 199313"/>
                <a:gd name="connsiteX2" fmla="*/ 99353 w 199313"/>
                <a:gd name="connsiteY2" fmla="*/ 199313 h 199313"/>
                <a:gd name="connsiteX3" fmla="*/ 199313 w 199313"/>
                <a:gd name="connsiteY3" fmla="*/ 99353 h 199313"/>
                <a:gd name="connsiteX4" fmla="*/ 99353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353" y="0"/>
                  </a:moveTo>
                  <a:cubicBezTo>
                    <a:pt x="44473" y="0"/>
                    <a:pt x="0" y="44508"/>
                    <a:pt x="0" y="99353"/>
                  </a:cubicBezTo>
                  <a:cubicBezTo>
                    <a:pt x="0" y="154845"/>
                    <a:pt x="44508" y="199313"/>
                    <a:pt x="99353" y="199313"/>
                  </a:cubicBezTo>
                  <a:cubicBezTo>
                    <a:pt x="154807" y="199313"/>
                    <a:pt x="199313" y="154805"/>
                    <a:pt x="199313" y="99353"/>
                  </a:cubicBezTo>
                  <a:cubicBezTo>
                    <a:pt x="199351" y="44473"/>
                    <a:pt x="154843" y="0"/>
                    <a:pt x="99353" y="0"/>
                  </a:cubicBezTo>
                  <a:close/>
                </a:path>
              </a:pathLst>
            </a:custGeom>
            <a:solidFill>
              <a:schemeClr val="tx1"/>
            </a:solidFill>
            <a:ln w="9797"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B97A9225-71DF-0BA3-5189-2D4D1824BBB8}"/>
                </a:ext>
              </a:extLst>
            </p:cNvPr>
            <p:cNvSpPr/>
            <p:nvPr/>
          </p:nvSpPr>
          <p:spPr>
            <a:xfrm>
              <a:off x="-4986584" y="3442658"/>
              <a:ext cx="199313" cy="199313"/>
            </a:xfrm>
            <a:custGeom>
              <a:avLst/>
              <a:gdLst>
                <a:gd name="connsiteX0" fmla="*/ 99960 w 199313"/>
                <a:gd name="connsiteY0" fmla="*/ 0 h 199313"/>
                <a:gd name="connsiteX1" fmla="*/ 0 w 199313"/>
                <a:gd name="connsiteY1" fmla="*/ 99353 h 199313"/>
                <a:gd name="connsiteX2" fmla="*/ 99960 w 199313"/>
                <a:gd name="connsiteY2" fmla="*/ 199313 h 199313"/>
                <a:gd name="connsiteX3" fmla="*/ 199313 w 199313"/>
                <a:gd name="connsiteY3" fmla="*/ 99353 h 199313"/>
                <a:gd name="connsiteX4" fmla="*/ 99960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960" y="0"/>
                  </a:moveTo>
                  <a:cubicBezTo>
                    <a:pt x="44507" y="0"/>
                    <a:pt x="0" y="44508"/>
                    <a:pt x="0" y="99353"/>
                  </a:cubicBezTo>
                  <a:cubicBezTo>
                    <a:pt x="0" y="154845"/>
                    <a:pt x="44508" y="199313"/>
                    <a:pt x="99960" y="199313"/>
                  </a:cubicBezTo>
                  <a:cubicBezTo>
                    <a:pt x="154840" y="199313"/>
                    <a:pt x="199313" y="154805"/>
                    <a:pt x="199313" y="99353"/>
                  </a:cubicBezTo>
                  <a:cubicBezTo>
                    <a:pt x="199313" y="44473"/>
                    <a:pt x="154805" y="0"/>
                    <a:pt x="99960" y="0"/>
                  </a:cubicBezTo>
                  <a:close/>
                </a:path>
              </a:pathLst>
            </a:custGeom>
            <a:solidFill>
              <a:schemeClr val="tx1"/>
            </a:solidFill>
            <a:ln w="9797"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590C1006-E716-8BE6-F40E-2D4091A15475}"/>
                </a:ext>
              </a:extLst>
            </p:cNvPr>
            <p:cNvSpPr/>
            <p:nvPr/>
          </p:nvSpPr>
          <p:spPr>
            <a:xfrm>
              <a:off x="-6111186" y="1392611"/>
              <a:ext cx="2978256" cy="4572172"/>
            </a:xfrm>
            <a:custGeom>
              <a:avLst/>
              <a:gdLst>
                <a:gd name="connsiteX0" fmla="*/ 2658962 w 2978256"/>
                <a:gd name="connsiteY0" fmla="*/ 2707730 h 4572172"/>
                <a:gd name="connsiteX1" fmla="*/ 2660799 w 2978256"/>
                <a:gd name="connsiteY1" fmla="*/ 2668732 h 4572172"/>
                <a:gd name="connsiteX2" fmla="*/ 2345037 w 2978256"/>
                <a:gd name="connsiteY2" fmla="*/ 1871989 h 4572172"/>
                <a:gd name="connsiteX3" fmla="*/ 2586449 w 2978256"/>
                <a:gd name="connsiteY3" fmla="*/ 1704977 h 4572172"/>
                <a:gd name="connsiteX4" fmla="*/ 2916220 w 2978256"/>
                <a:gd name="connsiteY4" fmla="*/ 1010644 h 4572172"/>
                <a:gd name="connsiteX5" fmla="*/ 2619974 w 2978256"/>
                <a:gd name="connsiteY5" fmla="*/ 850333 h 4572172"/>
                <a:gd name="connsiteX6" fmla="*/ 2272519 w 2978256"/>
                <a:gd name="connsiteY6" fmla="*/ 1194154 h 4572172"/>
                <a:gd name="connsiteX7" fmla="*/ 2265209 w 2978256"/>
                <a:gd name="connsiteY7" fmla="*/ 458369 h 4572172"/>
                <a:gd name="connsiteX8" fmla="*/ 1664752 w 2978256"/>
                <a:gd name="connsiteY8" fmla="*/ 1180752 h 4572172"/>
                <a:gd name="connsiteX9" fmla="*/ 1204511 w 2978256"/>
                <a:gd name="connsiteY9" fmla="*/ 0 h 4572172"/>
                <a:gd name="connsiteX10" fmla="*/ 910675 w 2978256"/>
                <a:gd name="connsiteY10" fmla="*/ 1161843 h 4572172"/>
                <a:gd name="connsiteX11" fmla="*/ 226717 w 2978256"/>
                <a:gd name="connsiteY11" fmla="*/ 775356 h 4572172"/>
                <a:gd name="connsiteX12" fmla="*/ 727753 w 2978256"/>
                <a:gd name="connsiteY12" fmla="*/ 1789654 h 4572172"/>
                <a:gd name="connsiteX13" fmla="*/ 327256 w 2978256"/>
                <a:gd name="connsiteY13" fmla="*/ 2660150 h 4572172"/>
                <a:gd name="connsiteX14" fmla="*/ 501 w 2978256"/>
                <a:gd name="connsiteY14" fmla="*/ 3625129 h 4572172"/>
                <a:gd name="connsiteX15" fmla="*/ 279681 w 2978256"/>
                <a:gd name="connsiteY15" fmla="*/ 4027459 h 4572172"/>
                <a:gd name="connsiteX16" fmla="*/ 672870 w 2978256"/>
                <a:gd name="connsiteY16" fmla="*/ 3764121 h 4572172"/>
                <a:gd name="connsiteX17" fmla="*/ 575319 w 2978256"/>
                <a:gd name="connsiteY17" fmla="*/ 3605643 h 4572172"/>
                <a:gd name="connsiteX18" fmla="*/ 489365 w 2978256"/>
                <a:gd name="connsiteY18" fmla="*/ 3656849 h 4572172"/>
                <a:gd name="connsiteX19" fmla="*/ 396101 w 2978256"/>
                <a:gd name="connsiteY19" fmla="*/ 3814749 h 4572172"/>
                <a:gd name="connsiteX20" fmla="*/ 336973 w 2978256"/>
                <a:gd name="connsiteY20" fmla="*/ 3814749 h 4572172"/>
                <a:gd name="connsiteX21" fmla="*/ 228480 w 2978256"/>
                <a:gd name="connsiteY21" fmla="*/ 3642838 h 4572172"/>
                <a:gd name="connsiteX22" fmla="*/ 407699 w 2978256"/>
                <a:gd name="connsiteY22" fmla="*/ 3095423 h 4572172"/>
                <a:gd name="connsiteX23" fmla="*/ 675935 w 2978256"/>
                <a:gd name="connsiteY23" fmla="*/ 3499594 h 4572172"/>
                <a:gd name="connsiteX24" fmla="*/ 1085573 w 2978256"/>
                <a:gd name="connsiteY24" fmla="*/ 3760522 h 4572172"/>
                <a:gd name="connsiteX25" fmla="*/ 1085573 w 2978256"/>
                <a:gd name="connsiteY25" fmla="*/ 4124437 h 4572172"/>
                <a:gd name="connsiteX26" fmla="*/ 969732 w 2978256"/>
                <a:gd name="connsiteY26" fmla="*/ 4114065 h 4572172"/>
                <a:gd name="connsiteX27" fmla="*/ 502183 w 2978256"/>
                <a:gd name="connsiteY27" fmla="*/ 4437753 h 4572172"/>
                <a:gd name="connsiteX28" fmla="*/ 1437310 w 2978256"/>
                <a:gd name="connsiteY28" fmla="*/ 4437753 h 4572172"/>
                <a:gd name="connsiteX29" fmla="*/ 1252007 w 2978256"/>
                <a:gd name="connsiteY29" fmla="*/ 4179892 h 4572172"/>
                <a:gd name="connsiteX30" fmla="*/ 1252007 w 2978256"/>
                <a:gd name="connsiteY30" fmla="*/ 3810472 h 4572172"/>
                <a:gd name="connsiteX31" fmla="*/ 1494026 w 2978256"/>
                <a:gd name="connsiteY31" fmla="*/ 3835462 h 4572172"/>
                <a:gd name="connsiteX32" fmla="*/ 1726287 w 2978256"/>
                <a:gd name="connsiteY32" fmla="*/ 3812308 h 4572172"/>
                <a:gd name="connsiteX33" fmla="*/ 1726287 w 2978256"/>
                <a:gd name="connsiteY33" fmla="*/ 4179897 h 4572172"/>
                <a:gd name="connsiteX34" fmla="*/ 1540984 w 2978256"/>
                <a:gd name="connsiteY34" fmla="*/ 4437758 h 4572172"/>
                <a:gd name="connsiteX35" fmla="*/ 2476111 w 2978256"/>
                <a:gd name="connsiteY35" fmla="*/ 4437758 h 4572172"/>
                <a:gd name="connsiteX36" fmla="*/ 2008523 w 2978256"/>
                <a:gd name="connsiteY36" fmla="*/ 4114070 h 4572172"/>
                <a:gd name="connsiteX37" fmla="*/ 1892721 w 2978256"/>
                <a:gd name="connsiteY37" fmla="*/ 4124441 h 4572172"/>
                <a:gd name="connsiteX38" fmla="*/ 1892721 w 2978256"/>
                <a:gd name="connsiteY38" fmla="*/ 3812314 h 4572172"/>
                <a:gd name="connsiteX39" fmla="*/ 1892682 w 2978256"/>
                <a:gd name="connsiteY39" fmla="*/ 3764170 h 4572172"/>
                <a:gd name="connsiteX40" fmla="*/ 2207837 w 2978256"/>
                <a:gd name="connsiteY40" fmla="*/ 3589810 h 4572172"/>
                <a:gd name="connsiteX41" fmla="*/ 2569949 w 2978256"/>
                <a:gd name="connsiteY41" fmla="*/ 3119812 h 4572172"/>
                <a:gd name="connsiteX42" fmla="*/ 2749776 w 2978256"/>
                <a:gd name="connsiteY42" fmla="*/ 3669677 h 4572172"/>
                <a:gd name="connsiteX43" fmla="*/ 2641282 w 2978256"/>
                <a:gd name="connsiteY43" fmla="*/ 3841587 h 4572172"/>
                <a:gd name="connsiteX44" fmla="*/ 2582154 w 2978256"/>
                <a:gd name="connsiteY44" fmla="*/ 3841587 h 4572172"/>
                <a:gd name="connsiteX45" fmla="*/ 2488890 w 2978256"/>
                <a:gd name="connsiteY45" fmla="*/ 3683687 h 4572172"/>
                <a:gd name="connsiteX46" fmla="*/ 2351730 w 2978256"/>
                <a:gd name="connsiteY46" fmla="*/ 3645301 h 4572172"/>
                <a:gd name="connsiteX47" fmla="*/ 2305385 w 2978256"/>
                <a:gd name="connsiteY47" fmla="*/ 3790995 h 4572172"/>
                <a:gd name="connsiteX48" fmla="*/ 2698574 w 2978256"/>
                <a:gd name="connsiteY48" fmla="*/ 4053715 h 4572172"/>
                <a:gd name="connsiteX49" fmla="*/ 2977753 w 2978256"/>
                <a:gd name="connsiteY49" fmla="*/ 3651385 h 4572172"/>
                <a:gd name="connsiteX50" fmla="*/ 2658964 w 2978256"/>
                <a:gd name="connsiteY50" fmla="*/ 2707725 h 4572172"/>
                <a:gd name="connsiteX51" fmla="*/ 1470863 w 2978256"/>
                <a:gd name="connsiteY51" fmla="*/ 2624225 h 4572172"/>
                <a:gd name="connsiteX52" fmla="*/ 794213 w 2978256"/>
                <a:gd name="connsiteY52" fmla="*/ 2249327 h 4572172"/>
                <a:gd name="connsiteX53" fmla="*/ 1470863 w 2978256"/>
                <a:gd name="connsiteY53" fmla="*/ 1874390 h 4572172"/>
                <a:gd name="connsiteX54" fmla="*/ 2148129 w 2978256"/>
                <a:gd name="connsiteY54" fmla="*/ 2249288 h 4572172"/>
                <a:gd name="connsiteX55" fmla="*/ 1470863 w 2978256"/>
                <a:gd name="connsiteY55" fmla="*/ 2624225 h 457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78256" h="4572172">
                  <a:moveTo>
                    <a:pt x="2658962" y="2707730"/>
                  </a:moveTo>
                  <a:cubicBezTo>
                    <a:pt x="2659574" y="2694909"/>
                    <a:pt x="2660799" y="2682127"/>
                    <a:pt x="2660799" y="2668732"/>
                  </a:cubicBezTo>
                  <a:cubicBezTo>
                    <a:pt x="2660799" y="2360279"/>
                    <a:pt x="2540098" y="2080482"/>
                    <a:pt x="2345037" y="1871989"/>
                  </a:cubicBezTo>
                  <a:cubicBezTo>
                    <a:pt x="2431604" y="1826868"/>
                    <a:pt x="2513273" y="1772636"/>
                    <a:pt x="2586449" y="1704977"/>
                  </a:cubicBezTo>
                  <a:cubicBezTo>
                    <a:pt x="2763218" y="1541600"/>
                    <a:pt x="2936354" y="1261813"/>
                    <a:pt x="2916220" y="1010644"/>
                  </a:cubicBezTo>
                  <a:cubicBezTo>
                    <a:pt x="2903438" y="856417"/>
                    <a:pt x="2750394" y="805208"/>
                    <a:pt x="2619974" y="850333"/>
                  </a:cubicBezTo>
                  <a:cubicBezTo>
                    <a:pt x="2469422" y="902764"/>
                    <a:pt x="2339570" y="1054545"/>
                    <a:pt x="2272519" y="1194154"/>
                  </a:cubicBezTo>
                  <a:cubicBezTo>
                    <a:pt x="2325561" y="1029552"/>
                    <a:pt x="2508414" y="552245"/>
                    <a:pt x="2265209" y="458369"/>
                  </a:cubicBezTo>
                  <a:cubicBezTo>
                    <a:pt x="2036005" y="369966"/>
                    <a:pt x="1824455" y="616848"/>
                    <a:pt x="1664752" y="1180752"/>
                  </a:cubicBezTo>
                  <a:cubicBezTo>
                    <a:pt x="1680596" y="599203"/>
                    <a:pt x="1544051" y="0"/>
                    <a:pt x="1204511" y="0"/>
                  </a:cubicBezTo>
                  <a:cubicBezTo>
                    <a:pt x="989935" y="0"/>
                    <a:pt x="679022" y="316379"/>
                    <a:pt x="910675" y="1161843"/>
                  </a:cubicBezTo>
                  <a:cubicBezTo>
                    <a:pt x="890545" y="1127094"/>
                    <a:pt x="497971" y="453500"/>
                    <a:pt x="226717" y="775356"/>
                  </a:cubicBezTo>
                  <a:cubicBezTo>
                    <a:pt x="88254" y="939879"/>
                    <a:pt x="214471" y="1474509"/>
                    <a:pt x="727753" y="1789654"/>
                  </a:cubicBezTo>
                  <a:cubicBezTo>
                    <a:pt x="484510" y="2001782"/>
                    <a:pt x="329666" y="2312077"/>
                    <a:pt x="327256" y="2660150"/>
                  </a:cubicBezTo>
                  <a:cubicBezTo>
                    <a:pt x="235829" y="2907028"/>
                    <a:pt x="13326" y="3476409"/>
                    <a:pt x="501" y="3625129"/>
                  </a:cubicBezTo>
                  <a:cubicBezTo>
                    <a:pt x="-10482" y="3747672"/>
                    <a:pt x="161429" y="3998185"/>
                    <a:pt x="279681" y="4027459"/>
                  </a:cubicBezTo>
                  <a:cubicBezTo>
                    <a:pt x="510110" y="4083525"/>
                    <a:pt x="572909" y="3932970"/>
                    <a:pt x="672870" y="3764121"/>
                  </a:cubicBezTo>
                  <a:cubicBezTo>
                    <a:pt x="721626" y="3682453"/>
                    <a:pt x="648491" y="3605643"/>
                    <a:pt x="575319" y="3605643"/>
                  </a:cubicBezTo>
                  <a:cubicBezTo>
                    <a:pt x="543019" y="3605643"/>
                    <a:pt x="510719" y="3620874"/>
                    <a:pt x="489365" y="3656849"/>
                  </a:cubicBezTo>
                  <a:cubicBezTo>
                    <a:pt x="458290" y="3709279"/>
                    <a:pt x="427176" y="3762324"/>
                    <a:pt x="396101" y="3814749"/>
                  </a:cubicBezTo>
                  <a:lnTo>
                    <a:pt x="336973" y="3814749"/>
                  </a:lnTo>
                  <a:lnTo>
                    <a:pt x="228480" y="3642838"/>
                  </a:lnTo>
                  <a:cubicBezTo>
                    <a:pt x="228480" y="3642838"/>
                    <a:pt x="318070" y="3367911"/>
                    <a:pt x="407699" y="3095423"/>
                  </a:cubicBezTo>
                  <a:cubicBezTo>
                    <a:pt x="468664" y="3249042"/>
                    <a:pt x="560094" y="3386202"/>
                    <a:pt x="675935" y="3499594"/>
                  </a:cubicBezTo>
                  <a:cubicBezTo>
                    <a:pt x="791777" y="3612986"/>
                    <a:pt x="930739" y="3702582"/>
                    <a:pt x="1085573" y="3760522"/>
                  </a:cubicBezTo>
                  <a:lnTo>
                    <a:pt x="1085573" y="4124437"/>
                  </a:lnTo>
                  <a:cubicBezTo>
                    <a:pt x="1048374" y="4117739"/>
                    <a:pt x="1009378" y="4114065"/>
                    <a:pt x="969732" y="4114065"/>
                  </a:cubicBezTo>
                  <a:cubicBezTo>
                    <a:pt x="711254" y="4114065"/>
                    <a:pt x="502183" y="4259151"/>
                    <a:pt x="502183" y="4437753"/>
                  </a:cubicBezTo>
                  <a:cubicBezTo>
                    <a:pt x="502183" y="4616972"/>
                    <a:pt x="1437310" y="4616972"/>
                    <a:pt x="1437310" y="4437753"/>
                  </a:cubicBezTo>
                  <a:cubicBezTo>
                    <a:pt x="1437310" y="4332895"/>
                    <a:pt x="1364177" y="4239626"/>
                    <a:pt x="1252007" y="4179892"/>
                  </a:cubicBezTo>
                  <a:lnTo>
                    <a:pt x="1252007" y="3810472"/>
                  </a:lnTo>
                  <a:cubicBezTo>
                    <a:pt x="1330039" y="3826928"/>
                    <a:pt x="1410486" y="3835462"/>
                    <a:pt x="1494026" y="3835462"/>
                  </a:cubicBezTo>
                  <a:cubicBezTo>
                    <a:pt x="1573283" y="3835462"/>
                    <a:pt x="1651319" y="3827540"/>
                    <a:pt x="1726287" y="3812308"/>
                  </a:cubicBezTo>
                  <a:lnTo>
                    <a:pt x="1726287" y="4179897"/>
                  </a:lnTo>
                  <a:cubicBezTo>
                    <a:pt x="1614119" y="4239638"/>
                    <a:pt x="1540984" y="4332899"/>
                    <a:pt x="1540984" y="4437758"/>
                  </a:cubicBezTo>
                  <a:cubicBezTo>
                    <a:pt x="1540984" y="4616978"/>
                    <a:pt x="2476111" y="4616978"/>
                    <a:pt x="2476111" y="4437758"/>
                  </a:cubicBezTo>
                  <a:cubicBezTo>
                    <a:pt x="2476111" y="4259156"/>
                    <a:pt x="2267001" y="4114070"/>
                    <a:pt x="2008523" y="4114070"/>
                  </a:cubicBezTo>
                  <a:cubicBezTo>
                    <a:pt x="1968913" y="4114070"/>
                    <a:pt x="1929878" y="4117744"/>
                    <a:pt x="1892721" y="4124441"/>
                  </a:cubicBezTo>
                  <a:lnTo>
                    <a:pt x="1892721" y="3812314"/>
                  </a:lnTo>
                  <a:lnTo>
                    <a:pt x="1892682" y="3764170"/>
                  </a:lnTo>
                  <a:cubicBezTo>
                    <a:pt x="2007299" y="3722723"/>
                    <a:pt x="2113344" y="3663593"/>
                    <a:pt x="2207837" y="3589810"/>
                  </a:cubicBezTo>
                  <a:cubicBezTo>
                    <a:pt x="2365738" y="3467885"/>
                    <a:pt x="2491307" y="3306340"/>
                    <a:pt x="2569949" y="3119812"/>
                  </a:cubicBezTo>
                  <a:cubicBezTo>
                    <a:pt x="2659577" y="3392907"/>
                    <a:pt x="2749776" y="3669677"/>
                    <a:pt x="2749776" y="3669677"/>
                  </a:cubicBezTo>
                  <a:lnTo>
                    <a:pt x="2641282" y="3841587"/>
                  </a:lnTo>
                  <a:lnTo>
                    <a:pt x="2582154" y="3841587"/>
                  </a:lnTo>
                  <a:cubicBezTo>
                    <a:pt x="2551079" y="3789157"/>
                    <a:pt x="2519965" y="3736111"/>
                    <a:pt x="2488890" y="3683687"/>
                  </a:cubicBezTo>
                  <a:cubicBezTo>
                    <a:pt x="2455366" y="3627621"/>
                    <a:pt x="2396851" y="3622722"/>
                    <a:pt x="2351730" y="3645301"/>
                  </a:cubicBezTo>
                  <a:cubicBezTo>
                    <a:pt x="2301749" y="3669680"/>
                    <a:pt x="2268838" y="3728806"/>
                    <a:pt x="2305385" y="3790995"/>
                  </a:cubicBezTo>
                  <a:cubicBezTo>
                    <a:pt x="2405345" y="3959839"/>
                    <a:pt x="2468145" y="4110431"/>
                    <a:pt x="2698574" y="4053715"/>
                  </a:cubicBezTo>
                  <a:cubicBezTo>
                    <a:pt x="2817443" y="4025050"/>
                    <a:pt x="2988736" y="3774536"/>
                    <a:pt x="2977753" y="3651385"/>
                  </a:cubicBezTo>
                  <a:cubicBezTo>
                    <a:pt x="2965583" y="3507524"/>
                    <a:pt x="2754643" y="2964978"/>
                    <a:pt x="2658964" y="2707725"/>
                  </a:cubicBezTo>
                  <a:close/>
                  <a:moveTo>
                    <a:pt x="1470863" y="2624225"/>
                  </a:moveTo>
                  <a:cubicBezTo>
                    <a:pt x="1097190" y="2624225"/>
                    <a:pt x="794213" y="2456605"/>
                    <a:pt x="794213" y="2249327"/>
                  </a:cubicBezTo>
                  <a:cubicBezTo>
                    <a:pt x="794213" y="2042020"/>
                    <a:pt x="1097199" y="1874390"/>
                    <a:pt x="1470863" y="1874390"/>
                  </a:cubicBezTo>
                  <a:cubicBezTo>
                    <a:pt x="1845143" y="1874390"/>
                    <a:pt x="2148129" y="2042010"/>
                    <a:pt x="2148129" y="2249288"/>
                  </a:cubicBezTo>
                  <a:cubicBezTo>
                    <a:pt x="2148129" y="2456566"/>
                    <a:pt x="1845143" y="2624225"/>
                    <a:pt x="1470863" y="2624225"/>
                  </a:cubicBezTo>
                  <a:close/>
                </a:path>
              </a:pathLst>
            </a:custGeom>
            <a:solidFill>
              <a:srgbClr val="E5BB28"/>
            </a:solidFill>
            <a:ln w="9797" cap="flat">
              <a:noFill/>
              <a:prstDash val="solid"/>
              <a:miter/>
            </a:ln>
          </p:spPr>
          <p:txBody>
            <a:bodyPr rtlCol="0" anchor="ctr"/>
            <a:lstStyle/>
            <a:p>
              <a:endParaRPr lang="zh-CN" altLang="en-US"/>
            </a:p>
          </p:txBody>
        </p:sp>
      </p:grpSp>
      <p:grpSp>
        <p:nvGrpSpPr>
          <p:cNvPr id="442" name="组合 441">
            <a:extLst>
              <a:ext uri="{FF2B5EF4-FFF2-40B4-BE49-F238E27FC236}">
                <a16:creationId xmlns:a16="http://schemas.microsoft.com/office/drawing/2014/main" id="{5962222C-414F-EB37-B6CF-238BBFACCCB2}"/>
              </a:ext>
            </a:extLst>
          </p:cNvPr>
          <p:cNvGrpSpPr/>
          <p:nvPr/>
        </p:nvGrpSpPr>
        <p:grpSpPr>
          <a:xfrm rot="2736805">
            <a:off x="10193170" y="2867398"/>
            <a:ext cx="967256" cy="1279609"/>
            <a:chOff x="-4957765" y="2890450"/>
            <a:chExt cx="3578338" cy="4733881"/>
          </a:xfrm>
        </p:grpSpPr>
        <p:sp>
          <p:nvSpPr>
            <p:cNvPr id="441" name="椭圆 440">
              <a:extLst>
                <a:ext uri="{FF2B5EF4-FFF2-40B4-BE49-F238E27FC236}">
                  <a16:creationId xmlns:a16="http://schemas.microsoft.com/office/drawing/2014/main" id="{38273993-EB8E-1672-03DE-00C94D6E1DD8}"/>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0" name="组合 439">
              <a:extLst>
                <a:ext uri="{FF2B5EF4-FFF2-40B4-BE49-F238E27FC236}">
                  <a16:creationId xmlns:a16="http://schemas.microsoft.com/office/drawing/2014/main" id="{6E34C72F-08EE-09AD-5C6B-85FEACFE32A0}"/>
                </a:ext>
              </a:extLst>
            </p:cNvPr>
            <p:cNvGrpSpPr/>
            <p:nvPr/>
          </p:nvGrpSpPr>
          <p:grpSpPr>
            <a:xfrm>
              <a:off x="-4957765" y="2890450"/>
              <a:ext cx="3578338" cy="4733881"/>
              <a:chOff x="-4957765" y="2890450"/>
              <a:chExt cx="3578338" cy="4733881"/>
            </a:xfrm>
            <a:solidFill>
              <a:srgbClr val="2EB9A2"/>
            </a:solidFill>
          </p:grpSpPr>
          <p:sp>
            <p:nvSpPr>
              <p:cNvPr id="399" name="任意多边形: 形状 398">
                <a:extLst>
                  <a:ext uri="{FF2B5EF4-FFF2-40B4-BE49-F238E27FC236}">
                    <a16:creationId xmlns:a16="http://schemas.microsoft.com/office/drawing/2014/main" id="{FA8C5B8B-CFC3-FAE9-56D5-C200024898A7}"/>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grpFill/>
              <a:ln w="9797"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BA12D695-61D4-DCDA-9B01-8A6DD3D83ECF}"/>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EEE98113-D5C9-AB45-96A3-E6A7FB95FB1E}"/>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41CB57C1-DFCA-95AB-7208-DD4E844F2690}"/>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491" name="组合 490">
            <a:extLst>
              <a:ext uri="{FF2B5EF4-FFF2-40B4-BE49-F238E27FC236}">
                <a16:creationId xmlns:a16="http://schemas.microsoft.com/office/drawing/2014/main" id="{A2E93B9C-ADD6-DBDF-9EFF-F5FE2FF66FA2}"/>
              </a:ext>
            </a:extLst>
          </p:cNvPr>
          <p:cNvGrpSpPr/>
          <p:nvPr/>
        </p:nvGrpSpPr>
        <p:grpSpPr>
          <a:xfrm>
            <a:off x="11031125" y="268094"/>
            <a:ext cx="897716" cy="1024294"/>
            <a:chOff x="-4347522" y="2766094"/>
            <a:chExt cx="3885300" cy="4433128"/>
          </a:xfrm>
        </p:grpSpPr>
        <p:sp>
          <p:nvSpPr>
            <p:cNvPr id="490" name="椭圆 489">
              <a:extLst>
                <a:ext uri="{FF2B5EF4-FFF2-40B4-BE49-F238E27FC236}">
                  <a16:creationId xmlns:a16="http://schemas.microsoft.com/office/drawing/2014/main" id="{936B5453-AD59-86AB-93D5-6878450A92DB}"/>
                </a:ext>
              </a:extLst>
            </p:cNvPr>
            <p:cNvSpPr/>
            <p:nvPr/>
          </p:nvSpPr>
          <p:spPr>
            <a:xfrm>
              <a:off x="-4065230" y="3073895"/>
              <a:ext cx="3320716" cy="25665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9" name="组合 488">
              <a:extLst>
                <a:ext uri="{FF2B5EF4-FFF2-40B4-BE49-F238E27FC236}">
                  <a16:creationId xmlns:a16="http://schemas.microsoft.com/office/drawing/2014/main" id="{6CB91D8B-07AC-DA8B-CE8E-E62D3E1BC2E7}"/>
                </a:ext>
              </a:extLst>
            </p:cNvPr>
            <p:cNvGrpSpPr/>
            <p:nvPr/>
          </p:nvGrpSpPr>
          <p:grpSpPr>
            <a:xfrm>
              <a:off x="-4347522" y="2766094"/>
              <a:ext cx="3885300" cy="4433128"/>
              <a:chOff x="-4347522" y="2766094"/>
              <a:chExt cx="3885300" cy="4433128"/>
            </a:xfrm>
            <a:solidFill>
              <a:srgbClr val="E5BB28"/>
            </a:solidFill>
          </p:grpSpPr>
          <p:sp>
            <p:nvSpPr>
              <p:cNvPr id="448" name="任意多边形: 形状 447">
                <a:extLst>
                  <a:ext uri="{FF2B5EF4-FFF2-40B4-BE49-F238E27FC236}">
                    <a16:creationId xmlns:a16="http://schemas.microsoft.com/office/drawing/2014/main" id="{5A3A9B3C-A087-0409-0DB7-9052E930CE2E}"/>
                  </a:ext>
                </a:extLst>
              </p:cNvPr>
              <p:cNvSpPr/>
              <p:nvPr/>
            </p:nvSpPr>
            <p:spPr>
              <a:xfrm>
                <a:off x="-2696256" y="3688387"/>
                <a:ext cx="582773" cy="583400"/>
              </a:xfrm>
              <a:custGeom>
                <a:avLst/>
                <a:gdLst>
                  <a:gd name="connsiteX0" fmla="*/ 291387 w 582773"/>
                  <a:gd name="connsiteY0" fmla="*/ 583390 h 583400"/>
                  <a:gd name="connsiteX1" fmla="*/ 582773 w 582773"/>
                  <a:gd name="connsiteY1" fmla="*/ 292004 h 583400"/>
                  <a:gd name="connsiteX2" fmla="*/ 291387 w 582773"/>
                  <a:gd name="connsiteY2" fmla="*/ 0 h 583400"/>
                  <a:gd name="connsiteX3" fmla="*/ 0 w 582773"/>
                  <a:gd name="connsiteY3" fmla="*/ 292004 h 583400"/>
                  <a:gd name="connsiteX4" fmla="*/ 35362 w 582773"/>
                  <a:gd name="connsiteY4" fmla="*/ 431006 h 583400"/>
                  <a:gd name="connsiteX5" fmla="*/ 291391 w 582773"/>
                  <a:gd name="connsiteY5" fmla="*/ 583400 h 5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773" h="583400">
                    <a:moveTo>
                      <a:pt x="291387" y="583390"/>
                    </a:moveTo>
                    <a:cubicBezTo>
                      <a:pt x="452314" y="583390"/>
                      <a:pt x="582773" y="452932"/>
                      <a:pt x="582773" y="292004"/>
                    </a:cubicBezTo>
                    <a:cubicBezTo>
                      <a:pt x="582773" y="130469"/>
                      <a:pt x="452314" y="0"/>
                      <a:pt x="291387" y="0"/>
                    </a:cubicBezTo>
                    <a:cubicBezTo>
                      <a:pt x="130459" y="0"/>
                      <a:pt x="0" y="130459"/>
                      <a:pt x="0" y="292004"/>
                    </a:cubicBezTo>
                    <a:cubicBezTo>
                      <a:pt x="0" y="342597"/>
                      <a:pt x="12820" y="389554"/>
                      <a:pt x="35362" y="431006"/>
                    </a:cubicBezTo>
                    <a:cubicBezTo>
                      <a:pt x="84731" y="521820"/>
                      <a:pt x="180448" y="583400"/>
                      <a:pt x="291391" y="583400"/>
                    </a:cubicBezTo>
                    <a:close/>
                  </a:path>
                </a:pathLst>
              </a:custGeom>
              <a:solidFill>
                <a:schemeClr val="tx1"/>
              </a:solidFill>
              <a:ln w="9797"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7BB3081B-F8E6-36E5-76D5-91ED5359B3A8}"/>
                  </a:ext>
                </a:extLst>
              </p:cNvPr>
              <p:cNvSpPr/>
              <p:nvPr/>
            </p:nvSpPr>
            <p:spPr>
              <a:xfrm>
                <a:off x="-4347522" y="2766094"/>
                <a:ext cx="3885300" cy="4433128"/>
              </a:xfrm>
              <a:custGeom>
                <a:avLst/>
                <a:gdLst>
                  <a:gd name="connsiteX0" fmla="*/ 2031708 w 3885300"/>
                  <a:gd name="connsiteY0" fmla="*/ 0 h 4433128"/>
                  <a:gd name="connsiteX1" fmla="*/ 1853714 w 3885300"/>
                  <a:gd name="connsiteY1" fmla="*/ 0 h 4433128"/>
                  <a:gd name="connsiteX2" fmla="*/ 2936 w 3885300"/>
                  <a:gd name="connsiteY2" fmla="*/ 2181726 h 4433128"/>
                  <a:gd name="connsiteX3" fmla="*/ 200446 w 3885300"/>
                  <a:gd name="connsiteY3" fmla="*/ 2215863 h 4433128"/>
                  <a:gd name="connsiteX4" fmla="*/ 424174 w 3885300"/>
                  <a:gd name="connsiteY4" fmla="*/ 3214976 h 4433128"/>
                  <a:gd name="connsiteX5" fmla="*/ 627161 w 3885300"/>
                  <a:gd name="connsiteY5" fmla="*/ 3396027 h 4433128"/>
                  <a:gd name="connsiteX6" fmla="*/ 624711 w 3885300"/>
                  <a:gd name="connsiteY6" fmla="*/ 3473447 h 4433128"/>
                  <a:gd name="connsiteX7" fmla="*/ 1079475 w 3885300"/>
                  <a:gd name="connsiteY7" fmla="*/ 3758142 h 4433128"/>
                  <a:gd name="connsiteX8" fmla="*/ 740553 w 3885300"/>
                  <a:gd name="connsiteY8" fmla="*/ 4223281 h 4433128"/>
                  <a:gd name="connsiteX9" fmla="*/ 1863403 w 3885300"/>
                  <a:gd name="connsiteY9" fmla="*/ 4223281 h 4433128"/>
                  <a:gd name="connsiteX10" fmla="*/ 1706728 w 3885300"/>
                  <a:gd name="connsiteY10" fmla="*/ 3872769 h 4433128"/>
                  <a:gd name="connsiteX11" fmla="*/ 1853645 w 3885300"/>
                  <a:gd name="connsiteY11" fmla="*/ 3874606 h 4433128"/>
                  <a:gd name="connsiteX12" fmla="*/ 2031640 w 3885300"/>
                  <a:gd name="connsiteY12" fmla="*/ 3874606 h 4433128"/>
                  <a:gd name="connsiteX13" fmla="*/ 2178558 w 3885300"/>
                  <a:gd name="connsiteY13" fmla="*/ 3872769 h 4433128"/>
                  <a:gd name="connsiteX14" fmla="*/ 2021882 w 3885300"/>
                  <a:gd name="connsiteY14" fmla="*/ 4223281 h 4433128"/>
                  <a:gd name="connsiteX15" fmla="*/ 3144732 w 3885300"/>
                  <a:gd name="connsiteY15" fmla="*/ 4223281 h 4433128"/>
                  <a:gd name="connsiteX16" fmla="*/ 2805810 w 3885300"/>
                  <a:gd name="connsiteY16" fmla="*/ 3758142 h 4433128"/>
                  <a:gd name="connsiteX17" fmla="*/ 3260574 w 3885300"/>
                  <a:gd name="connsiteY17" fmla="*/ 3473447 h 4433128"/>
                  <a:gd name="connsiteX18" fmla="*/ 3258125 w 3885300"/>
                  <a:gd name="connsiteY18" fmla="*/ 3396027 h 4433128"/>
                  <a:gd name="connsiteX19" fmla="*/ 3461112 w 3885300"/>
                  <a:gd name="connsiteY19" fmla="*/ 3214976 h 4433128"/>
                  <a:gd name="connsiteX20" fmla="*/ 3685447 w 3885300"/>
                  <a:gd name="connsiteY20" fmla="*/ 2215863 h 4433128"/>
                  <a:gd name="connsiteX21" fmla="*/ 3882350 w 3885300"/>
                  <a:gd name="connsiteY21" fmla="*/ 2181726 h 4433128"/>
                  <a:gd name="connsiteX22" fmla="*/ 2031571 w 3885300"/>
                  <a:gd name="connsiteY22" fmla="*/ 0 h 4433128"/>
                  <a:gd name="connsiteX23" fmla="*/ 1942693 w 3885300"/>
                  <a:gd name="connsiteY23" fmla="*/ 513890 h 4433128"/>
                  <a:gd name="connsiteX24" fmla="*/ 2834536 w 3885300"/>
                  <a:gd name="connsiteY24" fmla="*/ 1405733 h 4433128"/>
                  <a:gd name="connsiteX25" fmla="*/ 2771735 w 3885300"/>
                  <a:gd name="connsiteY25" fmla="*/ 1732488 h 4433128"/>
                  <a:gd name="connsiteX26" fmla="*/ 1942691 w 3885300"/>
                  <a:gd name="connsiteY26" fmla="*/ 1676421 h 4433128"/>
                  <a:gd name="connsiteX27" fmla="*/ 1424510 w 3885300"/>
                  <a:gd name="connsiteY27" fmla="*/ 1697164 h 4433128"/>
                  <a:gd name="connsiteX28" fmla="*/ 1113608 w 3885300"/>
                  <a:gd name="connsiteY28" fmla="*/ 1732526 h 4433128"/>
                  <a:gd name="connsiteX29" fmla="*/ 1050806 w 3885300"/>
                  <a:gd name="connsiteY29" fmla="*/ 1405771 h 4433128"/>
                  <a:gd name="connsiteX30" fmla="*/ 1942689 w 3885300"/>
                  <a:gd name="connsiteY30" fmla="*/ 513889 h 4433128"/>
                  <a:gd name="connsiteX31" fmla="*/ 1942693 w 3885300"/>
                  <a:gd name="connsiteY31" fmla="*/ 1951326 h 4433128"/>
                  <a:gd name="connsiteX32" fmla="*/ 590589 w 3885300"/>
                  <a:gd name="connsiteY32" fmla="*/ 2034831 h 4433128"/>
                  <a:gd name="connsiteX33" fmla="*/ 1942693 w 3885300"/>
                  <a:gd name="connsiteY33" fmla="*/ 1807469 h 4433128"/>
                  <a:gd name="connsiteX34" fmla="*/ 3294796 w 3885300"/>
                  <a:gd name="connsiteY34" fmla="*/ 2034831 h 4433128"/>
                  <a:gd name="connsiteX35" fmla="*/ 1942693 w 3885300"/>
                  <a:gd name="connsiteY35" fmla="*/ 1951326 h 443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85300" h="4433128">
                    <a:moveTo>
                      <a:pt x="2031708" y="0"/>
                    </a:moveTo>
                    <a:lnTo>
                      <a:pt x="1853714" y="0"/>
                    </a:lnTo>
                    <a:cubicBezTo>
                      <a:pt x="220628" y="119476"/>
                      <a:pt x="-31746" y="2023894"/>
                      <a:pt x="2936" y="2181726"/>
                    </a:cubicBezTo>
                    <a:cubicBezTo>
                      <a:pt x="38297" y="2343878"/>
                      <a:pt x="200446" y="2215863"/>
                      <a:pt x="200446" y="2215863"/>
                    </a:cubicBezTo>
                    <a:cubicBezTo>
                      <a:pt x="195586" y="2452376"/>
                      <a:pt x="216902" y="2862053"/>
                      <a:pt x="424174" y="3214976"/>
                    </a:cubicBezTo>
                    <a:cubicBezTo>
                      <a:pt x="424174" y="3214976"/>
                      <a:pt x="402857" y="3308852"/>
                      <a:pt x="627161" y="3396027"/>
                    </a:cubicBezTo>
                    <a:cubicBezTo>
                      <a:pt x="626548" y="3422242"/>
                      <a:pt x="625324" y="3448457"/>
                      <a:pt x="624711" y="3473447"/>
                    </a:cubicBezTo>
                    <a:cubicBezTo>
                      <a:pt x="741738" y="3588681"/>
                      <a:pt x="891105" y="3687416"/>
                      <a:pt x="1079475" y="3758142"/>
                    </a:cubicBezTo>
                    <a:cubicBezTo>
                      <a:pt x="880123" y="3836174"/>
                      <a:pt x="740553" y="4014778"/>
                      <a:pt x="740553" y="4223281"/>
                    </a:cubicBezTo>
                    <a:cubicBezTo>
                      <a:pt x="740553" y="4503077"/>
                      <a:pt x="1863403" y="4503077"/>
                      <a:pt x="1863403" y="4223281"/>
                    </a:cubicBezTo>
                    <a:cubicBezTo>
                      <a:pt x="1863403" y="4087345"/>
                      <a:pt x="1803663" y="3964196"/>
                      <a:pt x="1706728" y="3872769"/>
                    </a:cubicBezTo>
                    <a:cubicBezTo>
                      <a:pt x="1754298" y="3874606"/>
                      <a:pt x="1803053" y="3875830"/>
                      <a:pt x="1853645" y="3874606"/>
                    </a:cubicBezTo>
                    <a:lnTo>
                      <a:pt x="2031640" y="3874606"/>
                    </a:lnTo>
                    <a:cubicBezTo>
                      <a:pt x="2082233" y="3875830"/>
                      <a:pt x="2130993" y="3874606"/>
                      <a:pt x="2178558" y="3872769"/>
                    </a:cubicBezTo>
                    <a:cubicBezTo>
                      <a:pt x="2081620" y="3964196"/>
                      <a:pt x="2021882" y="4087345"/>
                      <a:pt x="2021882" y="4223281"/>
                    </a:cubicBezTo>
                    <a:cubicBezTo>
                      <a:pt x="2021882" y="4503077"/>
                      <a:pt x="3144732" y="4503077"/>
                      <a:pt x="3144732" y="4223281"/>
                    </a:cubicBezTo>
                    <a:cubicBezTo>
                      <a:pt x="3144732" y="4014788"/>
                      <a:pt x="3005123" y="3836176"/>
                      <a:pt x="2805810" y="3758142"/>
                    </a:cubicBezTo>
                    <a:cubicBezTo>
                      <a:pt x="2994180" y="3687418"/>
                      <a:pt x="3143547" y="3588681"/>
                      <a:pt x="3260574" y="3473447"/>
                    </a:cubicBezTo>
                    <a:cubicBezTo>
                      <a:pt x="3259962" y="3448456"/>
                      <a:pt x="3258737" y="3422241"/>
                      <a:pt x="3258125" y="3396027"/>
                    </a:cubicBezTo>
                    <a:cubicBezTo>
                      <a:pt x="3482460" y="3308848"/>
                      <a:pt x="3461112" y="3214976"/>
                      <a:pt x="3461112" y="3214976"/>
                    </a:cubicBezTo>
                    <a:cubicBezTo>
                      <a:pt x="3668380" y="2862014"/>
                      <a:pt x="3690316" y="2452366"/>
                      <a:pt x="3685447" y="2215863"/>
                    </a:cubicBezTo>
                    <a:cubicBezTo>
                      <a:pt x="3685447" y="2215863"/>
                      <a:pt x="3847599" y="2343872"/>
                      <a:pt x="3882350" y="2181726"/>
                    </a:cubicBezTo>
                    <a:cubicBezTo>
                      <a:pt x="3917099" y="2023825"/>
                      <a:pt x="3665323" y="119427"/>
                      <a:pt x="2031571" y="0"/>
                    </a:cubicBezTo>
                    <a:close/>
                    <a:moveTo>
                      <a:pt x="1942693" y="513890"/>
                    </a:moveTo>
                    <a:cubicBezTo>
                      <a:pt x="2435224" y="513890"/>
                      <a:pt x="2834536" y="913162"/>
                      <a:pt x="2834536" y="1405733"/>
                    </a:cubicBezTo>
                    <a:cubicBezTo>
                      <a:pt x="2834536" y="1520967"/>
                      <a:pt x="2811995" y="1631293"/>
                      <a:pt x="2771735" y="1732488"/>
                    </a:cubicBezTo>
                    <a:cubicBezTo>
                      <a:pt x="2526689" y="1697126"/>
                      <a:pt x="2243835" y="1676421"/>
                      <a:pt x="1942691" y="1676421"/>
                    </a:cubicBezTo>
                    <a:cubicBezTo>
                      <a:pt x="1762247" y="1676421"/>
                      <a:pt x="1587887" y="1683731"/>
                      <a:pt x="1424510" y="1697164"/>
                    </a:cubicBezTo>
                    <a:cubicBezTo>
                      <a:pt x="1315399" y="1706311"/>
                      <a:pt x="1211765" y="1718481"/>
                      <a:pt x="1113608" y="1732526"/>
                    </a:cubicBezTo>
                    <a:cubicBezTo>
                      <a:pt x="1073998" y="1631341"/>
                      <a:pt x="1050806" y="1521006"/>
                      <a:pt x="1050806" y="1405771"/>
                    </a:cubicBezTo>
                    <a:cubicBezTo>
                      <a:pt x="1050844" y="913161"/>
                      <a:pt x="1450118" y="513889"/>
                      <a:pt x="1942689" y="513889"/>
                    </a:cubicBezTo>
                    <a:close/>
                    <a:moveTo>
                      <a:pt x="1942693" y="1951326"/>
                    </a:moveTo>
                    <a:cubicBezTo>
                      <a:pt x="1448936" y="1951326"/>
                      <a:pt x="987432" y="1981790"/>
                      <a:pt x="590589" y="2034831"/>
                    </a:cubicBezTo>
                    <a:cubicBezTo>
                      <a:pt x="819793" y="1900728"/>
                      <a:pt x="1338581" y="1807469"/>
                      <a:pt x="1942693" y="1807469"/>
                    </a:cubicBezTo>
                    <a:cubicBezTo>
                      <a:pt x="2546804" y="1807469"/>
                      <a:pt x="3065543" y="1900733"/>
                      <a:pt x="3294796" y="2034831"/>
                    </a:cubicBezTo>
                    <a:cubicBezTo>
                      <a:pt x="2898551" y="1981788"/>
                      <a:pt x="2436478" y="1951326"/>
                      <a:pt x="1942693" y="1951326"/>
                    </a:cubicBezTo>
                    <a:close/>
                  </a:path>
                </a:pathLst>
              </a:custGeom>
              <a:grpFill/>
              <a:ln w="9797"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D0491269-3889-6D54-41A4-DC34EA6E2B60}"/>
                  </a:ext>
                </a:extLst>
              </p:cNvPr>
              <p:cNvSpPr/>
              <p:nvPr/>
            </p:nvSpPr>
            <p:spPr>
              <a:xfrm>
                <a:off x="-3057764" y="4082239"/>
                <a:ext cx="248713" cy="248713"/>
              </a:xfrm>
              <a:custGeom>
                <a:avLst/>
                <a:gdLst>
                  <a:gd name="connsiteX0" fmla="*/ 124338 w 248713"/>
                  <a:gd name="connsiteY0" fmla="*/ 248713 h 248713"/>
                  <a:gd name="connsiteX1" fmla="*/ 248713 w 248713"/>
                  <a:gd name="connsiteY1" fmla="*/ 124378 h 248713"/>
                  <a:gd name="connsiteX2" fmla="*/ 220049 w 248713"/>
                  <a:gd name="connsiteY2" fmla="*/ 45121 h 248713"/>
                  <a:gd name="connsiteX3" fmla="*/ 124336 w 248713"/>
                  <a:gd name="connsiteY3" fmla="*/ 0 h 248713"/>
                  <a:gd name="connsiteX4" fmla="*/ 0 w 248713"/>
                  <a:gd name="connsiteY4" fmla="*/ 124335 h 248713"/>
                  <a:gd name="connsiteX5" fmla="*/ 124336 w 248713"/>
                  <a:gd name="connsiteY5" fmla="*/ 248710 h 2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13" h="248713">
                    <a:moveTo>
                      <a:pt x="124338" y="248713"/>
                    </a:moveTo>
                    <a:cubicBezTo>
                      <a:pt x="193224" y="248713"/>
                      <a:pt x="248713" y="193259"/>
                      <a:pt x="248713" y="124378"/>
                    </a:cubicBezTo>
                    <a:cubicBezTo>
                      <a:pt x="248713" y="94527"/>
                      <a:pt x="237730" y="66475"/>
                      <a:pt x="220049" y="45121"/>
                    </a:cubicBezTo>
                    <a:cubicBezTo>
                      <a:pt x="197507" y="17681"/>
                      <a:pt x="163370" y="0"/>
                      <a:pt x="124336" y="0"/>
                    </a:cubicBezTo>
                    <a:cubicBezTo>
                      <a:pt x="56061" y="0"/>
                      <a:pt x="0" y="55454"/>
                      <a:pt x="0" y="124335"/>
                    </a:cubicBezTo>
                    <a:cubicBezTo>
                      <a:pt x="-38" y="193260"/>
                      <a:pt x="56066" y="248710"/>
                      <a:pt x="124336" y="248710"/>
                    </a:cubicBezTo>
                    <a:close/>
                  </a:path>
                </a:pathLst>
              </a:custGeom>
              <a:solidFill>
                <a:schemeClr val="tx1"/>
              </a:solidFill>
              <a:ln w="9797"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497A7780-E8C5-0580-9672-A955E94990BD}"/>
                  </a:ext>
                </a:extLst>
              </p:cNvPr>
              <p:cNvSpPr/>
              <p:nvPr/>
            </p:nvSpPr>
            <p:spPr>
              <a:xfrm>
                <a:off x="-3004149" y="3818170"/>
                <a:ext cx="142058" cy="142058"/>
              </a:xfrm>
              <a:custGeom>
                <a:avLst/>
                <a:gdLst>
                  <a:gd name="connsiteX0" fmla="*/ 70723 w 142058"/>
                  <a:gd name="connsiteY0" fmla="*/ 142059 h 142058"/>
                  <a:gd name="connsiteX1" fmla="*/ 142059 w 142058"/>
                  <a:gd name="connsiteY1" fmla="*/ 70724 h 142058"/>
                  <a:gd name="connsiteX2" fmla="*/ 70723 w 142058"/>
                  <a:gd name="connsiteY2" fmla="*/ 0 h 142058"/>
                  <a:gd name="connsiteX3" fmla="*/ 0 w 142058"/>
                  <a:gd name="connsiteY3" fmla="*/ 70724 h 142058"/>
                  <a:gd name="connsiteX4" fmla="*/ 70723 w 142058"/>
                  <a:gd name="connsiteY4" fmla="*/ 142059 h 14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58" h="142058">
                    <a:moveTo>
                      <a:pt x="70723" y="142059"/>
                    </a:moveTo>
                    <a:cubicBezTo>
                      <a:pt x="109721" y="142059"/>
                      <a:pt x="142059" y="110371"/>
                      <a:pt x="142059" y="70724"/>
                    </a:cubicBezTo>
                    <a:cubicBezTo>
                      <a:pt x="142059" y="31726"/>
                      <a:pt x="109758" y="0"/>
                      <a:pt x="70723" y="0"/>
                    </a:cubicBezTo>
                    <a:cubicBezTo>
                      <a:pt x="31726" y="0"/>
                      <a:pt x="0" y="31688"/>
                      <a:pt x="0" y="70724"/>
                    </a:cubicBezTo>
                    <a:cubicBezTo>
                      <a:pt x="0" y="110372"/>
                      <a:pt x="31688" y="142059"/>
                      <a:pt x="70723" y="142059"/>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537" name="组合 536">
            <a:extLst>
              <a:ext uri="{FF2B5EF4-FFF2-40B4-BE49-F238E27FC236}">
                <a16:creationId xmlns:a16="http://schemas.microsoft.com/office/drawing/2014/main" id="{4A0A13C3-42B5-569D-D7C1-A38E68C6D8B3}"/>
              </a:ext>
            </a:extLst>
          </p:cNvPr>
          <p:cNvGrpSpPr/>
          <p:nvPr/>
        </p:nvGrpSpPr>
        <p:grpSpPr>
          <a:xfrm rot="362190">
            <a:off x="7870741" y="4376434"/>
            <a:ext cx="1295690" cy="1547495"/>
            <a:chOff x="-4756616" y="2636345"/>
            <a:chExt cx="3960257" cy="4729896"/>
          </a:xfrm>
        </p:grpSpPr>
        <p:sp>
          <p:nvSpPr>
            <p:cNvPr id="536" name="椭圆 535">
              <a:extLst>
                <a:ext uri="{FF2B5EF4-FFF2-40B4-BE49-F238E27FC236}">
                  <a16:creationId xmlns:a16="http://schemas.microsoft.com/office/drawing/2014/main" id="{E8C3E289-A163-983D-8E70-F6C2CDE55B56}"/>
                </a:ext>
              </a:extLst>
            </p:cNvPr>
            <p:cNvSpPr/>
            <p:nvPr/>
          </p:nvSpPr>
          <p:spPr>
            <a:xfrm>
              <a:off x="-4376688" y="2919492"/>
              <a:ext cx="3200400" cy="3235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5" name="组合 534">
              <a:extLst>
                <a:ext uri="{FF2B5EF4-FFF2-40B4-BE49-F238E27FC236}">
                  <a16:creationId xmlns:a16="http://schemas.microsoft.com/office/drawing/2014/main" id="{4A2D8407-31D9-8F92-F93E-D64EB5AF0DEA}"/>
                </a:ext>
              </a:extLst>
            </p:cNvPr>
            <p:cNvGrpSpPr/>
            <p:nvPr/>
          </p:nvGrpSpPr>
          <p:grpSpPr>
            <a:xfrm>
              <a:off x="-4756616" y="2636345"/>
              <a:ext cx="3960257" cy="4729896"/>
              <a:chOff x="-4756616" y="2636345"/>
              <a:chExt cx="3960257" cy="4729896"/>
            </a:xfrm>
            <a:solidFill>
              <a:srgbClr val="8052A0"/>
            </a:solidFill>
          </p:grpSpPr>
          <p:sp>
            <p:nvSpPr>
              <p:cNvPr id="495" name="任意多边形: 形状 494">
                <a:extLst>
                  <a:ext uri="{FF2B5EF4-FFF2-40B4-BE49-F238E27FC236}">
                    <a16:creationId xmlns:a16="http://schemas.microsoft.com/office/drawing/2014/main" id="{025CB491-153C-748F-4C43-A80CAF14D30C}"/>
                  </a:ext>
                </a:extLst>
              </p:cNvPr>
              <p:cNvSpPr/>
              <p:nvPr/>
            </p:nvSpPr>
            <p:spPr>
              <a:xfrm>
                <a:off x="-2500632" y="3712477"/>
                <a:ext cx="882702" cy="1109447"/>
              </a:xfrm>
              <a:custGeom>
                <a:avLst/>
                <a:gdLst>
                  <a:gd name="connsiteX0" fmla="*/ 441332 w 882702"/>
                  <a:gd name="connsiteY0" fmla="*/ 0 h 1109447"/>
                  <a:gd name="connsiteX1" fmla="*/ 0 w 882702"/>
                  <a:gd name="connsiteY1" fmla="*/ 554724 h 1109447"/>
                  <a:gd name="connsiteX2" fmla="*/ 441332 w 882702"/>
                  <a:gd name="connsiteY2" fmla="*/ 1109448 h 1109447"/>
                  <a:gd name="connsiteX3" fmla="*/ 882703 w 882702"/>
                  <a:gd name="connsiteY3" fmla="*/ 554724 h 1109447"/>
                  <a:gd name="connsiteX4" fmla="*/ 441332 w 882702"/>
                  <a:gd name="connsiteY4" fmla="*/ 0 h 1109447"/>
                  <a:gd name="connsiteX5" fmla="*/ 441332 w 882702"/>
                  <a:gd name="connsiteY5" fmla="*/ 775395 h 1109447"/>
                  <a:gd name="connsiteX6" fmla="*/ 265787 w 882702"/>
                  <a:gd name="connsiteY6" fmla="*/ 554734 h 1109447"/>
                  <a:gd name="connsiteX7" fmla="*/ 441332 w 882702"/>
                  <a:gd name="connsiteY7" fmla="*/ 334073 h 1109447"/>
                  <a:gd name="connsiteX8" fmla="*/ 616916 w 882702"/>
                  <a:gd name="connsiteY8" fmla="*/ 554734 h 1109447"/>
                  <a:gd name="connsiteX9" fmla="*/ 441332 w 882702"/>
                  <a:gd name="connsiteY9" fmla="*/ 775395 h 1109447"/>
                  <a:gd name="connsiteX10" fmla="*/ 669341 w 882702"/>
                  <a:gd name="connsiteY10" fmla="*/ 374290 h 1109447"/>
                  <a:gd name="connsiteX11" fmla="*/ 610213 w 882702"/>
                  <a:gd name="connsiteY11" fmla="*/ 300544 h 1109447"/>
                  <a:gd name="connsiteX12" fmla="*/ 669341 w 882702"/>
                  <a:gd name="connsiteY12" fmla="*/ 226186 h 1109447"/>
                  <a:gd name="connsiteX13" fmla="*/ 727856 w 882702"/>
                  <a:gd name="connsiteY13" fmla="*/ 300544 h 1109447"/>
                  <a:gd name="connsiteX14" fmla="*/ 669341 w 882702"/>
                  <a:gd name="connsiteY14" fmla="*/ 374290 h 11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702" h="1109447">
                    <a:moveTo>
                      <a:pt x="441332" y="0"/>
                    </a:moveTo>
                    <a:cubicBezTo>
                      <a:pt x="197471" y="0"/>
                      <a:pt x="0" y="248103"/>
                      <a:pt x="0" y="554724"/>
                    </a:cubicBezTo>
                    <a:cubicBezTo>
                      <a:pt x="0" y="861345"/>
                      <a:pt x="197510" y="1109448"/>
                      <a:pt x="441332" y="1109448"/>
                    </a:cubicBezTo>
                    <a:cubicBezTo>
                      <a:pt x="685192" y="1109448"/>
                      <a:pt x="882703" y="861345"/>
                      <a:pt x="882703" y="554724"/>
                    </a:cubicBezTo>
                    <a:cubicBezTo>
                      <a:pt x="882703" y="248103"/>
                      <a:pt x="685192" y="0"/>
                      <a:pt x="441332" y="0"/>
                    </a:cubicBezTo>
                    <a:close/>
                    <a:moveTo>
                      <a:pt x="441332" y="775395"/>
                    </a:moveTo>
                    <a:cubicBezTo>
                      <a:pt x="344394" y="775395"/>
                      <a:pt x="265787" y="676659"/>
                      <a:pt x="265787" y="554734"/>
                    </a:cubicBezTo>
                    <a:cubicBezTo>
                      <a:pt x="265787" y="432808"/>
                      <a:pt x="344431" y="334073"/>
                      <a:pt x="441332" y="334073"/>
                    </a:cubicBezTo>
                    <a:cubicBezTo>
                      <a:pt x="538270" y="334073"/>
                      <a:pt x="616916" y="432808"/>
                      <a:pt x="616916" y="554734"/>
                    </a:cubicBezTo>
                    <a:cubicBezTo>
                      <a:pt x="616916" y="676659"/>
                      <a:pt x="538272" y="775395"/>
                      <a:pt x="441332" y="775395"/>
                    </a:cubicBezTo>
                    <a:close/>
                    <a:moveTo>
                      <a:pt x="669341" y="374290"/>
                    </a:moveTo>
                    <a:cubicBezTo>
                      <a:pt x="637040" y="374290"/>
                      <a:pt x="610213" y="341378"/>
                      <a:pt x="610213" y="300544"/>
                    </a:cubicBezTo>
                    <a:cubicBezTo>
                      <a:pt x="610213" y="259711"/>
                      <a:pt x="637040" y="226186"/>
                      <a:pt x="669341" y="226186"/>
                    </a:cubicBezTo>
                    <a:cubicBezTo>
                      <a:pt x="701641" y="226186"/>
                      <a:pt x="727856" y="259711"/>
                      <a:pt x="727856" y="300544"/>
                    </a:cubicBezTo>
                    <a:cubicBezTo>
                      <a:pt x="727856" y="341378"/>
                      <a:pt x="701641" y="374290"/>
                      <a:pt x="669341" y="374290"/>
                    </a:cubicBezTo>
                    <a:close/>
                  </a:path>
                </a:pathLst>
              </a:custGeom>
              <a:solidFill>
                <a:schemeClr val="tx1"/>
              </a:solidFill>
              <a:ln w="9797"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6CE0CB55-15AA-44CE-3598-ED1EA8BBEAAE}"/>
                  </a:ext>
                </a:extLst>
              </p:cNvPr>
              <p:cNvSpPr/>
              <p:nvPr/>
            </p:nvSpPr>
            <p:spPr>
              <a:xfrm>
                <a:off x="-4756616" y="2636345"/>
                <a:ext cx="3960257" cy="4729896"/>
              </a:xfrm>
              <a:custGeom>
                <a:avLst/>
                <a:gdLst>
                  <a:gd name="connsiteX0" fmla="*/ 3684867 w 3960257"/>
                  <a:gd name="connsiteY0" fmla="*/ 1981977 h 4729896"/>
                  <a:gd name="connsiteX1" fmla="*/ 3575150 w 3960257"/>
                  <a:gd name="connsiteY1" fmla="*/ 1393119 h 4729896"/>
                  <a:gd name="connsiteX2" fmla="*/ 3698917 w 3960257"/>
                  <a:gd name="connsiteY2" fmla="*/ 1009081 h 4729896"/>
                  <a:gd name="connsiteX3" fmla="*/ 3286829 w 3960257"/>
                  <a:gd name="connsiteY3" fmla="*/ 868247 h 4729896"/>
                  <a:gd name="connsiteX4" fmla="*/ 3355715 w 3960257"/>
                  <a:gd name="connsiteY4" fmla="*/ 433617 h 4729896"/>
                  <a:gd name="connsiteX5" fmla="*/ 2779633 w 3960257"/>
                  <a:gd name="connsiteY5" fmla="*/ 433617 h 4729896"/>
                  <a:gd name="connsiteX6" fmla="*/ 2024949 w 3960257"/>
                  <a:gd name="connsiteY6" fmla="*/ 241573 h 4729896"/>
                  <a:gd name="connsiteX7" fmla="*/ 1979828 w 3960257"/>
                  <a:gd name="connsiteY7" fmla="*/ 155006 h 4729896"/>
                  <a:gd name="connsiteX8" fmla="*/ 1935320 w 3960257"/>
                  <a:gd name="connsiteY8" fmla="*/ 241573 h 4729896"/>
                  <a:gd name="connsiteX9" fmla="*/ 1180636 w 3960257"/>
                  <a:gd name="connsiteY9" fmla="*/ 433617 h 4729896"/>
                  <a:gd name="connsiteX10" fmla="*/ 604555 w 3960257"/>
                  <a:gd name="connsiteY10" fmla="*/ 433617 h 4729896"/>
                  <a:gd name="connsiteX11" fmla="*/ 673440 w 3960257"/>
                  <a:gd name="connsiteY11" fmla="*/ 868247 h 4729896"/>
                  <a:gd name="connsiteX12" fmla="*/ 261353 w 3960257"/>
                  <a:gd name="connsiteY12" fmla="*/ 1009081 h 4729896"/>
                  <a:gd name="connsiteX13" fmla="*/ 385120 w 3960257"/>
                  <a:gd name="connsiteY13" fmla="*/ 1393119 h 4729896"/>
                  <a:gd name="connsiteX14" fmla="*/ 275402 w 3960257"/>
                  <a:gd name="connsiteY14" fmla="*/ 1981977 h 4729896"/>
                  <a:gd name="connsiteX15" fmla="*/ 1082 w 3960257"/>
                  <a:gd name="connsiteY15" fmla="*/ 2378839 h 4729896"/>
                  <a:gd name="connsiteX16" fmla="*/ 316236 w 3960257"/>
                  <a:gd name="connsiteY16" fmla="*/ 2583659 h 4729896"/>
                  <a:gd name="connsiteX17" fmla="*/ 673450 w 3960257"/>
                  <a:gd name="connsiteY17" fmla="*/ 3057331 h 4729896"/>
                  <a:gd name="connsiteX18" fmla="*/ 727717 w 3960257"/>
                  <a:gd name="connsiteY18" fmla="*/ 3454193 h 4729896"/>
                  <a:gd name="connsiteX19" fmla="*/ 1194688 w 3960257"/>
                  <a:gd name="connsiteY19" fmla="*/ 3377386 h 4729896"/>
                  <a:gd name="connsiteX20" fmla="*/ 1324540 w 3960257"/>
                  <a:gd name="connsiteY20" fmla="*/ 3648032 h 4729896"/>
                  <a:gd name="connsiteX21" fmla="*/ 1355003 w 3960257"/>
                  <a:gd name="connsiteY21" fmla="*/ 4382592 h 4729896"/>
                  <a:gd name="connsiteX22" fmla="*/ 1265375 w 3960257"/>
                  <a:gd name="connsiteY22" fmla="*/ 4378306 h 4729896"/>
                  <a:gd name="connsiteX23" fmla="*/ 764878 w 3960257"/>
                  <a:gd name="connsiteY23" fmla="*/ 4627026 h 4729896"/>
                  <a:gd name="connsiteX24" fmla="*/ 1765852 w 3960257"/>
                  <a:gd name="connsiteY24" fmla="*/ 4627026 h 4729896"/>
                  <a:gd name="connsiteX25" fmla="*/ 1650618 w 3960257"/>
                  <a:gd name="connsiteY25" fmla="*/ 4468548 h 4729896"/>
                  <a:gd name="connsiteX26" fmla="*/ 1616481 w 3960257"/>
                  <a:gd name="connsiteY26" fmla="*/ 3657187 h 4729896"/>
                  <a:gd name="connsiteX27" fmla="*/ 1770708 w 3960257"/>
                  <a:gd name="connsiteY27" fmla="*/ 3518185 h 4729896"/>
                  <a:gd name="connsiteX28" fmla="*/ 1979818 w 3960257"/>
                  <a:gd name="connsiteY28" fmla="*/ 3784580 h 4729896"/>
                  <a:gd name="connsiteX29" fmla="*/ 2189535 w 3960257"/>
                  <a:gd name="connsiteY29" fmla="*/ 3518185 h 4729896"/>
                  <a:gd name="connsiteX30" fmla="*/ 2343762 w 3960257"/>
                  <a:gd name="connsiteY30" fmla="*/ 3657187 h 4729896"/>
                  <a:gd name="connsiteX31" fmla="*/ 2309625 w 3960257"/>
                  <a:gd name="connsiteY31" fmla="*/ 4468548 h 4729896"/>
                  <a:gd name="connsiteX32" fmla="*/ 2194391 w 3960257"/>
                  <a:gd name="connsiteY32" fmla="*/ 4627026 h 4729896"/>
                  <a:gd name="connsiteX33" fmla="*/ 3195365 w 3960257"/>
                  <a:gd name="connsiteY33" fmla="*/ 4627026 h 4729896"/>
                  <a:gd name="connsiteX34" fmla="*/ 2694868 w 3960257"/>
                  <a:gd name="connsiteY34" fmla="*/ 4378306 h 4729896"/>
                  <a:gd name="connsiteX35" fmla="*/ 2605278 w 3960257"/>
                  <a:gd name="connsiteY35" fmla="*/ 4382592 h 4729896"/>
                  <a:gd name="connsiteX36" fmla="*/ 2635741 w 3960257"/>
                  <a:gd name="connsiteY36" fmla="*/ 3648032 h 4729896"/>
                  <a:gd name="connsiteX37" fmla="*/ 2765593 w 3960257"/>
                  <a:gd name="connsiteY37" fmla="*/ 3377386 h 4729896"/>
                  <a:gd name="connsiteX38" fmla="*/ 3232525 w 3960257"/>
                  <a:gd name="connsiteY38" fmla="*/ 3454193 h 4729896"/>
                  <a:gd name="connsiteX39" fmla="*/ 3286792 w 3960257"/>
                  <a:gd name="connsiteY39" fmla="*/ 3057331 h 4729896"/>
                  <a:gd name="connsiteX40" fmla="*/ 3644006 w 3960257"/>
                  <a:gd name="connsiteY40" fmla="*/ 2583659 h 4729896"/>
                  <a:gd name="connsiteX41" fmla="*/ 3959160 w 3960257"/>
                  <a:gd name="connsiteY41" fmla="*/ 2378839 h 4729896"/>
                  <a:gd name="connsiteX42" fmla="*/ 3684918 w 3960257"/>
                  <a:gd name="connsiteY42" fmla="*/ 1981977 h 4729896"/>
                  <a:gd name="connsiteX43" fmla="*/ 593575 w 3960257"/>
                  <a:gd name="connsiteY43" fmla="*/ 1630847 h 4729896"/>
                  <a:gd name="connsiteX44" fmla="*/ 1262916 w 3960257"/>
                  <a:gd name="connsiteY44" fmla="*/ 788979 h 4729896"/>
                  <a:gd name="connsiteX45" fmla="*/ 1932256 w 3960257"/>
                  <a:gd name="connsiteY45" fmla="*/ 1630847 h 4729896"/>
                  <a:gd name="connsiteX46" fmla="*/ 1262916 w 3960257"/>
                  <a:gd name="connsiteY46" fmla="*/ 2472716 h 4729896"/>
                  <a:gd name="connsiteX47" fmla="*/ 593575 w 3960257"/>
                  <a:gd name="connsiteY47" fmla="*/ 1630847 h 4729896"/>
                  <a:gd name="connsiteX48" fmla="*/ 2314443 w 3960257"/>
                  <a:gd name="connsiteY48" fmla="*/ 3029879 h 4729896"/>
                  <a:gd name="connsiteX49" fmla="*/ 2314443 w 3960257"/>
                  <a:gd name="connsiteY49" fmla="*/ 3256634 h 4729896"/>
                  <a:gd name="connsiteX50" fmla="*/ 2026113 w 3960257"/>
                  <a:gd name="connsiteY50" fmla="*/ 3302367 h 4729896"/>
                  <a:gd name="connsiteX51" fmla="*/ 2026113 w 3960257"/>
                  <a:gd name="connsiteY51" fmla="*/ 3077415 h 4729896"/>
                  <a:gd name="connsiteX52" fmla="*/ 1979768 w 3960257"/>
                  <a:gd name="connsiteY52" fmla="*/ 3079252 h 4729896"/>
                  <a:gd name="connsiteX53" fmla="*/ 1934035 w 3960257"/>
                  <a:gd name="connsiteY53" fmla="*/ 3077415 h 4729896"/>
                  <a:gd name="connsiteX54" fmla="*/ 1934035 w 3960257"/>
                  <a:gd name="connsiteY54" fmla="*/ 3302367 h 4729896"/>
                  <a:gd name="connsiteX55" fmla="*/ 1645705 w 3960257"/>
                  <a:gd name="connsiteY55" fmla="*/ 3256634 h 4729896"/>
                  <a:gd name="connsiteX56" fmla="*/ 1645705 w 3960257"/>
                  <a:gd name="connsiteY56" fmla="*/ 3029879 h 4729896"/>
                  <a:gd name="connsiteX57" fmla="*/ 1163499 w 3960257"/>
                  <a:gd name="connsiteY57" fmla="*/ 2682423 h 4729896"/>
                  <a:gd name="connsiteX58" fmla="*/ 1979758 w 3960257"/>
                  <a:gd name="connsiteY58" fmla="*/ 2857391 h 4729896"/>
                  <a:gd name="connsiteX59" fmla="*/ 2796634 w 3960257"/>
                  <a:gd name="connsiteY59" fmla="*/ 2682423 h 4729896"/>
                  <a:gd name="connsiteX60" fmla="*/ 2314428 w 3960257"/>
                  <a:gd name="connsiteY60" fmla="*/ 3029879 h 4729896"/>
                  <a:gd name="connsiteX61" fmla="*/ 2697257 w 3960257"/>
                  <a:gd name="connsiteY61" fmla="*/ 2472706 h 4729896"/>
                  <a:gd name="connsiteX62" fmla="*/ 2027916 w 3960257"/>
                  <a:gd name="connsiteY62" fmla="*/ 1630837 h 4729896"/>
                  <a:gd name="connsiteX63" fmla="*/ 2697257 w 3960257"/>
                  <a:gd name="connsiteY63" fmla="*/ 788969 h 4729896"/>
                  <a:gd name="connsiteX64" fmla="*/ 3366598 w 3960257"/>
                  <a:gd name="connsiteY64" fmla="*/ 1630837 h 4729896"/>
                  <a:gd name="connsiteX65" fmla="*/ 2697257 w 3960257"/>
                  <a:gd name="connsiteY65" fmla="*/ 2472706 h 472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960257" h="4729896">
                    <a:moveTo>
                      <a:pt x="3684867" y="1981977"/>
                    </a:moveTo>
                    <a:cubicBezTo>
                      <a:pt x="4137789" y="1892348"/>
                      <a:pt x="3959795" y="1438813"/>
                      <a:pt x="3575150" y="1393119"/>
                    </a:cubicBezTo>
                    <a:cubicBezTo>
                      <a:pt x="3739751" y="1354696"/>
                      <a:pt x="3781193" y="1124276"/>
                      <a:pt x="3698917" y="1009081"/>
                    </a:cubicBezTo>
                    <a:cubicBezTo>
                      <a:pt x="3616636" y="893847"/>
                      <a:pt x="3423989" y="868247"/>
                      <a:pt x="3286829" y="868247"/>
                    </a:cubicBezTo>
                    <a:cubicBezTo>
                      <a:pt x="3478873" y="804221"/>
                      <a:pt x="3492873" y="548811"/>
                      <a:pt x="3355715" y="433617"/>
                    </a:cubicBezTo>
                    <a:cubicBezTo>
                      <a:pt x="3191113" y="318383"/>
                      <a:pt x="2944235" y="356809"/>
                      <a:pt x="2779633" y="433617"/>
                    </a:cubicBezTo>
                    <a:cubicBezTo>
                      <a:pt x="2930186" y="-14446"/>
                      <a:pt x="2138341" y="-175374"/>
                      <a:pt x="2024949" y="241573"/>
                    </a:cubicBezTo>
                    <a:cubicBezTo>
                      <a:pt x="2011555" y="211110"/>
                      <a:pt x="1996897" y="182445"/>
                      <a:pt x="1979828" y="155006"/>
                    </a:cubicBezTo>
                    <a:cubicBezTo>
                      <a:pt x="1963372" y="182446"/>
                      <a:pt x="1948753" y="211073"/>
                      <a:pt x="1935320" y="241573"/>
                    </a:cubicBezTo>
                    <a:cubicBezTo>
                      <a:pt x="1821928" y="-175384"/>
                      <a:pt x="1030084" y="-14456"/>
                      <a:pt x="1180636" y="433617"/>
                    </a:cubicBezTo>
                    <a:cubicBezTo>
                      <a:pt x="1016035" y="356809"/>
                      <a:pt x="769156" y="318383"/>
                      <a:pt x="604555" y="433617"/>
                    </a:cubicBezTo>
                    <a:cubicBezTo>
                      <a:pt x="467395" y="548851"/>
                      <a:pt x="480787" y="804262"/>
                      <a:pt x="673440" y="868247"/>
                    </a:cubicBezTo>
                    <a:cubicBezTo>
                      <a:pt x="536280" y="868247"/>
                      <a:pt x="343629" y="893850"/>
                      <a:pt x="261353" y="1009081"/>
                    </a:cubicBezTo>
                    <a:cubicBezTo>
                      <a:pt x="179076" y="1124312"/>
                      <a:pt x="220518" y="1354734"/>
                      <a:pt x="385120" y="1393119"/>
                    </a:cubicBezTo>
                    <a:cubicBezTo>
                      <a:pt x="465" y="1438853"/>
                      <a:pt x="-177530" y="1892392"/>
                      <a:pt x="275402" y="1981977"/>
                    </a:cubicBezTo>
                    <a:cubicBezTo>
                      <a:pt x="110800" y="2067319"/>
                      <a:pt x="-12928" y="2225220"/>
                      <a:pt x="1082" y="2378839"/>
                    </a:cubicBezTo>
                    <a:cubicBezTo>
                      <a:pt x="14477" y="2532459"/>
                      <a:pt x="151635" y="2673292"/>
                      <a:pt x="316236" y="2583659"/>
                    </a:cubicBezTo>
                    <a:cubicBezTo>
                      <a:pt x="193086" y="2839687"/>
                      <a:pt x="330243" y="3210940"/>
                      <a:pt x="673450" y="3057331"/>
                    </a:cubicBezTo>
                    <a:cubicBezTo>
                      <a:pt x="596642" y="3201799"/>
                      <a:pt x="632003" y="3377384"/>
                      <a:pt x="727717" y="3454193"/>
                    </a:cubicBezTo>
                    <a:cubicBezTo>
                      <a:pt x="865485" y="3556603"/>
                      <a:pt x="1073988" y="3524917"/>
                      <a:pt x="1194688" y="3377386"/>
                    </a:cubicBezTo>
                    <a:cubicBezTo>
                      <a:pt x="1189216" y="3504170"/>
                      <a:pt x="1244057" y="3597439"/>
                      <a:pt x="1324540" y="3648032"/>
                    </a:cubicBezTo>
                    <a:cubicBezTo>
                      <a:pt x="1334911" y="3893078"/>
                      <a:pt x="1344670" y="4138153"/>
                      <a:pt x="1355003" y="4382592"/>
                    </a:cubicBezTo>
                    <a:cubicBezTo>
                      <a:pt x="1325726" y="4380143"/>
                      <a:pt x="1295875" y="4378306"/>
                      <a:pt x="1265375" y="4378306"/>
                    </a:cubicBezTo>
                    <a:cubicBezTo>
                      <a:pt x="989213" y="4378306"/>
                      <a:pt x="764878" y="4489866"/>
                      <a:pt x="764878" y="4627026"/>
                    </a:cubicBezTo>
                    <a:cubicBezTo>
                      <a:pt x="764878" y="4764186"/>
                      <a:pt x="1765852" y="4764186"/>
                      <a:pt x="1765852" y="4627026"/>
                    </a:cubicBezTo>
                    <a:cubicBezTo>
                      <a:pt x="1765852" y="4566674"/>
                      <a:pt x="1722568" y="4511224"/>
                      <a:pt x="1650618" y="4468548"/>
                    </a:cubicBezTo>
                    <a:cubicBezTo>
                      <a:pt x="1639022" y="4197901"/>
                      <a:pt x="1628077" y="3927833"/>
                      <a:pt x="1616481" y="3657187"/>
                    </a:cubicBezTo>
                    <a:cubicBezTo>
                      <a:pt x="1673772" y="3629135"/>
                      <a:pt x="1727424" y="3584054"/>
                      <a:pt x="1770708" y="3518185"/>
                    </a:cubicBezTo>
                    <a:cubicBezTo>
                      <a:pt x="1781079" y="3672412"/>
                      <a:pt x="1868875" y="3757147"/>
                      <a:pt x="1979818" y="3784580"/>
                    </a:cubicBezTo>
                    <a:cubicBezTo>
                      <a:pt x="2091378" y="3757140"/>
                      <a:pt x="2179170" y="3672412"/>
                      <a:pt x="2189535" y="3518185"/>
                    </a:cubicBezTo>
                    <a:cubicBezTo>
                      <a:pt x="2232819" y="3584011"/>
                      <a:pt x="2286473" y="3629128"/>
                      <a:pt x="2343762" y="3657187"/>
                    </a:cubicBezTo>
                    <a:cubicBezTo>
                      <a:pt x="2332166" y="3927833"/>
                      <a:pt x="2321221" y="4197901"/>
                      <a:pt x="2309625" y="4468548"/>
                    </a:cubicBezTo>
                    <a:cubicBezTo>
                      <a:pt x="2237677" y="4511219"/>
                      <a:pt x="2194391" y="4566715"/>
                      <a:pt x="2194391" y="4627026"/>
                    </a:cubicBezTo>
                    <a:cubicBezTo>
                      <a:pt x="2194391" y="4764186"/>
                      <a:pt x="3195365" y="4764186"/>
                      <a:pt x="3195365" y="4627026"/>
                    </a:cubicBezTo>
                    <a:cubicBezTo>
                      <a:pt x="3195365" y="4489866"/>
                      <a:pt x="2971030" y="4378306"/>
                      <a:pt x="2694868" y="4378306"/>
                    </a:cubicBezTo>
                    <a:cubicBezTo>
                      <a:pt x="2664405" y="4378306"/>
                      <a:pt x="2634516" y="4380143"/>
                      <a:pt x="2605278" y="4382592"/>
                    </a:cubicBezTo>
                    <a:cubicBezTo>
                      <a:pt x="2615649" y="4138124"/>
                      <a:pt x="2625408" y="3893078"/>
                      <a:pt x="2635741" y="3648032"/>
                    </a:cubicBezTo>
                    <a:cubicBezTo>
                      <a:pt x="2716223" y="3597438"/>
                      <a:pt x="2771060" y="3504170"/>
                      <a:pt x="2765593" y="3377386"/>
                    </a:cubicBezTo>
                    <a:cubicBezTo>
                      <a:pt x="2886294" y="3524921"/>
                      <a:pt x="3094796" y="3556605"/>
                      <a:pt x="3232525" y="3454193"/>
                    </a:cubicBezTo>
                    <a:cubicBezTo>
                      <a:pt x="3328238" y="3377386"/>
                      <a:pt x="3363601" y="3201799"/>
                      <a:pt x="3286792" y="3057331"/>
                    </a:cubicBezTo>
                    <a:cubicBezTo>
                      <a:pt x="3629995" y="3210950"/>
                      <a:pt x="3767155" y="2839687"/>
                      <a:pt x="3644006" y="2583659"/>
                    </a:cubicBezTo>
                    <a:cubicBezTo>
                      <a:pt x="3808607" y="2673248"/>
                      <a:pt x="3945767" y="2532453"/>
                      <a:pt x="3959160" y="2378839"/>
                    </a:cubicBezTo>
                    <a:cubicBezTo>
                      <a:pt x="3973282" y="2225220"/>
                      <a:pt x="3849520" y="2067320"/>
                      <a:pt x="3684918" y="1981977"/>
                    </a:cubicBezTo>
                    <a:close/>
                    <a:moveTo>
                      <a:pt x="593575" y="1630847"/>
                    </a:moveTo>
                    <a:cubicBezTo>
                      <a:pt x="593575" y="1165708"/>
                      <a:pt x="893495" y="788979"/>
                      <a:pt x="1262916" y="788979"/>
                    </a:cubicBezTo>
                    <a:cubicBezTo>
                      <a:pt x="1632954" y="788979"/>
                      <a:pt x="1932256" y="1165708"/>
                      <a:pt x="1932256" y="1630847"/>
                    </a:cubicBezTo>
                    <a:cubicBezTo>
                      <a:pt x="1932256" y="2095986"/>
                      <a:pt x="1632944" y="2472716"/>
                      <a:pt x="1262916" y="2472716"/>
                    </a:cubicBezTo>
                    <a:cubicBezTo>
                      <a:pt x="893495" y="2472716"/>
                      <a:pt x="593575" y="2095986"/>
                      <a:pt x="593575" y="1630847"/>
                    </a:cubicBezTo>
                    <a:close/>
                    <a:moveTo>
                      <a:pt x="2314443" y="3029879"/>
                    </a:moveTo>
                    <a:lnTo>
                      <a:pt x="2314443" y="3256634"/>
                    </a:lnTo>
                    <a:lnTo>
                      <a:pt x="2026113" y="3302367"/>
                    </a:lnTo>
                    <a:lnTo>
                      <a:pt x="2026113" y="3077415"/>
                    </a:lnTo>
                    <a:cubicBezTo>
                      <a:pt x="2010882" y="3078027"/>
                      <a:pt x="1995650" y="3079252"/>
                      <a:pt x="1979768" y="3079252"/>
                    </a:cubicBezTo>
                    <a:cubicBezTo>
                      <a:pt x="1964536" y="3079252"/>
                      <a:pt x="1949305" y="3078027"/>
                      <a:pt x="1934035" y="3077415"/>
                    </a:cubicBezTo>
                    <a:lnTo>
                      <a:pt x="1934035" y="3302367"/>
                    </a:lnTo>
                    <a:lnTo>
                      <a:pt x="1645705" y="3256634"/>
                    </a:lnTo>
                    <a:lnTo>
                      <a:pt x="1645705" y="3029879"/>
                    </a:lnTo>
                    <a:cubicBezTo>
                      <a:pt x="1432960" y="2964667"/>
                      <a:pt x="1260442" y="2839677"/>
                      <a:pt x="1163499" y="2682423"/>
                    </a:cubicBezTo>
                    <a:cubicBezTo>
                      <a:pt x="1376852" y="2790917"/>
                      <a:pt x="1663996" y="2857391"/>
                      <a:pt x="1979758" y="2857391"/>
                    </a:cubicBezTo>
                    <a:cubicBezTo>
                      <a:pt x="2296137" y="2857391"/>
                      <a:pt x="2583281" y="2790954"/>
                      <a:pt x="2796634" y="2682423"/>
                    </a:cubicBezTo>
                    <a:cubicBezTo>
                      <a:pt x="2699696" y="2839677"/>
                      <a:pt x="2527173" y="2964630"/>
                      <a:pt x="2314428" y="3029879"/>
                    </a:cubicBezTo>
                    <a:close/>
                    <a:moveTo>
                      <a:pt x="2697257" y="2472706"/>
                    </a:moveTo>
                    <a:cubicBezTo>
                      <a:pt x="2327219" y="2472706"/>
                      <a:pt x="2027916" y="2095976"/>
                      <a:pt x="2027916" y="1630837"/>
                    </a:cubicBezTo>
                    <a:cubicBezTo>
                      <a:pt x="2027916" y="1165698"/>
                      <a:pt x="2327228" y="788969"/>
                      <a:pt x="2697257" y="788969"/>
                    </a:cubicBezTo>
                    <a:cubicBezTo>
                      <a:pt x="3066678" y="788969"/>
                      <a:pt x="3366598" y="1165698"/>
                      <a:pt x="3366598" y="1630837"/>
                    </a:cubicBezTo>
                    <a:cubicBezTo>
                      <a:pt x="3366598" y="2095976"/>
                      <a:pt x="3066678" y="2472706"/>
                      <a:pt x="2697257" y="2472706"/>
                    </a:cubicBezTo>
                    <a:close/>
                  </a:path>
                </a:pathLst>
              </a:custGeom>
              <a:grpFill/>
              <a:ln w="9797"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E8BC3127-7E56-0DE7-D680-4E8CF1F3B95F}"/>
                  </a:ext>
                </a:extLst>
              </p:cNvPr>
              <p:cNvSpPr/>
              <p:nvPr/>
            </p:nvSpPr>
            <p:spPr>
              <a:xfrm>
                <a:off x="-3935003" y="3712468"/>
                <a:ext cx="882663" cy="1109448"/>
              </a:xfrm>
              <a:custGeom>
                <a:avLst/>
                <a:gdLst>
                  <a:gd name="connsiteX0" fmla="*/ 882664 w 882663"/>
                  <a:gd name="connsiteY0" fmla="*/ 554724 h 1109448"/>
                  <a:gd name="connsiteX1" fmla="*/ 441332 w 882663"/>
                  <a:gd name="connsiteY1" fmla="*/ 0 h 1109448"/>
                  <a:gd name="connsiteX2" fmla="*/ 0 w 882663"/>
                  <a:gd name="connsiteY2" fmla="*/ 554724 h 1109448"/>
                  <a:gd name="connsiteX3" fmla="*/ 441332 w 882663"/>
                  <a:gd name="connsiteY3" fmla="*/ 1109448 h 1109448"/>
                  <a:gd name="connsiteX4" fmla="*/ 882664 w 882663"/>
                  <a:gd name="connsiteY4" fmla="*/ 554724 h 1109448"/>
                  <a:gd name="connsiteX5" fmla="*/ 213323 w 882663"/>
                  <a:gd name="connsiteY5" fmla="*/ 374280 h 1109448"/>
                  <a:gd name="connsiteX6" fmla="*/ 154195 w 882663"/>
                  <a:gd name="connsiteY6" fmla="*/ 300534 h 1109448"/>
                  <a:gd name="connsiteX7" fmla="*/ 213323 w 882663"/>
                  <a:gd name="connsiteY7" fmla="*/ 226176 h 1109448"/>
                  <a:gd name="connsiteX8" fmla="*/ 271838 w 882663"/>
                  <a:gd name="connsiteY8" fmla="*/ 300534 h 1109448"/>
                  <a:gd name="connsiteX9" fmla="*/ 213323 w 882663"/>
                  <a:gd name="connsiteY9" fmla="*/ 374280 h 1109448"/>
                  <a:gd name="connsiteX10" fmla="*/ 265753 w 882663"/>
                  <a:gd name="connsiteY10" fmla="*/ 554724 h 1109448"/>
                  <a:gd name="connsiteX11" fmla="*/ 441338 w 882663"/>
                  <a:gd name="connsiteY11" fmla="*/ 334063 h 1109448"/>
                  <a:gd name="connsiteX12" fmla="*/ 616922 w 882663"/>
                  <a:gd name="connsiteY12" fmla="*/ 554724 h 1109448"/>
                  <a:gd name="connsiteX13" fmla="*/ 441338 w 882663"/>
                  <a:gd name="connsiteY13" fmla="*/ 775385 h 1109448"/>
                  <a:gd name="connsiteX14" fmla="*/ 265753 w 882663"/>
                  <a:gd name="connsiteY14" fmla="*/ 554724 h 110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663" h="1109448">
                    <a:moveTo>
                      <a:pt x="882664" y="554724"/>
                    </a:moveTo>
                    <a:cubicBezTo>
                      <a:pt x="882664" y="248103"/>
                      <a:pt x="685153" y="0"/>
                      <a:pt x="441332" y="0"/>
                    </a:cubicBezTo>
                    <a:cubicBezTo>
                      <a:pt x="197471" y="0"/>
                      <a:pt x="0" y="248103"/>
                      <a:pt x="0" y="554724"/>
                    </a:cubicBezTo>
                    <a:cubicBezTo>
                      <a:pt x="0" y="861345"/>
                      <a:pt x="197510" y="1109448"/>
                      <a:pt x="441332" y="1109448"/>
                    </a:cubicBezTo>
                    <a:cubicBezTo>
                      <a:pt x="685153" y="1109448"/>
                      <a:pt x="882664" y="861345"/>
                      <a:pt x="882664" y="554724"/>
                    </a:cubicBezTo>
                    <a:close/>
                    <a:moveTo>
                      <a:pt x="213323" y="374280"/>
                    </a:moveTo>
                    <a:cubicBezTo>
                      <a:pt x="181023" y="374280"/>
                      <a:pt x="154195" y="341368"/>
                      <a:pt x="154195" y="300534"/>
                    </a:cubicBezTo>
                    <a:cubicBezTo>
                      <a:pt x="154195" y="259701"/>
                      <a:pt x="181023" y="226176"/>
                      <a:pt x="213323" y="226176"/>
                    </a:cubicBezTo>
                    <a:cubicBezTo>
                      <a:pt x="245623" y="226176"/>
                      <a:pt x="271838" y="259701"/>
                      <a:pt x="271838" y="300534"/>
                    </a:cubicBezTo>
                    <a:cubicBezTo>
                      <a:pt x="271838" y="341368"/>
                      <a:pt x="245623" y="374280"/>
                      <a:pt x="213323" y="374280"/>
                    </a:cubicBezTo>
                    <a:close/>
                    <a:moveTo>
                      <a:pt x="265753" y="554724"/>
                    </a:moveTo>
                    <a:cubicBezTo>
                      <a:pt x="265753" y="432799"/>
                      <a:pt x="344398" y="334063"/>
                      <a:pt x="441338" y="334063"/>
                    </a:cubicBezTo>
                    <a:cubicBezTo>
                      <a:pt x="538278" y="334063"/>
                      <a:pt x="616922" y="432799"/>
                      <a:pt x="616922" y="554724"/>
                    </a:cubicBezTo>
                    <a:cubicBezTo>
                      <a:pt x="616922" y="676649"/>
                      <a:pt x="538278" y="775385"/>
                      <a:pt x="441338" y="775385"/>
                    </a:cubicBezTo>
                    <a:cubicBezTo>
                      <a:pt x="344398" y="775385"/>
                      <a:pt x="265753" y="676649"/>
                      <a:pt x="265753" y="554724"/>
                    </a:cubicBezTo>
                    <a:close/>
                  </a:path>
                </a:pathLst>
              </a:custGeom>
              <a:solidFill>
                <a:schemeClr val="tx1"/>
              </a:solidFill>
              <a:ln w="9797" cap="flat">
                <a:noFill/>
                <a:prstDash val="solid"/>
                <a:miter/>
              </a:ln>
            </p:spPr>
            <p:txBody>
              <a:bodyPr rtlCol="0" anchor="ctr"/>
              <a:lstStyle/>
              <a:p>
                <a:endParaRPr lang="zh-CN" altLang="en-US"/>
              </a:p>
            </p:txBody>
          </p:sp>
        </p:grpSp>
      </p:grpSp>
      <p:sp>
        <p:nvSpPr>
          <p:cNvPr id="572" name="任意多边形: 形状 571">
            <a:extLst>
              <a:ext uri="{FF2B5EF4-FFF2-40B4-BE49-F238E27FC236}">
                <a16:creationId xmlns:a16="http://schemas.microsoft.com/office/drawing/2014/main" id="{C8E9E47D-F315-4F2E-49F8-470CCA3E4962}"/>
              </a:ext>
            </a:extLst>
          </p:cNvPr>
          <p:cNvSpPr>
            <a:spLocks noChangeAspect="1"/>
          </p:cNvSpPr>
          <p:nvPr/>
        </p:nvSpPr>
        <p:spPr>
          <a:xfrm>
            <a:off x="2870192" y="1234438"/>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D1D542A6-38A6-B7ED-4692-4BF5F130CC3A}"/>
              </a:ext>
            </a:extLst>
          </p:cNvPr>
          <p:cNvSpPr>
            <a:spLocks noChangeAspect="1"/>
          </p:cNvSpPr>
          <p:nvPr/>
        </p:nvSpPr>
        <p:spPr>
          <a:xfrm>
            <a:off x="3530997" y="3271629"/>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E8BEDF34-F999-5C6E-4BB2-06FF717C47DF}"/>
              </a:ext>
            </a:extLst>
          </p:cNvPr>
          <p:cNvSpPr>
            <a:spLocks noChangeAspect="1"/>
          </p:cNvSpPr>
          <p:nvPr/>
        </p:nvSpPr>
        <p:spPr>
          <a:xfrm rot="2700000">
            <a:off x="9228171" y="1034841"/>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DB9733A9-B446-FA0A-51F5-C08BC6DF1C4C}"/>
              </a:ext>
            </a:extLst>
          </p:cNvPr>
          <p:cNvSpPr>
            <a:spLocks noChangeAspect="1"/>
          </p:cNvSpPr>
          <p:nvPr/>
        </p:nvSpPr>
        <p:spPr>
          <a:xfrm rot="2700000">
            <a:off x="5360438" y="5863843"/>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B82C4143-EFB4-A81A-B519-17A01A86A6CD}"/>
              </a:ext>
            </a:extLst>
          </p:cNvPr>
          <p:cNvSpPr/>
          <p:nvPr/>
        </p:nvSpPr>
        <p:spPr>
          <a:xfrm>
            <a:off x="9906503" y="2509680"/>
            <a:ext cx="126544" cy="126577"/>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646C68CA-83B0-D4FC-CF79-10F3BFCBCD0C}"/>
              </a:ext>
            </a:extLst>
          </p:cNvPr>
          <p:cNvSpPr>
            <a:spLocks noChangeAspect="1"/>
          </p:cNvSpPr>
          <p:nvPr/>
        </p:nvSpPr>
        <p:spPr>
          <a:xfrm rot="2700000">
            <a:off x="6857769" y="398534"/>
            <a:ext cx="143962" cy="144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693" name="组合 692">
            <a:extLst>
              <a:ext uri="{FF2B5EF4-FFF2-40B4-BE49-F238E27FC236}">
                <a16:creationId xmlns:a16="http://schemas.microsoft.com/office/drawing/2014/main" id="{79AFA143-48E3-0664-AFB0-76DB66B88AE6}"/>
              </a:ext>
            </a:extLst>
          </p:cNvPr>
          <p:cNvGrpSpPr/>
          <p:nvPr/>
        </p:nvGrpSpPr>
        <p:grpSpPr>
          <a:xfrm>
            <a:off x="576831" y="348342"/>
            <a:ext cx="11315972" cy="6238873"/>
            <a:chOff x="576831" y="348342"/>
            <a:chExt cx="11315972" cy="6238873"/>
          </a:xfrm>
        </p:grpSpPr>
        <p:sp>
          <p:nvSpPr>
            <p:cNvPr id="678" name="椭圆 677">
              <a:extLst>
                <a:ext uri="{FF2B5EF4-FFF2-40B4-BE49-F238E27FC236}">
                  <a16:creationId xmlns:a16="http://schemas.microsoft.com/office/drawing/2014/main" id="{0EA0BD3B-ECED-C73C-9115-6C2A626BBA84}"/>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8" name="椭圆 617">
              <a:extLst>
                <a:ext uri="{FF2B5EF4-FFF2-40B4-BE49-F238E27FC236}">
                  <a16:creationId xmlns:a16="http://schemas.microsoft.com/office/drawing/2014/main" id="{7974A2F1-BAEA-F24D-FEB7-FAECB87D41F3}"/>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9" name="椭圆 618">
              <a:extLst>
                <a:ext uri="{FF2B5EF4-FFF2-40B4-BE49-F238E27FC236}">
                  <a16:creationId xmlns:a16="http://schemas.microsoft.com/office/drawing/2014/main" id="{FE119A5B-E0BB-308F-80E7-64FF67721C1C}"/>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椭圆 619">
              <a:extLst>
                <a:ext uri="{FF2B5EF4-FFF2-40B4-BE49-F238E27FC236}">
                  <a16:creationId xmlns:a16="http://schemas.microsoft.com/office/drawing/2014/main" id="{F248C99E-C1D5-B1B7-3D4A-A2E52EFDB390}"/>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1" name="椭圆 620">
              <a:extLst>
                <a:ext uri="{FF2B5EF4-FFF2-40B4-BE49-F238E27FC236}">
                  <a16:creationId xmlns:a16="http://schemas.microsoft.com/office/drawing/2014/main" id="{19AE0318-9DD3-3A33-FF48-017A84E11114}"/>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椭圆 621">
              <a:extLst>
                <a:ext uri="{FF2B5EF4-FFF2-40B4-BE49-F238E27FC236}">
                  <a16:creationId xmlns:a16="http://schemas.microsoft.com/office/drawing/2014/main" id="{7C5FBDA5-FF97-A941-1B33-22D19832CD85}"/>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椭圆 622">
              <a:extLst>
                <a:ext uri="{FF2B5EF4-FFF2-40B4-BE49-F238E27FC236}">
                  <a16:creationId xmlns:a16="http://schemas.microsoft.com/office/drawing/2014/main" id="{2C7D69BE-0471-AEAD-666B-BED8040CFD60}"/>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椭圆 623">
              <a:extLst>
                <a:ext uri="{FF2B5EF4-FFF2-40B4-BE49-F238E27FC236}">
                  <a16:creationId xmlns:a16="http://schemas.microsoft.com/office/drawing/2014/main" id="{811C72C9-7A48-A61C-8B34-257C41E1AFC1}"/>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5" name="椭圆 624">
              <a:extLst>
                <a:ext uri="{FF2B5EF4-FFF2-40B4-BE49-F238E27FC236}">
                  <a16:creationId xmlns:a16="http://schemas.microsoft.com/office/drawing/2014/main" id="{9EDC01B5-31EC-1B65-31F5-0DA4E51F240C}"/>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6" name="椭圆 625">
              <a:extLst>
                <a:ext uri="{FF2B5EF4-FFF2-40B4-BE49-F238E27FC236}">
                  <a16:creationId xmlns:a16="http://schemas.microsoft.com/office/drawing/2014/main" id="{3339C335-6ACB-2593-E515-7C7B943452DE}"/>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椭圆 626">
              <a:extLst>
                <a:ext uri="{FF2B5EF4-FFF2-40B4-BE49-F238E27FC236}">
                  <a16:creationId xmlns:a16="http://schemas.microsoft.com/office/drawing/2014/main" id="{4DCF1A41-CDEE-7F32-A4A2-98A078B1BA6B}"/>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椭圆 627">
              <a:extLst>
                <a:ext uri="{FF2B5EF4-FFF2-40B4-BE49-F238E27FC236}">
                  <a16:creationId xmlns:a16="http://schemas.microsoft.com/office/drawing/2014/main" id="{92CDCDA7-28DF-87BD-E966-7E525D714F56}"/>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椭圆 628">
              <a:extLst>
                <a:ext uri="{FF2B5EF4-FFF2-40B4-BE49-F238E27FC236}">
                  <a16:creationId xmlns:a16="http://schemas.microsoft.com/office/drawing/2014/main" id="{AFA44912-1770-8D2F-80D7-A8B7CC4DB247}"/>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椭圆 629">
              <a:extLst>
                <a:ext uri="{FF2B5EF4-FFF2-40B4-BE49-F238E27FC236}">
                  <a16:creationId xmlns:a16="http://schemas.microsoft.com/office/drawing/2014/main" id="{CC5CD9F6-0BA4-57DA-0879-71CAF5C462FA}"/>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椭圆 630">
              <a:extLst>
                <a:ext uri="{FF2B5EF4-FFF2-40B4-BE49-F238E27FC236}">
                  <a16:creationId xmlns:a16="http://schemas.microsoft.com/office/drawing/2014/main" id="{AEC35CF5-B543-6D75-B22A-F5B732D8A427}"/>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椭圆 631">
              <a:extLst>
                <a:ext uri="{FF2B5EF4-FFF2-40B4-BE49-F238E27FC236}">
                  <a16:creationId xmlns:a16="http://schemas.microsoft.com/office/drawing/2014/main" id="{0A7871B9-1B60-2BFB-D4EE-68A91C189C5F}"/>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椭圆 632">
              <a:extLst>
                <a:ext uri="{FF2B5EF4-FFF2-40B4-BE49-F238E27FC236}">
                  <a16:creationId xmlns:a16="http://schemas.microsoft.com/office/drawing/2014/main" id="{089D3E0D-5D34-A2D4-5714-D0C83727EA15}"/>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椭圆 633">
              <a:extLst>
                <a:ext uri="{FF2B5EF4-FFF2-40B4-BE49-F238E27FC236}">
                  <a16:creationId xmlns:a16="http://schemas.microsoft.com/office/drawing/2014/main" id="{24F01E42-06AC-AA46-2672-6AC50A0CFEF9}"/>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椭圆 634">
              <a:extLst>
                <a:ext uri="{FF2B5EF4-FFF2-40B4-BE49-F238E27FC236}">
                  <a16:creationId xmlns:a16="http://schemas.microsoft.com/office/drawing/2014/main" id="{3C4896A0-7E00-E040-E1B9-7BBF8C374E3E}"/>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6" name="椭圆 635">
              <a:extLst>
                <a:ext uri="{FF2B5EF4-FFF2-40B4-BE49-F238E27FC236}">
                  <a16:creationId xmlns:a16="http://schemas.microsoft.com/office/drawing/2014/main" id="{30C2639E-0833-AF40-8638-6A136D4A06F0}"/>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椭圆 636">
              <a:extLst>
                <a:ext uri="{FF2B5EF4-FFF2-40B4-BE49-F238E27FC236}">
                  <a16:creationId xmlns:a16="http://schemas.microsoft.com/office/drawing/2014/main" id="{FD749077-5D1C-C2B1-E508-3DC60F5238F7}"/>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椭圆 637">
              <a:extLst>
                <a:ext uri="{FF2B5EF4-FFF2-40B4-BE49-F238E27FC236}">
                  <a16:creationId xmlns:a16="http://schemas.microsoft.com/office/drawing/2014/main" id="{E7C92E17-1304-7318-0A53-03C6CAF4434B}"/>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9" name="椭圆 638">
              <a:extLst>
                <a:ext uri="{FF2B5EF4-FFF2-40B4-BE49-F238E27FC236}">
                  <a16:creationId xmlns:a16="http://schemas.microsoft.com/office/drawing/2014/main" id="{D6704A4B-1DE2-D12C-F7C8-3FC82BC23DEF}"/>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0" name="椭圆 639">
              <a:extLst>
                <a:ext uri="{FF2B5EF4-FFF2-40B4-BE49-F238E27FC236}">
                  <a16:creationId xmlns:a16="http://schemas.microsoft.com/office/drawing/2014/main" id="{BC7D1CD6-3045-FE27-C2AA-AAF989C28630}"/>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椭圆 640">
              <a:extLst>
                <a:ext uri="{FF2B5EF4-FFF2-40B4-BE49-F238E27FC236}">
                  <a16:creationId xmlns:a16="http://schemas.microsoft.com/office/drawing/2014/main" id="{20C17CE3-0290-AEF1-64FD-2832B26715D2}"/>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椭圆 641">
              <a:extLst>
                <a:ext uri="{FF2B5EF4-FFF2-40B4-BE49-F238E27FC236}">
                  <a16:creationId xmlns:a16="http://schemas.microsoft.com/office/drawing/2014/main" id="{F853AA0F-127F-919F-263A-3A85444B4E45}"/>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椭圆 642">
              <a:extLst>
                <a:ext uri="{FF2B5EF4-FFF2-40B4-BE49-F238E27FC236}">
                  <a16:creationId xmlns:a16="http://schemas.microsoft.com/office/drawing/2014/main" id="{6FE7CD95-D74F-7493-AC79-BBFAB446411E}"/>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椭圆 643">
              <a:extLst>
                <a:ext uri="{FF2B5EF4-FFF2-40B4-BE49-F238E27FC236}">
                  <a16:creationId xmlns:a16="http://schemas.microsoft.com/office/drawing/2014/main" id="{6B57D177-00F9-F48D-1EDB-8B26E5BFDBE0}"/>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5" name="椭圆 644">
              <a:extLst>
                <a:ext uri="{FF2B5EF4-FFF2-40B4-BE49-F238E27FC236}">
                  <a16:creationId xmlns:a16="http://schemas.microsoft.com/office/drawing/2014/main" id="{5779472F-E6D2-392E-E130-6D38EA3CD132}"/>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6" name="椭圆 645">
              <a:extLst>
                <a:ext uri="{FF2B5EF4-FFF2-40B4-BE49-F238E27FC236}">
                  <a16:creationId xmlns:a16="http://schemas.microsoft.com/office/drawing/2014/main" id="{6BA1904F-72BA-76AC-1A40-5BDE927D67E1}"/>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7" name="椭圆 646">
              <a:extLst>
                <a:ext uri="{FF2B5EF4-FFF2-40B4-BE49-F238E27FC236}">
                  <a16:creationId xmlns:a16="http://schemas.microsoft.com/office/drawing/2014/main" id="{8ED69744-56AA-0CCA-A80C-E83013EA4D23}"/>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9" name="椭圆 648">
              <a:extLst>
                <a:ext uri="{FF2B5EF4-FFF2-40B4-BE49-F238E27FC236}">
                  <a16:creationId xmlns:a16="http://schemas.microsoft.com/office/drawing/2014/main" id="{CA6DC8C2-10F1-AA13-ED9E-D1DCC5B299CF}"/>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0" name="椭圆 649">
              <a:extLst>
                <a:ext uri="{FF2B5EF4-FFF2-40B4-BE49-F238E27FC236}">
                  <a16:creationId xmlns:a16="http://schemas.microsoft.com/office/drawing/2014/main" id="{52FAE11D-C273-566E-BCEC-B9E699397A24}"/>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1" name="椭圆 650">
              <a:extLst>
                <a:ext uri="{FF2B5EF4-FFF2-40B4-BE49-F238E27FC236}">
                  <a16:creationId xmlns:a16="http://schemas.microsoft.com/office/drawing/2014/main" id="{E7D697B7-DE83-BAA1-8264-D6B04E440FCF}"/>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2" name="椭圆 651">
              <a:extLst>
                <a:ext uri="{FF2B5EF4-FFF2-40B4-BE49-F238E27FC236}">
                  <a16:creationId xmlns:a16="http://schemas.microsoft.com/office/drawing/2014/main" id="{1998C8E6-32B3-81AC-1CE8-9205F0C1DECF}"/>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3" name="椭圆 652">
              <a:extLst>
                <a:ext uri="{FF2B5EF4-FFF2-40B4-BE49-F238E27FC236}">
                  <a16:creationId xmlns:a16="http://schemas.microsoft.com/office/drawing/2014/main" id="{A05EAC11-98A2-D2FC-8E55-DD6E29C271E2}"/>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4" name="椭圆 653">
              <a:extLst>
                <a:ext uri="{FF2B5EF4-FFF2-40B4-BE49-F238E27FC236}">
                  <a16:creationId xmlns:a16="http://schemas.microsoft.com/office/drawing/2014/main" id="{CC37E066-B6D5-0C95-7A83-465CC47FC660}"/>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5" name="椭圆 654">
              <a:extLst>
                <a:ext uri="{FF2B5EF4-FFF2-40B4-BE49-F238E27FC236}">
                  <a16:creationId xmlns:a16="http://schemas.microsoft.com/office/drawing/2014/main" id="{FF47886D-F3FF-0358-598B-27F8350A6933}"/>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6" name="椭圆 655">
              <a:extLst>
                <a:ext uri="{FF2B5EF4-FFF2-40B4-BE49-F238E27FC236}">
                  <a16:creationId xmlns:a16="http://schemas.microsoft.com/office/drawing/2014/main" id="{7FE6A47F-9C4D-5767-E1BD-FD4E3A9C7971}"/>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7" name="椭圆 656">
              <a:extLst>
                <a:ext uri="{FF2B5EF4-FFF2-40B4-BE49-F238E27FC236}">
                  <a16:creationId xmlns:a16="http://schemas.microsoft.com/office/drawing/2014/main" id="{9EDCE682-748F-BE80-015A-561F5EE696D9}"/>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8" name="椭圆 657">
              <a:extLst>
                <a:ext uri="{FF2B5EF4-FFF2-40B4-BE49-F238E27FC236}">
                  <a16:creationId xmlns:a16="http://schemas.microsoft.com/office/drawing/2014/main" id="{D316A256-21BE-42AC-DE48-5799CC874758}"/>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9" name="椭圆 658">
              <a:extLst>
                <a:ext uri="{FF2B5EF4-FFF2-40B4-BE49-F238E27FC236}">
                  <a16:creationId xmlns:a16="http://schemas.microsoft.com/office/drawing/2014/main" id="{0E5859FA-836F-2DF6-9FB0-606A5CFC2EAD}"/>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0" name="椭圆 659">
              <a:extLst>
                <a:ext uri="{FF2B5EF4-FFF2-40B4-BE49-F238E27FC236}">
                  <a16:creationId xmlns:a16="http://schemas.microsoft.com/office/drawing/2014/main" id="{6E9C70BB-2765-D27D-DAFF-213D4213A98B}"/>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椭圆 660">
              <a:extLst>
                <a:ext uri="{FF2B5EF4-FFF2-40B4-BE49-F238E27FC236}">
                  <a16:creationId xmlns:a16="http://schemas.microsoft.com/office/drawing/2014/main" id="{74A00A80-9543-7D1D-3FE5-9629189ED279}"/>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2" name="椭圆 661">
              <a:extLst>
                <a:ext uri="{FF2B5EF4-FFF2-40B4-BE49-F238E27FC236}">
                  <a16:creationId xmlns:a16="http://schemas.microsoft.com/office/drawing/2014/main" id="{6B6EC79B-06F2-4318-A516-1208FEB6C23C}"/>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3" name="椭圆 662">
              <a:extLst>
                <a:ext uri="{FF2B5EF4-FFF2-40B4-BE49-F238E27FC236}">
                  <a16:creationId xmlns:a16="http://schemas.microsoft.com/office/drawing/2014/main" id="{D1307303-7939-1C49-776F-B2595C3E15BE}"/>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4" name="椭圆 663">
              <a:extLst>
                <a:ext uri="{FF2B5EF4-FFF2-40B4-BE49-F238E27FC236}">
                  <a16:creationId xmlns:a16="http://schemas.microsoft.com/office/drawing/2014/main" id="{5E035255-FEA3-947B-0307-6A6E35B460E6}"/>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5" name="椭圆 664">
              <a:extLst>
                <a:ext uri="{FF2B5EF4-FFF2-40B4-BE49-F238E27FC236}">
                  <a16:creationId xmlns:a16="http://schemas.microsoft.com/office/drawing/2014/main" id="{267BA043-CF3F-63ED-D49E-DB37D492B1F8}"/>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椭圆 665">
              <a:extLst>
                <a:ext uri="{FF2B5EF4-FFF2-40B4-BE49-F238E27FC236}">
                  <a16:creationId xmlns:a16="http://schemas.microsoft.com/office/drawing/2014/main" id="{6465FA71-5332-3142-1B5C-18189F4EAD3B}"/>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7" name="椭圆 666">
              <a:extLst>
                <a:ext uri="{FF2B5EF4-FFF2-40B4-BE49-F238E27FC236}">
                  <a16:creationId xmlns:a16="http://schemas.microsoft.com/office/drawing/2014/main" id="{1C528209-1F44-8C18-3AF7-9345A6E80BB3}"/>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椭圆 667">
              <a:extLst>
                <a:ext uri="{FF2B5EF4-FFF2-40B4-BE49-F238E27FC236}">
                  <a16:creationId xmlns:a16="http://schemas.microsoft.com/office/drawing/2014/main" id="{BD2CF82F-7AF7-EB7C-A002-40FD4636161C}"/>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9" name="椭圆 668">
              <a:extLst>
                <a:ext uri="{FF2B5EF4-FFF2-40B4-BE49-F238E27FC236}">
                  <a16:creationId xmlns:a16="http://schemas.microsoft.com/office/drawing/2014/main" id="{AF6E4D8D-2117-FF87-E8DA-D8164C8C890F}"/>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0" name="椭圆 669">
              <a:extLst>
                <a:ext uri="{FF2B5EF4-FFF2-40B4-BE49-F238E27FC236}">
                  <a16:creationId xmlns:a16="http://schemas.microsoft.com/office/drawing/2014/main" id="{C9407DFA-D9F8-DF6A-8181-82054B6AB6B0}"/>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椭圆 670">
              <a:extLst>
                <a:ext uri="{FF2B5EF4-FFF2-40B4-BE49-F238E27FC236}">
                  <a16:creationId xmlns:a16="http://schemas.microsoft.com/office/drawing/2014/main" id="{9FD9066A-64A1-39B5-6C8A-2ED02FA74166}"/>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椭圆 671">
              <a:extLst>
                <a:ext uri="{FF2B5EF4-FFF2-40B4-BE49-F238E27FC236}">
                  <a16:creationId xmlns:a16="http://schemas.microsoft.com/office/drawing/2014/main" id="{F8205555-EA94-3718-DC44-7D94E32C42CC}"/>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椭圆 672">
              <a:extLst>
                <a:ext uri="{FF2B5EF4-FFF2-40B4-BE49-F238E27FC236}">
                  <a16:creationId xmlns:a16="http://schemas.microsoft.com/office/drawing/2014/main" id="{E0B3E833-4059-6CAA-0EE2-8B81D7617EF2}"/>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椭圆 673">
              <a:extLst>
                <a:ext uri="{FF2B5EF4-FFF2-40B4-BE49-F238E27FC236}">
                  <a16:creationId xmlns:a16="http://schemas.microsoft.com/office/drawing/2014/main" id="{0CB15269-12DC-EE3C-19B3-7C30DD71CCBB}"/>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椭圆 674">
              <a:extLst>
                <a:ext uri="{FF2B5EF4-FFF2-40B4-BE49-F238E27FC236}">
                  <a16:creationId xmlns:a16="http://schemas.microsoft.com/office/drawing/2014/main" id="{7BF98972-424E-1160-6BEA-2A30F0BF16BA}"/>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6" name="椭圆 675">
              <a:extLst>
                <a:ext uri="{FF2B5EF4-FFF2-40B4-BE49-F238E27FC236}">
                  <a16:creationId xmlns:a16="http://schemas.microsoft.com/office/drawing/2014/main" id="{E6048A8C-799D-9356-A7D2-AC3EA5FD5B77}"/>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椭圆 676">
              <a:extLst>
                <a:ext uri="{FF2B5EF4-FFF2-40B4-BE49-F238E27FC236}">
                  <a16:creationId xmlns:a16="http://schemas.microsoft.com/office/drawing/2014/main" id="{D0C7667C-6D14-A0F8-CCB9-FB4F6A41FB9A}"/>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椭圆 678">
              <a:extLst>
                <a:ext uri="{FF2B5EF4-FFF2-40B4-BE49-F238E27FC236}">
                  <a16:creationId xmlns:a16="http://schemas.microsoft.com/office/drawing/2014/main" id="{BAC79F8C-17B6-8375-F68F-DB2AB43533CD}"/>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椭圆 679">
              <a:extLst>
                <a:ext uri="{FF2B5EF4-FFF2-40B4-BE49-F238E27FC236}">
                  <a16:creationId xmlns:a16="http://schemas.microsoft.com/office/drawing/2014/main" id="{422C377B-DF0A-9771-7E1C-BD2B389A0037}"/>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椭圆 680">
              <a:extLst>
                <a:ext uri="{FF2B5EF4-FFF2-40B4-BE49-F238E27FC236}">
                  <a16:creationId xmlns:a16="http://schemas.microsoft.com/office/drawing/2014/main" id="{532E65C6-0B4A-7E98-801E-15DB930924E4}"/>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椭圆 681">
              <a:extLst>
                <a:ext uri="{FF2B5EF4-FFF2-40B4-BE49-F238E27FC236}">
                  <a16:creationId xmlns:a16="http://schemas.microsoft.com/office/drawing/2014/main" id="{0F3E8E55-63DC-0490-E125-11598139BDCE}"/>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椭圆 684">
              <a:extLst>
                <a:ext uri="{FF2B5EF4-FFF2-40B4-BE49-F238E27FC236}">
                  <a16:creationId xmlns:a16="http://schemas.microsoft.com/office/drawing/2014/main" id="{011AADB8-A91C-BF72-2D4F-984DFF4634F3}"/>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椭圆 685">
              <a:extLst>
                <a:ext uri="{FF2B5EF4-FFF2-40B4-BE49-F238E27FC236}">
                  <a16:creationId xmlns:a16="http://schemas.microsoft.com/office/drawing/2014/main" id="{C4D7FE1E-759D-E6EC-799D-37DFD1AA1C61}"/>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8" name="椭圆 687">
              <a:extLst>
                <a:ext uri="{FF2B5EF4-FFF2-40B4-BE49-F238E27FC236}">
                  <a16:creationId xmlns:a16="http://schemas.microsoft.com/office/drawing/2014/main" id="{64509D58-9CA5-E98D-9905-43A113534256}"/>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9" name="椭圆 688">
              <a:extLst>
                <a:ext uri="{FF2B5EF4-FFF2-40B4-BE49-F238E27FC236}">
                  <a16:creationId xmlns:a16="http://schemas.microsoft.com/office/drawing/2014/main" id="{42149CE1-59B2-7AC9-8565-EE7AB5FE8B14}"/>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8" name="组合 707">
            <a:extLst>
              <a:ext uri="{FF2B5EF4-FFF2-40B4-BE49-F238E27FC236}">
                <a16:creationId xmlns:a16="http://schemas.microsoft.com/office/drawing/2014/main" id="{269176C7-6B50-3DD5-F153-6F0559C58760}"/>
              </a:ext>
            </a:extLst>
          </p:cNvPr>
          <p:cNvGrpSpPr/>
          <p:nvPr/>
        </p:nvGrpSpPr>
        <p:grpSpPr>
          <a:xfrm>
            <a:off x="9590160" y="2027022"/>
            <a:ext cx="639281" cy="639270"/>
            <a:chOff x="-4452814" y="1380246"/>
            <a:chExt cx="1227837" cy="1227817"/>
          </a:xfrm>
          <a:solidFill>
            <a:srgbClr val="40F4D7"/>
          </a:solidFill>
        </p:grpSpPr>
        <p:sp>
          <p:nvSpPr>
            <p:cNvPr id="707" name="椭圆 706">
              <a:extLst>
                <a:ext uri="{FF2B5EF4-FFF2-40B4-BE49-F238E27FC236}">
                  <a16:creationId xmlns:a16="http://schemas.microsoft.com/office/drawing/2014/main" id="{5390B25B-2037-F4D3-C770-11AA706E9261}"/>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4" name="组合 693">
              <a:extLst>
                <a:ext uri="{FF2B5EF4-FFF2-40B4-BE49-F238E27FC236}">
                  <a16:creationId xmlns:a16="http://schemas.microsoft.com/office/drawing/2014/main" id="{8E0D8B45-C8A0-A66A-0843-5072A22808F1}"/>
                </a:ext>
              </a:extLst>
            </p:cNvPr>
            <p:cNvGrpSpPr>
              <a:grpSpLocks/>
            </p:cNvGrpSpPr>
            <p:nvPr/>
          </p:nvGrpSpPr>
          <p:grpSpPr>
            <a:xfrm flipH="1">
              <a:off x="-4452814" y="1380246"/>
              <a:ext cx="1227837" cy="1227817"/>
              <a:chOff x="-6769891" y="2366952"/>
              <a:chExt cx="4800673" cy="4800595"/>
            </a:xfrm>
            <a:grpFill/>
          </p:grpSpPr>
          <p:sp>
            <p:nvSpPr>
              <p:cNvPr id="695" name="任意多边形: 形状 694">
                <a:extLst>
                  <a:ext uri="{FF2B5EF4-FFF2-40B4-BE49-F238E27FC236}">
                    <a16:creationId xmlns:a16="http://schemas.microsoft.com/office/drawing/2014/main" id="{FA11F333-8E43-3F37-D61A-72BC8EBBF678}"/>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908D3063-5BB3-5A8A-C7C4-9721F2A0E24E}"/>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EEB3A840-20FC-DFAE-5449-0DF2247020E6}"/>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134528E9-E5C5-F927-E23E-44299958C1DA}"/>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1E9C286B-4032-CFEE-5B0F-6CC7D041F482}"/>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7E967E10-C6BD-5630-09F9-A1F3C7070D70}"/>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4DAD9943-6E4A-6A8C-C537-AA2AF39E795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772F20E4-450F-C335-7581-F1D1BC53CA31}"/>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1ADA1D89-D466-715B-89D3-CEA67A093CC8}"/>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DD32A0A7-FDAD-EE4C-D69D-D66C2EC51288}"/>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8C813DCC-4506-06C0-490C-105BA40497DE}"/>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81B0972F-1B7A-82AE-F759-4A38FE4AD1E8}"/>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sp>
        <p:nvSpPr>
          <p:cNvPr id="739" name="文本框 738">
            <a:extLst>
              <a:ext uri="{FF2B5EF4-FFF2-40B4-BE49-F238E27FC236}">
                <a16:creationId xmlns:a16="http://schemas.microsoft.com/office/drawing/2014/main" id="{89397230-6C67-9C02-5C81-D3EC029649EC}"/>
              </a:ext>
            </a:extLst>
          </p:cNvPr>
          <p:cNvSpPr txBox="1"/>
          <p:nvPr/>
        </p:nvSpPr>
        <p:spPr>
          <a:xfrm>
            <a:off x="1404627" y="2441520"/>
            <a:ext cx="2432697" cy="523220"/>
          </a:xfrm>
          <a:prstGeom prst="rect">
            <a:avLst/>
          </a:prstGeom>
          <a:noFill/>
        </p:spPr>
        <p:txBody>
          <a:bodyPr wrap="square" rtlCol="0">
            <a:spAutoFit/>
          </a:bodyPr>
          <a:lstStyle/>
          <a:p>
            <a:r>
              <a:rPr lang="en-US" altLang="zh-CN" sz="2800" b="1">
                <a:solidFill>
                  <a:srgbClr val="FDD74A"/>
                </a:solidFill>
                <a:latin typeface="Agency FB" panose="020B0503020202020204" pitchFamily="34" charset="0"/>
                <a:ea typeface="Pixels" panose="02000603000000000000" pitchFamily="2" charset="0"/>
              </a:rPr>
              <a:t>Power Your Point</a:t>
            </a:r>
            <a:endParaRPr lang="zh-CN" altLang="en-US" sz="2800" b="1">
              <a:solidFill>
                <a:srgbClr val="FDD74A"/>
              </a:solidFill>
              <a:latin typeface="Agency FB" panose="020B0503020202020204" pitchFamily="34" charset="0"/>
            </a:endParaRPr>
          </a:p>
        </p:txBody>
      </p:sp>
      <p:sp>
        <p:nvSpPr>
          <p:cNvPr id="740" name="文本框 739">
            <a:extLst>
              <a:ext uri="{FF2B5EF4-FFF2-40B4-BE49-F238E27FC236}">
                <a16:creationId xmlns:a16="http://schemas.microsoft.com/office/drawing/2014/main" id="{2089833B-E83F-8A2B-E306-804E3860BB65}"/>
              </a:ext>
            </a:extLst>
          </p:cNvPr>
          <p:cNvSpPr txBox="1"/>
          <p:nvPr/>
        </p:nvSpPr>
        <p:spPr>
          <a:xfrm>
            <a:off x="8354676" y="4077926"/>
            <a:ext cx="2432697" cy="338554"/>
          </a:xfrm>
          <a:prstGeom prst="rect">
            <a:avLst/>
          </a:prstGeom>
          <a:noFill/>
        </p:spPr>
        <p:txBody>
          <a:bodyPr wrap="square" rtlCol="0">
            <a:spAutoFit/>
          </a:bodyPr>
          <a:lstStyle/>
          <a:p>
            <a:pPr algn="r"/>
            <a:r>
              <a:rPr lang="en-US" altLang="zh-CN" sz="1600" b="1">
                <a:solidFill>
                  <a:srgbClr val="FDD74A"/>
                </a:solidFill>
                <a:latin typeface="Agency FB" panose="020B0503020202020204" pitchFamily="34" charset="0"/>
                <a:ea typeface="Pixels" panose="02000603000000000000" pitchFamily="2" charset="0"/>
              </a:rPr>
              <a:t>2022/09/09</a:t>
            </a:r>
            <a:endParaRPr lang="zh-CN" altLang="en-US" sz="1600" b="1">
              <a:solidFill>
                <a:srgbClr val="FDD74A"/>
              </a:solidFill>
              <a:latin typeface="Agency FB" panose="020B0503020202020204" pitchFamily="34" charset="0"/>
            </a:endParaRPr>
          </a:p>
        </p:txBody>
      </p:sp>
    </p:spTree>
    <p:extLst>
      <p:ext uri="{BB962C8B-B14F-4D97-AF65-F5344CB8AC3E}">
        <p14:creationId xmlns:p14="http://schemas.microsoft.com/office/powerpoint/2010/main" val="146610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3BC0B13-A479-6451-4580-AD1B7FF69A16}"/>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a:extLst>
              <a:ext uri="{FF2B5EF4-FFF2-40B4-BE49-F238E27FC236}">
                <a16:creationId xmlns:a16="http://schemas.microsoft.com/office/drawing/2014/main" id="{D6350DDD-6E99-85B3-DB77-0985D8B4C47B}"/>
              </a:ext>
            </a:extLst>
          </p:cNvPr>
          <p:cNvGrpSpPr/>
          <p:nvPr/>
        </p:nvGrpSpPr>
        <p:grpSpPr>
          <a:xfrm flipV="1">
            <a:off x="438014" y="309564"/>
            <a:ext cx="11315972" cy="6238873"/>
            <a:chOff x="576831" y="348342"/>
            <a:chExt cx="11315972" cy="6238873"/>
          </a:xfrm>
        </p:grpSpPr>
        <p:sp>
          <p:nvSpPr>
            <p:cNvPr id="104" name="椭圆 103">
              <a:extLst>
                <a:ext uri="{FF2B5EF4-FFF2-40B4-BE49-F238E27FC236}">
                  <a16:creationId xmlns:a16="http://schemas.microsoft.com/office/drawing/2014/main" id="{D5F84B3A-1584-0D7D-D16B-2B38D11F9E48}"/>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4C0DCA24-AE0A-101B-C353-3BF3615F1F0B}"/>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8F97FE5F-EF67-38B9-0089-66C6CA7BCB2F}"/>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D244ED7C-453C-F59E-CCDE-4FF2E8DBA911}"/>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5CE6103F-B837-750C-3C64-4A400733D13A}"/>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8BFAB697-7B4E-7D3F-6B5C-6039DD14BA06}"/>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ACC10C35-7DD1-FFF8-94BC-7E0C668DA4C6}"/>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D8D90C42-5D53-B934-5AF5-3AB868609377}"/>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26FC18D4-B6DA-5896-95EA-E8BB3006B50B}"/>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B388165F-6AB4-6ED2-7E8E-1AE46AC69721}"/>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74241116-8BEF-143A-6574-19C5864BB7DB}"/>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B6EEE86E-EF7F-E65F-EB2D-9BA532E412BE}"/>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2ED19516-1F43-FDEF-9800-1E672AFAB34D}"/>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B42F8463-1F63-6AC4-123F-94514F8F5064}"/>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EAA9BEE6-ECFA-E14D-4FC9-9D7B5DFAD437}"/>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6641CFAF-FBB2-CEB4-008A-1E58A7405315}"/>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1D902C7-12DD-2880-D8ED-C340561C6A3E}"/>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DA11C7D4-FB8A-5965-E438-34DF50206019}"/>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E1616BC0-3E16-9D34-1DBB-2CD6B9A856F6}"/>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A49D883F-BB64-BF7B-2192-D2CC8B3C6B6B}"/>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12E29C14-4E4D-385E-D0BE-BA748AA320EB}"/>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703811D5-7643-D6F5-E576-86D5E7BC4E3C}"/>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E1C9F5F5-A6C3-89A9-E082-AA910D339894}"/>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E5AABE37-E98D-4D84-6146-93943222FE69}"/>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58FC09B-12C5-391F-7A0A-40528F8BF190}"/>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6CF5D2A3-2CA9-220B-5B71-5FAC358709D4}"/>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46B0D360-DFC2-1C57-0932-4AB3E282199E}"/>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8CC550C1-B51C-1C18-CD8D-49BE0BBA5ED7}"/>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CD80BF14-29B2-95AE-4B13-2DE81025FEDC}"/>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CCC40CE1-2005-2245-7B53-F8692B10EC85}"/>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ED8988A4-A996-2BC3-17D5-848757D02045}"/>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15CACB1E-F247-ACF0-84A8-F68129089171}"/>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1FF864E7-2C0F-4B83-FB40-3C13D2837076}"/>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D444C98B-15AC-06FC-40C5-458F18221957}"/>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0790D07E-D9D7-E42A-000F-D499CF55B8AC}"/>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E9A088D7-7EEE-2AFD-E746-5841CDB92BB9}"/>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76817C2B-A44B-228B-94BD-5CE0462E2E96}"/>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8C38759D-7A3A-BB69-B457-B3325581BCDB}"/>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57577665-E6EC-C88C-691D-A045C80724DA}"/>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78BF0B94-1D77-5C89-CA76-ABA30D0F84E9}"/>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57399F16-5B3D-3CF5-875A-8413DE0BADDC}"/>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751159BC-ADB9-BC98-7078-6B672F69234E}"/>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77209C7D-5EBB-18C7-0069-49F839081BD2}"/>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CDED33C1-DDAC-5E30-7812-6DC67F412F47}"/>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8C3A9D5C-74DD-9FA4-A896-965DE2A9E158}"/>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65A3F344-F2F4-B3BE-5085-88A2611EB108}"/>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3CCEE931-4787-9B05-AB56-44ED89AB0909}"/>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165CFD10-84AA-4B17-F79C-33A0F0CA2DED}"/>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A0F40CD4-36CD-7530-E3AE-D02C53011C25}"/>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8EA7FDC0-4692-31B9-E39B-8FAE283FC0DB}"/>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5A87BAD5-66E7-5DAE-CE2A-4C7D6070BE0B}"/>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415913EB-97D8-0899-7756-DDCED7E8D7CF}"/>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1084617B-3BF9-1341-F977-014354027618}"/>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1791BEB1-8A7A-DD84-77AD-4E97D50F6DB6}"/>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5059E5AB-861C-3F37-70A4-DC426F06A5E8}"/>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80A5A3F3-4070-4F07-8F0F-C522EFF8C7BA}"/>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A5DA404B-7872-7069-DB12-472FDE821F5A}"/>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14000094-278D-D859-DA17-6E4F7BA3BDC1}"/>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1BCAA1B9-13D7-0A3B-B26D-7DE471DDE952}"/>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0C133761-2D29-6034-B11F-5DBD64784EB7}"/>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9762F06C-9B18-6D7A-FA7E-70C7D4FE4FC8}"/>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FCB1EB6C-46DE-0C10-C9B7-62A7A6146950}"/>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7BEF5F72-E8D3-0E34-B8EF-6B28218488A3}"/>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DDA005E3-F94E-01B6-BDF2-997E67D78603}"/>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88266AF5-33DB-EF2D-3B93-E2EC98311E54}"/>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FFD4D535-90AF-D6BC-7506-9E3871958375}"/>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3072420B-CAC4-45A1-5F53-E4837A8865C6}"/>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25954710-55BF-A594-78AE-E70A8C965AE9}"/>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任意多边形: 形状 99">
            <a:extLst>
              <a:ext uri="{FF2B5EF4-FFF2-40B4-BE49-F238E27FC236}">
                <a16:creationId xmlns:a16="http://schemas.microsoft.com/office/drawing/2014/main" id="{B3737DBC-4227-3D2C-57F9-D1CA51B6F6E9}"/>
              </a:ext>
            </a:extLst>
          </p:cNvPr>
          <p:cNvSpPr/>
          <p:nvPr/>
        </p:nvSpPr>
        <p:spPr>
          <a:xfrm>
            <a:off x="432231" y="203200"/>
            <a:ext cx="8338713" cy="6654800"/>
          </a:xfrm>
          <a:custGeom>
            <a:avLst/>
            <a:gdLst>
              <a:gd name="connsiteX0" fmla="*/ 929683 w 2659401"/>
              <a:gd name="connsiteY0" fmla="*/ 0 h 6654800"/>
              <a:gd name="connsiteX1" fmla="*/ 2644183 w 2659401"/>
              <a:gd name="connsiteY1" fmla="*/ 1803400 h 6654800"/>
              <a:gd name="connsiteX2" fmla="*/ 53383 w 2659401"/>
              <a:gd name="connsiteY2" fmla="*/ 4140200 h 6654800"/>
              <a:gd name="connsiteX3" fmla="*/ 1145583 w 2659401"/>
              <a:gd name="connsiteY3" fmla="*/ 6654800 h 6654800"/>
              <a:gd name="connsiteX0" fmla="*/ 1113348 w 2849326"/>
              <a:gd name="connsiteY0" fmla="*/ 0 h 6654800"/>
              <a:gd name="connsiteX1" fmla="*/ 2827848 w 2849326"/>
              <a:gd name="connsiteY1" fmla="*/ 1803400 h 6654800"/>
              <a:gd name="connsiteX2" fmla="*/ 44062 w 2849326"/>
              <a:gd name="connsiteY2" fmla="*/ 3657600 h 6654800"/>
              <a:gd name="connsiteX3" fmla="*/ 1329248 w 2849326"/>
              <a:gd name="connsiteY3" fmla="*/ 6654800 h 6654800"/>
              <a:gd name="connsiteX0" fmla="*/ 1143867 w 2879845"/>
              <a:gd name="connsiteY0" fmla="*/ 0 h 6515100"/>
              <a:gd name="connsiteX1" fmla="*/ 2858367 w 2879845"/>
              <a:gd name="connsiteY1" fmla="*/ 1803400 h 6515100"/>
              <a:gd name="connsiteX2" fmla="*/ 74581 w 2879845"/>
              <a:gd name="connsiteY2" fmla="*/ 3657600 h 6515100"/>
              <a:gd name="connsiteX3" fmla="*/ 899232 w 2879845"/>
              <a:gd name="connsiteY3" fmla="*/ 6515100 h 6515100"/>
            </a:gdLst>
            <a:ahLst/>
            <a:cxnLst>
              <a:cxn ang="0">
                <a:pos x="connsiteX0" y="connsiteY0"/>
              </a:cxn>
              <a:cxn ang="0">
                <a:pos x="connsiteX1" y="connsiteY1"/>
              </a:cxn>
              <a:cxn ang="0">
                <a:pos x="connsiteX2" y="connsiteY2"/>
              </a:cxn>
              <a:cxn ang="0">
                <a:pos x="connsiteX3" y="connsiteY3"/>
              </a:cxn>
            </a:cxnLst>
            <a:rect l="l" t="t" r="r" b="b"/>
            <a:pathLst>
              <a:path w="2879845" h="6515100">
                <a:moveTo>
                  <a:pt x="1143867" y="0"/>
                </a:moveTo>
                <a:cubicBezTo>
                  <a:pt x="2074142" y="556683"/>
                  <a:pt x="3036581" y="1193800"/>
                  <a:pt x="2858367" y="1803400"/>
                </a:cubicBezTo>
                <a:cubicBezTo>
                  <a:pt x="2680153" y="2413000"/>
                  <a:pt x="324348" y="2849033"/>
                  <a:pt x="74581" y="3657600"/>
                </a:cubicBezTo>
                <a:cubicBezTo>
                  <a:pt x="-175186" y="4466167"/>
                  <a:pt x="228248" y="5662083"/>
                  <a:pt x="899232" y="6515100"/>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6BE70AF5-E4AB-FDC5-7DD4-F7A92AC63676}"/>
              </a:ext>
            </a:extLst>
          </p:cNvPr>
          <p:cNvSpPr/>
          <p:nvPr/>
        </p:nvSpPr>
        <p:spPr>
          <a:xfrm>
            <a:off x="0" y="1"/>
            <a:ext cx="12192000" cy="87614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80F98506-1DE5-8751-E92A-1E31671F45CE}"/>
              </a:ext>
            </a:extLst>
          </p:cNvPr>
          <p:cNvGrpSpPr/>
          <p:nvPr/>
        </p:nvGrpSpPr>
        <p:grpSpPr>
          <a:xfrm>
            <a:off x="5078680" y="311285"/>
            <a:ext cx="2034640" cy="1522880"/>
            <a:chOff x="3919067" y="1799617"/>
            <a:chExt cx="4353866" cy="3258766"/>
          </a:xfrm>
          <a:effectLst>
            <a:outerShdw blurRad="254000" algn="ctr" rotWithShape="0">
              <a:srgbClr val="4B0E6C"/>
            </a:outerShdw>
          </a:effectLst>
        </p:grpSpPr>
        <p:grpSp>
          <p:nvGrpSpPr>
            <p:cNvPr id="4" name="组合 3">
              <a:extLst>
                <a:ext uri="{FF2B5EF4-FFF2-40B4-BE49-F238E27FC236}">
                  <a16:creationId xmlns:a16="http://schemas.microsoft.com/office/drawing/2014/main" id="{30FA1905-40DB-F2D8-ED1F-C88DD0A74A5C}"/>
                </a:ext>
              </a:extLst>
            </p:cNvPr>
            <p:cNvGrpSpPr/>
            <p:nvPr/>
          </p:nvGrpSpPr>
          <p:grpSpPr>
            <a:xfrm>
              <a:off x="3919067" y="1799617"/>
              <a:ext cx="4353866" cy="3258766"/>
              <a:chOff x="4088264" y="1477417"/>
              <a:chExt cx="3692472" cy="2763727"/>
            </a:xfrm>
            <a:solidFill>
              <a:srgbClr val="FDD74A"/>
            </a:solidFill>
          </p:grpSpPr>
          <p:sp>
            <p:nvSpPr>
              <p:cNvPr id="5" name="任意多边形: 形状 4">
                <a:extLst>
                  <a:ext uri="{FF2B5EF4-FFF2-40B4-BE49-F238E27FC236}">
                    <a16:creationId xmlns:a16="http://schemas.microsoft.com/office/drawing/2014/main" id="{3F475E9C-1B33-E7DA-8BC3-26E61D4A3A3B}"/>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BA29A16B-4476-4983-AB59-C937A35C3C94}"/>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7" name="组合 6">
              <a:extLst>
                <a:ext uri="{FF2B5EF4-FFF2-40B4-BE49-F238E27FC236}">
                  <a16:creationId xmlns:a16="http://schemas.microsoft.com/office/drawing/2014/main" id="{F71E8C55-1C05-64D6-6CDD-581C74D4E48D}"/>
                </a:ext>
              </a:extLst>
            </p:cNvPr>
            <p:cNvGrpSpPr/>
            <p:nvPr/>
          </p:nvGrpSpPr>
          <p:grpSpPr>
            <a:xfrm rot="19925337">
              <a:off x="5253676" y="2257952"/>
              <a:ext cx="1460702" cy="1601662"/>
              <a:chOff x="5183219" y="2445453"/>
              <a:chExt cx="1238807" cy="1358354"/>
            </a:xfrm>
          </p:grpSpPr>
          <p:sp>
            <p:nvSpPr>
              <p:cNvPr id="8" name="椭圆 7">
                <a:extLst>
                  <a:ext uri="{FF2B5EF4-FFF2-40B4-BE49-F238E27FC236}">
                    <a16:creationId xmlns:a16="http://schemas.microsoft.com/office/drawing/2014/main" id="{7AF5E8D3-A98E-C269-4673-44BD29B7F580}"/>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38200B76-E049-7F29-6309-D847351E5453}"/>
                  </a:ext>
                </a:extLst>
              </p:cNvPr>
              <p:cNvGrpSpPr/>
              <p:nvPr/>
            </p:nvGrpSpPr>
            <p:grpSpPr>
              <a:xfrm>
                <a:off x="5183219" y="2445453"/>
                <a:ext cx="1238807" cy="1358354"/>
                <a:chOff x="4141819" y="600583"/>
                <a:chExt cx="3908133" cy="4285274"/>
              </a:xfrm>
              <a:solidFill>
                <a:srgbClr val="40F4D7"/>
              </a:solidFill>
            </p:grpSpPr>
            <p:sp>
              <p:nvSpPr>
                <p:cNvPr id="10" name="任意多边形: 形状 9">
                  <a:extLst>
                    <a:ext uri="{FF2B5EF4-FFF2-40B4-BE49-F238E27FC236}">
                      <a16:creationId xmlns:a16="http://schemas.microsoft.com/office/drawing/2014/main" id="{EC264ADC-8FC9-1B37-0E57-5ED24D30485D}"/>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B826888-2048-1FC7-40D4-AA9C76072D1C}"/>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81D8EB04-3D3C-BB86-5FB2-C410DE565B9B}"/>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7243CE4-AAEC-BA19-14FA-F97B81A78137}"/>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3917E70-1CDA-A1AC-70E6-2A0BAD2AC6F4}"/>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DDC5164A-1C99-D76F-EC30-E1C810EB5273}"/>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4E4FD33-70DB-DD74-30D4-7DDD7D311F19}"/>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17" name="文本框 16">
              <a:extLst>
                <a:ext uri="{FF2B5EF4-FFF2-40B4-BE49-F238E27FC236}">
                  <a16:creationId xmlns:a16="http://schemas.microsoft.com/office/drawing/2014/main" id="{764EC026-28B9-8C96-F5A8-E5974FF03DF0}"/>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37" name="矩形: 圆角 36">
            <a:extLst>
              <a:ext uri="{FF2B5EF4-FFF2-40B4-BE49-F238E27FC236}">
                <a16:creationId xmlns:a16="http://schemas.microsoft.com/office/drawing/2014/main" id="{6B0F256D-108C-7A38-3034-4948908809E0}"/>
              </a:ext>
            </a:extLst>
          </p:cNvPr>
          <p:cNvSpPr/>
          <p:nvPr/>
        </p:nvSpPr>
        <p:spPr>
          <a:xfrm>
            <a:off x="1195996" y="-406002"/>
            <a:ext cx="1343344" cy="1522880"/>
          </a:xfrm>
          <a:prstGeom prst="roundRect">
            <a:avLst>
              <a:gd name="adj" fmla="val 33999"/>
            </a:avLst>
          </a:prstGeom>
          <a:solidFill>
            <a:srgbClr val="40F4D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0E6C"/>
              </a:solidFill>
            </a:endParaRPr>
          </a:p>
        </p:txBody>
      </p:sp>
      <p:sp>
        <p:nvSpPr>
          <p:cNvPr id="38" name="矩形: 圆角 37">
            <a:extLst>
              <a:ext uri="{FF2B5EF4-FFF2-40B4-BE49-F238E27FC236}">
                <a16:creationId xmlns:a16="http://schemas.microsoft.com/office/drawing/2014/main" id="{64B97E39-23BC-F590-D6A9-ACF868AEB8FA}"/>
              </a:ext>
            </a:extLst>
          </p:cNvPr>
          <p:cNvSpPr/>
          <p:nvPr/>
        </p:nvSpPr>
        <p:spPr>
          <a:xfrm>
            <a:off x="2850865"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4CC8B9F3-A8FD-CCBF-3ABA-14380FD82348}"/>
              </a:ext>
            </a:extLst>
          </p:cNvPr>
          <p:cNvSpPr/>
          <p:nvPr/>
        </p:nvSpPr>
        <p:spPr>
          <a:xfrm>
            <a:off x="8394561"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0131029E-F367-04EE-7422-4042DC80B9EA}"/>
              </a:ext>
            </a:extLst>
          </p:cNvPr>
          <p:cNvSpPr/>
          <p:nvPr/>
        </p:nvSpPr>
        <p:spPr>
          <a:xfrm>
            <a:off x="10049430"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232ABE2E-C8AF-89AD-3AC6-2DA8364C2D1F}"/>
              </a:ext>
            </a:extLst>
          </p:cNvPr>
          <p:cNvSpPr txBox="1"/>
          <p:nvPr/>
        </p:nvSpPr>
        <p:spPr>
          <a:xfrm>
            <a:off x="1195996" y="386568"/>
            <a:ext cx="1343344" cy="369332"/>
          </a:xfrm>
          <a:prstGeom prst="rect">
            <a:avLst/>
          </a:prstGeom>
          <a:noFill/>
        </p:spPr>
        <p:txBody>
          <a:bodyPr wrap="square" rtlCol="0">
            <a:spAutoFit/>
          </a:bodyPr>
          <a:lstStyle/>
          <a:p>
            <a:pPr algn="ctr"/>
            <a:r>
              <a:rPr lang="en-US" altLang="zh-CN" b="1">
                <a:solidFill>
                  <a:srgbClr val="4B0E6C"/>
                </a:solidFill>
                <a:latin typeface="Agency FB" panose="020B0503020202020204" pitchFamily="34" charset="0"/>
                <a:ea typeface="Pixels" panose="02000603000000000000" pitchFamily="2" charset="0"/>
              </a:rPr>
              <a:t>CHAPTER 01</a:t>
            </a:r>
            <a:endParaRPr lang="zh-CN" altLang="en-US" b="1">
              <a:solidFill>
                <a:srgbClr val="4B0E6C"/>
              </a:solidFill>
              <a:latin typeface="Agency FB" panose="020B0503020202020204" pitchFamily="34" charset="0"/>
            </a:endParaRPr>
          </a:p>
        </p:txBody>
      </p:sp>
      <p:sp>
        <p:nvSpPr>
          <p:cNvPr id="44" name="文本框 43">
            <a:extLst>
              <a:ext uri="{FF2B5EF4-FFF2-40B4-BE49-F238E27FC236}">
                <a16:creationId xmlns:a16="http://schemas.microsoft.com/office/drawing/2014/main" id="{576A1B99-9C63-874F-A65F-C8265331B78E}"/>
              </a:ext>
            </a:extLst>
          </p:cNvPr>
          <p:cNvSpPr txBox="1"/>
          <p:nvPr/>
        </p:nvSpPr>
        <p:spPr>
          <a:xfrm>
            <a:off x="2850865"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02</a:t>
            </a:r>
            <a:endParaRPr lang="zh-CN" altLang="en-US" b="1">
              <a:solidFill>
                <a:schemeClr val="bg1"/>
              </a:solidFill>
              <a:latin typeface="Agency FB" panose="020B0503020202020204" pitchFamily="34" charset="0"/>
            </a:endParaRPr>
          </a:p>
        </p:txBody>
      </p:sp>
      <p:sp>
        <p:nvSpPr>
          <p:cNvPr id="45" name="文本框 44">
            <a:extLst>
              <a:ext uri="{FF2B5EF4-FFF2-40B4-BE49-F238E27FC236}">
                <a16:creationId xmlns:a16="http://schemas.microsoft.com/office/drawing/2014/main" id="{5090D0E2-D08D-C4F6-CA84-16CF19A0BD5A}"/>
              </a:ext>
            </a:extLst>
          </p:cNvPr>
          <p:cNvSpPr txBox="1"/>
          <p:nvPr/>
        </p:nvSpPr>
        <p:spPr>
          <a:xfrm>
            <a:off x="8394561"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03</a:t>
            </a:r>
            <a:endParaRPr lang="zh-CN" altLang="en-US" b="1">
              <a:solidFill>
                <a:schemeClr val="bg1"/>
              </a:solidFill>
              <a:latin typeface="Agency FB" panose="020B0503020202020204" pitchFamily="34" charset="0"/>
            </a:endParaRPr>
          </a:p>
        </p:txBody>
      </p:sp>
      <p:sp>
        <p:nvSpPr>
          <p:cNvPr id="46" name="文本框 45">
            <a:extLst>
              <a:ext uri="{FF2B5EF4-FFF2-40B4-BE49-F238E27FC236}">
                <a16:creationId xmlns:a16="http://schemas.microsoft.com/office/drawing/2014/main" id="{8DB9A4C3-EA6E-4246-655B-E5DC61ACEF32}"/>
              </a:ext>
            </a:extLst>
          </p:cNvPr>
          <p:cNvSpPr txBox="1"/>
          <p:nvPr/>
        </p:nvSpPr>
        <p:spPr>
          <a:xfrm>
            <a:off x="10049430"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04</a:t>
            </a:r>
            <a:endParaRPr lang="zh-CN" altLang="en-US" b="1">
              <a:solidFill>
                <a:schemeClr val="bg1"/>
              </a:solidFill>
              <a:latin typeface="Agency FB" panose="020B0503020202020204" pitchFamily="34" charset="0"/>
            </a:endParaRPr>
          </a:p>
        </p:txBody>
      </p:sp>
      <p:grpSp>
        <p:nvGrpSpPr>
          <p:cNvPr id="49" name="组合 48">
            <a:extLst>
              <a:ext uri="{FF2B5EF4-FFF2-40B4-BE49-F238E27FC236}">
                <a16:creationId xmlns:a16="http://schemas.microsoft.com/office/drawing/2014/main" id="{B9273BA4-6AC7-A9EB-CA6C-611A1B943DEA}"/>
              </a:ext>
            </a:extLst>
          </p:cNvPr>
          <p:cNvGrpSpPr>
            <a:grpSpLocks/>
          </p:cNvGrpSpPr>
          <p:nvPr/>
        </p:nvGrpSpPr>
        <p:grpSpPr>
          <a:xfrm rot="19647077" flipH="1">
            <a:off x="513885" y="2025460"/>
            <a:ext cx="645451" cy="645440"/>
            <a:chOff x="-6769891" y="2366952"/>
            <a:chExt cx="4800673" cy="4800595"/>
          </a:xfrm>
          <a:solidFill>
            <a:srgbClr val="8C4FC4"/>
          </a:solidFill>
        </p:grpSpPr>
        <p:sp>
          <p:nvSpPr>
            <p:cNvPr id="50" name="任意多边形: 形状 49">
              <a:extLst>
                <a:ext uri="{FF2B5EF4-FFF2-40B4-BE49-F238E27FC236}">
                  <a16:creationId xmlns:a16="http://schemas.microsoft.com/office/drawing/2014/main" id="{DF47E40F-6EB4-1F7A-EEB4-4814B72AC3FF}"/>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038895E4-77BA-B5CE-5425-11EAC08C9C5C}"/>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D2E799A-BB4F-EDF1-7C1E-9C1A0471A34E}"/>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3E7AAA6-A44A-FD0A-4778-3C3EE1511F74}"/>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2A6F1C4-A51D-AD66-8B5C-B3F84FE7C39B}"/>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6F64090-2923-34CF-C14A-A8A4985B4363}"/>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6F0AC8F0-DAFA-CF84-0814-7DD97605DCCB}"/>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A875559-91B9-F25D-81A7-534802665D2F}"/>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4889A814-ECBD-5F3B-20B4-CAF537FE05DA}"/>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EAD118AC-85F7-EC07-8A1D-D9BDB5E6A4AE}"/>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0382D541-CCC5-728D-4A10-F4C7544DCA08}"/>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87308AF-E330-09FD-F8F5-7A6FD5CE58FE}"/>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nvGrpSpPr>
          <p:cNvPr id="62" name="组合 61">
            <a:extLst>
              <a:ext uri="{FF2B5EF4-FFF2-40B4-BE49-F238E27FC236}">
                <a16:creationId xmlns:a16="http://schemas.microsoft.com/office/drawing/2014/main" id="{1C9A55D1-AD73-75EC-4C5F-3F51150A03DE}"/>
              </a:ext>
            </a:extLst>
          </p:cNvPr>
          <p:cNvGrpSpPr/>
          <p:nvPr/>
        </p:nvGrpSpPr>
        <p:grpSpPr>
          <a:xfrm rot="5587120">
            <a:off x="1138275" y="1697512"/>
            <a:ext cx="528644" cy="699357"/>
            <a:chOff x="-4957765" y="2890450"/>
            <a:chExt cx="3578338" cy="4733881"/>
          </a:xfrm>
        </p:grpSpPr>
        <p:sp>
          <p:nvSpPr>
            <p:cNvPr id="63" name="椭圆 62">
              <a:extLst>
                <a:ext uri="{FF2B5EF4-FFF2-40B4-BE49-F238E27FC236}">
                  <a16:creationId xmlns:a16="http://schemas.microsoft.com/office/drawing/2014/main" id="{A0DB530C-06A9-0B5B-5AA1-3278184AE876}"/>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id="{90EB1560-1D42-9794-FACB-F4DDE362171E}"/>
                </a:ext>
              </a:extLst>
            </p:cNvPr>
            <p:cNvGrpSpPr/>
            <p:nvPr/>
          </p:nvGrpSpPr>
          <p:grpSpPr>
            <a:xfrm>
              <a:off x="-4957765" y="2890450"/>
              <a:ext cx="3578338" cy="4733881"/>
              <a:chOff x="-4957765" y="2890450"/>
              <a:chExt cx="3578338" cy="4733881"/>
            </a:xfrm>
            <a:solidFill>
              <a:srgbClr val="2EB9A2"/>
            </a:solidFill>
          </p:grpSpPr>
          <p:sp>
            <p:nvSpPr>
              <p:cNvPr id="65" name="任意多边形: 形状 64">
                <a:extLst>
                  <a:ext uri="{FF2B5EF4-FFF2-40B4-BE49-F238E27FC236}">
                    <a16:creationId xmlns:a16="http://schemas.microsoft.com/office/drawing/2014/main" id="{D36A77D5-F1BC-6B9D-16B8-2CE269687DB7}"/>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grpFill/>
              <a:ln w="979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4184F4D-3908-DE8F-FAB4-AD3C1A6652E5}"/>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550B39C-7489-01C8-E1CD-4511F4F4DFE5}"/>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D768A75-5D9B-41B7-4CFA-3A2D89780525}"/>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sp>
        <p:nvSpPr>
          <p:cNvPr id="70" name="文本框 69">
            <a:extLst>
              <a:ext uri="{FF2B5EF4-FFF2-40B4-BE49-F238E27FC236}">
                <a16:creationId xmlns:a16="http://schemas.microsoft.com/office/drawing/2014/main" id="{126F9DB5-163A-51D5-513E-6C10E70B5EE5}"/>
              </a:ext>
            </a:extLst>
          </p:cNvPr>
          <p:cNvSpPr txBox="1"/>
          <p:nvPr/>
        </p:nvSpPr>
        <p:spPr>
          <a:xfrm>
            <a:off x="1295400" y="2418778"/>
            <a:ext cx="3141973" cy="584775"/>
          </a:xfrm>
          <a:prstGeom prst="rect">
            <a:avLst/>
          </a:prstGeom>
          <a:noFill/>
        </p:spPr>
        <p:txBody>
          <a:bodyPr wrap="square" rtlCol="0">
            <a:spAutoFit/>
          </a:bodyPr>
          <a:lstStyle/>
          <a:p>
            <a:r>
              <a:rPr lang="en-US" altLang="zh-CN" sz="3200" b="1">
                <a:solidFill>
                  <a:schemeClr val="bg1"/>
                </a:solidFill>
                <a:latin typeface="Agency FB" panose="020B0503020202020204" pitchFamily="34" charset="0"/>
                <a:ea typeface="Pixels" panose="02000603000000000000" pitchFamily="2" charset="0"/>
              </a:rPr>
              <a:t>Power Your Point</a:t>
            </a:r>
            <a:endParaRPr lang="zh-CN" altLang="en-US" sz="3200" b="1">
              <a:solidFill>
                <a:schemeClr val="bg1"/>
              </a:solidFill>
              <a:latin typeface="Agency FB" panose="020B0503020202020204" pitchFamily="34" charset="0"/>
            </a:endParaRPr>
          </a:p>
        </p:txBody>
      </p:sp>
      <p:sp>
        <p:nvSpPr>
          <p:cNvPr id="71" name="文本框 70">
            <a:extLst>
              <a:ext uri="{FF2B5EF4-FFF2-40B4-BE49-F238E27FC236}">
                <a16:creationId xmlns:a16="http://schemas.microsoft.com/office/drawing/2014/main" id="{F30F6419-0A3E-51C6-F78C-EB142D9BCC6F}"/>
              </a:ext>
            </a:extLst>
          </p:cNvPr>
          <p:cNvSpPr txBox="1"/>
          <p:nvPr/>
        </p:nvSpPr>
        <p:spPr>
          <a:xfrm>
            <a:off x="1295400" y="3631231"/>
            <a:ext cx="9601200" cy="2053063"/>
          </a:xfrm>
          <a:prstGeom prst="rect">
            <a:avLst/>
          </a:prstGeom>
          <a:noFill/>
        </p:spPr>
        <p:txBody>
          <a:bodyPr wrap="square" rtlCol="0">
            <a:spAutoFit/>
          </a:bodyPr>
          <a:lstStyle/>
          <a:p>
            <a:pPr>
              <a:lnSpc>
                <a:spcPct val="120000"/>
              </a:lnSpc>
            </a:pPr>
            <a:r>
              <a:rPr lang="en-US" altLang="zh-CN">
                <a:solidFill>
                  <a:schemeClr val="bg1"/>
                </a:solidFill>
                <a:latin typeface="Agency FB" panose="020B0503020202020204" pitchFamily="34" charset="0"/>
                <a:ea typeface="Pixels" panose="02000603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a:solidFill>
                <a:schemeClr val="bg1"/>
              </a:solidFill>
              <a:latin typeface="Agency FB" panose="020B0503020202020204" pitchFamily="34" charset="0"/>
              <a:ea typeface="Pixels" panose="02000603000000000000" pitchFamily="2" charset="0"/>
            </a:endParaRPr>
          </a:p>
          <a:p>
            <a:pPr>
              <a:lnSpc>
                <a:spcPct val="120000"/>
              </a:lnSpc>
            </a:pPr>
            <a:endParaRPr lang="en-US" altLang="zh-CN">
              <a:solidFill>
                <a:schemeClr val="bg1"/>
              </a:solidFill>
              <a:latin typeface="Agency FB" panose="020B0503020202020204" pitchFamily="34" charset="0"/>
              <a:ea typeface="Pixels" panose="02000603000000000000" pitchFamily="2" charset="0"/>
            </a:endParaRPr>
          </a:p>
          <a:p>
            <a:pPr>
              <a:lnSpc>
                <a:spcPct val="120000"/>
              </a:lnSpc>
            </a:pPr>
            <a:r>
              <a:rPr lang="en-US" altLang="zh-CN">
                <a:solidFill>
                  <a:schemeClr val="bg1"/>
                </a:solidFill>
                <a:latin typeface="Agency FB" panose="020B0503020202020204" pitchFamily="34" charset="0"/>
                <a:ea typeface="Pixels" panose="02000603000000000000" pitchFamily="2" charset="0"/>
              </a:rPr>
              <a:t>Fusce est. Vivamus a tellus. Pellentesque habitant morbi tristique senectus et netus et malesuada fames ac turpis egestas. Proin pharetra nonummy pede.</a:t>
            </a:r>
          </a:p>
        </p:txBody>
      </p:sp>
      <p:grpSp>
        <p:nvGrpSpPr>
          <p:cNvPr id="72" name="组合 71">
            <a:extLst>
              <a:ext uri="{FF2B5EF4-FFF2-40B4-BE49-F238E27FC236}">
                <a16:creationId xmlns:a16="http://schemas.microsoft.com/office/drawing/2014/main" id="{E0111D13-7E51-52C9-71F4-B4E25F2DAF35}"/>
              </a:ext>
            </a:extLst>
          </p:cNvPr>
          <p:cNvGrpSpPr/>
          <p:nvPr/>
        </p:nvGrpSpPr>
        <p:grpSpPr>
          <a:xfrm>
            <a:off x="10441426" y="4190134"/>
            <a:ext cx="559351" cy="559341"/>
            <a:chOff x="-4452814" y="1380246"/>
            <a:chExt cx="1227837" cy="1227817"/>
          </a:xfrm>
          <a:solidFill>
            <a:srgbClr val="40F4D7"/>
          </a:solidFill>
        </p:grpSpPr>
        <p:sp>
          <p:nvSpPr>
            <p:cNvPr id="73" name="椭圆 72">
              <a:extLst>
                <a:ext uri="{FF2B5EF4-FFF2-40B4-BE49-F238E27FC236}">
                  <a16:creationId xmlns:a16="http://schemas.microsoft.com/office/drawing/2014/main" id="{66B43FDD-E2D9-8D4B-3ADE-A60F83F00335}"/>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id="{091452D2-D298-5767-5C05-4B5EDCDFB586}"/>
                </a:ext>
              </a:extLst>
            </p:cNvPr>
            <p:cNvGrpSpPr>
              <a:grpSpLocks/>
            </p:cNvGrpSpPr>
            <p:nvPr/>
          </p:nvGrpSpPr>
          <p:grpSpPr>
            <a:xfrm flipH="1">
              <a:off x="-4452814" y="1380246"/>
              <a:ext cx="1227837" cy="1227817"/>
              <a:chOff x="-6769891" y="2366952"/>
              <a:chExt cx="4800673" cy="4800595"/>
            </a:xfrm>
            <a:grpFill/>
          </p:grpSpPr>
          <p:sp>
            <p:nvSpPr>
              <p:cNvPr id="75" name="任意多边形: 形状 74">
                <a:extLst>
                  <a:ext uri="{FF2B5EF4-FFF2-40B4-BE49-F238E27FC236}">
                    <a16:creationId xmlns:a16="http://schemas.microsoft.com/office/drawing/2014/main" id="{84CC500C-3252-B787-A551-8071CFF988DE}"/>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E9AF5467-3EE7-8B29-85B4-F351A65696D8}"/>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A48BDFF-1D6B-25F4-29B7-CF211007EE59}"/>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6077D6F-C26A-9234-EB6E-07603DA9C8EC}"/>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49EFCA92-202A-82BC-477E-CA12EA9D8FE8}"/>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EDE670F-C0B4-346D-3E07-340BC012DB0C}"/>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70A03DF5-68AB-BD62-C17F-73C917ABB3EE}"/>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709EC3B-D427-393F-1E53-CD606D75506B}"/>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6860378-CDA4-56FF-D6D7-0AA2DDC7150B}"/>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D5C291B2-D417-BEBE-EA6C-D11A0207101A}"/>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DA2BFFAA-2A1B-EF70-B574-5225628A618E}"/>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7B0E266-96EE-559A-ADE5-70056B90AFE6}"/>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grpSp>
        <p:nvGrpSpPr>
          <p:cNvPr id="87" name="组合 86">
            <a:extLst>
              <a:ext uri="{FF2B5EF4-FFF2-40B4-BE49-F238E27FC236}">
                <a16:creationId xmlns:a16="http://schemas.microsoft.com/office/drawing/2014/main" id="{1C8B15C5-069D-1578-4476-377A5119473F}"/>
              </a:ext>
            </a:extLst>
          </p:cNvPr>
          <p:cNvGrpSpPr/>
          <p:nvPr/>
        </p:nvGrpSpPr>
        <p:grpSpPr>
          <a:xfrm rot="362190">
            <a:off x="9141496" y="2910208"/>
            <a:ext cx="562636" cy="671979"/>
            <a:chOff x="-4756616" y="2636345"/>
            <a:chExt cx="3960257" cy="4729896"/>
          </a:xfrm>
        </p:grpSpPr>
        <p:sp>
          <p:nvSpPr>
            <p:cNvPr id="88" name="椭圆 87">
              <a:extLst>
                <a:ext uri="{FF2B5EF4-FFF2-40B4-BE49-F238E27FC236}">
                  <a16:creationId xmlns:a16="http://schemas.microsoft.com/office/drawing/2014/main" id="{067FA7E3-B6AB-47D2-A0FB-ADC19D21D79E}"/>
                </a:ext>
              </a:extLst>
            </p:cNvPr>
            <p:cNvSpPr/>
            <p:nvPr/>
          </p:nvSpPr>
          <p:spPr>
            <a:xfrm>
              <a:off x="-4376688" y="2919492"/>
              <a:ext cx="3200400" cy="3235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a:extLst>
                <a:ext uri="{FF2B5EF4-FFF2-40B4-BE49-F238E27FC236}">
                  <a16:creationId xmlns:a16="http://schemas.microsoft.com/office/drawing/2014/main" id="{AC43B235-84B7-2441-1BDF-505FA1093587}"/>
                </a:ext>
              </a:extLst>
            </p:cNvPr>
            <p:cNvGrpSpPr/>
            <p:nvPr/>
          </p:nvGrpSpPr>
          <p:grpSpPr>
            <a:xfrm>
              <a:off x="-4756616" y="2636345"/>
              <a:ext cx="3960257" cy="4729896"/>
              <a:chOff x="-4756616" y="2636345"/>
              <a:chExt cx="3960257" cy="4729896"/>
            </a:xfrm>
            <a:solidFill>
              <a:srgbClr val="8052A0"/>
            </a:solidFill>
          </p:grpSpPr>
          <p:sp>
            <p:nvSpPr>
              <p:cNvPr id="90" name="任意多边形: 形状 89">
                <a:extLst>
                  <a:ext uri="{FF2B5EF4-FFF2-40B4-BE49-F238E27FC236}">
                    <a16:creationId xmlns:a16="http://schemas.microsoft.com/office/drawing/2014/main" id="{CCB9F528-735F-5011-1554-BFC500EB5BE9}"/>
                  </a:ext>
                </a:extLst>
              </p:cNvPr>
              <p:cNvSpPr/>
              <p:nvPr/>
            </p:nvSpPr>
            <p:spPr>
              <a:xfrm>
                <a:off x="-2500632" y="3712477"/>
                <a:ext cx="882702" cy="1109447"/>
              </a:xfrm>
              <a:custGeom>
                <a:avLst/>
                <a:gdLst>
                  <a:gd name="connsiteX0" fmla="*/ 441332 w 882702"/>
                  <a:gd name="connsiteY0" fmla="*/ 0 h 1109447"/>
                  <a:gd name="connsiteX1" fmla="*/ 0 w 882702"/>
                  <a:gd name="connsiteY1" fmla="*/ 554724 h 1109447"/>
                  <a:gd name="connsiteX2" fmla="*/ 441332 w 882702"/>
                  <a:gd name="connsiteY2" fmla="*/ 1109448 h 1109447"/>
                  <a:gd name="connsiteX3" fmla="*/ 882703 w 882702"/>
                  <a:gd name="connsiteY3" fmla="*/ 554724 h 1109447"/>
                  <a:gd name="connsiteX4" fmla="*/ 441332 w 882702"/>
                  <a:gd name="connsiteY4" fmla="*/ 0 h 1109447"/>
                  <a:gd name="connsiteX5" fmla="*/ 441332 w 882702"/>
                  <a:gd name="connsiteY5" fmla="*/ 775395 h 1109447"/>
                  <a:gd name="connsiteX6" fmla="*/ 265787 w 882702"/>
                  <a:gd name="connsiteY6" fmla="*/ 554734 h 1109447"/>
                  <a:gd name="connsiteX7" fmla="*/ 441332 w 882702"/>
                  <a:gd name="connsiteY7" fmla="*/ 334073 h 1109447"/>
                  <a:gd name="connsiteX8" fmla="*/ 616916 w 882702"/>
                  <a:gd name="connsiteY8" fmla="*/ 554734 h 1109447"/>
                  <a:gd name="connsiteX9" fmla="*/ 441332 w 882702"/>
                  <a:gd name="connsiteY9" fmla="*/ 775395 h 1109447"/>
                  <a:gd name="connsiteX10" fmla="*/ 669341 w 882702"/>
                  <a:gd name="connsiteY10" fmla="*/ 374290 h 1109447"/>
                  <a:gd name="connsiteX11" fmla="*/ 610213 w 882702"/>
                  <a:gd name="connsiteY11" fmla="*/ 300544 h 1109447"/>
                  <a:gd name="connsiteX12" fmla="*/ 669341 w 882702"/>
                  <a:gd name="connsiteY12" fmla="*/ 226186 h 1109447"/>
                  <a:gd name="connsiteX13" fmla="*/ 727856 w 882702"/>
                  <a:gd name="connsiteY13" fmla="*/ 300544 h 1109447"/>
                  <a:gd name="connsiteX14" fmla="*/ 669341 w 882702"/>
                  <a:gd name="connsiteY14" fmla="*/ 374290 h 11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702" h="1109447">
                    <a:moveTo>
                      <a:pt x="441332" y="0"/>
                    </a:moveTo>
                    <a:cubicBezTo>
                      <a:pt x="197471" y="0"/>
                      <a:pt x="0" y="248103"/>
                      <a:pt x="0" y="554724"/>
                    </a:cubicBezTo>
                    <a:cubicBezTo>
                      <a:pt x="0" y="861345"/>
                      <a:pt x="197510" y="1109448"/>
                      <a:pt x="441332" y="1109448"/>
                    </a:cubicBezTo>
                    <a:cubicBezTo>
                      <a:pt x="685192" y="1109448"/>
                      <a:pt x="882703" y="861345"/>
                      <a:pt x="882703" y="554724"/>
                    </a:cubicBezTo>
                    <a:cubicBezTo>
                      <a:pt x="882703" y="248103"/>
                      <a:pt x="685192" y="0"/>
                      <a:pt x="441332" y="0"/>
                    </a:cubicBezTo>
                    <a:close/>
                    <a:moveTo>
                      <a:pt x="441332" y="775395"/>
                    </a:moveTo>
                    <a:cubicBezTo>
                      <a:pt x="344394" y="775395"/>
                      <a:pt x="265787" y="676659"/>
                      <a:pt x="265787" y="554734"/>
                    </a:cubicBezTo>
                    <a:cubicBezTo>
                      <a:pt x="265787" y="432808"/>
                      <a:pt x="344431" y="334073"/>
                      <a:pt x="441332" y="334073"/>
                    </a:cubicBezTo>
                    <a:cubicBezTo>
                      <a:pt x="538270" y="334073"/>
                      <a:pt x="616916" y="432808"/>
                      <a:pt x="616916" y="554734"/>
                    </a:cubicBezTo>
                    <a:cubicBezTo>
                      <a:pt x="616916" y="676659"/>
                      <a:pt x="538272" y="775395"/>
                      <a:pt x="441332" y="775395"/>
                    </a:cubicBezTo>
                    <a:close/>
                    <a:moveTo>
                      <a:pt x="669341" y="374290"/>
                    </a:moveTo>
                    <a:cubicBezTo>
                      <a:pt x="637040" y="374290"/>
                      <a:pt x="610213" y="341378"/>
                      <a:pt x="610213" y="300544"/>
                    </a:cubicBezTo>
                    <a:cubicBezTo>
                      <a:pt x="610213" y="259711"/>
                      <a:pt x="637040" y="226186"/>
                      <a:pt x="669341" y="226186"/>
                    </a:cubicBezTo>
                    <a:cubicBezTo>
                      <a:pt x="701641" y="226186"/>
                      <a:pt x="727856" y="259711"/>
                      <a:pt x="727856" y="300544"/>
                    </a:cubicBezTo>
                    <a:cubicBezTo>
                      <a:pt x="727856" y="341378"/>
                      <a:pt x="701641" y="374290"/>
                      <a:pt x="669341" y="374290"/>
                    </a:cubicBezTo>
                    <a:close/>
                  </a:path>
                </a:pathLst>
              </a:custGeom>
              <a:solidFill>
                <a:schemeClr val="tx1"/>
              </a:solidFill>
              <a:ln w="979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AA06CE9-4440-4E3C-552F-9E2E2318CBBC}"/>
                  </a:ext>
                </a:extLst>
              </p:cNvPr>
              <p:cNvSpPr/>
              <p:nvPr/>
            </p:nvSpPr>
            <p:spPr>
              <a:xfrm>
                <a:off x="-4756616" y="2636345"/>
                <a:ext cx="3960257" cy="4729896"/>
              </a:xfrm>
              <a:custGeom>
                <a:avLst/>
                <a:gdLst>
                  <a:gd name="connsiteX0" fmla="*/ 3684867 w 3960257"/>
                  <a:gd name="connsiteY0" fmla="*/ 1981977 h 4729896"/>
                  <a:gd name="connsiteX1" fmla="*/ 3575150 w 3960257"/>
                  <a:gd name="connsiteY1" fmla="*/ 1393119 h 4729896"/>
                  <a:gd name="connsiteX2" fmla="*/ 3698917 w 3960257"/>
                  <a:gd name="connsiteY2" fmla="*/ 1009081 h 4729896"/>
                  <a:gd name="connsiteX3" fmla="*/ 3286829 w 3960257"/>
                  <a:gd name="connsiteY3" fmla="*/ 868247 h 4729896"/>
                  <a:gd name="connsiteX4" fmla="*/ 3355715 w 3960257"/>
                  <a:gd name="connsiteY4" fmla="*/ 433617 h 4729896"/>
                  <a:gd name="connsiteX5" fmla="*/ 2779633 w 3960257"/>
                  <a:gd name="connsiteY5" fmla="*/ 433617 h 4729896"/>
                  <a:gd name="connsiteX6" fmla="*/ 2024949 w 3960257"/>
                  <a:gd name="connsiteY6" fmla="*/ 241573 h 4729896"/>
                  <a:gd name="connsiteX7" fmla="*/ 1979828 w 3960257"/>
                  <a:gd name="connsiteY7" fmla="*/ 155006 h 4729896"/>
                  <a:gd name="connsiteX8" fmla="*/ 1935320 w 3960257"/>
                  <a:gd name="connsiteY8" fmla="*/ 241573 h 4729896"/>
                  <a:gd name="connsiteX9" fmla="*/ 1180636 w 3960257"/>
                  <a:gd name="connsiteY9" fmla="*/ 433617 h 4729896"/>
                  <a:gd name="connsiteX10" fmla="*/ 604555 w 3960257"/>
                  <a:gd name="connsiteY10" fmla="*/ 433617 h 4729896"/>
                  <a:gd name="connsiteX11" fmla="*/ 673440 w 3960257"/>
                  <a:gd name="connsiteY11" fmla="*/ 868247 h 4729896"/>
                  <a:gd name="connsiteX12" fmla="*/ 261353 w 3960257"/>
                  <a:gd name="connsiteY12" fmla="*/ 1009081 h 4729896"/>
                  <a:gd name="connsiteX13" fmla="*/ 385120 w 3960257"/>
                  <a:gd name="connsiteY13" fmla="*/ 1393119 h 4729896"/>
                  <a:gd name="connsiteX14" fmla="*/ 275402 w 3960257"/>
                  <a:gd name="connsiteY14" fmla="*/ 1981977 h 4729896"/>
                  <a:gd name="connsiteX15" fmla="*/ 1082 w 3960257"/>
                  <a:gd name="connsiteY15" fmla="*/ 2378839 h 4729896"/>
                  <a:gd name="connsiteX16" fmla="*/ 316236 w 3960257"/>
                  <a:gd name="connsiteY16" fmla="*/ 2583659 h 4729896"/>
                  <a:gd name="connsiteX17" fmla="*/ 673450 w 3960257"/>
                  <a:gd name="connsiteY17" fmla="*/ 3057331 h 4729896"/>
                  <a:gd name="connsiteX18" fmla="*/ 727717 w 3960257"/>
                  <a:gd name="connsiteY18" fmla="*/ 3454193 h 4729896"/>
                  <a:gd name="connsiteX19" fmla="*/ 1194688 w 3960257"/>
                  <a:gd name="connsiteY19" fmla="*/ 3377386 h 4729896"/>
                  <a:gd name="connsiteX20" fmla="*/ 1324540 w 3960257"/>
                  <a:gd name="connsiteY20" fmla="*/ 3648032 h 4729896"/>
                  <a:gd name="connsiteX21" fmla="*/ 1355003 w 3960257"/>
                  <a:gd name="connsiteY21" fmla="*/ 4382592 h 4729896"/>
                  <a:gd name="connsiteX22" fmla="*/ 1265375 w 3960257"/>
                  <a:gd name="connsiteY22" fmla="*/ 4378306 h 4729896"/>
                  <a:gd name="connsiteX23" fmla="*/ 764878 w 3960257"/>
                  <a:gd name="connsiteY23" fmla="*/ 4627026 h 4729896"/>
                  <a:gd name="connsiteX24" fmla="*/ 1765852 w 3960257"/>
                  <a:gd name="connsiteY24" fmla="*/ 4627026 h 4729896"/>
                  <a:gd name="connsiteX25" fmla="*/ 1650618 w 3960257"/>
                  <a:gd name="connsiteY25" fmla="*/ 4468548 h 4729896"/>
                  <a:gd name="connsiteX26" fmla="*/ 1616481 w 3960257"/>
                  <a:gd name="connsiteY26" fmla="*/ 3657187 h 4729896"/>
                  <a:gd name="connsiteX27" fmla="*/ 1770708 w 3960257"/>
                  <a:gd name="connsiteY27" fmla="*/ 3518185 h 4729896"/>
                  <a:gd name="connsiteX28" fmla="*/ 1979818 w 3960257"/>
                  <a:gd name="connsiteY28" fmla="*/ 3784580 h 4729896"/>
                  <a:gd name="connsiteX29" fmla="*/ 2189535 w 3960257"/>
                  <a:gd name="connsiteY29" fmla="*/ 3518185 h 4729896"/>
                  <a:gd name="connsiteX30" fmla="*/ 2343762 w 3960257"/>
                  <a:gd name="connsiteY30" fmla="*/ 3657187 h 4729896"/>
                  <a:gd name="connsiteX31" fmla="*/ 2309625 w 3960257"/>
                  <a:gd name="connsiteY31" fmla="*/ 4468548 h 4729896"/>
                  <a:gd name="connsiteX32" fmla="*/ 2194391 w 3960257"/>
                  <a:gd name="connsiteY32" fmla="*/ 4627026 h 4729896"/>
                  <a:gd name="connsiteX33" fmla="*/ 3195365 w 3960257"/>
                  <a:gd name="connsiteY33" fmla="*/ 4627026 h 4729896"/>
                  <a:gd name="connsiteX34" fmla="*/ 2694868 w 3960257"/>
                  <a:gd name="connsiteY34" fmla="*/ 4378306 h 4729896"/>
                  <a:gd name="connsiteX35" fmla="*/ 2605278 w 3960257"/>
                  <a:gd name="connsiteY35" fmla="*/ 4382592 h 4729896"/>
                  <a:gd name="connsiteX36" fmla="*/ 2635741 w 3960257"/>
                  <a:gd name="connsiteY36" fmla="*/ 3648032 h 4729896"/>
                  <a:gd name="connsiteX37" fmla="*/ 2765593 w 3960257"/>
                  <a:gd name="connsiteY37" fmla="*/ 3377386 h 4729896"/>
                  <a:gd name="connsiteX38" fmla="*/ 3232525 w 3960257"/>
                  <a:gd name="connsiteY38" fmla="*/ 3454193 h 4729896"/>
                  <a:gd name="connsiteX39" fmla="*/ 3286792 w 3960257"/>
                  <a:gd name="connsiteY39" fmla="*/ 3057331 h 4729896"/>
                  <a:gd name="connsiteX40" fmla="*/ 3644006 w 3960257"/>
                  <a:gd name="connsiteY40" fmla="*/ 2583659 h 4729896"/>
                  <a:gd name="connsiteX41" fmla="*/ 3959160 w 3960257"/>
                  <a:gd name="connsiteY41" fmla="*/ 2378839 h 4729896"/>
                  <a:gd name="connsiteX42" fmla="*/ 3684918 w 3960257"/>
                  <a:gd name="connsiteY42" fmla="*/ 1981977 h 4729896"/>
                  <a:gd name="connsiteX43" fmla="*/ 593575 w 3960257"/>
                  <a:gd name="connsiteY43" fmla="*/ 1630847 h 4729896"/>
                  <a:gd name="connsiteX44" fmla="*/ 1262916 w 3960257"/>
                  <a:gd name="connsiteY44" fmla="*/ 788979 h 4729896"/>
                  <a:gd name="connsiteX45" fmla="*/ 1932256 w 3960257"/>
                  <a:gd name="connsiteY45" fmla="*/ 1630847 h 4729896"/>
                  <a:gd name="connsiteX46" fmla="*/ 1262916 w 3960257"/>
                  <a:gd name="connsiteY46" fmla="*/ 2472716 h 4729896"/>
                  <a:gd name="connsiteX47" fmla="*/ 593575 w 3960257"/>
                  <a:gd name="connsiteY47" fmla="*/ 1630847 h 4729896"/>
                  <a:gd name="connsiteX48" fmla="*/ 2314443 w 3960257"/>
                  <a:gd name="connsiteY48" fmla="*/ 3029879 h 4729896"/>
                  <a:gd name="connsiteX49" fmla="*/ 2314443 w 3960257"/>
                  <a:gd name="connsiteY49" fmla="*/ 3256634 h 4729896"/>
                  <a:gd name="connsiteX50" fmla="*/ 2026113 w 3960257"/>
                  <a:gd name="connsiteY50" fmla="*/ 3302367 h 4729896"/>
                  <a:gd name="connsiteX51" fmla="*/ 2026113 w 3960257"/>
                  <a:gd name="connsiteY51" fmla="*/ 3077415 h 4729896"/>
                  <a:gd name="connsiteX52" fmla="*/ 1979768 w 3960257"/>
                  <a:gd name="connsiteY52" fmla="*/ 3079252 h 4729896"/>
                  <a:gd name="connsiteX53" fmla="*/ 1934035 w 3960257"/>
                  <a:gd name="connsiteY53" fmla="*/ 3077415 h 4729896"/>
                  <a:gd name="connsiteX54" fmla="*/ 1934035 w 3960257"/>
                  <a:gd name="connsiteY54" fmla="*/ 3302367 h 4729896"/>
                  <a:gd name="connsiteX55" fmla="*/ 1645705 w 3960257"/>
                  <a:gd name="connsiteY55" fmla="*/ 3256634 h 4729896"/>
                  <a:gd name="connsiteX56" fmla="*/ 1645705 w 3960257"/>
                  <a:gd name="connsiteY56" fmla="*/ 3029879 h 4729896"/>
                  <a:gd name="connsiteX57" fmla="*/ 1163499 w 3960257"/>
                  <a:gd name="connsiteY57" fmla="*/ 2682423 h 4729896"/>
                  <a:gd name="connsiteX58" fmla="*/ 1979758 w 3960257"/>
                  <a:gd name="connsiteY58" fmla="*/ 2857391 h 4729896"/>
                  <a:gd name="connsiteX59" fmla="*/ 2796634 w 3960257"/>
                  <a:gd name="connsiteY59" fmla="*/ 2682423 h 4729896"/>
                  <a:gd name="connsiteX60" fmla="*/ 2314428 w 3960257"/>
                  <a:gd name="connsiteY60" fmla="*/ 3029879 h 4729896"/>
                  <a:gd name="connsiteX61" fmla="*/ 2697257 w 3960257"/>
                  <a:gd name="connsiteY61" fmla="*/ 2472706 h 4729896"/>
                  <a:gd name="connsiteX62" fmla="*/ 2027916 w 3960257"/>
                  <a:gd name="connsiteY62" fmla="*/ 1630837 h 4729896"/>
                  <a:gd name="connsiteX63" fmla="*/ 2697257 w 3960257"/>
                  <a:gd name="connsiteY63" fmla="*/ 788969 h 4729896"/>
                  <a:gd name="connsiteX64" fmla="*/ 3366598 w 3960257"/>
                  <a:gd name="connsiteY64" fmla="*/ 1630837 h 4729896"/>
                  <a:gd name="connsiteX65" fmla="*/ 2697257 w 3960257"/>
                  <a:gd name="connsiteY65" fmla="*/ 2472706 h 472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960257" h="4729896">
                    <a:moveTo>
                      <a:pt x="3684867" y="1981977"/>
                    </a:moveTo>
                    <a:cubicBezTo>
                      <a:pt x="4137789" y="1892348"/>
                      <a:pt x="3959795" y="1438813"/>
                      <a:pt x="3575150" y="1393119"/>
                    </a:cubicBezTo>
                    <a:cubicBezTo>
                      <a:pt x="3739751" y="1354696"/>
                      <a:pt x="3781193" y="1124276"/>
                      <a:pt x="3698917" y="1009081"/>
                    </a:cubicBezTo>
                    <a:cubicBezTo>
                      <a:pt x="3616636" y="893847"/>
                      <a:pt x="3423989" y="868247"/>
                      <a:pt x="3286829" y="868247"/>
                    </a:cubicBezTo>
                    <a:cubicBezTo>
                      <a:pt x="3478873" y="804221"/>
                      <a:pt x="3492873" y="548811"/>
                      <a:pt x="3355715" y="433617"/>
                    </a:cubicBezTo>
                    <a:cubicBezTo>
                      <a:pt x="3191113" y="318383"/>
                      <a:pt x="2944235" y="356809"/>
                      <a:pt x="2779633" y="433617"/>
                    </a:cubicBezTo>
                    <a:cubicBezTo>
                      <a:pt x="2930186" y="-14446"/>
                      <a:pt x="2138341" y="-175374"/>
                      <a:pt x="2024949" y="241573"/>
                    </a:cubicBezTo>
                    <a:cubicBezTo>
                      <a:pt x="2011555" y="211110"/>
                      <a:pt x="1996897" y="182445"/>
                      <a:pt x="1979828" y="155006"/>
                    </a:cubicBezTo>
                    <a:cubicBezTo>
                      <a:pt x="1963372" y="182446"/>
                      <a:pt x="1948753" y="211073"/>
                      <a:pt x="1935320" y="241573"/>
                    </a:cubicBezTo>
                    <a:cubicBezTo>
                      <a:pt x="1821928" y="-175384"/>
                      <a:pt x="1030084" y="-14456"/>
                      <a:pt x="1180636" y="433617"/>
                    </a:cubicBezTo>
                    <a:cubicBezTo>
                      <a:pt x="1016035" y="356809"/>
                      <a:pt x="769156" y="318383"/>
                      <a:pt x="604555" y="433617"/>
                    </a:cubicBezTo>
                    <a:cubicBezTo>
                      <a:pt x="467395" y="548851"/>
                      <a:pt x="480787" y="804262"/>
                      <a:pt x="673440" y="868247"/>
                    </a:cubicBezTo>
                    <a:cubicBezTo>
                      <a:pt x="536280" y="868247"/>
                      <a:pt x="343629" y="893850"/>
                      <a:pt x="261353" y="1009081"/>
                    </a:cubicBezTo>
                    <a:cubicBezTo>
                      <a:pt x="179076" y="1124312"/>
                      <a:pt x="220518" y="1354734"/>
                      <a:pt x="385120" y="1393119"/>
                    </a:cubicBezTo>
                    <a:cubicBezTo>
                      <a:pt x="465" y="1438853"/>
                      <a:pt x="-177530" y="1892392"/>
                      <a:pt x="275402" y="1981977"/>
                    </a:cubicBezTo>
                    <a:cubicBezTo>
                      <a:pt x="110800" y="2067319"/>
                      <a:pt x="-12928" y="2225220"/>
                      <a:pt x="1082" y="2378839"/>
                    </a:cubicBezTo>
                    <a:cubicBezTo>
                      <a:pt x="14477" y="2532459"/>
                      <a:pt x="151635" y="2673292"/>
                      <a:pt x="316236" y="2583659"/>
                    </a:cubicBezTo>
                    <a:cubicBezTo>
                      <a:pt x="193086" y="2839687"/>
                      <a:pt x="330243" y="3210940"/>
                      <a:pt x="673450" y="3057331"/>
                    </a:cubicBezTo>
                    <a:cubicBezTo>
                      <a:pt x="596642" y="3201799"/>
                      <a:pt x="632003" y="3377384"/>
                      <a:pt x="727717" y="3454193"/>
                    </a:cubicBezTo>
                    <a:cubicBezTo>
                      <a:pt x="865485" y="3556603"/>
                      <a:pt x="1073988" y="3524917"/>
                      <a:pt x="1194688" y="3377386"/>
                    </a:cubicBezTo>
                    <a:cubicBezTo>
                      <a:pt x="1189216" y="3504170"/>
                      <a:pt x="1244057" y="3597439"/>
                      <a:pt x="1324540" y="3648032"/>
                    </a:cubicBezTo>
                    <a:cubicBezTo>
                      <a:pt x="1334911" y="3893078"/>
                      <a:pt x="1344670" y="4138153"/>
                      <a:pt x="1355003" y="4382592"/>
                    </a:cubicBezTo>
                    <a:cubicBezTo>
                      <a:pt x="1325726" y="4380143"/>
                      <a:pt x="1295875" y="4378306"/>
                      <a:pt x="1265375" y="4378306"/>
                    </a:cubicBezTo>
                    <a:cubicBezTo>
                      <a:pt x="989213" y="4378306"/>
                      <a:pt x="764878" y="4489866"/>
                      <a:pt x="764878" y="4627026"/>
                    </a:cubicBezTo>
                    <a:cubicBezTo>
                      <a:pt x="764878" y="4764186"/>
                      <a:pt x="1765852" y="4764186"/>
                      <a:pt x="1765852" y="4627026"/>
                    </a:cubicBezTo>
                    <a:cubicBezTo>
                      <a:pt x="1765852" y="4566674"/>
                      <a:pt x="1722568" y="4511224"/>
                      <a:pt x="1650618" y="4468548"/>
                    </a:cubicBezTo>
                    <a:cubicBezTo>
                      <a:pt x="1639022" y="4197901"/>
                      <a:pt x="1628077" y="3927833"/>
                      <a:pt x="1616481" y="3657187"/>
                    </a:cubicBezTo>
                    <a:cubicBezTo>
                      <a:pt x="1673772" y="3629135"/>
                      <a:pt x="1727424" y="3584054"/>
                      <a:pt x="1770708" y="3518185"/>
                    </a:cubicBezTo>
                    <a:cubicBezTo>
                      <a:pt x="1781079" y="3672412"/>
                      <a:pt x="1868875" y="3757147"/>
                      <a:pt x="1979818" y="3784580"/>
                    </a:cubicBezTo>
                    <a:cubicBezTo>
                      <a:pt x="2091378" y="3757140"/>
                      <a:pt x="2179170" y="3672412"/>
                      <a:pt x="2189535" y="3518185"/>
                    </a:cubicBezTo>
                    <a:cubicBezTo>
                      <a:pt x="2232819" y="3584011"/>
                      <a:pt x="2286473" y="3629128"/>
                      <a:pt x="2343762" y="3657187"/>
                    </a:cubicBezTo>
                    <a:cubicBezTo>
                      <a:pt x="2332166" y="3927833"/>
                      <a:pt x="2321221" y="4197901"/>
                      <a:pt x="2309625" y="4468548"/>
                    </a:cubicBezTo>
                    <a:cubicBezTo>
                      <a:pt x="2237677" y="4511219"/>
                      <a:pt x="2194391" y="4566715"/>
                      <a:pt x="2194391" y="4627026"/>
                    </a:cubicBezTo>
                    <a:cubicBezTo>
                      <a:pt x="2194391" y="4764186"/>
                      <a:pt x="3195365" y="4764186"/>
                      <a:pt x="3195365" y="4627026"/>
                    </a:cubicBezTo>
                    <a:cubicBezTo>
                      <a:pt x="3195365" y="4489866"/>
                      <a:pt x="2971030" y="4378306"/>
                      <a:pt x="2694868" y="4378306"/>
                    </a:cubicBezTo>
                    <a:cubicBezTo>
                      <a:pt x="2664405" y="4378306"/>
                      <a:pt x="2634516" y="4380143"/>
                      <a:pt x="2605278" y="4382592"/>
                    </a:cubicBezTo>
                    <a:cubicBezTo>
                      <a:pt x="2615649" y="4138124"/>
                      <a:pt x="2625408" y="3893078"/>
                      <a:pt x="2635741" y="3648032"/>
                    </a:cubicBezTo>
                    <a:cubicBezTo>
                      <a:pt x="2716223" y="3597438"/>
                      <a:pt x="2771060" y="3504170"/>
                      <a:pt x="2765593" y="3377386"/>
                    </a:cubicBezTo>
                    <a:cubicBezTo>
                      <a:pt x="2886294" y="3524921"/>
                      <a:pt x="3094796" y="3556605"/>
                      <a:pt x="3232525" y="3454193"/>
                    </a:cubicBezTo>
                    <a:cubicBezTo>
                      <a:pt x="3328238" y="3377386"/>
                      <a:pt x="3363601" y="3201799"/>
                      <a:pt x="3286792" y="3057331"/>
                    </a:cubicBezTo>
                    <a:cubicBezTo>
                      <a:pt x="3629995" y="3210950"/>
                      <a:pt x="3767155" y="2839687"/>
                      <a:pt x="3644006" y="2583659"/>
                    </a:cubicBezTo>
                    <a:cubicBezTo>
                      <a:pt x="3808607" y="2673248"/>
                      <a:pt x="3945767" y="2532453"/>
                      <a:pt x="3959160" y="2378839"/>
                    </a:cubicBezTo>
                    <a:cubicBezTo>
                      <a:pt x="3973282" y="2225220"/>
                      <a:pt x="3849520" y="2067320"/>
                      <a:pt x="3684918" y="1981977"/>
                    </a:cubicBezTo>
                    <a:close/>
                    <a:moveTo>
                      <a:pt x="593575" y="1630847"/>
                    </a:moveTo>
                    <a:cubicBezTo>
                      <a:pt x="593575" y="1165708"/>
                      <a:pt x="893495" y="788979"/>
                      <a:pt x="1262916" y="788979"/>
                    </a:cubicBezTo>
                    <a:cubicBezTo>
                      <a:pt x="1632954" y="788979"/>
                      <a:pt x="1932256" y="1165708"/>
                      <a:pt x="1932256" y="1630847"/>
                    </a:cubicBezTo>
                    <a:cubicBezTo>
                      <a:pt x="1932256" y="2095986"/>
                      <a:pt x="1632944" y="2472716"/>
                      <a:pt x="1262916" y="2472716"/>
                    </a:cubicBezTo>
                    <a:cubicBezTo>
                      <a:pt x="893495" y="2472716"/>
                      <a:pt x="593575" y="2095986"/>
                      <a:pt x="593575" y="1630847"/>
                    </a:cubicBezTo>
                    <a:close/>
                    <a:moveTo>
                      <a:pt x="2314443" y="3029879"/>
                    </a:moveTo>
                    <a:lnTo>
                      <a:pt x="2314443" y="3256634"/>
                    </a:lnTo>
                    <a:lnTo>
                      <a:pt x="2026113" y="3302367"/>
                    </a:lnTo>
                    <a:lnTo>
                      <a:pt x="2026113" y="3077415"/>
                    </a:lnTo>
                    <a:cubicBezTo>
                      <a:pt x="2010882" y="3078027"/>
                      <a:pt x="1995650" y="3079252"/>
                      <a:pt x="1979768" y="3079252"/>
                    </a:cubicBezTo>
                    <a:cubicBezTo>
                      <a:pt x="1964536" y="3079252"/>
                      <a:pt x="1949305" y="3078027"/>
                      <a:pt x="1934035" y="3077415"/>
                    </a:cubicBezTo>
                    <a:lnTo>
                      <a:pt x="1934035" y="3302367"/>
                    </a:lnTo>
                    <a:lnTo>
                      <a:pt x="1645705" y="3256634"/>
                    </a:lnTo>
                    <a:lnTo>
                      <a:pt x="1645705" y="3029879"/>
                    </a:lnTo>
                    <a:cubicBezTo>
                      <a:pt x="1432960" y="2964667"/>
                      <a:pt x="1260442" y="2839677"/>
                      <a:pt x="1163499" y="2682423"/>
                    </a:cubicBezTo>
                    <a:cubicBezTo>
                      <a:pt x="1376852" y="2790917"/>
                      <a:pt x="1663996" y="2857391"/>
                      <a:pt x="1979758" y="2857391"/>
                    </a:cubicBezTo>
                    <a:cubicBezTo>
                      <a:pt x="2296137" y="2857391"/>
                      <a:pt x="2583281" y="2790954"/>
                      <a:pt x="2796634" y="2682423"/>
                    </a:cubicBezTo>
                    <a:cubicBezTo>
                      <a:pt x="2699696" y="2839677"/>
                      <a:pt x="2527173" y="2964630"/>
                      <a:pt x="2314428" y="3029879"/>
                    </a:cubicBezTo>
                    <a:close/>
                    <a:moveTo>
                      <a:pt x="2697257" y="2472706"/>
                    </a:moveTo>
                    <a:cubicBezTo>
                      <a:pt x="2327219" y="2472706"/>
                      <a:pt x="2027916" y="2095976"/>
                      <a:pt x="2027916" y="1630837"/>
                    </a:cubicBezTo>
                    <a:cubicBezTo>
                      <a:pt x="2027916" y="1165698"/>
                      <a:pt x="2327228" y="788969"/>
                      <a:pt x="2697257" y="788969"/>
                    </a:cubicBezTo>
                    <a:cubicBezTo>
                      <a:pt x="3066678" y="788969"/>
                      <a:pt x="3366598" y="1165698"/>
                      <a:pt x="3366598" y="1630837"/>
                    </a:cubicBezTo>
                    <a:cubicBezTo>
                      <a:pt x="3366598" y="2095976"/>
                      <a:pt x="3066678" y="2472706"/>
                      <a:pt x="2697257" y="2472706"/>
                    </a:cubicBezTo>
                    <a:close/>
                  </a:path>
                </a:pathLst>
              </a:custGeom>
              <a:grpFill/>
              <a:ln w="979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4B41F5F-A725-8F91-FC34-F6D2F95CC37E}"/>
                  </a:ext>
                </a:extLst>
              </p:cNvPr>
              <p:cNvSpPr/>
              <p:nvPr/>
            </p:nvSpPr>
            <p:spPr>
              <a:xfrm>
                <a:off x="-3935003" y="3712468"/>
                <a:ext cx="882663" cy="1109448"/>
              </a:xfrm>
              <a:custGeom>
                <a:avLst/>
                <a:gdLst>
                  <a:gd name="connsiteX0" fmla="*/ 882664 w 882663"/>
                  <a:gd name="connsiteY0" fmla="*/ 554724 h 1109448"/>
                  <a:gd name="connsiteX1" fmla="*/ 441332 w 882663"/>
                  <a:gd name="connsiteY1" fmla="*/ 0 h 1109448"/>
                  <a:gd name="connsiteX2" fmla="*/ 0 w 882663"/>
                  <a:gd name="connsiteY2" fmla="*/ 554724 h 1109448"/>
                  <a:gd name="connsiteX3" fmla="*/ 441332 w 882663"/>
                  <a:gd name="connsiteY3" fmla="*/ 1109448 h 1109448"/>
                  <a:gd name="connsiteX4" fmla="*/ 882664 w 882663"/>
                  <a:gd name="connsiteY4" fmla="*/ 554724 h 1109448"/>
                  <a:gd name="connsiteX5" fmla="*/ 213323 w 882663"/>
                  <a:gd name="connsiteY5" fmla="*/ 374280 h 1109448"/>
                  <a:gd name="connsiteX6" fmla="*/ 154195 w 882663"/>
                  <a:gd name="connsiteY6" fmla="*/ 300534 h 1109448"/>
                  <a:gd name="connsiteX7" fmla="*/ 213323 w 882663"/>
                  <a:gd name="connsiteY7" fmla="*/ 226176 h 1109448"/>
                  <a:gd name="connsiteX8" fmla="*/ 271838 w 882663"/>
                  <a:gd name="connsiteY8" fmla="*/ 300534 h 1109448"/>
                  <a:gd name="connsiteX9" fmla="*/ 213323 w 882663"/>
                  <a:gd name="connsiteY9" fmla="*/ 374280 h 1109448"/>
                  <a:gd name="connsiteX10" fmla="*/ 265753 w 882663"/>
                  <a:gd name="connsiteY10" fmla="*/ 554724 h 1109448"/>
                  <a:gd name="connsiteX11" fmla="*/ 441338 w 882663"/>
                  <a:gd name="connsiteY11" fmla="*/ 334063 h 1109448"/>
                  <a:gd name="connsiteX12" fmla="*/ 616922 w 882663"/>
                  <a:gd name="connsiteY12" fmla="*/ 554724 h 1109448"/>
                  <a:gd name="connsiteX13" fmla="*/ 441338 w 882663"/>
                  <a:gd name="connsiteY13" fmla="*/ 775385 h 1109448"/>
                  <a:gd name="connsiteX14" fmla="*/ 265753 w 882663"/>
                  <a:gd name="connsiteY14" fmla="*/ 554724 h 110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663" h="1109448">
                    <a:moveTo>
                      <a:pt x="882664" y="554724"/>
                    </a:moveTo>
                    <a:cubicBezTo>
                      <a:pt x="882664" y="248103"/>
                      <a:pt x="685153" y="0"/>
                      <a:pt x="441332" y="0"/>
                    </a:cubicBezTo>
                    <a:cubicBezTo>
                      <a:pt x="197471" y="0"/>
                      <a:pt x="0" y="248103"/>
                      <a:pt x="0" y="554724"/>
                    </a:cubicBezTo>
                    <a:cubicBezTo>
                      <a:pt x="0" y="861345"/>
                      <a:pt x="197510" y="1109448"/>
                      <a:pt x="441332" y="1109448"/>
                    </a:cubicBezTo>
                    <a:cubicBezTo>
                      <a:pt x="685153" y="1109448"/>
                      <a:pt x="882664" y="861345"/>
                      <a:pt x="882664" y="554724"/>
                    </a:cubicBezTo>
                    <a:close/>
                    <a:moveTo>
                      <a:pt x="213323" y="374280"/>
                    </a:moveTo>
                    <a:cubicBezTo>
                      <a:pt x="181023" y="374280"/>
                      <a:pt x="154195" y="341368"/>
                      <a:pt x="154195" y="300534"/>
                    </a:cubicBezTo>
                    <a:cubicBezTo>
                      <a:pt x="154195" y="259701"/>
                      <a:pt x="181023" y="226176"/>
                      <a:pt x="213323" y="226176"/>
                    </a:cubicBezTo>
                    <a:cubicBezTo>
                      <a:pt x="245623" y="226176"/>
                      <a:pt x="271838" y="259701"/>
                      <a:pt x="271838" y="300534"/>
                    </a:cubicBezTo>
                    <a:cubicBezTo>
                      <a:pt x="271838" y="341368"/>
                      <a:pt x="245623" y="374280"/>
                      <a:pt x="213323" y="374280"/>
                    </a:cubicBezTo>
                    <a:close/>
                    <a:moveTo>
                      <a:pt x="265753" y="554724"/>
                    </a:moveTo>
                    <a:cubicBezTo>
                      <a:pt x="265753" y="432799"/>
                      <a:pt x="344398" y="334063"/>
                      <a:pt x="441338" y="334063"/>
                    </a:cubicBezTo>
                    <a:cubicBezTo>
                      <a:pt x="538278" y="334063"/>
                      <a:pt x="616922" y="432799"/>
                      <a:pt x="616922" y="554724"/>
                    </a:cubicBezTo>
                    <a:cubicBezTo>
                      <a:pt x="616922" y="676649"/>
                      <a:pt x="538278" y="775385"/>
                      <a:pt x="441338" y="775385"/>
                    </a:cubicBezTo>
                    <a:cubicBezTo>
                      <a:pt x="344398" y="775385"/>
                      <a:pt x="265753" y="676649"/>
                      <a:pt x="265753" y="554724"/>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93" name="组合 92">
            <a:extLst>
              <a:ext uri="{FF2B5EF4-FFF2-40B4-BE49-F238E27FC236}">
                <a16:creationId xmlns:a16="http://schemas.microsoft.com/office/drawing/2014/main" id="{DE3AD5F0-CAAE-2CFE-A703-BD650EFAD621}"/>
              </a:ext>
            </a:extLst>
          </p:cNvPr>
          <p:cNvGrpSpPr/>
          <p:nvPr/>
        </p:nvGrpSpPr>
        <p:grpSpPr>
          <a:xfrm>
            <a:off x="10700806" y="1457442"/>
            <a:ext cx="480070" cy="547760"/>
            <a:chOff x="-4347522" y="2766094"/>
            <a:chExt cx="3885300" cy="4433128"/>
          </a:xfrm>
        </p:grpSpPr>
        <p:sp>
          <p:nvSpPr>
            <p:cNvPr id="94" name="椭圆 93">
              <a:extLst>
                <a:ext uri="{FF2B5EF4-FFF2-40B4-BE49-F238E27FC236}">
                  <a16:creationId xmlns:a16="http://schemas.microsoft.com/office/drawing/2014/main" id="{0B39FE49-C5A6-A0A7-0DC4-19365A683385}"/>
                </a:ext>
              </a:extLst>
            </p:cNvPr>
            <p:cNvSpPr/>
            <p:nvPr/>
          </p:nvSpPr>
          <p:spPr>
            <a:xfrm>
              <a:off x="-4065230" y="3073895"/>
              <a:ext cx="3320716" cy="25665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a16="http://schemas.microsoft.com/office/drawing/2014/main" id="{DE275AFB-58BE-CEA5-6C7D-D3E77611F692}"/>
                </a:ext>
              </a:extLst>
            </p:cNvPr>
            <p:cNvGrpSpPr/>
            <p:nvPr/>
          </p:nvGrpSpPr>
          <p:grpSpPr>
            <a:xfrm>
              <a:off x="-4347522" y="2766094"/>
              <a:ext cx="3885300" cy="4433128"/>
              <a:chOff x="-4347522" y="2766094"/>
              <a:chExt cx="3885300" cy="4433128"/>
            </a:xfrm>
            <a:solidFill>
              <a:srgbClr val="E5BB28"/>
            </a:solidFill>
          </p:grpSpPr>
          <p:sp>
            <p:nvSpPr>
              <p:cNvPr id="96" name="任意多边形: 形状 95">
                <a:extLst>
                  <a:ext uri="{FF2B5EF4-FFF2-40B4-BE49-F238E27FC236}">
                    <a16:creationId xmlns:a16="http://schemas.microsoft.com/office/drawing/2014/main" id="{CE1932F3-64BD-9698-D1FC-5FCDD0CAC1DE}"/>
                  </a:ext>
                </a:extLst>
              </p:cNvPr>
              <p:cNvSpPr/>
              <p:nvPr/>
            </p:nvSpPr>
            <p:spPr>
              <a:xfrm>
                <a:off x="-2696256" y="3688387"/>
                <a:ext cx="582773" cy="583400"/>
              </a:xfrm>
              <a:custGeom>
                <a:avLst/>
                <a:gdLst>
                  <a:gd name="connsiteX0" fmla="*/ 291387 w 582773"/>
                  <a:gd name="connsiteY0" fmla="*/ 583390 h 583400"/>
                  <a:gd name="connsiteX1" fmla="*/ 582773 w 582773"/>
                  <a:gd name="connsiteY1" fmla="*/ 292004 h 583400"/>
                  <a:gd name="connsiteX2" fmla="*/ 291387 w 582773"/>
                  <a:gd name="connsiteY2" fmla="*/ 0 h 583400"/>
                  <a:gd name="connsiteX3" fmla="*/ 0 w 582773"/>
                  <a:gd name="connsiteY3" fmla="*/ 292004 h 583400"/>
                  <a:gd name="connsiteX4" fmla="*/ 35362 w 582773"/>
                  <a:gd name="connsiteY4" fmla="*/ 431006 h 583400"/>
                  <a:gd name="connsiteX5" fmla="*/ 291391 w 582773"/>
                  <a:gd name="connsiteY5" fmla="*/ 583400 h 5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773" h="583400">
                    <a:moveTo>
                      <a:pt x="291387" y="583390"/>
                    </a:moveTo>
                    <a:cubicBezTo>
                      <a:pt x="452314" y="583390"/>
                      <a:pt x="582773" y="452932"/>
                      <a:pt x="582773" y="292004"/>
                    </a:cubicBezTo>
                    <a:cubicBezTo>
                      <a:pt x="582773" y="130469"/>
                      <a:pt x="452314" y="0"/>
                      <a:pt x="291387" y="0"/>
                    </a:cubicBezTo>
                    <a:cubicBezTo>
                      <a:pt x="130459" y="0"/>
                      <a:pt x="0" y="130459"/>
                      <a:pt x="0" y="292004"/>
                    </a:cubicBezTo>
                    <a:cubicBezTo>
                      <a:pt x="0" y="342597"/>
                      <a:pt x="12820" y="389554"/>
                      <a:pt x="35362" y="431006"/>
                    </a:cubicBezTo>
                    <a:cubicBezTo>
                      <a:pt x="84731" y="521820"/>
                      <a:pt x="180448" y="583400"/>
                      <a:pt x="291391" y="583400"/>
                    </a:cubicBezTo>
                    <a:close/>
                  </a:path>
                </a:pathLst>
              </a:custGeom>
              <a:solidFill>
                <a:schemeClr val="tx1"/>
              </a:solidFill>
              <a:ln w="979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BBA0DB4-46BB-EA4F-CBCF-C31EA7E8A9D4}"/>
                  </a:ext>
                </a:extLst>
              </p:cNvPr>
              <p:cNvSpPr/>
              <p:nvPr/>
            </p:nvSpPr>
            <p:spPr>
              <a:xfrm>
                <a:off x="-4347522" y="2766094"/>
                <a:ext cx="3885300" cy="4433128"/>
              </a:xfrm>
              <a:custGeom>
                <a:avLst/>
                <a:gdLst>
                  <a:gd name="connsiteX0" fmla="*/ 2031708 w 3885300"/>
                  <a:gd name="connsiteY0" fmla="*/ 0 h 4433128"/>
                  <a:gd name="connsiteX1" fmla="*/ 1853714 w 3885300"/>
                  <a:gd name="connsiteY1" fmla="*/ 0 h 4433128"/>
                  <a:gd name="connsiteX2" fmla="*/ 2936 w 3885300"/>
                  <a:gd name="connsiteY2" fmla="*/ 2181726 h 4433128"/>
                  <a:gd name="connsiteX3" fmla="*/ 200446 w 3885300"/>
                  <a:gd name="connsiteY3" fmla="*/ 2215863 h 4433128"/>
                  <a:gd name="connsiteX4" fmla="*/ 424174 w 3885300"/>
                  <a:gd name="connsiteY4" fmla="*/ 3214976 h 4433128"/>
                  <a:gd name="connsiteX5" fmla="*/ 627161 w 3885300"/>
                  <a:gd name="connsiteY5" fmla="*/ 3396027 h 4433128"/>
                  <a:gd name="connsiteX6" fmla="*/ 624711 w 3885300"/>
                  <a:gd name="connsiteY6" fmla="*/ 3473447 h 4433128"/>
                  <a:gd name="connsiteX7" fmla="*/ 1079475 w 3885300"/>
                  <a:gd name="connsiteY7" fmla="*/ 3758142 h 4433128"/>
                  <a:gd name="connsiteX8" fmla="*/ 740553 w 3885300"/>
                  <a:gd name="connsiteY8" fmla="*/ 4223281 h 4433128"/>
                  <a:gd name="connsiteX9" fmla="*/ 1863403 w 3885300"/>
                  <a:gd name="connsiteY9" fmla="*/ 4223281 h 4433128"/>
                  <a:gd name="connsiteX10" fmla="*/ 1706728 w 3885300"/>
                  <a:gd name="connsiteY10" fmla="*/ 3872769 h 4433128"/>
                  <a:gd name="connsiteX11" fmla="*/ 1853645 w 3885300"/>
                  <a:gd name="connsiteY11" fmla="*/ 3874606 h 4433128"/>
                  <a:gd name="connsiteX12" fmla="*/ 2031640 w 3885300"/>
                  <a:gd name="connsiteY12" fmla="*/ 3874606 h 4433128"/>
                  <a:gd name="connsiteX13" fmla="*/ 2178558 w 3885300"/>
                  <a:gd name="connsiteY13" fmla="*/ 3872769 h 4433128"/>
                  <a:gd name="connsiteX14" fmla="*/ 2021882 w 3885300"/>
                  <a:gd name="connsiteY14" fmla="*/ 4223281 h 4433128"/>
                  <a:gd name="connsiteX15" fmla="*/ 3144732 w 3885300"/>
                  <a:gd name="connsiteY15" fmla="*/ 4223281 h 4433128"/>
                  <a:gd name="connsiteX16" fmla="*/ 2805810 w 3885300"/>
                  <a:gd name="connsiteY16" fmla="*/ 3758142 h 4433128"/>
                  <a:gd name="connsiteX17" fmla="*/ 3260574 w 3885300"/>
                  <a:gd name="connsiteY17" fmla="*/ 3473447 h 4433128"/>
                  <a:gd name="connsiteX18" fmla="*/ 3258125 w 3885300"/>
                  <a:gd name="connsiteY18" fmla="*/ 3396027 h 4433128"/>
                  <a:gd name="connsiteX19" fmla="*/ 3461112 w 3885300"/>
                  <a:gd name="connsiteY19" fmla="*/ 3214976 h 4433128"/>
                  <a:gd name="connsiteX20" fmla="*/ 3685447 w 3885300"/>
                  <a:gd name="connsiteY20" fmla="*/ 2215863 h 4433128"/>
                  <a:gd name="connsiteX21" fmla="*/ 3882350 w 3885300"/>
                  <a:gd name="connsiteY21" fmla="*/ 2181726 h 4433128"/>
                  <a:gd name="connsiteX22" fmla="*/ 2031571 w 3885300"/>
                  <a:gd name="connsiteY22" fmla="*/ 0 h 4433128"/>
                  <a:gd name="connsiteX23" fmla="*/ 1942693 w 3885300"/>
                  <a:gd name="connsiteY23" fmla="*/ 513890 h 4433128"/>
                  <a:gd name="connsiteX24" fmla="*/ 2834536 w 3885300"/>
                  <a:gd name="connsiteY24" fmla="*/ 1405733 h 4433128"/>
                  <a:gd name="connsiteX25" fmla="*/ 2771735 w 3885300"/>
                  <a:gd name="connsiteY25" fmla="*/ 1732488 h 4433128"/>
                  <a:gd name="connsiteX26" fmla="*/ 1942691 w 3885300"/>
                  <a:gd name="connsiteY26" fmla="*/ 1676421 h 4433128"/>
                  <a:gd name="connsiteX27" fmla="*/ 1424510 w 3885300"/>
                  <a:gd name="connsiteY27" fmla="*/ 1697164 h 4433128"/>
                  <a:gd name="connsiteX28" fmla="*/ 1113608 w 3885300"/>
                  <a:gd name="connsiteY28" fmla="*/ 1732526 h 4433128"/>
                  <a:gd name="connsiteX29" fmla="*/ 1050806 w 3885300"/>
                  <a:gd name="connsiteY29" fmla="*/ 1405771 h 4433128"/>
                  <a:gd name="connsiteX30" fmla="*/ 1942689 w 3885300"/>
                  <a:gd name="connsiteY30" fmla="*/ 513889 h 4433128"/>
                  <a:gd name="connsiteX31" fmla="*/ 1942693 w 3885300"/>
                  <a:gd name="connsiteY31" fmla="*/ 1951326 h 4433128"/>
                  <a:gd name="connsiteX32" fmla="*/ 590589 w 3885300"/>
                  <a:gd name="connsiteY32" fmla="*/ 2034831 h 4433128"/>
                  <a:gd name="connsiteX33" fmla="*/ 1942693 w 3885300"/>
                  <a:gd name="connsiteY33" fmla="*/ 1807469 h 4433128"/>
                  <a:gd name="connsiteX34" fmla="*/ 3294796 w 3885300"/>
                  <a:gd name="connsiteY34" fmla="*/ 2034831 h 4433128"/>
                  <a:gd name="connsiteX35" fmla="*/ 1942693 w 3885300"/>
                  <a:gd name="connsiteY35" fmla="*/ 1951326 h 443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85300" h="4433128">
                    <a:moveTo>
                      <a:pt x="2031708" y="0"/>
                    </a:moveTo>
                    <a:lnTo>
                      <a:pt x="1853714" y="0"/>
                    </a:lnTo>
                    <a:cubicBezTo>
                      <a:pt x="220628" y="119476"/>
                      <a:pt x="-31746" y="2023894"/>
                      <a:pt x="2936" y="2181726"/>
                    </a:cubicBezTo>
                    <a:cubicBezTo>
                      <a:pt x="38297" y="2343878"/>
                      <a:pt x="200446" y="2215863"/>
                      <a:pt x="200446" y="2215863"/>
                    </a:cubicBezTo>
                    <a:cubicBezTo>
                      <a:pt x="195586" y="2452376"/>
                      <a:pt x="216902" y="2862053"/>
                      <a:pt x="424174" y="3214976"/>
                    </a:cubicBezTo>
                    <a:cubicBezTo>
                      <a:pt x="424174" y="3214976"/>
                      <a:pt x="402857" y="3308852"/>
                      <a:pt x="627161" y="3396027"/>
                    </a:cubicBezTo>
                    <a:cubicBezTo>
                      <a:pt x="626548" y="3422242"/>
                      <a:pt x="625324" y="3448457"/>
                      <a:pt x="624711" y="3473447"/>
                    </a:cubicBezTo>
                    <a:cubicBezTo>
                      <a:pt x="741738" y="3588681"/>
                      <a:pt x="891105" y="3687416"/>
                      <a:pt x="1079475" y="3758142"/>
                    </a:cubicBezTo>
                    <a:cubicBezTo>
                      <a:pt x="880123" y="3836174"/>
                      <a:pt x="740553" y="4014778"/>
                      <a:pt x="740553" y="4223281"/>
                    </a:cubicBezTo>
                    <a:cubicBezTo>
                      <a:pt x="740553" y="4503077"/>
                      <a:pt x="1863403" y="4503077"/>
                      <a:pt x="1863403" y="4223281"/>
                    </a:cubicBezTo>
                    <a:cubicBezTo>
                      <a:pt x="1863403" y="4087345"/>
                      <a:pt x="1803663" y="3964196"/>
                      <a:pt x="1706728" y="3872769"/>
                    </a:cubicBezTo>
                    <a:cubicBezTo>
                      <a:pt x="1754298" y="3874606"/>
                      <a:pt x="1803053" y="3875830"/>
                      <a:pt x="1853645" y="3874606"/>
                    </a:cubicBezTo>
                    <a:lnTo>
                      <a:pt x="2031640" y="3874606"/>
                    </a:lnTo>
                    <a:cubicBezTo>
                      <a:pt x="2082233" y="3875830"/>
                      <a:pt x="2130993" y="3874606"/>
                      <a:pt x="2178558" y="3872769"/>
                    </a:cubicBezTo>
                    <a:cubicBezTo>
                      <a:pt x="2081620" y="3964196"/>
                      <a:pt x="2021882" y="4087345"/>
                      <a:pt x="2021882" y="4223281"/>
                    </a:cubicBezTo>
                    <a:cubicBezTo>
                      <a:pt x="2021882" y="4503077"/>
                      <a:pt x="3144732" y="4503077"/>
                      <a:pt x="3144732" y="4223281"/>
                    </a:cubicBezTo>
                    <a:cubicBezTo>
                      <a:pt x="3144732" y="4014788"/>
                      <a:pt x="3005123" y="3836176"/>
                      <a:pt x="2805810" y="3758142"/>
                    </a:cubicBezTo>
                    <a:cubicBezTo>
                      <a:pt x="2994180" y="3687418"/>
                      <a:pt x="3143547" y="3588681"/>
                      <a:pt x="3260574" y="3473447"/>
                    </a:cubicBezTo>
                    <a:cubicBezTo>
                      <a:pt x="3259962" y="3448456"/>
                      <a:pt x="3258737" y="3422241"/>
                      <a:pt x="3258125" y="3396027"/>
                    </a:cubicBezTo>
                    <a:cubicBezTo>
                      <a:pt x="3482460" y="3308848"/>
                      <a:pt x="3461112" y="3214976"/>
                      <a:pt x="3461112" y="3214976"/>
                    </a:cubicBezTo>
                    <a:cubicBezTo>
                      <a:pt x="3668380" y="2862014"/>
                      <a:pt x="3690316" y="2452366"/>
                      <a:pt x="3685447" y="2215863"/>
                    </a:cubicBezTo>
                    <a:cubicBezTo>
                      <a:pt x="3685447" y="2215863"/>
                      <a:pt x="3847599" y="2343872"/>
                      <a:pt x="3882350" y="2181726"/>
                    </a:cubicBezTo>
                    <a:cubicBezTo>
                      <a:pt x="3917099" y="2023825"/>
                      <a:pt x="3665323" y="119427"/>
                      <a:pt x="2031571" y="0"/>
                    </a:cubicBezTo>
                    <a:close/>
                    <a:moveTo>
                      <a:pt x="1942693" y="513890"/>
                    </a:moveTo>
                    <a:cubicBezTo>
                      <a:pt x="2435224" y="513890"/>
                      <a:pt x="2834536" y="913162"/>
                      <a:pt x="2834536" y="1405733"/>
                    </a:cubicBezTo>
                    <a:cubicBezTo>
                      <a:pt x="2834536" y="1520967"/>
                      <a:pt x="2811995" y="1631293"/>
                      <a:pt x="2771735" y="1732488"/>
                    </a:cubicBezTo>
                    <a:cubicBezTo>
                      <a:pt x="2526689" y="1697126"/>
                      <a:pt x="2243835" y="1676421"/>
                      <a:pt x="1942691" y="1676421"/>
                    </a:cubicBezTo>
                    <a:cubicBezTo>
                      <a:pt x="1762247" y="1676421"/>
                      <a:pt x="1587887" y="1683731"/>
                      <a:pt x="1424510" y="1697164"/>
                    </a:cubicBezTo>
                    <a:cubicBezTo>
                      <a:pt x="1315399" y="1706311"/>
                      <a:pt x="1211765" y="1718481"/>
                      <a:pt x="1113608" y="1732526"/>
                    </a:cubicBezTo>
                    <a:cubicBezTo>
                      <a:pt x="1073998" y="1631341"/>
                      <a:pt x="1050806" y="1521006"/>
                      <a:pt x="1050806" y="1405771"/>
                    </a:cubicBezTo>
                    <a:cubicBezTo>
                      <a:pt x="1050844" y="913161"/>
                      <a:pt x="1450118" y="513889"/>
                      <a:pt x="1942689" y="513889"/>
                    </a:cubicBezTo>
                    <a:close/>
                    <a:moveTo>
                      <a:pt x="1942693" y="1951326"/>
                    </a:moveTo>
                    <a:cubicBezTo>
                      <a:pt x="1448936" y="1951326"/>
                      <a:pt x="987432" y="1981790"/>
                      <a:pt x="590589" y="2034831"/>
                    </a:cubicBezTo>
                    <a:cubicBezTo>
                      <a:pt x="819793" y="1900728"/>
                      <a:pt x="1338581" y="1807469"/>
                      <a:pt x="1942693" y="1807469"/>
                    </a:cubicBezTo>
                    <a:cubicBezTo>
                      <a:pt x="2546804" y="1807469"/>
                      <a:pt x="3065543" y="1900733"/>
                      <a:pt x="3294796" y="2034831"/>
                    </a:cubicBezTo>
                    <a:cubicBezTo>
                      <a:pt x="2898551" y="1981788"/>
                      <a:pt x="2436478" y="1951326"/>
                      <a:pt x="1942693" y="1951326"/>
                    </a:cubicBezTo>
                    <a:close/>
                  </a:path>
                </a:pathLst>
              </a:custGeom>
              <a:grpFill/>
              <a:ln w="9797"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602A5EC-FFDC-C426-6D80-32E8AE5A3A94}"/>
                  </a:ext>
                </a:extLst>
              </p:cNvPr>
              <p:cNvSpPr/>
              <p:nvPr/>
            </p:nvSpPr>
            <p:spPr>
              <a:xfrm>
                <a:off x="-3057764" y="4082239"/>
                <a:ext cx="248713" cy="248713"/>
              </a:xfrm>
              <a:custGeom>
                <a:avLst/>
                <a:gdLst>
                  <a:gd name="connsiteX0" fmla="*/ 124338 w 248713"/>
                  <a:gd name="connsiteY0" fmla="*/ 248713 h 248713"/>
                  <a:gd name="connsiteX1" fmla="*/ 248713 w 248713"/>
                  <a:gd name="connsiteY1" fmla="*/ 124378 h 248713"/>
                  <a:gd name="connsiteX2" fmla="*/ 220049 w 248713"/>
                  <a:gd name="connsiteY2" fmla="*/ 45121 h 248713"/>
                  <a:gd name="connsiteX3" fmla="*/ 124336 w 248713"/>
                  <a:gd name="connsiteY3" fmla="*/ 0 h 248713"/>
                  <a:gd name="connsiteX4" fmla="*/ 0 w 248713"/>
                  <a:gd name="connsiteY4" fmla="*/ 124335 h 248713"/>
                  <a:gd name="connsiteX5" fmla="*/ 124336 w 248713"/>
                  <a:gd name="connsiteY5" fmla="*/ 248710 h 2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13" h="248713">
                    <a:moveTo>
                      <a:pt x="124338" y="248713"/>
                    </a:moveTo>
                    <a:cubicBezTo>
                      <a:pt x="193224" y="248713"/>
                      <a:pt x="248713" y="193259"/>
                      <a:pt x="248713" y="124378"/>
                    </a:cubicBezTo>
                    <a:cubicBezTo>
                      <a:pt x="248713" y="94527"/>
                      <a:pt x="237730" y="66475"/>
                      <a:pt x="220049" y="45121"/>
                    </a:cubicBezTo>
                    <a:cubicBezTo>
                      <a:pt x="197507" y="17681"/>
                      <a:pt x="163370" y="0"/>
                      <a:pt x="124336" y="0"/>
                    </a:cubicBezTo>
                    <a:cubicBezTo>
                      <a:pt x="56061" y="0"/>
                      <a:pt x="0" y="55454"/>
                      <a:pt x="0" y="124335"/>
                    </a:cubicBezTo>
                    <a:cubicBezTo>
                      <a:pt x="-38" y="193260"/>
                      <a:pt x="56066" y="248710"/>
                      <a:pt x="124336" y="248710"/>
                    </a:cubicBezTo>
                    <a:close/>
                  </a:path>
                </a:pathLst>
              </a:custGeom>
              <a:solidFill>
                <a:schemeClr val="tx1"/>
              </a:solidFill>
              <a:ln w="9797"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E27B1C12-AA43-44A0-6C17-4052A12C0B8B}"/>
                  </a:ext>
                </a:extLst>
              </p:cNvPr>
              <p:cNvSpPr/>
              <p:nvPr/>
            </p:nvSpPr>
            <p:spPr>
              <a:xfrm>
                <a:off x="-3004149" y="3818170"/>
                <a:ext cx="142058" cy="142058"/>
              </a:xfrm>
              <a:custGeom>
                <a:avLst/>
                <a:gdLst>
                  <a:gd name="connsiteX0" fmla="*/ 70723 w 142058"/>
                  <a:gd name="connsiteY0" fmla="*/ 142059 h 142058"/>
                  <a:gd name="connsiteX1" fmla="*/ 142059 w 142058"/>
                  <a:gd name="connsiteY1" fmla="*/ 70724 h 142058"/>
                  <a:gd name="connsiteX2" fmla="*/ 70723 w 142058"/>
                  <a:gd name="connsiteY2" fmla="*/ 0 h 142058"/>
                  <a:gd name="connsiteX3" fmla="*/ 0 w 142058"/>
                  <a:gd name="connsiteY3" fmla="*/ 70724 h 142058"/>
                  <a:gd name="connsiteX4" fmla="*/ 70723 w 142058"/>
                  <a:gd name="connsiteY4" fmla="*/ 142059 h 14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58" h="142058">
                    <a:moveTo>
                      <a:pt x="70723" y="142059"/>
                    </a:moveTo>
                    <a:cubicBezTo>
                      <a:pt x="109721" y="142059"/>
                      <a:pt x="142059" y="110371"/>
                      <a:pt x="142059" y="70724"/>
                    </a:cubicBezTo>
                    <a:cubicBezTo>
                      <a:pt x="142059" y="31726"/>
                      <a:pt x="109758" y="0"/>
                      <a:pt x="70723" y="0"/>
                    </a:cubicBezTo>
                    <a:cubicBezTo>
                      <a:pt x="31726" y="0"/>
                      <a:pt x="0" y="31688"/>
                      <a:pt x="0" y="70724"/>
                    </a:cubicBezTo>
                    <a:cubicBezTo>
                      <a:pt x="0" y="110372"/>
                      <a:pt x="31688" y="142059"/>
                      <a:pt x="70723" y="142059"/>
                    </a:cubicBezTo>
                    <a:close/>
                  </a:path>
                </a:pathLst>
              </a:custGeom>
              <a:solidFill>
                <a:schemeClr val="tx1"/>
              </a:solidFill>
              <a:ln w="9797" cap="flat">
                <a:noFill/>
                <a:prstDash val="solid"/>
                <a:miter/>
              </a:ln>
            </p:spPr>
            <p:txBody>
              <a:bodyPr rtlCol="0" anchor="ctr"/>
              <a:lstStyle/>
              <a:p>
                <a:endParaRPr lang="zh-CN" altLang="en-US"/>
              </a:p>
            </p:txBody>
          </p:sp>
        </p:grpSp>
      </p:grpSp>
      <p:sp>
        <p:nvSpPr>
          <p:cNvPr id="102" name="任意多边形: 形状 101">
            <a:extLst>
              <a:ext uri="{FF2B5EF4-FFF2-40B4-BE49-F238E27FC236}">
                <a16:creationId xmlns:a16="http://schemas.microsoft.com/office/drawing/2014/main" id="{930432B8-5486-2042-AA7C-135641797DCB}"/>
              </a:ext>
            </a:extLst>
          </p:cNvPr>
          <p:cNvSpPr/>
          <p:nvPr/>
        </p:nvSpPr>
        <p:spPr>
          <a:xfrm>
            <a:off x="1930400" y="5730188"/>
            <a:ext cx="10568394" cy="1829134"/>
          </a:xfrm>
          <a:custGeom>
            <a:avLst/>
            <a:gdLst>
              <a:gd name="connsiteX0" fmla="*/ 0 w 10464800"/>
              <a:gd name="connsiteY0" fmla="*/ 1546912 h 1546912"/>
              <a:gd name="connsiteX1" fmla="*/ 3136900 w 10464800"/>
              <a:gd name="connsiteY1" fmla="*/ 784912 h 1546912"/>
              <a:gd name="connsiteX2" fmla="*/ 5994400 w 10464800"/>
              <a:gd name="connsiteY2" fmla="*/ 810312 h 1546912"/>
              <a:gd name="connsiteX3" fmla="*/ 8331200 w 10464800"/>
              <a:gd name="connsiteY3" fmla="*/ 99112 h 1546912"/>
              <a:gd name="connsiteX4" fmla="*/ 10464800 w 10464800"/>
              <a:gd name="connsiteY4" fmla="*/ 22912 h 1546912"/>
              <a:gd name="connsiteX0" fmla="*/ 0 w 10464800"/>
              <a:gd name="connsiteY0" fmla="*/ 1546912 h 1546912"/>
              <a:gd name="connsiteX1" fmla="*/ 3136900 w 10464800"/>
              <a:gd name="connsiteY1" fmla="*/ 784912 h 1546912"/>
              <a:gd name="connsiteX2" fmla="*/ 5994400 w 10464800"/>
              <a:gd name="connsiteY2" fmla="*/ 810312 h 1546912"/>
              <a:gd name="connsiteX3" fmla="*/ 8331200 w 10464800"/>
              <a:gd name="connsiteY3" fmla="*/ 99112 h 1546912"/>
              <a:gd name="connsiteX4" fmla="*/ 10464800 w 10464800"/>
              <a:gd name="connsiteY4" fmla="*/ 22912 h 1546912"/>
              <a:gd name="connsiteX5" fmla="*/ 0 w 10464800"/>
              <a:gd name="connsiteY5" fmla="*/ 1546912 h 1546912"/>
              <a:gd name="connsiteX0" fmla="*/ 0 w 10568394"/>
              <a:gd name="connsiteY0" fmla="*/ 1546912 h 1829134"/>
              <a:gd name="connsiteX1" fmla="*/ 3136900 w 10568394"/>
              <a:gd name="connsiteY1" fmla="*/ 784912 h 1829134"/>
              <a:gd name="connsiteX2" fmla="*/ 5994400 w 10568394"/>
              <a:gd name="connsiteY2" fmla="*/ 810312 h 1829134"/>
              <a:gd name="connsiteX3" fmla="*/ 8331200 w 10568394"/>
              <a:gd name="connsiteY3" fmla="*/ 99112 h 1829134"/>
              <a:gd name="connsiteX4" fmla="*/ 10464800 w 10568394"/>
              <a:gd name="connsiteY4" fmla="*/ 22912 h 1829134"/>
              <a:gd name="connsiteX5" fmla="*/ 0 w 10568394"/>
              <a:gd name="connsiteY5" fmla="*/ 1546912 h 182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8394" h="1829134">
                <a:moveTo>
                  <a:pt x="0" y="1546912"/>
                </a:moveTo>
                <a:cubicBezTo>
                  <a:pt x="1068916" y="1227295"/>
                  <a:pt x="2137833" y="907679"/>
                  <a:pt x="3136900" y="784912"/>
                </a:cubicBezTo>
                <a:cubicBezTo>
                  <a:pt x="4135967" y="662145"/>
                  <a:pt x="5128683" y="924612"/>
                  <a:pt x="5994400" y="810312"/>
                </a:cubicBezTo>
                <a:cubicBezTo>
                  <a:pt x="6860117" y="696012"/>
                  <a:pt x="7586133" y="230345"/>
                  <a:pt x="8331200" y="99112"/>
                </a:cubicBezTo>
                <a:cubicBezTo>
                  <a:pt x="9076267" y="-32121"/>
                  <a:pt x="9770533" y="-4605"/>
                  <a:pt x="10464800" y="22912"/>
                </a:cubicBezTo>
                <a:cubicBezTo>
                  <a:pt x="11573933" y="3274112"/>
                  <a:pt x="3488267" y="1038912"/>
                  <a:pt x="0" y="1546912"/>
                </a:cubicBezTo>
                <a:close/>
              </a:path>
            </a:pathLst>
          </a:cu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形状 172">
            <a:extLst>
              <a:ext uri="{FF2B5EF4-FFF2-40B4-BE49-F238E27FC236}">
                <a16:creationId xmlns:a16="http://schemas.microsoft.com/office/drawing/2014/main" id="{D90963FC-7259-72BC-DF55-024BA51887C4}"/>
              </a:ext>
            </a:extLst>
          </p:cNvPr>
          <p:cNvSpPr>
            <a:spLocks noChangeAspect="1"/>
          </p:cNvSpPr>
          <p:nvPr/>
        </p:nvSpPr>
        <p:spPr>
          <a:xfrm>
            <a:off x="2870192" y="123443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9E5DA018-F0C6-3D99-CD6E-5A47E1ADFFC6}"/>
              </a:ext>
            </a:extLst>
          </p:cNvPr>
          <p:cNvSpPr>
            <a:spLocks noChangeAspect="1"/>
          </p:cNvSpPr>
          <p:nvPr/>
        </p:nvSpPr>
        <p:spPr>
          <a:xfrm>
            <a:off x="10981487" y="2429109"/>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694652D0-8D92-A3C5-4027-84627AD36C25}"/>
              </a:ext>
            </a:extLst>
          </p:cNvPr>
          <p:cNvSpPr>
            <a:spLocks noChangeAspect="1"/>
          </p:cNvSpPr>
          <p:nvPr/>
        </p:nvSpPr>
        <p:spPr>
          <a:xfrm rot="2700000">
            <a:off x="8503514" y="310645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03309865-4E37-2584-3DB3-D207DB771CEE}"/>
              </a:ext>
            </a:extLst>
          </p:cNvPr>
          <p:cNvSpPr>
            <a:spLocks noChangeAspect="1"/>
          </p:cNvSpPr>
          <p:nvPr/>
        </p:nvSpPr>
        <p:spPr>
          <a:xfrm rot="2700000">
            <a:off x="859950" y="494347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6B576FAE-F44B-6780-CC07-F1199938BC12}"/>
              </a:ext>
            </a:extLst>
          </p:cNvPr>
          <p:cNvSpPr>
            <a:spLocks noChangeAspect="1"/>
          </p:cNvSpPr>
          <p:nvPr/>
        </p:nvSpPr>
        <p:spPr>
          <a:xfrm rot="2700000">
            <a:off x="7311580" y="630409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AD9C01D7-902D-E7AC-726D-0C1243874F3F}"/>
              </a:ext>
            </a:extLst>
          </p:cNvPr>
          <p:cNvSpPr>
            <a:spLocks noChangeAspect="1"/>
          </p:cNvSpPr>
          <p:nvPr/>
        </p:nvSpPr>
        <p:spPr>
          <a:xfrm rot="2700000">
            <a:off x="9124082" y="550655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682168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7EA1259-3A81-B2D5-9665-136D40B98FC3}"/>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CD432629-C234-2FAB-5FA7-397D1B5141DA}"/>
              </a:ext>
            </a:extLst>
          </p:cNvPr>
          <p:cNvGrpSpPr/>
          <p:nvPr/>
        </p:nvGrpSpPr>
        <p:grpSpPr>
          <a:xfrm flipH="1">
            <a:off x="438014" y="309564"/>
            <a:ext cx="11315972" cy="6238873"/>
            <a:chOff x="576831" y="348342"/>
            <a:chExt cx="11315972" cy="6238873"/>
          </a:xfrm>
        </p:grpSpPr>
        <p:sp>
          <p:nvSpPr>
            <p:cNvPr id="98" name="椭圆 97">
              <a:extLst>
                <a:ext uri="{FF2B5EF4-FFF2-40B4-BE49-F238E27FC236}">
                  <a16:creationId xmlns:a16="http://schemas.microsoft.com/office/drawing/2014/main" id="{F50828C2-E255-2797-8CE7-8F28C735C55C}"/>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0AAA23E-74D5-9CE0-3261-4B41A7FF3BEE}"/>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D359AC1B-B202-4EA6-666F-6ED06D93EDC2}"/>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F169287-74B3-7842-01E9-1D226702D703}"/>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51BF1B2D-47D4-C910-40A3-61DCBD035312}"/>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799388A2-0196-0FAC-8373-0356C3EAF0C6}"/>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175EEBDE-79DC-5D35-1B67-6D511B65A2A1}"/>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978B5FCE-BEBF-0B80-5284-9F236D35306E}"/>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8AAE994E-8E4F-2FB6-C6B6-61EF6BDC2ADF}"/>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3A729036-B461-7526-A80B-DCBBB9B70745}"/>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A27FCC77-AC64-8AE3-461B-29B879B13129}"/>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DA9D6E26-C131-D7EF-F975-3A4D3B7E088D}"/>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CC899F40-BEDF-2EDC-1DA9-4749FBDB4DC5}"/>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9A3ADDC9-01E8-1304-0CC0-3A1E97B3168F}"/>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9E2932E9-9CF6-FB30-11E1-30B2AB14357D}"/>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51ABCEDD-CC6A-617A-3876-5F45828E21C3}"/>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F140F972-6D77-C279-E732-FEA6BD9AF4D3}"/>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C7813C44-7B96-95B3-1D25-423196F866C4}"/>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FA95F86C-BD8D-2321-C5B4-A9C5BCB47714}"/>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0C350E0B-0D50-D6F1-A8B2-37414D176BA3}"/>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E92BDA2F-EFF1-8F0F-50E6-984F5C47959B}"/>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86D418C4-3975-39AC-B8DD-3D2A5DA0F4F0}"/>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3B0B01C8-012A-3F82-D746-5358EEE73C30}"/>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61A209C6-4F31-7F87-1167-666A101275AA}"/>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7030BFD5-02DD-1157-B7EB-56DA161DCFCC}"/>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13150541-4A72-59DB-2C53-AD17892F04DC}"/>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2653476A-7749-08E4-4876-B1A538607265}"/>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E1F9D111-AE1D-9923-3605-93E6F957983B}"/>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8549F3E1-8FDF-DD2D-FC96-0F6C3B1AFA37}"/>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1B91F2DB-771B-22B3-F6E3-AD762D8D5BBD}"/>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6702091A-458A-E440-6B53-626CC9263E81}"/>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58F48A06-8A15-6F43-2F90-BF74E4E4252F}"/>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8F67EEBF-8D08-1AC1-EB3E-DB76EC911920}"/>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563FCD77-802E-9060-8416-F92BA9EEEAAD}"/>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E0D6F5AC-39C6-C069-2E07-6B6A4F7FCA10}"/>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0AF78270-D1B2-BF42-0B47-BDFEAB456908}"/>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E6D07DA3-2A3F-18AC-E26D-CDFDF7FECB9E}"/>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E6CF0EF0-5035-2862-B5DC-505A0BC12C40}"/>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2B00CB89-91C1-CE67-5702-D868D4C268E6}"/>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B423159F-1CEF-08BB-95A6-338B996BB21C}"/>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F8288B66-ECD9-6C75-6503-1B3FAA687EBC}"/>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F12FBF9-F515-0DA5-A12E-F439AFC57BA2}"/>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7D60C264-F650-1B6E-79A8-9547EDE02327}"/>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C72EBFBE-5E1E-F1C8-E625-063ABF93222A}"/>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C5E80A80-C339-433D-8590-CF67F03523FB}"/>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5915A5F8-34CF-E915-A622-7FA9BE569760}"/>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CCB0797A-57CF-0087-F869-6ED52277E283}"/>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8193C334-0560-EA4D-3E46-34DFA5A45252}"/>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118B949A-71F9-A467-02F7-0C2593679FCE}"/>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1497EB30-3BCD-AF6E-9134-EDCE1EA9E5FE}"/>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59B9E91C-EA96-E5D9-BC61-19B066345E4B}"/>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888D7F02-1328-6295-98F0-2BF78A2BDFB0}"/>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EE190B20-484C-337B-7830-D76215DD41A8}"/>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07214AE1-7C3E-E6A2-739E-23C744A93742}"/>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64AD69E9-EEA7-5111-59BA-F6C5367DE1EC}"/>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C41C10B5-FA06-A53E-E11B-F9EDFAA89AFC}"/>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00802A28-01E4-01DE-A86B-FDFB4F631880}"/>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AFE56A30-DE38-0245-89A2-B71F9C94905B}"/>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7211EF53-2069-5588-F003-042D1803B48B}"/>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916AD8CA-B284-38AC-AA18-1E28260A161B}"/>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4ACB0B1D-5856-A2CE-9605-86F28852E38D}"/>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27A5AEE7-0450-430B-18BE-C8FDB6D84BB4}"/>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9D43808F-B435-B165-5A87-C1B536F8A5BD}"/>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879A3EEA-5B4C-D096-F5B3-AA642C2F8DCF}"/>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F3AB3F67-0190-8C26-E732-8C1D42DDA489}"/>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CB0A2F32-FD20-B5D0-BA3D-7D9EA8D424AC}"/>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C3B2E52D-1B7D-225F-2E08-D4817C928944}"/>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8C55279D-4D35-9A6F-EA6B-7EF55658AADC}"/>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椭圆 95">
            <a:extLst>
              <a:ext uri="{FF2B5EF4-FFF2-40B4-BE49-F238E27FC236}">
                <a16:creationId xmlns:a16="http://schemas.microsoft.com/office/drawing/2014/main" id="{25B01CD0-42EC-75C7-51ED-C11887601475}"/>
              </a:ext>
            </a:extLst>
          </p:cNvPr>
          <p:cNvSpPr/>
          <p:nvPr/>
        </p:nvSpPr>
        <p:spPr>
          <a:xfrm>
            <a:off x="-663187" y="4312207"/>
            <a:ext cx="4121435" cy="412143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形状 94">
            <a:extLst>
              <a:ext uri="{FF2B5EF4-FFF2-40B4-BE49-F238E27FC236}">
                <a16:creationId xmlns:a16="http://schemas.microsoft.com/office/drawing/2014/main" id="{0A166423-617A-6F15-A7EB-2DEBF5E9A48A}"/>
              </a:ext>
            </a:extLst>
          </p:cNvPr>
          <p:cNvSpPr/>
          <p:nvPr/>
        </p:nvSpPr>
        <p:spPr>
          <a:xfrm>
            <a:off x="6303523" y="-719847"/>
            <a:ext cx="6498077" cy="8213545"/>
          </a:xfrm>
          <a:custGeom>
            <a:avLst/>
            <a:gdLst>
              <a:gd name="connsiteX0" fmla="*/ 0 w 6498077"/>
              <a:gd name="connsiteY0" fmla="*/ 0 h 8213545"/>
              <a:gd name="connsiteX1" fmla="*/ 1964988 w 6498077"/>
              <a:gd name="connsiteY1" fmla="*/ 2918298 h 8213545"/>
              <a:gd name="connsiteX2" fmla="*/ 739303 w 6498077"/>
              <a:gd name="connsiteY2" fmla="*/ 5856051 h 8213545"/>
              <a:gd name="connsiteX3" fmla="*/ 4708188 w 6498077"/>
              <a:gd name="connsiteY3" fmla="*/ 8132324 h 8213545"/>
              <a:gd name="connsiteX4" fmla="*/ 6498077 w 6498077"/>
              <a:gd name="connsiteY4" fmla="*/ 2879387 h 8213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8077" h="8213545">
                <a:moveTo>
                  <a:pt x="0" y="0"/>
                </a:moveTo>
                <a:cubicBezTo>
                  <a:pt x="920885" y="971145"/>
                  <a:pt x="1841771" y="1942290"/>
                  <a:pt x="1964988" y="2918298"/>
                </a:cubicBezTo>
                <a:cubicBezTo>
                  <a:pt x="2088205" y="3894306"/>
                  <a:pt x="282103" y="4987047"/>
                  <a:pt x="739303" y="5856051"/>
                </a:cubicBezTo>
                <a:cubicBezTo>
                  <a:pt x="1196503" y="6725055"/>
                  <a:pt x="3748392" y="8628435"/>
                  <a:pt x="4708188" y="8132324"/>
                </a:cubicBezTo>
                <a:cubicBezTo>
                  <a:pt x="5667984" y="7636213"/>
                  <a:pt x="6083030" y="5257800"/>
                  <a:pt x="6498077" y="2879387"/>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D117FBE-4991-D8DF-17B2-8DDEBFED22FB}"/>
              </a:ext>
            </a:extLst>
          </p:cNvPr>
          <p:cNvSpPr/>
          <p:nvPr/>
        </p:nvSpPr>
        <p:spPr>
          <a:xfrm>
            <a:off x="0" y="1"/>
            <a:ext cx="12192000" cy="87614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DD349F5-AABF-123E-1B73-0C5227FEC954}"/>
              </a:ext>
            </a:extLst>
          </p:cNvPr>
          <p:cNvGrpSpPr/>
          <p:nvPr/>
        </p:nvGrpSpPr>
        <p:grpSpPr>
          <a:xfrm>
            <a:off x="5078680" y="311285"/>
            <a:ext cx="2034640" cy="1522880"/>
            <a:chOff x="3919067" y="1799617"/>
            <a:chExt cx="4353866" cy="3258766"/>
          </a:xfrm>
          <a:effectLst>
            <a:outerShdw blurRad="254000" algn="ctr" rotWithShape="0">
              <a:srgbClr val="4B0E6C"/>
            </a:outerShdw>
          </a:effectLst>
        </p:grpSpPr>
        <p:grpSp>
          <p:nvGrpSpPr>
            <p:cNvPr id="6" name="组合 5">
              <a:extLst>
                <a:ext uri="{FF2B5EF4-FFF2-40B4-BE49-F238E27FC236}">
                  <a16:creationId xmlns:a16="http://schemas.microsoft.com/office/drawing/2014/main" id="{15C800CB-ECF0-32D8-CA54-EC39E84742EC}"/>
                </a:ext>
              </a:extLst>
            </p:cNvPr>
            <p:cNvGrpSpPr/>
            <p:nvPr/>
          </p:nvGrpSpPr>
          <p:grpSpPr>
            <a:xfrm>
              <a:off x="3919067" y="1799617"/>
              <a:ext cx="4353866" cy="3258766"/>
              <a:chOff x="4088264" y="1477417"/>
              <a:chExt cx="3692472" cy="2763727"/>
            </a:xfrm>
            <a:solidFill>
              <a:srgbClr val="FDD74A"/>
            </a:solidFill>
          </p:grpSpPr>
          <p:sp>
            <p:nvSpPr>
              <p:cNvPr id="18" name="任意多边形: 形状 17">
                <a:extLst>
                  <a:ext uri="{FF2B5EF4-FFF2-40B4-BE49-F238E27FC236}">
                    <a16:creationId xmlns:a16="http://schemas.microsoft.com/office/drawing/2014/main" id="{46C2EA0C-6987-8026-1D56-68E65D829803}"/>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0555A8C-FE5A-90AE-CA21-309E1910DDF8}"/>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7" name="组合 6">
              <a:extLst>
                <a:ext uri="{FF2B5EF4-FFF2-40B4-BE49-F238E27FC236}">
                  <a16:creationId xmlns:a16="http://schemas.microsoft.com/office/drawing/2014/main" id="{D4857E1D-C260-908E-AB73-38A7C78FF1C2}"/>
                </a:ext>
              </a:extLst>
            </p:cNvPr>
            <p:cNvGrpSpPr/>
            <p:nvPr/>
          </p:nvGrpSpPr>
          <p:grpSpPr>
            <a:xfrm rot="19925337">
              <a:off x="5253676" y="2257952"/>
              <a:ext cx="1460702" cy="1601662"/>
              <a:chOff x="5183219" y="2445453"/>
              <a:chExt cx="1238807" cy="1358354"/>
            </a:xfrm>
          </p:grpSpPr>
          <p:sp>
            <p:nvSpPr>
              <p:cNvPr id="9" name="椭圆 8">
                <a:extLst>
                  <a:ext uri="{FF2B5EF4-FFF2-40B4-BE49-F238E27FC236}">
                    <a16:creationId xmlns:a16="http://schemas.microsoft.com/office/drawing/2014/main" id="{0A7B3B94-015E-0C3C-BDD5-7EA24952F576}"/>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AD4D1A7-20AD-7811-CC83-62CC78522F60}"/>
                  </a:ext>
                </a:extLst>
              </p:cNvPr>
              <p:cNvGrpSpPr/>
              <p:nvPr/>
            </p:nvGrpSpPr>
            <p:grpSpPr>
              <a:xfrm>
                <a:off x="5183219" y="2445453"/>
                <a:ext cx="1238807" cy="1358354"/>
                <a:chOff x="4141819" y="600583"/>
                <a:chExt cx="3908133" cy="4285274"/>
              </a:xfrm>
              <a:solidFill>
                <a:srgbClr val="40F4D7"/>
              </a:solidFill>
            </p:grpSpPr>
            <p:sp>
              <p:nvSpPr>
                <p:cNvPr id="11" name="任意多边形: 形状 10">
                  <a:extLst>
                    <a:ext uri="{FF2B5EF4-FFF2-40B4-BE49-F238E27FC236}">
                      <a16:creationId xmlns:a16="http://schemas.microsoft.com/office/drawing/2014/main" id="{45C61B19-366A-201B-1FA6-479046305F95}"/>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BA2C678-4C2B-C8D0-6D57-4F64AAF34A84}"/>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9E720537-C637-D5F8-8BF6-B36386934435}"/>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FC58BFF-416D-6588-0FF7-39CCA68A9A78}"/>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7A9A071B-34C0-FD1B-5E15-B12E1E355AC4}"/>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FD7CE070-F01A-3BC2-9AC1-7FE87216AF98}"/>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ECC503F-1BD3-CD4C-099A-61C6BD57AAAD}"/>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8" name="文本框 7">
              <a:extLst>
                <a:ext uri="{FF2B5EF4-FFF2-40B4-BE49-F238E27FC236}">
                  <a16:creationId xmlns:a16="http://schemas.microsoft.com/office/drawing/2014/main" id="{796BE232-F0BD-F0E0-AD12-09D19D148681}"/>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20" name="矩形: 圆角 19">
            <a:extLst>
              <a:ext uri="{FF2B5EF4-FFF2-40B4-BE49-F238E27FC236}">
                <a16:creationId xmlns:a16="http://schemas.microsoft.com/office/drawing/2014/main" id="{B6A78733-DEB6-6FBD-2956-4D5F358CF149}"/>
              </a:ext>
            </a:extLst>
          </p:cNvPr>
          <p:cNvSpPr/>
          <p:nvPr/>
        </p:nvSpPr>
        <p:spPr>
          <a:xfrm>
            <a:off x="1195996"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0E6C"/>
              </a:solidFill>
            </a:endParaRPr>
          </a:p>
        </p:txBody>
      </p:sp>
      <p:sp>
        <p:nvSpPr>
          <p:cNvPr id="21" name="矩形: 圆角 20">
            <a:extLst>
              <a:ext uri="{FF2B5EF4-FFF2-40B4-BE49-F238E27FC236}">
                <a16:creationId xmlns:a16="http://schemas.microsoft.com/office/drawing/2014/main" id="{09596718-91DB-0021-48D4-0027D9E52173}"/>
              </a:ext>
            </a:extLst>
          </p:cNvPr>
          <p:cNvSpPr/>
          <p:nvPr/>
        </p:nvSpPr>
        <p:spPr>
          <a:xfrm>
            <a:off x="2850865" y="-406002"/>
            <a:ext cx="1343344" cy="1522880"/>
          </a:xfrm>
          <a:prstGeom prst="roundRect">
            <a:avLst>
              <a:gd name="adj" fmla="val 33999"/>
            </a:avLst>
          </a:prstGeom>
          <a:solidFill>
            <a:srgbClr val="40F4D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871BB8D-E77E-1D95-8C89-07A747C1B451}"/>
              </a:ext>
            </a:extLst>
          </p:cNvPr>
          <p:cNvSpPr/>
          <p:nvPr/>
        </p:nvSpPr>
        <p:spPr>
          <a:xfrm>
            <a:off x="8394561"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D0E41C6E-C880-2E5B-2875-FBCA9EBB1B37}"/>
              </a:ext>
            </a:extLst>
          </p:cNvPr>
          <p:cNvSpPr/>
          <p:nvPr/>
        </p:nvSpPr>
        <p:spPr>
          <a:xfrm>
            <a:off x="10049430"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5CFE4D23-7931-675B-8F8F-12E41DC0CAE8}"/>
              </a:ext>
            </a:extLst>
          </p:cNvPr>
          <p:cNvSpPr txBox="1"/>
          <p:nvPr/>
        </p:nvSpPr>
        <p:spPr>
          <a:xfrm>
            <a:off x="1195996"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01</a:t>
            </a:r>
            <a:endParaRPr lang="zh-CN" altLang="en-US" b="1">
              <a:solidFill>
                <a:schemeClr val="bg1"/>
              </a:solidFill>
              <a:latin typeface="Agency FB" panose="020B0503020202020204" pitchFamily="34" charset="0"/>
            </a:endParaRPr>
          </a:p>
        </p:txBody>
      </p:sp>
      <p:sp>
        <p:nvSpPr>
          <p:cNvPr id="25" name="文本框 24">
            <a:extLst>
              <a:ext uri="{FF2B5EF4-FFF2-40B4-BE49-F238E27FC236}">
                <a16:creationId xmlns:a16="http://schemas.microsoft.com/office/drawing/2014/main" id="{DCBC6EA0-551D-A5FB-D600-5E354BF4DBEA}"/>
              </a:ext>
            </a:extLst>
          </p:cNvPr>
          <p:cNvSpPr txBox="1"/>
          <p:nvPr/>
        </p:nvSpPr>
        <p:spPr>
          <a:xfrm>
            <a:off x="2850865" y="386568"/>
            <a:ext cx="1343344" cy="369332"/>
          </a:xfrm>
          <a:prstGeom prst="rect">
            <a:avLst/>
          </a:prstGeom>
          <a:noFill/>
        </p:spPr>
        <p:txBody>
          <a:bodyPr wrap="square" rtlCol="0">
            <a:spAutoFit/>
          </a:bodyPr>
          <a:lstStyle/>
          <a:p>
            <a:pPr algn="ctr"/>
            <a:r>
              <a:rPr lang="en-US" altLang="zh-CN" b="1">
                <a:solidFill>
                  <a:srgbClr val="4B0E6C"/>
                </a:solidFill>
                <a:latin typeface="Agency FB" panose="020B0503020202020204" pitchFamily="34" charset="0"/>
                <a:ea typeface="Pixels" panose="02000603000000000000" pitchFamily="2" charset="0"/>
              </a:rPr>
              <a:t>CHAPTER 02</a:t>
            </a:r>
            <a:endParaRPr lang="zh-CN" altLang="en-US" b="1">
              <a:solidFill>
                <a:srgbClr val="4B0E6C"/>
              </a:solidFill>
              <a:latin typeface="Agency FB" panose="020B0503020202020204" pitchFamily="34" charset="0"/>
            </a:endParaRPr>
          </a:p>
        </p:txBody>
      </p:sp>
      <p:sp>
        <p:nvSpPr>
          <p:cNvPr id="26" name="文本框 25">
            <a:extLst>
              <a:ext uri="{FF2B5EF4-FFF2-40B4-BE49-F238E27FC236}">
                <a16:creationId xmlns:a16="http://schemas.microsoft.com/office/drawing/2014/main" id="{C55DCC17-95CE-E392-1277-861F337CF75B}"/>
              </a:ext>
            </a:extLst>
          </p:cNvPr>
          <p:cNvSpPr txBox="1"/>
          <p:nvPr/>
        </p:nvSpPr>
        <p:spPr>
          <a:xfrm>
            <a:off x="8394561"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03</a:t>
            </a:r>
            <a:endParaRPr lang="zh-CN" altLang="en-US" b="1">
              <a:solidFill>
                <a:schemeClr val="bg1"/>
              </a:solidFill>
              <a:latin typeface="Agency FB" panose="020B0503020202020204" pitchFamily="34" charset="0"/>
            </a:endParaRPr>
          </a:p>
        </p:txBody>
      </p:sp>
      <p:sp>
        <p:nvSpPr>
          <p:cNvPr id="27" name="文本框 26">
            <a:extLst>
              <a:ext uri="{FF2B5EF4-FFF2-40B4-BE49-F238E27FC236}">
                <a16:creationId xmlns:a16="http://schemas.microsoft.com/office/drawing/2014/main" id="{24E2A796-EE37-46D8-5160-4AF07373C0C8}"/>
              </a:ext>
            </a:extLst>
          </p:cNvPr>
          <p:cNvSpPr txBox="1"/>
          <p:nvPr/>
        </p:nvSpPr>
        <p:spPr>
          <a:xfrm>
            <a:off x="10049430"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04</a:t>
            </a:r>
            <a:endParaRPr lang="zh-CN" altLang="en-US" b="1">
              <a:solidFill>
                <a:schemeClr val="bg1"/>
              </a:solidFill>
              <a:latin typeface="Agency FB" panose="020B0503020202020204" pitchFamily="34" charset="0"/>
            </a:endParaRPr>
          </a:p>
        </p:txBody>
      </p:sp>
      <p:grpSp>
        <p:nvGrpSpPr>
          <p:cNvPr id="93" name="组合 92">
            <a:extLst>
              <a:ext uri="{FF2B5EF4-FFF2-40B4-BE49-F238E27FC236}">
                <a16:creationId xmlns:a16="http://schemas.microsoft.com/office/drawing/2014/main" id="{2CFE9EF5-5A15-3436-1B5F-AF52A283A176}"/>
              </a:ext>
            </a:extLst>
          </p:cNvPr>
          <p:cNvGrpSpPr/>
          <p:nvPr/>
        </p:nvGrpSpPr>
        <p:grpSpPr>
          <a:xfrm>
            <a:off x="4748127" y="2406053"/>
            <a:ext cx="2695746" cy="3990109"/>
            <a:chOff x="4748127" y="2317153"/>
            <a:chExt cx="2695746" cy="3990109"/>
          </a:xfrm>
        </p:grpSpPr>
        <p:sp>
          <p:nvSpPr>
            <p:cNvPr id="28" name="矩形: 圆角 27">
              <a:extLst>
                <a:ext uri="{FF2B5EF4-FFF2-40B4-BE49-F238E27FC236}">
                  <a16:creationId xmlns:a16="http://schemas.microsoft.com/office/drawing/2014/main" id="{A762D812-6CAC-25A4-3E0A-C4C11D8EA3C4}"/>
                </a:ext>
              </a:extLst>
            </p:cNvPr>
            <p:cNvSpPr/>
            <p:nvPr/>
          </p:nvSpPr>
          <p:spPr>
            <a:xfrm>
              <a:off x="4748127" y="2317153"/>
              <a:ext cx="2695746" cy="3990109"/>
            </a:xfrm>
            <a:prstGeom prst="roundRect">
              <a:avLst>
                <a:gd name="adj" fmla="val 22834"/>
              </a:avLst>
            </a:prstGeom>
            <a:solidFill>
              <a:srgbClr val="8D4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474C62AA-078F-BCC2-0A51-9C0101BBCBCE}"/>
                </a:ext>
              </a:extLst>
            </p:cNvPr>
            <p:cNvSpPr/>
            <p:nvPr/>
          </p:nvSpPr>
          <p:spPr>
            <a:xfrm>
              <a:off x="4953802" y="3592765"/>
              <a:ext cx="2284396" cy="2508134"/>
            </a:xfrm>
            <a:prstGeom prst="roundRect">
              <a:avLst>
                <a:gd name="adj" fmla="val 22834"/>
              </a:avLst>
            </a:prstGeom>
            <a:solidFill>
              <a:srgbClr val="FDD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ABD7DBD0-9273-0ADC-0544-C05BA5264800}"/>
                </a:ext>
              </a:extLst>
            </p:cNvPr>
            <p:cNvSpPr txBox="1"/>
            <p:nvPr/>
          </p:nvSpPr>
          <p:spPr>
            <a:xfrm>
              <a:off x="5078680" y="4038149"/>
              <a:ext cx="2034640" cy="1617366"/>
            </a:xfrm>
            <a:prstGeom prst="rect">
              <a:avLst/>
            </a:prstGeom>
            <a:noFill/>
          </p:spPr>
          <p:txBody>
            <a:bodyPr wrap="square" rtlCol="0">
              <a:spAutoFit/>
            </a:bodyPr>
            <a:lstStyle/>
            <a:p>
              <a:pPr algn="ctr">
                <a:lnSpc>
                  <a:spcPct val="120000"/>
                </a:lnSpc>
              </a:pPr>
              <a:r>
                <a:rPr lang="en-US" altLang="zh-CN" sz="1400">
                  <a:solidFill>
                    <a:srgbClr val="4B0E6C"/>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400">
                <a:solidFill>
                  <a:srgbClr val="4B0E6C"/>
                </a:solidFill>
                <a:latin typeface="Agency FB" panose="020B0503020202020204" pitchFamily="34" charset="0"/>
                <a:ea typeface="Pixels" panose="02000603000000000000" pitchFamily="2" charset="0"/>
              </a:endParaRPr>
            </a:p>
            <a:p>
              <a:pPr algn="ctr">
                <a:lnSpc>
                  <a:spcPct val="120000"/>
                </a:lnSpc>
              </a:pPr>
              <a:r>
                <a:rPr lang="en-US" altLang="zh-CN" sz="1400">
                  <a:solidFill>
                    <a:srgbClr val="4B0E6C"/>
                  </a:solidFill>
                  <a:latin typeface="Agency FB" panose="020B0503020202020204" pitchFamily="34" charset="0"/>
                  <a:ea typeface="Pixels" panose="02000603000000000000" pitchFamily="2" charset="0"/>
                </a:rPr>
                <a:t>Fusce est. Vivamus a tellus. Pellentesque habitant morbi</a:t>
              </a:r>
            </a:p>
          </p:txBody>
        </p:sp>
        <p:sp>
          <p:nvSpPr>
            <p:cNvPr id="32" name="文本框 31">
              <a:extLst>
                <a:ext uri="{FF2B5EF4-FFF2-40B4-BE49-F238E27FC236}">
                  <a16:creationId xmlns:a16="http://schemas.microsoft.com/office/drawing/2014/main" id="{16F2ED71-EB41-293A-2E19-8CF2BFF8E282}"/>
                </a:ext>
              </a:extLst>
            </p:cNvPr>
            <p:cNvSpPr txBox="1"/>
            <p:nvPr/>
          </p:nvSpPr>
          <p:spPr>
            <a:xfrm>
              <a:off x="4861628" y="2550837"/>
              <a:ext cx="2468744" cy="461665"/>
            </a:xfrm>
            <a:prstGeom prst="rect">
              <a:avLst/>
            </a:prstGeom>
            <a:noFill/>
          </p:spPr>
          <p:txBody>
            <a:bodyPr wrap="square" rtlCol="0">
              <a:spAutoFit/>
            </a:bodyPr>
            <a:lstStyle/>
            <a:p>
              <a:pPr algn="ctr"/>
              <a:r>
                <a:rPr lang="en-US" altLang="zh-CN" sz="2400" b="1">
                  <a:solidFill>
                    <a:schemeClr val="bg1"/>
                  </a:solidFill>
                  <a:latin typeface="Agency FB" panose="020B0503020202020204" pitchFamily="34" charset="0"/>
                  <a:ea typeface="Pixels" panose="02000603000000000000" pitchFamily="2" charset="0"/>
                </a:rPr>
                <a:t>POWER YOUR POINT</a:t>
              </a:r>
              <a:endParaRPr lang="zh-CN" altLang="en-US" sz="2400" b="1">
                <a:solidFill>
                  <a:schemeClr val="bg1"/>
                </a:solidFill>
                <a:latin typeface="Agency FB" panose="020B0503020202020204" pitchFamily="34" charset="0"/>
              </a:endParaRPr>
            </a:p>
          </p:txBody>
        </p:sp>
        <p:sp>
          <p:nvSpPr>
            <p:cNvPr id="33" name="文本框 32">
              <a:extLst>
                <a:ext uri="{FF2B5EF4-FFF2-40B4-BE49-F238E27FC236}">
                  <a16:creationId xmlns:a16="http://schemas.microsoft.com/office/drawing/2014/main" id="{D69880B2-15AF-76AB-25B7-F7751824C7DC}"/>
                </a:ext>
              </a:extLst>
            </p:cNvPr>
            <p:cNvSpPr txBox="1"/>
            <p:nvPr/>
          </p:nvSpPr>
          <p:spPr>
            <a:xfrm>
              <a:off x="4953802" y="2976582"/>
              <a:ext cx="2284396" cy="369332"/>
            </a:xfrm>
            <a:prstGeom prst="rect">
              <a:avLst/>
            </a:prstGeom>
            <a:noFill/>
          </p:spPr>
          <p:txBody>
            <a:bodyPr wrap="square" rtlCol="0">
              <a:spAutoFit/>
            </a:bodyPr>
            <a:lstStyle/>
            <a:p>
              <a:pPr algn="ctr"/>
              <a:r>
                <a:rPr lang="zh-CN" altLang="en-US" b="1">
                  <a:solidFill>
                    <a:srgbClr val="FDD74A"/>
                  </a:solidFill>
                  <a:latin typeface="Agency FB" panose="020B0503020202020204" pitchFamily="34" charset="0"/>
                </a:rPr>
                <a:t>（</a:t>
              </a:r>
              <a:r>
                <a:rPr lang="en-US" altLang="zh-CN" b="1">
                  <a:solidFill>
                    <a:srgbClr val="FDD74A"/>
                  </a:solidFill>
                  <a:latin typeface="Agency FB" panose="020B0503020202020204" pitchFamily="34" charset="0"/>
                  <a:ea typeface="Pixels" panose="02000603000000000000" pitchFamily="2" charset="0"/>
                </a:rPr>
                <a:t>Title Goes Here</a:t>
              </a:r>
              <a:r>
                <a:rPr lang="zh-CN" altLang="en-US" b="1">
                  <a:solidFill>
                    <a:srgbClr val="FDD74A"/>
                  </a:solidFill>
                  <a:latin typeface="Agency FB" panose="020B0503020202020204" pitchFamily="34" charset="0"/>
                </a:rPr>
                <a:t>）</a:t>
              </a:r>
            </a:p>
          </p:txBody>
        </p:sp>
        <p:grpSp>
          <p:nvGrpSpPr>
            <p:cNvPr id="34" name="组合 33">
              <a:extLst>
                <a:ext uri="{FF2B5EF4-FFF2-40B4-BE49-F238E27FC236}">
                  <a16:creationId xmlns:a16="http://schemas.microsoft.com/office/drawing/2014/main" id="{362E32E4-1533-A2F2-7308-B919615ACBCA}"/>
                </a:ext>
              </a:extLst>
            </p:cNvPr>
            <p:cNvGrpSpPr/>
            <p:nvPr/>
          </p:nvGrpSpPr>
          <p:grpSpPr>
            <a:xfrm>
              <a:off x="5816323" y="3389253"/>
              <a:ext cx="559346" cy="559339"/>
              <a:chOff x="-4452814" y="1380251"/>
              <a:chExt cx="1227825" cy="1227812"/>
            </a:xfrm>
            <a:solidFill>
              <a:srgbClr val="40F4D7"/>
            </a:solidFill>
            <a:effectLst>
              <a:outerShdw blurRad="127000" algn="ctr" rotWithShape="0">
                <a:srgbClr val="4B0E6C">
                  <a:alpha val="80000"/>
                </a:srgbClr>
              </a:outerShdw>
            </a:effectLst>
          </p:grpSpPr>
          <p:sp>
            <p:nvSpPr>
              <p:cNvPr id="35" name="椭圆 34">
                <a:extLst>
                  <a:ext uri="{FF2B5EF4-FFF2-40B4-BE49-F238E27FC236}">
                    <a16:creationId xmlns:a16="http://schemas.microsoft.com/office/drawing/2014/main" id="{FA3AECC8-C55B-1C59-3A06-DBC1FFD227B3}"/>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C43AA9-4F15-6806-0C00-08C228FC10DF}"/>
                  </a:ext>
                </a:extLst>
              </p:cNvPr>
              <p:cNvGrpSpPr>
                <a:grpSpLocks/>
              </p:cNvGrpSpPr>
              <p:nvPr/>
            </p:nvGrpSpPr>
            <p:grpSpPr>
              <a:xfrm flipH="1">
                <a:off x="-4452814" y="1380251"/>
                <a:ext cx="1227825" cy="1227812"/>
                <a:chOff x="-6769843" y="2366971"/>
                <a:chExt cx="4800625" cy="4800576"/>
              </a:xfrm>
              <a:grpFill/>
            </p:grpSpPr>
            <p:sp>
              <p:nvSpPr>
                <p:cNvPr id="37" name="任意多边形: 形状 36">
                  <a:extLst>
                    <a:ext uri="{FF2B5EF4-FFF2-40B4-BE49-F238E27FC236}">
                      <a16:creationId xmlns:a16="http://schemas.microsoft.com/office/drawing/2014/main" id="{A5C2EC24-651B-9F98-4A9F-F467ABDA537A}"/>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A896797-97EA-7022-4248-FF133BC7D9CE}"/>
                    </a:ext>
                  </a:extLst>
                </p:cNvPr>
                <p:cNvSpPr>
                  <a:spLocks/>
                </p:cNvSpPr>
                <p:nvPr/>
              </p:nvSpPr>
              <p:spPr>
                <a:xfrm>
                  <a:off x="-6744207" y="2931637"/>
                  <a:ext cx="4584525" cy="1489328"/>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5FD2280-86CF-1231-0E66-E2A5D31BC6FE}"/>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554997B-1C1D-BF57-D754-79AB25BD0C0F}"/>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2A46370-1A4D-9E61-799F-16B9505DFEAE}"/>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0086328-319C-6CE7-6AAD-C20D2849A3E3}"/>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5C7AF3A-FAD6-BB76-5D5C-D934CA5E0CB9}"/>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CCD40F0-AB69-BF38-2A1A-B238A63B767C}"/>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B0B5FF59-11A5-75C0-8EB0-78EBAC64C7F1}"/>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E315ED68-EB7B-EF29-7FFD-C53E6CF89326}"/>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grpSp>
      <p:grpSp>
        <p:nvGrpSpPr>
          <p:cNvPr id="70" name="组合 69">
            <a:extLst>
              <a:ext uri="{FF2B5EF4-FFF2-40B4-BE49-F238E27FC236}">
                <a16:creationId xmlns:a16="http://schemas.microsoft.com/office/drawing/2014/main" id="{7AAF654A-353B-82F1-BBAE-B4E481AC5DEF}"/>
              </a:ext>
            </a:extLst>
          </p:cNvPr>
          <p:cNvGrpSpPr/>
          <p:nvPr/>
        </p:nvGrpSpPr>
        <p:grpSpPr>
          <a:xfrm>
            <a:off x="8637572" y="2710483"/>
            <a:ext cx="2284396" cy="3381249"/>
            <a:chOff x="8436706" y="2926013"/>
            <a:chExt cx="2284396" cy="3381249"/>
          </a:xfrm>
        </p:grpSpPr>
        <p:sp>
          <p:nvSpPr>
            <p:cNvPr id="49" name="矩形: 圆角 48">
              <a:extLst>
                <a:ext uri="{FF2B5EF4-FFF2-40B4-BE49-F238E27FC236}">
                  <a16:creationId xmlns:a16="http://schemas.microsoft.com/office/drawing/2014/main" id="{1AC71A93-C007-C28C-1BD1-2A87CAB7B4E9}"/>
                </a:ext>
              </a:extLst>
            </p:cNvPr>
            <p:cNvSpPr/>
            <p:nvPr/>
          </p:nvSpPr>
          <p:spPr>
            <a:xfrm>
              <a:off x="8436706" y="2926013"/>
              <a:ext cx="2284396" cy="3381249"/>
            </a:xfrm>
            <a:prstGeom prst="roundRect">
              <a:avLst>
                <a:gd name="adj" fmla="val 22834"/>
              </a:avLst>
            </a:prstGeom>
            <a:solidFill>
              <a:srgbClr val="8D4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矩形: 圆角 49">
              <a:extLst>
                <a:ext uri="{FF2B5EF4-FFF2-40B4-BE49-F238E27FC236}">
                  <a16:creationId xmlns:a16="http://schemas.microsoft.com/office/drawing/2014/main" id="{F0A1DD59-2791-7116-C2A8-7C5C9313C5FD}"/>
                </a:ext>
              </a:extLst>
            </p:cNvPr>
            <p:cNvSpPr/>
            <p:nvPr/>
          </p:nvSpPr>
          <p:spPr>
            <a:xfrm>
              <a:off x="8610997" y="4006976"/>
              <a:ext cx="1935815" cy="2125412"/>
            </a:xfrm>
            <a:prstGeom prst="roundRect">
              <a:avLst>
                <a:gd name="adj" fmla="val 22834"/>
              </a:avLst>
            </a:prstGeom>
            <a:solidFill>
              <a:srgbClr val="FDD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文本框 50">
              <a:extLst>
                <a:ext uri="{FF2B5EF4-FFF2-40B4-BE49-F238E27FC236}">
                  <a16:creationId xmlns:a16="http://schemas.microsoft.com/office/drawing/2014/main" id="{BB0710E8-DFB7-FDFF-CB0B-A4EDEDECE2F8}"/>
                </a:ext>
              </a:extLst>
            </p:cNvPr>
            <p:cNvSpPr txBox="1"/>
            <p:nvPr/>
          </p:nvSpPr>
          <p:spPr>
            <a:xfrm>
              <a:off x="8716819" y="4384398"/>
              <a:ext cx="1724170" cy="1399422"/>
            </a:xfrm>
            <a:prstGeom prst="rect">
              <a:avLst/>
            </a:prstGeom>
            <a:noFill/>
          </p:spPr>
          <p:txBody>
            <a:bodyPr wrap="square" rtlCol="0">
              <a:spAutoFit/>
            </a:bodyPr>
            <a:lstStyle/>
            <a:p>
              <a:pPr algn="ctr">
                <a:lnSpc>
                  <a:spcPct val="120000"/>
                </a:lnSpc>
              </a:pPr>
              <a:r>
                <a:rPr lang="en-US" altLang="zh-CN" sz="1200">
                  <a:solidFill>
                    <a:srgbClr val="4B0E6C"/>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200">
                <a:solidFill>
                  <a:srgbClr val="4B0E6C"/>
                </a:solidFill>
                <a:latin typeface="Agency FB" panose="020B0503020202020204" pitchFamily="34" charset="0"/>
                <a:ea typeface="Pixels" panose="02000603000000000000" pitchFamily="2" charset="0"/>
              </a:endParaRPr>
            </a:p>
            <a:p>
              <a:pPr algn="ctr">
                <a:lnSpc>
                  <a:spcPct val="120000"/>
                </a:lnSpc>
              </a:pPr>
              <a:r>
                <a:rPr lang="en-US" altLang="zh-CN" sz="1200">
                  <a:solidFill>
                    <a:srgbClr val="4B0E6C"/>
                  </a:solidFill>
                  <a:latin typeface="Agency FB" panose="020B0503020202020204" pitchFamily="34" charset="0"/>
                  <a:ea typeface="Pixels" panose="02000603000000000000" pitchFamily="2" charset="0"/>
                </a:rPr>
                <a:t>Fusce est. Vivamus a tellus. Pellentesque habitant morbi</a:t>
              </a:r>
            </a:p>
          </p:txBody>
        </p:sp>
        <p:sp>
          <p:nvSpPr>
            <p:cNvPr id="52" name="文本框 51">
              <a:extLst>
                <a:ext uri="{FF2B5EF4-FFF2-40B4-BE49-F238E27FC236}">
                  <a16:creationId xmlns:a16="http://schemas.microsoft.com/office/drawing/2014/main" id="{7670B396-BC04-E51E-C068-455641D68ADE}"/>
                </a:ext>
              </a:extLst>
            </p:cNvPr>
            <p:cNvSpPr txBox="1"/>
            <p:nvPr/>
          </p:nvSpPr>
          <p:spPr>
            <a:xfrm>
              <a:off x="8532888" y="3124039"/>
              <a:ext cx="2092033" cy="400110"/>
            </a:xfrm>
            <a:prstGeom prst="rect">
              <a:avLst/>
            </a:prstGeom>
            <a:noFill/>
          </p:spPr>
          <p:txBody>
            <a:bodyPr wrap="square" rtlCol="0">
              <a:spAutoFit/>
            </a:bodyPr>
            <a:lstStyle/>
            <a:p>
              <a:pPr algn="ctr"/>
              <a:r>
                <a:rPr lang="en-US" altLang="zh-CN" sz="2000" b="1">
                  <a:solidFill>
                    <a:schemeClr val="bg1"/>
                  </a:solidFill>
                  <a:latin typeface="Agency FB" panose="020B0503020202020204" pitchFamily="34" charset="0"/>
                  <a:ea typeface="Pixels" panose="02000603000000000000" pitchFamily="2" charset="0"/>
                </a:rPr>
                <a:t>POWER YOUR POINT</a:t>
              </a:r>
              <a:endParaRPr lang="zh-CN" altLang="en-US" sz="2000" b="1">
                <a:solidFill>
                  <a:schemeClr val="bg1"/>
                </a:solidFill>
                <a:latin typeface="Agency FB" panose="020B0503020202020204" pitchFamily="34" charset="0"/>
              </a:endParaRPr>
            </a:p>
          </p:txBody>
        </p:sp>
        <p:sp>
          <p:nvSpPr>
            <p:cNvPr id="53" name="文本框 52">
              <a:extLst>
                <a:ext uri="{FF2B5EF4-FFF2-40B4-BE49-F238E27FC236}">
                  <a16:creationId xmlns:a16="http://schemas.microsoft.com/office/drawing/2014/main" id="{3BFF8718-3B4E-1A54-5070-7E11F3A4E947}"/>
                </a:ext>
              </a:extLst>
            </p:cNvPr>
            <p:cNvSpPr txBox="1"/>
            <p:nvPr/>
          </p:nvSpPr>
          <p:spPr>
            <a:xfrm>
              <a:off x="8610997" y="3484818"/>
              <a:ext cx="1935815" cy="338554"/>
            </a:xfrm>
            <a:prstGeom prst="rect">
              <a:avLst/>
            </a:prstGeom>
            <a:noFill/>
          </p:spPr>
          <p:txBody>
            <a:bodyPr wrap="square" rtlCol="0">
              <a:spAutoFit/>
            </a:bodyPr>
            <a:lstStyle/>
            <a:p>
              <a:pPr algn="ctr"/>
              <a:r>
                <a:rPr lang="zh-CN" altLang="en-US" sz="1600" b="1">
                  <a:solidFill>
                    <a:srgbClr val="FDD74A"/>
                  </a:solidFill>
                  <a:latin typeface="Agency FB" panose="020B0503020202020204" pitchFamily="34" charset="0"/>
                </a:rPr>
                <a:t>（</a:t>
              </a:r>
              <a:r>
                <a:rPr lang="en-US" altLang="zh-CN" sz="1600" b="1">
                  <a:solidFill>
                    <a:srgbClr val="FDD74A"/>
                  </a:solidFill>
                  <a:latin typeface="Agency FB" panose="020B0503020202020204" pitchFamily="34" charset="0"/>
                  <a:ea typeface="Pixels" panose="02000603000000000000" pitchFamily="2" charset="0"/>
                </a:rPr>
                <a:t>Title Goes Here</a:t>
              </a:r>
              <a:r>
                <a:rPr lang="zh-CN" altLang="en-US" sz="1600" b="1">
                  <a:solidFill>
                    <a:srgbClr val="FDD74A"/>
                  </a:solidFill>
                  <a:latin typeface="Agency FB" panose="020B0503020202020204" pitchFamily="34" charset="0"/>
                </a:rPr>
                <a:t>）</a:t>
              </a:r>
            </a:p>
          </p:txBody>
        </p:sp>
        <p:grpSp>
          <p:nvGrpSpPr>
            <p:cNvPr id="54" name="组合 53">
              <a:extLst>
                <a:ext uri="{FF2B5EF4-FFF2-40B4-BE49-F238E27FC236}">
                  <a16:creationId xmlns:a16="http://schemas.microsoft.com/office/drawing/2014/main" id="{8EBEA310-196D-E3E8-8E9E-CFDE378666F9}"/>
                </a:ext>
              </a:extLst>
            </p:cNvPr>
            <p:cNvGrpSpPr/>
            <p:nvPr/>
          </p:nvGrpSpPr>
          <p:grpSpPr>
            <a:xfrm>
              <a:off x="9341906" y="3834518"/>
              <a:ext cx="473993" cy="473988"/>
              <a:chOff x="-4452814" y="1380251"/>
              <a:chExt cx="1227825" cy="1227812"/>
            </a:xfrm>
            <a:solidFill>
              <a:srgbClr val="8D46C3"/>
            </a:solidFill>
            <a:effectLst>
              <a:outerShdw blurRad="127000" algn="ctr" rotWithShape="0">
                <a:srgbClr val="4B0E6C">
                  <a:alpha val="80000"/>
                </a:srgbClr>
              </a:outerShdw>
            </a:effectLst>
          </p:grpSpPr>
          <p:sp>
            <p:nvSpPr>
              <p:cNvPr id="55" name="椭圆 54">
                <a:extLst>
                  <a:ext uri="{FF2B5EF4-FFF2-40B4-BE49-F238E27FC236}">
                    <a16:creationId xmlns:a16="http://schemas.microsoft.com/office/drawing/2014/main" id="{53833089-121A-293D-A131-61C6A70DE47F}"/>
                  </a:ext>
                </a:extLst>
              </p:cNvPr>
              <p:cNvSpPr>
                <a:spLocks noChangeAspect="1"/>
              </p:cNvSpPr>
              <p:nvPr/>
            </p:nvSpPr>
            <p:spPr>
              <a:xfrm>
                <a:off x="-4450896" y="1382154"/>
                <a:ext cx="1224000" cy="1224000"/>
              </a:xfrm>
              <a:prstGeom prst="ellipse">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56" name="组合 55">
                <a:extLst>
                  <a:ext uri="{FF2B5EF4-FFF2-40B4-BE49-F238E27FC236}">
                    <a16:creationId xmlns:a16="http://schemas.microsoft.com/office/drawing/2014/main" id="{CCB37D4E-A406-4DBD-FE73-A25A5A470B33}"/>
                  </a:ext>
                </a:extLst>
              </p:cNvPr>
              <p:cNvGrpSpPr>
                <a:grpSpLocks/>
              </p:cNvGrpSpPr>
              <p:nvPr/>
            </p:nvGrpSpPr>
            <p:grpSpPr>
              <a:xfrm flipH="1">
                <a:off x="-4452814" y="1380251"/>
                <a:ext cx="1227825" cy="1227812"/>
                <a:chOff x="-6769843" y="2366971"/>
                <a:chExt cx="4800625" cy="4800576"/>
              </a:xfrm>
              <a:grpFill/>
            </p:grpSpPr>
            <p:sp>
              <p:nvSpPr>
                <p:cNvPr id="57" name="任意多边形: 形状 56">
                  <a:extLst>
                    <a:ext uri="{FF2B5EF4-FFF2-40B4-BE49-F238E27FC236}">
                      <a16:creationId xmlns:a16="http://schemas.microsoft.com/office/drawing/2014/main" id="{752086AE-C48C-584F-278B-BC8F8BB8A07C}"/>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58" name="任意多边形: 形状 57">
                  <a:extLst>
                    <a:ext uri="{FF2B5EF4-FFF2-40B4-BE49-F238E27FC236}">
                      <a16:creationId xmlns:a16="http://schemas.microsoft.com/office/drawing/2014/main" id="{8AA74247-1E89-4527-6505-DE62B2063B02}"/>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59" name="任意多边形: 形状 58">
                  <a:extLst>
                    <a:ext uri="{FF2B5EF4-FFF2-40B4-BE49-F238E27FC236}">
                      <a16:creationId xmlns:a16="http://schemas.microsoft.com/office/drawing/2014/main" id="{2D2FE2F0-CE1C-5E46-E87B-7196C64486CF}"/>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60" name="任意多边形: 形状 59">
                  <a:extLst>
                    <a:ext uri="{FF2B5EF4-FFF2-40B4-BE49-F238E27FC236}">
                      <a16:creationId xmlns:a16="http://schemas.microsoft.com/office/drawing/2014/main" id="{DF34DF54-7C5B-E1B0-189E-47AE02B46179}"/>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61" name="任意多边形: 形状 60">
                  <a:extLst>
                    <a:ext uri="{FF2B5EF4-FFF2-40B4-BE49-F238E27FC236}">
                      <a16:creationId xmlns:a16="http://schemas.microsoft.com/office/drawing/2014/main" id="{6283FC3A-6A04-5BFF-C4D5-80365462BB71}"/>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62" name="任意多边形: 形状 61">
                  <a:extLst>
                    <a:ext uri="{FF2B5EF4-FFF2-40B4-BE49-F238E27FC236}">
                      <a16:creationId xmlns:a16="http://schemas.microsoft.com/office/drawing/2014/main" id="{156CE120-3A1E-753C-05B2-AF568F66A277}"/>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63" name="任意多边形: 形状 62">
                  <a:extLst>
                    <a:ext uri="{FF2B5EF4-FFF2-40B4-BE49-F238E27FC236}">
                      <a16:creationId xmlns:a16="http://schemas.microsoft.com/office/drawing/2014/main" id="{D46BAF94-8CBF-03E9-1BCB-7DFD8A0E1FD3}"/>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64" name="任意多边形: 形状 63">
                  <a:extLst>
                    <a:ext uri="{FF2B5EF4-FFF2-40B4-BE49-F238E27FC236}">
                      <a16:creationId xmlns:a16="http://schemas.microsoft.com/office/drawing/2014/main" id="{E9B21ADA-411D-8EF4-68A0-3A28B573F7CA}"/>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65" name="任意多边形: 形状 64">
                  <a:extLst>
                    <a:ext uri="{FF2B5EF4-FFF2-40B4-BE49-F238E27FC236}">
                      <a16:creationId xmlns:a16="http://schemas.microsoft.com/office/drawing/2014/main" id="{9C422292-E056-CCED-3F40-F612E6D4B8D8}"/>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66" name="任意多边形: 形状 65">
                  <a:extLst>
                    <a:ext uri="{FF2B5EF4-FFF2-40B4-BE49-F238E27FC236}">
                      <a16:creationId xmlns:a16="http://schemas.microsoft.com/office/drawing/2014/main" id="{A3075B23-52C8-1DD3-5132-BE339F6A1304}"/>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grpSp>
        </p:grpSp>
      </p:grpSp>
      <p:grpSp>
        <p:nvGrpSpPr>
          <p:cNvPr id="92" name="组合 91">
            <a:extLst>
              <a:ext uri="{FF2B5EF4-FFF2-40B4-BE49-F238E27FC236}">
                <a16:creationId xmlns:a16="http://schemas.microsoft.com/office/drawing/2014/main" id="{DE645BF2-A499-AD55-7857-F940A45F324A}"/>
              </a:ext>
            </a:extLst>
          </p:cNvPr>
          <p:cNvGrpSpPr/>
          <p:nvPr/>
        </p:nvGrpSpPr>
        <p:grpSpPr>
          <a:xfrm>
            <a:off x="1270033" y="2710483"/>
            <a:ext cx="2284396" cy="3381249"/>
            <a:chOff x="178849" y="2499065"/>
            <a:chExt cx="2284396" cy="3381249"/>
          </a:xfrm>
        </p:grpSpPr>
        <p:sp>
          <p:nvSpPr>
            <p:cNvPr id="72" name="矩形: 圆角 71">
              <a:extLst>
                <a:ext uri="{FF2B5EF4-FFF2-40B4-BE49-F238E27FC236}">
                  <a16:creationId xmlns:a16="http://schemas.microsoft.com/office/drawing/2014/main" id="{7075021A-ED3D-017F-D2F6-4AAD789CAC69}"/>
                </a:ext>
              </a:extLst>
            </p:cNvPr>
            <p:cNvSpPr/>
            <p:nvPr/>
          </p:nvSpPr>
          <p:spPr>
            <a:xfrm>
              <a:off x="178849" y="2499065"/>
              <a:ext cx="2284396" cy="3381249"/>
            </a:xfrm>
            <a:prstGeom prst="roundRect">
              <a:avLst>
                <a:gd name="adj" fmla="val 22834"/>
              </a:avLst>
            </a:prstGeom>
            <a:solidFill>
              <a:srgbClr val="8D4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3" name="矩形: 圆角 72">
              <a:extLst>
                <a:ext uri="{FF2B5EF4-FFF2-40B4-BE49-F238E27FC236}">
                  <a16:creationId xmlns:a16="http://schemas.microsoft.com/office/drawing/2014/main" id="{38303FA3-A52F-18C5-64DE-10CC589C5A88}"/>
                </a:ext>
              </a:extLst>
            </p:cNvPr>
            <p:cNvSpPr/>
            <p:nvPr/>
          </p:nvSpPr>
          <p:spPr>
            <a:xfrm>
              <a:off x="353140" y="3580028"/>
              <a:ext cx="1935815" cy="2125412"/>
            </a:xfrm>
            <a:prstGeom prst="roundRect">
              <a:avLst>
                <a:gd name="adj" fmla="val 22834"/>
              </a:avLst>
            </a:prstGeom>
            <a:solidFill>
              <a:srgbClr val="FDD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4" name="文本框 73">
              <a:extLst>
                <a:ext uri="{FF2B5EF4-FFF2-40B4-BE49-F238E27FC236}">
                  <a16:creationId xmlns:a16="http://schemas.microsoft.com/office/drawing/2014/main" id="{2C8450AF-A8E2-CF17-15E7-46527ABC3977}"/>
                </a:ext>
              </a:extLst>
            </p:cNvPr>
            <p:cNvSpPr txBox="1"/>
            <p:nvPr/>
          </p:nvSpPr>
          <p:spPr>
            <a:xfrm>
              <a:off x="458962" y="3957450"/>
              <a:ext cx="1724170" cy="1399422"/>
            </a:xfrm>
            <a:prstGeom prst="rect">
              <a:avLst/>
            </a:prstGeom>
            <a:noFill/>
          </p:spPr>
          <p:txBody>
            <a:bodyPr wrap="square" rtlCol="0">
              <a:spAutoFit/>
            </a:bodyPr>
            <a:lstStyle/>
            <a:p>
              <a:pPr algn="ctr">
                <a:lnSpc>
                  <a:spcPct val="120000"/>
                </a:lnSpc>
              </a:pPr>
              <a:r>
                <a:rPr lang="en-US" altLang="zh-CN" sz="1200">
                  <a:solidFill>
                    <a:srgbClr val="4B0E6C"/>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200">
                <a:solidFill>
                  <a:srgbClr val="4B0E6C"/>
                </a:solidFill>
                <a:latin typeface="Agency FB" panose="020B0503020202020204" pitchFamily="34" charset="0"/>
                <a:ea typeface="Pixels" panose="02000603000000000000" pitchFamily="2" charset="0"/>
              </a:endParaRPr>
            </a:p>
            <a:p>
              <a:pPr algn="ctr">
                <a:lnSpc>
                  <a:spcPct val="120000"/>
                </a:lnSpc>
              </a:pPr>
              <a:r>
                <a:rPr lang="en-US" altLang="zh-CN" sz="1200">
                  <a:solidFill>
                    <a:srgbClr val="4B0E6C"/>
                  </a:solidFill>
                  <a:latin typeface="Agency FB" panose="020B0503020202020204" pitchFamily="34" charset="0"/>
                  <a:ea typeface="Pixels" panose="02000603000000000000" pitchFamily="2" charset="0"/>
                </a:rPr>
                <a:t>Fusce est. Vivamus a tellus. Pellentesque habitant morbi</a:t>
              </a:r>
            </a:p>
          </p:txBody>
        </p:sp>
        <p:sp>
          <p:nvSpPr>
            <p:cNvPr id="75" name="文本框 74">
              <a:extLst>
                <a:ext uri="{FF2B5EF4-FFF2-40B4-BE49-F238E27FC236}">
                  <a16:creationId xmlns:a16="http://schemas.microsoft.com/office/drawing/2014/main" id="{83AB5EBC-B0A8-BC8D-EBAB-645A85857C4D}"/>
                </a:ext>
              </a:extLst>
            </p:cNvPr>
            <p:cNvSpPr txBox="1"/>
            <p:nvPr/>
          </p:nvSpPr>
          <p:spPr>
            <a:xfrm>
              <a:off x="275031" y="2697091"/>
              <a:ext cx="2092033" cy="400110"/>
            </a:xfrm>
            <a:prstGeom prst="rect">
              <a:avLst/>
            </a:prstGeom>
            <a:noFill/>
          </p:spPr>
          <p:txBody>
            <a:bodyPr wrap="square" rtlCol="0">
              <a:spAutoFit/>
            </a:bodyPr>
            <a:lstStyle/>
            <a:p>
              <a:pPr algn="ctr"/>
              <a:r>
                <a:rPr lang="en-US" altLang="zh-CN" sz="2000" b="1">
                  <a:solidFill>
                    <a:schemeClr val="bg1"/>
                  </a:solidFill>
                  <a:latin typeface="Agency FB" panose="020B0503020202020204" pitchFamily="34" charset="0"/>
                  <a:ea typeface="Pixels" panose="02000603000000000000" pitchFamily="2" charset="0"/>
                </a:rPr>
                <a:t>POWER YOUR POINT</a:t>
              </a:r>
              <a:endParaRPr lang="zh-CN" altLang="en-US" sz="2000" b="1">
                <a:solidFill>
                  <a:schemeClr val="bg1"/>
                </a:solidFill>
                <a:latin typeface="Agency FB" panose="020B0503020202020204" pitchFamily="34" charset="0"/>
              </a:endParaRPr>
            </a:p>
          </p:txBody>
        </p:sp>
        <p:sp>
          <p:nvSpPr>
            <p:cNvPr id="76" name="文本框 75">
              <a:extLst>
                <a:ext uri="{FF2B5EF4-FFF2-40B4-BE49-F238E27FC236}">
                  <a16:creationId xmlns:a16="http://schemas.microsoft.com/office/drawing/2014/main" id="{2405C8B9-E9AD-3E26-70DD-8F7542DDC8EE}"/>
                </a:ext>
              </a:extLst>
            </p:cNvPr>
            <p:cNvSpPr txBox="1"/>
            <p:nvPr/>
          </p:nvSpPr>
          <p:spPr>
            <a:xfrm>
              <a:off x="353140" y="3057870"/>
              <a:ext cx="1935815" cy="338554"/>
            </a:xfrm>
            <a:prstGeom prst="rect">
              <a:avLst/>
            </a:prstGeom>
            <a:noFill/>
          </p:spPr>
          <p:txBody>
            <a:bodyPr wrap="square" rtlCol="0">
              <a:spAutoFit/>
            </a:bodyPr>
            <a:lstStyle/>
            <a:p>
              <a:pPr algn="ctr"/>
              <a:r>
                <a:rPr lang="zh-CN" altLang="en-US" sz="1600" b="1">
                  <a:solidFill>
                    <a:srgbClr val="FDD74A"/>
                  </a:solidFill>
                  <a:latin typeface="Agency FB" panose="020B0503020202020204" pitchFamily="34" charset="0"/>
                </a:rPr>
                <a:t>（</a:t>
              </a:r>
              <a:r>
                <a:rPr lang="en-US" altLang="zh-CN" sz="1600" b="1">
                  <a:solidFill>
                    <a:srgbClr val="FDD74A"/>
                  </a:solidFill>
                  <a:latin typeface="Agency FB" panose="020B0503020202020204" pitchFamily="34" charset="0"/>
                  <a:ea typeface="Pixels" panose="02000603000000000000" pitchFamily="2" charset="0"/>
                </a:rPr>
                <a:t>Title Goes Here</a:t>
              </a:r>
              <a:r>
                <a:rPr lang="zh-CN" altLang="en-US" sz="1600" b="1">
                  <a:solidFill>
                    <a:srgbClr val="FDD74A"/>
                  </a:solidFill>
                  <a:latin typeface="Agency FB" panose="020B0503020202020204" pitchFamily="34" charset="0"/>
                </a:rPr>
                <a:t>）</a:t>
              </a:r>
            </a:p>
          </p:txBody>
        </p:sp>
        <p:grpSp>
          <p:nvGrpSpPr>
            <p:cNvPr id="77" name="组合 76">
              <a:extLst>
                <a:ext uri="{FF2B5EF4-FFF2-40B4-BE49-F238E27FC236}">
                  <a16:creationId xmlns:a16="http://schemas.microsoft.com/office/drawing/2014/main" id="{A29CCA46-082C-94AA-D1A8-F930118B33F6}"/>
                </a:ext>
              </a:extLst>
            </p:cNvPr>
            <p:cNvGrpSpPr/>
            <p:nvPr/>
          </p:nvGrpSpPr>
          <p:grpSpPr>
            <a:xfrm>
              <a:off x="1084049" y="3407570"/>
              <a:ext cx="473993" cy="473988"/>
              <a:chOff x="-4452814" y="1380251"/>
              <a:chExt cx="1227825" cy="1227812"/>
            </a:xfrm>
            <a:solidFill>
              <a:srgbClr val="FDD74A"/>
            </a:solidFill>
            <a:effectLst>
              <a:outerShdw blurRad="127000" algn="ctr" rotWithShape="0">
                <a:srgbClr val="4B0E6C">
                  <a:alpha val="80000"/>
                </a:srgbClr>
              </a:outerShdw>
            </a:effectLst>
          </p:grpSpPr>
          <p:sp>
            <p:nvSpPr>
              <p:cNvPr id="78" name="椭圆 77">
                <a:extLst>
                  <a:ext uri="{FF2B5EF4-FFF2-40B4-BE49-F238E27FC236}">
                    <a16:creationId xmlns:a16="http://schemas.microsoft.com/office/drawing/2014/main" id="{A666393C-EF3F-ACB9-520D-3E00B311552D}"/>
                  </a:ext>
                </a:extLst>
              </p:cNvPr>
              <p:cNvSpPr>
                <a:spLocks noChangeAspect="1"/>
              </p:cNvSpPr>
              <p:nvPr/>
            </p:nvSpPr>
            <p:spPr>
              <a:xfrm>
                <a:off x="-4450896" y="1382154"/>
                <a:ext cx="1224000" cy="1224000"/>
              </a:xfrm>
              <a:prstGeom prst="ellipse">
                <a:avLst/>
              </a:prstGeom>
              <a:solidFill>
                <a:srgbClr val="E6BD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79" name="组合 78">
                <a:extLst>
                  <a:ext uri="{FF2B5EF4-FFF2-40B4-BE49-F238E27FC236}">
                    <a16:creationId xmlns:a16="http://schemas.microsoft.com/office/drawing/2014/main" id="{114F9E73-D2B8-6C73-6DC8-40A92317CCE2}"/>
                  </a:ext>
                </a:extLst>
              </p:cNvPr>
              <p:cNvGrpSpPr>
                <a:grpSpLocks/>
              </p:cNvGrpSpPr>
              <p:nvPr/>
            </p:nvGrpSpPr>
            <p:grpSpPr>
              <a:xfrm flipH="1">
                <a:off x="-4452814" y="1380251"/>
                <a:ext cx="1227825" cy="1227812"/>
                <a:chOff x="-6769843" y="2366971"/>
                <a:chExt cx="4800625" cy="4800576"/>
              </a:xfrm>
              <a:grpFill/>
            </p:grpSpPr>
            <p:sp>
              <p:nvSpPr>
                <p:cNvPr id="80" name="任意多边形: 形状 79">
                  <a:extLst>
                    <a:ext uri="{FF2B5EF4-FFF2-40B4-BE49-F238E27FC236}">
                      <a16:creationId xmlns:a16="http://schemas.microsoft.com/office/drawing/2014/main" id="{5F84172D-AA2C-4349-ADE8-FAECE7EA5E1C}"/>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81" name="任意多边形: 形状 80">
                  <a:extLst>
                    <a:ext uri="{FF2B5EF4-FFF2-40B4-BE49-F238E27FC236}">
                      <a16:creationId xmlns:a16="http://schemas.microsoft.com/office/drawing/2014/main" id="{9AD9DB34-5F53-7D84-02BE-B64BA5DAAC0A}"/>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82" name="任意多边形: 形状 81">
                  <a:extLst>
                    <a:ext uri="{FF2B5EF4-FFF2-40B4-BE49-F238E27FC236}">
                      <a16:creationId xmlns:a16="http://schemas.microsoft.com/office/drawing/2014/main" id="{1DFD90EB-9A31-B033-D6DF-AA061A7F1741}"/>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83" name="任意多边形: 形状 82">
                  <a:extLst>
                    <a:ext uri="{FF2B5EF4-FFF2-40B4-BE49-F238E27FC236}">
                      <a16:creationId xmlns:a16="http://schemas.microsoft.com/office/drawing/2014/main" id="{1B1C6355-815E-138F-8A1D-B73DDF0286A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84" name="任意多边形: 形状 83">
                  <a:extLst>
                    <a:ext uri="{FF2B5EF4-FFF2-40B4-BE49-F238E27FC236}">
                      <a16:creationId xmlns:a16="http://schemas.microsoft.com/office/drawing/2014/main" id="{6E1AE8FE-26E4-4D50-2947-6042884B751D}"/>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85" name="任意多边形: 形状 84">
                  <a:extLst>
                    <a:ext uri="{FF2B5EF4-FFF2-40B4-BE49-F238E27FC236}">
                      <a16:creationId xmlns:a16="http://schemas.microsoft.com/office/drawing/2014/main" id="{F94D2413-2306-B2A0-14DA-EED6D7F7EC7B}"/>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86" name="任意多边形: 形状 85">
                  <a:extLst>
                    <a:ext uri="{FF2B5EF4-FFF2-40B4-BE49-F238E27FC236}">
                      <a16:creationId xmlns:a16="http://schemas.microsoft.com/office/drawing/2014/main" id="{8A860161-607D-F102-8E39-125E9D861E5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87" name="任意多边形: 形状 86">
                  <a:extLst>
                    <a:ext uri="{FF2B5EF4-FFF2-40B4-BE49-F238E27FC236}">
                      <a16:creationId xmlns:a16="http://schemas.microsoft.com/office/drawing/2014/main" id="{28687CC3-E116-999D-85DE-03E261B8D945}"/>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88" name="任意多边形: 形状 87">
                  <a:extLst>
                    <a:ext uri="{FF2B5EF4-FFF2-40B4-BE49-F238E27FC236}">
                      <a16:creationId xmlns:a16="http://schemas.microsoft.com/office/drawing/2014/main" id="{EEBDBF45-C45A-35B0-BDA8-4B5E6885D8DB}"/>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89" name="任意多边形: 形状 88">
                  <a:extLst>
                    <a:ext uri="{FF2B5EF4-FFF2-40B4-BE49-F238E27FC236}">
                      <a16:creationId xmlns:a16="http://schemas.microsoft.com/office/drawing/2014/main" id="{527783DE-07F0-E614-BAB4-C32F1F63909E}"/>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grpSp>
        </p:grpSp>
      </p:grpSp>
      <p:sp>
        <p:nvSpPr>
          <p:cNvPr id="167" name="任意多边形: 形状 166">
            <a:extLst>
              <a:ext uri="{FF2B5EF4-FFF2-40B4-BE49-F238E27FC236}">
                <a16:creationId xmlns:a16="http://schemas.microsoft.com/office/drawing/2014/main" id="{4D646738-AFBC-66D8-01F3-9F1EA86DE052}"/>
              </a:ext>
            </a:extLst>
          </p:cNvPr>
          <p:cNvSpPr>
            <a:spLocks noChangeAspect="1"/>
          </p:cNvSpPr>
          <p:nvPr/>
        </p:nvSpPr>
        <p:spPr>
          <a:xfrm>
            <a:off x="10981487" y="2429109"/>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FBE5D5C9-750E-9505-6FA7-C5D119A1AD32}"/>
              </a:ext>
            </a:extLst>
          </p:cNvPr>
          <p:cNvSpPr>
            <a:spLocks noChangeAspect="1"/>
          </p:cNvSpPr>
          <p:nvPr/>
        </p:nvSpPr>
        <p:spPr>
          <a:xfrm rot="2700000">
            <a:off x="2497771" y="196330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B8D2F719-336E-FACE-3D42-69B678DBC850}"/>
              </a:ext>
            </a:extLst>
          </p:cNvPr>
          <p:cNvSpPr>
            <a:spLocks noChangeAspect="1"/>
          </p:cNvSpPr>
          <p:nvPr/>
        </p:nvSpPr>
        <p:spPr>
          <a:xfrm rot="2700000">
            <a:off x="7984731" y="577395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5591D055-4DDF-FD6C-8002-44C0CAA617B4}"/>
              </a:ext>
            </a:extLst>
          </p:cNvPr>
          <p:cNvSpPr>
            <a:spLocks noChangeAspect="1"/>
          </p:cNvSpPr>
          <p:nvPr/>
        </p:nvSpPr>
        <p:spPr>
          <a:xfrm>
            <a:off x="3920601" y="3987149"/>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2C4A628-AB75-5048-D2D6-5DAB61A0C202}"/>
              </a:ext>
            </a:extLst>
          </p:cNvPr>
          <p:cNvSpPr>
            <a:spLocks noChangeAspect="1"/>
          </p:cNvSpPr>
          <p:nvPr/>
        </p:nvSpPr>
        <p:spPr>
          <a:xfrm>
            <a:off x="745237" y="5840891"/>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BDFFC88-0A85-AFCD-E23C-01EDE19E0125}"/>
              </a:ext>
            </a:extLst>
          </p:cNvPr>
          <p:cNvSpPr>
            <a:spLocks noChangeAspect="1"/>
          </p:cNvSpPr>
          <p:nvPr/>
        </p:nvSpPr>
        <p:spPr>
          <a:xfrm>
            <a:off x="9829768" y="1445803"/>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174" name="组合 173">
            <a:extLst>
              <a:ext uri="{FF2B5EF4-FFF2-40B4-BE49-F238E27FC236}">
                <a16:creationId xmlns:a16="http://schemas.microsoft.com/office/drawing/2014/main" id="{EC53DBD6-A3EE-C6B2-54A9-1E0035DFB566}"/>
              </a:ext>
            </a:extLst>
          </p:cNvPr>
          <p:cNvGrpSpPr/>
          <p:nvPr/>
        </p:nvGrpSpPr>
        <p:grpSpPr>
          <a:xfrm rot="18467384">
            <a:off x="7904509" y="5182388"/>
            <a:ext cx="297253" cy="456339"/>
            <a:chOff x="-6111186" y="1392611"/>
            <a:chExt cx="2978256" cy="4572172"/>
          </a:xfrm>
        </p:grpSpPr>
        <p:sp>
          <p:nvSpPr>
            <p:cNvPr id="175" name="椭圆 174">
              <a:extLst>
                <a:ext uri="{FF2B5EF4-FFF2-40B4-BE49-F238E27FC236}">
                  <a16:creationId xmlns:a16="http://schemas.microsoft.com/office/drawing/2014/main" id="{75D89C35-776B-CD14-D984-629456565639}"/>
                </a:ext>
              </a:extLst>
            </p:cNvPr>
            <p:cNvSpPr/>
            <p:nvPr/>
          </p:nvSpPr>
          <p:spPr>
            <a:xfrm>
              <a:off x="-5545706" y="3156936"/>
              <a:ext cx="1867786" cy="121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形状 175">
              <a:extLst>
                <a:ext uri="{FF2B5EF4-FFF2-40B4-BE49-F238E27FC236}">
                  <a16:creationId xmlns:a16="http://schemas.microsoft.com/office/drawing/2014/main" id="{255A7881-9D4E-3D18-8995-B5A0DE1EAD8D}"/>
                </a:ext>
              </a:extLst>
            </p:cNvPr>
            <p:cNvSpPr/>
            <p:nvPr/>
          </p:nvSpPr>
          <p:spPr>
            <a:xfrm>
              <a:off x="-4492886" y="3442658"/>
              <a:ext cx="199313" cy="199313"/>
            </a:xfrm>
            <a:custGeom>
              <a:avLst/>
              <a:gdLst>
                <a:gd name="connsiteX0" fmla="*/ 99353 w 199313"/>
                <a:gd name="connsiteY0" fmla="*/ 0 h 199313"/>
                <a:gd name="connsiteX1" fmla="*/ 0 w 199313"/>
                <a:gd name="connsiteY1" fmla="*/ 99353 h 199313"/>
                <a:gd name="connsiteX2" fmla="*/ 99353 w 199313"/>
                <a:gd name="connsiteY2" fmla="*/ 199313 h 199313"/>
                <a:gd name="connsiteX3" fmla="*/ 199313 w 199313"/>
                <a:gd name="connsiteY3" fmla="*/ 99353 h 199313"/>
                <a:gd name="connsiteX4" fmla="*/ 99353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353" y="0"/>
                  </a:moveTo>
                  <a:cubicBezTo>
                    <a:pt x="44473" y="0"/>
                    <a:pt x="0" y="44508"/>
                    <a:pt x="0" y="99353"/>
                  </a:cubicBezTo>
                  <a:cubicBezTo>
                    <a:pt x="0" y="154845"/>
                    <a:pt x="44508" y="199313"/>
                    <a:pt x="99353" y="199313"/>
                  </a:cubicBezTo>
                  <a:cubicBezTo>
                    <a:pt x="154807" y="199313"/>
                    <a:pt x="199313" y="154805"/>
                    <a:pt x="199313" y="99353"/>
                  </a:cubicBezTo>
                  <a:cubicBezTo>
                    <a:pt x="199351" y="44473"/>
                    <a:pt x="154843" y="0"/>
                    <a:pt x="99353" y="0"/>
                  </a:cubicBezTo>
                  <a:close/>
                </a:path>
              </a:pathLst>
            </a:custGeom>
            <a:solidFill>
              <a:schemeClr val="tx1"/>
            </a:solidFill>
            <a:ln w="9797"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33C15EC0-88BC-650C-0779-953BE854BFD9}"/>
                </a:ext>
              </a:extLst>
            </p:cNvPr>
            <p:cNvSpPr/>
            <p:nvPr/>
          </p:nvSpPr>
          <p:spPr>
            <a:xfrm>
              <a:off x="-4986584" y="3442658"/>
              <a:ext cx="199313" cy="199313"/>
            </a:xfrm>
            <a:custGeom>
              <a:avLst/>
              <a:gdLst>
                <a:gd name="connsiteX0" fmla="*/ 99960 w 199313"/>
                <a:gd name="connsiteY0" fmla="*/ 0 h 199313"/>
                <a:gd name="connsiteX1" fmla="*/ 0 w 199313"/>
                <a:gd name="connsiteY1" fmla="*/ 99353 h 199313"/>
                <a:gd name="connsiteX2" fmla="*/ 99960 w 199313"/>
                <a:gd name="connsiteY2" fmla="*/ 199313 h 199313"/>
                <a:gd name="connsiteX3" fmla="*/ 199313 w 199313"/>
                <a:gd name="connsiteY3" fmla="*/ 99353 h 199313"/>
                <a:gd name="connsiteX4" fmla="*/ 99960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960" y="0"/>
                  </a:moveTo>
                  <a:cubicBezTo>
                    <a:pt x="44507" y="0"/>
                    <a:pt x="0" y="44508"/>
                    <a:pt x="0" y="99353"/>
                  </a:cubicBezTo>
                  <a:cubicBezTo>
                    <a:pt x="0" y="154845"/>
                    <a:pt x="44508" y="199313"/>
                    <a:pt x="99960" y="199313"/>
                  </a:cubicBezTo>
                  <a:cubicBezTo>
                    <a:pt x="154840" y="199313"/>
                    <a:pt x="199313" y="154805"/>
                    <a:pt x="199313" y="99353"/>
                  </a:cubicBezTo>
                  <a:cubicBezTo>
                    <a:pt x="199313" y="44473"/>
                    <a:pt x="154805" y="0"/>
                    <a:pt x="99960" y="0"/>
                  </a:cubicBezTo>
                  <a:close/>
                </a:path>
              </a:pathLst>
            </a:custGeom>
            <a:solidFill>
              <a:schemeClr val="tx1"/>
            </a:solidFill>
            <a:ln w="9797"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A01C0B50-5EB7-EF2E-77D0-A0351FBF461C}"/>
                </a:ext>
              </a:extLst>
            </p:cNvPr>
            <p:cNvSpPr/>
            <p:nvPr/>
          </p:nvSpPr>
          <p:spPr>
            <a:xfrm>
              <a:off x="-6111186" y="1392611"/>
              <a:ext cx="2978256" cy="4572172"/>
            </a:xfrm>
            <a:custGeom>
              <a:avLst/>
              <a:gdLst>
                <a:gd name="connsiteX0" fmla="*/ 2658962 w 2978256"/>
                <a:gd name="connsiteY0" fmla="*/ 2707730 h 4572172"/>
                <a:gd name="connsiteX1" fmla="*/ 2660799 w 2978256"/>
                <a:gd name="connsiteY1" fmla="*/ 2668732 h 4572172"/>
                <a:gd name="connsiteX2" fmla="*/ 2345037 w 2978256"/>
                <a:gd name="connsiteY2" fmla="*/ 1871989 h 4572172"/>
                <a:gd name="connsiteX3" fmla="*/ 2586449 w 2978256"/>
                <a:gd name="connsiteY3" fmla="*/ 1704977 h 4572172"/>
                <a:gd name="connsiteX4" fmla="*/ 2916220 w 2978256"/>
                <a:gd name="connsiteY4" fmla="*/ 1010644 h 4572172"/>
                <a:gd name="connsiteX5" fmla="*/ 2619974 w 2978256"/>
                <a:gd name="connsiteY5" fmla="*/ 850333 h 4572172"/>
                <a:gd name="connsiteX6" fmla="*/ 2272519 w 2978256"/>
                <a:gd name="connsiteY6" fmla="*/ 1194154 h 4572172"/>
                <a:gd name="connsiteX7" fmla="*/ 2265209 w 2978256"/>
                <a:gd name="connsiteY7" fmla="*/ 458369 h 4572172"/>
                <a:gd name="connsiteX8" fmla="*/ 1664752 w 2978256"/>
                <a:gd name="connsiteY8" fmla="*/ 1180752 h 4572172"/>
                <a:gd name="connsiteX9" fmla="*/ 1204511 w 2978256"/>
                <a:gd name="connsiteY9" fmla="*/ 0 h 4572172"/>
                <a:gd name="connsiteX10" fmla="*/ 910675 w 2978256"/>
                <a:gd name="connsiteY10" fmla="*/ 1161843 h 4572172"/>
                <a:gd name="connsiteX11" fmla="*/ 226717 w 2978256"/>
                <a:gd name="connsiteY11" fmla="*/ 775356 h 4572172"/>
                <a:gd name="connsiteX12" fmla="*/ 727753 w 2978256"/>
                <a:gd name="connsiteY12" fmla="*/ 1789654 h 4572172"/>
                <a:gd name="connsiteX13" fmla="*/ 327256 w 2978256"/>
                <a:gd name="connsiteY13" fmla="*/ 2660150 h 4572172"/>
                <a:gd name="connsiteX14" fmla="*/ 501 w 2978256"/>
                <a:gd name="connsiteY14" fmla="*/ 3625129 h 4572172"/>
                <a:gd name="connsiteX15" fmla="*/ 279681 w 2978256"/>
                <a:gd name="connsiteY15" fmla="*/ 4027459 h 4572172"/>
                <a:gd name="connsiteX16" fmla="*/ 672870 w 2978256"/>
                <a:gd name="connsiteY16" fmla="*/ 3764121 h 4572172"/>
                <a:gd name="connsiteX17" fmla="*/ 575319 w 2978256"/>
                <a:gd name="connsiteY17" fmla="*/ 3605643 h 4572172"/>
                <a:gd name="connsiteX18" fmla="*/ 489365 w 2978256"/>
                <a:gd name="connsiteY18" fmla="*/ 3656849 h 4572172"/>
                <a:gd name="connsiteX19" fmla="*/ 396101 w 2978256"/>
                <a:gd name="connsiteY19" fmla="*/ 3814749 h 4572172"/>
                <a:gd name="connsiteX20" fmla="*/ 336973 w 2978256"/>
                <a:gd name="connsiteY20" fmla="*/ 3814749 h 4572172"/>
                <a:gd name="connsiteX21" fmla="*/ 228480 w 2978256"/>
                <a:gd name="connsiteY21" fmla="*/ 3642838 h 4572172"/>
                <a:gd name="connsiteX22" fmla="*/ 407699 w 2978256"/>
                <a:gd name="connsiteY22" fmla="*/ 3095423 h 4572172"/>
                <a:gd name="connsiteX23" fmla="*/ 675935 w 2978256"/>
                <a:gd name="connsiteY23" fmla="*/ 3499594 h 4572172"/>
                <a:gd name="connsiteX24" fmla="*/ 1085573 w 2978256"/>
                <a:gd name="connsiteY24" fmla="*/ 3760522 h 4572172"/>
                <a:gd name="connsiteX25" fmla="*/ 1085573 w 2978256"/>
                <a:gd name="connsiteY25" fmla="*/ 4124437 h 4572172"/>
                <a:gd name="connsiteX26" fmla="*/ 969732 w 2978256"/>
                <a:gd name="connsiteY26" fmla="*/ 4114065 h 4572172"/>
                <a:gd name="connsiteX27" fmla="*/ 502183 w 2978256"/>
                <a:gd name="connsiteY27" fmla="*/ 4437753 h 4572172"/>
                <a:gd name="connsiteX28" fmla="*/ 1437310 w 2978256"/>
                <a:gd name="connsiteY28" fmla="*/ 4437753 h 4572172"/>
                <a:gd name="connsiteX29" fmla="*/ 1252007 w 2978256"/>
                <a:gd name="connsiteY29" fmla="*/ 4179892 h 4572172"/>
                <a:gd name="connsiteX30" fmla="*/ 1252007 w 2978256"/>
                <a:gd name="connsiteY30" fmla="*/ 3810472 h 4572172"/>
                <a:gd name="connsiteX31" fmla="*/ 1494026 w 2978256"/>
                <a:gd name="connsiteY31" fmla="*/ 3835462 h 4572172"/>
                <a:gd name="connsiteX32" fmla="*/ 1726287 w 2978256"/>
                <a:gd name="connsiteY32" fmla="*/ 3812308 h 4572172"/>
                <a:gd name="connsiteX33" fmla="*/ 1726287 w 2978256"/>
                <a:gd name="connsiteY33" fmla="*/ 4179897 h 4572172"/>
                <a:gd name="connsiteX34" fmla="*/ 1540984 w 2978256"/>
                <a:gd name="connsiteY34" fmla="*/ 4437758 h 4572172"/>
                <a:gd name="connsiteX35" fmla="*/ 2476111 w 2978256"/>
                <a:gd name="connsiteY35" fmla="*/ 4437758 h 4572172"/>
                <a:gd name="connsiteX36" fmla="*/ 2008523 w 2978256"/>
                <a:gd name="connsiteY36" fmla="*/ 4114070 h 4572172"/>
                <a:gd name="connsiteX37" fmla="*/ 1892721 w 2978256"/>
                <a:gd name="connsiteY37" fmla="*/ 4124441 h 4572172"/>
                <a:gd name="connsiteX38" fmla="*/ 1892721 w 2978256"/>
                <a:gd name="connsiteY38" fmla="*/ 3812314 h 4572172"/>
                <a:gd name="connsiteX39" fmla="*/ 1892682 w 2978256"/>
                <a:gd name="connsiteY39" fmla="*/ 3764170 h 4572172"/>
                <a:gd name="connsiteX40" fmla="*/ 2207837 w 2978256"/>
                <a:gd name="connsiteY40" fmla="*/ 3589810 h 4572172"/>
                <a:gd name="connsiteX41" fmla="*/ 2569949 w 2978256"/>
                <a:gd name="connsiteY41" fmla="*/ 3119812 h 4572172"/>
                <a:gd name="connsiteX42" fmla="*/ 2749776 w 2978256"/>
                <a:gd name="connsiteY42" fmla="*/ 3669677 h 4572172"/>
                <a:gd name="connsiteX43" fmla="*/ 2641282 w 2978256"/>
                <a:gd name="connsiteY43" fmla="*/ 3841587 h 4572172"/>
                <a:gd name="connsiteX44" fmla="*/ 2582154 w 2978256"/>
                <a:gd name="connsiteY44" fmla="*/ 3841587 h 4572172"/>
                <a:gd name="connsiteX45" fmla="*/ 2488890 w 2978256"/>
                <a:gd name="connsiteY45" fmla="*/ 3683687 h 4572172"/>
                <a:gd name="connsiteX46" fmla="*/ 2351730 w 2978256"/>
                <a:gd name="connsiteY46" fmla="*/ 3645301 h 4572172"/>
                <a:gd name="connsiteX47" fmla="*/ 2305385 w 2978256"/>
                <a:gd name="connsiteY47" fmla="*/ 3790995 h 4572172"/>
                <a:gd name="connsiteX48" fmla="*/ 2698574 w 2978256"/>
                <a:gd name="connsiteY48" fmla="*/ 4053715 h 4572172"/>
                <a:gd name="connsiteX49" fmla="*/ 2977753 w 2978256"/>
                <a:gd name="connsiteY49" fmla="*/ 3651385 h 4572172"/>
                <a:gd name="connsiteX50" fmla="*/ 2658964 w 2978256"/>
                <a:gd name="connsiteY50" fmla="*/ 2707725 h 4572172"/>
                <a:gd name="connsiteX51" fmla="*/ 1470863 w 2978256"/>
                <a:gd name="connsiteY51" fmla="*/ 2624225 h 4572172"/>
                <a:gd name="connsiteX52" fmla="*/ 794213 w 2978256"/>
                <a:gd name="connsiteY52" fmla="*/ 2249327 h 4572172"/>
                <a:gd name="connsiteX53" fmla="*/ 1470863 w 2978256"/>
                <a:gd name="connsiteY53" fmla="*/ 1874390 h 4572172"/>
                <a:gd name="connsiteX54" fmla="*/ 2148129 w 2978256"/>
                <a:gd name="connsiteY54" fmla="*/ 2249288 h 4572172"/>
                <a:gd name="connsiteX55" fmla="*/ 1470863 w 2978256"/>
                <a:gd name="connsiteY55" fmla="*/ 2624225 h 457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78256" h="4572172">
                  <a:moveTo>
                    <a:pt x="2658962" y="2707730"/>
                  </a:moveTo>
                  <a:cubicBezTo>
                    <a:pt x="2659574" y="2694909"/>
                    <a:pt x="2660799" y="2682127"/>
                    <a:pt x="2660799" y="2668732"/>
                  </a:cubicBezTo>
                  <a:cubicBezTo>
                    <a:pt x="2660799" y="2360279"/>
                    <a:pt x="2540098" y="2080482"/>
                    <a:pt x="2345037" y="1871989"/>
                  </a:cubicBezTo>
                  <a:cubicBezTo>
                    <a:pt x="2431604" y="1826868"/>
                    <a:pt x="2513273" y="1772636"/>
                    <a:pt x="2586449" y="1704977"/>
                  </a:cubicBezTo>
                  <a:cubicBezTo>
                    <a:pt x="2763218" y="1541600"/>
                    <a:pt x="2936354" y="1261813"/>
                    <a:pt x="2916220" y="1010644"/>
                  </a:cubicBezTo>
                  <a:cubicBezTo>
                    <a:pt x="2903438" y="856417"/>
                    <a:pt x="2750394" y="805208"/>
                    <a:pt x="2619974" y="850333"/>
                  </a:cubicBezTo>
                  <a:cubicBezTo>
                    <a:pt x="2469422" y="902764"/>
                    <a:pt x="2339570" y="1054545"/>
                    <a:pt x="2272519" y="1194154"/>
                  </a:cubicBezTo>
                  <a:cubicBezTo>
                    <a:pt x="2325561" y="1029552"/>
                    <a:pt x="2508414" y="552245"/>
                    <a:pt x="2265209" y="458369"/>
                  </a:cubicBezTo>
                  <a:cubicBezTo>
                    <a:pt x="2036005" y="369966"/>
                    <a:pt x="1824455" y="616848"/>
                    <a:pt x="1664752" y="1180752"/>
                  </a:cubicBezTo>
                  <a:cubicBezTo>
                    <a:pt x="1680596" y="599203"/>
                    <a:pt x="1544051" y="0"/>
                    <a:pt x="1204511" y="0"/>
                  </a:cubicBezTo>
                  <a:cubicBezTo>
                    <a:pt x="989935" y="0"/>
                    <a:pt x="679022" y="316379"/>
                    <a:pt x="910675" y="1161843"/>
                  </a:cubicBezTo>
                  <a:cubicBezTo>
                    <a:pt x="890545" y="1127094"/>
                    <a:pt x="497971" y="453500"/>
                    <a:pt x="226717" y="775356"/>
                  </a:cubicBezTo>
                  <a:cubicBezTo>
                    <a:pt x="88254" y="939879"/>
                    <a:pt x="214471" y="1474509"/>
                    <a:pt x="727753" y="1789654"/>
                  </a:cubicBezTo>
                  <a:cubicBezTo>
                    <a:pt x="484510" y="2001782"/>
                    <a:pt x="329666" y="2312077"/>
                    <a:pt x="327256" y="2660150"/>
                  </a:cubicBezTo>
                  <a:cubicBezTo>
                    <a:pt x="235829" y="2907028"/>
                    <a:pt x="13326" y="3476409"/>
                    <a:pt x="501" y="3625129"/>
                  </a:cubicBezTo>
                  <a:cubicBezTo>
                    <a:pt x="-10482" y="3747672"/>
                    <a:pt x="161429" y="3998185"/>
                    <a:pt x="279681" y="4027459"/>
                  </a:cubicBezTo>
                  <a:cubicBezTo>
                    <a:pt x="510110" y="4083525"/>
                    <a:pt x="572909" y="3932970"/>
                    <a:pt x="672870" y="3764121"/>
                  </a:cubicBezTo>
                  <a:cubicBezTo>
                    <a:pt x="721626" y="3682453"/>
                    <a:pt x="648491" y="3605643"/>
                    <a:pt x="575319" y="3605643"/>
                  </a:cubicBezTo>
                  <a:cubicBezTo>
                    <a:pt x="543019" y="3605643"/>
                    <a:pt x="510719" y="3620874"/>
                    <a:pt x="489365" y="3656849"/>
                  </a:cubicBezTo>
                  <a:cubicBezTo>
                    <a:pt x="458290" y="3709279"/>
                    <a:pt x="427176" y="3762324"/>
                    <a:pt x="396101" y="3814749"/>
                  </a:cubicBezTo>
                  <a:lnTo>
                    <a:pt x="336973" y="3814749"/>
                  </a:lnTo>
                  <a:lnTo>
                    <a:pt x="228480" y="3642838"/>
                  </a:lnTo>
                  <a:cubicBezTo>
                    <a:pt x="228480" y="3642838"/>
                    <a:pt x="318070" y="3367911"/>
                    <a:pt x="407699" y="3095423"/>
                  </a:cubicBezTo>
                  <a:cubicBezTo>
                    <a:pt x="468664" y="3249042"/>
                    <a:pt x="560094" y="3386202"/>
                    <a:pt x="675935" y="3499594"/>
                  </a:cubicBezTo>
                  <a:cubicBezTo>
                    <a:pt x="791777" y="3612986"/>
                    <a:pt x="930739" y="3702582"/>
                    <a:pt x="1085573" y="3760522"/>
                  </a:cubicBezTo>
                  <a:lnTo>
                    <a:pt x="1085573" y="4124437"/>
                  </a:lnTo>
                  <a:cubicBezTo>
                    <a:pt x="1048374" y="4117739"/>
                    <a:pt x="1009378" y="4114065"/>
                    <a:pt x="969732" y="4114065"/>
                  </a:cubicBezTo>
                  <a:cubicBezTo>
                    <a:pt x="711254" y="4114065"/>
                    <a:pt x="502183" y="4259151"/>
                    <a:pt x="502183" y="4437753"/>
                  </a:cubicBezTo>
                  <a:cubicBezTo>
                    <a:pt x="502183" y="4616972"/>
                    <a:pt x="1437310" y="4616972"/>
                    <a:pt x="1437310" y="4437753"/>
                  </a:cubicBezTo>
                  <a:cubicBezTo>
                    <a:pt x="1437310" y="4332895"/>
                    <a:pt x="1364177" y="4239626"/>
                    <a:pt x="1252007" y="4179892"/>
                  </a:cubicBezTo>
                  <a:lnTo>
                    <a:pt x="1252007" y="3810472"/>
                  </a:lnTo>
                  <a:cubicBezTo>
                    <a:pt x="1330039" y="3826928"/>
                    <a:pt x="1410486" y="3835462"/>
                    <a:pt x="1494026" y="3835462"/>
                  </a:cubicBezTo>
                  <a:cubicBezTo>
                    <a:pt x="1573283" y="3835462"/>
                    <a:pt x="1651319" y="3827540"/>
                    <a:pt x="1726287" y="3812308"/>
                  </a:cubicBezTo>
                  <a:lnTo>
                    <a:pt x="1726287" y="4179897"/>
                  </a:lnTo>
                  <a:cubicBezTo>
                    <a:pt x="1614119" y="4239638"/>
                    <a:pt x="1540984" y="4332899"/>
                    <a:pt x="1540984" y="4437758"/>
                  </a:cubicBezTo>
                  <a:cubicBezTo>
                    <a:pt x="1540984" y="4616978"/>
                    <a:pt x="2476111" y="4616978"/>
                    <a:pt x="2476111" y="4437758"/>
                  </a:cubicBezTo>
                  <a:cubicBezTo>
                    <a:pt x="2476111" y="4259156"/>
                    <a:pt x="2267001" y="4114070"/>
                    <a:pt x="2008523" y="4114070"/>
                  </a:cubicBezTo>
                  <a:cubicBezTo>
                    <a:pt x="1968913" y="4114070"/>
                    <a:pt x="1929878" y="4117744"/>
                    <a:pt x="1892721" y="4124441"/>
                  </a:cubicBezTo>
                  <a:lnTo>
                    <a:pt x="1892721" y="3812314"/>
                  </a:lnTo>
                  <a:lnTo>
                    <a:pt x="1892682" y="3764170"/>
                  </a:lnTo>
                  <a:cubicBezTo>
                    <a:pt x="2007299" y="3722723"/>
                    <a:pt x="2113344" y="3663593"/>
                    <a:pt x="2207837" y="3589810"/>
                  </a:cubicBezTo>
                  <a:cubicBezTo>
                    <a:pt x="2365738" y="3467885"/>
                    <a:pt x="2491307" y="3306340"/>
                    <a:pt x="2569949" y="3119812"/>
                  </a:cubicBezTo>
                  <a:cubicBezTo>
                    <a:pt x="2659577" y="3392907"/>
                    <a:pt x="2749776" y="3669677"/>
                    <a:pt x="2749776" y="3669677"/>
                  </a:cubicBezTo>
                  <a:lnTo>
                    <a:pt x="2641282" y="3841587"/>
                  </a:lnTo>
                  <a:lnTo>
                    <a:pt x="2582154" y="3841587"/>
                  </a:lnTo>
                  <a:cubicBezTo>
                    <a:pt x="2551079" y="3789157"/>
                    <a:pt x="2519965" y="3736111"/>
                    <a:pt x="2488890" y="3683687"/>
                  </a:cubicBezTo>
                  <a:cubicBezTo>
                    <a:pt x="2455366" y="3627621"/>
                    <a:pt x="2396851" y="3622722"/>
                    <a:pt x="2351730" y="3645301"/>
                  </a:cubicBezTo>
                  <a:cubicBezTo>
                    <a:pt x="2301749" y="3669680"/>
                    <a:pt x="2268838" y="3728806"/>
                    <a:pt x="2305385" y="3790995"/>
                  </a:cubicBezTo>
                  <a:cubicBezTo>
                    <a:pt x="2405345" y="3959839"/>
                    <a:pt x="2468145" y="4110431"/>
                    <a:pt x="2698574" y="4053715"/>
                  </a:cubicBezTo>
                  <a:cubicBezTo>
                    <a:pt x="2817443" y="4025050"/>
                    <a:pt x="2988736" y="3774536"/>
                    <a:pt x="2977753" y="3651385"/>
                  </a:cubicBezTo>
                  <a:cubicBezTo>
                    <a:pt x="2965583" y="3507524"/>
                    <a:pt x="2754643" y="2964978"/>
                    <a:pt x="2658964" y="2707725"/>
                  </a:cubicBezTo>
                  <a:close/>
                  <a:moveTo>
                    <a:pt x="1470863" y="2624225"/>
                  </a:moveTo>
                  <a:cubicBezTo>
                    <a:pt x="1097190" y="2624225"/>
                    <a:pt x="794213" y="2456605"/>
                    <a:pt x="794213" y="2249327"/>
                  </a:cubicBezTo>
                  <a:cubicBezTo>
                    <a:pt x="794213" y="2042020"/>
                    <a:pt x="1097199" y="1874390"/>
                    <a:pt x="1470863" y="1874390"/>
                  </a:cubicBezTo>
                  <a:cubicBezTo>
                    <a:pt x="1845143" y="1874390"/>
                    <a:pt x="2148129" y="2042010"/>
                    <a:pt x="2148129" y="2249288"/>
                  </a:cubicBezTo>
                  <a:cubicBezTo>
                    <a:pt x="2148129" y="2456566"/>
                    <a:pt x="1845143" y="2624225"/>
                    <a:pt x="1470863" y="2624225"/>
                  </a:cubicBezTo>
                  <a:close/>
                </a:path>
              </a:pathLst>
            </a:custGeom>
            <a:solidFill>
              <a:srgbClr val="E5BB28"/>
            </a:solidFill>
            <a:ln w="9797" cap="flat">
              <a:noFill/>
              <a:prstDash val="solid"/>
              <a:miter/>
            </a:ln>
          </p:spPr>
          <p:txBody>
            <a:bodyPr rtlCol="0" anchor="ctr"/>
            <a:lstStyle/>
            <a:p>
              <a:endParaRPr lang="zh-CN" altLang="en-US"/>
            </a:p>
          </p:txBody>
        </p:sp>
      </p:grpSp>
      <p:grpSp>
        <p:nvGrpSpPr>
          <p:cNvPr id="179" name="组合 178">
            <a:extLst>
              <a:ext uri="{FF2B5EF4-FFF2-40B4-BE49-F238E27FC236}">
                <a16:creationId xmlns:a16="http://schemas.microsoft.com/office/drawing/2014/main" id="{4E56988C-0474-4F62-3ECF-4D83760DA2AB}"/>
              </a:ext>
            </a:extLst>
          </p:cNvPr>
          <p:cNvGrpSpPr/>
          <p:nvPr/>
        </p:nvGrpSpPr>
        <p:grpSpPr>
          <a:xfrm rot="1197740">
            <a:off x="3744909" y="2679998"/>
            <a:ext cx="472863" cy="559683"/>
            <a:chOff x="-743002" y="-176849"/>
            <a:chExt cx="3718986" cy="4401814"/>
          </a:xfrm>
        </p:grpSpPr>
        <p:sp>
          <p:nvSpPr>
            <p:cNvPr id="180" name="椭圆 179">
              <a:extLst>
                <a:ext uri="{FF2B5EF4-FFF2-40B4-BE49-F238E27FC236}">
                  <a16:creationId xmlns:a16="http://schemas.microsoft.com/office/drawing/2014/main" id="{89FC9E02-4290-DDFE-65DA-28B56FECE1AB}"/>
                </a:ext>
              </a:extLst>
            </p:cNvPr>
            <p:cNvSpPr/>
            <p:nvPr/>
          </p:nvSpPr>
          <p:spPr>
            <a:xfrm>
              <a:off x="-197357" y="308008"/>
              <a:ext cx="2627697" cy="30298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a:extLst>
                <a:ext uri="{FF2B5EF4-FFF2-40B4-BE49-F238E27FC236}">
                  <a16:creationId xmlns:a16="http://schemas.microsoft.com/office/drawing/2014/main" id="{71876F01-52BA-8AE1-66CD-4640B795E721}"/>
                </a:ext>
              </a:extLst>
            </p:cNvPr>
            <p:cNvGrpSpPr/>
            <p:nvPr/>
          </p:nvGrpSpPr>
          <p:grpSpPr>
            <a:xfrm>
              <a:off x="-743002" y="-176849"/>
              <a:ext cx="3718986" cy="4401814"/>
              <a:chOff x="-5997021" y="3878529"/>
              <a:chExt cx="3718986" cy="4401814"/>
            </a:xfrm>
          </p:grpSpPr>
          <p:sp>
            <p:nvSpPr>
              <p:cNvPr id="182" name="任意多边形: 形状 181">
                <a:extLst>
                  <a:ext uri="{FF2B5EF4-FFF2-40B4-BE49-F238E27FC236}">
                    <a16:creationId xmlns:a16="http://schemas.microsoft.com/office/drawing/2014/main" id="{13E1E469-4609-D907-6FE2-83E7B550D559}"/>
                  </a:ext>
                </a:extLst>
              </p:cNvPr>
              <p:cNvSpPr/>
              <p:nvPr/>
            </p:nvSpPr>
            <p:spPr>
              <a:xfrm>
                <a:off x="-4848231" y="4923500"/>
                <a:ext cx="1493378" cy="1493378"/>
              </a:xfrm>
              <a:custGeom>
                <a:avLst/>
                <a:gdLst>
                  <a:gd name="connsiteX0" fmla="*/ 746690 w 1493378"/>
                  <a:gd name="connsiteY0" fmla="*/ 0 h 1493378"/>
                  <a:gd name="connsiteX1" fmla="*/ 0 w 1493378"/>
                  <a:gd name="connsiteY1" fmla="*/ 746689 h 1493378"/>
                  <a:gd name="connsiteX2" fmla="*/ 746690 w 1493378"/>
                  <a:gd name="connsiteY2" fmla="*/ 1493379 h 1493378"/>
                  <a:gd name="connsiteX3" fmla="*/ 1493379 w 1493378"/>
                  <a:gd name="connsiteY3" fmla="*/ 746689 h 1493378"/>
                  <a:gd name="connsiteX4" fmla="*/ 746690 w 1493378"/>
                  <a:gd name="connsiteY4" fmla="*/ 0 h 1493378"/>
                  <a:gd name="connsiteX5" fmla="*/ 277994 w 1493378"/>
                  <a:gd name="connsiteY5" fmla="*/ 996957 h 1493378"/>
                  <a:gd name="connsiteX6" fmla="*/ 194604 w 1493378"/>
                  <a:gd name="connsiteY6" fmla="*/ 913567 h 1493378"/>
                  <a:gd name="connsiteX7" fmla="*/ 277994 w 1493378"/>
                  <a:gd name="connsiteY7" fmla="*/ 830062 h 1493378"/>
                  <a:gd name="connsiteX8" fmla="*/ 361499 w 1493378"/>
                  <a:gd name="connsiteY8" fmla="*/ 913567 h 1493378"/>
                  <a:gd name="connsiteX9" fmla="*/ 277994 w 1493378"/>
                  <a:gd name="connsiteY9" fmla="*/ 996957 h 1493378"/>
                  <a:gd name="connsiteX10" fmla="*/ 746690 w 1493378"/>
                  <a:gd name="connsiteY10" fmla="*/ 996957 h 1493378"/>
                  <a:gd name="connsiteX11" fmla="*/ 361466 w 1493378"/>
                  <a:gd name="connsiteY11" fmla="*/ 611616 h 1493378"/>
                  <a:gd name="connsiteX12" fmla="*/ 746690 w 1493378"/>
                  <a:gd name="connsiteY12" fmla="*/ 226392 h 1493378"/>
                  <a:gd name="connsiteX13" fmla="*/ 1131913 w 1493378"/>
                  <a:gd name="connsiteY13" fmla="*/ 611616 h 1493378"/>
                  <a:gd name="connsiteX14" fmla="*/ 746690 w 1493378"/>
                  <a:gd name="connsiteY14" fmla="*/ 996957 h 149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3378" h="1493378">
                    <a:moveTo>
                      <a:pt x="746690" y="0"/>
                    </a:moveTo>
                    <a:cubicBezTo>
                      <a:pt x="334249" y="0"/>
                      <a:pt x="0" y="334288"/>
                      <a:pt x="0" y="746689"/>
                    </a:cubicBezTo>
                    <a:cubicBezTo>
                      <a:pt x="0" y="1159129"/>
                      <a:pt x="334288" y="1493379"/>
                      <a:pt x="746690" y="1493379"/>
                    </a:cubicBezTo>
                    <a:cubicBezTo>
                      <a:pt x="1159130" y="1493379"/>
                      <a:pt x="1493379" y="1159090"/>
                      <a:pt x="1493379" y="746689"/>
                    </a:cubicBezTo>
                    <a:cubicBezTo>
                      <a:pt x="1493417" y="334249"/>
                      <a:pt x="1159130" y="0"/>
                      <a:pt x="746690" y="0"/>
                    </a:cubicBezTo>
                    <a:close/>
                    <a:moveTo>
                      <a:pt x="277994" y="996957"/>
                    </a:moveTo>
                    <a:cubicBezTo>
                      <a:pt x="231955" y="996957"/>
                      <a:pt x="194604" y="959606"/>
                      <a:pt x="194604" y="913567"/>
                    </a:cubicBezTo>
                    <a:cubicBezTo>
                      <a:pt x="194604" y="867414"/>
                      <a:pt x="231955" y="830062"/>
                      <a:pt x="277994" y="830062"/>
                    </a:cubicBezTo>
                    <a:cubicBezTo>
                      <a:pt x="324147" y="830062"/>
                      <a:pt x="361499" y="867414"/>
                      <a:pt x="361499" y="913567"/>
                    </a:cubicBezTo>
                    <a:cubicBezTo>
                      <a:pt x="361461" y="959606"/>
                      <a:pt x="324109" y="996957"/>
                      <a:pt x="277994" y="996957"/>
                    </a:cubicBezTo>
                    <a:close/>
                    <a:moveTo>
                      <a:pt x="746690" y="996957"/>
                    </a:moveTo>
                    <a:cubicBezTo>
                      <a:pt x="533866" y="996957"/>
                      <a:pt x="361466" y="824439"/>
                      <a:pt x="361466" y="611616"/>
                    </a:cubicBezTo>
                    <a:cubicBezTo>
                      <a:pt x="361466" y="398910"/>
                      <a:pt x="533876" y="226392"/>
                      <a:pt x="746690" y="226392"/>
                    </a:cubicBezTo>
                    <a:cubicBezTo>
                      <a:pt x="959513" y="226392"/>
                      <a:pt x="1131913" y="398910"/>
                      <a:pt x="1131913" y="611616"/>
                    </a:cubicBezTo>
                    <a:cubicBezTo>
                      <a:pt x="1131913" y="824439"/>
                      <a:pt x="959503" y="996957"/>
                      <a:pt x="746690" y="996957"/>
                    </a:cubicBezTo>
                    <a:close/>
                  </a:path>
                </a:pathLst>
              </a:custGeom>
              <a:solidFill>
                <a:srgbClr val="8052A0"/>
              </a:solidFill>
              <a:ln w="9797"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5DB62171-B700-17A3-5C36-C6141520C942}"/>
                  </a:ext>
                </a:extLst>
              </p:cNvPr>
              <p:cNvSpPr/>
              <p:nvPr/>
            </p:nvSpPr>
            <p:spPr>
              <a:xfrm>
                <a:off x="-4264400" y="5277078"/>
                <a:ext cx="333553" cy="333631"/>
              </a:xfrm>
              <a:custGeom>
                <a:avLst/>
                <a:gdLst>
                  <a:gd name="connsiteX0" fmla="*/ 166777 w 333553"/>
                  <a:gd name="connsiteY0" fmla="*/ 0 h 333631"/>
                  <a:gd name="connsiteX1" fmla="*/ 0 w 333553"/>
                  <a:gd name="connsiteY1" fmla="*/ 166777 h 333631"/>
                  <a:gd name="connsiteX2" fmla="*/ 166777 w 333553"/>
                  <a:gd name="connsiteY2" fmla="*/ 333632 h 333631"/>
                  <a:gd name="connsiteX3" fmla="*/ 333553 w 333553"/>
                  <a:gd name="connsiteY3" fmla="*/ 166777 h 333631"/>
                  <a:gd name="connsiteX4" fmla="*/ 166777 w 333553"/>
                  <a:gd name="connsiteY4" fmla="*/ 0 h 33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553" h="333631">
                    <a:moveTo>
                      <a:pt x="166777" y="0"/>
                    </a:moveTo>
                    <a:cubicBezTo>
                      <a:pt x="74623" y="0"/>
                      <a:pt x="0" y="74703"/>
                      <a:pt x="0" y="166777"/>
                    </a:cubicBezTo>
                    <a:cubicBezTo>
                      <a:pt x="0" y="258931"/>
                      <a:pt x="74589" y="333632"/>
                      <a:pt x="166777" y="333632"/>
                    </a:cubicBezTo>
                    <a:cubicBezTo>
                      <a:pt x="258931" y="333632"/>
                      <a:pt x="333553" y="258929"/>
                      <a:pt x="333553" y="166777"/>
                    </a:cubicBezTo>
                    <a:cubicBezTo>
                      <a:pt x="333553" y="74699"/>
                      <a:pt x="258965" y="0"/>
                      <a:pt x="166777" y="0"/>
                    </a:cubicBezTo>
                    <a:close/>
                  </a:path>
                </a:pathLst>
              </a:custGeom>
              <a:solidFill>
                <a:schemeClr val="tx1"/>
              </a:solidFill>
              <a:ln w="9797"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C250D6EB-5D8A-7219-A61E-B5C4142C945B}"/>
                  </a:ext>
                </a:extLst>
              </p:cNvPr>
              <p:cNvSpPr/>
              <p:nvPr/>
            </p:nvSpPr>
            <p:spPr>
              <a:xfrm>
                <a:off x="-5997021" y="3878529"/>
                <a:ext cx="3718986" cy="4401814"/>
              </a:xfrm>
              <a:custGeom>
                <a:avLst/>
                <a:gdLst>
                  <a:gd name="connsiteX0" fmla="*/ 3314498 w 3718986"/>
                  <a:gd name="connsiteY0" fmla="*/ 975313 h 4401814"/>
                  <a:gd name="connsiteX1" fmla="*/ 3312431 w 3718986"/>
                  <a:gd name="connsiteY1" fmla="*/ 972060 h 4401814"/>
                  <a:gd name="connsiteX2" fmla="*/ 3430154 w 3718986"/>
                  <a:gd name="connsiteY2" fmla="*/ 978413 h 4401814"/>
                  <a:gd name="connsiteX3" fmla="*/ 3143323 w 3718986"/>
                  <a:gd name="connsiteY3" fmla="*/ 725794 h 4401814"/>
                  <a:gd name="connsiteX4" fmla="*/ 3359085 w 3718986"/>
                  <a:gd name="connsiteY4" fmla="*/ 719441 h 4401814"/>
                  <a:gd name="connsiteX5" fmla="*/ 2820360 w 3718986"/>
                  <a:gd name="connsiteY5" fmla="*/ 490932 h 4401814"/>
                  <a:gd name="connsiteX6" fmla="*/ 2759472 w 3718986"/>
                  <a:gd name="connsiteY6" fmla="*/ 453619 h 4401814"/>
                  <a:gd name="connsiteX7" fmla="*/ 3076998 w 3718986"/>
                  <a:gd name="connsiteY7" fmla="*/ 238542 h 4401814"/>
                  <a:gd name="connsiteX8" fmla="*/ 3503252 w 3718986"/>
                  <a:gd name="connsiteY8" fmla="*/ 163801 h 4401814"/>
                  <a:gd name="connsiteX9" fmla="*/ 3471335 w 3718986"/>
                  <a:gd name="connsiteY9" fmla="*/ 535975 h 4401814"/>
                  <a:gd name="connsiteX10" fmla="*/ 3319283 w 3718986"/>
                  <a:gd name="connsiteY10" fmla="*/ 496480 h 4401814"/>
                  <a:gd name="connsiteX11" fmla="*/ 3560920 w 3718986"/>
                  <a:gd name="connsiteY11" fmla="*/ 361770 h 4401814"/>
                  <a:gd name="connsiteX12" fmla="*/ 3275539 w 3718986"/>
                  <a:gd name="connsiteY12" fmla="*/ 222885 h 4401814"/>
                  <a:gd name="connsiteX13" fmla="*/ 3237460 w 3718986"/>
                  <a:gd name="connsiteY13" fmla="*/ 575465 h 4401814"/>
                  <a:gd name="connsiteX14" fmla="*/ 3617100 w 3718986"/>
                  <a:gd name="connsiteY14" fmla="*/ 579751 h 4401814"/>
                  <a:gd name="connsiteX15" fmla="*/ 3289855 w 3718986"/>
                  <a:gd name="connsiteY15" fmla="*/ 3483 h 4401814"/>
                  <a:gd name="connsiteX16" fmla="*/ 2830918 w 3718986"/>
                  <a:gd name="connsiteY16" fmla="*/ 267320 h 4401814"/>
                  <a:gd name="connsiteX17" fmla="*/ 2692612 w 3718986"/>
                  <a:gd name="connsiteY17" fmla="*/ 360967 h 4401814"/>
                  <a:gd name="connsiteX18" fmla="*/ 2440943 w 3718986"/>
                  <a:gd name="connsiteY18" fmla="*/ 308078 h 4401814"/>
                  <a:gd name="connsiteX19" fmla="*/ 2228658 w 3718986"/>
                  <a:gd name="connsiteY19" fmla="*/ 251362 h 4401814"/>
                  <a:gd name="connsiteX20" fmla="*/ 2436309 w 3718986"/>
                  <a:gd name="connsiteY20" fmla="*/ 173559 h 4401814"/>
                  <a:gd name="connsiteX21" fmla="*/ 1956474 w 3718986"/>
                  <a:gd name="connsiteY21" fmla="*/ 220171 h 4401814"/>
                  <a:gd name="connsiteX22" fmla="*/ 1895433 w 3718986"/>
                  <a:gd name="connsiteY22" fmla="*/ 218641 h 4401814"/>
                  <a:gd name="connsiteX23" fmla="*/ 1815143 w 3718986"/>
                  <a:gd name="connsiteY23" fmla="*/ 220669 h 4401814"/>
                  <a:gd name="connsiteX24" fmla="*/ 1484607 w 3718986"/>
                  <a:gd name="connsiteY24" fmla="*/ 94266 h 4401814"/>
                  <a:gd name="connsiteX25" fmla="*/ 1552421 w 3718986"/>
                  <a:gd name="connsiteY25" fmla="*/ 183894 h 4401814"/>
                  <a:gd name="connsiteX26" fmla="*/ 863565 w 3718986"/>
                  <a:gd name="connsiteY26" fmla="*/ 195950 h 4401814"/>
                  <a:gd name="connsiteX27" fmla="*/ 1170911 w 3718986"/>
                  <a:gd name="connsiteY27" fmla="*/ 379764 h 4401814"/>
                  <a:gd name="connsiteX28" fmla="*/ 1124834 w 3718986"/>
                  <a:gd name="connsiteY28" fmla="*/ 402381 h 4401814"/>
                  <a:gd name="connsiteX29" fmla="*/ 1058091 w 3718986"/>
                  <a:gd name="connsiteY29" fmla="*/ 410839 h 4401814"/>
                  <a:gd name="connsiteX30" fmla="*/ 955564 w 3718986"/>
                  <a:gd name="connsiteY30" fmla="*/ 359328 h 4401814"/>
                  <a:gd name="connsiteX31" fmla="*/ 486908 w 3718986"/>
                  <a:gd name="connsiteY31" fmla="*/ 130437 h 4401814"/>
                  <a:gd name="connsiteX32" fmla="*/ 53159 w 3718986"/>
                  <a:gd name="connsiteY32" fmla="*/ 644366 h 4401814"/>
                  <a:gd name="connsiteX33" fmla="*/ 427057 w 3718986"/>
                  <a:gd name="connsiteY33" fmla="*/ 748764 h 4401814"/>
                  <a:gd name="connsiteX34" fmla="*/ 510447 w 3718986"/>
                  <a:gd name="connsiteY34" fmla="*/ 397595 h 4401814"/>
                  <a:gd name="connsiteX35" fmla="*/ 162952 w 3718986"/>
                  <a:gd name="connsiteY35" fmla="*/ 471763 h 4401814"/>
                  <a:gd name="connsiteX36" fmla="*/ 421274 w 3718986"/>
                  <a:gd name="connsiteY36" fmla="*/ 604445 h 4401814"/>
                  <a:gd name="connsiteX37" fmla="*/ 290541 w 3718986"/>
                  <a:gd name="connsiteY37" fmla="*/ 669007 h 4401814"/>
                  <a:gd name="connsiteX38" fmla="*/ 155604 w 3718986"/>
                  <a:gd name="connsiteY38" fmla="*/ 346504 h 4401814"/>
                  <a:gd name="connsiteX39" fmla="*/ 513357 w 3718986"/>
                  <a:gd name="connsiteY39" fmla="*/ 264874 h 4401814"/>
                  <a:gd name="connsiteX40" fmla="*/ 607846 w 3718986"/>
                  <a:gd name="connsiteY40" fmla="*/ 312368 h 4401814"/>
                  <a:gd name="connsiteX41" fmla="*/ 882430 w 3718986"/>
                  <a:gd name="connsiteY41" fmla="*/ 450371 h 4401814"/>
                  <a:gd name="connsiteX42" fmla="*/ 618250 w 3718986"/>
                  <a:gd name="connsiteY42" fmla="*/ 536441 h 4401814"/>
                  <a:gd name="connsiteX43" fmla="*/ 829574 w 3718986"/>
                  <a:gd name="connsiteY43" fmla="*/ 592353 h 4401814"/>
                  <a:gd name="connsiteX44" fmla="*/ 718857 w 3718986"/>
                  <a:gd name="connsiteY44" fmla="*/ 688985 h 4401814"/>
                  <a:gd name="connsiteX45" fmla="*/ 291995 w 3718986"/>
                  <a:gd name="connsiteY45" fmla="*/ 1046737 h 4401814"/>
                  <a:gd name="connsiteX46" fmla="*/ 310441 w 3718986"/>
                  <a:gd name="connsiteY46" fmla="*/ 1067595 h 4401814"/>
                  <a:gd name="connsiteX47" fmla="*/ 441635 w 3718986"/>
                  <a:gd name="connsiteY47" fmla="*/ 1016389 h 4401814"/>
                  <a:gd name="connsiteX48" fmla="*/ 450781 w 3718986"/>
                  <a:gd name="connsiteY48" fmla="*/ 1015394 h 4401814"/>
                  <a:gd name="connsiteX49" fmla="*/ 372290 w 3718986"/>
                  <a:gd name="connsiteY49" fmla="*/ 1153357 h 4401814"/>
                  <a:gd name="connsiteX50" fmla="*/ 138961 w 3718986"/>
                  <a:gd name="connsiteY50" fmla="*/ 1632389 h 4401814"/>
                  <a:gd name="connsiteX51" fmla="*/ 165712 w 3718986"/>
                  <a:gd name="connsiteY51" fmla="*/ 1644520 h 4401814"/>
                  <a:gd name="connsiteX52" fmla="*/ 218793 w 3718986"/>
                  <a:gd name="connsiteY52" fmla="*/ 1597908 h 4401814"/>
                  <a:gd name="connsiteX53" fmla="*/ 186723 w 3718986"/>
                  <a:gd name="connsiteY53" fmla="*/ 1927493 h 4401814"/>
                  <a:gd name="connsiteX54" fmla="*/ 216344 w 3718986"/>
                  <a:gd name="connsiteY54" fmla="*/ 2243333 h 4401814"/>
                  <a:gd name="connsiteX55" fmla="*/ 165712 w 3718986"/>
                  <a:gd name="connsiteY55" fmla="*/ 2198710 h 4401814"/>
                  <a:gd name="connsiteX56" fmla="*/ 138961 w 3718986"/>
                  <a:gd name="connsiteY56" fmla="*/ 2210842 h 4401814"/>
                  <a:gd name="connsiteX57" fmla="*/ 351128 w 3718986"/>
                  <a:gd name="connsiteY57" fmla="*/ 2659326 h 4401814"/>
                  <a:gd name="connsiteX58" fmla="*/ 442747 w 3718986"/>
                  <a:gd name="connsiteY58" fmla="*/ 2827102 h 4401814"/>
                  <a:gd name="connsiteX59" fmla="*/ 441599 w 3718986"/>
                  <a:gd name="connsiteY59" fmla="*/ 2826834 h 4401814"/>
                  <a:gd name="connsiteX60" fmla="*/ 310405 w 3718986"/>
                  <a:gd name="connsiteY60" fmla="*/ 2775628 h 4401814"/>
                  <a:gd name="connsiteX61" fmla="*/ 291959 w 3718986"/>
                  <a:gd name="connsiteY61" fmla="*/ 2796486 h 4401814"/>
                  <a:gd name="connsiteX62" fmla="*/ 679975 w 3718986"/>
                  <a:gd name="connsiteY62" fmla="*/ 3128286 h 4401814"/>
                  <a:gd name="connsiteX63" fmla="*/ 817017 w 3718986"/>
                  <a:gd name="connsiteY63" fmla="*/ 3252817 h 4401814"/>
                  <a:gd name="connsiteX64" fmla="*/ 618204 w 3718986"/>
                  <a:gd name="connsiteY64" fmla="*/ 3306778 h 4401814"/>
                  <a:gd name="connsiteX65" fmla="*/ 1095815 w 3718986"/>
                  <a:gd name="connsiteY65" fmla="*/ 3437658 h 4401814"/>
                  <a:gd name="connsiteX66" fmla="*/ 1165581 w 3718986"/>
                  <a:gd name="connsiteY66" fmla="*/ 3472713 h 4401814"/>
                  <a:gd name="connsiteX67" fmla="*/ 1266002 w 3718986"/>
                  <a:gd name="connsiteY67" fmla="*/ 3654185 h 4401814"/>
                  <a:gd name="connsiteX68" fmla="*/ 1145526 w 3718986"/>
                  <a:gd name="connsiteY68" fmla="*/ 4077451 h 4401814"/>
                  <a:gd name="connsiteX69" fmla="*/ 1121110 w 3718986"/>
                  <a:gd name="connsiteY69" fmla="*/ 4163176 h 4401814"/>
                  <a:gd name="connsiteX70" fmla="*/ 1029262 w 3718986"/>
                  <a:gd name="connsiteY70" fmla="*/ 4155828 h 4401814"/>
                  <a:gd name="connsiteX71" fmla="*/ 710433 w 3718986"/>
                  <a:gd name="connsiteY71" fmla="*/ 4329728 h 4401814"/>
                  <a:gd name="connsiteX72" fmla="*/ 1348051 w 3718986"/>
                  <a:gd name="connsiteY72" fmla="*/ 4329728 h 4401814"/>
                  <a:gd name="connsiteX73" fmla="*/ 1296501 w 3718986"/>
                  <a:gd name="connsiteY73" fmla="*/ 4234971 h 4401814"/>
                  <a:gd name="connsiteX74" fmla="*/ 1443958 w 3718986"/>
                  <a:gd name="connsiteY74" fmla="*/ 3716947 h 4401814"/>
                  <a:gd name="connsiteX75" fmla="*/ 1887739 w 3718986"/>
                  <a:gd name="connsiteY75" fmla="*/ 3766315 h 4401814"/>
                  <a:gd name="connsiteX76" fmla="*/ 2348627 w 3718986"/>
                  <a:gd name="connsiteY76" fmla="*/ 3723721 h 4401814"/>
                  <a:gd name="connsiteX77" fmla="*/ 2494163 w 3718986"/>
                  <a:gd name="connsiteY77" fmla="*/ 4235014 h 4401814"/>
                  <a:gd name="connsiteX78" fmla="*/ 2442613 w 3718986"/>
                  <a:gd name="connsiteY78" fmla="*/ 4329771 h 4401814"/>
                  <a:gd name="connsiteX79" fmla="*/ 3080231 w 3718986"/>
                  <a:gd name="connsiteY79" fmla="*/ 4329771 h 4401814"/>
                  <a:gd name="connsiteX80" fmla="*/ 2761403 w 3718986"/>
                  <a:gd name="connsiteY80" fmla="*/ 4155872 h 4401814"/>
                  <a:gd name="connsiteX81" fmla="*/ 2669554 w 3718986"/>
                  <a:gd name="connsiteY81" fmla="*/ 4163219 h 4401814"/>
                  <a:gd name="connsiteX82" fmla="*/ 2645138 w 3718986"/>
                  <a:gd name="connsiteY82" fmla="*/ 4077494 h 4401814"/>
                  <a:gd name="connsiteX83" fmla="*/ 2534920 w 3718986"/>
                  <a:gd name="connsiteY83" fmla="*/ 3690282 h 4401814"/>
                  <a:gd name="connsiteX84" fmla="*/ 2691410 w 3718986"/>
                  <a:gd name="connsiteY84" fmla="*/ 3547116 h 4401814"/>
                  <a:gd name="connsiteX85" fmla="*/ 2662478 w 3718986"/>
                  <a:gd name="connsiteY85" fmla="*/ 3488793 h 4401814"/>
                  <a:gd name="connsiteX86" fmla="*/ 2750690 w 3718986"/>
                  <a:gd name="connsiteY86" fmla="*/ 3471610 h 4401814"/>
                  <a:gd name="connsiteX87" fmla="*/ 2694127 w 3718986"/>
                  <a:gd name="connsiteY87" fmla="*/ 3438047 h 4401814"/>
                  <a:gd name="connsiteX88" fmla="*/ 2852910 w 3718986"/>
                  <a:gd name="connsiteY88" fmla="*/ 3342870 h 4401814"/>
                  <a:gd name="connsiteX89" fmla="*/ 3359030 w 3718986"/>
                  <a:gd name="connsiteY89" fmla="*/ 3123619 h 4401814"/>
                  <a:gd name="connsiteX90" fmla="*/ 3143268 w 3718986"/>
                  <a:gd name="connsiteY90" fmla="*/ 3117304 h 4401814"/>
                  <a:gd name="connsiteX91" fmla="*/ 3430099 w 3718986"/>
                  <a:gd name="connsiteY91" fmla="*/ 2864646 h 4401814"/>
                  <a:gd name="connsiteX92" fmla="*/ 3319234 w 3718986"/>
                  <a:gd name="connsiteY92" fmla="*/ 2872109 h 4401814"/>
                  <a:gd name="connsiteX93" fmla="*/ 3333011 w 3718986"/>
                  <a:gd name="connsiteY93" fmla="*/ 2850639 h 4401814"/>
                  <a:gd name="connsiteX94" fmla="*/ 3652525 w 3718986"/>
                  <a:gd name="connsiteY94" fmla="*/ 2320751 h 4401814"/>
                  <a:gd name="connsiteX95" fmla="*/ 3547127 w 3718986"/>
                  <a:gd name="connsiteY95" fmla="*/ 2366101 h 4401814"/>
                  <a:gd name="connsiteX96" fmla="*/ 3604226 w 3718986"/>
                  <a:gd name="connsiteY96" fmla="*/ 1927414 h 4401814"/>
                  <a:gd name="connsiteX97" fmla="*/ 3543300 w 3718986"/>
                  <a:gd name="connsiteY97" fmla="*/ 1475296 h 4401814"/>
                  <a:gd name="connsiteX98" fmla="*/ 3652518 w 3718986"/>
                  <a:gd name="connsiteY98" fmla="*/ 1522292 h 4401814"/>
                  <a:gd name="connsiteX99" fmla="*/ 3314478 w 3718986"/>
                  <a:gd name="connsiteY99" fmla="*/ 975337 h 4401814"/>
                  <a:gd name="connsiteX100" fmla="*/ 3285259 w 3718986"/>
                  <a:gd name="connsiteY100" fmla="*/ 429808 h 4401814"/>
                  <a:gd name="connsiteX101" fmla="*/ 3351964 w 3718986"/>
                  <a:gd name="connsiteY101" fmla="*/ 312282 h 4401814"/>
                  <a:gd name="connsiteX102" fmla="*/ 3426284 w 3718986"/>
                  <a:gd name="connsiteY102" fmla="*/ 327781 h 4401814"/>
                  <a:gd name="connsiteX103" fmla="*/ 3381163 w 3718986"/>
                  <a:gd name="connsiteY103" fmla="*/ 399077 h 4401814"/>
                  <a:gd name="connsiteX104" fmla="*/ 3285258 w 3718986"/>
                  <a:gd name="connsiteY104" fmla="*/ 429808 h 4401814"/>
                  <a:gd name="connsiteX105" fmla="*/ 341022 w 3718986"/>
                  <a:gd name="connsiteY105" fmla="*/ 525904 h 4401814"/>
                  <a:gd name="connsiteX106" fmla="*/ 347528 w 3718986"/>
                  <a:gd name="connsiteY106" fmla="*/ 428928 h 4401814"/>
                  <a:gd name="connsiteX107" fmla="*/ 443969 w 3718986"/>
                  <a:gd name="connsiteY107" fmla="*/ 525904 h 4401814"/>
                  <a:gd name="connsiteX108" fmla="*/ 444045 w 3718986"/>
                  <a:gd name="connsiteY108" fmla="*/ 530612 h 4401814"/>
                  <a:gd name="connsiteX109" fmla="*/ 341019 w 3718986"/>
                  <a:gd name="connsiteY109" fmla="*/ 525904 h 4401814"/>
                  <a:gd name="connsiteX110" fmla="*/ 1895436 w 3718986"/>
                  <a:gd name="connsiteY110" fmla="*/ 2900144 h 4401814"/>
                  <a:gd name="connsiteX111" fmla="*/ 851061 w 3718986"/>
                  <a:gd name="connsiteY111" fmla="*/ 1855769 h 4401814"/>
                  <a:gd name="connsiteX112" fmla="*/ 1895436 w 3718986"/>
                  <a:gd name="connsiteY112" fmla="*/ 811393 h 4401814"/>
                  <a:gd name="connsiteX113" fmla="*/ 2939812 w 3718986"/>
                  <a:gd name="connsiteY113" fmla="*/ 1855769 h 4401814"/>
                  <a:gd name="connsiteX114" fmla="*/ 1895436 w 3718986"/>
                  <a:gd name="connsiteY114" fmla="*/ 2900144 h 440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718986" h="4401814">
                    <a:moveTo>
                      <a:pt x="3314498" y="975313"/>
                    </a:moveTo>
                    <a:cubicBezTo>
                      <a:pt x="3313771" y="974241"/>
                      <a:pt x="3313120" y="973132"/>
                      <a:pt x="3312431" y="972060"/>
                    </a:cubicBezTo>
                    <a:cubicBezTo>
                      <a:pt x="3351505" y="962952"/>
                      <a:pt x="3393602" y="965172"/>
                      <a:pt x="3430154" y="978413"/>
                    </a:cubicBezTo>
                    <a:cubicBezTo>
                      <a:pt x="3362262" y="874279"/>
                      <a:pt x="3262495" y="786448"/>
                      <a:pt x="3143323" y="725794"/>
                    </a:cubicBezTo>
                    <a:cubicBezTo>
                      <a:pt x="3215271" y="723689"/>
                      <a:pt x="3287184" y="721584"/>
                      <a:pt x="3359085" y="719441"/>
                    </a:cubicBezTo>
                    <a:cubicBezTo>
                      <a:pt x="3196325" y="618481"/>
                      <a:pt x="3013540" y="541182"/>
                      <a:pt x="2820360" y="490932"/>
                    </a:cubicBezTo>
                    <a:cubicBezTo>
                      <a:pt x="2800383" y="478035"/>
                      <a:pt x="2780023" y="465674"/>
                      <a:pt x="2759472" y="453619"/>
                    </a:cubicBezTo>
                    <a:cubicBezTo>
                      <a:pt x="2865331" y="381939"/>
                      <a:pt x="2971140" y="310257"/>
                      <a:pt x="3076998" y="238542"/>
                    </a:cubicBezTo>
                    <a:cubicBezTo>
                      <a:pt x="3206546" y="150789"/>
                      <a:pt x="3349672" y="53778"/>
                      <a:pt x="3503252" y="163801"/>
                    </a:cubicBezTo>
                    <a:cubicBezTo>
                      <a:pt x="3630840" y="255189"/>
                      <a:pt x="3645575" y="484079"/>
                      <a:pt x="3471335" y="535975"/>
                    </a:cubicBezTo>
                    <a:cubicBezTo>
                      <a:pt x="3419709" y="551359"/>
                      <a:pt x="3357561" y="534941"/>
                      <a:pt x="3319283" y="496480"/>
                    </a:cubicBezTo>
                    <a:cubicBezTo>
                      <a:pt x="3420850" y="572791"/>
                      <a:pt x="3568503" y="498088"/>
                      <a:pt x="3560920" y="361770"/>
                    </a:cubicBezTo>
                    <a:cubicBezTo>
                      <a:pt x="3553228" y="223120"/>
                      <a:pt x="3388441" y="154687"/>
                      <a:pt x="3275539" y="222885"/>
                    </a:cubicBezTo>
                    <a:cubicBezTo>
                      <a:pt x="3150929" y="298163"/>
                      <a:pt x="3138261" y="474358"/>
                      <a:pt x="3237460" y="575465"/>
                    </a:cubicBezTo>
                    <a:cubicBezTo>
                      <a:pt x="3340595" y="680627"/>
                      <a:pt x="3511173" y="679981"/>
                      <a:pt x="3617100" y="579751"/>
                    </a:cubicBezTo>
                    <a:cubicBezTo>
                      <a:pt x="3874157" y="336586"/>
                      <a:pt x="3600146" y="-40183"/>
                      <a:pt x="3289855" y="3483"/>
                    </a:cubicBezTo>
                    <a:cubicBezTo>
                      <a:pt x="3126596" y="26446"/>
                      <a:pt x="2963101" y="177765"/>
                      <a:pt x="2830918" y="267320"/>
                    </a:cubicBezTo>
                    <a:cubicBezTo>
                      <a:pt x="2784803" y="298549"/>
                      <a:pt x="2738725" y="329739"/>
                      <a:pt x="2692612" y="360967"/>
                    </a:cubicBezTo>
                    <a:cubicBezTo>
                      <a:pt x="2608915" y="344511"/>
                      <a:pt x="2524953" y="322582"/>
                      <a:pt x="2440943" y="308078"/>
                    </a:cubicBezTo>
                    <a:cubicBezTo>
                      <a:pt x="2372018" y="284848"/>
                      <a:pt x="2301255" y="265675"/>
                      <a:pt x="2228658" y="251362"/>
                    </a:cubicBezTo>
                    <a:cubicBezTo>
                      <a:pt x="2272210" y="215120"/>
                      <a:pt x="2319473" y="188752"/>
                      <a:pt x="2436309" y="173559"/>
                    </a:cubicBezTo>
                    <a:cubicBezTo>
                      <a:pt x="2306154" y="90398"/>
                      <a:pt x="2072051" y="171186"/>
                      <a:pt x="1956474" y="220171"/>
                    </a:cubicBezTo>
                    <a:cubicBezTo>
                      <a:pt x="1936191" y="219444"/>
                      <a:pt x="1915908" y="218641"/>
                      <a:pt x="1895433" y="218641"/>
                    </a:cubicBezTo>
                    <a:cubicBezTo>
                      <a:pt x="1868491" y="218641"/>
                      <a:pt x="1841778" y="219444"/>
                      <a:pt x="1815143" y="220669"/>
                    </a:cubicBezTo>
                    <a:cubicBezTo>
                      <a:pt x="1710019" y="169579"/>
                      <a:pt x="1586477" y="91239"/>
                      <a:pt x="1484607" y="94266"/>
                    </a:cubicBezTo>
                    <a:cubicBezTo>
                      <a:pt x="1519585" y="114856"/>
                      <a:pt x="1544423" y="147653"/>
                      <a:pt x="1552421" y="183894"/>
                    </a:cubicBezTo>
                    <a:cubicBezTo>
                      <a:pt x="1322796" y="187913"/>
                      <a:pt x="1093180" y="191931"/>
                      <a:pt x="863565" y="195950"/>
                    </a:cubicBezTo>
                    <a:cubicBezTo>
                      <a:pt x="1055990" y="204867"/>
                      <a:pt x="1092308" y="240956"/>
                      <a:pt x="1170911" y="379764"/>
                    </a:cubicBezTo>
                    <a:cubicBezTo>
                      <a:pt x="1155373" y="387035"/>
                      <a:pt x="1140104" y="394651"/>
                      <a:pt x="1124834" y="402381"/>
                    </a:cubicBezTo>
                    <a:cubicBezTo>
                      <a:pt x="1102676" y="404410"/>
                      <a:pt x="1080441" y="407318"/>
                      <a:pt x="1058091" y="410839"/>
                    </a:cubicBezTo>
                    <a:cubicBezTo>
                      <a:pt x="1023915" y="393656"/>
                      <a:pt x="989740" y="376473"/>
                      <a:pt x="955564" y="359328"/>
                    </a:cubicBezTo>
                    <a:cubicBezTo>
                      <a:pt x="806157" y="284242"/>
                      <a:pt x="648443" y="178306"/>
                      <a:pt x="486908" y="130437"/>
                    </a:cubicBezTo>
                    <a:cubicBezTo>
                      <a:pt x="195668" y="44138"/>
                      <a:pt x="-129930" y="362355"/>
                      <a:pt x="53159" y="644366"/>
                    </a:cubicBezTo>
                    <a:cubicBezTo>
                      <a:pt x="133143" y="767594"/>
                      <a:pt x="294991" y="823046"/>
                      <a:pt x="427057" y="748764"/>
                    </a:cubicBezTo>
                    <a:cubicBezTo>
                      <a:pt x="551010" y="679036"/>
                      <a:pt x="602142" y="514358"/>
                      <a:pt x="510447" y="397595"/>
                    </a:cubicBezTo>
                    <a:cubicBezTo>
                      <a:pt x="411751" y="271918"/>
                      <a:pt x="187563" y="297135"/>
                      <a:pt x="162952" y="471763"/>
                    </a:cubicBezTo>
                    <a:cubicBezTo>
                      <a:pt x="140794" y="629017"/>
                      <a:pt x="319168" y="702603"/>
                      <a:pt x="421274" y="604445"/>
                    </a:cubicBezTo>
                    <a:cubicBezTo>
                      <a:pt x="392303" y="645011"/>
                      <a:pt x="340294" y="670805"/>
                      <a:pt x="290541" y="669007"/>
                    </a:cubicBezTo>
                    <a:cubicBezTo>
                      <a:pt x="130034" y="663151"/>
                      <a:pt x="76228" y="462306"/>
                      <a:pt x="155604" y="346504"/>
                    </a:cubicBezTo>
                    <a:cubicBezTo>
                      <a:pt x="238995" y="224843"/>
                      <a:pt x="387865" y="206052"/>
                      <a:pt x="513357" y="264874"/>
                    </a:cubicBezTo>
                    <a:cubicBezTo>
                      <a:pt x="545236" y="279799"/>
                      <a:pt x="576388" y="296562"/>
                      <a:pt x="607846" y="312368"/>
                    </a:cubicBezTo>
                    <a:cubicBezTo>
                      <a:pt x="699388" y="358369"/>
                      <a:pt x="790935" y="404369"/>
                      <a:pt x="882430" y="450371"/>
                    </a:cubicBezTo>
                    <a:cubicBezTo>
                      <a:pt x="791539" y="475821"/>
                      <a:pt x="702182" y="507240"/>
                      <a:pt x="618250" y="536441"/>
                    </a:cubicBezTo>
                    <a:cubicBezTo>
                      <a:pt x="636925" y="548419"/>
                      <a:pt x="757134" y="581982"/>
                      <a:pt x="829574" y="592353"/>
                    </a:cubicBezTo>
                    <a:cubicBezTo>
                      <a:pt x="791266" y="622969"/>
                      <a:pt x="754335" y="655231"/>
                      <a:pt x="718857" y="688985"/>
                    </a:cubicBezTo>
                    <a:cubicBezTo>
                      <a:pt x="559536" y="791590"/>
                      <a:pt x="415371" y="912135"/>
                      <a:pt x="291995" y="1046737"/>
                    </a:cubicBezTo>
                    <a:cubicBezTo>
                      <a:pt x="281548" y="1058142"/>
                      <a:pt x="295134" y="1073565"/>
                      <a:pt x="310441" y="1067595"/>
                    </a:cubicBezTo>
                    <a:lnTo>
                      <a:pt x="441635" y="1016389"/>
                    </a:lnTo>
                    <a:cubicBezTo>
                      <a:pt x="444811" y="1015126"/>
                      <a:pt x="447911" y="1014973"/>
                      <a:pt x="450781" y="1015394"/>
                    </a:cubicBezTo>
                    <a:cubicBezTo>
                      <a:pt x="422538" y="1060017"/>
                      <a:pt x="396361" y="1106056"/>
                      <a:pt x="372290" y="1153357"/>
                    </a:cubicBezTo>
                    <a:cubicBezTo>
                      <a:pt x="268038" y="1302764"/>
                      <a:pt x="188750" y="1464642"/>
                      <a:pt x="138961" y="1632389"/>
                    </a:cubicBezTo>
                    <a:cubicBezTo>
                      <a:pt x="134866" y="1646243"/>
                      <a:pt x="154345" y="1655121"/>
                      <a:pt x="165712" y="1644520"/>
                    </a:cubicBezTo>
                    <a:cubicBezTo>
                      <a:pt x="182857" y="1628524"/>
                      <a:pt x="200653" y="1613063"/>
                      <a:pt x="218793" y="1597908"/>
                    </a:cubicBezTo>
                    <a:cubicBezTo>
                      <a:pt x="197936" y="1704569"/>
                      <a:pt x="186723" y="1814708"/>
                      <a:pt x="186723" y="1927493"/>
                    </a:cubicBezTo>
                    <a:cubicBezTo>
                      <a:pt x="186723" y="2035458"/>
                      <a:pt x="197209" y="2140924"/>
                      <a:pt x="216344" y="2243333"/>
                    </a:cubicBezTo>
                    <a:cubicBezTo>
                      <a:pt x="199046" y="2228829"/>
                      <a:pt x="182130" y="2213980"/>
                      <a:pt x="165712" y="2198710"/>
                    </a:cubicBezTo>
                    <a:cubicBezTo>
                      <a:pt x="154345" y="2188148"/>
                      <a:pt x="134867" y="2197027"/>
                      <a:pt x="138961" y="2210842"/>
                    </a:cubicBezTo>
                    <a:cubicBezTo>
                      <a:pt x="185345" y="2367175"/>
                      <a:pt x="257213" y="2518492"/>
                      <a:pt x="351128" y="2659326"/>
                    </a:cubicBezTo>
                    <a:cubicBezTo>
                      <a:pt x="378568" y="2717113"/>
                      <a:pt x="409222" y="2773061"/>
                      <a:pt x="442747" y="2827102"/>
                    </a:cubicBezTo>
                    <a:cubicBezTo>
                      <a:pt x="442364" y="2826987"/>
                      <a:pt x="442020" y="2826987"/>
                      <a:pt x="441599" y="2826834"/>
                    </a:cubicBezTo>
                    <a:lnTo>
                      <a:pt x="310405" y="2775628"/>
                    </a:lnTo>
                    <a:cubicBezTo>
                      <a:pt x="295135" y="2769658"/>
                      <a:pt x="281512" y="2785081"/>
                      <a:pt x="291959" y="2796486"/>
                    </a:cubicBezTo>
                    <a:cubicBezTo>
                      <a:pt x="405165" y="2919979"/>
                      <a:pt x="536084" y="3031421"/>
                      <a:pt x="679975" y="3128286"/>
                    </a:cubicBezTo>
                    <a:cubicBezTo>
                      <a:pt x="723373" y="3172220"/>
                      <a:pt x="769106" y="3213781"/>
                      <a:pt x="817017" y="3252817"/>
                    </a:cubicBezTo>
                    <a:cubicBezTo>
                      <a:pt x="743998" y="3264949"/>
                      <a:pt x="635809" y="3295450"/>
                      <a:pt x="618204" y="3306778"/>
                    </a:cubicBezTo>
                    <a:cubicBezTo>
                      <a:pt x="767532" y="3358749"/>
                      <a:pt x="934162" y="3417877"/>
                      <a:pt x="1095815" y="3437658"/>
                    </a:cubicBezTo>
                    <a:cubicBezTo>
                      <a:pt x="1118777" y="3449828"/>
                      <a:pt x="1142006" y="3461576"/>
                      <a:pt x="1165581" y="3472713"/>
                    </a:cubicBezTo>
                    <a:cubicBezTo>
                      <a:pt x="1090495" y="3603975"/>
                      <a:pt x="1131865" y="3651854"/>
                      <a:pt x="1266002" y="3654185"/>
                    </a:cubicBezTo>
                    <a:cubicBezTo>
                      <a:pt x="1225856" y="3795284"/>
                      <a:pt x="1185673" y="3936353"/>
                      <a:pt x="1145526" y="4077451"/>
                    </a:cubicBezTo>
                    <a:cubicBezTo>
                      <a:pt x="1137375" y="4106039"/>
                      <a:pt x="1129261" y="4134588"/>
                      <a:pt x="1121110" y="4163176"/>
                    </a:cubicBezTo>
                    <a:cubicBezTo>
                      <a:pt x="1092024" y="4158431"/>
                      <a:pt x="1061217" y="4155828"/>
                      <a:pt x="1029262" y="4155828"/>
                    </a:cubicBezTo>
                    <a:cubicBezTo>
                      <a:pt x="853178" y="4155828"/>
                      <a:pt x="710433" y="4233670"/>
                      <a:pt x="710433" y="4329728"/>
                    </a:cubicBezTo>
                    <a:cubicBezTo>
                      <a:pt x="710433" y="4425786"/>
                      <a:pt x="1348051" y="4425786"/>
                      <a:pt x="1348051" y="4329728"/>
                    </a:cubicBezTo>
                    <a:cubicBezTo>
                      <a:pt x="1348051" y="4294749"/>
                      <a:pt x="1329069" y="4262220"/>
                      <a:pt x="1296501" y="4234971"/>
                    </a:cubicBezTo>
                    <a:cubicBezTo>
                      <a:pt x="1345678" y="4062296"/>
                      <a:pt x="1394816" y="3889621"/>
                      <a:pt x="1443958" y="3716947"/>
                    </a:cubicBezTo>
                    <a:cubicBezTo>
                      <a:pt x="1519427" y="3738264"/>
                      <a:pt x="1661445" y="3766315"/>
                      <a:pt x="1887739" y="3766315"/>
                    </a:cubicBezTo>
                    <a:cubicBezTo>
                      <a:pt x="2090726" y="3766315"/>
                      <a:pt x="2248392" y="3743774"/>
                      <a:pt x="2348627" y="3723721"/>
                    </a:cubicBezTo>
                    <a:cubicBezTo>
                      <a:pt x="2397153" y="3894142"/>
                      <a:pt x="2445679" y="4064593"/>
                      <a:pt x="2494163" y="4235014"/>
                    </a:cubicBezTo>
                    <a:cubicBezTo>
                      <a:pt x="2461595" y="4262301"/>
                      <a:pt x="2442613" y="4294830"/>
                      <a:pt x="2442613" y="4329771"/>
                    </a:cubicBezTo>
                    <a:cubicBezTo>
                      <a:pt x="2442613" y="4425829"/>
                      <a:pt x="3080231" y="4425829"/>
                      <a:pt x="3080231" y="4329771"/>
                    </a:cubicBezTo>
                    <a:cubicBezTo>
                      <a:pt x="3080231" y="4233713"/>
                      <a:pt x="2937487" y="4155872"/>
                      <a:pt x="2761403" y="4155872"/>
                    </a:cubicBezTo>
                    <a:cubicBezTo>
                      <a:pt x="2729447" y="4155872"/>
                      <a:pt x="2698640" y="4158474"/>
                      <a:pt x="2669554" y="4163219"/>
                    </a:cubicBezTo>
                    <a:cubicBezTo>
                      <a:pt x="2661403" y="4134631"/>
                      <a:pt x="2653289" y="4106082"/>
                      <a:pt x="2645138" y="4077494"/>
                    </a:cubicBezTo>
                    <a:cubicBezTo>
                      <a:pt x="2608399" y="3948407"/>
                      <a:pt x="2571659" y="3819359"/>
                      <a:pt x="2534920" y="3690282"/>
                    </a:cubicBezTo>
                    <a:cubicBezTo>
                      <a:pt x="2752446" y="3670458"/>
                      <a:pt x="2691410" y="3547116"/>
                      <a:pt x="2691410" y="3547116"/>
                    </a:cubicBezTo>
                    <a:lnTo>
                      <a:pt x="2662478" y="3488793"/>
                    </a:lnTo>
                    <a:cubicBezTo>
                      <a:pt x="2691907" y="3482593"/>
                      <a:pt x="2721337" y="3476241"/>
                      <a:pt x="2750690" y="3471610"/>
                    </a:cubicBezTo>
                    <a:cubicBezTo>
                      <a:pt x="2731823" y="3460435"/>
                      <a:pt x="2712994" y="3449260"/>
                      <a:pt x="2694127" y="3438047"/>
                    </a:cubicBezTo>
                    <a:cubicBezTo>
                      <a:pt x="2748853" y="3409076"/>
                      <a:pt x="2801935" y="3377427"/>
                      <a:pt x="2852910" y="3342870"/>
                    </a:cubicBezTo>
                    <a:cubicBezTo>
                      <a:pt x="3034000" y="3292583"/>
                      <a:pt x="3205529" y="3218877"/>
                      <a:pt x="3359030" y="3123619"/>
                    </a:cubicBezTo>
                    <a:cubicBezTo>
                      <a:pt x="3287082" y="3121514"/>
                      <a:pt x="3215169" y="3119409"/>
                      <a:pt x="3143268" y="3117304"/>
                    </a:cubicBezTo>
                    <a:cubicBezTo>
                      <a:pt x="3262479" y="3056647"/>
                      <a:pt x="3362214" y="2968780"/>
                      <a:pt x="3430099" y="2864646"/>
                    </a:cubicBezTo>
                    <a:cubicBezTo>
                      <a:pt x="3395656" y="2877160"/>
                      <a:pt x="3356353" y="2879456"/>
                      <a:pt x="3319234" y="2872109"/>
                    </a:cubicBezTo>
                    <a:cubicBezTo>
                      <a:pt x="3323942" y="2865029"/>
                      <a:pt x="3328419" y="2857796"/>
                      <a:pt x="3333011" y="2850639"/>
                    </a:cubicBezTo>
                    <a:cubicBezTo>
                      <a:pt x="3493900" y="2705211"/>
                      <a:pt x="3606332" y="2519986"/>
                      <a:pt x="3652525" y="2320751"/>
                    </a:cubicBezTo>
                    <a:cubicBezTo>
                      <a:pt x="3617394" y="2335868"/>
                      <a:pt x="3582261" y="2350984"/>
                      <a:pt x="3547127" y="2366101"/>
                    </a:cubicBezTo>
                    <a:cubicBezTo>
                      <a:pt x="3584212" y="2226071"/>
                      <a:pt x="3604226" y="2079074"/>
                      <a:pt x="3604226" y="1927414"/>
                    </a:cubicBezTo>
                    <a:cubicBezTo>
                      <a:pt x="3604226" y="1770856"/>
                      <a:pt x="3582757" y="1619382"/>
                      <a:pt x="3543300" y="1475296"/>
                    </a:cubicBezTo>
                    <a:cubicBezTo>
                      <a:pt x="3579694" y="1490949"/>
                      <a:pt x="3616128" y="1506639"/>
                      <a:pt x="3652518" y="1522292"/>
                    </a:cubicBezTo>
                    <a:cubicBezTo>
                      <a:pt x="3604490" y="1315366"/>
                      <a:pt x="3485545" y="1123097"/>
                      <a:pt x="3314478" y="975337"/>
                    </a:cubicBezTo>
                    <a:close/>
                    <a:moveTo>
                      <a:pt x="3285259" y="429808"/>
                    </a:moveTo>
                    <a:cubicBezTo>
                      <a:pt x="3278409" y="382927"/>
                      <a:pt x="3304050" y="326977"/>
                      <a:pt x="3351964" y="312282"/>
                    </a:cubicBezTo>
                    <a:cubicBezTo>
                      <a:pt x="3379366" y="304513"/>
                      <a:pt x="3404126" y="309679"/>
                      <a:pt x="3426284" y="327781"/>
                    </a:cubicBezTo>
                    <a:cubicBezTo>
                      <a:pt x="3465932" y="379981"/>
                      <a:pt x="3450892" y="403747"/>
                      <a:pt x="3381163" y="399077"/>
                    </a:cubicBezTo>
                    <a:cubicBezTo>
                      <a:pt x="3344807" y="362223"/>
                      <a:pt x="3294290" y="391156"/>
                      <a:pt x="3285258" y="429808"/>
                    </a:cubicBezTo>
                    <a:close/>
                    <a:moveTo>
                      <a:pt x="341022" y="525904"/>
                    </a:moveTo>
                    <a:cubicBezTo>
                      <a:pt x="310673" y="565934"/>
                      <a:pt x="238838" y="431454"/>
                      <a:pt x="347528" y="428928"/>
                    </a:cubicBezTo>
                    <a:cubicBezTo>
                      <a:pt x="399154" y="427704"/>
                      <a:pt x="440026" y="477876"/>
                      <a:pt x="443969" y="525904"/>
                    </a:cubicBezTo>
                    <a:cubicBezTo>
                      <a:pt x="444083" y="527512"/>
                      <a:pt x="443969" y="529042"/>
                      <a:pt x="444045" y="530612"/>
                    </a:cubicBezTo>
                    <a:cubicBezTo>
                      <a:pt x="425025" y="500072"/>
                      <a:pt x="370605" y="486946"/>
                      <a:pt x="341019" y="525904"/>
                    </a:cubicBezTo>
                    <a:close/>
                    <a:moveTo>
                      <a:pt x="1895436" y="2900144"/>
                    </a:moveTo>
                    <a:cubicBezTo>
                      <a:pt x="1318629" y="2900144"/>
                      <a:pt x="851061" y="2432556"/>
                      <a:pt x="851061" y="1855769"/>
                    </a:cubicBezTo>
                    <a:cubicBezTo>
                      <a:pt x="851061" y="1278981"/>
                      <a:pt x="1318649" y="811393"/>
                      <a:pt x="1895436" y="811393"/>
                    </a:cubicBezTo>
                    <a:cubicBezTo>
                      <a:pt x="2472224" y="811393"/>
                      <a:pt x="2939812" y="1278981"/>
                      <a:pt x="2939812" y="1855769"/>
                    </a:cubicBezTo>
                    <a:cubicBezTo>
                      <a:pt x="2939774" y="2432575"/>
                      <a:pt x="2472194" y="2900144"/>
                      <a:pt x="1895436" y="2900144"/>
                    </a:cubicBezTo>
                    <a:close/>
                  </a:path>
                </a:pathLst>
              </a:custGeom>
              <a:solidFill>
                <a:srgbClr val="8052A0"/>
              </a:solidFill>
              <a:ln w="9797" cap="flat">
                <a:noFill/>
                <a:prstDash val="solid"/>
                <a:miter/>
              </a:ln>
            </p:spPr>
            <p:txBody>
              <a:bodyPr rtlCol="0" anchor="ctr"/>
              <a:lstStyle/>
              <a:p>
                <a:endParaRPr lang="zh-CN" altLang="en-US"/>
              </a:p>
            </p:txBody>
          </p:sp>
        </p:grpSp>
      </p:grpSp>
      <p:grpSp>
        <p:nvGrpSpPr>
          <p:cNvPr id="185" name="组合 184">
            <a:extLst>
              <a:ext uri="{FF2B5EF4-FFF2-40B4-BE49-F238E27FC236}">
                <a16:creationId xmlns:a16="http://schemas.microsoft.com/office/drawing/2014/main" id="{CB8554E7-0CD4-84F0-39FB-3FC33615FA52}"/>
              </a:ext>
            </a:extLst>
          </p:cNvPr>
          <p:cNvGrpSpPr/>
          <p:nvPr/>
        </p:nvGrpSpPr>
        <p:grpSpPr>
          <a:xfrm rot="586444">
            <a:off x="9001966" y="1256356"/>
            <a:ext cx="500265" cy="661814"/>
            <a:chOff x="-4957765" y="2890450"/>
            <a:chExt cx="3578338" cy="4733881"/>
          </a:xfrm>
        </p:grpSpPr>
        <p:sp>
          <p:nvSpPr>
            <p:cNvPr id="186" name="椭圆 185">
              <a:extLst>
                <a:ext uri="{FF2B5EF4-FFF2-40B4-BE49-F238E27FC236}">
                  <a16:creationId xmlns:a16="http://schemas.microsoft.com/office/drawing/2014/main" id="{3A2A6CDA-F557-739C-E484-951E860E9BD0}"/>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a:extLst>
                <a:ext uri="{FF2B5EF4-FFF2-40B4-BE49-F238E27FC236}">
                  <a16:creationId xmlns:a16="http://schemas.microsoft.com/office/drawing/2014/main" id="{3CB30671-B117-B256-88E8-150D07CC73E3}"/>
                </a:ext>
              </a:extLst>
            </p:cNvPr>
            <p:cNvGrpSpPr/>
            <p:nvPr/>
          </p:nvGrpSpPr>
          <p:grpSpPr>
            <a:xfrm>
              <a:off x="-4957765" y="2890450"/>
              <a:ext cx="3578338" cy="4733881"/>
              <a:chOff x="-4957765" y="2890450"/>
              <a:chExt cx="3578338" cy="4733881"/>
            </a:xfrm>
            <a:solidFill>
              <a:srgbClr val="2EB9A2"/>
            </a:solidFill>
          </p:grpSpPr>
          <p:sp>
            <p:nvSpPr>
              <p:cNvPr id="188" name="任意多边形: 形状 187">
                <a:extLst>
                  <a:ext uri="{FF2B5EF4-FFF2-40B4-BE49-F238E27FC236}">
                    <a16:creationId xmlns:a16="http://schemas.microsoft.com/office/drawing/2014/main" id="{EA12C139-9639-EE19-E2A7-BBFEEE50D53C}"/>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grpFill/>
              <a:ln w="9797"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B33D70E7-A7FA-F719-F8CD-0D7F8721ABBC}"/>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3780DAE6-D594-D863-475D-28EB3E9DEBCE}"/>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86DD05B7-911A-9D62-4E5A-B7F63E503624}"/>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765128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6DE66A7-2376-933C-E1BD-D9175E5937FE}"/>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任意多边形: 形状 315">
            <a:extLst>
              <a:ext uri="{FF2B5EF4-FFF2-40B4-BE49-F238E27FC236}">
                <a16:creationId xmlns:a16="http://schemas.microsoft.com/office/drawing/2014/main" id="{E21E497F-079C-D12E-DAA1-5B717EFD105A}"/>
              </a:ext>
            </a:extLst>
          </p:cNvPr>
          <p:cNvSpPr/>
          <p:nvPr/>
        </p:nvSpPr>
        <p:spPr>
          <a:xfrm rot="5400000">
            <a:off x="2486685" y="-1913077"/>
            <a:ext cx="8998468" cy="10412162"/>
          </a:xfrm>
          <a:custGeom>
            <a:avLst/>
            <a:gdLst>
              <a:gd name="connsiteX0" fmla="*/ 0 w 3488978"/>
              <a:gd name="connsiteY0" fmla="*/ 0 h 8463064"/>
              <a:gd name="connsiteX1" fmla="*/ 680936 w 3488978"/>
              <a:gd name="connsiteY1" fmla="*/ 2393004 h 8463064"/>
              <a:gd name="connsiteX2" fmla="*/ 3112851 w 3488978"/>
              <a:gd name="connsiteY2" fmla="*/ 3521413 h 8463064"/>
              <a:gd name="connsiteX3" fmla="*/ 3229583 w 3488978"/>
              <a:gd name="connsiteY3" fmla="*/ 7490298 h 8463064"/>
              <a:gd name="connsiteX4" fmla="*/ 661481 w 3488978"/>
              <a:gd name="connsiteY4" fmla="*/ 8463064 h 8463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8978" h="8463064">
                <a:moveTo>
                  <a:pt x="0" y="0"/>
                </a:moveTo>
                <a:cubicBezTo>
                  <a:pt x="81064" y="903051"/>
                  <a:pt x="162128" y="1806102"/>
                  <a:pt x="680936" y="2393004"/>
                </a:cubicBezTo>
                <a:cubicBezTo>
                  <a:pt x="1199744" y="2979906"/>
                  <a:pt x="2688076" y="2671864"/>
                  <a:pt x="3112851" y="3521413"/>
                </a:cubicBezTo>
                <a:cubicBezTo>
                  <a:pt x="3537626" y="4370962"/>
                  <a:pt x="3638145" y="6666690"/>
                  <a:pt x="3229583" y="7490298"/>
                </a:cubicBezTo>
                <a:cubicBezTo>
                  <a:pt x="2821021" y="8313906"/>
                  <a:pt x="1741251" y="8388485"/>
                  <a:pt x="661481" y="8463064"/>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任意多边形: 形状 314">
            <a:extLst>
              <a:ext uri="{FF2B5EF4-FFF2-40B4-BE49-F238E27FC236}">
                <a16:creationId xmlns:a16="http://schemas.microsoft.com/office/drawing/2014/main" id="{E9741D88-04A7-9792-EE0C-0931CC52D3B6}"/>
              </a:ext>
            </a:extLst>
          </p:cNvPr>
          <p:cNvSpPr/>
          <p:nvPr/>
        </p:nvSpPr>
        <p:spPr>
          <a:xfrm>
            <a:off x="2373549" y="-856034"/>
            <a:ext cx="8240954" cy="8463064"/>
          </a:xfrm>
          <a:custGeom>
            <a:avLst/>
            <a:gdLst>
              <a:gd name="connsiteX0" fmla="*/ 0 w 3488978"/>
              <a:gd name="connsiteY0" fmla="*/ 0 h 8463064"/>
              <a:gd name="connsiteX1" fmla="*/ 680936 w 3488978"/>
              <a:gd name="connsiteY1" fmla="*/ 2393004 h 8463064"/>
              <a:gd name="connsiteX2" fmla="*/ 3112851 w 3488978"/>
              <a:gd name="connsiteY2" fmla="*/ 3521413 h 8463064"/>
              <a:gd name="connsiteX3" fmla="*/ 3229583 w 3488978"/>
              <a:gd name="connsiteY3" fmla="*/ 7490298 h 8463064"/>
              <a:gd name="connsiteX4" fmla="*/ 661481 w 3488978"/>
              <a:gd name="connsiteY4" fmla="*/ 8463064 h 8463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8978" h="8463064">
                <a:moveTo>
                  <a:pt x="0" y="0"/>
                </a:moveTo>
                <a:cubicBezTo>
                  <a:pt x="81064" y="903051"/>
                  <a:pt x="162128" y="1806102"/>
                  <a:pt x="680936" y="2393004"/>
                </a:cubicBezTo>
                <a:cubicBezTo>
                  <a:pt x="1199744" y="2979906"/>
                  <a:pt x="2688076" y="2671864"/>
                  <a:pt x="3112851" y="3521413"/>
                </a:cubicBezTo>
                <a:cubicBezTo>
                  <a:pt x="3537626" y="4370962"/>
                  <a:pt x="3638145" y="6666690"/>
                  <a:pt x="3229583" y="7490298"/>
                </a:cubicBezTo>
                <a:cubicBezTo>
                  <a:pt x="2821021" y="8313906"/>
                  <a:pt x="1741251" y="8388485"/>
                  <a:pt x="661481" y="8463064"/>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a:extLst>
              <a:ext uri="{FF2B5EF4-FFF2-40B4-BE49-F238E27FC236}">
                <a16:creationId xmlns:a16="http://schemas.microsoft.com/office/drawing/2014/main" id="{044D92FE-92B3-B6BA-5A33-2A3BE1B2573B}"/>
              </a:ext>
            </a:extLst>
          </p:cNvPr>
          <p:cNvGrpSpPr/>
          <p:nvPr/>
        </p:nvGrpSpPr>
        <p:grpSpPr>
          <a:xfrm flipH="1" flipV="1">
            <a:off x="438014" y="619127"/>
            <a:ext cx="11315972" cy="6238873"/>
            <a:chOff x="576831" y="348342"/>
            <a:chExt cx="11315972" cy="6238873"/>
          </a:xfrm>
        </p:grpSpPr>
        <p:sp>
          <p:nvSpPr>
            <p:cNvPr id="197" name="椭圆 196">
              <a:extLst>
                <a:ext uri="{FF2B5EF4-FFF2-40B4-BE49-F238E27FC236}">
                  <a16:creationId xmlns:a16="http://schemas.microsoft.com/office/drawing/2014/main" id="{332825AF-AB88-1434-83E5-00C9891225C9}"/>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A401375F-37B7-ED41-5547-3AAE9B8294E0}"/>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C72F915A-7EB2-09D6-C5BB-0B9CF7BE353A}"/>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1DE0591D-7C19-8D06-A127-18B75321C659}"/>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2D06CA74-4A00-AA0E-B807-0867E7386A7A}"/>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477A9965-9FC4-FCAA-ED9C-4910345FAD8C}"/>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25EA242A-740D-B2F8-6651-5F8A999C204E}"/>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38C34087-73FC-5CC7-4B25-62E86A0082CB}"/>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5DC75BAD-C159-0E31-0248-36C5D0EC47FD}"/>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198965F6-DF57-821A-A639-25E1D7F17EA1}"/>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52053EAA-9F24-4F23-EED8-7CE8B427D3F4}"/>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449F3EE6-04D6-37B2-6DCE-607D5292501C}"/>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C7930DF2-65DE-7C09-19CD-61CA84465EB3}"/>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C8937BAB-7D68-0A06-9534-6FED061FA752}"/>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D86CCF34-F5A3-1BEC-DDF1-C144F7BE3387}"/>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F9463067-E30B-74B3-B25A-B42623E7EF52}"/>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1E41537E-0CAB-4C78-101A-56C81722AE51}"/>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9032A79C-5600-7A75-273A-A62DEFE80E58}"/>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06DAD397-3AEE-AA28-E8F7-4FFABF5CCFF2}"/>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D01CD941-D443-4B2A-BEFB-75F3946D298A}"/>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63CD1512-8218-0101-AB8C-0100101AAA8D}"/>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98830F4F-9DF0-3D69-E054-5FF1FDF03ED7}"/>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CF54062F-D22F-1F56-4335-54667BAE16E1}"/>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8C1F1B30-901F-1801-82DF-0E165E7D6411}"/>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A3AA5051-F8BD-25CF-066C-9A665245C3F0}"/>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a:extLst>
                <a:ext uri="{FF2B5EF4-FFF2-40B4-BE49-F238E27FC236}">
                  <a16:creationId xmlns:a16="http://schemas.microsoft.com/office/drawing/2014/main" id="{3C16F4BF-1122-C2A7-334E-1728B6F8088E}"/>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id="{71CFDC96-7360-7808-F4B0-CCF8AF9A6B60}"/>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a:extLst>
                <a:ext uri="{FF2B5EF4-FFF2-40B4-BE49-F238E27FC236}">
                  <a16:creationId xmlns:a16="http://schemas.microsoft.com/office/drawing/2014/main" id="{DE006DBB-03D5-0D3F-13D5-88A528E2EEC7}"/>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id="{F71B367D-D183-52CD-794C-E6512239FC63}"/>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id="{FF6F7751-FBC7-784E-BC2F-F30D67A71022}"/>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a:extLst>
                <a:ext uri="{FF2B5EF4-FFF2-40B4-BE49-F238E27FC236}">
                  <a16:creationId xmlns:a16="http://schemas.microsoft.com/office/drawing/2014/main" id="{164DB56F-BDEF-AD6B-C10A-038B96ED47A8}"/>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A8923537-6811-990E-4E83-74A6EE0DC9E3}"/>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id="{37A9486D-DF8D-002B-68DC-C351F57F4258}"/>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66C400F4-CC17-84B8-3C1B-9BC8034D2D9A}"/>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id="{0D92635D-EBE3-4A9F-6387-FE63D56ED0F5}"/>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316E3ED3-D588-E064-E4ED-0E38BCFFBA10}"/>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a:extLst>
                <a:ext uri="{FF2B5EF4-FFF2-40B4-BE49-F238E27FC236}">
                  <a16:creationId xmlns:a16="http://schemas.microsoft.com/office/drawing/2014/main" id="{210FD4C4-5541-8CC0-8D24-77D0E92DD4B2}"/>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id="{5AC7A6C7-0DC1-1405-212E-2CC81282A347}"/>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id="{F1FAC599-1331-53EE-E502-950613A06379}"/>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8A3707F4-A481-AB89-A3D9-13DF9ABD3F31}"/>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a:extLst>
                <a:ext uri="{FF2B5EF4-FFF2-40B4-BE49-F238E27FC236}">
                  <a16:creationId xmlns:a16="http://schemas.microsoft.com/office/drawing/2014/main" id="{D9DECECF-A6BB-4100-658E-0C26C825A3A6}"/>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id="{2116F9E6-447E-DB26-037A-F5F3472D68BD}"/>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id="{1CDD71BD-C6D9-98B6-63D7-33833BD47BB1}"/>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id="{4EFCFC4E-A3A1-A5FD-3B24-9E5A95FD1F4E}"/>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A1830BC6-C497-EAC4-751F-176782C9EABD}"/>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0BB17E37-73AF-764D-EC6F-E4E08AF3A27B}"/>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a:extLst>
                <a:ext uri="{FF2B5EF4-FFF2-40B4-BE49-F238E27FC236}">
                  <a16:creationId xmlns:a16="http://schemas.microsoft.com/office/drawing/2014/main" id="{3F6345B7-AEEE-FBB5-7047-C8DB6687D51F}"/>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D05FAA8C-CAF1-23AD-0C91-6DD01D656D4A}"/>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a:extLst>
                <a:ext uri="{FF2B5EF4-FFF2-40B4-BE49-F238E27FC236}">
                  <a16:creationId xmlns:a16="http://schemas.microsoft.com/office/drawing/2014/main" id="{4624F40A-9FC0-5E88-2016-294A2CA5234A}"/>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52E83C8D-4021-1A01-09C5-1A5F3D6D3754}"/>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a:extLst>
                <a:ext uri="{FF2B5EF4-FFF2-40B4-BE49-F238E27FC236}">
                  <a16:creationId xmlns:a16="http://schemas.microsoft.com/office/drawing/2014/main" id="{8771E435-4E02-CAE0-3EE2-56E619F60CBA}"/>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C950B2EE-725A-3419-EE6F-0783041ADCB1}"/>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a:extLst>
                <a:ext uri="{FF2B5EF4-FFF2-40B4-BE49-F238E27FC236}">
                  <a16:creationId xmlns:a16="http://schemas.microsoft.com/office/drawing/2014/main" id="{8AD785EC-064F-988B-BEC0-80E035353EB2}"/>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a:extLst>
                <a:ext uri="{FF2B5EF4-FFF2-40B4-BE49-F238E27FC236}">
                  <a16:creationId xmlns:a16="http://schemas.microsoft.com/office/drawing/2014/main" id="{8730F254-756D-3644-DAD7-02EBB086DCA1}"/>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a:extLst>
                <a:ext uri="{FF2B5EF4-FFF2-40B4-BE49-F238E27FC236}">
                  <a16:creationId xmlns:a16="http://schemas.microsoft.com/office/drawing/2014/main" id="{DE5378E0-74FA-6D8E-7B02-38583AD7F352}"/>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a:extLst>
                <a:ext uri="{FF2B5EF4-FFF2-40B4-BE49-F238E27FC236}">
                  <a16:creationId xmlns:a16="http://schemas.microsoft.com/office/drawing/2014/main" id="{D2046533-C7B1-2E4D-92F1-566FD2EFE767}"/>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a:extLst>
                <a:ext uri="{FF2B5EF4-FFF2-40B4-BE49-F238E27FC236}">
                  <a16:creationId xmlns:a16="http://schemas.microsoft.com/office/drawing/2014/main" id="{F22CE5F1-1287-120B-F7F9-BEEAD5E69F7C}"/>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a:extLst>
                <a:ext uri="{FF2B5EF4-FFF2-40B4-BE49-F238E27FC236}">
                  <a16:creationId xmlns:a16="http://schemas.microsoft.com/office/drawing/2014/main" id="{529E4E26-E211-53E5-DDCE-C66BFD09D79A}"/>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70C253D2-47C3-D8E8-A97B-30FE3B4C16E9}"/>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B1CBA3E2-F322-9814-074A-82A1CA0A7098}"/>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a:extLst>
                <a:ext uri="{FF2B5EF4-FFF2-40B4-BE49-F238E27FC236}">
                  <a16:creationId xmlns:a16="http://schemas.microsoft.com/office/drawing/2014/main" id="{90B7C271-E8A7-5486-3694-FE82E1DA2EA8}"/>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7F477398-1368-FEE4-402F-DF48A2E6B373}"/>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a:extLst>
                <a:ext uri="{FF2B5EF4-FFF2-40B4-BE49-F238E27FC236}">
                  <a16:creationId xmlns:a16="http://schemas.microsoft.com/office/drawing/2014/main" id="{B3A7D3CA-126B-CFE3-029A-BE0272A15A56}"/>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a:extLst>
                <a:ext uri="{FF2B5EF4-FFF2-40B4-BE49-F238E27FC236}">
                  <a16:creationId xmlns:a16="http://schemas.microsoft.com/office/drawing/2014/main" id="{28922AC6-48D2-3BC0-6406-BBC8A7B7B324}"/>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a:extLst>
                <a:ext uri="{FF2B5EF4-FFF2-40B4-BE49-F238E27FC236}">
                  <a16:creationId xmlns:a16="http://schemas.microsoft.com/office/drawing/2014/main" id="{2682B900-D093-D07C-30CC-383A625D5C69}"/>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a:extLst>
                <a:ext uri="{FF2B5EF4-FFF2-40B4-BE49-F238E27FC236}">
                  <a16:creationId xmlns:a16="http://schemas.microsoft.com/office/drawing/2014/main" id="{7C7F1667-1354-BAD0-0325-7B69FA9FA66E}"/>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a:extLst>
                <a:ext uri="{FF2B5EF4-FFF2-40B4-BE49-F238E27FC236}">
                  <a16:creationId xmlns:a16="http://schemas.microsoft.com/office/drawing/2014/main" id="{BBE56A51-353F-D50A-724F-F5FAB05AFB71}"/>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a:extLst>
                <a:ext uri="{FF2B5EF4-FFF2-40B4-BE49-F238E27FC236}">
                  <a16:creationId xmlns:a16="http://schemas.microsoft.com/office/drawing/2014/main" id="{ECB39BAA-E875-A97A-E1E5-66628044F0A9}"/>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a:extLst>
              <a:ext uri="{FF2B5EF4-FFF2-40B4-BE49-F238E27FC236}">
                <a16:creationId xmlns:a16="http://schemas.microsoft.com/office/drawing/2014/main" id="{FD117FBE-4991-D8DF-17B2-8DDEBFED22FB}"/>
              </a:ext>
            </a:extLst>
          </p:cNvPr>
          <p:cNvSpPr/>
          <p:nvPr/>
        </p:nvSpPr>
        <p:spPr>
          <a:xfrm>
            <a:off x="0" y="1"/>
            <a:ext cx="12192000" cy="87614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DD349F5-AABF-123E-1B73-0C5227FEC954}"/>
              </a:ext>
            </a:extLst>
          </p:cNvPr>
          <p:cNvGrpSpPr/>
          <p:nvPr/>
        </p:nvGrpSpPr>
        <p:grpSpPr>
          <a:xfrm>
            <a:off x="5078680" y="311285"/>
            <a:ext cx="2034640" cy="1522880"/>
            <a:chOff x="3919067" y="1799617"/>
            <a:chExt cx="4353866" cy="3258766"/>
          </a:xfrm>
          <a:effectLst>
            <a:outerShdw blurRad="254000" algn="ctr" rotWithShape="0">
              <a:srgbClr val="4B0E6C"/>
            </a:outerShdw>
          </a:effectLst>
        </p:grpSpPr>
        <p:grpSp>
          <p:nvGrpSpPr>
            <p:cNvPr id="6" name="组合 5">
              <a:extLst>
                <a:ext uri="{FF2B5EF4-FFF2-40B4-BE49-F238E27FC236}">
                  <a16:creationId xmlns:a16="http://schemas.microsoft.com/office/drawing/2014/main" id="{15C800CB-ECF0-32D8-CA54-EC39E84742EC}"/>
                </a:ext>
              </a:extLst>
            </p:cNvPr>
            <p:cNvGrpSpPr/>
            <p:nvPr/>
          </p:nvGrpSpPr>
          <p:grpSpPr>
            <a:xfrm>
              <a:off x="3919067" y="1799617"/>
              <a:ext cx="4353866" cy="3258766"/>
              <a:chOff x="4088264" y="1477417"/>
              <a:chExt cx="3692472" cy="2763727"/>
            </a:xfrm>
            <a:solidFill>
              <a:srgbClr val="FDD74A"/>
            </a:solidFill>
          </p:grpSpPr>
          <p:sp>
            <p:nvSpPr>
              <p:cNvPr id="18" name="任意多边形: 形状 17">
                <a:extLst>
                  <a:ext uri="{FF2B5EF4-FFF2-40B4-BE49-F238E27FC236}">
                    <a16:creationId xmlns:a16="http://schemas.microsoft.com/office/drawing/2014/main" id="{46C2EA0C-6987-8026-1D56-68E65D829803}"/>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B0555A8C-FE5A-90AE-CA21-309E1910DDF8}"/>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7" name="组合 6">
              <a:extLst>
                <a:ext uri="{FF2B5EF4-FFF2-40B4-BE49-F238E27FC236}">
                  <a16:creationId xmlns:a16="http://schemas.microsoft.com/office/drawing/2014/main" id="{D4857E1D-C260-908E-AB73-38A7C78FF1C2}"/>
                </a:ext>
              </a:extLst>
            </p:cNvPr>
            <p:cNvGrpSpPr/>
            <p:nvPr/>
          </p:nvGrpSpPr>
          <p:grpSpPr>
            <a:xfrm rot="19925337">
              <a:off x="5253676" y="2257952"/>
              <a:ext cx="1460702" cy="1601662"/>
              <a:chOff x="5183219" y="2445453"/>
              <a:chExt cx="1238807" cy="1358354"/>
            </a:xfrm>
          </p:grpSpPr>
          <p:sp>
            <p:nvSpPr>
              <p:cNvPr id="9" name="椭圆 8">
                <a:extLst>
                  <a:ext uri="{FF2B5EF4-FFF2-40B4-BE49-F238E27FC236}">
                    <a16:creationId xmlns:a16="http://schemas.microsoft.com/office/drawing/2014/main" id="{0A7B3B94-015E-0C3C-BDD5-7EA24952F576}"/>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AD4D1A7-20AD-7811-CC83-62CC78522F60}"/>
                  </a:ext>
                </a:extLst>
              </p:cNvPr>
              <p:cNvGrpSpPr/>
              <p:nvPr/>
            </p:nvGrpSpPr>
            <p:grpSpPr>
              <a:xfrm>
                <a:off x="5183219" y="2445453"/>
                <a:ext cx="1238807" cy="1358354"/>
                <a:chOff x="4141819" y="600583"/>
                <a:chExt cx="3908133" cy="4285274"/>
              </a:xfrm>
              <a:solidFill>
                <a:srgbClr val="40F4D7"/>
              </a:solidFill>
            </p:grpSpPr>
            <p:sp>
              <p:nvSpPr>
                <p:cNvPr id="11" name="任意多边形: 形状 10">
                  <a:extLst>
                    <a:ext uri="{FF2B5EF4-FFF2-40B4-BE49-F238E27FC236}">
                      <a16:creationId xmlns:a16="http://schemas.microsoft.com/office/drawing/2014/main" id="{45C61B19-366A-201B-1FA6-479046305F95}"/>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BA2C678-4C2B-C8D0-6D57-4F64AAF34A84}"/>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9E720537-C637-D5F8-8BF6-B36386934435}"/>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FC58BFF-416D-6588-0FF7-39CCA68A9A78}"/>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7A9A071B-34C0-FD1B-5E15-B12E1E355AC4}"/>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FD7CE070-F01A-3BC2-9AC1-7FE87216AF98}"/>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ECC503F-1BD3-CD4C-099A-61C6BD57AAAD}"/>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8" name="文本框 7">
              <a:extLst>
                <a:ext uri="{FF2B5EF4-FFF2-40B4-BE49-F238E27FC236}">
                  <a16:creationId xmlns:a16="http://schemas.microsoft.com/office/drawing/2014/main" id="{796BE232-F0BD-F0E0-AD12-09D19D148681}"/>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20" name="矩形: 圆角 19">
            <a:extLst>
              <a:ext uri="{FF2B5EF4-FFF2-40B4-BE49-F238E27FC236}">
                <a16:creationId xmlns:a16="http://schemas.microsoft.com/office/drawing/2014/main" id="{B6A78733-DEB6-6FBD-2956-4D5F358CF149}"/>
              </a:ext>
            </a:extLst>
          </p:cNvPr>
          <p:cNvSpPr/>
          <p:nvPr/>
        </p:nvSpPr>
        <p:spPr>
          <a:xfrm>
            <a:off x="1195996"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0E6C"/>
              </a:solidFill>
            </a:endParaRPr>
          </a:p>
        </p:txBody>
      </p:sp>
      <p:sp>
        <p:nvSpPr>
          <p:cNvPr id="21" name="矩形: 圆角 20">
            <a:extLst>
              <a:ext uri="{FF2B5EF4-FFF2-40B4-BE49-F238E27FC236}">
                <a16:creationId xmlns:a16="http://schemas.microsoft.com/office/drawing/2014/main" id="{09596718-91DB-0021-48D4-0027D9E52173}"/>
              </a:ext>
            </a:extLst>
          </p:cNvPr>
          <p:cNvSpPr/>
          <p:nvPr/>
        </p:nvSpPr>
        <p:spPr>
          <a:xfrm>
            <a:off x="2850865"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871BB8D-E77E-1D95-8C89-07A747C1B451}"/>
              </a:ext>
            </a:extLst>
          </p:cNvPr>
          <p:cNvSpPr/>
          <p:nvPr/>
        </p:nvSpPr>
        <p:spPr>
          <a:xfrm>
            <a:off x="8394561" y="-406002"/>
            <a:ext cx="1343344" cy="1522880"/>
          </a:xfrm>
          <a:prstGeom prst="roundRect">
            <a:avLst>
              <a:gd name="adj" fmla="val 33999"/>
            </a:avLst>
          </a:prstGeom>
          <a:solidFill>
            <a:srgbClr val="40F4D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D0E41C6E-C880-2E5B-2875-FBCA9EBB1B37}"/>
              </a:ext>
            </a:extLst>
          </p:cNvPr>
          <p:cNvSpPr/>
          <p:nvPr/>
        </p:nvSpPr>
        <p:spPr>
          <a:xfrm>
            <a:off x="10049430"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5CFE4D23-7931-675B-8F8F-12E41DC0CAE8}"/>
              </a:ext>
            </a:extLst>
          </p:cNvPr>
          <p:cNvSpPr txBox="1"/>
          <p:nvPr/>
        </p:nvSpPr>
        <p:spPr>
          <a:xfrm>
            <a:off x="1195996"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01</a:t>
            </a:r>
            <a:endParaRPr lang="zh-CN" altLang="en-US" b="1">
              <a:solidFill>
                <a:schemeClr val="bg1"/>
              </a:solidFill>
              <a:latin typeface="Agency FB" panose="020B0503020202020204" pitchFamily="34" charset="0"/>
            </a:endParaRPr>
          </a:p>
        </p:txBody>
      </p:sp>
      <p:sp>
        <p:nvSpPr>
          <p:cNvPr id="25" name="文本框 24">
            <a:extLst>
              <a:ext uri="{FF2B5EF4-FFF2-40B4-BE49-F238E27FC236}">
                <a16:creationId xmlns:a16="http://schemas.microsoft.com/office/drawing/2014/main" id="{DCBC6EA0-551D-A5FB-D600-5E354BF4DBEA}"/>
              </a:ext>
            </a:extLst>
          </p:cNvPr>
          <p:cNvSpPr txBox="1"/>
          <p:nvPr/>
        </p:nvSpPr>
        <p:spPr>
          <a:xfrm>
            <a:off x="2850865"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02</a:t>
            </a:r>
            <a:endParaRPr lang="zh-CN" altLang="en-US" b="1">
              <a:solidFill>
                <a:schemeClr val="bg1"/>
              </a:solidFill>
              <a:latin typeface="Agency FB" panose="020B0503020202020204" pitchFamily="34" charset="0"/>
            </a:endParaRPr>
          </a:p>
        </p:txBody>
      </p:sp>
      <p:sp>
        <p:nvSpPr>
          <p:cNvPr id="26" name="文本框 25">
            <a:extLst>
              <a:ext uri="{FF2B5EF4-FFF2-40B4-BE49-F238E27FC236}">
                <a16:creationId xmlns:a16="http://schemas.microsoft.com/office/drawing/2014/main" id="{C55DCC17-95CE-E392-1277-861F337CF75B}"/>
              </a:ext>
            </a:extLst>
          </p:cNvPr>
          <p:cNvSpPr txBox="1"/>
          <p:nvPr/>
        </p:nvSpPr>
        <p:spPr>
          <a:xfrm>
            <a:off x="8394561" y="386568"/>
            <a:ext cx="1343344" cy="369332"/>
          </a:xfrm>
          <a:prstGeom prst="rect">
            <a:avLst/>
          </a:prstGeom>
          <a:noFill/>
        </p:spPr>
        <p:txBody>
          <a:bodyPr wrap="square" rtlCol="0">
            <a:spAutoFit/>
          </a:bodyPr>
          <a:lstStyle/>
          <a:p>
            <a:pPr algn="ctr"/>
            <a:r>
              <a:rPr lang="en-US" altLang="zh-CN" b="1">
                <a:solidFill>
                  <a:srgbClr val="4B0E6C"/>
                </a:solidFill>
                <a:latin typeface="Agency FB" panose="020B0503020202020204" pitchFamily="34" charset="0"/>
                <a:ea typeface="Pixels" panose="02000603000000000000" pitchFamily="2" charset="0"/>
              </a:rPr>
              <a:t>CHAPTER 03</a:t>
            </a:r>
            <a:endParaRPr lang="zh-CN" altLang="en-US" b="1">
              <a:solidFill>
                <a:srgbClr val="4B0E6C"/>
              </a:solidFill>
              <a:latin typeface="Agency FB" panose="020B0503020202020204" pitchFamily="34" charset="0"/>
            </a:endParaRPr>
          </a:p>
        </p:txBody>
      </p:sp>
      <p:sp>
        <p:nvSpPr>
          <p:cNvPr id="27" name="文本框 26">
            <a:extLst>
              <a:ext uri="{FF2B5EF4-FFF2-40B4-BE49-F238E27FC236}">
                <a16:creationId xmlns:a16="http://schemas.microsoft.com/office/drawing/2014/main" id="{24E2A796-EE37-46D8-5160-4AF07373C0C8}"/>
              </a:ext>
            </a:extLst>
          </p:cNvPr>
          <p:cNvSpPr txBox="1"/>
          <p:nvPr/>
        </p:nvSpPr>
        <p:spPr>
          <a:xfrm>
            <a:off x="10049430"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04</a:t>
            </a:r>
            <a:endParaRPr lang="zh-CN" altLang="en-US" b="1">
              <a:solidFill>
                <a:schemeClr val="bg1"/>
              </a:solidFill>
              <a:latin typeface="Agency FB" panose="020B0503020202020204" pitchFamily="34" charset="0"/>
            </a:endParaRPr>
          </a:p>
        </p:txBody>
      </p:sp>
      <p:sp>
        <p:nvSpPr>
          <p:cNvPr id="30" name="矩形 29">
            <a:extLst>
              <a:ext uri="{FF2B5EF4-FFF2-40B4-BE49-F238E27FC236}">
                <a16:creationId xmlns:a16="http://schemas.microsoft.com/office/drawing/2014/main" id="{2DDC9F4F-3777-3B7C-099E-8FBD4D7D663E}"/>
              </a:ext>
            </a:extLst>
          </p:cNvPr>
          <p:cNvSpPr/>
          <p:nvPr/>
        </p:nvSpPr>
        <p:spPr>
          <a:xfrm>
            <a:off x="0" y="2250334"/>
            <a:ext cx="12192000" cy="373157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A13D190E-6C9B-7928-32AA-A30C61484712}"/>
              </a:ext>
            </a:extLst>
          </p:cNvPr>
          <p:cNvSpPr txBox="1"/>
          <p:nvPr/>
        </p:nvSpPr>
        <p:spPr>
          <a:xfrm>
            <a:off x="254776" y="2823458"/>
            <a:ext cx="4826572" cy="2585323"/>
          </a:xfrm>
          <a:prstGeom prst="rect">
            <a:avLst/>
          </a:prstGeom>
          <a:noFill/>
        </p:spPr>
        <p:txBody>
          <a:bodyPr wrap="square" rtlCol="0">
            <a:spAutoFit/>
          </a:bodyPr>
          <a:lstStyle/>
          <a:p>
            <a:pPr marL="342900" indent="-342900">
              <a:buFont typeface="+mj-lt"/>
              <a:buAutoNum type="arabicPeriod"/>
            </a:pPr>
            <a:r>
              <a:rPr lang="en-US" altLang="zh-CN" b="1">
                <a:solidFill>
                  <a:srgbClr val="40F4D7"/>
                </a:solidFill>
                <a:latin typeface="Agency FB" panose="020B0503020202020204" pitchFamily="34" charset="0"/>
                <a:ea typeface="Pixels" panose="02000603000000000000" pitchFamily="2" charset="0"/>
              </a:rPr>
              <a:t>Fusce EST. </a:t>
            </a:r>
          </a:p>
          <a:p>
            <a:pPr marL="342900" indent="-342900">
              <a:buFont typeface="+mj-lt"/>
              <a:buAutoNum type="arabicPeriod"/>
            </a:pPr>
            <a:endParaRPr lang="en-US" altLang="zh-CN" b="1">
              <a:solidFill>
                <a:srgbClr val="40F4D7"/>
              </a:solidFill>
              <a:latin typeface="Agency FB" panose="020B0503020202020204" pitchFamily="34" charset="0"/>
              <a:ea typeface="Pixels" panose="02000603000000000000" pitchFamily="2" charset="0"/>
            </a:endParaRPr>
          </a:p>
          <a:p>
            <a:pPr marL="342900" indent="-342900">
              <a:buFont typeface="+mj-lt"/>
              <a:buAutoNum type="arabicPeriod"/>
            </a:pPr>
            <a:r>
              <a:rPr lang="en-US" altLang="zh-CN" b="1">
                <a:solidFill>
                  <a:srgbClr val="40F4D7"/>
                </a:solidFill>
                <a:latin typeface="Agency FB" panose="020B0503020202020204" pitchFamily="34" charset="0"/>
                <a:ea typeface="Pixels" panose="02000603000000000000" pitchFamily="2" charset="0"/>
              </a:rPr>
              <a:t>Vivamus A Tellus. </a:t>
            </a:r>
          </a:p>
          <a:p>
            <a:pPr marL="342900" indent="-342900">
              <a:buFont typeface="+mj-lt"/>
              <a:buAutoNum type="arabicPeriod"/>
            </a:pPr>
            <a:endParaRPr lang="en-US" altLang="zh-CN" b="1">
              <a:solidFill>
                <a:srgbClr val="40F4D7"/>
              </a:solidFill>
              <a:latin typeface="Agency FB" panose="020B0503020202020204" pitchFamily="34" charset="0"/>
              <a:ea typeface="Pixels" panose="02000603000000000000" pitchFamily="2" charset="0"/>
            </a:endParaRPr>
          </a:p>
          <a:p>
            <a:pPr marL="342900" indent="-342900">
              <a:buFont typeface="+mj-lt"/>
              <a:buAutoNum type="arabicPeriod"/>
            </a:pPr>
            <a:r>
              <a:rPr lang="en-US" altLang="zh-CN" b="1">
                <a:solidFill>
                  <a:srgbClr val="40F4D7"/>
                </a:solidFill>
                <a:latin typeface="Agency FB" panose="020B0503020202020204" pitchFamily="34" charset="0"/>
                <a:ea typeface="Pixels" panose="02000603000000000000" pitchFamily="2" charset="0"/>
              </a:rPr>
              <a:t>Pellentesque Habitant Morbi Tristique</a:t>
            </a:r>
          </a:p>
          <a:p>
            <a:pPr marL="342900" indent="-342900">
              <a:buFont typeface="+mj-lt"/>
              <a:buAutoNum type="arabicPeriod"/>
            </a:pPr>
            <a:endParaRPr lang="en-US" altLang="zh-CN" b="1">
              <a:solidFill>
                <a:srgbClr val="40F4D7"/>
              </a:solidFill>
              <a:latin typeface="Agency FB" panose="020B0503020202020204" pitchFamily="34" charset="0"/>
              <a:ea typeface="Pixels" panose="02000603000000000000" pitchFamily="2" charset="0"/>
            </a:endParaRPr>
          </a:p>
          <a:p>
            <a:pPr marL="342900" indent="-342900">
              <a:buFont typeface="+mj-lt"/>
              <a:buAutoNum type="arabicPeriod"/>
            </a:pPr>
            <a:r>
              <a:rPr lang="en-US" altLang="zh-CN" b="1">
                <a:solidFill>
                  <a:srgbClr val="FDD74A"/>
                </a:solidFill>
                <a:latin typeface="Agency FB" panose="020B0503020202020204" pitchFamily="34" charset="0"/>
                <a:ea typeface="Pixels" panose="02000603000000000000" pitchFamily="2" charset="0"/>
              </a:rPr>
              <a:t>Senectus Et Netus Et Malesuada Fames Ac </a:t>
            </a:r>
          </a:p>
          <a:p>
            <a:pPr marL="342900" indent="-342900">
              <a:buFont typeface="+mj-lt"/>
              <a:buAutoNum type="arabicPeriod"/>
            </a:pPr>
            <a:endParaRPr lang="en-US" altLang="zh-CN" b="1">
              <a:solidFill>
                <a:srgbClr val="FDD74A"/>
              </a:solidFill>
              <a:latin typeface="Agency FB" panose="020B0503020202020204" pitchFamily="34" charset="0"/>
              <a:ea typeface="Pixels" panose="02000603000000000000" pitchFamily="2" charset="0"/>
            </a:endParaRPr>
          </a:p>
          <a:p>
            <a:pPr marL="342900" indent="-342900">
              <a:buFont typeface="+mj-lt"/>
              <a:buAutoNum type="arabicPeriod"/>
            </a:pPr>
            <a:r>
              <a:rPr lang="en-US" altLang="zh-CN" b="1">
                <a:solidFill>
                  <a:srgbClr val="FDD74A"/>
                </a:solidFill>
                <a:latin typeface="Agency FB" panose="020B0503020202020204" pitchFamily="34" charset="0"/>
                <a:ea typeface="Pixels" panose="02000603000000000000" pitchFamily="2" charset="0"/>
              </a:rPr>
              <a:t>Turpis Egestas. Proin PHARETRA NONUMMY PEDE</a:t>
            </a:r>
          </a:p>
        </p:txBody>
      </p:sp>
      <p:sp>
        <p:nvSpPr>
          <p:cNvPr id="94" name="文本框 93">
            <a:extLst>
              <a:ext uri="{FF2B5EF4-FFF2-40B4-BE49-F238E27FC236}">
                <a16:creationId xmlns:a16="http://schemas.microsoft.com/office/drawing/2014/main" id="{A8825C21-78DC-9F01-1729-3957743D14B2}"/>
              </a:ext>
            </a:extLst>
          </p:cNvPr>
          <p:cNvSpPr txBox="1"/>
          <p:nvPr/>
        </p:nvSpPr>
        <p:spPr>
          <a:xfrm>
            <a:off x="5736184" y="2823458"/>
            <a:ext cx="6201040" cy="2585323"/>
          </a:xfrm>
          <a:prstGeom prst="rect">
            <a:avLst/>
          </a:prstGeom>
          <a:noFill/>
        </p:spPr>
        <p:txBody>
          <a:bodyPr wrap="square" rtlCol="0">
            <a:spAutoFit/>
          </a:bodyPr>
          <a:lstStyle/>
          <a:p>
            <a:pPr marL="342900" indent="-342900">
              <a:buFont typeface="Arial" panose="020B0604020202020204" pitchFamily="34" charset="0"/>
              <a:buChar char="•"/>
            </a:pPr>
            <a:r>
              <a:rPr lang="en-US" altLang="zh-CN" b="1">
                <a:solidFill>
                  <a:srgbClr val="FDD74A"/>
                </a:solidFill>
                <a:latin typeface="Agency FB" panose="020B0503020202020204" pitchFamily="34" charset="0"/>
                <a:ea typeface="Pixels" panose="02000603000000000000" pitchFamily="2" charset="0"/>
              </a:rPr>
              <a:t>Lorem ipsum dolor sit amet, consectetuer adipiscing elit.</a:t>
            </a:r>
          </a:p>
          <a:p>
            <a:pPr marL="342900" indent="-342900">
              <a:buFont typeface="Arial" panose="020B0604020202020204" pitchFamily="34" charset="0"/>
              <a:buChar char="•"/>
            </a:pPr>
            <a:endParaRPr lang="en-US" altLang="zh-CN" b="1">
              <a:solidFill>
                <a:srgbClr val="FDD74A"/>
              </a:solidFill>
              <a:latin typeface="Agency FB" panose="020B0503020202020204" pitchFamily="34" charset="0"/>
              <a:ea typeface="Pixels" panose="02000603000000000000" pitchFamily="2" charset="0"/>
            </a:endParaRPr>
          </a:p>
          <a:p>
            <a:pPr marL="342900" indent="-342900">
              <a:buFont typeface="Arial" panose="020B0604020202020204" pitchFamily="34" charset="0"/>
              <a:buChar char="•"/>
            </a:pPr>
            <a:r>
              <a:rPr lang="en-US" altLang="zh-CN" b="1">
                <a:solidFill>
                  <a:srgbClr val="FDD74A"/>
                </a:solidFill>
                <a:latin typeface="Agency FB" panose="020B0503020202020204" pitchFamily="34" charset="0"/>
                <a:ea typeface="Pixels" panose="02000603000000000000" pitchFamily="2" charset="0"/>
              </a:rPr>
              <a:t>Maecenas porttitor congue massa. </a:t>
            </a:r>
          </a:p>
          <a:p>
            <a:pPr marL="342900" indent="-342900">
              <a:buFont typeface="Arial" panose="020B0604020202020204" pitchFamily="34" charset="0"/>
              <a:buChar char="•"/>
            </a:pPr>
            <a:endParaRPr lang="en-US" altLang="zh-CN" b="1">
              <a:solidFill>
                <a:srgbClr val="FDD74A"/>
              </a:solidFill>
              <a:latin typeface="Agency FB" panose="020B0503020202020204" pitchFamily="34" charset="0"/>
              <a:ea typeface="Pixels" panose="02000603000000000000" pitchFamily="2" charset="0"/>
            </a:endParaRPr>
          </a:p>
          <a:p>
            <a:pPr marL="342900" indent="-342900">
              <a:buFont typeface="Arial" panose="020B0604020202020204" pitchFamily="34" charset="0"/>
              <a:buChar char="•"/>
            </a:pPr>
            <a:r>
              <a:rPr lang="en-US" altLang="zh-CN" b="1">
                <a:solidFill>
                  <a:srgbClr val="FDD74A"/>
                </a:solidFill>
                <a:latin typeface="Agency FB" panose="020B0503020202020204" pitchFamily="34" charset="0"/>
                <a:ea typeface="Pixels" panose="02000603000000000000" pitchFamily="2" charset="0"/>
              </a:rPr>
              <a:t>Fusce posuere, magna sed pulvinar ultricies,</a:t>
            </a:r>
          </a:p>
          <a:p>
            <a:pPr marL="342900" indent="-342900">
              <a:buFont typeface="Arial" panose="020B0604020202020204" pitchFamily="34" charset="0"/>
              <a:buChar char="•"/>
            </a:pPr>
            <a:endParaRPr lang="en-US" altLang="zh-CN" b="1">
              <a:solidFill>
                <a:srgbClr val="FDD74A"/>
              </a:solidFill>
              <a:latin typeface="Agency FB" panose="020B0503020202020204" pitchFamily="34" charset="0"/>
              <a:ea typeface="Pixels" panose="02000603000000000000" pitchFamily="2" charset="0"/>
            </a:endParaRPr>
          </a:p>
          <a:p>
            <a:pPr marL="342900" indent="-342900">
              <a:buFont typeface="Arial" panose="020B0604020202020204" pitchFamily="34" charset="0"/>
              <a:buChar char="•"/>
            </a:pPr>
            <a:r>
              <a:rPr lang="en-US" altLang="zh-CN" b="1">
                <a:solidFill>
                  <a:srgbClr val="FDD74A"/>
                </a:solidFill>
                <a:latin typeface="Agency FB" panose="020B0503020202020204" pitchFamily="34" charset="0"/>
                <a:ea typeface="Pixels" panose="02000603000000000000" pitchFamily="2" charset="0"/>
              </a:rPr>
              <a:t>purus lectus malesuada libero, </a:t>
            </a:r>
          </a:p>
          <a:p>
            <a:pPr marL="342900" indent="-342900">
              <a:buFont typeface="Arial" panose="020B0604020202020204" pitchFamily="34" charset="0"/>
              <a:buChar char="•"/>
            </a:pPr>
            <a:endParaRPr lang="en-US" altLang="zh-CN" b="1">
              <a:solidFill>
                <a:srgbClr val="FDD74A"/>
              </a:solidFill>
              <a:latin typeface="Agency FB" panose="020B0503020202020204" pitchFamily="34" charset="0"/>
              <a:ea typeface="Pixels" panose="02000603000000000000" pitchFamily="2" charset="0"/>
            </a:endParaRPr>
          </a:p>
          <a:p>
            <a:pPr marL="342900" indent="-342900">
              <a:buFont typeface="Arial" panose="020B0604020202020204" pitchFamily="34" charset="0"/>
              <a:buChar char="•"/>
            </a:pPr>
            <a:r>
              <a:rPr lang="en-US" altLang="zh-CN" b="1">
                <a:solidFill>
                  <a:srgbClr val="FDD74A"/>
                </a:solidFill>
                <a:latin typeface="Agency FB" panose="020B0503020202020204" pitchFamily="34" charset="0"/>
                <a:ea typeface="Pixels" panose="02000603000000000000" pitchFamily="2" charset="0"/>
              </a:rPr>
              <a:t>sit amet commodo magna eros quis urna. Nunc viverra imperdiet enim.</a:t>
            </a:r>
          </a:p>
        </p:txBody>
      </p:sp>
      <p:cxnSp>
        <p:nvCxnSpPr>
          <p:cNvPr id="193" name="直接连接符 192">
            <a:extLst>
              <a:ext uri="{FF2B5EF4-FFF2-40B4-BE49-F238E27FC236}">
                <a16:creationId xmlns:a16="http://schemas.microsoft.com/office/drawing/2014/main" id="{C62AEF91-2BB5-E862-BF1F-1C9055592A9F}"/>
              </a:ext>
            </a:extLst>
          </p:cNvPr>
          <p:cNvCxnSpPr>
            <a:cxnSpLocks/>
          </p:cNvCxnSpPr>
          <p:nvPr/>
        </p:nvCxnSpPr>
        <p:spPr>
          <a:xfrm>
            <a:off x="5136394" y="2976005"/>
            <a:ext cx="0" cy="2280228"/>
          </a:xfrm>
          <a:prstGeom prst="line">
            <a:avLst/>
          </a:prstGeom>
          <a:ln w="12700">
            <a:solidFill>
              <a:srgbClr val="40F4D7"/>
            </a:solidFill>
            <a:prstDash val="dashDot"/>
          </a:ln>
        </p:spPr>
        <p:style>
          <a:lnRef idx="1">
            <a:schemeClr val="accent1"/>
          </a:lnRef>
          <a:fillRef idx="0">
            <a:schemeClr val="accent1"/>
          </a:fillRef>
          <a:effectRef idx="0">
            <a:schemeClr val="accent1"/>
          </a:effectRef>
          <a:fontRef idx="minor">
            <a:schemeClr val="tx1"/>
          </a:fontRef>
        </p:style>
      </p:cxnSp>
      <p:grpSp>
        <p:nvGrpSpPr>
          <p:cNvPr id="265" name="组合 264">
            <a:extLst>
              <a:ext uri="{FF2B5EF4-FFF2-40B4-BE49-F238E27FC236}">
                <a16:creationId xmlns:a16="http://schemas.microsoft.com/office/drawing/2014/main" id="{D9B50CF7-EF0E-044F-C427-77602F44EBF1}"/>
              </a:ext>
            </a:extLst>
          </p:cNvPr>
          <p:cNvGrpSpPr/>
          <p:nvPr/>
        </p:nvGrpSpPr>
        <p:grpSpPr>
          <a:xfrm>
            <a:off x="3035821" y="1927659"/>
            <a:ext cx="1460702" cy="1601662"/>
            <a:chOff x="5183219" y="2445453"/>
            <a:chExt cx="1238807" cy="1358354"/>
          </a:xfrm>
        </p:grpSpPr>
        <p:sp>
          <p:nvSpPr>
            <p:cNvPr id="266" name="椭圆 265">
              <a:extLst>
                <a:ext uri="{FF2B5EF4-FFF2-40B4-BE49-F238E27FC236}">
                  <a16:creationId xmlns:a16="http://schemas.microsoft.com/office/drawing/2014/main" id="{A2A31371-A1CD-B2AA-6F46-DD502F38E21C}"/>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7" name="组合 266">
              <a:extLst>
                <a:ext uri="{FF2B5EF4-FFF2-40B4-BE49-F238E27FC236}">
                  <a16:creationId xmlns:a16="http://schemas.microsoft.com/office/drawing/2014/main" id="{DD661B2F-830B-56AC-FC51-72CE4EAB703C}"/>
                </a:ext>
              </a:extLst>
            </p:cNvPr>
            <p:cNvGrpSpPr/>
            <p:nvPr/>
          </p:nvGrpSpPr>
          <p:grpSpPr>
            <a:xfrm>
              <a:off x="5183219" y="2445453"/>
              <a:ext cx="1238807" cy="1358354"/>
              <a:chOff x="4141819" y="600583"/>
              <a:chExt cx="3908133" cy="4285274"/>
            </a:xfrm>
            <a:solidFill>
              <a:srgbClr val="40F4D7"/>
            </a:solidFill>
          </p:grpSpPr>
          <p:sp>
            <p:nvSpPr>
              <p:cNvPr id="268" name="任意多边形: 形状 267">
                <a:extLst>
                  <a:ext uri="{FF2B5EF4-FFF2-40B4-BE49-F238E27FC236}">
                    <a16:creationId xmlns:a16="http://schemas.microsoft.com/office/drawing/2014/main" id="{C521A263-E804-CB67-7381-FC4EA0A61BBA}"/>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DF05D0AC-6A1F-F0B5-F493-FAB80D009512}"/>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56389103-349A-DBFD-594D-61076DF6AD54}"/>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8FC38411-32FF-60FC-CFC8-70FC77091133}"/>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84D0987F-B6C6-3F33-B7EF-87C11171BCCB}"/>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D6483205-7E86-919E-28FE-D6C28645F4B5}"/>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62B5AAC6-E223-3B7D-9D64-562D1E29B765}"/>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28575" cap="flat">
                <a:solidFill>
                  <a:srgbClr val="4B0E6C"/>
                </a:solidFill>
                <a:prstDash val="solid"/>
                <a:miter/>
              </a:ln>
            </p:spPr>
            <p:txBody>
              <a:bodyPr rtlCol="0" anchor="ctr"/>
              <a:lstStyle/>
              <a:p>
                <a:endParaRPr lang="zh-CN" altLang="en-US"/>
              </a:p>
            </p:txBody>
          </p:sp>
        </p:grpSp>
      </p:grpSp>
      <p:sp>
        <p:nvSpPr>
          <p:cNvPr id="276" name="任意多边形: 形状 275">
            <a:extLst>
              <a:ext uri="{FF2B5EF4-FFF2-40B4-BE49-F238E27FC236}">
                <a16:creationId xmlns:a16="http://schemas.microsoft.com/office/drawing/2014/main" id="{A6B42F90-062B-9022-31DF-E73A430F4D66}"/>
              </a:ext>
            </a:extLst>
          </p:cNvPr>
          <p:cNvSpPr>
            <a:spLocks noChangeAspect="1"/>
          </p:cNvSpPr>
          <p:nvPr/>
        </p:nvSpPr>
        <p:spPr>
          <a:xfrm>
            <a:off x="9446091" y="155377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85531D2C-78F1-89EA-7125-3DEF938D4549}"/>
              </a:ext>
            </a:extLst>
          </p:cNvPr>
          <p:cNvSpPr>
            <a:spLocks noChangeAspect="1"/>
          </p:cNvSpPr>
          <p:nvPr/>
        </p:nvSpPr>
        <p:spPr>
          <a:xfrm rot="2700000">
            <a:off x="2497771" y="196330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E3965F90-B7AA-E75F-7B34-846600E321EB}"/>
              </a:ext>
            </a:extLst>
          </p:cNvPr>
          <p:cNvSpPr>
            <a:spLocks noChangeAspect="1"/>
          </p:cNvSpPr>
          <p:nvPr/>
        </p:nvSpPr>
        <p:spPr>
          <a:xfrm rot="2700000">
            <a:off x="6452854" y="655580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B4C35EF0-0D83-2E97-7DAA-0A99288ACC38}"/>
              </a:ext>
            </a:extLst>
          </p:cNvPr>
          <p:cNvSpPr>
            <a:spLocks noChangeAspect="1"/>
          </p:cNvSpPr>
          <p:nvPr/>
        </p:nvSpPr>
        <p:spPr>
          <a:xfrm>
            <a:off x="11997798" y="597161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301" name="组合 300">
            <a:extLst>
              <a:ext uri="{FF2B5EF4-FFF2-40B4-BE49-F238E27FC236}">
                <a16:creationId xmlns:a16="http://schemas.microsoft.com/office/drawing/2014/main" id="{38983D92-0849-1B4B-CAEE-796335E1F3F0}"/>
              </a:ext>
            </a:extLst>
          </p:cNvPr>
          <p:cNvGrpSpPr>
            <a:grpSpLocks/>
          </p:cNvGrpSpPr>
          <p:nvPr/>
        </p:nvGrpSpPr>
        <p:grpSpPr>
          <a:xfrm flipV="1">
            <a:off x="10687379" y="2283023"/>
            <a:ext cx="2496080" cy="2496039"/>
            <a:chOff x="-6769891" y="2366952"/>
            <a:chExt cx="4800673" cy="4800595"/>
          </a:xfrm>
          <a:solidFill>
            <a:srgbClr val="8052A0"/>
          </a:solidFill>
        </p:grpSpPr>
        <p:sp>
          <p:nvSpPr>
            <p:cNvPr id="302" name="任意多边形: 形状 301">
              <a:extLst>
                <a:ext uri="{FF2B5EF4-FFF2-40B4-BE49-F238E27FC236}">
                  <a16:creationId xmlns:a16="http://schemas.microsoft.com/office/drawing/2014/main" id="{626CE895-A904-F067-31E4-B0E4BCAF7830}"/>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02FC835B-840B-268F-7108-343B5422C799}"/>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3CBB3F3D-CFA0-DFC1-F18D-094362BDD187}"/>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ED2A033D-5A0D-51B3-9881-64DFC79C57A1}"/>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848164DE-B12B-AF0F-23BE-66DF5A00D3A6}"/>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7CBF44EA-B06F-A3D8-BB2D-217798315B82}"/>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07A760A1-E69D-6F19-53B3-2BF45FFAF208}"/>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FD7546DE-FFE7-2257-B701-0B3D15E52D17}"/>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FCEC7B08-A489-F314-66A8-C9ECE66E2BF7}"/>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9F5FB62C-2E04-5869-6FB8-99B3DFEBDD8C}"/>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AE88D3DE-9EE4-3517-24A1-922D1F9F0B23}"/>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7F7C7779-F40F-C763-1329-4F448C71D5AF}"/>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sp>
        <p:nvSpPr>
          <p:cNvPr id="314" name="任意多边形: 形状 313">
            <a:extLst>
              <a:ext uri="{FF2B5EF4-FFF2-40B4-BE49-F238E27FC236}">
                <a16:creationId xmlns:a16="http://schemas.microsoft.com/office/drawing/2014/main" id="{7330ECE3-12D7-7BD8-FB48-95F6C3EE43ED}"/>
              </a:ext>
            </a:extLst>
          </p:cNvPr>
          <p:cNvSpPr>
            <a:spLocks noChangeAspect="1"/>
          </p:cNvSpPr>
          <p:nvPr/>
        </p:nvSpPr>
        <p:spPr>
          <a:xfrm rot="2700000">
            <a:off x="3571986" y="610696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2726567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E8BCB429-61D9-8438-7912-A1BD09E0901B}"/>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a:extLst>
              <a:ext uri="{FF2B5EF4-FFF2-40B4-BE49-F238E27FC236}">
                <a16:creationId xmlns:a16="http://schemas.microsoft.com/office/drawing/2014/main" id="{62FD01DB-CFA9-04AB-BA8F-1962B89358DF}"/>
              </a:ext>
            </a:extLst>
          </p:cNvPr>
          <p:cNvGrpSpPr/>
          <p:nvPr/>
        </p:nvGrpSpPr>
        <p:grpSpPr>
          <a:xfrm>
            <a:off x="576831" y="348342"/>
            <a:ext cx="11315972" cy="6238873"/>
            <a:chOff x="576831" y="348342"/>
            <a:chExt cx="11315972" cy="6238873"/>
          </a:xfrm>
        </p:grpSpPr>
        <p:sp>
          <p:nvSpPr>
            <p:cNvPr id="148" name="椭圆 147">
              <a:extLst>
                <a:ext uri="{FF2B5EF4-FFF2-40B4-BE49-F238E27FC236}">
                  <a16:creationId xmlns:a16="http://schemas.microsoft.com/office/drawing/2014/main" id="{40148D3F-9009-B5D2-8C27-D3B2E324CC99}"/>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92C1D910-2374-90A5-E1AB-FCC0C89B9CCF}"/>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AE78A1A6-E4FC-0BF1-2331-F0718E14BC99}"/>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2C6CDA84-505C-09CE-736D-327945DDFB3B}"/>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7F98A7D4-6ACD-0FE8-491E-5B09087BC10A}"/>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C0F1A845-783E-CB64-B817-20F8A527AB7E}"/>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4228FB9A-352D-4198-394A-E51086A4CDB0}"/>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3FCD79AD-9A53-24B0-A574-DC149190B6CA}"/>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6269C3B2-C1F1-681D-F000-2C6ED3D8E3DB}"/>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BE272344-8929-D39E-5614-852173588336}"/>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0170593E-9D58-099D-DBC9-E6CA8AD91377}"/>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C1C2A426-3934-E1DF-775E-BBEB121F5D79}"/>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127B9593-C4E4-D993-B329-A28905233531}"/>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F95113EB-93CF-BB7C-E14B-9A5BB9161E2C}"/>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64493E2C-236D-ABEB-111C-B8092E8DD23E}"/>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88BA704F-4B1B-7EB4-5029-72FE65F8C58F}"/>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2140870C-D65E-DC09-C7C5-AE96A2253CF2}"/>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BC64C0D1-2AF9-4649-8D81-D2CC08618DE0}"/>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5460A56A-6F66-BA19-4B8F-E5397A80FB5B}"/>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86050744-2F28-F44C-4BBF-7610DB923F4A}"/>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61D93864-E897-5FC2-68AD-A723C7FFBBC5}"/>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1724ABCA-E97A-EC62-E0C7-5123115DBA89}"/>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7DBC619B-2A4B-14FB-F710-E013ECC77621}"/>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9DB91397-B562-35AA-5E9F-D4DC4E6DC4FB}"/>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6A8791B4-8C87-FCFC-874D-8111CAA80604}"/>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EF19E625-8D23-CDBD-AFB8-AF4BD747169E}"/>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702CD675-333C-8FAB-695D-AB0958FCD90D}"/>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34971585-2B8E-167F-46F4-306243BDB814}"/>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6AF4D3EB-056A-FFC5-703C-C22522D94AF7}"/>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C3FF00AF-C240-7B29-1B18-9C52890C820A}"/>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5AF0F428-1860-FC7F-EBBC-37435D476916}"/>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74F6F8CC-98A0-E44F-45A9-127556330D63}"/>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525AC91D-4607-2078-2530-5D7EFB9F4080}"/>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4EF860E1-13FB-242A-2B8D-EF196900A52A}"/>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7FEB36A4-9010-0CFE-715B-0D0ADF0E5508}"/>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6F27CD3B-1FED-1E9A-EAD4-17FCB7F420F9}"/>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C98CF4C6-0B9F-3DB1-90E6-F2CF491868BD}"/>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870210CD-DEF9-7CA0-BF85-0DD85C608435}"/>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CF8C8EEF-B47C-A9F9-6371-E76FC65103D4}"/>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AC6A10AC-C83B-04E9-59A3-29E7FA6EEC3C}"/>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C9137166-7E12-61A4-4CC1-E106A72118BF}"/>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26C01668-F0F2-B208-D62D-2BAA0C626232}"/>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792E82BD-A0D1-80D8-5C0E-B2B34719A862}"/>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2CE149AE-0795-7829-96F4-E75FC9DA2B90}"/>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DB822711-A8EB-BFAA-3FEF-529E8E70981C}"/>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067E1BBB-531F-A0EA-A0DD-F9D5F1960DD0}"/>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A019908E-BB3E-61C8-CCAB-2B07A8F5DDB4}"/>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6F97DE85-2452-4B70-E7C4-1B1AB75FCB81}"/>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7F9F5348-6B67-5CBD-A570-FEF90849AC6E}"/>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12FF70E8-0E44-A469-AD29-D1A9574EADEE}"/>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B55FE3FB-CF2C-3ECA-06B8-072564361688}"/>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F11114A5-5671-FEF7-F158-38CBB694FFAB}"/>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1324002D-3BB6-F04D-4BB8-E097824F025F}"/>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C6F63A64-944A-1490-4E40-BA9B81DB4D77}"/>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44F6A430-AC1E-0365-8D05-C77317FF06C7}"/>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A0D89E26-70C2-2CE1-5932-07057527B4EC}"/>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48B49661-F356-ABCF-9A22-98F79A1B9D1F}"/>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A04492DF-E7C9-2220-0639-422200A80DFF}"/>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3BE9BD3C-F31A-0D27-A6A9-95D9FD5D56C7}"/>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42A17E5B-759F-28D8-DB79-44A4B22A4F76}"/>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1FFED1B3-34C6-27D9-D11B-E411EBDE526B}"/>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39CA975B-5A6F-92AD-D97C-48A0E95F00A8}"/>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58A0F852-F781-5DF6-0781-05CB9E2441A9}"/>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6D78BE78-9B62-8336-E48A-F1E25D50BEA9}"/>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A90E056E-9D6F-5404-EBD5-EED7C4804DB1}"/>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3652D96A-1128-8C44-463F-78CFF311A667}"/>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8E58F02D-6FA6-CCAD-E40C-010D49DA1793}"/>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84C586E9-6AB9-60AC-14AE-4BA0BF41F846}"/>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椭圆 119">
            <a:extLst>
              <a:ext uri="{FF2B5EF4-FFF2-40B4-BE49-F238E27FC236}">
                <a16:creationId xmlns:a16="http://schemas.microsoft.com/office/drawing/2014/main" id="{B21C0668-F3AA-B966-3011-48ED74E8E764}"/>
              </a:ext>
            </a:extLst>
          </p:cNvPr>
          <p:cNvSpPr/>
          <p:nvPr/>
        </p:nvSpPr>
        <p:spPr>
          <a:xfrm>
            <a:off x="-1303862" y="5219598"/>
            <a:ext cx="8971973" cy="3452906"/>
          </a:xfrm>
          <a:prstGeom prst="ellipse">
            <a:avLst/>
          </a:prstGeom>
          <a:noFill/>
          <a:ln w="127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39B8494-91F1-D27B-DF84-BBE4CD44028D}"/>
              </a:ext>
            </a:extLst>
          </p:cNvPr>
          <p:cNvSpPr/>
          <p:nvPr/>
        </p:nvSpPr>
        <p:spPr>
          <a:xfrm>
            <a:off x="0" y="1"/>
            <a:ext cx="12192000" cy="87614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752B8ED8-3323-E1F7-C46D-8D61DFD41969}"/>
              </a:ext>
            </a:extLst>
          </p:cNvPr>
          <p:cNvGrpSpPr/>
          <p:nvPr/>
        </p:nvGrpSpPr>
        <p:grpSpPr>
          <a:xfrm>
            <a:off x="5078680" y="311285"/>
            <a:ext cx="2034640" cy="1522880"/>
            <a:chOff x="3919067" y="1799617"/>
            <a:chExt cx="4353866" cy="3258766"/>
          </a:xfrm>
          <a:effectLst>
            <a:outerShdw blurRad="254000" algn="ctr" rotWithShape="0">
              <a:srgbClr val="4B0E6C"/>
            </a:outerShdw>
          </a:effectLst>
        </p:grpSpPr>
        <p:grpSp>
          <p:nvGrpSpPr>
            <p:cNvPr id="4" name="组合 3">
              <a:extLst>
                <a:ext uri="{FF2B5EF4-FFF2-40B4-BE49-F238E27FC236}">
                  <a16:creationId xmlns:a16="http://schemas.microsoft.com/office/drawing/2014/main" id="{16349E59-4034-2522-9864-2270FDC860DB}"/>
                </a:ext>
              </a:extLst>
            </p:cNvPr>
            <p:cNvGrpSpPr/>
            <p:nvPr/>
          </p:nvGrpSpPr>
          <p:grpSpPr>
            <a:xfrm>
              <a:off x="3919067" y="1799617"/>
              <a:ext cx="4353866" cy="3258766"/>
              <a:chOff x="4088264" y="1477417"/>
              <a:chExt cx="3692472" cy="2763727"/>
            </a:xfrm>
            <a:solidFill>
              <a:srgbClr val="FDD74A"/>
            </a:solidFill>
          </p:grpSpPr>
          <p:sp>
            <p:nvSpPr>
              <p:cNvPr id="16" name="任意多边形: 形状 15">
                <a:extLst>
                  <a:ext uri="{FF2B5EF4-FFF2-40B4-BE49-F238E27FC236}">
                    <a16:creationId xmlns:a16="http://schemas.microsoft.com/office/drawing/2014/main" id="{A91143BB-8402-7945-80A6-DF90ECE2BAF3}"/>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505246B-0767-3EBD-D63E-49FC8162826B}"/>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5" name="组合 4">
              <a:extLst>
                <a:ext uri="{FF2B5EF4-FFF2-40B4-BE49-F238E27FC236}">
                  <a16:creationId xmlns:a16="http://schemas.microsoft.com/office/drawing/2014/main" id="{5A775BC2-429A-6AB5-4233-525C1CF544C0}"/>
                </a:ext>
              </a:extLst>
            </p:cNvPr>
            <p:cNvGrpSpPr/>
            <p:nvPr/>
          </p:nvGrpSpPr>
          <p:grpSpPr>
            <a:xfrm rot="19925337">
              <a:off x="5253676" y="2257952"/>
              <a:ext cx="1460702" cy="1601662"/>
              <a:chOff x="5183219" y="2445453"/>
              <a:chExt cx="1238807" cy="1358354"/>
            </a:xfrm>
          </p:grpSpPr>
          <p:sp>
            <p:nvSpPr>
              <p:cNvPr id="7" name="椭圆 6">
                <a:extLst>
                  <a:ext uri="{FF2B5EF4-FFF2-40B4-BE49-F238E27FC236}">
                    <a16:creationId xmlns:a16="http://schemas.microsoft.com/office/drawing/2014/main" id="{0CA36C9F-492E-204F-9D48-D7DC7C7786B7}"/>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A6DE1A8-E32E-F022-6C4F-9ABB3BAADE68}"/>
                  </a:ext>
                </a:extLst>
              </p:cNvPr>
              <p:cNvGrpSpPr/>
              <p:nvPr/>
            </p:nvGrpSpPr>
            <p:grpSpPr>
              <a:xfrm>
                <a:off x="5183219" y="2445453"/>
                <a:ext cx="1238807" cy="1358354"/>
                <a:chOff x="4141819" y="600583"/>
                <a:chExt cx="3908133" cy="4285274"/>
              </a:xfrm>
              <a:solidFill>
                <a:srgbClr val="40F4D7"/>
              </a:solidFill>
            </p:grpSpPr>
            <p:sp>
              <p:nvSpPr>
                <p:cNvPr id="9" name="任意多边形: 形状 8">
                  <a:extLst>
                    <a:ext uri="{FF2B5EF4-FFF2-40B4-BE49-F238E27FC236}">
                      <a16:creationId xmlns:a16="http://schemas.microsoft.com/office/drawing/2014/main" id="{32D2CD0D-C5F4-A55E-8294-DF5497F9DC70}"/>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621A82F-E886-7F79-A75E-3DDAFF620B5D}"/>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F83DAE9A-8498-4713-B87A-189C53EE4189}"/>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343DB44B-E2FE-78C3-892A-C44F9813B400}"/>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0F34CEC-82E6-0196-ED51-E23509DEEF35}"/>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719CD46-6051-4A23-578F-2789A45AD8AE}"/>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FB053510-520C-16BB-0556-4B25652D8C77}"/>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6" name="文本框 5">
              <a:extLst>
                <a:ext uri="{FF2B5EF4-FFF2-40B4-BE49-F238E27FC236}">
                  <a16:creationId xmlns:a16="http://schemas.microsoft.com/office/drawing/2014/main" id="{45ECD405-653E-3AB9-2F0B-60F3EAB2ED93}"/>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18" name="矩形: 圆角 17">
            <a:extLst>
              <a:ext uri="{FF2B5EF4-FFF2-40B4-BE49-F238E27FC236}">
                <a16:creationId xmlns:a16="http://schemas.microsoft.com/office/drawing/2014/main" id="{4CC4FD08-D006-DB2E-66D5-38AF3BEE49B7}"/>
              </a:ext>
            </a:extLst>
          </p:cNvPr>
          <p:cNvSpPr/>
          <p:nvPr/>
        </p:nvSpPr>
        <p:spPr>
          <a:xfrm>
            <a:off x="1195996"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0E6C"/>
              </a:solidFill>
            </a:endParaRPr>
          </a:p>
        </p:txBody>
      </p:sp>
      <p:sp>
        <p:nvSpPr>
          <p:cNvPr id="19" name="矩形: 圆角 18">
            <a:extLst>
              <a:ext uri="{FF2B5EF4-FFF2-40B4-BE49-F238E27FC236}">
                <a16:creationId xmlns:a16="http://schemas.microsoft.com/office/drawing/2014/main" id="{06C6BEAE-DC32-CCF2-CE86-ED841343EC47}"/>
              </a:ext>
            </a:extLst>
          </p:cNvPr>
          <p:cNvSpPr/>
          <p:nvPr/>
        </p:nvSpPr>
        <p:spPr>
          <a:xfrm>
            <a:off x="2850865"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80F0AFF-5B8D-EA22-ADBF-27115C915718}"/>
              </a:ext>
            </a:extLst>
          </p:cNvPr>
          <p:cNvSpPr/>
          <p:nvPr/>
        </p:nvSpPr>
        <p:spPr>
          <a:xfrm>
            <a:off x="8394561"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7325673-11FB-E5CD-7957-6BB1F01229C1}"/>
              </a:ext>
            </a:extLst>
          </p:cNvPr>
          <p:cNvSpPr/>
          <p:nvPr/>
        </p:nvSpPr>
        <p:spPr>
          <a:xfrm>
            <a:off x="10049430" y="-406002"/>
            <a:ext cx="1343344" cy="1522880"/>
          </a:xfrm>
          <a:prstGeom prst="roundRect">
            <a:avLst>
              <a:gd name="adj" fmla="val 33999"/>
            </a:avLst>
          </a:prstGeom>
          <a:solidFill>
            <a:srgbClr val="40F4D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507A4D6B-F47E-C2D0-45EE-45CDDA1713D4}"/>
              </a:ext>
            </a:extLst>
          </p:cNvPr>
          <p:cNvSpPr txBox="1"/>
          <p:nvPr/>
        </p:nvSpPr>
        <p:spPr>
          <a:xfrm>
            <a:off x="1195996"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01</a:t>
            </a:r>
            <a:endParaRPr lang="zh-CN" altLang="en-US" b="1">
              <a:solidFill>
                <a:schemeClr val="bg1"/>
              </a:solidFill>
              <a:latin typeface="Agency FB" panose="020B0503020202020204" pitchFamily="34" charset="0"/>
            </a:endParaRPr>
          </a:p>
        </p:txBody>
      </p:sp>
      <p:sp>
        <p:nvSpPr>
          <p:cNvPr id="23" name="文本框 22">
            <a:extLst>
              <a:ext uri="{FF2B5EF4-FFF2-40B4-BE49-F238E27FC236}">
                <a16:creationId xmlns:a16="http://schemas.microsoft.com/office/drawing/2014/main" id="{AA639B3D-6056-BDED-9ADA-CB950674DC2C}"/>
              </a:ext>
            </a:extLst>
          </p:cNvPr>
          <p:cNvSpPr txBox="1"/>
          <p:nvPr/>
        </p:nvSpPr>
        <p:spPr>
          <a:xfrm>
            <a:off x="2850865"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02</a:t>
            </a:r>
            <a:endParaRPr lang="zh-CN" altLang="en-US" b="1">
              <a:solidFill>
                <a:schemeClr val="bg1"/>
              </a:solidFill>
              <a:latin typeface="Agency FB" panose="020B0503020202020204" pitchFamily="34" charset="0"/>
            </a:endParaRPr>
          </a:p>
        </p:txBody>
      </p:sp>
      <p:sp>
        <p:nvSpPr>
          <p:cNvPr id="24" name="文本框 23">
            <a:extLst>
              <a:ext uri="{FF2B5EF4-FFF2-40B4-BE49-F238E27FC236}">
                <a16:creationId xmlns:a16="http://schemas.microsoft.com/office/drawing/2014/main" id="{20B4A364-7E2E-9BCC-5427-12198053B44B}"/>
              </a:ext>
            </a:extLst>
          </p:cNvPr>
          <p:cNvSpPr txBox="1"/>
          <p:nvPr/>
        </p:nvSpPr>
        <p:spPr>
          <a:xfrm>
            <a:off x="8394561"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03</a:t>
            </a:r>
            <a:endParaRPr lang="zh-CN" altLang="en-US" b="1">
              <a:solidFill>
                <a:schemeClr val="bg1"/>
              </a:solidFill>
              <a:latin typeface="Agency FB" panose="020B0503020202020204" pitchFamily="34" charset="0"/>
            </a:endParaRPr>
          </a:p>
        </p:txBody>
      </p:sp>
      <p:sp>
        <p:nvSpPr>
          <p:cNvPr id="25" name="文本框 24">
            <a:extLst>
              <a:ext uri="{FF2B5EF4-FFF2-40B4-BE49-F238E27FC236}">
                <a16:creationId xmlns:a16="http://schemas.microsoft.com/office/drawing/2014/main" id="{1C23208A-5F0E-2837-CBB2-A086DA2E6CAF}"/>
              </a:ext>
            </a:extLst>
          </p:cNvPr>
          <p:cNvSpPr txBox="1"/>
          <p:nvPr/>
        </p:nvSpPr>
        <p:spPr>
          <a:xfrm>
            <a:off x="10049430" y="386568"/>
            <a:ext cx="1343344" cy="369332"/>
          </a:xfrm>
          <a:prstGeom prst="rect">
            <a:avLst/>
          </a:prstGeom>
          <a:noFill/>
        </p:spPr>
        <p:txBody>
          <a:bodyPr wrap="square" rtlCol="0">
            <a:spAutoFit/>
          </a:bodyPr>
          <a:lstStyle/>
          <a:p>
            <a:pPr algn="ctr"/>
            <a:r>
              <a:rPr lang="en-US" altLang="zh-CN" b="1">
                <a:solidFill>
                  <a:srgbClr val="4B0E6C"/>
                </a:solidFill>
                <a:latin typeface="Agency FB" panose="020B0503020202020204" pitchFamily="34" charset="0"/>
                <a:ea typeface="Pixels" panose="02000603000000000000" pitchFamily="2" charset="0"/>
              </a:rPr>
              <a:t>CHAPTER 04</a:t>
            </a:r>
            <a:endParaRPr lang="zh-CN" altLang="en-US" b="1">
              <a:solidFill>
                <a:srgbClr val="4B0E6C"/>
              </a:solidFill>
              <a:latin typeface="Agency FB" panose="020B0503020202020204" pitchFamily="34" charset="0"/>
            </a:endParaRPr>
          </a:p>
        </p:txBody>
      </p:sp>
      <p:grpSp>
        <p:nvGrpSpPr>
          <p:cNvPr id="56" name="组合 55">
            <a:extLst>
              <a:ext uri="{FF2B5EF4-FFF2-40B4-BE49-F238E27FC236}">
                <a16:creationId xmlns:a16="http://schemas.microsoft.com/office/drawing/2014/main" id="{9976028F-B748-8FC3-8896-6E457CB98ADA}"/>
              </a:ext>
            </a:extLst>
          </p:cNvPr>
          <p:cNvGrpSpPr/>
          <p:nvPr/>
        </p:nvGrpSpPr>
        <p:grpSpPr>
          <a:xfrm>
            <a:off x="862819" y="2709887"/>
            <a:ext cx="3281778" cy="3071513"/>
            <a:chOff x="1968500" y="3443587"/>
            <a:chExt cx="3281778" cy="3071513"/>
          </a:xfrm>
        </p:grpSpPr>
        <p:sp>
          <p:nvSpPr>
            <p:cNvPr id="28" name="矩形: 圆角 27">
              <a:extLst>
                <a:ext uri="{FF2B5EF4-FFF2-40B4-BE49-F238E27FC236}">
                  <a16:creationId xmlns:a16="http://schemas.microsoft.com/office/drawing/2014/main" id="{F680CEFE-254E-554A-1E09-B402EBFD34E5}"/>
                </a:ext>
              </a:extLst>
            </p:cNvPr>
            <p:cNvSpPr/>
            <p:nvPr/>
          </p:nvSpPr>
          <p:spPr>
            <a:xfrm>
              <a:off x="1968500" y="3530600"/>
              <a:ext cx="2984500" cy="2984500"/>
            </a:xfrm>
            <a:prstGeom prst="roundRect">
              <a:avLst/>
            </a:prstGeom>
            <a:solidFill>
              <a:srgbClr val="8D4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F2BA01BA-A6FD-8427-A564-3D8FFEF55A6C}"/>
                </a:ext>
              </a:extLst>
            </p:cNvPr>
            <p:cNvSpPr txBox="1"/>
            <p:nvPr/>
          </p:nvSpPr>
          <p:spPr>
            <a:xfrm>
              <a:off x="2132940" y="4903209"/>
              <a:ext cx="2655620" cy="1388265"/>
            </a:xfrm>
            <a:prstGeom prst="rect">
              <a:avLst/>
            </a:prstGeom>
            <a:noFill/>
          </p:spPr>
          <p:txBody>
            <a:bodyPr wrap="square" rtlCol="0">
              <a:spAutoFit/>
            </a:bodyPr>
            <a:lstStyle/>
            <a:p>
              <a:pPr>
                <a:lnSpc>
                  <a:spcPct val="120000"/>
                </a:lnSpc>
              </a:pPr>
              <a:r>
                <a:rPr lang="en-US" altLang="zh-CN" b="1">
                  <a:solidFill>
                    <a:schemeClr val="bg1"/>
                  </a:solidFill>
                  <a:latin typeface="Agency FB" panose="020B0503020202020204" pitchFamily="34" charset="0"/>
                  <a:ea typeface="Pixels" panose="02000603000000000000" pitchFamily="2" charset="0"/>
                </a:rPr>
                <a:t>tristique senectus et netus et malesuada fames ac turpis </a:t>
              </a:r>
              <a:r>
                <a:rPr lang="en-US" altLang="zh-CN">
                  <a:solidFill>
                    <a:schemeClr val="bg1"/>
                  </a:solidFill>
                  <a:latin typeface="Agency FB" panose="020B0503020202020204" pitchFamily="34" charset="0"/>
                  <a:ea typeface="Pixels" panose="02000603000000000000" pitchFamily="2" charset="0"/>
                </a:rPr>
                <a:t>egestas. Proin pharetra nonummy pede.</a:t>
              </a:r>
            </a:p>
          </p:txBody>
        </p:sp>
        <p:sp>
          <p:nvSpPr>
            <p:cNvPr id="32" name="文本框 31">
              <a:extLst>
                <a:ext uri="{FF2B5EF4-FFF2-40B4-BE49-F238E27FC236}">
                  <a16:creationId xmlns:a16="http://schemas.microsoft.com/office/drawing/2014/main" id="{90919450-871D-EA49-6856-D7DFA3B10AD3}"/>
                </a:ext>
              </a:extLst>
            </p:cNvPr>
            <p:cNvSpPr txBox="1"/>
            <p:nvPr/>
          </p:nvSpPr>
          <p:spPr>
            <a:xfrm>
              <a:off x="3007124" y="3651906"/>
              <a:ext cx="1128104" cy="707886"/>
            </a:xfrm>
            <a:prstGeom prst="rect">
              <a:avLst/>
            </a:prstGeom>
            <a:noFill/>
          </p:spPr>
          <p:txBody>
            <a:bodyPr wrap="square" rtlCol="0">
              <a:spAutoFit/>
            </a:bodyPr>
            <a:lstStyle/>
            <a:p>
              <a:pPr algn="ctr"/>
              <a:r>
                <a:rPr lang="en-US" altLang="zh-CN" sz="4000" b="1">
                  <a:solidFill>
                    <a:srgbClr val="40F4D7"/>
                  </a:solidFill>
                  <a:latin typeface="Agency FB" panose="020B0503020202020204" pitchFamily="34" charset="0"/>
                  <a:ea typeface="Pixels" panose="02000603000000000000" pitchFamily="2" charset="0"/>
                </a:rPr>
                <a:t>Part</a:t>
              </a:r>
              <a:endParaRPr lang="zh-CN" altLang="en-US" sz="4000" b="1">
                <a:solidFill>
                  <a:srgbClr val="40F4D7"/>
                </a:solidFill>
                <a:latin typeface="Agency FB" panose="020B0503020202020204" pitchFamily="34" charset="0"/>
              </a:endParaRPr>
            </a:p>
          </p:txBody>
        </p:sp>
        <p:grpSp>
          <p:nvGrpSpPr>
            <p:cNvPr id="33" name="组合 32">
              <a:extLst>
                <a:ext uri="{FF2B5EF4-FFF2-40B4-BE49-F238E27FC236}">
                  <a16:creationId xmlns:a16="http://schemas.microsoft.com/office/drawing/2014/main" id="{4CC99DE7-1919-A02E-BFE3-4A85970D50EC}"/>
                </a:ext>
              </a:extLst>
            </p:cNvPr>
            <p:cNvGrpSpPr/>
            <p:nvPr/>
          </p:nvGrpSpPr>
          <p:grpSpPr>
            <a:xfrm>
              <a:off x="4185512" y="3443587"/>
              <a:ext cx="1001430" cy="1001414"/>
              <a:chOff x="-4452814" y="1380246"/>
              <a:chExt cx="1227837" cy="1227817"/>
            </a:xfrm>
            <a:solidFill>
              <a:srgbClr val="FDD74A"/>
            </a:solidFill>
          </p:grpSpPr>
          <p:sp>
            <p:nvSpPr>
              <p:cNvPr id="34" name="椭圆 33">
                <a:extLst>
                  <a:ext uri="{FF2B5EF4-FFF2-40B4-BE49-F238E27FC236}">
                    <a16:creationId xmlns:a16="http://schemas.microsoft.com/office/drawing/2014/main" id="{82B356A5-0F45-BF62-A325-ACBC665E41D5}"/>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773FDED3-D719-8B39-C2DD-6FB37EED9163}"/>
                  </a:ext>
                </a:extLst>
              </p:cNvPr>
              <p:cNvGrpSpPr>
                <a:grpSpLocks/>
              </p:cNvGrpSpPr>
              <p:nvPr/>
            </p:nvGrpSpPr>
            <p:grpSpPr>
              <a:xfrm flipH="1">
                <a:off x="-4452814" y="1380246"/>
                <a:ext cx="1227837" cy="1227817"/>
                <a:chOff x="-6769891" y="2366952"/>
                <a:chExt cx="4800673" cy="4800595"/>
              </a:xfrm>
              <a:grpFill/>
            </p:grpSpPr>
            <p:sp>
              <p:nvSpPr>
                <p:cNvPr id="36" name="任意多边形: 形状 35">
                  <a:extLst>
                    <a:ext uri="{FF2B5EF4-FFF2-40B4-BE49-F238E27FC236}">
                      <a16:creationId xmlns:a16="http://schemas.microsoft.com/office/drawing/2014/main" id="{1B7C91C6-0B8F-9CE8-B685-FF4D647BDD22}"/>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98DA5E6F-5D98-68B8-4740-7AB26FB00E06}"/>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CB32129D-7ED1-E3D7-032B-06E2CF490E67}"/>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94FFAB8-A506-C52C-C8C5-1C3E9DB3AF8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35FD211-4EE4-D6E0-7653-D1F3BEC450E1}"/>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60EFB3B-A7E7-2C9B-ED61-7741CDED0370}"/>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8B23CC1-4146-E71B-CCA7-CDD908A9C52B}"/>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A18C2DB-57C1-A63D-2BF5-A2B97FC7F204}"/>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441DAB7-BB7A-FEC5-520F-20E2A1122240}"/>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09D11F4-55E2-BF81-A9B5-BF7EE157FA6D}"/>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3822623-1820-34E6-C647-75633DD95E67}"/>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D0EF930B-7371-347D-0119-6159099E78AC}"/>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sp>
          <p:nvSpPr>
            <p:cNvPr id="48" name="文本框 47">
              <a:extLst>
                <a:ext uri="{FF2B5EF4-FFF2-40B4-BE49-F238E27FC236}">
                  <a16:creationId xmlns:a16="http://schemas.microsoft.com/office/drawing/2014/main" id="{C7EF2231-42A1-FBA5-A5B6-AD3E2C5020C3}"/>
                </a:ext>
              </a:extLst>
            </p:cNvPr>
            <p:cNvSpPr txBox="1"/>
            <p:nvPr/>
          </p:nvSpPr>
          <p:spPr>
            <a:xfrm>
              <a:off x="4122174" y="3651906"/>
              <a:ext cx="1128104" cy="584775"/>
            </a:xfrm>
            <a:prstGeom prst="rect">
              <a:avLst/>
            </a:prstGeom>
            <a:noFill/>
          </p:spPr>
          <p:txBody>
            <a:bodyPr wrap="square" rtlCol="0">
              <a:spAutoFit/>
            </a:bodyPr>
            <a:lstStyle/>
            <a:p>
              <a:pPr algn="ctr"/>
              <a:r>
                <a:rPr lang="en-US" altLang="zh-CN" sz="3200" b="1">
                  <a:solidFill>
                    <a:srgbClr val="4B0E6C"/>
                  </a:solidFill>
                  <a:latin typeface="Agency FB" panose="020B0503020202020204" pitchFamily="34" charset="0"/>
                  <a:ea typeface="Pixels" panose="02000603000000000000" pitchFamily="2" charset="0"/>
                </a:rPr>
                <a:t>01</a:t>
              </a:r>
              <a:endParaRPr lang="zh-CN" altLang="en-US" sz="3200" b="1">
                <a:solidFill>
                  <a:srgbClr val="4B0E6C"/>
                </a:solidFill>
                <a:latin typeface="Agency FB" panose="020B0503020202020204" pitchFamily="34" charset="0"/>
              </a:endParaRPr>
            </a:p>
          </p:txBody>
        </p:sp>
        <p:grpSp>
          <p:nvGrpSpPr>
            <p:cNvPr id="49" name="组合 48">
              <a:extLst>
                <a:ext uri="{FF2B5EF4-FFF2-40B4-BE49-F238E27FC236}">
                  <a16:creationId xmlns:a16="http://schemas.microsoft.com/office/drawing/2014/main" id="{5BC707B9-C394-9355-B2C2-FF23AD5911A1}"/>
                </a:ext>
              </a:extLst>
            </p:cNvPr>
            <p:cNvGrpSpPr/>
            <p:nvPr/>
          </p:nvGrpSpPr>
          <p:grpSpPr>
            <a:xfrm>
              <a:off x="2197362" y="4001519"/>
              <a:ext cx="528585" cy="699279"/>
              <a:chOff x="-4957765" y="2890450"/>
              <a:chExt cx="3578338" cy="4733881"/>
            </a:xfrm>
          </p:grpSpPr>
          <p:sp>
            <p:nvSpPr>
              <p:cNvPr id="50" name="椭圆 49">
                <a:extLst>
                  <a:ext uri="{FF2B5EF4-FFF2-40B4-BE49-F238E27FC236}">
                    <a16:creationId xmlns:a16="http://schemas.microsoft.com/office/drawing/2014/main" id="{8F697AFE-AF40-021F-EDF3-13C4414C97AE}"/>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B6359316-2681-52B1-0F58-B028DE64D4B5}"/>
                  </a:ext>
                </a:extLst>
              </p:cNvPr>
              <p:cNvGrpSpPr/>
              <p:nvPr/>
            </p:nvGrpSpPr>
            <p:grpSpPr>
              <a:xfrm>
                <a:off x="-4957765" y="2890450"/>
                <a:ext cx="3578338" cy="4733881"/>
                <a:chOff x="-4957765" y="2890450"/>
                <a:chExt cx="3578338" cy="4733881"/>
              </a:xfrm>
              <a:solidFill>
                <a:srgbClr val="2EB9A2"/>
              </a:solidFill>
            </p:grpSpPr>
            <p:sp>
              <p:nvSpPr>
                <p:cNvPr id="52" name="任意多边形: 形状 51">
                  <a:extLst>
                    <a:ext uri="{FF2B5EF4-FFF2-40B4-BE49-F238E27FC236}">
                      <a16:creationId xmlns:a16="http://schemas.microsoft.com/office/drawing/2014/main" id="{3B9BE4B9-F9D0-3CE2-E7C3-88F320043173}"/>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solidFill>
                  <a:srgbClr val="E7BD2B"/>
                </a:solidFill>
                <a:ln w="97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C680AA9-6308-D9F7-F45F-C715BCBD3375}"/>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26B951D-A47A-645C-4331-C33D17F4B606}"/>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D343F28-5957-2637-D53F-97870A303837}"/>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grpSp>
      <p:grpSp>
        <p:nvGrpSpPr>
          <p:cNvPr id="57" name="组合 56">
            <a:extLst>
              <a:ext uri="{FF2B5EF4-FFF2-40B4-BE49-F238E27FC236}">
                <a16:creationId xmlns:a16="http://schemas.microsoft.com/office/drawing/2014/main" id="{A24C82B2-C0FB-F07A-044C-043E2CE887FC}"/>
              </a:ext>
            </a:extLst>
          </p:cNvPr>
          <p:cNvGrpSpPr/>
          <p:nvPr/>
        </p:nvGrpSpPr>
        <p:grpSpPr>
          <a:xfrm>
            <a:off x="5048894" y="3198550"/>
            <a:ext cx="2094213" cy="2094187"/>
            <a:chOff x="-4452814" y="1380251"/>
            <a:chExt cx="1227825" cy="1227812"/>
          </a:xfrm>
          <a:solidFill>
            <a:srgbClr val="40F4D7"/>
          </a:solidFill>
        </p:grpSpPr>
        <p:sp>
          <p:nvSpPr>
            <p:cNvPr id="58" name="椭圆 57">
              <a:extLst>
                <a:ext uri="{FF2B5EF4-FFF2-40B4-BE49-F238E27FC236}">
                  <a16:creationId xmlns:a16="http://schemas.microsoft.com/office/drawing/2014/main" id="{6E852022-0C87-4619-50F1-1ED669B99B1C}"/>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9F9B0C92-7228-118F-238B-1C0C89B52719}"/>
                </a:ext>
              </a:extLst>
            </p:cNvPr>
            <p:cNvGrpSpPr>
              <a:grpSpLocks/>
            </p:cNvGrpSpPr>
            <p:nvPr/>
          </p:nvGrpSpPr>
          <p:grpSpPr>
            <a:xfrm flipH="1">
              <a:off x="-4452814" y="1380251"/>
              <a:ext cx="1227825" cy="1227812"/>
              <a:chOff x="-6769843" y="2366971"/>
              <a:chExt cx="4800625" cy="4800576"/>
            </a:xfrm>
            <a:grpFill/>
          </p:grpSpPr>
          <p:sp>
            <p:nvSpPr>
              <p:cNvPr id="60" name="任意多边形: 形状 59">
                <a:extLst>
                  <a:ext uri="{FF2B5EF4-FFF2-40B4-BE49-F238E27FC236}">
                    <a16:creationId xmlns:a16="http://schemas.microsoft.com/office/drawing/2014/main" id="{6E24AAB5-AEA8-538B-881E-7A741756AB48}"/>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ABCD8318-0E6D-A3AD-D900-53ADBC4757C2}"/>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A9350791-289D-5E72-4671-6CCA3847015E}"/>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A251867D-0D19-0C19-DFB2-CB3A8CCCA00C}"/>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85CDE6BB-24CC-D3CC-1B7C-A78A9B63341D}"/>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ECC743F-8ACD-5F8C-7117-CCE7DA81DA54}"/>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15B96B9-354B-A851-223F-DCD21D23CD9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64B2099A-7D2F-0851-CEB2-A1F5E4398B86}"/>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4A24921-3DE6-081B-EF9F-C72908053B99}"/>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BA2ADF44-B378-22AD-28B4-0815BFB370A8}"/>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grpSp>
        <p:nvGrpSpPr>
          <p:cNvPr id="72" name="组合 71">
            <a:extLst>
              <a:ext uri="{FF2B5EF4-FFF2-40B4-BE49-F238E27FC236}">
                <a16:creationId xmlns:a16="http://schemas.microsoft.com/office/drawing/2014/main" id="{96B6174F-3206-A2CE-6F07-CD9D89DA197D}"/>
              </a:ext>
            </a:extLst>
          </p:cNvPr>
          <p:cNvGrpSpPr/>
          <p:nvPr/>
        </p:nvGrpSpPr>
        <p:grpSpPr>
          <a:xfrm>
            <a:off x="8047404" y="2709887"/>
            <a:ext cx="3281778" cy="3071513"/>
            <a:chOff x="1968500" y="3443587"/>
            <a:chExt cx="3281778" cy="3071513"/>
          </a:xfrm>
        </p:grpSpPr>
        <p:sp>
          <p:nvSpPr>
            <p:cNvPr id="73" name="矩形: 圆角 72">
              <a:extLst>
                <a:ext uri="{FF2B5EF4-FFF2-40B4-BE49-F238E27FC236}">
                  <a16:creationId xmlns:a16="http://schemas.microsoft.com/office/drawing/2014/main" id="{73A7E345-228E-4C63-EB6F-CDB04844A2E9}"/>
                </a:ext>
              </a:extLst>
            </p:cNvPr>
            <p:cNvSpPr/>
            <p:nvPr/>
          </p:nvSpPr>
          <p:spPr>
            <a:xfrm>
              <a:off x="1968500" y="3530600"/>
              <a:ext cx="2984500" cy="2984500"/>
            </a:xfrm>
            <a:prstGeom prst="roundRect">
              <a:avLst/>
            </a:prstGeom>
            <a:solidFill>
              <a:srgbClr val="8D4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id="{C06FAF8C-CAC6-22BC-923A-570175E61E5D}"/>
                </a:ext>
              </a:extLst>
            </p:cNvPr>
            <p:cNvSpPr txBox="1"/>
            <p:nvPr/>
          </p:nvSpPr>
          <p:spPr>
            <a:xfrm>
              <a:off x="2132940" y="4903209"/>
              <a:ext cx="2655620" cy="1388265"/>
            </a:xfrm>
            <a:prstGeom prst="rect">
              <a:avLst/>
            </a:prstGeom>
            <a:noFill/>
          </p:spPr>
          <p:txBody>
            <a:bodyPr wrap="square" rtlCol="0">
              <a:spAutoFit/>
            </a:bodyPr>
            <a:lstStyle/>
            <a:p>
              <a:pPr>
                <a:lnSpc>
                  <a:spcPct val="120000"/>
                </a:lnSpc>
              </a:pPr>
              <a:r>
                <a:rPr lang="en-US" altLang="zh-CN" b="1">
                  <a:solidFill>
                    <a:schemeClr val="bg1"/>
                  </a:solidFill>
                  <a:latin typeface="Agency FB" panose="020B0503020202020204" pitchFamily="34" charset="0"/>
                  <a:ea typeface="Pixels" panose="02000603000000000000" pitchFamily="2" charset="0"/>
                </a:rPr>
                <a:t>tristique senectus et netus et malesuada fames ac turpis </a:t>
              </a:r>
              <a:r>
                <a:rPr lang="en-US" altLang="zh-CN">
                  <a:solidFill>
                    <a:schemeClr val="bg1"/>
                  </a:solidFill>
                  <a:latin typeface="Agency FB" panose="020B0503020202020204" pitchFamily="34" charset="0"/>
                  <a:ea typeface="Pixels" panose="02000603000000000000" pitchFamily="2" charset="0"/>
                </a:rPr>
                <a:t>egestas. Proin pharetra nonummy pede.</a:t>
              </a:r>
            </a:p>
          </p:txBody>
        </p:sp>
        <p:sp>
          <p:nvSpPr>
            <p:cNvPr id="75" name="文本框 74">
              <a:extLst>
                <a:ext uri="{FF2B5EF4-FFF2-40B4-BE49-F238E27FC236}">
                  <a16:creationId xmlns:a16="http://schemas.microsoft.com/office/drawing/2014/main" id="{5C46104B-7FEC-4BE8-A21D-A52FD0B0DB18}"/>
                </a:ext>
              </a:extLst>
            </p:cNvPr>
            <p:cNvSpPr txBox="1"/>
            <p:nvPr/>
          </p:nvSpPr>
          <p:spPr>
            <a:xfrm>
              <a:off x="3007124" y="3651906"/>
              <a:ext cx="1128104" cy="707886"/>
            </a:xfrm>
            <a:prstGeom prst="rect">
              <a:avLst/>
            </a:prstGeom>
            <a:noFill/>
          </p:spPr>
          <p:txBody>
            <a:bodyPr wrap="square" rtlCol="0">
              <a:spAutoFit/>
            </a:bodyPr>
            <a:lstStyle/>
            <a:p>
              <a:pPr algn="ctr"/>
              <a:r>
                <a:rPr lang="en-US" altLang="zh-CN" sz="4000" b="1">
                  <a:solidFill>
                    <a:srgbClr val="40F4D7"/>
                  </a:solidFill>
                  <a:latin typeface="Agency FB" panose="020B0503020202020204" pitchFamily="34" charset="0"/>
                  <a:ea typeface="Pixels" panose="02000603000000000000" pitchFamily="2" charset="0"/>
                </a:rPr>
                <a:t>Part</a:t>
              </a:r>
              <a:endParaRPr lang="zh-CN" altLang="en-US" sz="4000" b="1">
                <a:solidFill>
                  <a:srgbClr val="40F4D7"/>
                </a:solidFill>
                <a:latin typeface="Agency FB" panose="020B0503020202020204" pitchFamily="34" charset="0"/>
              </a:endParaRPr>
            </a:p>
          </p:txBody>
        </p:sp>
        <p:grpSp>
          <p:nvGrpSpPr>
            <p:cNvPr id="76" name="组合 75">
              <a:extLst>
                <a:ext uri="{FF2B5EF4-FFF2-40B4-BE49-F238E27FC236}">
                  <a16:creationId xmlns:a16="http://schemas.microsoft.com/office/drawing/2014/main" id="{2FE49F0F-3885-4FC0-F15B-60BE3A638A89}"/>
                </a:ext>
              </a:extLst>
            </p:cNvPr>
            <p:cNvGrpSpPr/>
            <p:nvPr/>
          </p:nvGrpSpPr>
          <p:grpSpPr>
            <a:xfrm>
              <a:off x="4185512" y="3443587"/>
              <a:ext cx="1001430" cy="1001414"/>
              <a:chOff x="-4452814" y="1380246"/>
              <a:chExt cx="1227837" cy="1227817"/>
            </a:xfrm>
            <a:solidFill>
              <a:srgbClr val="FDD74A"/>
            </a:solidFill>
          </p:grpSpPr>
          <p:sp>
            <p:nvSpPr>
              <p:cNvPr id="85" name="椭圆 84">
                <a:extLst>
                  <a:ext uri="{FF2B5EF4-FFF2-40B4-BE49-F238E27FC236}">
                    <a16:creationId xmlns:a16="http://schemas.microsoft.com/office/drawing/2014/main" id="{408B258B-4308-B42E-33FC-FD6426CD4EAB}"/>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BC9F8BA1-C253-8429-922F-1B01D442309B}"/>
                  </a:ext>
                </a:extLst>
              </p:cNvPr>
              <p:cNvGrpSpPr>
                <a:grpSpLocks/>
              </p:cNvGrpSpPr>
              <p:nvPr/>
            </p:nvGrpSpPr>
            <p:grpSpPr>
              <a:xfrm flipH="1">
                <a:off x="-4452814" y="1380246"/>
                <a:ext cx="1227837" cy="1227817"/>
                <a:chOff x="-6769891" y="2366952"/>
                <a:chExt cx="4800673" cy="4800595"/>
              </a:xfrm>
              <a:grpFill/>
            </p:grpSpPr>
            <p:sp>
              <p:nvSpPr>
                <p:cNvPr id="87" name="任意多边形: 形状 86">
                  <a:extLst>
                    <a:ext uri="{FF2B5EF4-FFF2-40B4-BE49-F238E27FC236}">
                      <a16:creationId xmlns:a16="http://schemas.microsoft.com/office/drawing/2014/main" id="{48FAD35D-E029-30D9-C3E6-A61E2F3CB89F}"/>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6D74851-8929-6701-E0D7-97CDB4487A6F}"/>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4FEBEAC0-829C-7DB6-C8E4-D2B6CC47D8EA}"/>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CBF91DB9-F2F1-4CB7-283F-D5D1797D94ED}"/>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A965D8F-8BFD-9FA7-1E5C-A3AEAF29EA84}"/>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FD39BFB6-13BD-DAF2-35C0-18B132F0118D}"/>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108E507-D7CE-E89D-B8AE-53A566AAA98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E0B4E764-0F47-FE3D-DE78-4A93EA0D3443}"/>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396C440-5874-B42E-094C-BB4DE7C2F8EF}"/>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5BEF5904-0B0B-0E94-9486-31B520ACA4D1}"/>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EFDBAB75-01EB-FEE9-635F-5C71DD26C495}"/>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B7390BF9-89DA-5558-38F4-A0F453150855}"/>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sp>
          <p:nvSpPr>
            <p:cNvPr id="77" name="文本框 76">
              <a:extLst>
                <a:ext uri="{FF2B5EF4-FFF2-40B4-BE49-F238E27FC236}">
                  <a16:creationId xmlns:a16="http://schemas.microsoft.com/office/drawing/2014/main" id="{47B41E3C-8874-F400-08D1-14CAD9EE4F3D}"/>
                </a:ext>
              </a:extLst>
            </p:cNvPr>
            <p:cNvSpPr txBox="1"/>
            <p:nvPr/>
          </p:nvSpPr>
          <p:spPr>
            <a:xfrm>
              <a:off x="4122174" y="3651906"/>
              <a:ext cx="1128104" cy="584775"/>
            </a:xfrm>
            <a:prstGeom prst="rect">
              <a:avLst/>
            </a:prstGeom>
            <a:noFill/>
          </p:spPr>
          <p:txBody>
            <a:bodyPr wrap="square" rtlCol="0">
              <a:spAutoFit/>
            </a:bodyPr>
            <a:lstStyle/>
            <a:p>
              <a:pPr algn="ctr"/>
              <a:r>
                <a:rPr lang="en-US" altLang="zh-CN" sz="3200" b="1">
                  <a:solidFill>
                    <a:srgbClr val="4B0E6C"/>
                  </a:solidFill>
                  <a:latin typeface="Agency FB" panose="020B0503020202020204" pitchFamily="34" charset="0"/>
                  <a:ea typeface="Pixels" panose="02000603000000000000" pitchFamily="2" charset="0"/>
                </a:rPr>
                <a:t>02</a:t>
              </a:r>
              <a:endParaRPr lang="zh-CN" altLang="en-US" sz="3200" b="1">
                <a:solidFill>
                  <a:srgbClr val="4B0E6C"/>
                </a:solidFill>
                <a:latin typeface="Agency FB" panose="020B0503020202020204" pitchFamily="34" charset="0"/>
              </a:endParaRPr>
            </a:p>
          </p:txBody>
        </p:sp>
        <p:grpSp>
          <p:nvGrpSpPr>
            <p:cNvPr id="78" name="组合 77">
              <a:extLst>
                <a:ext uri="{FF2B5EF4-FFF2-40B4-BE49-F238E27FC236}">
                  <a16:creationId xmlns:a16="http://schemas.microsoft.com/office/drawing/2014/main" id="{EAA02B2F-EF93-032D-19BD-8DB3D3F2D76B}"/>
                </a:ext>
              </a:extLst>
            </p:cNvPr>
            <p:cNvGrpSpPr/>
            <p:nvPr/>
          </p:nvGrpSpPr>
          <p:grpSpPr>
            <a:xfrm>
              <a:off x="2197362" y="4001519"/>
              <a:ext cx="528585" cy="699279"/>
              <a:chOff x="-4957765" y="2890450"/>
              <a:chExt cx="3578338" cy="4733881"/>
            </a:xfrm>
          </p:grpSpPr>
          <p:sp>
            <p:nvSpPr>
              <p:cNvPr id="79" name="椭圆 78">
                <a:extLst>
                  <a:ext uri="{FF2B5EF4-FFF2-40B4-BE49-F238E27FC236}">
                    <a16:creationId xmlns:a16="http://schemas.microsoft.com/office/drawing/2014/main" id="{F8001747-F0BF-C891-BF65-4BB62F2D0835}"/>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a16="http://schemas.microsoft.com/office/drawing/2014/main" id="{2E48B8E7-AF21-3047-277C-2ED41C670044}"/>
                  </a:ext>
                </a:extLst>
              </p:cNvPr>
              <p:cNvGrpSpPr/>
              <p:nvPr/>
            </p:nvGrpSpPr>
            <p:grpSpPr>
              <a:xfrm>
                <a:off x="-4957765" y="2890450"/>
                <a:ext cx="3578338" cy="4733881"/>
                <a:chOff x="-4957765" y="2890450"/>
                <a:chExt cx="3578338" cy="4733881"/>
              </a:xfrm>
              <a:solidFill>
                <a:srgbClr val="2EB9A2"/>
              </a:solidFill>
            </p:grpSpPr>
            <p:sp>
              <p:nvSpPr>
                <p:cNvPr id="81" name="任意多边形: 形状 80">
                  <a:extLst>
                    <a:ext uri="{FF2B5EF4-FFF2-40B4-BE49-F238E27FC236}">
                      <a16:creationId xmlns:a16="http://schemas.microsoft.com/office/drawing/2014/main" id="{BEBC693B-94CF-DAF5-0689-371C7C7CF65D}"/>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solidFill>
                  <a:srgbClr val="E7BD2B"/>
                </a:solidFill>
                <a:ln w="979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68B2439-18C8-D2F5-5B2C-A7089A739956}"/>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BFA4BB8C-452B-9A14-4D5D-4AFA2127EED4}"/>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13D41077-40E9-BBDD-36F7-9B99DB7EA67D}"/>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grpSp>
      <p:sp>
        <p:nvSpPr>
          <p:cNvPr id="103" name="任意多边形: 形状 102">
            <a:extLst>
              <a:ext uri="{FF2B5EF4-FFF2-40B4-BE49-F238E27FC236}">
                <a16:creationId xmlns:a16="http://schemas.microsoft.com/office/drawing/2014/main" id="{656B5501-395A-A157-65A7-1540664A47A2}"/>
              </a:ext>
            </a:extLst>
          </p:cNvPr>
          <p:cNvSpPr/>
          <p:nvPr/>
        </p:nvSpPr>
        <p:spPr>
          <a:xfrm>
            <a:off x="4061124" y="2362493"/>
            <a:ext cx="1081937" cy="1604434"/>
          </a:xfrm>
          <a:custGeom>
            <a:avLst/>
            <a:gdLst>
              <a:gd name="connsiteX0" fmla="*/ 0 w 1202267"/>
              <a:gd name="connsiteY0" fmla="*/ 389467 h 1604434"/>
              <a:gd name="connsiteX1" fmla="*/ 664634 w 1202267"/>
              <a:gd name="connsiteY1" fmla="*/ 0 h 1604434"/>
              <a:gd name="connsiteX2" fmla="*/ 677334 w 1202267"/>
              <a:gd name="connsiteY2" fmla="*/ 1299634 h 1604434"/>
              <a:gd name="connsiteX3" fmla="*/ 1202267 w 1202267"/>
              <a:gd name="connsiteY3" fmla="*/ 1604434 h 1604434"/>
            </a:gdLst>
            <a:ahLst/>
            <a:cxnLst>
              <a:cxn ang="0">
                <a:pos x="connsiteX0" y="connsiteY0"/>
              </a:cxn>
              <a:cxn ang="0">
                <a:pos x="connsiteX1" y="connsiteY1"/>
              </a:cxn>
              <a:cxn ang="0">
                <a:pos x="connsiteX2" y="connsiteY2"/>
              </a:cxn>
              <a:cxn ang="0">
                <a:pos x="connsiteX3" y="connsiteY3"/>
              </a:cxn>
            </a:cxnLst>
            <a:rect l="l" t="t" r="r" b="b"/>
            <a:pathLst>
              <a:path w="1202267" h="1604434">
                <a:moveTo>
                  <a:pt x="0" y="389467"/>
                </a:moveTo>
                <a:lnTo>
                  <a:pt x="664634" y="0"/>
                </a:lnTo>
                <a:lnTo>
                  <a:pt x="677334" y="1299634"/>
                </a:lnTo>
                <a:lnTo>
                  <a:pt x="1202267" y="1604434"/>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形状 104">
            <a:extLst>
              <a:ext uri="{FF2B5EF4-FFF2-40B4-BE49-F238E27FC236}">
                <a16:creationId xmlns:a16="http://schemas.microsoft.com/office/drawing/2014/main" id="{C336925B-6FF6-A024-2F69-DDD56F20D89A}"/>
              </a:ext>
            </a:extLst>
          </p:cNvPr>
          <p:cNvSpPr/>
          <p:nvPr/>
        </p:nvSpPr>
        <p:spPr>
          <a:xfrm>
            <a:off x="7105660" y="2243772"/>
            <a:ext cx="1879985" cy="2275583"/>
          </a:xfrm>
          <a:custGeom>
            <a:avLst/>
            <a:gdLst>
              <a:gd name="connsiteX0" fmla="*/ 2921000 w 2921000"/>
              <a:gd name="connsiteY0" fmla="*/ 440267 h 1888067"/>
              <a:gd name="connsiteX1" fmla="*/ 2201333 w 2921000"/>
              <a:gd name="connsiteY1" fmla="*/ 0 h 1888067"/>
              <a:gd name="connsiteX2" fmla="*/ 914400 w 2921000"/>
              <a:gd name="connsiteY2" fmla="*/ 719667 h 1888067"/>
              <a:gd name="connsiteX3" fmla="*/ 897467 w 2921000"/>
              <a:gd name="connsiteY3" fmla="*/ 1397000 h 1888067"/>
              <a:gd name="connsiteX4" fmla="*/ 0 w 2921000"/>
              <a:gd name="connsiteY4" fmla="*/ 1888067 h 1888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000" h="1888067">
                <a:moveTo>
                  <a:pt x="2921000" y="440267"/>
                </a:moveTo>
                <a:lnTo>
                  <a:pt x="2201333" y="0"/>
                </a:lnTo>
                <a:lnTo>
                  <a:pt x="914400" y="719667"/>
                </a:lnTo>
                <a:lnTo>
                  <a:pt x="897467" y="1397000"/>
                </a:lnTo>
                <a:lnTo>
                  <a:pt x="0" y="1888067"/>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a:extLst>
              <a:ext uri="{FF2B5EF4-FFF2-40B4-BE49-F238E27FC236}">
                <a16:creationId xmlns:a16="http://schemas.microsoft.com/office/drawing/2014/main" id="{98EE88F3-6D36-9CDF-FB65-6CEF4CB5517E}"/>
              </a:ext>
            </a:extLst>
          </p:cNvPr>
          <p:cNvGrpSpPr/>
          <p:nvPr/>
        </p:nvGrpSpPr>
        <p:grpSpPr>
          <a:xfrm>
            <a:off x="4512676" y="5083786"/>
            <a:ext cx="473993" cy="473988"/>
            <a:chOff x="-4452814" y="1380251"/>
            <a:chExt cx="1227825" cy="1227812"/>
          </a:xfrm>
          <a:solidFill>
            <a:srgbClr val="8D46C3"/>
          </a:solidFill>
          <a:effectLst/>
        </p:grpSpPr>
        <p:sp>
          <p:nvSpPr>
            <p:cNvPr id="128" name="椭圆 127">
              <a:extLst>
                <a:ext uri="{FF2B5EF4-FFF2-40B4-BE49-F238E27FC236}">
                  <a16:creationId xmlns:a16="http://schemas.microsoft.com/office/drawing/2014/main" id="{A60940E2-543C-917D-C285-65D57EB87CD5}"/>
                </a:ext>
              </a:extLst>
            </p:cNvPr>
            <p:cNvSpPr>
              <a:spLocks noChangeAspect="1"/>
            </p:cNvSpPr>
            <p:nvPr/>
          </p:nvSpPr>
          <p:spPr>
            <a:xfrm>
              <a:off x="-4450896" y="1382154"/>
              <a:ext cx="1224000" cy="1224000"/>
            </a:xfrm>
            <a:prstGeom prst="ellipse">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9" name="组合 128">
              <a:extLst>
                <a:ext uri="{FF2B5EF4-FFF2-40B4-BE49-F238E27FC236}">
                  <a16:creationId xmlns:a16="http://schemas.microsoft.com/office/drawing/2014/main" id="{F06D6EDB-A6AE-C79C-F152-87BF9F1B1264}"/>
                </a:ext>
              </a:extLst>
            </p:cNvPr>
            <p:cNvGrpSpPr>
              <a:grpSpLocks/>
            </p:cNvGrpSpPr>
            <p:nvPr/>
          </p:nvGrpSpPr>
          <p:grpSpPr>
            <a:xfrm flipH="1">
              <a:off x="-4452814" y="1380251"/>
              <a:ext cx="1227825" cy="1227812"/>
              <a:chOff x="-6769843" y="2366971"/>
              <a:chExt cx="4800625" cy="4800576"/>
            </a:xfrm>
            <a:grpFill/>
          </p:grpSpPr>
          <p:sp>
            <p:nvSpPr>
              <p:cNvPr id="130" name="任意多边形: 形状 129">
                <a:extLst>
                  <a:ext uri="{FF2B5EF4-FFF2-40B4-BE49-F238E27FC236}">
                    <a16:creationId xmlns:a16="http://schemas.microsoft.com/office/drawing/2014/main" id="{707B63F1-42AD-8BD5-A91B-CF3950E083B5}"/>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131" name="任意多边形: 形状 130">
                <a:extLst>
                  <a:ext uri="{FF2B5EF4-FFF2-40B4-BE49-F238E27FC236}">
                    <a16:creationId xmlns:a16="http://schemas.microsoft.com/office/drawing/2014/main" id="{5947784E-DFA1-ADB7-D37F-A74E810A6BC5}"/>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132" name="任意多边形: 形状 131">
                <a:extLst>
                  <a:ext uri="{FF2B5EF4-FFF2-40B4-BE49-F238E27FC236}">
                    <a16:creationId xmlns:a16="http://schemas.microsoft.com/office/drawing/2014/main" id="{6538A5F0-5A44-F7DA-FDD8-66298F2A64A1}"/>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solidFill>
                <a:srgbClr val="8D46C3"/>
              </a:solidFill>
              <a:ln w="9797" cap="flat">
                <a:noFill/>
                <a:prstDash val="solid"/>
                <a:miter/>
              </a:ln>
            </p:spPr>
            <p:txBody>
              <a:bodyPr rtlCol="0" anchor="ctr"/>
              <a:lstStyle/>
              <a:p>
                <a:endParaRPr lang="zh-CN" altLang="en-US" sz="1600"/>
              </a:p>
            </p:txBody>
          </p:sp>
          <p:sp>
            <p:nvSpPr>
              <p:cNvPr id="133" name="任意多边形: 形状 132">
                <a:extLst>
                  <a:ext uri="{FF2B5EF4-FFF2-40B4-BE49-F238E27FC236}">
                    <a16:creationId xmlns:a16="http://schemas.microsoft.com/office/drawing/2014/main" id="{01C12CD2-3936-4487-F20C-CDC0983A8AF2}"/>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134" name="任意多边形: 形状 133">
                <a:extLst>
                  <a:ext uri="{FF2B5EF4-FFF2-40B4-BE49-F238E27FC236}">
                    <a16:creationId xmlns:a16="http://schemas.microsoft.com/office/drawing/2014/main" id="{8500937C-DB48-8980-D803-A7674C2A1F8D}"/>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135" name="任意多边形: 形状 134">
                <a:extLst>
                  <a:ext uri="{FF2B5EF4-FFF2-40B4-BE49-F238E27FC236}">
                    <a16:creationId xmlns:a16="http://schemas.microsoft.com/office/drawing/2014/main" id="{72C074A8-DF43-305F-30A9-385AEEC27544}"/>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136" name="任意多边形: 形状 135">
                <a:extLst>
                  <a:ext uri="{FF2B5EF4-FFF2-40B4-BE49-F238E27FC236}">
                    <a16:creationId xmlns:a16="http://schemas.microsoft.com/office/drawing/2014/main" id="{BBC3C563-FFA0-2DB6-ED13-6ED4DE56EF3E}"/>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137" name="任意多边形: 形状 136">
                <a:extLst>
                  <a:ext uri="{FF2B5EF4-FFF2-40B4-BE49-F238E27FC236}">
                    <a16:creationId xmlns:a16="http://schemas.microsoft.com/office/drawing/2014/main" id="{3F17DCF7-767F-C2C4-1DA7-AE0786E9A364}"/>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138" name="任意多边形: 形状 137">
                <a:extLst>
                  <a:ext uri="{FF2B5EF4-FFF2-40B4-BE49-F238E27FC236}">
                    <a16:creationId xmlns:a16="http://schemas.microsoft.com/office/drawing/2014/main" id="{D3D0DBB0-E87A-2C2F-40E0-23E8B0BAB386}"/>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139" name="任意多边形: 形状 138">
                <a:extLst>
                  <a:ext uri="{FF2B5EF4-FFF2-40B4-BE49-F238E27FC236}">
                    <a16:creationId xmlns:a16="http://schemas.microsoft.com/office/drawing/2014/main" id="{6147FE4B-21C3-6AEB-5360-CEADD5A4B2EE}"/>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grpSp>
      </p:grpSp>
      <p:grpSp>
        <p:nvGrpSpPr>
          <p:cNvPr id="140" name="组合 139">
            <a:extLst>
              <a:ext uri="{FF2B5EF4-FFF2-40B4-BE49-F238E27FC236}">
                <a16:creationId xmlns:a16="http://schemas.microsoft.com/office/drawing/2014/main" id="{667B8C49-576F-9C83-4EA3-8F0428900091}"/>
              </a:ext>
            </a:extLst>
          </p:cNvPr>
          <p:cNvGrpSpPr/>
          <p:nvPr/>
        </p:nvGrpSpPr>
        <p:grpSpPr>
          <a:xfrm rot="1178573">
            <a:off x="9418754" y="1622675"/>
            <a:ext cx="528532" cy="699209"/>
            <a:chOff x="-4957765" y="2890450"/>
            <a:chExt cx="3578338" cy="4733881"/>
          </a:xfrm>
        </p:grpSpPr>
        <p:sp>
          <p:nvSpPr>
            <p:cNvPr id="141" name="椭圆 140">
              <a:extLst>
                <a:ext uri="{FF2B5EF4-FFF2-40B4-BE49-F238E27FC236}">
                  <a16:creationId xmlns:a16="http://schemas.microsoft.com/office/drawing/2014/main" id="{7EBD4350-6262-DCCD-9A5F-24F875CB9F18}"/>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a:extLst>
                <a:ext uri="{FF2B5EF4-FFF2-40B4-BE49-F238E27FC236}">
                  <a16:creationId xmlns:a16="http://schemas.microsoft.com/office/drawing/2014/main" id="{DCD2FE89-A567-7EF4-BB7A-FFB37D844AE8}"/>
                </a:ext>
              </a:extLst>
            </p:cNvPr>
            <p:cNvGrpSpPr/>
            <p:nvPr/>
          </p:nvGrpSpPr>
          <p:grpSpPr>
            <a:xfrm>
              <a:off x="-4957765" y="2890450"/>
              <a:ext cx="3578338" cy="4733881"/>
              <a:chOff x="-4957765" y="2890450"/>
              <a:chExt cx="3578338" cy="4733881"/>
            </a:xfrm>
            <a:solidFill>
              <a:srgbClr val="2EB9A2"/>
            </a:solidFill>
          </p:grpSpPr>
          <p:sp>
            <p:nvSpPr>
              <p:cNvPr id="143" name="任意多边形: 形状 142">
                <a:extLst>
                  <a:ext uri="{FF2B5EF4-FFF2-40B4-BE49-F238E27FC236}">
                    <a16:creationId xmlns:a16="http://schemas.microsoft.com/office/drawing/2014/main" id="{52EE254D-F4EB-AB65-FC80-936A548FC014}"/>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grpFill/>
              <a:ln w="9797"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3A21A28A-4B8C-523F-DC95-740764DFC836}"/>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C57C72D-6DAE-32F7-FE42-F1E9DA2837F8}"/>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4F7A5653-50C6-2448-3CAF-E45A33474FA7}"/>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a:p>
            </p:txBody>
          </p:sp>
        </p:grpSp>
      </p:grpSp>
      <p:sp>
        <p:nvSpPr>
          <p:cNvPr id="217" name="任意多边形: 形状 216">
            <a:extLst>
              <a:ext uri="{FF2B5EF4-FFF2-40B4-BE49-F238E27FC236}">
                <a16:creationId xmlns:a16="http://schemas.microsoft.com/office/drawing/2014/main" id="{95D35910-3941-F91F-76EB-7A05D868403A}"/>
              </a:ext>
            </a:extLst>
          </p:cNvPr>
          <p:cNvSpPr>
            <a:spLocks noChangeAspect="1"/>
          </p:cNvSpPr>
          <p:nvPr/>
        </p:nvSpPr>
        <p:spPr>
          <a:xfrm>
            <a:off x="9251743" y="141126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E80D2BB4-149A-7A23-0D97-6114490289A1}"/>
              </a:ext>
            </a:extLst>
          </p:cNvPr>
          <p:cNvSpPr>
            <a:spLocks noChangeAspect="1"/>
          </p:cNvSpPr>
          <p:nvPr/>
        </p:nvSpPr>
        <p:spPr>
          <a:xfrm rot="2700000">
            <a:off x="2857546" y="206514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8F7089D7-5F50-28BB-2AA2-2B78D9020E2C}"/>
              </a:ext>
            </a:extLst>
          </p:cNvPr>
          <p:cNvSpPr>
            <a:spLocks noChangeAspect="1"/>
          </p:cNvSpPr>
          <p:nvPr/>
        </p:nvSpPr>
        <p:spPr>
          <a:xfrm rot="2700000">
            <a:off x="6971380" y="294009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1CCE7C65-5E5A-A274-FA89-5E0E76782F83}"/>
              </a:ext>
            </a:extLst>
          </p:cNvPr>
          <p:cNvSpPr>
            <a:spLocks noChangeAspect="1"/>
          </p:cNvSpPr>
          <p:nvPr/>
        </p:nvSpPr>
        <p:spPr>
          <a:xfrm>
            <a:off x="11392774" y="5804264"/>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A37E2740-3ACA-1A37-2ACE-9DFE5F70F05D}"/>
              </a:ext>
            </a:extLst>
          </p:cNvPr>
          <p:cNvSpPr/>
          <p:nvPr/>
        </p:nvSpPr>
        <p:spPr>
          <a:xfrm>
            <a:off x="7977764" y="6447391"/>
            <a:ext cx="4727439" cy="920946"/>
          </a:xfrm>
          <a:custGeom>
            <a:avLst/>
            <a:gdLst>
              <a:gd name="connsiteX0" fmla="*/ 36 w 4727439"/>
              <a:gd name="connsiteY0" fmla="*/ 1027116 h 1161838"/>
              <a:gd name="connsiteX1" fmla="*/ 736636 w 4727439"/>
              <a:gd name="connsiteY1" fmla="*/ 328616 h 1161838"/>
              <a:gd name="connsiteX2" fmla="*/ 2260636 w 4727439"/>
              <a:gd name="connsiteY2" fmla="*/ 315916 h 1161838"/>
              <a:gd name="connsiteX3" fmla="*/ 4254536 w 4727439"/>
              <a:gd name="connsiteY3" fmla="*/ 23816 h 1161838"/>
              <a:gd name="connsiteX4" fmla="*/ 4432336 w 4727439"/>
              <a:gd name="connsiteY4" fmla="*/ 1027116 h 1161838"/>
              <a:gd name="connsiteX5" fmla="*/ 762036 w 4727439"/>
              <a:gd name="connsiteY5" fmla="*/ 1154116 h 1161838"/>
              <a:gd name="connsiteX6" fmla="*/ 36 w 4727439"/>
              <a:gd name="connsiteY6" fmla="*/ 1027116 h 116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439" h="1161838">
                <a:moveTo>
                  <a:pt x="36" y="1027116"/>
                </a:moveTo>
                <a:cubicBezTo>
                  <a:pt x="-4197" y="889533"/>
                  <a:pt x="359869" y="447149"/>
                  <a:pt x="736636" y="328616"/>
                </a:cubicBezTo>
                <a:cubicBezTo>
                  <a:pt x="1113403" y="210083"/>
                  <a:pt x="1674319" y="366716"/>
                  <a:pt x="2260636" y="315916"/>
                </a:cubicBezTo>
                <a:cubicBezTo>
                  <a:pt x="2846953" y="265116"/>
                  <a:pt x="3892586" y="-94717"/>
                  <a:pt x="4254536" y="23816"/>
                </a:cubicBezTo>
                <a:cubicBezTo>
                  <a:pt x="4616486" y="142349"/>
                  <a:pt x="5014419" y="838733"/>
                  <a:pt x="4432336" y="1027116"/>
                </a:cubicBezTo>
                <a:cubicBezTo>
                  <a:pt x="3850253" y="1215499"/>
                  <a:pt x="1496519" y="1149883"/>
                  <a:pt x="762036" y="1154116"/>
                </a:cubicBezTo>
                <a:cubicBezTo>
                  <a:pt x="27553" y="1158349"/>
                  <a:pt x="4269" y="1164699"/>
                  <a:pt x="36" y="1027116"/>
                </a:cubicBezTo>
                <a:close/>
              </a:path>
            </a:pathLst>
          </a:cu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7370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2B33FEDE-D720-A5A3-7411-8919FFD5182D}"/>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a:extLst>
              <a:ext uri="{FF2B5EF4-FFF2-40B4-BE49-F238E27FC236}">
                <a16:creationId xmlns:a16="http://schemas.microsoft.com/office/drawing/2014/main" id="{4171BA67-B716-CCAF-7DC1-97C1965E1244}"/>
              </a:ext>
            </a:extLst>
          </p:cNvPr>
          <p:cNvSpPr/>
          <p:nvPr/>
        </p:nvSpPr>
        <p:spPr>
          <a:xfrm>
            <a:off x="2669431" y="6354068"/>
            <a:ext cx="6853138" cy="4554436"/>
          </a:xfrm>
          <a:prstGeom prst="ellipse">
            <a:avLst/>
          </a:prstGeom>
          <a:noFill/>
          <a:ln w="127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2" name="组合 301">
            <a:extLst>
              <a:ext uri="{FF2B5EF4-FFF2-40B4-BE49-F238E27FC236}">
                <a16:creationId xmlns:a16="http://schemas.microsoft.com/office/drawing/2014/main" id="{7DEE7C8B-0294-12D1-3967-792137E5DCFB}"/>
              </a:ext>
            </a:extLst>
          </p:cNvPr>
          <p:cNvGrpSpPr/>
          <p:nvPr/>
        </p:nvGrpSpPr>
        <p:grpSpPr>
          <a:xfrm flipV="1">
            <a:off x="576831" y="619127"/>
            <a:ext cx="11315972" cy="6238873"/>
            <a:chOff x="576831" y="348342"/>
            <a:chExt cx="11315972" cy="6238873"/>
          </a:xfrm>
        </p:grpSpPr>
        <p:sp>
          <p:nvSpPr>
            <p:cNvPr id="303" name="椭圆 302">
              <a:extLst>
                <a:ext uri="{FF2B5EF4-FFF2-40B4-BE49-F238E27FC236}">
                  <a16:creationId xmlns:a16="http://schemas.microsoft.com/office/drawing/2014/main" id="{9DAC618E-C852-28EF-78BE-E318E80EDAF5}"/>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291D8FD7-918B-D555-7794-C0AC862AE1A0}"/>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FB5B89EF-3804-2B16-26AD-41B2606DF559}"/>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a:extLst>
                <a:ext uri="{FF2B5EF4-FFF2-40B4-BE49-F238E27FC236}">
                  <a16:creationId xmlns:a16="http://schemas.microsoft.com/office/drawing/2014/main" id="{3E1F88F6-0FC9-DC87-A14E-99F3BBD048FB}"/>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id="{9D88C44A-8F39-E002-B742-4D68AB76257A}"/>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a:extLst>
                <a:ext uri="{FF2B5EF4-FFF2-40B4-BE49-F238E27FC236}">
                  <a16:creationId xmlns:a16="http://schemas.microsoft.com/office/drawing/2014/main" id="{E58B5D64-6FB9-C713-B438-0BE6200EE105}"/>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687AAFFA-EF65-4F9C-1844-C140A9D75EE3}"/>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76810B8F-B05B-2F2C-B325-19D9486CAD17}"/>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A4CC94CE-4F51-E976-F789-CB1288AD83AC}"/>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6C55AF51-4CA8-2D7F-A2C9-34EF341A331B}"/>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1D5E0E0A-37D4-533B-F0E1-F38EFF749CC4}"/>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A22DD3E5-F438-4A90-5F91-2BEFF73A73BC}"/>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F1622DF7-F154-6DBD-3321-F568B825194D}"/>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F44787A6-DE57-DD2E-4890-C4C347BBF010}"/>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FC86225F-342E-1377-C850-291148DDA87E}"/>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a:extLst>
                <a:ext uri="{FF2B5EF4-FFF2-40B4-BE49-F238E27FC236}">
                  <a16:creationId xmlns:a16="http://schemas.microsoft.com/office/drawing/2014/main" id="{FFAC7666-020B-156F-0B7C-C17BE132C950}"/>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a:extLst>
                <a:ext uri="{FF2B5EF4-FFF2-40B4-BE49-F238E27FC236}">
                  <a16:creationId xmlns:a16="http://schemas.microsoft.com/office/drawing/2014/main" id="{E41942CC-ABD9-8FA9-3F7F-D29D2FECA58B}"/>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a:extLst>
                <a:ext uri="{FF2B5EF4-FFF2-40B4-BE49-F238E27FC236}">
                  <a16:creationId xmlns:a16="http://schemas.microsoft.com/office/drawing/2014/main" id="{643E130D-7365-5681-1B79-D608EAB9D63D}"/>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a:extLst>
                <a:ext uri="{FF2B5EF4-FFF2-40B4-BE49-F238E27FC236}">
                  <a16:creationId xmlns:a16="http://schemas.microsoft.com/office/drawing/2014/main" id="{C7CA1053-4F8A-BE35-8843-9B499DAFAC73}"/>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a:extLst>
                <a:ext uri="{FF2B5EF4-FFF2-40B4-BE49-F238E27FC236}">
                  <a16:creationId xmlns:a16="http://schemas.microsoft.com/office/drawing/2014/main" id="{CA205280-6839-FA0E-E3F6-46A49FE546AF}"/>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a:extLst>
                <a:ext uri="{FF2B5EF4-FFF2-40B4-BE49-F238E27FC236}">
                  <a16:creationId xmlns:a16="http://schemas.microsoft.com/office/drawing/2014/main" id="{008EB5FE-1EC1-5F1D-FAF4-CBA058C2F80C}"/>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a:extLst>
                <a:ext uri="{FF2B5EF4-FFF2-40B4-BE49-F238E27FC236}">
                  <a16:creationId xmlns:a16="http://schemas.microsoft.com/office/drawing/2014/main" id="{299F0A4D-0A99-CBCE-B9B2-A63BB37CF4F1}"/>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a:extLst>
                <a:ext uri="{FF2B5EF4-FFF2-40B4-BE49-F238E27FC236}">
                  <a16:creationId xmlns:a16="http://schemas.microsoft.com/office/drawing/2014/main" id="{DFAADBF2-6515-F160-7248-B0E255684E69}"/>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a:extLst>
                <a:ext uri="{FF2B5EF4-FFF2-40B4-BE49-F238E27FC236}">
                  <a16:creationId xmlns:a16="http://schemas.microsoft.com/office/drawing/2014/main" id="{C6AA3022-7807-8F4D-5C30-3D774CA0C412}"/>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a:extLst>
                <a:ext uri="{FF2B5EF4-FFF2-40B4-BE49-F238E27FC236}">
                  <a16:creationId xmlns:a16="http://schemas.microsoft.com/office/drawing/2014/main" id="{91C219A0-B513-B1D3-0B59-B7F8308D21B4}"/>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a:extLst>
                <a:ext uri="{FF2B5EF4-FFF2-40B4-BE49-F238E27FC236}">
                  <a16:creationId xmlns:a16="http://schemas.microsoft.com/office/drawing/2014/main" id="{99F7E56C-2760-4BC8-568B-2CB70402D3D2}"/>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a:extLst>
                <a:ext uri="{FF2B5EF4-FFF2-40B4-BE49-F238E27FC236}">
                  <a16:creationId xmlns:a16="http://schemas.microsoft.com/office/drawing/2014/main" id="{3CEAF9F0-3F06-42F4-CFD8-5949F7447084}"/>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a:extLst>
                <a:ext uri="{FF2B5EF4-FFF2-40B4-BE49-F238E27FC236}">
                  <a16:creationId xmlns:a16="http://schemas.microsoft.com/office/drawing/2014/main" id="{77E95F50-93DD-366B-8FD2-F731F36EC20A}"/>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a:extLst>
                <a:ext uri="{FF2B5EF4-FFF2-40B4-BE49-F238E27FC236}">
                  <a16:creationId xmlns:a16="http://schemas.microsoft.com/office/drawing/2014/main" id="{5B99EC31-DD81-90AB-0496-A19F016C249A}"/>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a:extLst>
                <a:ext uri="{FF2B5EF4-FFF2-40B4-BE49-F238E27FC236}">
                  <a16:creationId xmlns:a16="http://schemas.microsoft.com/office/drawing/2014/main" id="{8C79C3F8-4348-F52F-48FD-5B0F5ADD8F22}"/>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a:extLst>
                <a:ext uri="{FF2B5EF4-FFF2-40B4-BE49-F238E27FC236}">
                  <a16:creationId xmlns:a16="http://schemas.microsoft.com/office/drawing/2014/main" id="{759E9CF9-4D29-2C4E-9F02-D1AFEEEDD01C}"/>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a:extLst>
                <a:ext uri="{FF2B5EF4-FFF2-40B4-BE49-F238E27FC236}">
                  <a16:creationId xmlns:a16="http://schemas.microsoft.com/office/drawing/2014/main" id="{9368D006-C732-1C26-AE9D-A59B6A5B8C9C}"/>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a:extLst>
                <a:ext uri="{FF2B5EF4-FFF2-40B4-BE49-F238E27FC236}">
                  <a16:creationId xmlns:a16="http://schemas.microsoft.com/office/drawing/2014/main" id="{747B777C-709B-EEF7-0638-DD69BEFB16E7}"/>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a:extLst>
                <a:ext uri="{FF2B5EF4-FFF2-40B4-BE49-F238E27FC236}">
                  <a16:creationId xmlns:a16="http://schemas.microsoft.com/office/drawing/2014/main" id="{F3D50FD7-948E-34C8-99F3-2C8FFADACF4C}"/>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a:extLst>
                <a:ext uri="{FF2B5EF4-FFF2-40B4-BE49-F238E27FC236}">
                  <a16:creationId xmlns:a16="http://schemas.microsoft.com/office/drawing/2014/main" id="{0E514EAF-5FE2-DA5C-C0C8-8F7B4F85F3B4}"/>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a:extLst>
                <a:ext uri="{FF2B5EF4-FFF2-40B4-BE49-F238E27FC236}">
                  <a16:creationId xmlns:a16="http://schemas.microsoft.com/office/drawing/2014/main" id="{419B585F-1A23-D48C-4FD9-59F109BDE8A3}"/>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a:extLst>
                <a:ext uri="{FF2B5EF4-FFF2-40B4-BE49-F238E27FC236}">
                  <a16:creationId xmlns:a16="http://schemas.microsoft.com/office/drawing/2014/main" id="{F1EB1C58-FF30-F9D5-1CD1-1E07F6A2E77E}"/>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a:extLst>
                <a:ext uri="{FF2B5EF4-FFF2-40B4-BE49-F238E27FC236}">
                  <a16:creationId xmlns:a16="http://schemas.microsoft.com/office/drawing/2014/main" id="{971986FA-0AEE-FBA0-CA84-94EE8D3EC9CF}"/>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a:extLst>
                <a:ext uri="{FF2B5EF4-FFF2-40B4-BE49-F238E27FC236}">
                  <a16:creationId xmlns:a16="http://schemas.microsoft.com/office/drawing/2014/main" id="{9EAB8756-E9FE-8612-DE8B-F48FC185576C}"/>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a:extLst>
                <a:ext uri="{FF2B5EF4-FFF2-40B4-BE49-F238E27FC236}">
                  <a16:creationId xmlns:a16="http://schemas.microsoft.com/office/drawing/2014/main" id="{664CDF9E-7C42-EE03-2FC6-D04EAABFB802}"/>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a:extLst>
                <a:ext uri="{FF2B5EF4-FFF2-40B4-BE49-F238E27FC236}">
                  <a16:creationId xmlns:a16="http://schemas.microsoft.com/office/drawing/2014/main" id="{45E7F96C-66ED-4441-0F8C-E58F93105DA1}"/>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CFA4AECC-F454-6FD6-3CB9-DC3271F41DD5}"/>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CCD8EE62-E66A-0E5D-703F-3879CBA8E2E7}"/>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AFB75413-6984-CA60-7643-3A618984E3DA}"/>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a:extLst>
                <a:ext uri="{FF2B5EF4-FFF2-40B4-BE49-F238E27FC236}">
                  <a16:creationId xmlns:a16="http://schemas.microsoft.com/office/drawing/2014/main" id="{14E318CA-FF58-4743-5766-7859D61150BB}"/>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9181DAF7-9FA4-5B02-DF05-277F9E14723F}"/>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EC5DF14A-210B-FC41-45C1-B1AE05955A24}"/>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a:extLst>
                <a:ext uri="{FF2B5EF4-FFF2-40B4-BE49-F238E27FC236}">
                  <a16:creationId xmlns:a16="http://schemas.microsoft.com/office/drawing/2014/main" id="{A25F0BEF-EE16-DD2B-CE7E-CD96D7590EC5}"/>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512E324B-CE63-ED24-8BDA-4F5660657D6F}"/>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a:extLst>
                <a:ext uri="{FF2B5EF4-FFF2-40B4-BE49-F238E27FC236}">
                  <a16:creationId xmlns:a16="http://schemas.microsoft.com/office/drawing/2014/main" id="{F90419B2-6D5A-912A-4D6F-B0AD5B168CF9}"/>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a:extLst>
                <a:ext uri="{FF2B5EF4-FFF2-40B4-BE49-F238E27FC236}">
                  <a16:creationId xmlns:a16="http://schemas.microsoft.com/office/drawing/2014/main" id="{FAE8D6EB-147B-36F0-2F26-95D024E703C3}"/>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a:extLst>
                <a:ext uri="{FF2B5EF4-FFF2-40B4-BE49-F238E27FC236}">
                  <a16:creationId xmlns:a16="http://schemas.microsoft.com/office/drawing/2014/main" id="{10DACD69-E492-338C-3339-AD32A703CA60}"/>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a:extLst>
                <a:ext uri="{FF2B5EF4-FFF2-40B4-BE49-F238E27FC236}">
                  <a16:creationId xmlns:a16="http://schemas.microsoft.com/office/drawing/2014/main" id="{F62FC570-F651-3018-4093-10469DDF303D}"/>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a:extLst>
                <a:ext uri="{FF2B5EF4-FFF2-40B4-BE49-F238E27FC236}">
                  <a16:creationId xmlns:a16="http://schemas.microsoft.com/office/drawing/2014/main" id="{ACA6BC7C-4640-749F-7A9F-C8A9CDF68BFD}"/>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a:extLst>
                <a:ext uri="{FF2B5EF4-FFF2-40B4-BE49-F238E27FC236}">
                  <a16:creationId xmlns:a16="http://schemas.microsoft.com/office/drawing/2014/main" id="{3E3A8C6B-0CFC-018A-2A36-83D9E18EBB7B}"/>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a:extLst>
                <a:ext uri="{FF2B5EF4-FFF2-40B4-BE49-F238E27FC236}">
                  <a16:creationId xmlns:a16="http://schemas.microsoft.com/office/drawing/2014/main" id="{BE7B0740-0C90-9FF8-C9B5-562D74BE3378}"/>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a:extLst>
                <a:ext uri="{FF2B5EF4-FFF2-40B4-BE49-F238E27FC236}">
                  <a16:creationId xmlns:a16="http://schemas.microsoft.com/office/drawing/2014/main" id="{F17060DE-5761-F8B2-F9C6-F55E44B0A367}"/>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a:extLst>
                <a:ext uri="{FF2B5EF4-FFF2-40B4-BE49-F238E27FC236}">
                  <a16:creationId xmlns:a16="http://schemas.microsoft.com/office/drawing/2014/main" id="{03F320DA-A171-A917-EFB7-CB6008F54F0B}"/>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a:extLst>
                <a:ext uri="{FF2B5EF4-FFF2-40B4-BE49-F238E27FC236}">
                  <a16:creationId xmlns:a16="http://schemas.microsoft.com/office/drawing/2014/main" id="{7E53D6B1-6C10-0941-0735-EDD584399796}"/>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a:extLst>
                <a:ext uri="{FF2B5EF4-FFF2-40B4-BE49-F238E27FC236}">
                  <a16:creationId xmlns:a16="http://schemas.microsoft.com/office/drawing/2014/main" id="{2B91878E-81DC-A81E-DF7D-30283E6D0914}"/>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a:extLst>
                <a:ext uri="{FF2B5EF4-FFF2-40B4-BE49-F238E27FC236}">
                  <a16:creationId xmlns:a16="http://schemas.microsoft.com/office/drawing/2014/main" id="{C8B4CC80-6D0F-0057-9580-ECFE4AB750D1}"/>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a:extLst>
                <a:ext uri="{FF2B5EF4-FFF2-40B4-BE49-F238E27FC236}">
                  <a16:creationId xmlns:a16="http://schemas.microsoft.com/office/drawing/2014/main" id="{0B071940-0A84-3257-BD8B-15665E90E475}"/>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a:extLst>
                <a:ext uri="{FF2B5EF4-FFF2-40B4-BE49-F238E27FC236}">
                  <a16:creationId xmlns:a16="http://schemas.microsoft.com/office/drawing/2014/main" id="{AE665442-3039-AEE2-796B-0C4FB5C0AF9A}"/>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a:extLst>
                <a:ext uri="{FF2B5EF4-FFF2-40B4-BE49-F238E27FC236}">
                  <a16:creationId xmlns:a16="http://schemas.microsoft.com/office/drawing/2014/main" id="{4A98FB83-802E-D9C7-7989-8BE14113C1D5}"/>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a:extLst>
                <a:ext uri="{FF2B5EF4-FFF2-40B4-BE49-F238E27FC236}">
                  <a16:creationId xmlns:a16="http://schemas.microsoft.com/office/drawing/2014/main" id="{FF70FD24-8CF3-C387-74B1-70F82F3C86F9}"/>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a:extLst>
                <a:ext uri="{FF2B5EF4-FFF2-40B4-BE49-F238E27FC236}">
                  <a16:creationId xmlns:a16="http://schemas.microsoft.com/office/drawing/2014/main" id="{AEBBCDF1-6552-59D8-0484-B046B2009AF8}"/>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椭圆 368">
              <a:extLst>
                <a:ext uri="{FF2B5EF4-FFF2-40B4-BE49-F238E27FC236}">
                  <a16:creationId xmlns:a16="http://schemas.microsoft.com/office/drawing/2014/main" id="{96E99C2A-72DB-8B1B-C814-C32D1BE542A4}"/>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a:extLst>
                <a:ext uri="{FF2B5EF4-FFF2-40B4-BE49-F238E27FC236}">
                  <a16:creationId xmlns:a16="http://schemas.microsoft.com/office/drawing/2014/main" id="{CA8B4AF6-F66D-43EC-FBAE-64B1CDD06305}"/>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5" name="椭圆 294">
            <a:extLst>
              <a:ext uri="{FF2B5EF4-FFF2-40B4-BE49-F238E27FC236}">
                <a16:creationId xmlns:a16="http://schemas.microsoft.com/office/drawing/2014/main" id="{4E348D71-51EB-96FC-1411-CA776F91D34B}"/>
              </a:ext>
            </a:extLst>
          </p:cNvPr>
          <p:cNvSpPr/>
          <p:nvPr/>
        </p:nvSpPr>
        <p:spPr>
          <a:xfrm>
            <a:off x="5465885" y="-2457022"/>
            <a:ext cx="6853138" cy="4554436"/>
          </a:xfrm>
          <a:prstGeom prst="ellipse">
            <a:avLst/>
          </a:prstGeom>
          <a:noFill/>
          <a:ln w="127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398F1423-A5BA-0CCF-8DE9-998CDDE21C76}"/>
              </a:ext>
            </a:extLst>
          </p:cNvPr>
          <p:cNvSpPr/>
          <p:nvPr/>
        </p:nvSpPr>
        <p:spPr>
          <a:xfrm>
            <a:off x="-2341122" y="37015"/>
            <a:ext cx="16874246" cy="4554436"/>
          </a:xfrm>
          <a:prstGeom prst="ellipse">
            <a:avLst/>
          </a:prstGeom>
          <a:noFill/>
          <a:ln w="127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39B8494-91F1-D27B-DF84-BBE4CD44028D}"/>
              </a:ext>
            </a:extLst>
          </p:cNvPr>
          <p:cNvSpPr/>
          <p:nvPr/>
        </p:nvSpPr>
        <p:spPr>
          <a:xfrm>
            <a:off x="0" y="1"/>
            <a:ext cx="12192000" cy="876140"/>
          </a:xfrm>
          <a:prstGeom prst="rect">
            <a:avLst/>
          </a:prstGeom>
          <a:solidFill>
            <a:srgbClr val="A97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752B8ED8-3323-E1F7-C46D-8D61DFD41969}"/>
              </a:ext>
            </a:extLst>
          </p:cNvPr>
          <p:cNvGrpSpPr/>
          <p:nvPr/>
        </p:nvGrpSpPr>
        <p:grpSpPr>
          <a:xfrm>
            <a:off x="5078680" y="311285"/>
            <a:ext cx="2034640" cy="1522880"/>
            <a:chOff x="3919067" y="1799617"/>
            <a:chExt cx="4353866" cy="3258766"/>
          </a:xfrm>
          <a:effectLst>
            <a:outerShdw blurRad="254000" algn="ctr" rotWithShape="0">
              <a:srgbClr val="4B0E6C"/>
            </a:outerShdw>
          </a:effectLst>
        </p:grpSpPr>
        <p:grpSp>
          <p:nvGrpSpPr>
            <p:cNvPr id="4" name="组合 3">
              <a:extLst>
                <a:ext uri="{FF2B5EF4-FFF2-40B4-BE49-F238E27FC236}">
                  <a16:creationId xmlns:a16="http://schemas.microsoft.com/office/drawing/2014/main" id="{16349E59-4034-2522-9864-2270FDC860DB}"/>
                </a:ext>
              </a:extLst>
            </p:cNvPr>
            <p:cNvGrpSpPr/>
            <p:nvPr/>
          </p:nvGrpSpPr>
          <p:grpSpPr>
            <a:xfrm>
              <a:off x="3919067" y="1799617"/>
              <a:ext cx="4353866" cy="3258766"/>
              <a:chOff x="4088264" y="1477417"/>
              <a:chExt cx="3692472" cy="2763727"/>
            </a:xfrm>
            <a:solidFill>
              <a:srgbClr val="FDD74A"/>
            </a:solidFill>
          </p:grpSpPr>
          <p:sp>
            <p:nvSpPr>
              <p:cNvPr id="16" name="任意多边形: 形状 15">
                <a:extLst>
                  <a:ext uri="{FF2B5EF4-FFF2-40B4-BE49-F238E27FC236}">
                    <a16:creationId xmlns:a16="http://schemas.microsoft.com/office/drawing/2014/main" id="{A91143BB-8402-7945-80A6-DF90ECE2BAF3}"/>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F505246B-0767-3EBD-D63E-49FC8162826B}"/>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5" name="组合 4">
              <a:extLst>
                <a:ext uri="{FF2B5EF4-FFF2-40B4-BE49-F238E27FC236}">
                  <a16:creationId xmlns:a16="http://schemas.microsoft.com/office/drawing/2014/main" id="{5A775BC2-429A-6AB5-4233-525C1CF544C0}"/>
                </a:ext>
              </a:extLst>
            </p:cNvPr>
            <p:cNvGrpSpPr/>
            <p:nvPr/>
          </p:nvGrpSpPr>
          <p:grpSpPr>
            <a:xfrm rot="19925337">
              <a:off x="5253676" y="2257952"/>
              <a:ext cx="1460702" cy="1601662"/>
              <a:chOff x="5183219" y="2445453"/>
              <a:chExt cx="1238807" cy="1358354"/>
            </a:xfrm>
          </p:grpSpPr>
          <p:sp>
            <p:nvSpPr>
              <p:cNvPr id="7" name="椭圆 6">
                <a:extLst>
                  <a:ext uri="{FF2B5EF4-FFF2-40B4-BE49-F238E27FC236}">
                    <a16:creationId xmlns:a16="http://schemas.microsoft.com/office/drawing/2014/main" id="{0CA36C9F-492E-204F-9D48-D7DC7C7786B7}"/>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A6DE1A8-E32E-F022-6C4F-9ABB3BAADE68}"/>
                  </a:ext>
                </a:extLst>
              </p:cNvPr>
              <p:cNvGrpSpPr/>
              <p:nvPr/>
            </p:nvGrpSpPr>
            <p:grpSpPr>
              <a:xfrm>
                <a:off x="5183219" y="2445453"/>
                <a:ext cx="1238807" cy="1358354"/>
                <a:chOff x="4141819" y="600583"/>
                <a:chExt cx="3908133" cy="4285274"/>
              </a:xfrm>
              <a:solidFill>
                <a:srgbClr val="40F4D7"/>
              </a:solidFill>
            </p:grpSpPr>
            <p:sp>
              <p:nvSpPr>
                <p:cNvPr id="9" name="任意多边形: 形状 8">
                  <a:extLst>
                    <a:ext uri="{FF2B5EF4-FFF2-40B4-BE49-F238E27FC236}">
                      <a16:creationId xmlns:a16="http://schemas.microsoft.com/office/drawing/2014/main" id="{32D2CD0D-C5F4-A55E-8294-DF5497F9DC70}"/>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6621A82F-E886-7F79-A75E-3DDAFF620B5D}"/>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F83DAE9A-8498-4713-B87A-189C53EE4189}"/>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343DB44B-E2FE-78C3-892A-C44F9813B400}"/>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0F34CEC-82E6-0196-ED51-E23509DEEF35}"/>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719CD46-6051-4A23-578F-2789A45AD8AE}"/>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FB053510-520C-16BB-0556-4B25652D8C77}"/>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5875" cap="flat">
                  <a:solidFill>
                    <a:srgbClr val="4B0E6C"/>
                  </a:solidFill>
                  <a:prstDash val="solid"/>
                  <a:miter/>
                </a:ln>
              </p:spPr>
              <p:txBody>
                <a:bodyPr rtlCol="0" anchor="ctr"/>
                <a:lstStyle/>
                <a:p>
                  <a:endParaRPr lang="zh-CN" altLang="en-US"/>
                </a:p>
              </p:txBody>
            </p:sp>
          </p:grpSp>
        </p:grpSp>
        <p:sp>
          <p:nvSpPr>
            <p:cNvPr id="6" name="文本框 5">
              <a:extLst>
                <a:ext uri="{FF2B5EF4-FFF2-40B4-BE49-F238E27FC236}">
                  <a16:creationId xmlns:a16="http://schemas.microsoft.com/office/drawing/2014/main" id="{45ECD405-653E-3AB9-2F0B-60F3EAB2ED93}"/>
                </a:ext>
              </a:extLst>
            </p:cNvPr>
            <p:cNvSpPr txBox="1"/>
            <p:nvPr/>
          </p:nvSpPr>
          <p:spPr>
            <a:xfrm rot="19920000">
              <a:off x="5755848" y="3903964"/>
              <a:ext cx="1818627" cy="987903"/>
            </a:xfrm>
            <a:prstGeom prst="rect">
              <a:avLst/>
            </a:prstGeom>
            <a:noFill/>
          </p:spPr>
          <p:txBody>
            <a:bodyPr wrap="square" rtlCol="0">
              <a:spAutoFit/>
            </a:bodyPr>
            <a:lstStyle/>
            <a:p>
              <a:pPr algn="ctr"/>
              <a:r>
                <a:rPr lang="en-US" altLang="zh-CN" sz="1200" b="1">
                  <a:solidFill>
                    <a:srgbClr val="4B0E6C"/>
                  </a:solidFill>
                  <a:latin typeface="Agency FB" panose="020B0503020202020204" pitchFamily="34" charset="0"/>
                  <a:ea typeface="Pixels" panose="02000603000000000000" pitchFamily="2" charset="0"/>
                </a:rPr>
                <a:t>Power Point Templet</a:t>
              </a:r>
              <a:endParaRPr lang="zh-CN" altLang="en-US" sz="1200" b="1">
                <a:solidFill>
                  <a:srgbClr val="4B0E6C"/>
                </a:solidFill>
                <a:latin typeface="Agency FB" panose="020B0503020202020204" pitchFamily="34" charset="0"/>
              </a:endParaRPr>
            </a:p>
          </p:txBody>
        </p:sp>
      </p:grpSp>
      <p:sp>
        <p:nvSpPr>
          <p:cNvPr id="18" name="矩形: 圆角 17">
            <a:extLst>
              <a:ext uri="{FF2B5EF4-FFF2-40B4-BE49-F238E27FC236}">
                <a16:creationId xmlns:a16="http://schemas.microsoft.com/office/drawing/2014/main" id="{4CC4FD08-D006-DB2E-66D5-38AF3BEE49B7}"/>
              </a:ext>
            </a:extLst>
          </p:cNvPr>
          <p:cNvSpPr/>
          <p:nvPr/>
        </p:nvSpPr>
        <p:spPr>
          <a:xfrm>
            <a:off x="1195996"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0E6C"/>
              </a:solidFill>
            </a:endParaRPr>
          </a:p>
        </p:txBody>
      </p:sp>
      <p:sp>
        <p:nvSpPr>
          <p:cNvPr id="19" name="矩形: 圆角 18">
            <a:extLst>
              <a:ext uri="{FF2B5EF4-FFF2-40B4-BE49-F238E27FC236}">
                <a16:creationId xmlns:a16="http://schemas.microsoft.com/office/drawing/2014/main" id="{06C6BEAE-DC32-CCF2-CE86-ED841343EC47}"/>
              </a:ext>
            </a:extLst>
          </p:cNvPr>
          <p:cNvSpPr/>
          <p:nvPr/>
        </p:nvSpPr>
        <p:spPr>
          <a:xfrm>
            <a:off x="2850865"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80F0AFF-5B8D-EA22-ADBF-27115C915718}"/>
              </a:ext>
            </a:extLst>
          </p:cNvPr>
          <p:cNvSpPr/>
          <p:nvPr/>
        </p:nvSpPr>
        <p:spPr>
          <a:xfrm>
            <a:off x="8394561" y="-406002"/>
            <a:ext cx="1343344" cy="1522880"/>
          </a:xfrm>
          <a:prstGeom prst="roundRect">
            <a:avLst>
              <a:gd name="adj" fmla="val 33999"/>
            </a:avLst>
          </a:prstGeom>
          <a:solidFill>
            <a:srgbClr val="8D45C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7325673-11FB-E5CD-7957-6BB1F01229C1}"/>
              </a:ext>
            </a:extLst>
          </p:cNvPr>
          <p:cNvSpPr/>
          <p:nvPr/>
        </p:nvSpPr>
        <p:spPr>
          <a:xfrm>
            <a:off x="10049430" y="-406002"/>
            <a:ext cx="1343344" cy="1522880"/>
          </a:xfrm>
          <a:prstGeom prst="roundRect">
            <a:avLst>
              <a:gd name="adj" fmla="val 33999"/>
            </a:avLst>
          </a:prstGeom>
          <a:solidFill>
            <a:srgbClr val="40F4D7"/>
          </a:solidFill>
          <a:ln>
            <a:noFill/>
          </a:ln>
          <a:effectLst>
            <a:outerShdw blurRad="254000" algn="ctr" rotWithShape="0">
              <a:srgbClr val="4B0E6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507A4D6B-F47E-C2D0-45EE-45CDDA1713D4}"/>
              </a:ext>
            </a:extLst>
          </p:cNvPr>
          <p:cNvSpPr txBox="1"/>
          <p:nvPr/>
        </p:nvSpPr>
        <p:spPr>
          <a:xfrm>
            <a:off x="1195996"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01</a:t>
            </a:r>
            <a:endParaRPr lang="zh-CN" altLang="en-US" b="1">
              <a:solidFill>
                <a:schemeClr val="bg1"/>
              </a:solidFill>
              <a:latin typeface="Agency FB" panose="020B0503020202020204" pitchFamily="34" charset="0"/>
            </a:endParaRPr>
          </a:p>
        </p:txBody>
      </p:sp>
      <p:sp>
        <p:nvSpPr>
          <p:cNvPr id="23" name="文本框 22">
            <a:extLst>
              <a:ext uri="{FF2B5EF4-FFF2-40B4-BE49-F238E27FC236}">
                <a16:creationId xmlns:a16="http://schemas.microsoft.com/office/drawing/2014/main" id="{AA639B3D-6056-BDED-9ADA-CB950674DC2C}"/>
              </a:ext>
            </a:extLst>
          </p:cNvPr>
          <p:cNvSpPr txBox="1"/>
          <p:nvPr/>
        </p:nvSpPr>
        <p:spPr>
          <a:xfrm>
            <a:off x="2850865"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02</a:t>
            </a:r>
            <a:endParaRPr lang="zh-CN" altLang="en-US" b="1">
              <a:solidFill>
                <a:schemeClr val="bg1"/>
              </a:solidFill>
              <a:latin typeface="Agency FB" panose="020B0503020202020204" pitchFamily="34" charset="0"/>
            </a:endParaRPr>
          </a:p>
        </p:txBody>
      </p:sp>
      <p:sp>
        <p:nvSpPr>
          <p:cNvPr id="24" name="文本框 23">
            <a:extLst>
              <a:ext uri="{FF2B5EF4-FFF2-40B4-BE49-F238E27FC236}">
                <a16:creationId xmlns:a16="http://schemas.microsoft.com/office/drawing/2014/main" id="{20B4A364-7E2E-9BCC-5427-12198053B44B}"/>
              </a:ext>
            </a:extLst>
          </p:cNvPr>
          <p:cNvSpPr txBox="1"/>
          <p:nvPr/>
        </p:nvSpPr>
        <p:spPr>
          <a:xfrm>
            <a:off x="8394561" y="386568"/>
            <a:ext cx="1343344" cy="369332"/>
          </a:xfrm>
          <a:prstGeom prst="rect">
            <a:avLst/>
          </a:prstGeom>
          <a:noFill/>
        </p:spPr>
        <p:txBody>
          <a:bodyPr wrap="square" rtlCol="0">
            <a:spAutoFit/>
          </a:bodyPr>
          <a:lstStyle/>
          <a:p>
            <a:pPr algn="ctr"/>
            <a:r>
              <a:rPr lang="en-US" altLang="zh-CN" b="1">
                <a:solidFill>
                  <a:schemeClr val="bg1"/>
                </a:solidFill>
                <a:latin typeface="Agency FB" panose="020B0503020202020204" pitchFamily="34" charset="0"/>
                <a:ea typeface="Pixels" panose="02000603000000000000" pitchFamily="2" charset="0"/>
              </a:rPr>
              <a:t>CHAPTER 03</a:t>
            </a:r>
            <a:endParaRPr lang="zh-CN" altLang="en-US" b="1">
              <a:solidFill>
                <a:schemeClr val="bg1"/>
              </a:solidFill>
              <a:latin typeface="Agency FB" panose="020B0503020202020204" pitchFamily="34" charset="0"/>
            </a:endParaRPr>
          </a:p>
        </p:txBody>
      </p:sp>
      <p:sp>
        <p:nvSpPr>
          <p:cNvPr id="25" name="文本框 24">
            <a:extLst>
              <a:ext uri="{FF2B5EF4-FFF2-40B4-BE49-F238E27FC236}">
                <a16:creationId xmlns:a16="http://schemas.microsoft.com/office/drawing/2014/main" id="{1C23208A-5F0E-2837-CBB2-A086DA2E6CAF}"/>
              </a:ext>
            </a:extLst>
          </p:cNvPr>
          <p:cNvSpPr txBox="1"/>
          <p:nvPr/>
        </p:nvSpPr>
        <p:spPr>
          <a:xfrm>
            <a:off x="10049430" y="386568"/>
            <a:ext cx="1343344" cy="369332"/>
          </a:xfrm>
          <a:prstGeom prst="rect">
            <a:avLst/>
          </a:prstGeom>
          <a:noFill/>
        </p:spPr>
        <p:txBody>
          <a:bodyPr wrap="square" rtlCol="0">
            <a:spAutoFit/>
          </a:bodyPr>
          <a:lstStyle/>
          <a:p>
            <a:pPr algn="ctr"/>
            <a:r>
              <a:rPr lang="en-US" altLang="zh-CN" b="1">
                <a:solidFill>
                  <a:srgbClr val="4B0E6C"/>
                </a:solidFill>
                <a:latin typeface="Agency FB" panose="020B0503020202020204" pitchFamily="34" charset="0"/>
                <a:ea typeface="Pixels" panose="02000603000000000000" pitchFamily="2" charset="0"/>
              </a:rPr>
              <a:t>CHAPTER 04</a:t>
            </a:r>
            <a:endParaRPr lang="zh-CN" altLang="en-US" b="1">
              <a:solidFill>
                <a:srgbClr val="4B0E6C"/>
              </a:solidFill>
              <a:latin typeface="Agency FB" panose="020B0503020202020204" pitchFamily="34" charset="0"/>
            </a:endParaRPr>
          </a:p>
        </p:txBody>
      </p:sp>
      <p:grpSp>
        <p:nvGrpSpPr>
          <p:cNvPr id="56" name="组合 55">
            <a:extLst>
              <a:ext uri="{FF2B5EF4-FFF2-40B4-BE49-F238E27FC236}">
                <a16:creationId xmlns:a16="http://schemas.microsoft.com/office/drawing/2014/main" id="{9976028F-B748-8FC3-8896-6E457CB98ADA}"/>
              </a:ext>
            </a:extLst>
          </p:cNvPr>
          <p:cNvGrpSpPr/>
          <p:nvPr/>
        </p:nvGrpSpPr>
        <p:grpSpPr>
          <a:xfrm>
            <a:off x="799227" y="2805626"/>
            <a:ext cx="2882730" cy="2698034"/>
            <a:chOff x="1968500" y="3443587"/>
            <a:chExt cx="3281778" cy="3071513"/>
          </a:xfrm>
        </p:grpSpPr>
        <p:sp>
          <p:nvSpPr>
            <p:cNvPr id="28" name="矩形: 圆角 27">
              <a:extLst>
                <a:ext uri="{FF2B5EF4-FFF2-40B4-BE49-F238E27FC236}">
                  <a16:creationId xmlns:a16="http://schemas.microsoft.com/office/drawing/2014/main" id="{F680CEFE-254E-554A-1E09-B402EBFD34E5}"/>
                </a:ext>
              </a:extLst>
            </p:cNvPr>
            <p:cNvSpPr/>
            <p:nvPr/>
          </p:nvSpPr>
          <p:spPr>
            <a:xfrm>
              <a:off x="1968500" y="3530600"/>
              <a:ext cx="2984500" cy="2984500"/>
            </a:xfrm>
            <a:prstGeom prst="roundRect">
              <a:avLst/>
            </a:prstGeom>
            <a:solidFill>
              <a:srgbClr val="8D4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文本框 29">
              <a:extLst>
                <a:ext uri="{FF2B5EF4-FFF2-40B4-BE49-F238E27FC236}">
                  <a16:creationId xmlns:a16="http://schemas.microsoft.com/office/drawing/2014/main" id="{F2BA01BA-A6FD-8427-A564-3D8FFEF55A6C}"/>
                </a:ext>
              </a:extLst>
            </p:cNvPr>
            <p:cNvSpPr txBox="1"/>
            <p:nvPr/>
          </p:nvSpPr>
          <p:spPr>
            <a:xfrm>
              <a:off x="2132940" y="4903209"/>
              <a:ext cx="2655620" cy="1416488"/>
            </a:xfrm>
            <a:prstGeom prst="rect">
              <a:avLst/>
            </a:prstGeom>
            <a:noFill/>
          </p:spPr>
          <p:txBody>
            <a:bodyPr wrap="square" rtlCol="0">
              <a:spAutoFit/>
            </a:bodyPr>
            <a:lstStyle/>
            <a:p>
              <a:pPr>
                <a:lnSpc>
                  <a:spcPct val="120000"/>
                </a:lnSpc>
              </a:pPr>
              <a:r>
                <a:rPr lang="en-US" altLang="zh-CN" sz="1600" b="1">
                  <a:solidFill>
                    <a:schemeClr val="bg1"/>
                  </a:solidFill>
                  <a:latin typeface="Agency FB" panose="020B0503020202020204" pitchFamily="34" charset="0"/>
                  <a:ea typeface="Pixels" panose="02000603000000000000" pitchFamily="2" charset="0"/>
                </a:rPr>
                <a:t>tristique senectus et netus et malesuada fames ac turpis </a:t>
              </a:r>
              <a:r>
                <a:rPr lang="en-US" altLang="zh-CN" sz="1600">
                  <a:solidFill>
                    <a:schemeClr val="bg1"/>
                  </a:solidFill>
                  <a:latin typeface="Agency FB" panose="020B0503020202020204" pitchFamily="34" charset="0"/>
                  <a:ea typeface="Pixels" panose="02000603000000000000" pitchFamily="2" charset="0"/>
                </a:rPr>
                <a:t>egestas. Proin pharetra nonummy pede.</a:t>
              </a:r>
            </a:p>
          </p:txBody>
        </p:sp>
        <p:sp>
          <p:nvSpPr>
            <p:cNvPr id="32" name="文本框 31">
              <a:extLst>
                <a:ext uri="{FF2B5EF4-FFF2-40B4-BE49-F238E27FC236}">
                  <a16:creationId xmlns:a16="http://schemas.microsoft.com/office/drawing/2014/main" id="{90919450-871D-EA49-6856-D7DFA3B10AD3}"/>
                </a:ext>
              </a:extLst>
            </p:cNvPr>
            <p:cNvSpPr txBox="1"/>
            <p:nvPr/>
          </p:nvSpPr>
          <p:spPr>
            <a:xfrm>
              <a:off x="3007123" y="3651906"/>
              <a:ext cx="1128104" cy="735800"/>
            </a:xfrm>
            <a:prstGeom prst="rect">
              <a:avLst/>
            </a:prstGeom>
            <a:noFill/>
          </p:spPr>
          <p:txBody>
            <a:bodyPr wrap="square" rtlCol="0">
              <a:spAutoFit/>
            </a:bodyPr>
            <a:lstStyle/>
            <a:p>
              <a:pPr algn="ctr"/>
              <a:r>
                <a:rPr lang="en-US" altLang="zh-CN" sz="3600" b="1">
                  <a:solidFill>
                    <a:srgbClr val="40F4D7"/>
                  </a:solidFill>
                  <a:latin typeface="Agency FB" panose="020B0503020202020204" pitchFamily="34" charset="0"/>
                  <a:ea typeface="Pixels" panose="02000603000000000000" pitchFamily="2" charset="0"/>
                </a:rPr>
                <a:t>Part</a:t>
              </a:r>
              <a:endParaRPr lang="zh-CN" altLang="en-US" sz="3600" b="1">
                <a:solidFill>
                  <a:srgbClr val="40F4D7"/>
                </a:solidFill>
                <a:latin typeface="Agency FB" panose="020B0503020202020204" pitchFamily="34" charset="0"/>
              </a:endParaRPr>
            </a:p>
          </p:txBody>
        </p:sp>
        <p:grpSp>
          <p:nvGrpSpPr>
            <p:cNvPr id="33" name="组合 32">
              <a:extLst>
                <a:ext uri="{FF2B5EF4-FFF2-40B4-BE49-F238E27FC236}">
                  <a16:creationId xmlns:a16="http://schemas.microsoft.com/office/drawing/2014/main" id="{4CC99DE7-1919-A02E-BFE3-4A85970D50EC}"/>
                </a:ext>
              </a:extLst>
            </p:cNvPr>
            <p:cNvGrpSpPr/>
            <p:nvPr/>
          </p:nvGrpSpPr>
          <p:grpSpPr>
            <a:xfrm>
              <a:off x="4185512" y="3443587"/>
              <a:ext cx="1001430" cy="1001414"/>
              <a:chOff x="-4452814" y="1380246"/>
              <a:chExt cx="1227837" cy="1227817"/>
            </a:xfrm>
            <a:solidFill>
              <a:srgbClr val="FDD74A"/>
            </a:solidFill>
          </p:grpSpPr>
          <p:sp>
            <p:nvSpPr>
              <p:cNvPr id="34" name="椭圆 33">
                <a:extLst>
                  <a:ext uri="{FF2B5EF4-FFF2-40B4-BE49-F238E27FC236}">
                    <a16:creationId xmlns:a16="http://schemas.microsoft.com/office/drawing/2014/main" id="{82B356A5-0F45-BF62-A325-ACBC665E41D5}"/>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5" name="组合 34">
                <a:extLst>
                  <a:ext uri="{FF2B5EF4-FFF2-40B4-BE49-F238E27FC236}">
                    <a16:creationId xmlns:a16="http://schemas.microsoft.com/office/drawing/2014/main" id="{773FDED3-D719-8B39-C2DD-6FB37EED9163}"/>
                  </a:ext>
                </a:extLst>
              </p:cNvPr>
              <p:cNvGrpSpPr>
                <a:grpSpLocks/>
              </p:cNvGrpSpPr>
              <p:nvPr/>
            </p:nvGrpSpPr>
            <p:grpSpPr>
              <a:xfrm flipH="1">
                <a:off x="-4452814" y="1380246"/>
                <a:ext cx="1227837" cy="1227817"/>
                <a:chOff x="-6769891" y="2366952"/>
                <a:chExt cx="4800673" cy="4800595"/>
              </a:xfrm>
              <a:grpFill/>
            </p:grpSpPr>
            <p:sp>
              <p:nvSpPr>
                <p:cNvPr id="36" name="任意多边形: 形状 35">
                  <a:extLst>
                    <a:ext uri="{FF2B5EF4-FFF2-40B4-BE49-F238E27FC236}">
                      <a16:creationId xmlns:a16="http://schemas.microsoft.com/office/drawing/2014/main" id="{1B7C91C6-0B8F-9CE8-B685-FF4D647BDD22}"/>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37" name="任意多边形: 形状 36">
                  <a:extLst>
                    <a:ext uri="{FF2B5EF4-FFF2-40B4-BE49-F238E27FC236}">
                      <a16:creationId xmlns:a16="http://schemas.microsoft.com/office/drawing/2014/main" id="{98DA5E6F-5D98-68B8-4740-7AB26FB00E06}"/>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38" name="任意多边形: 形状 37">
                  <a:extLst>
                    <a:ext uri="{FF2B5EF4-FFF2-40B4-BE49-F238E27FC236}">
                      <a16:creationId xmlns:a16="http://schemas.microsoft.com/office/drawing/2014/main" id="{CB32129D-7ED1-E3D7-032B-06E2CF490E67}"/>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39" name="任意多边形: 形状 38">
                  <a:extLst>
                    <a:ext uri="{FF2B5EF4-FFF2-40B4-BE49-F238E27FC236}">
                      <a16:creationId xmlns:a16="http://schemas.microsoft.com/office/drawing/2014/main" id="{D94FFAB8-A506-C52C-C8C5-1C3E9DB3AF8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40" name="任意多边形: 形状 39">
                  <a:extLst>
                    <a:ext uri="{FF2B5EF4-FFF2-40B4-BE49-F238E27FC236}">
                      <a16:creationId xmlns:a16="http://schemas.microsoft.com/office/drawing/2014/main" id="{335FD211-4EE4-D6E0-7653-D1F3BEC450E1}"/>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41" name="任意多边形: 形状 40">
                  <a:extLst>
                    <a:ext uri="{FF2B5EF4-FFF2-40B4-BE49-F238E27FC236}">
                      <a16:creationId xmlns:a16="http://schemas.microsoft.com/office/drawing/2014/main" id="{E60EFB3B-A7E7-2C9B-ED61-7741CDED0370}"/>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42" name="任意多边形: 形状 41">
                  <a:extLst>
                    <a:ext uri="{FF2B5EF4-FFF2-40B4-BE49-F238E27FC236}">
                      <a16:creationId xmlns:a16="http://schemas.microsoft.com/office/drawing/2014/main" id="{98B23CC1-4146-E71B-CCA7-CDD908A9C52B}"/>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43" name="任意多边形: 形状 42">
                  <a:extLst>
                    <a:ext uri="{FF2B5EF4-FFF2-40B4-BE49-F238E27FC236}">
                      <a16:creationId xmlns:a16="http://schemas.microsoft.com/office/drawing/2014/main" id="{FA18C2DB-57C1-A63D-2BF5-A2B97FC7F204}"/>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44" name="任意多边形: 形状 43">
                  <a:extLst>
                    <a:ext uri="{FF2B5EF4-FFF2-40B4-BE49-F238E27FC236}">
                      <a16:creationId xmlns:a16="http://schemas.microsoft.com/office/drawing/2014/main" id="{1441DAB7-BB7A-FEC5-520F-20E2A1122240}"/>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45" name="任意多边形: 形状 44">
                  <a:extLst>
                    <a:ext uri="{FF2B5EF4-FFF2-40B4-BE49-F238E27FC236}">
                      <a16:creationId xmlns:a16="http://schemas.microsoft.com/office/drawing/2014/main" id="{509D11F4-55E2-BF81-A9B5-BF7EE157FA6D}"/>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sp>
              <p:nvSpPr>
                <p:cNvPr id="46" name="任意多边形: 形状 45">
                  <a:extLst>
                    <a:ext uri="{FF2B5EF4-FFF2-40B4-BE49-F238E27FC236}">
                      <a16:creationId xmlns:a16="http://schemas.microsoft.com/office/drawing/2014/main" id="{63822623-1820-34E6-C647-75633DD95E67}"/>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sz="1600"/>
                </a:p>
              </p:txBody>
            </p:sp>
            <p:sp>
              <p:nvSpPr>
                <p:cNvPr id="47" name="任意多边形: 形状 46">
                  <a:extLst>
                    <a:ext uri="{FF2B5EF4-FFF2-40B4-BE49-F238E27FC236}">
                      <a16:creationId xmlns:a16="http://schemas.microsoft.com/office/drawing/2014/main" id="{D0EF930B-7371-347D-0119-6159099E78AC}"/>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sz="1600"/>
                </a:p>
              </p:txBody>
            </p:sp>
          </p:grpSp>
        </p:grpSp>
        <p:sp>
          <p:nvSpPr>
            <p:cNvPr id="48" name="文本框 47">
              <a:extLst>
                <a:ext uri="{FF2B5EF4-FFF2-40B4-BE49-F238E27FC236}">
                  <a16:creationId xmlns:a16="http://schemas.microsoft.com/office/drawing/2014/main" id="{C7EF2231-42A1-FBA5-A5B6-AD3E2C5020C3}"/>
                </a:ext>
              </a:extLst>
            </p:cNvPr>
            <p:cNvSpPr txBox="1"/>
            <p:nvPr/>
          </p:nvSpPr>
          <p:spPr>
            <a:xfrm>
              <a:off x="4122174" y="3651906"/>
              <a:ext cx="1128104" cy="595647"/>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03</a:t>
              </a:r>
              <a:endParaRPr lang="zh-CN" altLang="en-US" sz="2800" b="1">
                <a:solidFill>
                  <a:srgbClr val="4B0E6C"/>
                </a:solidFill>
                <a:latin typeface="Agency FB" panose="020B0503020202020204" pitchFamily="34" charset="0"/>
              </a:endParaRPr>
            </a:p>
          </p:txBody>
        </p:sp>
        <p:grpSp>
          <p:nvGrpSpPr>
            <p:cNvPr id="49" name="组合 48">
              <a:extLst>
                <a:ext uri="{FF2B5EF4-FFF2-40B4-BE49-F238E27FC236}">
                  <a16:creationId xmlns:a16="http://schemas.microsoft.com/office/drawing/2014/main" id="{5BC707B9-C394-9355-B2C2-FF23AD5911A1}"/>
                </a:ext>
              </a:extLst>
            </p:cNvPr>
            <p:cNvGrpSpPr/>
            <p:nvPr/>
          </p:nvGrpSpPr>
          <p:grpSpPr>
            <a:xfrm>
              <a:off x="2197362" y="4001519"/>
              <a:ext cx="528585" cy="699279"/>
              <a:chOff x="-4957765" y="2890450"/>
              <a:chExt cx="3578338" cy="4733881"/>
            </a:xfrm>
          </p:grpSpPr>
          <p:sp>
            <p:nvSpPr>
              <p:cNvPr id="50" name="椭圆 49">
                <a:extLst>
                  <a:ext uri="{FF2B5EF4-FFF2-40B4-BE49-F238E27FC236}">
                    <a16:creationId xmlns:a16="http://schemas.microsoft.com/office/drawing/2014/main" id="{8F697AFE-AF40-021F-EDF3-13C4414C97AE}"/>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51" name="组合 50">
                <a:extLst>
                  <a:ext uri="{FF2B5EF4-FFF2-40B4-BE49-F238E27FC236}">
                    <a16:creationId xmlns:a16="http://schemas.microsoft.com/office/drawing/2014/main" id="{B6359316-2681-52B1-0F58-B028DE64D4B5}"/>
                  </a:ext>
                </a:extLst>
              </p:cNvPr>
              <p:cNvGrpSpPr/>
              <p:nvPr/>
            </p:nvGrpSpPr>
            <p:grpSpPr>
              <a:xfrm>
                <a:off x="-4957765" y="2890450"/>
                <a:ext cx="3578338" cy="4733881"/>
                <a:chOff x="-4957765" y="2890450"/>
                <a:chExt cx="3578338" cy="4733881"/>
              </a:xfrm>
              <a:solidFill>
                <a:srgbClr val="2EB9A2"/>
              </a:solidFill>
            </p:grpSpPr>
            <p:sp>
              <p:nvSpPr>
                <p:cNvPr id="52" name="任意多边形: 形状 51">
                  <a:extLst>
                    <a:ext uri="{FF2B5EF4-FFF2-40B4-BE49-F238E27FC236}">
                      <a16:creationId xmlns:a16="http://schemas.microsoft.com/office/drawing/2014/main" id="{3B9BE4B9-F9D0-3CE2-E7C3-88F320043173}"/>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solidFill>
                  <a:srgbClr val="E7BD2B"/>
                </a:solidFill>
                <a:ln w="9797" cap="flat">
                  <a:noFill/>
                  <a:prstDash val="solid"/>
                  <a:miter/>
                </a:ln>
              </p:spPr>
              <p:txBody>
                <a:bodyPr rtlCol="0" anchor="ctr"/>
                <a:lstStyle/>
                <a:p>
                  <a:endParaRPr lang="zh-CN" altLang="en-US" sz="1600"/>
                </a:p>
              </p:txBody>
            </p:sp>
            <p:sp>
              <p:nvSpPr>
                <p:cNvPr id="53" name="任意多边形: 形状 52">
                  <a:extLst>
                    <a:ext uri="{FF2B5EF4-FFF2-40B4-BE49-F238E27FC236}">
                      <a16:creationId xmlns:a16="http://schemas.microsoft.com/office/drawing/2014/main" id="{4C680AA9-6308-D9F7-F45F-C715BCBD3375}"/>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sz="1600"/>
                </a:p>
              </p:txBody>
            </p:sp>
            <p:sp>
              <p:nvSpPr>
                <p:cNvPr id="54" name="任意多边形: 形状 53">
                  <a:extLst>
                    <a:ext uri="{FF2B5EF4-FFF2-40B4-BE49-F238E27FC236}">
                      <a16:creationId xmlns:a16="http://schemas.microsoft.com/office/drawing/2014/main" id="{626B951D-A47A-645C-4331-C33D17F4B606}"/>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sz="1600"/>
                </a:p>
              </p:txBody>
            </p:sp>
            <p:sp>
              <p:nvSpPr>
                <p:cNvPr id="55" name="任意多边形: 形状 54">
                  <a:extLst>
                    <a:ext uri="{FF2B5EF4-FFF2-40B4-BE49-F238E27FC236}">
                      <a16:creationId xmlns:a16="http://schemas.microsoft.com/office/drawing/2014/main" id="{ED343F28-5957-2637-D53F-97870A303837}"/>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sz="1600"/>
                </a:p>
              </p:txBody>
            </p:sp>
          </p:grpSp>
        </p:grpSp>
      </p:grpSp>
      <p:grpSp>
        <p:nvGrpSpPr>
          <p:cNvPr id="72" name="组合 71">
            <a:extLst>
              <a:ext uri="{FF2B5EF4-FFF2-40B4-BE49-F238E27FC236}">
                <a16:creationId xmlns:a16="http://schemas.microsoft.com/office/drawing/2014/main" id="{96B6174F-3206-A2CE-6F07-CD9D89DA197D}"/>
              </a:ext>
            </a:extLst>
          </p:cNvPr>
          <p:cNvGrpSpPr/>
          <p:nvPr/>
        </p:nvGrpSpPr>
        <p:grpSpPr>
          <a:xfrm>
            <a:off x="4654635" y="2805626"/>
            <a:ext cx="2882730" cy="2698034"/>
            <a:chOff x="1968500" y="3443587"/>
            <a:chExt cx="3281778" cy="3071513"/>
          </a:xfrm>
        </p:grpSpPr>
        <p:sp>
          <p:nvSpPr>
            <p:cNvPr id="73" name="矩形: 圆角 72">
              <a:extLst>
                <a:ext uri="{FF2B5EF4-FFF2-40B4-BE49-F238E27FC236}">
                  <a16:creationId xmlns:a16="http://schemas.microsoft.com/office/drawing/2014/main" id="{73A7E345-228E-4C63-EB6F-CDB04844A2E9}"/>
                </a:ext>
              </a:extLst>
            </p:cNvPr>
            <p:cNvSpPr/>
            <p:nvPr/>
          </p:nvSpPr>
          <p:spPr>
            <a:xfrm>
              <a:off x="1968500" y="3530600"/>
              <a:ext cx="2984500" cy="2984500"/>
            </a:xfrm>
            <a:prstGeom prst="roundRect">
              <a:avLst/>
            </a:prstGeom>
            <a:solidFill>
              <a:srgbClr val="8D4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4" name="文本框 73">
              <a:extLst>
                <a:ext uri="{FF2B5EF4-FFF2-40B4-BE49-F238E27FC236}">
                  <a16:creationId xmlns:a16="http://schemas.microsoft.com/office/drawing/2014/main" id="{C06FAF8C-CAC6-22BC-923A-570175E61E5D}"/>
                </a:ext>
              </a:extLst>
            </p:cNvPr>
            <p:cNvSpPr txBox="1"/>
            <p:nvPr/>
          </p:nvSpPr>
          <p:spPr>
            <a:xfrm>
              <a:off x="2132940" y="4903209"/>
              <a:ext cx="2655620" cy="1416488"/>
            </a:xfrm>
            <a:prstGeom prst="rect">
              <a:avLst/>
            </a:prstGeom>
            <a:noFill/>
          </p:spPr>
          <p:txBody>
            <a:bodyPr wrap="square" rtlCol="0">
              <a:spAutoFit/>
            </a:bodyPr>
            <a:lstStyle/>
            <a:p>
              <a:pPr>
                <a:lnSpc>
                  <a:spcPct val="120000"/>
                </a:lnSpc>
              </a:pPr>
              <a:r>
                <a:rPr lang="en-US" altLang="zh-CN" sz="1600" b="1">
                  <a:solidFill>
                    <a:schemeClr val="bg1"/>
                  </a:solidFill>
                  <a:latin typeface="Agency FB" panose="020B0503020202020204" pitchFamily="34" charset="0"/>
                  <a:ea typeface="Pixels" panose="02000603000000000000" pitchFamily="2" charset="0"/>
                </a:rPr>
                <a:t>tristique senectus et netus et malesuada fames ac turpis </a:t>
              </a:r>
              <a:r>
                <a:rPr lang="en-US" altLang="zh-CN" sz="1600">
                  <a:solidFill>
                    <a:schemeClr val="bg1"/>
                  </a:solidFill>
                  <a:latin typeface="Agency FB" panose="020B0503020202020204" pitchFamily="34" charset="0"/>
                  <a:ea typeface="Pixels" panose="02000603000000000000" pitchFamily="2" charset="0"/>
                </a:rPr>
                <a:t>egestas. Proin pharetra nonummy pede.</a:t>
              </a:r>
            </a:p>
          </p:txBody>
        </p:sp>
        <p:sp>
          <p:nvSpPr>
            <p:cNvPr id="75" name="文本框 74">
              <a:extLst>
                <a:ext uri="{FF2B5EF4-FFF2-40B4-BE49-F238E27FC236}">
                  <a16:creationId xmlns:a16="http://schemas.microsoft.com/office/drawing/2014/main" id="{5C46104B-7FEC-4BE8-A21D-A52FD0B0DB18}"/>
                </a:ext>
              </a:extLst>
            </p:cNvPr>
            <p:cNvSpPr txBox="1"/>
            <p:nvPr/>
          </p:nvSpPr>
          <p:spPr>
            <a:xfrm>
              <a:off x="3007123" y="3651906"/>
              <a:ext cx="1128104" cy="735800"/>
            </a:xfrm>
            <a:prstGeom prst="rect">
              <a:avLst/>
            </a:prstGeom>
            <a:noFill/>
          </p:spPr>
          <p:txBody>
            <a:bodyPr wrap="square" rtlCol="0">
              <a:spAutoFit/>
            </a:bodyPr>
            <a:lstStyle/>
            <a:p>
              <a:pPr algn="ctr"/>
              <a:r>
                <a:rPr lang="en-US" altLang="zh-CN" sz="3600" b="1">
                  <a:solidFill>
                    <a:srgbClr val="40F4D7"/>
                  </a:solidFill>
                  <a:latin typeface="Agency FB" panose="020B0503020202020204" pitchFamily="34" charset="0"/>
                  <a:ea typeface="Pixels" panose="02000603000000000000" pitchFamily="2" charset="0"/>
                </a:rPr>
                <a:t>Part</a:t>
              </a:r>
              <a:endParaRPr lang="zh-CN" altLang="en-US" sz="3600" b="1">
                <a:solidFill>
                  <a:srgbClr val="40F4D7"/>
                </a:solidFill>
                <a:latin typeface="Agency FB" panose="020B0503020202020204" pitchFamily="34" charset="0"/>
              </a:endParaRPr>
            </a:p>
          </p:txBody>
        </p:sp>
        <p:grpSp>
          <p:nvGrpSpPr>
            <p:cNvPr id="76" name="组合 75">
              <a:extLst>
                <a:ext uri="{FF2B5EF4-FFF2-40B4-BE49-F238E27FC236}">
                  <a16:creationId xmlns:a16="http://schemas.microsoft.com/office/drawing/2014/main" id="{2FE49F0F-3885-4FC0-F15B-60BE3A638A89}"/>
                </a:ext>
              </a:extLst>
            </p:cNvPr>
            <p:cNvGrpSpPr/>
            <p:nvPr/>
          </p:nvGrpSpPr>
          <p:grpSpPr>
            <a:xfrm>
              <a:off x="4185512" y="3443587"/>
              <a:ext cx="1001430" cy="1001414"/>
              <a:chOff x="-4452814" y="1380246"/>
              <a:chExt cx="1227837" cy="1227817"/>
            </a:xfrm>
            <a:solidFill>
              <a:srgbClr val="FDD74A"/>
            </a:solidFill>
          </p:grpSpPr>
          <p:sp>
            <p:nvSpPr>
              <p:cNvPr id="85" name="椭圆 84">
                <a:extLst>
                  <a:ext uri="{FF2B5EF4-FFF2-40B4-BE49-F238E27FC236}">
                    <a16:creationId xmlns:a16="http://schemas.microsoft.com/office/drawing/2014/main" id="{408B258B-4308-B42E-33FC-FD6426CD4EAB}"/>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6" name="组合 85">
                <a:extLst>
                  <a:ext uri="{FF2B5EF4-FFF2-40B4-BE49-F238E27FC236}">
                    <a16:creationId xmlns:a16="http://schemas.microsoft.com/office/drawing/2014/main" id="{BC9F8BA1-C253-8429-922F-1B01D442309B}"/>
                  </a:ext>
                </a:extLst>
              </p:cNvPr>
              <p:cNvGrpSpPr>
                <a:grpSpLocks/>
              </p:cNvGrpSpPr>
              <p:nvPr/>
            </p:nvGrpSpPr>
            <p:grpSpPr>
              <a:xfrm flipH="1">
                <a:off x="-4452814" y="1380246"/>
                <a:ext cx="1227837" cy="1227817"/>
                <a:chOff x="-6769891" y="2366952"/>
                <a:chExt cx="4800673" cy="4800595"/>
              </a:xfrm>
              <a:grpFill/>
            </p:grpSpPr>
            <p:sp>
              <p:nvSpPr>
                <p:cNvPr id="87" name="任意多边形: 形状 86">
                  <a:extLst>
                    <a:ext uri="{FF2B5EF4-FFF2-40B4-BE49-F238E27FC236}">
                      <a16:creationId xmlns:a16="http://schemas.microsoft.com/office/drawing/2014/main" id="{48FAD35D-E029-30D9-C3E6-A61E2F3CB89F}"/>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88" name="任意多边形: 形状 87">
                  <a:extLst>
                    <a:ext uri="{FF2B5EF4-FFF2-40B4-BE49-F238E27FC236}">
                      <a16:creationId xmlns:a16="http://schemas.microsoft.com/office/drawing/2014/main" id="{56D74851-8929-6701-E0D7-97CDB4487A6F}"/>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89" name="任意多边形: 形状 88">
                  <a:extLst>
                    <a:ext uri="{FF2B5EF4-FFF2-40B4-BE49-F238E27FC236}">
                      <a16:creationId xmlns:a16="http://schemas.microsoft.com/office/drawing/2014/main" id="{4FEBEAC0-829C-7DB6-C8E4-D2B6CC47D8EA}"/>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90" name="任意多边形: 形状 89">
                  <a:extLst>
                    <a:ext uri="{FF2B5EF4-FFF2-40B4-BE49-F238E27FC236}">
                      <a16:creationId xmlns:a16="http://schemas.microsoft.com/office/drawing/2014/main" id="{CBF91DB9-F2F1-4CB7-283F-D5D1797D94ED}"/>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91" name="任意多边形: 形状 90">
                  <a:extLst>
                    <a:ext uri="{FF2B5EF4-FFF2-40B4-BE49-F238E27FC236}">
                      <a16:creationId xmlns:a16="http://schemas.microsoft.com/office/drawing/2014/main" id="{5A965D8F-8BFD-9FA7-1E5C-A3AEAF29EA84}"/>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92" name="任意多边形: 形状 91">
                  <a:extLst>
                    <a:ext uri="{FF2B5EF4-FFF2-40B4-BE49-F238E27FC236}">
                      <a16:creationId xmlns:a16="http://schemas.microsoft.com/office/drawing/2014/main" id="{FD39BFB6-13BD-DAF2-35C0-18B132F0118D}"/>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93" name="任意多边形: 形状 92">
                  <a:extLst>
                    <a:ext uri="{FF2B5EF4-FFF2-40B4-BE49-F238E27FC236}">
                      <a16:creationId xmlns:a16="http://schemas.microsoft.com/office/drawing/2014/main" id="{A108E507-D7CE-E89D-B8AE-53A566AAA985}"/>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94" name="任意多边形: 形状 93">
                  <a:extLst>
                    <a:ext uri="{FF2B5EF4-FFF2-40B4-BE49-F238E27FC236}">
                      <a16:creationId xmlns:a16="http://schemas.microsoft.com/office/drawing/2014/main" id="{E0B4E764-0F47-FE3D-DE78-4A93EA0D3443}"/>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95" name="任意多边形: 形状 94">
                  <a:extLst>
                    <a:ext uri="{FF2B5EF4-FFF2-40B4-BE49-F238E27FC236}">
                      <a16:creationId xmlns:a16="http://schemas.microsoft.com/office/drawing/2014/main" id="{E396C440-5874-B42E-094C-BB4DE7C2F8EF}"/>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96" name="任意多边形: 形状 95">
                  <a:extLst>
                    <a:ext uri="{FF2B5EF4-FFF2-40B4-BE49-F238E27FC236}">
                      <a16:creationId xmlns:a16="http://schemas.microsoft.com/office/drawing/2014/main" id="{5BEF5904-0B0B-0E94-9486-31B520ACA4D1}"/>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sp>
              <p:nvSpPr>
                <p:cNvPr id="97" name="任意多边形: 形状 96">
                  <a:extLst>
                    <a:ext uri="{FF2B5EF4-FFF2-40B4-BE49-F238E27FC236}">
                      <a16:creationId xmlns:a16="http://schemas.microsoft.com/office/drawing/2014/main" id="{EFDBAB75-01EB-FEE9-635F-5C71DD26C495}"/>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sz="1600"/>
                </a:p>
              </p:txBody>
            </p:sp>
            <p:sp>
              <p:nvSpPr>
                <p:cNvPr id="98" name="任意多边形: 形状 97">
                  <a:extLst>
                    <a:ext uri="{FF2B5EF4-FFF2-40B4-BE49-F238E27FC236}">
                      <a16:creationId xmlns:a16="http://schemas.microsoft.com/office/drawing/2014/main" id="{B7390BF9-89DA-5558-38F4-A0F453150855}"/>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sz="1600"/>
                </a:p>
              </p:txBody>
            </p:sp>
          </p:grpSp>
        </p:grpSp>
        <p:sp>
          <p:nvSpPr>
            <p:cNvPr id="77" name="文本框 76">
              <a:extLst>
                <a:ext uri="{FF2B5EF4-FFF2-40B4-BE49-F238E27FC236}">
                  <a16:creationId xmlns:a16="http://schemas.microsoft.com/office/drawing/2014/main" id="{47B41E3C-8874-F400-08D1-14CAD9EE4F3D}"/>
                </a:ext>
              </a:extLst>
            </p:cNvPr>
            <p:cNvSpPr txBox="1"/>
            <p:nvPr/>
          </p:nvSpPr>
          <p:spPr>
            <a:xfrm>
              <a:off x="4122174" y="3651906"/>
              <a:ext cx="1128104" cy="595647"/>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04</a:t>
              </a:r>
              <a:endParaRPr lang="zh-CN" altLang="en-US" sz="2800" b="1">
                <a:solidFill>
                  <a:srgbClr val="4B0E6C"/>
                </a:solidFill>
                <a:latin typeface="Agency FB" panose="020B0503020202020204" pitchFamily="34" charset="0"/>
              </a:endParaRPr>
            </a:p>
          </p:txBody>
        </p:sp>
        <p:grpSp>
          <p:nvGrpSpPr>
            <p:cNvPr id="78" name="组合 77">
              <a:extLst>
                <a:ext uri="{FF2B5EF4-FFF2-40B4-BE49-F238E27FC236}">
                  <a16:creationId xmlns:a16="http://schemas.microsoft.com/office/drawing/2014/main" id="{EAA02B2F-EF93-032D-19BD-8DB3D3F2D76B}"/>
                </a:ext>
              </a:extLst>
            </p:cNvPr>
            <p:cNvGrpSpPr/>
            <p:nvPr/>
          </p:nvGrpSpPr>
          <p:grpSpPr>
            <a:xfrm>
              <a:off x="2197362" y="4001519"/>
              <a:ext cx="528585" cy="699279"/>
              <a:chOff x="-4957765" y="2890450"/>
              <a:chExt cx="3578338" cy="4733881"/>
            </a:xfrm>
          </p:grpSpPr>
          <p:sp>
            <p:nvSpPr>
              <p:cNvPr id="79" name="椭圆 78">
                <a:extLst>
                  <a:ext uri="{FF2B5EF4-FFF2-40B4-BE49-F238E27FC236}">
                    <a16:creationId xmlns:a16="http://schemas.microsoft.com/office/drawing/2014/main" id="{F8001747-F0BF-C891-BF65-4BB62F2D0835}"/>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0" name="组合 79">
                <a:extLst>
                  <a:ext uri="{FF2B5EF4-FFF2-40B4-BE49-F238E27FC236}">
                    <a16:creationId xmlns:a16="http://schemas.microsoft.com/office/drawing/2014/main" id="{2E48B8E7-AF21-3047-277C-2ED41C670044}"/>
                  </a:ext>
                </a:extLst>
              </p:cNvPr>
              <p:cNvGrpSpPr/>
              <p:nvPr/>
            </p:nvGrpSpPr>
            <p:grpSpPr>
              <a:xfrm>
                <a:off x="-4957765" y="2890450"/>
                <a:ext cx="3578338" cy="4733881"/>
                <a:chOff x="-4957765" y="2890450"/>
                <a:chExt cx="3578338" cy="4733881"/>
              </a:xfrm>
              <a:solidFill>
                <a:srgbClr val="2EB9A2"/>
              </a:solidFill>
            </p:grpSpPr>
            <p:sp>
              <p:nvSpPr>
                <p:cNvPr id="81" name="任意多边形: 形状 80">
                  <a:extLst>
                    <a:ext uri="{FF2B5EF4-FFF2-40B4-BE49-F238E27FC236}">
                      <a16:creationId xmlns:a16="http://schemas.microsoft.com/office/drawing/2014/main" id="{BEBC693B-94CF-DAF5-0689-371C7C7CF65D}"/>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solidFill>
                  <a:srgbClr val="E7BD2B"/>
                </a:solidFill>
                <a:ln w="9797" cap="flat">
                  <a:noFill/>
                  <a:prstDash val="solid"/>
                  <a:miter/>
                </a:ln>
              </p:spPr>
              <p:txBody>
                <a:bodyPr rtlCol="0" anchor="ctr"/>
                <a:lstStyle/>
                <a:p>
                  <a:endParaRPr lang="zh-CN" altLang="en-US" sz="1600"/>
                </a:p>
              </p:txBody>
            </p:sp>
            <p:sp>
              <p:nvSpPr>
                <p:cNvPr id="82" name="任意多边形: 形状 81">
                  <a:extLst>
                    <a:ext uri="{FF2B5EF4-FFF2-40B4-BE49-F238E27FC236}">
                      <a16:creationId xmlns:a16="http://schemas.microsoft.com/office/drawing/2014/main" id="{068B2439-18C8-D2F5-5B2C-A7089A739956}"/>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sz="1600"/>
                </a:p>
              </p:txBody>
            </p:sp>
            <p:sp>
              <p:nvSpPr>
                <p:cNvPr id="83" name="任意多边形: 形状 82">
                  <a:extLst>
                    <a:ext uri="{FF2B5EF4-FFF2-40B4-BE49-F238E27FC236}">
                      <a16:creationId xmlns:a16="http://schemas.microsoft.com/office/drawing/2014/main" id="{BFA4BB8C-452B-9A14-4D5D-4AFA2127EED4}"/>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sz="1600"/>
                </a:p>
              </p:txBody>
            </p:sp>
            <p:sp>
              <p:nvSpPr>
                <p:cNvPr id="84" name="任意多边形: 形状 83">
                  <a:extLst>
                    <a:ext uri="{FF2B5EF4-FFF2-40B4-BE49-F238E27FC236}">
                      <a16:creationId xmlns:a16="http://schemas.microsoft.com/office/drawing/2014/main" id="{13D41077-40E9-BBDD-36F7-9B99DB7EA67D}"/>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sz="1600"/>
                </a:p>
              </p:txBody>
            </p:sp>
          </p:grpSp>
        </p:grpSp>
      </p:grpSp>
      <p:grpSp>
        <p:nvGrpSpPr>
          <p:cNvPr id="225" name="组合 224">
            <a:extLst>
              <a:ext uri="{FF2B5EF4-FFF2-40B4-BE49-F238E27FC236}">
                <a16:creationId xmlns:a16="http://schemas.microsoft.com/office/drawing/2014/main" id="{C09C7754-006D-D1F1-FD79-328AB5D79C92}"/>
              </a:ext>
            </a:extLst>
          </p:cNvPr>
          <p:cNvGrpSpPr/>
          <p:nvPr/>
        </p:nvGrpSpPr>
        <p:grpSpPr>
          <a:xfrm>
            <a:off x="8510044" y="2805626"/>
            <a:ext cx="2882730" cy="2698034"/>
            <a:chOff x="1968500" y="3443587"/>
            <a:chExt cx="3281778" cy="3071513"/>
          </a:xfrm>
        </p:grpSpPr>
        <p:sp>
          <p:nvSpPr>
            <p:cNvPr id="226" name="矩形: 圆角 225">
              <a:extLst>
                <a:ext uri="{FF2B5EF4-FFF2-40B4-BE49-F238E27FC236}">
                  <a16:creationId xmlns:a16="http://schemas.microsoft.com/office/drawing/2014/main" id="{F91BEF10-4D2D-997B-CDF9-3C55DC4B3D43}"/>
                </a:ext>
              </a:extLst>
            </p:cNvPr>
            <p:cNvSpPr/>
            <p:nvPr/>
          </p:nvSpPr>
          <p:spPr>
            <a:xfrm>
              <a:off x="1968500" y="3530600"/>
              <a:ext cx="2984500" cy="2984500"/>
            </a:xfrm>
            <a:prstGeom prst="roundRect">
              <a:avLst/>
            </a:prstGeom>
            <a:solidFill>
              <a:srgbClr val="8D4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7" name="文本框 226">
              <a:extLst>
                <a:ext uri="{FF2B5EF4-FFF2-40B4-BE49-F238E27FC236}">
                  <a16:creationId xmlns:a16="http://schemas.microsoft.com/office/drawing/2014/main" id="{BC505CCA-07EC-875A-B436-C7C81ACD9E2A}"/>
                </a:ext>
              </a:extLst>
            </p:cNvPr>
            <p:cNvSpPr txBox="1"/>
            <p:nvPr/>
          </p:nvSpPr>
          <p:spPr>
            <a:xfrm>
              <a:off x="2132940" y="4903209"/>
              <a:ext cx="2655620" cy="1416488"/>
            </a:xfrm>
            <a:prstGeom prst="rect">
              <a:avLst/>
            </a:prstGeom>
            <a:noFill/>
          </p:spPr>
          <p:txBody>
            <a:bodyPr wrap="square" rtlCol="0">
              <a:spAutoFit/>
            </a:bodyPr>
            <a:lstStyle/>
            <a:p>
              <a:pPr>
                <a:lnSpc>
                  <a:spcPct val="120000"/>
                </a:lnSpc>
              </a:pPr>
              <a:r>
                <a:rPr lang="en-US" altLang="zh-CN" sz="1600" b="1">
                  <a:solidFill>
                    <a:schemeClr val="bg1"/>
                  </a:solidFill>
                  <a:latin typeface="Agency FB" panose="020B0503020202020204" pitchFamily="34" charset="0"/>
                  <a:ea typeface="Pixels" panose="02000603000000000000" pitchFamily="2" charset="0"/>
                </a:rPr>
                <a:t>tristique senectus et netus et malesuada fames ac turpis </a:t>
              </a:r>
              <a:r>
                <a:rPr lang="en-US" altLang="zh-CN" sz="1600">
                  <a:solidFill>
                    <a:schemeClr val="bg1"/>
                  </a:solidFill>
                  <a:latin typeface="Agency FB" panose="020B0503020202020204" pitchFamily="34" charset="0"/>
                  <a:ea typeface="Pixels" panose="02000603000000000000" pitchFamily="2" charset="0"/>
                </a:rPr>
                <a:t>egestas. Proin pharetra nonummy pede.</a:t>
              </a:r>
            </a:p>
          </p:txBody>
        </p:sp>
        <p:sp>
          <p:nvSpPr>
            <p:cNvPr id="228" name="文本框 227">
              <a:extLst>
                <a:ext uri="{FF2B5EF4-FFF2-40B4-BE49-F238E27FC236}">
                  <a16:creationId xmlns:a16="http://schemas.microsoft.com/office/drawing/2014/main" id="{24E5C8AD-3F84-2DE4-1511-127C36435DC7}"/>
                </a:ext>
              </a:extLst>
            </p:cNvPr>
            <p:cNvSpPr txBox="1"/>
            <p:nvPr/>
          </p:nvSpPr>
          <p:spPr>
            <a:xfrm>
              <a:off x="3007123" y="3651906"/>
              <a:ext cx="1128104" cy="735800"/>
            </a:xfrm>
            <a:prstGeom prst="rect">
              <a:avLst/>
            </a:prstGeom>
            <a:noFill/>
          </p:spPr>
          <p:txBody>
            <a:bodyPr wrap="square" rtlCol="0">
              <a:spAutoFit/>
            </a:bodyPr>
            <a:lstStyle/>
            <a:p>
              <a:pPr algn="ctr"/>
              <a:r>
                <a:rPr lang="en-US" altLang="zh-CN" sz="3600" b="1">
                  <a:solidFill>
                    <a:srgbClr val="40F4D7"/>
                  </a:solidFill>
                  <a:latin typeface="Agency FB" panose="020B0503020202020204" pitchFamily="34" charset="0"/>
                  <a:ea typeface="Pixels" panose="02000603000000000000" pitchFamily="2" charset="0"/>
                </a:rPr>
                <a:t>Part</a:t>
              </a:r>
              <a:endParaRPr lang="zh-CN" altLang="en-US" sz="3600" b="1">
                <a:solidFill>
                  <a:srgbClr val="40F4D7"/>
                </a:solidFill>
                <a:latin typeface="Agency FB" panose="020B0503020202020204" pitchFamily="34" charset="0"/>
              </a:endParaRPr>
            </a:p>
          </p:txBody>
        </p:sp>
        <p:grpSp>
          <p:nvGrpSpPr>
            <p:cNvPr id="229" name="组合 228">
              <a:extLst>
                <a:ext uri="{FF2B5EF4-FFF2-40B4-BE49-F238E27FC236}">
                  <a16:creationId xmlns:a16="http://schemas.microsoft.com/office/drawing/2014/main" id="{3E1975A3-6863-6953-2A16-33924E7A2474}"/>
                </a:ext>
              </a:extLst>
            </p:cNvPr>
            <p:cNvGrpSpPr/>
            <p:nvPr/>
          </p:nvGrpSpPr>
          <p:grpSpPr>
            <a:xfrm>
              <a:off x="4185512" y="3443587"/>
              <a:ext cx="1001430" cy="1001414"/>
              <a:chOff x="-4452814" y="1380246"/>
              <a:chExt cx="1227837" cy="1227817"/>
            </a:xfrm>
            <a:solidFill>
              <a:srgbClr val="FDD74A"/>
            </a:solidFill>
          </p:grpSpPr>
          <p:sp>
            <p:nvSpPr>
              <p:cNvPr id="238" name="椭圆 237">
                <a:extLst>
                  <a:ext uri="{FF2B5EF4-FFF2-40B4-BE49-F238E27FC236}">
                    <a16:creationId xmlns:a16="http://schemas.microsoft.com/office/drawing/2014/main" id="{EE2913E7-E55B-2396-88F2-081AC585584B}"/>
                  </a:ext>
                </a:extLst>
              </p:cNvPr>
              <p:cNvSpPr>
                <a:spLocks noChangeAspect="1"/>
              </p:cNvSpPr>
              <p:nvPr/>
            </p:nvSpPr>
            <p:spPr>
              <a:xfrm>
                <a:off x="-4450896" y="1382154"/>
                <a:ext cx="1224000" cy="1224000"/>
              </a:xfrm>
              <a:prstGeom prst="ellipse">
                <a:avLst/>
              </a:prstGeom>
              <a:solidFill>
                <a:srgbClr val="E5BB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39" name="组合 238">
                <a:extLst>
                  <a:ext uri="{FF2B5EF4-FFF2-40B4-BE49-F238E27FC236}">
                    <a16:creationId xmlns:a16="http://schemas.microsoft.com/office/drawing/2014/main" id="{2D4F1D9D-A18C-ADAF-374B-97AFD35E9CF3}"/>
                  </a:ext>
                </a:extLst>
              </p:cNvPr>
              <p:cNvGrpSpPr>
                <a:grpSpLocks/>
              </p:cNvGrpSpPr>
              <p:nvPr/>
            </p:nvGrpSpPr>
            <p:grpSpPr>
              <a:xfrm flipH="1">
                <a:off x="-4452814" y="1380246"/>
                <a:ext cx="1227837" cy="1227817"/>
                <a:chOff x="-6769891" y="2366952"/>
                <a:chExt cx="4800673" cy="4800595"/>
              </a:xfrm>
              <a:grpFill/>
            </p:grpSpPr>
            <p:sp>
              <p:nvSpPr>
                <p:cNvPr id="240" name="任意多边形: 形状 239">
                  <a:extLst>
                    <a:ext uri="{FF2B5EF4-FFF2-40B4-BE49-F238E27FC236}">
                      <a16:creationId xmlns:a16="http://schemas.microsoft.com/office/drawing/2014/main" id="{D0E30FC5-2C94-51A4-12E1-115266CF6027}"/>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241" name="任意多边形: 形状 240">
                  <a:extLst>
                    <a:ext uri="{FF2B5EF4-FFF2-40B4-BE49-F238E27FC236}">
                      <a16:creationId xmlns:a16="http://schemas.microsoft.com/office/drawing/2014/main" id="{D689A34B-217C-72AF-477D-572A549698C6}"/>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242" name="任意多边形: 形状 241">
                  <a:extLst>
                    <a:ext uri="{FF2B5EF4-FFF2-40B4-BE49-F238E27FC236}">
                      <a16:creationId xmlns:a16="http://schemas.microsoft.com/office/drawing/2014/main" id="{E153A7C9-413E-6EB0-E208-D648569D6527}"/>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243" name="任意多边形: 形状 242">
                  <a:extLst>
                    <a:ext uri="{FF2B5EF4-FFF2-40B4-BE49-F238E27FC236}">
                      <a16:creationId xmlns:a16="http://schemas.microsoft.com/office/drawing/2014/main" id="{CA65D81D-9E71-FDCF-82E9-673966162BF6}"/>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244" name="任意多边形: 形状 243">
                  <a:extLst>
                    <a:ext uri="{FF2B5EF4-FFF2-40B4-BE49-F238E27FC236}">
                      <a16:creationId xmlns:a16="http://schemas.microsoft.com/office/drawing/2014/main" id="{6EED59EA-C6A8-A1B2-63AF-0A6A4D6F5B3C}"/>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245" name="任意多边形: 形状 244">
                  <a:extLst>
                    <a:ext uri="{FF2B5EF4-FFF2-40B4-BE49-F238E27FC236}">
                      <a16:creationId xmlns:a16="http://schemas.microsoft.com/office/drawing/2014/main" id="{532873CF-0B04-637A-288D-8FDA5DD92502}"/>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246" name="任意多边形: 形状 245">
                  <a:extLst>
                    <a:ext uri="{FF2B5EF4-FFF2-40B4-BE49-F238E27FC236}">
                      <a16:creationId xmlns:a16="http://schemas.microsoft.com/office/drawing/2014/main" id="{0216664C-91D2-E27C-734D-106990F8AB29}"/>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247" name="任意多边形: 形状 246">
                  <a:extLst>
                    <a:ext uri="{FF2B5EF4-FFF2-40B4-BE49-F238E27FC236}">
                      <a16:creationId xmlns:a16="http://schemas.microsoft.com/office/drawing/2014/main" id="{E396326A-5491-7E1D-96B7-BF0A667B5A02}"/>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248" name="任意多边形: 形状 247">
                  <a:extLst>
                    <a:ext uri="{FF2B5EF4-FFF2-40B4-BE49-F238E27FC236}">
                      <a16:creationId xmlns:a16="http://schemas.microsoft.com/office/drawing/2014/main" id="{D41C8AEF-BB07-B303-5505-5982F1EE5606}"/>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249" name="任意多边形: 形状 248">
                  <a:extLst>
                    <a:ext uri="{FF2B5EF4-FFF2-40B4-BE49-F238E27FC236}">
                      <a16:creationId xmlns:a16="http://schemas.microsoft.com/office/drawing/2014/main" id="{C1A00DFF-E0DD-5BAA-7A25-2AE5BEEEFD8A}"/>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sp>
              <p:nvSpPr>
                <p:cNvPr id="250" name="任意多边形: 形状 249">
                  <a:extLst>
                    <a:ext uri="{FF2B5EF4-FFF2-40B4-BE49-F238E27FC236}">
                      <a16:creationId xmlns:a16="http://schemas.microsoft.com/office/drawing/2014/main" id="{5AC969A0-3431-EE07-1152-FB6671A91B97}"/>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sz="1600"/>
                </a:p>
              </p:txBody>
            </p:sp>
            <p:sp>
              <p:nvSpPr>
                <p:cNvPr id="251" name="任意多边形: 形状 250">
                  <a:extLst>
                    <a:ext uri="{FF2B5EF4-FFF2-40B4-BE49-F238E27FC236}">
                      <a16:creationId xmlns:a16="http://schemas.microsoft.com/office/drawing/2014/main" id="{3C0624BF-0404-AD91-3067-F7E413F44255}"/>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sz="1600"/>
                </a:p>
              </p:txBody>
            </p:sp>
          </p:grpSp>
        </p:grpSp>
        <p:sp>
          <p:nvSpPr>
            <p:cNvPr id="230" name="文本框 229">
              <a:extLst>
                <a:ext uri="{FF2B5EF4-FFF2-40B4-BE49-F238E27FC236}">
                  <a16:creationId xmlns:a16="http://schemas.microsoft.com/office/drawing/2014/main" id="{36C518DF-827F-8DC9-8578-F55D510153C8}"/>
                </a:ext>
              </a:extLst>
            </p:cNvPr>
            <p:cNvSpPr txBox="1"/>
            <p:nvPr/>
          </p:nvSpPr>
          <p:spPr>
            <a:xfrm>
              <a:off x="4122174" y="3651906"/>
              <a:ext cx="1128104" cy="595647"/>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05</a:t>
              </a:r>
              <a:endParaRPr lang="zh-CN" altLang="en-US" sz="2800" b="1">
                <a:solidFill>
                  <a:srgbClr val="4B0E6C"/>
                </a:solidFill>
                <a:latin typeface="Agency FB" panose="020B0503020202020204" pitchFamily="34" charset="0"/>
              </a:endParaRPr>
            </a:p>
          </p:txBody>
        </p:sp>
        <p:grpSp>
          <p:nvGrpSpPr>
            <p:cNvPr id="231" name="组合 230">
              <a:extLst>
                <a:ext uri="{FF2B5EF4-FFF2-40B4-BE49-F238E27FC236}">
                  <a16:creationId xmlns:a16="http://schemas.microsoft.com/office/drawing/2014/main" id="{61D4D5DD-FC3F-3184-9E00-A546D8F38843}"/>
                </a:ext>
              </a:extLst>
            </p:cNvPr>
            <p:cNvGrpSpPr/>
            <p:nvPr/>
          </p:nvGrpSpPr>
          <p:grpSpPr>
            <a:xfrm>
              <a:off x="2197362" y="4001519"/>
              <a:ext cx="528585" cy="699279"/>
              <a:chOff x="-4957765" y="2890450"/>
              <a:chExt cx="3578338" cy="4733881"/>
            </a:xfrm>
          </p:grpSpPr>
          <p:sp>
            <p:nvSpPr>
              <p:cNvPr id="232" name="椭圆 231">
                <a:extLst>
                  <a:ext uri="{FF2B5EF4-FFF2-40B4-BE49-F238E27FC236}">
                    <a16:creationId xmlns:a16="http://schemas.microsoft.com/office/drawing/2014/main" id="{37C00192-E30D-0D8E-BB08-76E875AEE35C}"/>
                  </a:ext>
                </a:extLst>
              </p:cNvPr>
              <p:cNvSpPr/>
              <p:nvPr/>
            </p:nvSpPr>
            <p:spPr>
              <a:xfrm>
                <a:off x="-4545008" y="3734602"/>
                <a:ext cx="2752825" cy="2919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33" name="组合 232">
                <a:extLst>
                  <a:ext uri="{FF2B5EF4-FFF2-40B4-BE49-F238E27FC236}">
                    <a16:creationId xmlns:a16="http://schemas.microsoft.com/office/drawing/2014/main" id="{A2C3037F-1A59-7183-B1D0-22CFDE000131}"/>
                  </a:ext>
                </a:extLst>
              </p:cNvPr>
              <p:cNvGrpSpPr/>
              <p:nvPr/>
            </p:nvGrpSpPr>
            <p:grpSpPr>
              <a:xfrm>
                <a:off x="-4957765" y="2890450"/>
                <a:ext cx="3578338" cy="4733881"/>
                <a:chOff x="-4957765" y="2890450"/>
                <a:chExt cx="3578338" cy="4733881"/>
              </a:xfrm>
              <a:solidFill>
                <a:srgbClr val="2EB9A2"/>
              </a:solidFill>
            </p:grpSpPr>
            <p:sp>
              <p:nvSpPr>
                <p:cNvPr id="234" name="任意多边形: 形状 233">
                  <a:extLst>
                    <a:ext uri="{FF2B5EF4-FFF2-40B4-BE49-F238E27FC236}">
                      <a16:creationId xmlns:a16="http://schemas.microsoft.com/office/drawing/2014/main" id="{9BBC1077-54BB-497F-6369-8427A8459923}"/>
                    </a:ext>
                  </a:extLst>
                </p:cNvPr>
                <p:cNvSpPr/>
                <p:nvPr/>
              </p:nvSpPr>
              <p:spPr>
                <a:xfrm>
                  <a:off x="-4957765" y="2890450"/>
                  <a:ext cx="3578338" cy="4733881"/>
                </a:xfrm>
                <a:custGeom>
                  <a:avLst/>
                  <a:gdLst>
                    <a:gd name="connsiteX0" fmla="*/ 3412373 w 3578338"/>
                    <a:gd name="connsiteY0" fmla="*/ 2572988 h 4733881"/>
                    <a:gd name="connsiteX1" fmla="*/ 3533535 w 3578338"/>
                    <a:gd name="connsiteY1" fmla="*/ 2301617 h 4733881"/>
                    <a:gd name="connsiteX2" fmla="*/ 3336671 w 3578338"/>
                    <a:gd name="connsiteY2" fmla="*/ 1977390 h 4733881"/>
                    <a:gd name="connsiteX3" fmla="*/ 3423467 w 3578338"/>
                    <a:gd name="connsiteY3" fmla="*/ 1678881 h 4733881"/>
                    <a:gd name="connsiteX4" fmla="*/ 2901045 w 3578338"/>
                    <a:gd name="connsiteY4" fmla="*/ 995530 h 4733881"/>
                    <a:gd name="connsiteX5" fmla="*/ 3146091 w 3578338"/>
                    <a:gd name="connsiteY5" fmla="*/ 750484 h 4733881"/>
                    <a:gd name="connsiteX6" fmla="*/ 3199746 w 3578338"/>
                    <a:gd name="connsiteY6" fmla="*/ 485314 h 4733881"/>
                    <a:gd name="connsiteX7" fmla="*/ 3174755 w 3578338"/>
                    <a:gd name="connsiteY7" fmla="*/ 466409 h 4733881"/>
                    <a:gd name="connsiteX8" fmla="*/ 2935793 w 3578338"/>
                    <a:gd name="connsiteY8" fmla="*/ 593194 h 4733881"/>
                    <a:gd name="connsiteX9" fmla="*/ 2759641 w 3578338"/>
                    <a:gd name="connsiteY9" fmla="*/ 919331 h 4733881"/>
                    <a:gd name="connsiteX10" fmla="*/ 2755354 w 3578338"/>
                    <a:gd name="connsiteY10" fmla="*/ 927253 h 4733881"/>
                    <a:gd name="connsiteX11" fmla="*/ 2528599 w 3578338"/>
                    <a:gd name="connsiteY11" fmla="*/ 846197 h 4733881"/>
                    <a:gd name="connsiteX12" fmla="*/ 2530436 w 3578338"/>
                    <a:gd name="connsiteY12" fmla="*/ 832802 h 4733881"/>
                    <a:gd name="connsiteX13" fmla="*/ 2594463 w 3578338"/>
                    <a:gd name="connsiteY13" fmla="*/ 395105 h 4733881"/>
                    <a:gd name="connsiteX14" fmla="*/ 2485352 w 3578338"/>
                    <a:gd name="connsiteY14" fmla="*/ 164676 h 4733881"/>
                    <a:gd name="connsiteX15" fmla="*/ 2456037 w 3578338"/>
                    <a:gd name="connsiteY15" fmla="*/ 164600 h 4733881"/>
                    <a:gd name="connsiteX16" fmla="*/ 2346926 w 3578338"/>
                    <a:gd name="connsiteY16" fmla="*/ 395029 h 4733881"/>
                    <a:gd name="connsiteX17" fmla="*/ 2407891 w 3578338"/>
                    <a:gd name="connsiteY17" fmla="*/ 815042 h 4733881"/>
                    <a:gd name="connsiteX18" fmla="*/ 1847044 w 3578338"/>
                    <a:gd name="connsiteY18" fmla="*/ 746768 h 4733881"/>
                    <a:gd name="connsiteX19" fmla="*/ 1920177 w 3578338"/>
                    <a:gd name="connsiteY19" fmla="*/ 244468 h 4733881"/>
                    <a:gd name="connsiteX20" fmla="*/ 1804943 w 3578338"/>
                    <a:gd name="connsiteY20" fmla="*/ 0 h 4733881"/>
                    <a:gd name="connsiteX21" fmla="*/ 1773255 w 3578338"/>
                    <a:gd name="connsiteY21" fmla="*/ 0 h 4733881"/>
                    <a:gd name="connsiteX22" fmla="*/ 1658021 w 3578338"/>
                    <a:gd name="connsiteY22" fmla="*/ 244468 h 4733881"/>
                    <a:gd name="connsiteX23" fmla="*/ 1731155 w 3578338"/>
                    <a:gd name="connsiteY23" fmla="*/ 746768 h 4733881"/>
                    <a:gd name="connsiteX24" fmla="*/ 1170308 w 3578338"/>
                    <a:gd name="connsiteY24" fmla="*/ 815042 h 4733881"/>
                    <a:gd name="connsiteX25" fmla="*/ 1231273 w 3578338"/>
                    <a:gd name="connsiteY25" fmla="*/ 395029 h 4733881"/>
                    <a:gd name="connsiteX26" fmla="*/ 1122162 w 3578338"/>
                    <a:gd name="connsiteY26" fmla="*/ 164600 h 4733881"/>
                    <a:gd name="connsiteX27" fmla="*/ 1092885 w 3578338"/>
                    <a:gd name="connsiteY27" fmla="*/ 164600 h 4733881"/>
                    <a:gd name="connsiteX28" fmla="*/ 983774 w 3578338"/>
                    <a:gd name="connsiteY28" fmla="*/ 395029 h 4733881"/>
                    <a:gd name="connsiteX29" fmla="*/ 1047800 w 3578338"/>
                    <a:gd name="connsiteY29" fmla="*/ 832726 h 4733881"/>
                    <a:gd name="connsiteX30" fmla="*/ 1049676 w 3578338"/>
                    <a:gd name="connsiteY30" fmla="*/ 846120 h 4733881"/>
                    <a:gd name="connsiteX31" fmla="*/ 822313 w 3578338"/>
                    <a:gd name="connsiteY31" fmla="*/ 927176 h 4733881"/>
                    <a:gd name="connsiteX32" fmla="*/ 818027 w 3578338"/>
                    <a:gd name="connsiteY32" fmla="*/ 919254 h 4733881"/>
                    <a:gd name="connsiteX33" fmla="*/ 641875 w 3578338"/>
                    <a:gd name="connsiteY33" fmla="*/ 593117 h 4733881"/>
                    <a:gd name="connsiteX34" fmla="*/ 403530 w 3578338"/>
                    <a:gd name="connsiteY34" fmla="*/ 466332 h 4733881"/>
                    <a:gd name="connsiteX35" fmla="*/ 378539 w 3578338"/>
                    <a:gd name="connsiteY35" fmla="*/ 485238 h 4733881"/>
                    <a:gd name="connsiteX36" fmla="*/ 431582 w 3578338"/>
                    <a:gd name="connsiteY36" fmla="*/ 750407 h 4733881"/>
                    <a:gd name="connsiteX37" fmla="*/ 677235 w 3578338"/>
                    <a:gd name="connsiteY37" fmla="*/ 995454 h 4733881"/>
                    <a:gd name="connsiteX38" fmla="*/ 154813 w 3578338"/>
                    <a:gd name="connsiteY38" fmla="*/ 1678843 h 4733881"/>
                    <a:gd name="connsiteX39" fmla="*/ 262885 w 3578338"/>
                    <a:gd name="connsiteY39" fmla="*/ 2011907 h 4733881"/>
                    <a:gd name="connsiteX40" fmla="*/ 119827 w 3578338"/>
                    <a:gd name="connsiteY40" fmla="*/ 2301609 h 4733881"/>
                    <a:gd name="connsiteX41" fmla="*/ 200959 w 3578338"/>
                    <a:gd name="connsiteY41" fmla="*/ 2531077 h 4733881"/>
                    <a:gd name="connsiteX42" fmla="*/ 0 w 3578338"/>
                    <a:gd name="connsiteY42" fmla="*/ 3012058 h 4733881"/>
                    <a:gd name="connsiteX43" fmla="*/ 168844 w 3578338"/>
                    <a:gd name="connsiteY43" fmla="*/ 3453998 h 4733881"/>
                    <a:gd name="connsiteX44" fmla="*/ 280404 w 3578338"/>
                    <a:gd name="connsiteY44" fmla="*/ 4112973 h 4733881"/>
                    <a:gd name="connsiteX45" fmla="*/ 306007 w 3578338"/>
                    <a:gd name="connsiteY45" fmla="*/ 4194029 h 4733881"/>
                    <a:gd name="connsiteX46" fmla="*/ 401720 w 3578338"/>
                    <a:gd name="connsiteY46" fmla="*/ 4332414 h 4733881"/>
                    <a:gd name="connsiteX47" fmla="*/ 685191 w 3578338"/>
                    <a:gd name="connsiteY47" fmla="*/ 4423841 h 4733881"/>
                    <a:gd name="connsiteX48" fmla="*/ 693113 w 3578338"/>
                    <a:gd name="connsiteY48" fmla="*/ 4361651 h 4733881"/>
                    <a:gd name="connsiteX49" fmla="*/ 516882 w 3578338"/>
                    <a:gd name="connsiteY49" fmla="*/ 4233681 h 4733881"/>
                    <a:gd name="connsiteX50" fmla="*/ 494953 w 3578338"/>
                    <a:gd name="connsiteY50" fmla="*/ 4142254 h 4733881"/>
                    <a:gd name="connsiteX51" fmla="*/ 555305 w 3578338"/>
                    <a:gd name="connsiteY51" fmla="*/ 3768581 h 4733881"/>
                    <a:gd name="connsiteX52" fmla="*/ 1303905 w 3578338"/>
                    <a:gd name="connsiteY52" fmla="*/ 4017908 h 4733881"/>
                    <a:gd name="connsiteX53" fmla="*/ 1303905 w 3578338"/>
                    <a:gd name="connsiteY53" fmla="*/ 4349522 h 4733881"/>
                    <a:gd name="connsiteX54" fmla="*/ 913165 w 3578338"/>
                    <a:gd name="connsiteY54" fmla="*/ 4621393 h 4733881"/>
                    <a:gd name="connsiteX55" fmla="*/ 1694066 w 3578338"/>
                    <a:gd name="connsiteY55" fmla="*/ 4621393 h 4733881"/>
                    <a:gd name="connsiteX56" fmla="*/ 1562990 w 3578338"/>
                    <a:gd name="connsiteY56" fmla="*/ 4418406 h 4733881"/>
                    <a:gd name="connsiteX57" fmla="*/ 1562990 w 3578338"/>
                    <a:gd name="connsiteY57" fmla="*/ 4048368 h 4733881"/>
                    <a:gd name="connsiteX58" fmla="*/ 1789167 w 3578338"/>
                    <a:gd name="connsiteY58" fmla="*/ 4056902 h 4733881"/>
                    <a:gd name="connsiteX59" fmla="*/ 2015344 w 3578338"/>
                    <a:gd name="connsiteY59" fmla="*/ 4048368 h 4733881"/>
                    <a:gd name="connsiteX60" fmla="*/ 2015344 w 3578338"/>
                    <a:gd name="connsiteY60" fmla="*/ 4418406 h 4733881"/>
                    <a:gd name="connsiteX61" fmla="*/ 1884229 w 3578338"/>
                    <a:gd name="connsiteY61" fmla="*/ 4621393 h 4733881"/>
                    <a:gd name="connsiteX62" fmla="*/ 2664522 w 3578338"/>
                    <a:gd name="connsiteY62" fmla="*/ 4621393 h 4733881"/>
                    <a:gd name="connsiteX63" fmla="*/ 2274400 w 3578338"/>
                    <a:gd name="connsiteY63" fmla="*/ 4349522 h 4733881"/>
                    <a:gd name="connsiteX64" fmla="*/ 2274400 w 3578338"/>
                    <a:gd name="connsiteY64" fmla="*/ 4017908 h 4733881"/>
                    <a:gd name="connsiteX65" fmla="*/ 3022392 w 3578338"/>
                    <a:gd name="connsiteY65" fmla="*/ 3768581 h 4733881"/>
                    <a:gd name="connsiteX66" fmla="*/ 3083357 w 3578338"/>
                    <a:gd name="connsiteY66" fmla="*/ 4142254 h 4733881"/>
                    <a:gd name="connsiteX67" fmla="*/ 3060816 w 3578338"/>
                    <a:gd name="connsiteY67" fmla="*/ 4233681 h 4733881"/>
                    <a:gd name="connsiteX68" fmla="*/ 2885231 w 3578338"/>
                    <a:gd name="connsiteY68" fmla="*/ 4361690 h 4733881"/>
                    <a:gd name="connsiteX69" fmla="*/ 2893153 w 3578338"/>
                    <a:gd name="connsiteY69" fmla="*/ 4423880 h 4733881"/>
                    <a:gd name="connsiteX70" fmla="*/ 3176006 w 3578338"/>
                    <a:gd name="connsiteY70" fmla="*/ 4332453 h 4733881"/>
                    <a:gd name="connsiteX71" fmla="*/ 3272332 w 3578338"/>
                    <a:gd name="connsiteY71" fmla="*/ 4194068 h 4733881"/>
                    <a:gd name="connsiteX72" fmla="*/ 3297935 w 3578338"/>
                    <a:gd name="connsiteY72" fmla="*/ 4113012 h 4733881"/>
                    <a:gd name="connsiteX73" fmla="*/ 3409495 w 3578338"/>
                    <a:gd name="connsiteY73" fmla="*/ 3454037 h 4733881"/>
                    <a:gd name="connsiteX74" fmla="*/ 3578339 w 3578338"/>
                    <a:gd name="connsiteY74" fmla="*/ 3012098 h 4733881"/>
                    <a:gd name="connsiteX75" fmla="*/ 3412365 w 3578338"/>
                    <a:gd name="connsiteY75" fmla="*/ 2572989 h 4733881"/>
                    <a:gd name="connsiteX76" fmla="*/ 2374954 w 3578338"/>
                    <a:gd name="connsiteY76" fmla="*/ 1242340 h 4733881"/>
                    <a:gd name="connsiteX77" fmla="*/ 2894320 w 3578338"/>
                    <a:gd name="connsiteY77" fmla="*/ 1761128 h 4733881"/>
                    <a:gd name="connsiteX78" fmla="*/ 2868105 w 3578338"/>
                    <a:gd name="connsiteY78" fmla="*/ 1923888 h 4733881"/>
                    <a:gd name="connsiteX79" fmla="*/ 2374917 w 3578338"/>
                    <a:gd name="connsiteY79" fmla="*/ 1832461 h 4733881"/>
                    <a:gd name="connsiteX80" fmla="*/ 1882345 w 3578338"/>
                    <a:gd name="connsiteY80" fmla="*/ 1923888 h 4733881"/>
                    <a:gd name="connsiteX81" fmla="*/ 1856130 w 3578338"/>
                    <a:gd name="connsiteY81" fmla="*/ 1761128 h 4733881"/>
                    <a:gd name="connsiteX82" fmla="*/ 2374958 w 3578338"/>
                    <a:gd name="connsiteY82" fmla="*/ 1242340 h 4733881"/>
                    <a:gd name="connsiteX83" fmla="*/ 1202628 w 3578338"/>
                    <a:gd name="connsiteY83" fmla="*/ 1242340 h 4733881"/>
                    <a:gd name="connsiteX84" fmla="*/ 1721994 w 3578338"/>
                    <a:gd name="connsiteY84" fmla="*/ 1761128 h 4733881"/>
                    <a:gd name="connsiteX85" fmla="*/ 1695779 w 3578338"/>
                    <a:gd name="connsiteY85" fmla="*/ 1923888 h 4733881"/>
                    <a:gd name="connsiteX86" fmla="*/ 1202630 w 3578338"/>
                    <a:gd name="connsiteY86" fmla="*/ 1832461 h 4733881"/>
                    <a:gd name="connsiteX87" fmla="*/ 710059 w 3578338"/>
                    <a:gd name="connsiteY87" fmla="*/ 1923888 h 4733881"/>
                    <a:gd name="connsiteX88" fmla="*/ 683882 w 3578338"/>
                    <a:gd name="connsiteY88" fmla="*/ 1761128 h 4733881"/>
                    <a:gd name="connsiteX89" fmla="*/ 1202631 w 3578338"/>
                    <a:gd name="connsiteY89" fmla="*/ 1242340 h 4733881"/>
                    <a:gd name="connsiteX90" fmla="*/ 971591 w 3578338"/>
                    <a:gd name="connsiteY90" fmla="*/ 2885810 h 4733881"/>
                    <a:gd name="connsiteX91" fmla="*/ 1789075 w 3578338"/>
                    <a:gd name="connsiteY91" fmla="*/ 2123201 h 4733881"/>
                    <a:gd name="connsiteX92" fmla="*/ 2606558 w 3578338"/>
                    <a:gd name="connsiteY92" fmla="*/ 2885810 h 47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78338" h="4733881">
                      <a:moveTo>
                        <a:pt x="3412373" y="2572988"/>
                      </a:moveTo>
                      <a:cubicBezTo>
                        <a:pt x="3486617" y="2506054"/>
                        <a:pt x="3533535" y="2409424"/>
                        <a:pt x="3533535" y="2301617"/>
                      </a:cubicBezTo>
                      <a:cubicBezTo>
                        <a:pt x="3533535" y="2160587"/>
                        <a:pt x="3453588" y="2038436"/>
                        <a:pt x="3336671" y="1977390"/>
                      </a:cubicBezTo>
                      <a:cubicBezTo>
                        <a:pt x="3392239" y="1883514"/>
                        <a:pt x="3423467" y="1783318"/>
                        <a:pt x="3423467" y="1678881"/>
                      </a:cubicBezTo>
                      <a:cubicBezTo>
                        <a:pt x="3423467" y="1408852"/>
                        <a:pt x="3222283" y="1165599"/>
                        <a:pt x="2901045" y="995530"/>
                      </a:cubicBezTo>
                      <a:lnTo>
                        <a:pt x="3146091" y="750484"/>
                      </a:lnTo>
                      <a:cubicBezTo>
                        <a:pt x="3242416" y="654158"/>
                        <a:pt x="3266184" y="535290"/>
                        <a:pt x="3199746" y="485314"/>
                      </a:cubicBezTo>
                      <a:lnTo>
                        <a:pt x="3174755" y="466409"/>
                      </a:lnTo>
                      <a:cubicBezTo>
                        <a:pt x="3107706" y="417040"/>
                        <a:pt x="3000396" y="473718"/>
                        <a:pt x="2935793" y="593194"/>
                      </a:cubicBezTo>
                      <a:lnTo>
                        <a:pt x="2759641" y="919331"/>
                      </a:lnTo>
                      <a:lnTo>
                        <a:pt x="2755354" y="927253"/>
                      </a:lnTo>
                      <a:cubicBezTo>
                        <a:pt x="2684019" y="896789"/>
                        <a:pt x="2608436" y="869350"/>
                        <a:pt x="2528599" y="846197"/>
                      </a:cubicBezTo>
                      <a:lnTo>
                        <a:pt x="2530436" y="832802"/>
                      </a:lnTo>
                      <a:lnTo>
                        <a:pt x="2594463" y="395105"/>
                      </a:lnTo>
                      <a:cubicBezTo>
                        <a:pt x="2612756" y="268320"/>
                        <a:pt x="2564000" y="164676"/>
                        <a:pt x="2485352" y="164676"/>
                      </a:cubicBezTo>
                      <a:lnTo>
                        <a:pt x="2456037" y="164600"/>
                      </a:lnTo>
                      <a:cubicBezTo>
                        <a:pt x="2377392" y="164600"/>
                        <a:pt x="2328028" y="268234"/>
                        <a:pt x="2346926" y="395029"/>
                      </a:cubicBezTo>
                      <a:lnTo>
                        <a:pt x="2407891" y="815042"/>
                      </a:lnTo>
                      <a:cubicBezTo>
                        <a:pt x="2234148" y="774207"/>
                        <a:pt x="2044554" y="751016"/>
                        <a:pt x="1847044" y="746768"/>
                      </a:cubicBezTo>
                      <a:lnTo>
                        <a:pt x="1920177" y="244468"/>
                      </a:lnTo>
                      <a:cubicBezTo>
                        <a:pt x="1939695" y="110365"/>
                        <a:pt x="1887877" y="0"/>
                        <a:pt x="1804943" y="0"/>
                      </a:cubicBezTo>
                      <a:lnTo>
                        <a:pt x="1773255" y="0"/>
                      </a:lnTo>
                      <a:cubicBezTo>
                        <a:pt x="1690363" y="0"/>
                        <a:pt x="1637937" y="110335"/>
                        <a:pt x="1658021" y="244468"/>
                      </a:cubicBezTo>
                      <a:lnTo>
                        <a:pt x="1731155" y="746768"/>
                      </a:lnTo>
                      <a:cubicBezTo>
                        <a:pt x="1533027" y="751054"/>
                        <a:pt x="1344050" y="774207"/>
                        <a:pt x="1170308" y="815042"/>
                      </a:cubicBezTo>
                      <a:lnTo>
                        <a:pt x="1231273" y="395029"/>
                      </a:lnTo>
                      <a:cubicBezTo>
                        <a:pt x="1249566" y="268244"/>
                        <a:pt x="1200809" y="164600"/>
                        <a:pt x="1122162" y="164600"/>
                      </a:cubicBezTo>
                      <a:lnTo>
                        <a:pt x="1092885" y="164600"/>
                      </a:lnTo>
                      <a:cubicBezTo>
                        <a:pt x="1014241" y="164600"/>
                        <a:pt x="964875" y="268234"/>
                        <a:pt x="983774" y="395029"/>
                      </a:cubicBezTo>
                      <a:lnTo>
                        <a:pt x="1047800" y="832726"/>
                      </a:lnTo>
                      <a:lnTo>
                        <a:pt x="1049676" y="846120"/>
                      </a:lnTo>
                      <a:cubicBezTo>
                        <a:pt x="969807" y="869274"/>
                        <a:pt x="894225" y="896714"/>
                        <a:pt x="822313" y="927176"/>
                      </a:cubicBezTo>
                      <a:lnTo>
                        <a:pt x="818027" y="919254"/>
                      </a:lnTo>
                      <a:lnTo>
                        <a:pt x="641875" y="593117"/>
                      </a:lnTo>
                      <a:cubicBezTo>
                        <a:pt x="577274" y="473641"/>
                        <a:pt x="469964" y="416965"/>
                        <a:pt x="403530" y="466332"/>
                      </a:cubicBezTo>
                      <a:lnTo>
                        <a:pt x="378539" y="485238"/>
                      </a:lnTo>
                      <a:cubicBezTo>
                        <a:pt x="311489" y="535219"/>
                        <a:pt x="335868" y="654082"/>
                        <a:pt x="431582" y="750407"/>
                      </a:cubicBezTo>
                      <a:lnTo>
                        <a:pt x="677235" y="995454"/>
                      </a:lnTo>
                      <a:cubicBezTo>
                        <a:pt x="355958" y="1165561"/>
                        <a:pt x="154813" y="1408805"/>
                        <a:pt x="154813" y="1678843"/>
                      </a:cubicBezTo>
                      <a:cubicBezTo>
                        <a:pt x="154813" y="1796184"/>
                        <a:pt x="193542" y="1908312"/>
                        <a:pt x="262885" y="2011907"/>
                      </a:cubicBezTo>
                      <a:cubicBezTo>
                        <a:pt x="176012" y="2078765"/>
                        <a:pt x="119827" y="2183514"/>
                        <a:pt x="119827" y="2301609"/>
                      </a:cubicBezTo>
                      <a:cubicBezTo>
                        <a:pt x="119827" y="2388558"/>
                        <a:pt x="150290" y="2468317"/>
                        <a:pt x="200959" y="2531077"/>
                      </a:cubicBezTo>
                      <a:cubicBezTo>
                        <a:pt x="72793" y="2674978"/>
                        <a:pt x="0" y="2838384"/>
                        <a:pt x="0" y="3012058"/>
                      </a:cubicBezTo>
                      <a:cubicBezTo>
                        <a:pt x="0" y="3170537"/>
                        <a:pt x="60965" y="3319904"/>
                        <a:pt x="168844" y="3453998"/>
                      </a:cubicBezTo>
                      <a:cubicBezTo>
                        <a:pt x="210903" y="3703942"/>
                        <a:pt x="277955" y="4103822"/>
                        <a:pt x="280404" y="4112973"/>
                      </a:cubicBezTo>
                      <a:cubicBezTo>
                        <a:pt x="286489" y="4141025"/>
                        <a:pt x="294411" y="4167853"/>
                        <a:pt x="306007" y="4194029"/>
                      </a:cubicBezTo>
                      <a:cubicBezTo>
                        <a:pt x="327362" y="4245847"/>
                        <a:pt x="360887" y="4295214"/>
                        <a:pt x="401720" y="4332414"/>
                      </a:cubicBezTo>
                      <a:cubicBezTo>
                        <a:pt x="487674" y="4406772"/>
                        <a:pt x="594371" y="4428127"/>
                        <a:pt x="685191" y="4423841"/>
                      </a:cubicBezTo>
                      <a:cubicBezTo>
                        <a:pt x="793684" y="4414082"/>
                        <a:pt x="786993" y="4385417"/>
                        <a:pt x="693113" y="4361651"/>
                      </a:cubicBezTo>
                      <a:cubicBezTo>
                        <a:pt x="612592" y="4337923"/>
                        <a:pt x="546763" y="4290392"/>
                        <a:pt x="516882" y="4233681"/>
                      </a:cubicBezTo>
                      <a:cubicBezTo>
                        <a:pt x="502262" y="4204404"/>
                        <a:pt x="496139" y="4173941"/>
                        <a:pt x="494953" y="4142254"/>
                      </a:cubicBezTo>
                      <a:cubicBezTo>
                        <a:pt x="494953" y="4131882"/>
                        <a:pt x="523617" y="3958753"/>
                        <a:pt x="555305" y="3768581"/>
                      </a:cubicBezTo>
                      <a:cubicBezTo>
                        <a:pt x="763798" y="3884422"/>
                        <a:pt x="1019219" y="3970951"/>
                        <a:pt x="1303905" y="4017908"/>
                      </a:cubicBezTo>
                      <a:lnTo>
                        <a:pt x="1303905" y="4349522"/>
                      </a:lnTo>
                      <a:cubicBezTo>
                        <a:pt x="1088103" y="4349522"/>
                        <a:pt x="913165" y="4471448"/>
                        <a:pt x="913165" y="4621393"/>
                      </a:cubicBezTo>
                      <a:cubicBezTo>
                        <a:pt x="913165" y="4771378"/>
                        <a:pt x="1694066" y="4771378"/>
                        <a:pt x="1694066" y="4621393"/>
                      </a:cubicBezTo>
                      <a:cubicBezTo>
                        <a:pt x="1694066" y="4540911"/>
                        <a:pt x="1643473" y="4468391"/>
                        <a:pt x="1562990" y="4418406"/>
                      </a:cubicBezTo>
                      <a:lnTo>
                        <a:pt x="1562990" y="4048368"/>
                      </a:lnTo>
                      <a:cubicBezTo>
                        <a:pt x="1637348" y="4053840"/>
                        <a:pt x="1712357" y="4056902"/>
                        <a:pt x="1789167" y="4056902"/>
                      </a:cubicBezTo>
                      <a:cubicBezTo>
                        <a:pt x="1865977" y="4056902"/>
                        <a:pt x="1940944" y="4053840"/>
                        <a:pt x="2015344" y="4048368"/>
                      </a:cubicBezTo>
                      <a:lnTo>
                        <a:pt x="2015344" y="4418406"/>
                      </a:lnTo>
                      <a:cubicBezTo>
                        <a:pt x="1934823" y="4468387"/>
                        <a:pt x="1884229" y="4540909"/>
                        <a:pt x="1884229" y="4621393"/>
                      </a:cubicBezTo>
                      <a:cubicBezTo>
                        <a:pt x="1884229" y="4771378"/>
                        <a:pt x="2664522" y="4771378"/>
                        <a:pt x="2664522" y="4621393"/>
                      </a:cubicBezTo>
                      <a:cubicBezTo>
                        <a:pt x="2664522" y="4471448"/>
                        <a:pt x="2490162" y="4349522"/>
                        <a:pt x="2274400" y="4349522"/>
                      </a:cubicBezTo>
                      <a:lnTo>
                        <a:pt x="2274400" y="4017908"/>
                      </a:lnTo>
                      <a:cubicBezTo>
                        <a:pt x="2559095" y="3970951"/>
                        <a:pt x="2814507" y="3884422"/>
                        <a:pt x="3022392" y="3768581"/>
                      </a:cubicBezTo>
                      <a:cubicBezTo>
                        <a:pt x="3054080" y="3958783"/>
                        <a:pt x="3083357" y="4131918"/>
                        <a:pt x="3083357" y="4142254"/>
                      </a:cubicBezTo>
                      <a:cubicBezTo>
                        <a:pt x="3082132" y="4173942"/>
                        <a:pt x="3076047" y="4204443"/>
                        <a:pt x="3060816" y="4233681"/>
                      </a:cubicBezTo>
                      <a:cubicBezTo>
                        <a:pt x="3030965" y="4290359"/>
                        <a:pt x="2965715" y="4337932"/>
                        <a:pt x="2885231" y="4361690"/>
                      </a:cubicBezTo>
                      <a:cubicBezTo>
                        <a:pt x="2791355" y="4385456"/>
                        <a:pt x="2784654" y="4414121"/>
                        <a:pt x="2893153" y="4423880"/>
                      </a:cubicBezTo>
                      <a:cubicBezTo>
                        <a:pt x="2983968" y="4428166"/>
                        <a:pt x="3090056" y="4406811"/>
                        <a:pt x="3176006" y="4332453"/>
                      </a:cubicBezTo>
                      <a:cubicBezTo>
                        <a:pt x="3217453" y="4295254"/>
                        <a:pt x="3250365" y="4245886"/>
                        <a:pt x="3272332" y="4194068"/>
                      </a:cubicBezTo>
                      <a:cubicBezTo>
                        <a:pt x="3283928" y="4167853"/>
                        <a:pt x="3291850" y="4141025"/>
                        <a:pt x="3297935" y="4113012"/>
                      </a:cubicBezTo>
                      <a:cubicBezTo>
                        <a:pt x="3300384" y="4103866"/>
                        <a:pt x="3367434" y="3703982"/>
                        <a:pt x="3409495" y="3454037"/>
                      </a:cubicBezTo>
                      <a:cubicBezTo>
                        <a:pt x="3516764" y="3319933"/>
                        <a:pt x="3578339" y="3170566"/>
                        <a:pt x="3578339" y="3012098"/>
                      </a:cubicBezTo>
                      <a:cubicBezTo>
                        <a:pt x="3578300" y="2855039"/>
                        <a:pt x="3518561" y="2706436"/>
                        <a:pt x="3412365" y="2572989"/>
                      </a:cubicBezTo>
                      <a:close/>
                      <a:moveTo>
                        <a:pt x="2374954" y="1242340"/>
                      </a:moveTo>
                      <a:cubicBezTo>
                        <a:pt x="2662098" y="1242340"/>
                        <a:pt x="2894320" y="1474601"/>
                        <a:pt x="2894320" y="1761128"/>
                      </a:cubicBezTo>
                      <a:cubicBezTo>
                        <a:pt x="2894320" y="1817806"/>
                        <a:pt x="2884561" y="1872688"/>
                        <a:pt x="2868105" y="1923888"/>
                      </a:cubicBezTo>
                      <a:cubicBezTo>
                        <a:pt x="2735236" y="1867209"/>
                        <a:pt x="2563326" y="1832461"/>
                        <a:pt x="2374917" y="1832461"/>
                      </a:cubicBezTo>
                      <a:cubicBezTo>
                        <a:pt x="2187164" y="1832461"/>
                        <a:pt x="2015254" y="1867210"/>
                        <a:pt x="1882345" y="1923888"/>
                      </a:cubicBezTo>
                      <a:cubicBezTo>
                        <a:pt x="1865889" y="1872682"/>
                        <a:pt x="1856130" y="1817804"/>
                        <a:pt x="1856130" y="1761128"/>
                      </a:cubicBezTo>
                      <a:cubicBezTo>
                        <a:pt x="1856169" y="1474601"/>
                        <a:pt x="2088431" y="1242340"/>
                        <a:pt x="2374958" y="1242340"/>
                      </a:cubicBezTo>
                      <a:close/>
                      <a:moveTo>
                        <a:pt x="1202628" y="1242340"/>
                      </a:moveTo>
                      <a:cubicBezTo>
                        <a:pt x="1489772" y="1242340"/>
                        <a:pt x="1721994" y="1474601"/>
                        <a:pt x="1721994" y="1761128"/>
                      </a:cubicBezTo>
                      <a:cubicBezTo>
                        <a:pt x="1721994" y="1817806"/>
                        <a:pt x="1712235" y="1872688"/>
                        <a:pt x="1695779" y="1923888"/>
                      </a:cubicBezTo>
                      <a:cubicBezTo>
                        <a:pt x="1562910" y="1867209"/>
                        <a:pt x="1390999" y="1832461"/>
                        <a:pt x="1202630" y="1832461"/>
                      </a:cubicBezTo>
                      <a:cubicBezTo>
                        <a:pt x="1014877" y="1832461"/>
                        <a:pt x="842967" y="1867210"/>
                        <a:pt x="710059" y="1923888"/>
                      </a:cubicBezTo>
                      <a:cubicBezTo>
                        <a:pt x="693028" y="1872682"/>
                        <a:pt x="683882" y="1817804"/>
                        <a:pt x="683882" y="1761128"/>
                      </a:cubicBezTo>
                      <a:cubicBezTo>
                        <a:pt x="683882" y="1474601"/>
                        <a:pt x="916143" y="1242340"/>
                        <a:pt x="1202631" y="1242340"/>
                      </a:cubicBezTo>
                      <a:close/>
                      <a:moveTo>
                        <a:pt x="971591" y="2885810"/>
                      </a:moveTo>
                      <a:cubicBezTo>
                        <a:pt x="1001480" y="2459713"/>
                        <a:pt x="1355669" y="2123201"/>
                        <a:pt x="1789075" y="2123201"/>
                      </a:cubicBezTo>
                      <a:cubicBezTo>
                        <a:pt x="2222481" y="2123201"/>
                        <a:pt x="2576677" y="2459713"/>
                        <a:pt x="2606558" y="2885810"/>
                      </a:cubicBezTo>
                      <a:close/>
                    </a:path>
                  </a:pathLst>
                </a:custGeom>
                <a:solidFill>
                  <a:srgbClr val="E7BD2B"/>
                </a:solidFill>
                <a:ln w="9797" cap="flat">
                  <a:noFill/>
                  <a:prstDash val="solid"/>
                  <a:miter/>
                </a:ln>
              </p:spPr>
              <p:txBody>
                <a:bodyPr rtlCol="0" anchor="ctr"/>
                <a:lstStyle/>
                <a:p>
                  <a:endParaRPr lang="zh-CN" altLang="en-US" sz="1600"/>
                </a:p>
              </p:txBody>
            </p:sp>
            <p:sp>
              <p:nvSpPr>
                <p:cNvPr id="235" name="任意多边形: 形状 234">
                  <a:extLst>
                    <a:ext uri="{FF2B5EF4-FFF2-40B4-BE49-F238E27FC236}">
                      <a16:creationId xmlns:a16="http://schemas.microsoft.com/office/drawing/2014/main" id="{4118B365-7E59-84F1-6C73-682D5A879E10}"/>
                    </a:ext>
                  </a:extLst>
                </p:cNvPr>
                <p:cNvSpPr/>
                <p:nvPr/>
              </p:nvSpPr>
              <p:spPr>
                <a:xfrm>
                  <a:off x="-2727799" y="4388887"/>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7"/>
                        <a:pt x="290779" y="145693"/>
                      </a:cubicBezTo>
                      <a:cubicBezTo>
                        <a:pt x="290779" y="65212"/>
                        <a:pt x="225568" y="0"/>
                        <a:pt x="145086" y="0"/>
                      </a:cubicBezTo>
                      <a:cubicBezTo>
                        <a:pt x="65217" y="0"/>
                        <a:pt x="0" y="65212"/>
                        <a:pt x="0" y="145693"/>
                      </a:cubicBezTo>
                      <a:cubicBezTo>
                        <a:pt x="0" y="225563"/>
                        <a:pt x="65212" y="290779"/>
                        <a:pt x="145086" y="290779"/>
                      </a:cubicBezTo>
                      <a:close/>
                    </a:path>
                  </a:pathLst>
                </a:custGeom>
                <a:solidFill>
                  <a:schemeClr val="tx1"/>
                </a:solidFill>
                <a:ln w="9797" cap="flat">
                  <a:noFill/>
                  <a:prstDash val="solid"/>
                  <a:miter/>
                </a:ln>
              </p:spPr>
              <p:txBody>
                <a:bodyPr rtlCol="0" anchor="ctr"/>
                <a:lstStyle/>
                <a:p>
                  <a:endParaRPr lang="zh-CN" altLang="en-US" sz="1600"/>
                </a:p>
              </p:txBody>
            </p:sp>
            <p:sp>
              <p:nvSpPr>
                <p:cNvPr id="236" name="任意多边形: 形状 235">
                  <a:extLst>
                    <a:ext uri="{FF2B5EF4-FFF2-40B4-BE49-F238E27FC236}">
                      <a16:creationId xmlns:a16="http://schemas.microsoft.com/office/drawing/2014/main" id="{D840A8D0-F30C-7A6D-218B-3798EDAE49D5}"/>
                    </a:ext>
                  </a:extLst>
                </p:cNvPr>
                <p:cNvSpPr/>
                <p:nvPr/>
              </p:nvSpPr>
              <p:spPr>
                <a:xfrm>
                  <a:off x="-3795257" y="5174618"/>
                  <a:ext cx="1252760" cy="383195"/>
                </a:xfrm>
                <a:custGeom>
                  <a:avLst/>
                  <a:gdLst>
                    <a:gd name="connsiteX0" fmla="*/ 626674 w 1252760"/>
                    <a:gd name="connsiteY0" fmla="*/ 0 h 383195"/>
                    <a:gd name="connsiteX1" fmla="*/ 0 w 1252760"/>
                    <a:gd name="connsiteY1" fmla="*/ 383196 h 383195"/>
                    <a:gd name="connsiteX2" fmla="*/ 1252761 w 1252760"/>
                    <a:gd name="connsiteY2" fmla="*/ 383196 h 383195"/>
                    <a:gd name="connsiteX3" fmla="*/ 626704 w 1252760"/>
                    <a:gd name="connsiteY3" fmla="*/ 0 h 383195"/>
                  </a:gdLst>
                  <a:ahLst/>
                  <a:cxnLst>
                    <a:cxn ang="0">
                      <a:pos x="connsiteX0" y="connsiteY0"/>
                    </a:cxn>
                    <a:cxn ang="0">
                      <a:pos x="connsiteX1" y="connsiteY1"/>
                    </a:cxn>
                    <a:cxn ang="0">
                      <a:pos x="connsiteX2" y="connsiteY2"/>
                    </a:cxn>
                    <a:cxn ang="0">
                      <a:pos x="connsiteX3" y="connsiteY3"/>
                    </a:cxn>
                  </a:cxnLst>
                  <a:rect l="l" t="t" r="r" b="b"/>
                  <a:pathLst>
                    <a:path w="1252760" h="383195">
                      <a:moveTo>
                        <a:pt x="626674" y="0"/>
                      </a:moveTo>
                      <a:cubicBezTo>
                        <a:pt x="337737" y="0"/>
                        <a:pt x="92652" y="160046"/>
                        <a:pt x="0" y="383196"/>
                      </a:cubicBezTo>
                      <a:cubicBezTo>
                        <a:pt x="159703" y="241676"/>
                        <a:pt x="1093557" y="241676"/>
                        <a:pt x="1252761" y="383196"/>
                      </a:cubicBezTo>
                      <a:cubicBezTo>
                        <a:pt x="1160109" y="160046"/>
                        <a:pt x="915024" y="0"/>
                        <a:pt x="626704" y="0"/>
                      </a:cubicBezTo>
                      <a:close/>
                    </a:path>
                  </a:pathLst>
                </a:custGeom>
                <a:solidFill>
                  <a:schemeClr val="tx1"/>
                </a:solidFill>
                <a:ln w="9797" cap="flat">
                  <a:noFill/>
                  <a:prstDash val="solid"/>
                  <a:miter/>
                </a:ln>
              </p:spPr>
              <p:txBody>
                <a:bodyPr rtlCol="0" anchor="ctr"/>
                <a:lstStyle/>
                <a:p>
                  <a:endParaRPr lang="zh-CN" altLang="en-US" sz="1600"/>
                </a:p>
              </p:txBody>
            </p:sp>
            <p:sp>
              <p:nvSpPr>
                <p:cNvPr id="237" name="任意多边形: 形状 236">
                  <a:extLst>
                    <a:ext uri="{FF2B5EF4-FFF2-40B4-BE49-F238E27FC236}">
                      <a16:creationId xmlns:a16="http://schemas.microsoft.com/office/drawing/2014/main" id="{510C0BD6-13AD-B471-4BCE-4CB48B6BA0E2}"/>
                    </a:ext>
                  </a:extLst>
                </p:cNvPr>
                <p:cNvSpPr/>
                <p:nvPr/>
              </p:nvSpPr>
              <p:spPr>
                <a:xfrm>
                  <a:off x="-3900125" y="4205974"/>
                  <a:ext cx="290779" cy="290779"/>
                </a:xfrm>
                <a:custGeom>
                  <a:avLst/>
                  <a:gdLst>
                    <a:gd name="connsiteX0" fmla="*/ 145086 w 290779"/>
                    <a:gd name="connsiteY0" fmla="*/ 290779 h 290779"/>
                    <a:gd name="connsiteX1" fmla="*/ 290779 w 290779"/>
                    <a:gd name="connsiteY1" fmla="*/ 145693 h 290779"/>
                    <a:gd name="connsiteX2" fmla="*/ 145086 w 290779"/>
                    <a:gd name="connsiteY2" fmla="*/ 0 h 290779"/>
                    <a:gd name="connsiteX3" fmla="*/ 0 w 290779"/>
                    <a:gd name="connsiteY3" fmla="*/ 145693 h 290779"/>
                    <a:gd name="connsiteX4" fmla="*/ 145086 w 290779"/>
                    <a:gd name="connsiteY4" fmla="*/ 290779 h 29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79" h="290779">
                      <a:moveTo>
                        <a:pt x="145086" y="290779"/>
                      </a:moveTo>
                      <a:cubicBezTo>
                        <a:pt x="225568" y="290779"/>
                        <a:pt x="290779" y="225568"/>
                        <a:pt x="290779" y="145693"/>
                      </a:cubicBezTo>
                      <a:cubicBezTo>
                        <a:pt x="290779" y="65212"/>
                        <a:pt x="225568" y="0"/>
                        <a:pt x="145086" y="0"/>
                      </a:cubicBezTo>
                      <a:cubicBezTo>
                        <a:pt x="65217" y="0"/>
                        <a:pt x="0" y="65212"/>
                        <a:pt x="0" y="145693"/>
                      </a:cubicBezTo>
                      <a:cubicBezTo>
                        <a:pt x="0" y="225524"/>
                        <a:pt x="65251" y="290779"/>
                        <a:pt x="145086" y="290779"/>
                      </a:cubicBezTo>
                      <a:close/>
                    </a:path>
                  </a:pathLst>
                </a:custGeom>
                <a:solidFill>
                  <a:schemeClr val="tx1"/>
                </a:solidFill>
                <a:ln w="9797" cap="flat">
                  <a:noFill/>
                  <a:prstDash val="solid"/>
                  <a:miter/>
                </a:ln>
              </p:spPr>
              <p:txBody>
                <a:bodyPr rtlCol="0" anchor="ctr"/>
                <a:lstStyle/>
                <a:p>
                  <a:endParaRPr lang="zh-CN" altLang="en-US" sz="1600"/>
                </a:p>
              </p:txBody>
            </p:sp>
          </p:grpSp>
        </p:grpSp>
      </p:grpSp>
      <p:grpSp>
        <p:nvGrpSpPr>
          <p:cNvPr id="264" name="组合 263">
            <a:extLst>
              <a:ext uri="{FF2B5EF4-FFF2-40B4-BE49-F238E27FC236}">
                <a16:creationId xmlns:a16="http://schemas.microsoft.com/office/drawing/2014/main" id="{7C2E2CEC-D155-F38C-CF19-350F7E585BC5}"/>
              </a:ext>
            </a:extLst>
          </p:cNvPr>
          <p:cNvGrpSpPr/>
          <p:nvPr/>
        </p:nvGrpSpPr>
        <p:grpSpPr>
          <a:xfrm rot="362190">
            <a:off x="2240065" y="1857204"/>
            <a:ext cx="562636" cy="671979"/>
            <a:chOff x="-4756616" y="2636345"/>
            <a:chExt cx="3960257" cy="4729896"/>
          </a:xfrm>
        </p:grpSpPr>
        <p:sp>
          <p:nvSpPr>
            <p:cNvPr id="265" name="椭圆 264">
              <a:extLst>
                <a:ext uri="{FF2B5EF4-FFF2-40B4-BE49-F238E27FC236}">
                  <a16:creationId xmlns:a16="http://schemas.microsoft.com/office/drawing/2014/main" id="{B40A9914-1B40-3201-EB40-84F4DD2EBDF2}"/>
                </a:ext>
              </a:extLst>
            </p:cNvPr>
            <p:cNvSpPr/>
            <p:nvPr/>
          </p:nvSpPr>
          <p:spPr>
            <a:xfrm>
              <a:off x="-4376688" y="2919492"/>
              <a:ext cx="3200400" cy="3235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a:extLst>
                <a:ext uri="{FF2B5EF4-FFF2-40B4-BE49-F238E27FC236}">
                  <a16:creationId xmlns:a16="http://schemas.microsoft.com/office/drawing/2014/main" id="{8DE65792-E89C-DA9A-7E54-7E4691BD108C}"/>
                </a:ext>
              </a:extLst>
            </p:cNvPr>
            <p:cNvGrpSpPr/>
            <p:nvPr/>
          </p:nvGrpSpPr>
          <p:grpSpPr>
            <a:xfrm>
              <a:off x="-4756616" y="2636345"/>
              <a:ext cx="3960257" cy="4729896"/>
              <a:chOff x="-4756616" y="2636345"/>
              <a:chExt cx="3960257" cy="4729896"/>
            </a:xfrm>
            <a:solidFill>
              <a:srgbClr val="8052A0"/>
            </a:solidFill>
          </p:grpSpPr>
          <p:sp>
            <p:nvSpPr>
              <p:cNvPr id="267" name="任意多边形: 形状 266">
                <a:extLst>
                  <a:ext uri="{FF2B5EF4-FFF2-40B4-BE49-F238E27FC236}">
                    <a16:creationId xmlns:a16="http://schemas.microsoft.com/office/drawing/2014/main" id="{D863BC5B-10E6-604C-861C-7CB564606857}"/>
                  </a:ext>
                </a:extLst>
              </p:cNvPr>
              <p:cNvSpPr/>
              <p:nvPr/>
            </p:nvSpPr>
            <p:spPr>
              <a:xfrm>
                <a:off x="-2500632" y="3712477"/>
                <a:ext cx="882702" cy="1109447"/>
              </a:xfrm>
              <a:custGeom>
                <a:avLst/>
                <a:gdLst>
                  <a:gd name="connsiteX0" fmla="*/ 441332 w 882702"/>
                  <a:gd name="connsiteY0" fmla="*/ 0 h 1109447"/>
                  <a:gd name="connsiteX1" fmla="*/ 0 w 882702"/>
                  <a:gd name="connsiteY1" fmla="*/ 554724 h 1109447"/>
                  <a:gd name="connsiteX2" fmla="*/ 441332 w 882702"/>
                  <a:gd name="connsiteY2" fmla="*/ 1109448 h 1109447"/>
                  <a:gd name="connsiteX3" fmla="*/ 882703 w 882702"/>
                  <a:gd name="connsiteY3" fmla="*/ 554724 h 1109447"/>
                  <a:gd name="connsiteX4" fmla="*/ 441332 w 882702"/>
                  <a:gd name="connsiteY4" fmla="*/ 0 h 1109447"/>
                  <a:gd name="connsiteX5" fmla="*/ 441332 w 882702"/>
                  <a:gd name="connsiteY5" fmla="*/ 775395 h 1109447"/>
                  <a:gd name="connsiteX6" fmla="*/ 265787 w 882702"/>
                  <a:gd name="connsiteY6" fmla="*/ 554734 h 1109447"/>
                  <a:gd name="connsiteX7" fmla="*/ 441332 w 882702"/>
                  <a:gd name="connsiteY7" fmla="*/ 334073 h 1109447"/>
                  <a:gd name="connsiteX8" fmla="*/ 616916 w 882702"/>
                  <a:gd name="connsiteY8" fmla="*/ 554734 h 1109447"/>
                  <a:gd name="connsiteX9" fmla="*/ 441332 w 882702"/>
                  <a:gd name="connsiteY9" fmla="*/ 775395 h 1109447"/>
                  <a:gd name="connsiteX10" fmla="*/ 669341 w 882702"/>
                  <a:gd name="connsiteY10" fmla="*/ 374290 h 1109447"/>
                  <a:gd name="connsiteX11" fmla="*/ 610213 w 882702"/>
                  <a:gd name="connsiteY11" fmla="*/ 300544 h 1109447"/>
                  <a:gd name="connsiteX12" fmla="*/ 669341 w 882702"/>
                  <a:gd name="connsiteY12" fmla="*/ 226186 h 1109447"/>
                  <a:gd name="connsiteX13" fmla="*/ 727856 w 882702"/>
                  <a:gd name="connsiteY13" fmla="*/ 300544 h 1109447"/>
                  <a:gd name="connsiteX14" fmla="*/ 669341 w 882702"/>
                  <a:gd name="connsiteY14" fmla="*/ 374290 h 11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702" h="1109447">
                    <a:moveTo>
                      <a:pt x="441332" y="0"/>
                    </a:moveTo>
                    <a:cubicBezTo>
                      <a:pt x="197471" y="0"/>
                      <a:pt x="0" y="248103"/>
                      <a:pt x="0" y="554724"/>
                    </a:cubicBezTo>
                    <a:cubicBezTo>
                      <a:pt x="0" y="861345"/>
                      <a:pt x="197510" y="1109448"/>
                      <a:pt x="441332" y="1109448"/>
                    </a:cubicBezTo>
                    <a:cubicBezTo>
                      <a:pt x="685192" y="1109448"/>
                      <a:pt x="882703" y="861345"/>
                      <a:pt x="882703" y="554724"/>
                    </a:cubicBezTo>
                    <a:cubicBezTo>
                      <a:pt x="882703" y="248103"/>
                      <a:pt x="685192" y="0"/>
                      <a:pt x="441332" y="0"/>
                    </a:cubicBezTo>
                    <a:close/>
                    <a:moveTo>
                      <a:pt x="441332" y="775395"/>
                    </a:moveTo>
                    <a:cubicBezTo>
                      <a:pt x="344394" y="775395"/>
                      <a:pt x="265787" y="676659"/>
                      <a:pt x="265787" y="554734"/>
                    </a:cubicBezTo>
                    <a:cubicBezTo>
                      <a:pt x="265787" y="432808"/>
                      <a:pt x="344431" y="334073"/>
                      <a:pt x="441332" y="334073"/>
                    </a:cubicBezTo>
                    <a:cubicBezTo>
                      <a:pt x="538270" y="334073"/>
                      <a:pt x="616916" y="432808"/>
                      <a:pt x="616916" y="554734"/>
                    </a:cubicBezTo>
                    <a:cubicBezTo>
                      <a:pt x="616916" y="676659"/>
                      <a:pt x="538272" y="775395"/>
                      <a:pt x="441332" y="775395"/>
                    </a:cubicBezTo>
                    <a:close/>
                    <a:moveTo>
                      <a:pt x="669341" y="374290"/>
                    </a:moveTo>
                    <a:cubicBezTo>
                      <a:pt x="637040" y="374290"/>
                      <a:pt x="610213" y="341378"/>
                      <a:pt x="610213" y="300544"/>
                    </a:cubicBezTo>
                    <a:cubicBezTo>
                      <a:pt x="610213" y="259711"/>
                      <a:pt x="637040" y="226186"/>
                      <a:pt x="669341" y="226186"/>
                    </a:cubicBezTo>
                    <a:cubicBezTo>
                      <a:pt x="701641" y="226186"/>
                      <a:pt x="727856" y="259711"/>
                      <a:pt x="727856" y="300544"/>
                    </a:cubicBezTo>
                    <a:cubicBezTo>
                      <a:pt x="727856" y="341378"/>
                      <a:pt x="701641" y="374290"/>
                      <a:pt x="669341" y="374290"/>
                    </a:cubicBezTo>
                    <a:close/>
                  </a:path>
                </a:pathLst>
              </a:custGeom>
              <a:solidFill>
                <a:schemeClr val="tx1"/>
              </a:solidFill>
              <a:ln w="9797"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5D261F36-0BE3-FFD1-33B3-C628AD330911}"/>
                  </a:ext>
                </a:extLst>
              </p:cNvPr>
              <p:cNvSpPr/>
              <p:nvPr/>
            </p:nvSpPr>
            <p:spPr>
              <a:xfrm>
                <a:off x="-4756616" y="2636345"/>
                <a:ext cx="3960257" cy="4729896"/>
              </a:xfrm>
              <a:custGeom>
                <a:avLst/>
                <a:gdLst>
                  <a:gd name="connsiteX0" fmla="*/ 3684867 w 3960257"/>
                  <a:gd name="connsiteY0" fmla="*/ 1981977 h 4729896"/>
                  <a:gd name="connsiteX1" fmla="*/ 3575150 w 3960257"/>
                  <a:gd name="connsiteY1" fmla="*/ 1393119 h 4729896"/>
                  <a:gd name="connsiteX2" fmla="*/ 3698917 w 3960257"/>
                  <a:gd name="connsiteY2" fmla="*/ 1009081 h 4729896"/>
                  <a:gd name="connsiteX3" fmla="*/ 3286829 w 3960257"/>
                  <a:gd name="connsiteY3" fmla="*/ 868247 h 4729896"/>
                  <a:gd name="connsiteX4" fmla="*/ 3355715 w 3960257"/>
                  <a:gd name="connsiteY4" fmla="*/ 433617 h 4729896"/>
                  <a:gd name="connsiteX5" fmla="*/ 2779633 w 3960257"/>
                  <a:gd name="connsiteY5" fmla="*/ 433617 h 4729896"/>
                  <a:gd name="connsiteX6" fmla="*/ 2024949 w 3960257"/>
                  <a:gd name="connsiteY6" fmla="*/ 241573 h 4729896"/>
                  <a:gd name="connsiteX7" fmla="*/ 1979828 w 3960257"/>
                  <a:gd name="connsiteY7" fmla="*/ 155006 h 4729896"/>
                  <a:gd name="connsiteX8" fmla="*/ 1935320 w 3960257"/>
                  <a:gd name="connsiteY8" fmla="*/ 241573 h 4729896"/>
                  <a:gd name="connsiteX9" fmla="*/ 1180636 w 3960257"/>
                  <a:gd name="connsiteY9" fmla="*/ 433617 h 4729896"/>
                  <a:gd name="connsiteX10" fmla="*/ 604555 w 3960257"/>
                  <a:gd name="connsiteY10" fmla="*/ 433617 h 4729896"/>
                  <a:gd name="connsiteX11" fmla="*/ 673440 w 3960257"/>
                  <a:gd name="connsiteY11" fmla="*/ 868247 h 4729896"/>
                  <a:gd name="connsiteX12" fmla="*/ 261353 w 3960257"/>
                  <a:gd name="connsiteY12" fmla="*/ 1009081 h 4729896"/>
                  <a:gd name="connsiteX13" fmla="*/ 385120 w 3960257"/>
                  <a:gd name="connsiteY13" fmla="*/ 1393119 h 4729896"/>
                  <a:gd name="connsiteX14" fmla="*/ 275402 w 3960257"/>
                  <a:gd name="connsiteY14" fmla="*/ 1981977 h 4729896"/>
                  <a:gd name="connsiteX15" fmla="*/ 1082 w 3960257"/>
                  <a:gd name="connsiteY15" fmla="*/ 2378839 h 4729896"/>
                  <a:gd name="connsiteX16" fmla="*/ 316236 w 3960257"/>
                  <a:gd name="connsiteY16" fmla="*/ 2583659 h 4729896"/>
                  <a:gd name="connsiteX17" fmla="*/ 673450 w 3960257"/>
                  <a:gd name="connsiteY17" fmla="*/ 3057331 h 4729896"/>
                  <a:gd name="connsiteX18" fmla="*/ 727717 w 3960257"/>
                  <a:gd name="connsiteY18" fmla="*/ 3454193 h 4729896"/>
                  <a:gd name="connsiteX19" fmla="*/ 1194688 w 3960257"/>
                  <a:gd name="connsiteY19" fmla="*/ 3377386 h 4729896"/>
                  <a:gd name="connsiteX20" fmla="*/ 1324540 w 3960257"/>
                  <a:gd name="connsiteY20" fmla="*/ 3648032 h 4729896"/>
                  <a:gd name="connsiteX21" fmla="*/ 1355003 w 3960257"/>
                  <a:gd name="connsiteY21" fmla="*/ 4382592 h 4729896"/>
                  <a:gd name="connsiteX22" fmla="*/ 1265375 w 3960257"/>
                  <a:gd name="connsiteY22" fmla="*/ 4378306 h 4729896"/>
                  <a:gd name="connsiteX23" fmla="*/ 764878 w 3960257"/>
                  <a:gd name="connsiteY23" fmla="*/ 4627026 h 4729896"/>
                  <a:gd name="connsiteX24" fmla="*/ 1765852 w 3960257"/>
                  <a:gd name="connsiteY24" fmla="*/ 4627026 h 4729896"/>
                  <a:gd name="connsiteX25" fmla="*/ 1650618 w 3960257"/>
                  <a:gd name="connsiteY25" fmla="*/ 4468548 h 4729896"/>
                  <a:gd name="connsiteX26" fmla="*/ 1616481 w 3960257"/>
                  <a:gd name="connsiteY26" fmla="*/ 3657187 h 4729896"/>
                  <a:gd name="connsiteX27" fmla="*/ 1770708 w 3960257"/>
                  <a:gd name="connsiteY27" fmla="*/ 3518185 h 4729896"/>
                  <a:gd name="connsiteX28" fmla="*/ 1979818 w 3960257"/>
                  <a:gd name="connsiteY28" fmla="*/ 3784580 h 4729896"/>
                  <a:gd name="connsiteX29" fmla="*/ 2189535 w 3960257"/>
                  <a:gd name="connsiteY29" fmla="*/ 3518185 h 4729896"/>
                  <a:gd name="connsiteX30" fmla="*/ 2343762 w 3960257"/>
                  <a:gd name="connsiteY30" fmla="*/ 3657187 h 4729896"/>
                  <a:gd name="connsiteX31" fmla="*/ 2309625 w 3960257"/>
                  <a:gd name="connsiteY31" fmla="*/ 4468548 h 4729896"/>
                  <a:gd name="connsiteX32" fmla="*/ 2194391 w 3960257"/>
                  <a:gd name="connsiteY32" fmla="*/ 4627026 h 4729896"/>
                  <a:gd name="connsiteX33" fmla="*/ 3195365 w 3960257"/>
                  <a:gd name="connsiteY33" fmla="*/ 4627026 h 4729896"/>
                  <a:gd name="connsiteX34" fmla="*/ 2694868 w 3960257"/>
                  <a:gd name="connsiteY34" fmla="*/ 4378306 h 4729896"/>
                  <a:gd name="connsiteX35" fmla="*/ 2605278 w 3960257"/>
                  <a:gd name="connsiteY35" fmla="*/ 4382592 h 4729896"/>
                  <a:gd name="connsiteX36" fmla="*/ 2635741 w 3960257"/>
                  <a:gd name="connsiteY36" fmla="*/ 3648032 h 4729896"/>
                  <a:gd name="connsiteX37" fmla="*/ 2765593 w 3960257"/>
                  <a:gd name="connsiteY37" fmla="*/ 3377386 h 4729896"/>
                  <a:gd name="connsiteX38" fmla="*/ 3232525 w 3960257"/>
                  <a:gd name="connsiteY38" fmla="*/ 3454193 h 4729896"/>
                  <a:gd name="connsiteX39" fmla="*/ 3286792 w 3960257"/>
                  <a:gd name="connsiteY39" fmla="*/ 3057331 h 4729896"/>
                  <a:gd name="connsiteX40" fmla="*/ 3644006 w 3960257"/>
                  <a:gd name="connsiteY40" fmla="*/ 2583659 h 4729896"/>
                  <a:gd name="connsiteX41" fmla="*/ 3959160 w 3960257"/>
                  <a:gd name="connsiteY41" fmla="*/ 2378839 h 4729896"/>
                  <a:gd name="connsiteX42" fmla="*/ 3684918 w 3960257"/>
                  <a:gd name="connsiteY42" fmla="*/ 1981977 h 4729896"/>
                  <a:gd name="connsiteX43" fmla="*/ 593575 w 3960257"/>
                  <a:gd name="connsiteY43" fmla="*/ 1630847 h 4729896"/>
                  <a:gd name="connsiteX44" fmla="*/ 1262916 w 3960257"/>
                  <a:gd name="connsiteY44" fmla="*/ 788979 h 4729896"/>
                  <a:gd name="connsiteX45" fmla="*/ 1932256 w 3960257"/>
                  <a:gd name="connsiteY45" fmla="*/ 1630847 h 4729896"/>
                  <a:gd name="connsiteX46" fmla="*/ 1262916 w 3960257"/>
                  <a:gd name="connsiteY46" fmla="*/ 2472716 h 4729896"/>
                  <a:gd name="connsiteX47" fmla="*/ 593575 w 3960257"/>
                  <a:gd name="connsiteY47" fmla="*/ 1630847 h 4729896"/>
                  <a:gd name="connsiteX48" fmla="*/ 2314443 w 3960257"/>
                  <a:gd name="connsiteY48" fmla="*/ 3029879 h 4729896"/>
                  <a:gd name="connsiteX49" fmla="*/ 2314443 w 3960257"/>
                  <a:gd name="connsiteY49" fmla="*/ 3256634 h 4729896"/>
                  <a:gd name="connsiteX50" fmla="*/ 2026113 w 3960257"/>
                  <a:gd name="connsiteY50" fmla="*/ 3302367 h 4729896"/>
                  <a:gd name="connsiteX51" fmla="*/ 2026113 w 3960257"/>
                  <a:gd name="connsiteY51" fmla="*/ 3077415 h 4729896"/>
                  <a:gd name="connsiteX52" fmla="*/ 1979768 w 3960257"/>
                  <a:gd name="connsiteY52" fmla="*/ 3079252 h 4729896"/>
                  <a:gd name="connsiteX53" fmla="*/ 1934035 w 3960257"/>
                  <a:gd name="connsiteY53" fmla="*/ 3077415 h 4729896"/>
                  <a:gd name="connsiteX54" fmla="*/ 1934035 w 3960257"/>
                  <a:gd name="connsiteY54" fmla="*/ 3302367 h 4729896"/>
                  <a:gd name="connsiteX55" fmla="*/ 1645705 w 3960257"/>
                  <a:gd name="connsiteY55" fmla="*/ 3256634 h 4729896"/>
                  <a:gd name="connsiteX56" fmla="*/ 1645705 w 3960257"/>
                  <a:gd name="connsiteY56" fmla="*/ 3029879 h 4729896"/>
                  <a:gd name="connsiteX57" fmla="*/ 1163499 w 3960257"/>
                  <a:gd name="connsiteY57" fmla="*/ 2682423 h 4729896"/>
                  <a:gd name="connsiteX58" fmla="*/ 1979758 w 3960257"/>
                  <a:gd name="connsiteY58" fmla="*/ 2857391 h 4729896"/>
                  <a:gd name="connsiteX59" fmla="*/ 2796634 w 3960257"/>
                  <a:gd name="connsiteY59" fmla="*/ 2682423 h 4729896"/>
                  <a:gd name="connsiteX60" fmla="*/ 2314428 w 3960257"/>
                  <a:gd name="connsiteY60" fmla="*/ 3029879 h 4729896"/>
                  <a:gd name="connsiteX61" fmla="*/ 2697257 w 3960257"/>
                  <a:gd name="connsiteY61" fmla="*/ 2472706 h 4729896"/>
                  <a:gd name="connsiteX62" fmla="*/ 2027916 w 3960257"/>
                  <a:gd name="connsiteY62" fmla="*/ 1630837 h 4729896"/>
                  <a:gd name="connsiteX63" fmla="*/ 2697257 w 3960257"/>
                  <a:gd name="connsiteY63" fmla="*/ 788969 h 4729896"/>
                  <a:gd name="connsiteX64" fmla="*/ 3366598 w 3960257"/>
                  <a:gd name="connsiteY64" fmla="*/ 1630837 h 4729896"/>
                  <a:gd name="connsiteX65" fmla="*/ 2697257 w 3960257"/>
                  <a:gd name="connsiteY65" fmla="*/ 2472706 h 472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960257" h="4729896">
                    <a:moveTo>
                      <a:pt x="3684867" y="1981977"/>
                    </a:moveTo>
                    <a:cubicBezTo>
                      <a:pt x="4137789" y="1892348"/>
                      <a:pt x="3959795" y="1438813"/>
                      <a:pt x="3575150" y="1393119"/>
                    </a:cubicBezTo>
                    <a:cubicBezTo>
                      <a:pt x="3739751" y="1354696"/>
                      <a:pt x="3781193" y="1124276"/>
                      <a:pt x="3698917" y="1009081"/>
                    </a:cubicBezTo>
                    <a:cubicBezTo>
                      <a:pt x="3616636" y="893847"/>
                      <a:pt x="3423989" y="868247"/>
                      <a:pt x="3286829" y="868247"/>
                    </a:cubicBezTo>
                    <a:cubicBezTo>
                      <a:pt x="3478873" y="804221"/>
                      <a:pt x="3492873" y="548811"/>
                      <a:pt x="3355715" y="433617"/>
                    </a:cubicBezTo>
                    <a:cubicBezTo>
                      <a:pt x="3191113" y="318383"/>
                      <a:pt x="2944235" y="356809"/>
                      <a:pt x="2779633" y="433617"/>
                    </a:cubicBezTo>
                    <a:cubicBezTo>
                      <a:pt x="2930186" y="-14446"/>
                      <a:pt x="2138341" y="-175374"/>
                      <a:pt x="2024949" y="241573"/>
                    </a:cubicBezTo>
                    <a:cubicBezTo>
                      <a:pt x="2011555" y="211110"/>
                      <a:pt x="1996897" y="182445"/>
                      <a:pt x="1979828" y="155006"/>
                    </a:cubicBezTo>
                    <a:cubicBezTo>
                      <a:pt x="1963372" y="182446"/>
                      <a:pt x="1948753" y="211073"/>
                      <a:pt x="1935320" y="241573"/>
                    </a:cubicBezTo>
                    <a:cubicBezTo>
                      <a:pt x="1821928" y="-175384"/>
                      <a:pt x="1030084" y="-14456"/>
                      <a:pt x="1180636" y="433617"/>
                    </a:cubicBezTo>
                    <a:cubicBezTo>
                      <a:pt x="1016035" y="356809"/>
                      <a:pt x="769156" y="318383"/>
                      <a:pt x="604555" y="433617"/>
                    </a:cubicBezTo>
                    <a:cubicBezTo>
                      <a:pt x="467395" y="548851"/>
                      <a:pt x="480787" y="804262"/>
                      <a:pt x="673440" y="868247"/>
                    </a:cubicBezTo>
                    <a:cubicBezTo>
                      <a:pt x="536280" y="868247"/>
                      <a:pt x="343629" y="893850"/>
                      <a:pt x="261353" y="1009081"/>
                    </a:cubicBezTo>
                    <a:cubicBezTo>
                      <a:pt x="179076" y="1124312"/>
                      <a:pt x="220518" y="1354734"/>
                      <a:pt x="385120" y="1393119"/>
                    </a:cubicBezTo>
                    <a:cubicBezTo>
                      <a:pt x="465" y="1438853"/>
                      <a:pt x="-177530" y="1892392"/>
                      <a:pt x="275402" y="1981977"/>
                    </a:cubicBezTo>
                    <a:cubicBezTo>
                      <a:pt x="110800" y="2067319"/>
                      <a:pt x="-12928" y="2225220"/>
                      <a:pt x="1082" y="2378839"/>
                    </a:cubicBezTo>
                    <a:cubicBezTo>
                      <a:pt x="14477" y="2532459"/>
                      <a:pt x="151635" y="2673292"/>
                      <a:pt x="316236" y="2583659"/>
                    </a:cubicBezTo>
                    <a:cubicBezTo>
                      <a:pt x="193086" y="2839687"/>
                      <a:pt x="330243" y="3210940"/>
                      <a:pt x="673450" y="3057331"/>
                    </a:cubicBezTo>
                    <a:cubicBezTo>
                      <a:pt x="596642" y="3201799"/>
                      <a:pt x="632003" y="3377384"/>
                      <a:pt x="727717" y="3454193"/>
                    </a:cubicBezTo>
                    <a:cubicBezTo>
                      <a:pt x="865485" y="3556603"/>
                      <a:pt x="1073988" y="3524917"/>
                      <a:pt x="1194688" y="3377386"/>
                    </a:cubicBezTo>
                    <a:cubicBezTo>
                      <a:pt x="1189216" y="3504170"/>
                      <a:pt x="1244057" y="3597439"/>
                      <a:pt x="1324540" y="3648032"/>
                    </a:cubicBezTo>
                    <a:cubicBezTo>
                      <a:pt x="1334911" y="3893078"/>
                      <a:pt x="1344670" y="4138153"/>
                      <a:pt x="1355003" y="4382592"/>
                    </a:cubicBezTo>
                    <a:cubicBezTo>
                      <a:pt x="1325726" y="4380143"/>
                      <a:pt x="1295875" y="4378306"/>
                      <a:pt x="1265375" y="4378306"/>
                    </a:cubicBezTo>
                    <a:cubicBezTo>
                      <a:pt x="989213" y="4378306"/>
                      <a:pt x="764878" y="4489866"/>
                      <a:pt x="764878" y="4627026"/>
                    </a:cubicBezTo>
                    <a:cubicBezTo>
                      <a:pt x="764878" y="4764186"/>
                      <a:pt x="1765852" y="4764186"/>
                      <a:pt x="1765852" y="4627026"/>
                    </a:cubicBezTo>
                    <a:cubicBezTo>
                      <a:pt x="1765852" y="4566674"/>
                      <a:pt x="1722568" y="4511224"/>
                      <a:pt x="1650618" y="4468548"/>
                    </a:cubicBezTo>
                    <a:cubicBezTo>
                      <a:pt x="1639022" y="4197901"/>
                      <a:pt x="1628077" y="3927833"/>
                      <a:pt x="1616481" y="3657187"/>
                    </a:cubicBezTo>
                    <a:cubicBezTo>
                      <a:pt x="1673772" y="3629135"/>
                      <a:pt x="1727424" y="3584054"/>
                      <a:pt x="1770708" y="3518185"/>
                    </a:cubicBezTo>
                    <a:cubicBezTo>
                      <a:pt x="1781079" y="3672412"/>
                      <a:pt x="1868875" y="3757147"/>
                      <a:pt x="1979818" y="3784580"/>
                    </a:cubicBezTo>
                    <a:cubicBezTo>
                      <a:pt x="2091378" y="3757140"/>
                      <a:pt x="2179170" y="3672412"/>
                      <a:pt x="2189535" y="3518185"/>
                    </a:cubicBezTo>
                    <a:cubicBezTo>
                      <a:pt x="2232819" y="3584011"/>
                      <a:pt x="2286473" y="3629128"/>
                      <a:pt x="2343762" y="3657187"/>
                    </a:cubicBezTo>
                    <a:cubicBezTo>
                      <a:pt x="2332166" y="3927833"/>
                      <a:pt x="2321221" y="4197901"/>
                      <a:pt x="2309625" y="4468548"/>
                    </a:cubicBezTo>
                    <a:cubicBezTo>
                      <a:pt x="2237677" y="4511219"/>
                      <a:pt x="2194391" y="4566715"/>
                      <a:pt x="2194391" y="4627026"/>
                    </a:cubicBezTo>
                    <a:cubicBezTo>
                      <a:pt x="2194391" y="4764186"/>
                      <a:pt x="3195365" y="4764186"/>
                      <a:pt x="3195365" y="4627026"/>
                    </a:cubicBezTo>
                    <a:cubicBezTo>
                      <a:pt x="3195365" y="4489866"/>
                      <a:pt x="2971030" y="4378306"/>
                      <a:pt x="2694868" y="4378306"/>
                    </a:cubicBezTo>
                    <a:cubicBezTo>
                      <a:pt x="2664405" y="4378306"/>
                      <a:pt x="2634516" y="4380143"/>
                      <a:pt x="2605278" y="4382592"/>
                    </a:cubicBezTo>
                    <a:cubicBezTo>
                      <a:pt x="2615649" y="4138124"/>
                      <a:pt x="2625408" y="3893078"/>
                      <a:pt x="2635741" y="3648032"/>
                    </a:cubicBezTo>
                    <a:cubicBezTo>
                      <a:pt x="2716223" y="3597438"/>
                      <a:pt x="2771060" y="3504170"/>
                      <a:pt x="2765593" y="3377386"/>
                    </a:cubicBezTo>
                    <a:cubicBezTo>
                      <a:pt x="2886294" y="3524921"/>
                      <a:pt x="3094796" y="3556605"/>
                      <a:pt x="3232525" y="3454193"/>
                    </a:cubicBezTo>
                    <a:cubicBezTo>
                      <a:pt x="3328238" y="3377386"/>
                      <a:pt x="3363601" y="3201799"/>
                      <a:pt x="3286792" y="3057331"/>
                    </a:cubicBezTo>
                    <a:cubicBezTo>
                      <a:pt x="3629995" y="3210950"/>
                      <a:pt x="3767155" y="2839687"/>
                      <a:pt x="3644006" y="2583659"/>
                    </a:cubicBezTo>
                    <a:cubicBezTo>
                      <a:pt x="3808607" y="2673248"/>
                      <a:pt x="3945767" y="2532453"/>
                      <a:pt x="3959160" y="2378839"/>
                    </a:cubicBezTo>
                    <a:cubicBezTo>
                      <a:pt x="3973282" y="2225220"/>
                      <a:pt x="3849520" y="2067320"/>
                      <a:pt x="3684918" y="1981977"/>
                    </a:cubicBezTo>
                    <a:close/>
                    <a:moveTo>
                      <a:pt x="593575" y="1630847"/>
                    </a:moveTo>
                    <a:cubicBezTo>
                      <a:pt x="593575" y="1165708"/>
                      <a:pt x="893495" y="788979"/>
                      <a:pt x="1262916" y="788979"/>
                    </a:cubicBezTo>
                    <a:cubicBezTo>
                      <a:pt x="1632954" y="788979"/>
                      <a:pt x="1932256" y="1165708"/>
                      <a:pt x="1932256" y="1630847"/>
                    </a:cubicBezTo>
                    <a:cubicBezTo>
                      <a:pt x="1932256" y="2095986"/>
                      <a:pt x="1632944" y="2472716"/>
                      <a:pt x="1262916" y="2472716"/>
                    </a:cubicBezTo>
                    <a:cubicBezTo>
                      <a:pt x="893495" y="2472716"/>
                      <a:pt x="593575" y="2095986"/>
                      <a:pt x="593575" y="1630847"/>
                    </a:cubicBezTo>
                    <a:close/>
                    <a:moveTo>
                      <a:pt x="2314443" y="3029879"/>
                    </a:moveTo>
                    <a:lnTo>
                      <a:pt x="2314443" y="3256634"/>
                    </a:lnTo>
                    <a:lnTo>
                      <a:pt x="2026113" y="3302367"/>
                    </a:lnTo>
                    <a:lnTo>
                      <a:pt x="2026113" y="3077415"/>
                    </a:lnTo>
                    <a:cubicBezTo>
                      <a:pt x="2010882" y="3078027"/>
                      <a:pt x="1995650" y="3079252"/>
                      <a:pt x="1979768" y="3079252"/>
                    </a:cubicBezTo>
                    <a:cubicBezTo>
                      <a:pt x="1964536" y="3079252"/>
                      <a:pt x="1949305" y="3078027"/>
                      <a:pt x="1934035" y="3077415"/>
                    </a:cubicBezTo>
                    <a:lnTo>
                      <a:pt x="1934035" y="3302367"/>
                    </a:lnTo>
                    <a:lnTo>
                      <a:pt x="1645705" y="3256634"/>
                    </a:lnTo>
                    <a:lnTo>
                      <a:pt x="1645705" y="3029879"/>
                    </a:lnTo>
                    <a:cubicBezTo>
                      <a:pt x="1432960" y="2964667"/>
                      <a:pt x="1260442" y="2839677"/>
                      <a:pt x="1163499" y="2682423"/>
                    </a:cubicBezTo>
                    <a:cubicBezTo>
                      <a:pt x="1376852" y="2790917"/>
                      <a:pt x="1663996" y="2857391"/>
                      <a:pt x="1979758" y="2857391"/>
                    </a:cubicBezTo>
                    <a:cubicBezTo>
                      <a:pt x="2296137" y="2857391"/>
                      <a:pt x="2583281" y="2790954"/>
                      <a:pt x="2796634" y="2682423"/>
                    </a:cubicBezTo>
                    <a:cubicBezTo>
                      <a:pt x="2699696" y="2839677"/>
                      <a:pt x="2527173" y="2964630"/>
                      <a:pt x="2314428" y="3029879"/>
                    </a:cubicBezTo>
                    <a:close/>
                    <a:moveTo>
                      <a:pt x="2697257" y="2472706"/>
                    </a:moveTo>
                    <a:cubicBezTo>
                      <a:pt x="2327219" y="2472706"/>
                      <a:pt x="2027916" y="2095976"/>
                      <a:pt x="2027916" y="1630837"/>
                    </a:cubicBezTo>
                    <a:cubicBezTo>
                      <a:pt x="2027916" y="1165698"/>
                      <a:pt x="2327228" y="788969"/>
                      <a:pt x="2697257" y="788969"/>
                    </a:cubicBezTo>
                    <a:cubicBezTo>
                      <a:pt x="3066678" y="788969"/>
                      <a:pt x="3366598" y="1165698"/>
                      <a:pt x="3366598" y="1630837"/>
                    </a:cubicBezTo>
                    <a:cubicBezTo>
                      <a:pt x="3366598" y="2095976"/>
                      <a:pt x="3066678" y="2472706"/>
                      <a:pt x="2697257" y="2472706"/>
                    </a:cubicBezTo>
                    <a:close/>
                  </a:path>
                </a:pathLst>
              </a:custGeom>
              <a:grpFill/>
              <a:ln w="9797"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F046A8D7-714D-E575-3F49-A1CFB6892A95}"/>
                  </a:ext>
                </a:extLst>
              </p:cNvPr>
              <p:cNvSpPr/>
              <p:nvPr/>
            </p:nvSpPr>
            <p:spPr>
              <a:xfrm>
                <a:off x="-3935003" y="3712468"/>
                <a:ext cx="882663" cy="1109448"/>
              </a:xfrm>
              <a:custGeom>
                <a:avLst/>
                <a:gdLst>
                  <a:gd name="connsiteX0" fmla="*/ 882664 w 882663"/>
                  <a:gd name="connsiteY0" fmla="*/ 554724 h 1109448"/>
                  <a:gd name="connsiteX1" fmla="*/ 441332 w 882663"/>
                  <a:gd name="connsiteY1" fmla="*/ 0 h 1109448"/>
                  <a:gd name="connsiteX2" fmla="*/ 0 w 882663"/>
                  <a:gd name="connsiteY2" fmla="*/ 554724 h 1109448"/>
                  <a:gd name="connsiteX3" fmla="*/ 441332 w 882663"/>
                  <a:gd name="connsiteY3" fmla="*/ 1109448 h 1109448"/>
                  <a:gd name="connsiteX4" fmla="*/ 882664 w 882663"/>
                  <a:gd name="connsiteY4" fmla="*/ 554724 h 1109448"/>
                  <a:gd name="connsiteX5" fmla="*/ 213323 w 882663"/>
                  <a:gd name="connsiteY5" fmla="*/ 374280 h 1109448"/>
                  <a:gd name="connsiteX6" fmla="*/ 154195 w 882663"/>
                  <a:gd name="connsiteY6" fmla="*/ 300534 h 1109448"/>
                  <a:gd name="connsiteX7" fmla="*/ 213323 w 882663"/>
                  <a:gd name="connsiteY7" fmla="*/ 226176 h 1109448"/>
                  <a:gd name="connsiteX8" fmla="*/ 271838 w 882663"/>
                  <a:gd name="connsiteY8" fmla="*/ 300534 h 1109448"/>
                  <a:gd name="connsiteX9" fmla="*/ 213323 w 882663"/>
                  <a:gd name="connsiteY9" fmla="*/ 374280 h 1109448"/>
                  <a:gd name="connsiteX10" fmla="*/ 265753 w 882663"/>
                  <a:gd name="connsiteY10" fmla="*/ 554724 h 1109448"/>
                  <a:gd name="connsiteX11" fmla="*/ 441338 w 882663"/>
                  <a:gd name="connsiteY11" fmla="*/ 334063 h 1109448"/>
                  <a:gd name="connsiteX12" fmla="*/ 616922 w 882663"/>
                  <a:gd name="connsiteY12" fmla="*/ 554724 h 1109448"/>
                  <a:gd name="connsiteX13" fmla="*/ 441338 w 882663"/>
                  <a:gd name="connsiteY13" fmla="*/ 775385 h 1109448"/>
                  <a:gd name="connsiteX14" fmla="*/ 265753 w 882663"/>
                  <a:gd name="connsiteY14" fmla="*/ 554724 h 110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663" h="1109448">
                    <a:moveTo>
                      <a:pt x="882664" y="554724"/>
                    </a:moveTo>
                    <a:cubicBezTo>
                      <a:pt x="882664" y="248103"/>
                      <a:pt x="685153" y="0"/>
                      <a:pt x="441332" y="0"/>
                    </a:cubicBezTo>
                    <a:cubicBezTo>
                      <a:pt x="197471" y="0"/>
                      <a:pt x="0" y="248103"/>
                      <a:pt x="0" y="554724"/>
                    </a:cubicBezTo>
                    <a:cubicBezTo>
                      <a:pt x="0" y="861345"/>
                      <a:pt x="197510" y="1109448"/>
                      <a:pt x="441332" y="1109448"/>
                    </a:cubicBezTo>
                    <a:cubicBezTo>
                      <a:pt x="685153" y="1109448"/>
                      <a:pt x="882664" y="861345"/>
                      <a:pt x="882664" y="554724"/>
                    </a:cubicBezTo>
                    <a:close/>
                    <a:moveTo>
                      <a:pt x="213323" y="374280"/>
                    </a:moveTo>
                    <a:cubicBezTo>
                      <a:pt x="181023" y="374280"/>
                      <a:pt x="154195" y="341368"/>
                      <a:pt x="154195" y="300534"/>
                    </a:cubicBezTo>
                    <a:cubicBezTo>
                      <a:pt x="154195" y="259701"/>
                      <a:pt x="181023" y="226176"/>
                      <a:pt x="213323" y="226176"/>
                    </a:cubicBezTo>
                    <a:cubicBezTo>
                      <a:pt x="245623" y="226176"/>
                      <a:pt x="271838" y="259701"/>
                      <a:pt x="271838" y="300534"/>
                    </a:cubicBezTo>
                    <a:cubicBezTo>
                      <a:pt x="271838" y="341368"/>
                      <a:pt x="245623" y="374280"/>
                      <a:pt x="213323" y="374280"/>
                    </a:cubicBezTo>
                    <a:close/>
                    <a:moveTo>
                      <a:pt x="265753" y="554724"/>
                    </a:moveTo>
                    <a:cubicBezTo>
                      <a:pt x="265753" y="432799"/>
                      <a:pt x="344398" y="334063"/>
                      <a:pt x="441338" y="334063"/>
                    </a:cubicBezTo>
                    <a:cubicBezTo>
                      <a:pt x="538278" y="334063"/>
                      <a:pt x="616922" y="432799"/>
                      <a:pt x="616922" y="554724"/>
                    </a:cubicBezTo>
                    <a:cubicBezTo>
                      <a:pt x="616922" y="676649"/>
                      <a:pt x="538278" y="775385"/>
                      <a:pt x="441338" y="775385"/>
                    </a:cubicBezTo>
                    <a:cubicBezTo>
                      <a:pt x="344398" y="775385"/>
                      <a:pt x="265753" y="676649"/>
                      <a:pt x="265753" y="554724"/>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277" name="组合 276">
            <a:extLst>
              <a:ext uri="{FF2B5EF4-FFF2-40B4-BE49-F238E27FC236}">
                <a16:creationId xmlns:a16="http://schemas.microsoft.com/office/drawing/2014/main" id="{070FA9F4-9691-22C4-FB97-438ADA5E4031}"/>
              </a:ext>
            </a:extLst>
          </p:cNvPr>
          <p:cNvGrpSpPr/>
          <p:nvPr/>
        </p:nvGrpSpPr>
        <p:grpSpPr>
          <a:xfrm rot="18467384">
            <a:off x="4158410" y="5921264"/>
            <a:ext cx="478537" cy="734642"/>
            <a:chOff x="-6111186" y="1392611"/>
            <a:chExt cx="2978256" cy="4572172"/>
          </a:xfrm>
        </p:grpSpPr>
        <p:sp>
          <p:nvSpPr>
            <p:cNvPr id="278" name="椭圆 277">
              <a:extLst>
                <a:ext uri="{FF2B5EF4-FFF2-40B4-BE49-F238E27FC236}">
                  <a16:creationId xmlns:a16="http://schemas.microsoft.com/office/drawing/2014/main" id="{F17A2E9F-2FBB-2410-793D-D69BEFB016EE}"/>
                </a:ext>
              </a:extLst>
            </p:cNvPr>
            <p:cNvSpPr/>
            <p:nvPr/>
          </p:nvSpPr>
          <p:spPr>
            <a:xfrm>
              <a:off x="-5545706" y="3156936"/>
              <a:ext cx="1867786" cy="1219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任意多边形: 形状 278">
              <a:extLst>
                <a:ext uri="{FF2B5EF4-FFF2-40B4-BE49-F238E27FC236}">
                  <a16:creationId xmlns:a16="http://schemas.microsoft.com/office/drawing/2014/main" id="{B388F157-0AE3-6C99-732F-47809190EFF6}"/>
                </a:ext>
              </a:extLst>
            </p:cNvPr>
            <p:cNvSpPr/>
            <p:nvPr/>
          </p:nvSpPr>
          <p:spPr>
            <a:xfrm>
              <a:off x="-4492886" y="3442658"/>
              <a:ext cx="199313" cy="199313"/>
            </a:xfrm>
            <a:custGeom>
              <a:avLst/>
              <a:gdLst>
                <a:gd name="connsiteX0" fmla="*/ 99353 w 199313"/>
                <a:gd name="connsiteY0" fmla="*/ 0 h 199313"/>
                <a:gd name="connsiteX1" fmla="*/ 0 w 199313"/>
                <a:gd name="connsiteY1" fmla="*/ 99353 h 199313"/>
                <a:gd name="connsiteX2" fmla="*/ 99353 w 199313"/>
                <a:gd name="connsiteY2" fmla="*/ 199313 h 199313"/>
                <a:gd name="connsiteX3" fmla="*/ 199313 w 199313"/>
                <a:gd name="connsiteY3" fmla="*/ 99353 h 199313"/>
                <a:gd name="connsiteX4" fmla="*/ 99353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353" y="0"/>
                  </a:moveTo>
                  <a:cubicBezTo>
                    <a:pt x="44473" y="0"/>
                    <a:pt x="0" y="44508"/>
                    <a:pt x="0" y="99353"/>
                  </a:cubicBezTo>
                  <a:cubicBezTo>
                    <a:pt x="0" y="154845"/>
                    <a:pt x="44508" y="199313"/>
                    <a:pt x="99353" y="199313"/>
                  </a:cubicBezTo>
                  <a:cubicBezTo>
                    <a:pt x="154807" y="199313"/>
                    <a:pt x="199313" y="154805"/>
                    <a:pt x="199313" y="99353"/>
                  </a:cubicBezTo>
                  <a:cubicBezTo>
                    <a:pt x="199351" y="44473"/>
                    <a:pt x="154843" y="0"/>
                    <a:pt x="99353" y="0"/>
                  </a:cubicBezTo>
                  <a:close/>
                </a:path>
              </a:pathLst>
            </a:custGeom>
            <a:solidFill>
              <a:schemeClr val="tx1"/>
            </a:solidFill>
            <a:ln w="9797"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DFC37536-4815-5940-2D4D-C432AB6BDCBD}"/>
                </a:ext>
              </a:extLst>
            </p:cNvPr>
            <p:cNvSpPr/>
            <p:nvPr/>
          </p:nvSpPr>
          <p:spPr>
            <a:xfrm>
              <a:off x="-4986584" y="3442658"/>
              <a:ext cx="199313" cy="199313"/>
            </a:xfrm>
            <a:custGeom>
              <a:avLst/>
              <a:gdLst>
                <a:gd name="connsiteX0" fmla="*/ 99960 w 199313"/>
                <a:gd name="connsiteY0" fmla="*/ 0 h 199313"/>
                <a:gd name="connsiteX1" fmla="*/ 0 w 199313"/>
                <a:gd name="connsiteY1" fmla="*/ 99353 h 199313"/>
                <a:gd name="connsiteX2" fmla="*/ 99960 w 199313"/>
                <a:gd name="connsiteY2" fmla="*/ 199313 h 199313"/>
                <a:gd name="connsiteX3" fmla="*/ 199313 w 199313"/>
                <a:gd name="connsiteY3" fmla="*/ 99353 h 199313"/>
                <a:gd name="connsiteX4" fmla="*/ 99960 w 199313"/>
                <a:gd name="connsiteY4" fmla="*/ 0 h 19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13" h="199313">
                  <a:moveTo>
                    <a:pt x="99960" y="0"/>
                  </a:moveTo>
                  <a:cubicBezTo>
                    <a:pt x="44507" y="0"/>
                    <a:pt x="0" y="44508"/>
                    <a:pt x="0" y="99353"/>
                  </a:cubicBezTo>
                  <a:cubicBezTo>
                    <a:pt x="0" y="154845"/>
                    <a:pt x="44508" y="199313"/>
                    <a:pt x="99960" y="199313"/>
                  </a:cubicBezTo>
                  <a:cubicBezTo>
                    <a:pt x="154840" y="199313"/>
                    <a:pt x="199313" y="154805"/>
                    <a:pt x="199313" y="99353"/>
                  </a:cubicBezTo>
                  <a:cubicBezTo>
                    <a:pt x="199313" y="44473"/>
                    <a:pt x="154805" y="0"/>
                    <a:pt x="99960" y="0"/>
                  </a:cubicBezTo>
                  <a:close/>
                </a:path>
              </a:pathLst>
            </a:custGeom>
            <a:solidFill>
              <a:schemeClr val="tx1"/>
            </a:solidFill>
            <a:ln w="9797"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6D7C8F2C-0669-A83A-1AB9-931562C4E4F0}"/>
                </a:ext>
              </a:extLst>
            </p:cNvPr>
            <p:cNvSpPr/>
            <p:nvPr/>
          </p:nvSpPr>
          <p:spPr>
            <a:xfrm>
              <a:off x="-6111186" y="1392611"/>
              <a:ext cx="2978256" cy="4572172"/>
            </a:xfrm>
            <a:custGeom>
              <a:avLst/>
              <a:gdLst>
                <a:gd name="connsiteX0" fmla="*/ 2658962 w 2978256"/>
                <a:gd name="connsiteY0" fmla="*/ 2707730 h 4572172"/>
                <a:gd name="connsiteX1" fmla="*/ 2660799 w 2978256"/>
                <a:gd name="connsiteY1" fmla="*/ 2668732 h 4572172"/>
                <a:gd name="connsiteX2" fmla="*/ 2345037 w 2978256"/>
                <a:gd name="connsiteY2" fmla="*/ 1871989 h 4572172"/>
                <a:gd name="connsiteX3" fmla="*/ 2586449 w 2978256"/>
                <a:gd name="connsiteY3" fmla="*/ 1704977 h 4572172"/>
                <a:gd name="connsiteX4" fmla="*/ 2916220 w 2978256"/>
                <a:gd name="connsiteY4" fmla="*/ 1010644 h 4572172"/>
                <a:gd name="connsiteX5" fmla="*/ 2619974 w 2978256"/>
                <a:gd name="connsiteY5" fmla="*/ 850333 h 4572172"/>
                <a:gd name="connsiteX6" fmla="*/ 2272519 w 2978256"/>
                <a:gd name="connsiteY6" fmla="*/ 1194154 h 4572172"/>
                <a:gd name="connsiteX7" fmla="*/ 2265209 w 2978256"/>
                <a:gd name="connsiteY7" fmla="*/ 458369 h 4572172"/>
                <a:gd name="connsiteX8" fmla="*/ 1664752 w 2978256"/>
                <a:gd name="connsiteY8" fmla="*/ 1180752 h 4572172"/>
                <a:gd name="connsiteX9" fmla="*/ 1204511 w 2978256"/>
                <a:gd name="connsiteY9" fmla="*/ 0 h 4572172"/>
                <a:gd name="connsiteX10" fmla="*/ 910675 w 2978256"/>
                <a:gd name="connsiteY10" fmla="*/ 1161843 h 4572172"/>
                <a:gd name="connsiteX11" fmla="*/ 226717 w 2978256"/>
                <a:gd name="connsiteY11" fmla="*/ 775356 h 4572172"/>
                <a:gd name="connsiteX12" fmla="*/ 727753 w 2978256"/>
                <a:gd name="connsiteY12" fmla="*/ 1789654 h 4572172"/>
                <a:gd name="connsiteX13" fmla="*/ 327256 w 2978256"/>
                <a:gd name="connsiteY13" fmla="*/ 2660150 h 4572172"/>
                <a:gd name="connsiteX14" fmla="*/ 501 w 2978256"/>
                <a:gd name="connsiteY14" fmla="*/ 3625129 h 4572172"/>
                <a:gd name="connsiteX15" fmla="*/ 279681 w 2978256"/>
                <a:gd name="connsiteY15" fmla="*/ 4027459 h 4572172"/>
                <a:gd name="connsiteX16" fmla="*/ 672870 w 2978256"/>
                <a:gd name="connsiteY16" fmla="*/ 3764121 h 4572172"/>
                <a:gd name="connsiteX17" fmla="*/ 575319 w 2978256"/>
                <a:gd name="connsiteY17" fmla="*/ 3605643 h 4572172"/>
                <a:gd name="connsiteX18" fmla="*/ 489365 w 2978256"/>
                <a:gd name="connsiteY18" fmla="*/ 3656849 h 4572172"/>
                <a:gd name="connsiteX19" fmla="*/ 396101 w 2978256"/>
                <a:gd name="connsiteY19" fmla="*/ 3814749 h 4572172"/>
                <a:gd name="connsiteX20" fmla="*/ 336973 w 2978256"/>
                <a:gd name="connsiteY20" fmla="*/ 3814749 h 4572172"/>
                <a:gd name="connsiteX21" fmla="*/ 228480 w 2978256"/>
                <a:gd name="connsiteY21" fmla="*/ 3642838 h 4572172"/>
                <a:gd name="connsiteX22" fmla="*/ 407699 w 2978256"/>
                <a:gd name="connsiteY22" fmla="*/ 3095423 h 4572172"/>
                <a:gd name="connsiteX23" fmla="*/ 675935 w 2978256"/>
                <a:gd name="connsiteY23" fmla="*/ 3499594 h 4572172"/>
                <a:gd name="connsiteX24" fmla="*/ 1085573 w 2978256"/>
                <a:gd name="connsiteY24" fmla="*/ 3760522 h 4572172"/>
                <a:gd name="connsiteX25" fmla="*/ 1085573 w 2978256"/>
                <a:gd name="connsiteY25" fmla="*/ 4124437 h 4572172"/>
                <a:gd name="connsiteX26" fmla="*/ 969732 w 2978256"/>
                <a:gd name="connsiteY26" fmla="*/ 4114065 h 4572172"/>
                <a:gd name="connsiteX27" fmla="*/ 502183 w 2978256"/>
                <a:gd name="connsiteY27" fmla="*/ 4437753 h 4572172"/>
                <a:gd name="connsiteX28" fmla="*/ 1437310 w 2978256"/>
                <a:gd name="connsiteY28" fmla="*/ 4437753 h 4572172"/>
                <a:gd name="connsiteX29" fmla="*/ 1252007 w 2978256"/>
                <a:gd name="connsiteY29" fmla="*/ 4179892 h 4572172"/>
                <a:gd name="connsiteX30" fmla="*/ 1252007 w 2978256"/>
                <a:gd name="connsiteY30" fmla="*/ 3810472 h 4572172"/>
                <a:gd name="connsiteX31" fmla="*/ 1494026 w 2978256"/>
                <a:gd name="connsiteY31" fmla="*/ 3835462 h 4572172"/>
                <a:gd name="connsiteX32" fmla="*/ 1726287 w 2978256"/>
                <a:gd name="connsiteY32" fmla="*/ 3812308 h 4572172"/>
                <a:gd name="connsiteX33" fmla="*/ 1726287 w 2978256"/>
                <a:gd name="connsiteY33" fmla="*/ 4179897 h 4572172"/>
                <a:gd name="connsiteX34" fmla="*/ 1540984 w 2978256"/>
                <a:gd name="connsiteY34" fmla="*/ 4437758 h 4572172"/>
                <a:gd name="connsiteX35" fmla="*/ 2476111 w 2978256"/>
                <a:gd name="connsiteY35" fmla="*/ 4437758 h 4572172"/>
                <a:gd name="connsiteX36" fmla="*/ 2008523 w 2978256"/>
                <a:gd name="connsiteY36" fmla="*/ 4114070 h 4572172"/>
                <a:gd name="connsiteX37" fmla="*/ 1892721 w 2978256"/>
                <a:gd name="connsiteY37" fmla="*/ 4124441 h 4572172"/>
                <a:gd name="connsiteX38" fmla="*/ 1892721 w 2978256"/>
                <a:gd name="connsiteY38" fmla="*/ 3812314 h 4572172"/>
                <a:gd name="connsiteX39" fmla="*/ 1892682 w 2978256"/>
                <a:gd name="connsiteY39" fmla="*/ 3764170 h 4572172"/>
                <a:gd name="connsiteX40" fmla="*/ 2207837 w 2978256"/>
                <a:gd name="connsiteY40" fmla="*/ 3589810 h 4572172"/>
                <a:gd name="connsiteX41" fmla="*/ 2569949 w 2978256"/>
                <a:gd name="connsiteY41" fmla="*/ 3119812 h 4572172"/>
                <a:gd name="connsiteX42" fmla="*/ 2749776 w 2978256"/>
                <a:gd name="connsiteY42" fmla="*/ 3669677 h 4572172"/>
                <a:gd name="connsiteX43" fmla="*/ 2641282 w 2978256"/>
                <a:gd name="connsiteY43" fmla="*/ 3841587 h 4572172"/>
                <a:gd name="connsiteX44" fmla="*/ 2582154 w 2978256"/>
                <a:gd name="connsiteY44" fmla="*/ 3841587 h 4572172"/>
                <a:gd name="connsiteX45" fmla="*/ 2488890 w 2978256"/>
                <a:gd name="connsiteY45" fmla="*/ 3683687 h 4572172"/>
                <a:gd name="connsiteX46" fmla="*/ 2351730 w 2978256"/>
                <a:gd name="connsiteY46" fmla="*/ 3645301 h 4572172"/>
                <a:gd name="connsiteX47" fmla="*/ 2305385 w 2978256"/>
                <a:gd name="connsiteY47" fmla="*/ 3790995 h 4572172"/>
                <a:gd name="connsiteX48" fmla="*/ 2698574 w 2978256"/>
                <a:gd name="connsiteY48" fmla="*/ 4053715 h 4572172"/>
                <a:gd name="connsiteX49" fmla="*/ 2977753 w 2978256"/>
                <a:gd name="connsiteY49" fmla="*/ 3651385 h 4572172"/>
                <a:gd name="connsiteX50" fmla="*/ 2658964 w 2978256"/>
                <a:gd name="connsiteY50" fmla="*/ 2707725 h 4572172"/>
                <a:gd name="connsiteX51" fmla="*/ 1470863 w 2978256"/>
                <a:gd name="connsiteY51" fmla="*/ 2624225 h 4572172"/>
                <a:gd name="connsiteX52" fmla="*/ 794213 w 2978256"/>
                <a:gd name="connsiteY52" fmla="*/ 2249327 h 4572172"/>
                <a:gd name="connsiteX53" fmla="*/ 1470863 w 2978256"/>
                <a:gd name="connsiteY53" fmla="*/ 1874390 h 4572172"/>
                <a:gd name="connsiteX54" fmla="*/ 2148129 w 2978256"/>
                <a:gd name="connsiteY54" fmla="*/ 2249288 h 4572172"/>
                <a:gd name="connsiteX55" fmla="*/ 1470863 w 2978256"/>
                <a:gd name="connsiteY55" fmla="*/ 2624225 h 457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978256" h="4572172">
                  <a:moveTo>
                    <a:pt x="2658962" y="2707730"/>
                  </a:moveTo>
                  <a:cubicBezTo>
                    <a:pt x="2659574" y="2694909"/>
                    <a:pt x="2660799" y="2682127"/>
                    <a:pt x="2660799" y="2668732"/>
                  </a:cubicBezTo>
                  <a:cubicBezTo>
                    <a:pt x="2660799" y="2360279"/>
                    <a:pt x="2540098" y="2080482"/>
                    <a:pt x="2345037" y="1871989"/>
                  </a:cubicBezTo>
                  <a:cubicBezTo>
                    <a:pt x="2431604" y="1826868"/>
                    <a:pt x="2513273" y="1772636"/>
                    <a:pt x="2586449" y="1704977"/>
                  </a:cubicBezTo>
                  <a:cubicBezTo>
                    <a:pt x="2763218" y="1541600"/>
                    <a:pt x="2936354" y="1261813"/>
                    <a:pt x="2916220" y="1010644"/>
                  </a:cubicBezTo>
                  <a:cubicBezTo>
                    <a:pt x="2903438" y="856417"/>
                    <a:pt x="2750394" y="805208"/>
                    <a:pt x="2619974" y="850333"/>
                  </a:cubicBezTo>
                  <a:cubicBezTo>
                    <a:pt x="2469422" y="902764"/>
                    <a:pt x="2339570" y="1054545"/>
                    <a:pt x="2272519" y="1194154"/>
                  </a:cubicBezTo>
                  <a:cubicBezTo>
                    <a:pt x="2325561" y="1029552"/>
                    <a:pt x="2508414" y="552245"/>
                    <a:pt x="2265209" y="458369"/>
                  </a:cubicBezTo>
                  <a:cubicBezTo>
                    <a:pt x="2036005" y="369966"/>
                    <a:pt x="1824455" y="616848"/>
                    <a:pt x="1664752" y="1180752"/>
                  </a:cubicBezTo>
                  <a:cubicBezTo>
                    <a:pt x="1680596" y="599203"/>
                    <a:pt x="1544051" y="0"/>
                    <a:pt x="1204511" y="0"/>
                  </a:cubicBezTo>
                  <a:cubicBezTo>
                    <a:pt x="989935" y="0"/>
                    <a:pt x="679022" y="316379"/>
                    <a:pt x="910675" y="1161843"/>
                  </a:cubicBezTo>
                  <a:cubicBezTo>
                    <a:pt x="890545" y="1127094"/>
                    <a:pt x="497971" y="453500"/>
                    <a:pt x="226717" y="775356"/>
                  </a:cubicBezTo>
                  <a:cubicBezTo>
                    <a:pt x="88254" y="939879"/>
                    <a:pt x="214471" y="1474509"/>
                    <a:pt x="727753" y="1789654"/>
                  </a:cubicBezTo>
                  <a:cubicBezTo>
                    <a:pt x="484510" y="2001782"/>
                    <a:pt x="329666" y="2312077"/>
                    <a:pt x="327256" y="2660150"/>
                  </a:cubicBezTo>
                  <a:cubicBezTo>
                    <a:pt x="235829" y="2907028"/>
                    <a:pt x="13326" y="3476409"/>
                    <a:pt x="501" y="3625129"/>
                  </a:cubicBezTo>
                  <a:cubicBezTo>
                    <a:pt x="-10482" y="3747672"/>
                    <a:pt x="161429" y="3998185"/>
                    <a:pt x="279681" y="4027459"/>
                  </a:cubicBezTo>
                  <a:cubicBezTo>
                    <a:pt x="510110" y="4083525"/>
                    <a:pt x="572909" y="3932970"/>
                    <a:pt x="672870" y="3764121"/>
                  </a:cubicBezTo>
                  <a:cubicBezTo>
                    <a:pt x="721626" y="3682453"/>
                    <a:pt x="648491" y="3605643"/>
                    <a:pt x="575319" y="3605643"/>
                  </a:cubicBezTo>
                  <a:cubicBezTo>
                    <a:pt x="543019" y="3605643"/>
                    <a:pt x="510719" y="3620874"/>
                    <a:pt x="489365" y="3656849"/>
                  </a:cubicBezTo>
                  <a:cubicBezTo>
                    <a:pt x="458290" y="3709279"/>
                    <a:pt x="427176" y="3762324"/>
                    <a:pt x="396101" y="3814749"/>
                  </a:cubicBezTo>
                  <a:lnTo>
                    <a:pt x="336973" y="3814749"/>
                  </a:lnTo>
                  <a:lnTo>
                    <a:pt x="228480" y="3642838"/>
                  </a:lnTo>
                  <a:cubicBezTo>
                    <a:pt x="228480" y="3642838"/>
                    <a:pt x="318070" y="3367911"/>
                    <a:pt x="407699" y="3095423"/>
                  </a:cubicBezTo>
                  <a:cubicBezTo>
                    <a:pt x="468664" y="3249042"/>
                    <a:pt x="560094" y="3386202"/>
                    <a:pt x="675935" y="3499594"/>
                  </a:cubicBezTo>
                  <a:cubicBezTo>
                    <a:pt x="791777" y="3612986"/>
                    <a:pt x="930739" y="3702582"/>
                    <a:pt x="1085573" y="3760522"/>
                  </a:cubicBezTo>
                  <a:lnTo>
                    <a:pt x="1085573" y="4124437"/>
                  </a:lnTo>
                  <a:cubicBezTo>
                    <a:pt x="1048374" y="4117739"/>
                    <a:pt x="1009378" y="4114065"/>
                    <a:pt x="969732" y="4114065"/>
                  </a:cubicBezTo>
                  <a:cubicBezTo>
                    <a:pt x="711254" y="4114065"/>
                    <a:pt x="502183" y="4259151"/>
                    <a:pt x="502183" y="4437753"/>
                  </a:cubicBezTo>
                  <a:cubicBezTo>
                    <a:pt x="502183" y="4616972"/>
                    <a:pt x="1437310" y="4616972"/>
                    <a:pt x="1437310" y="4437753"/>
                  </a:cubicBezTo>
                  <a:cubicBezTo>
                    <a:pt x="1437310" y="4332895"/>
                    <a:pt x="1364177" y="4239626"/>
                    <a:pt x="1252007" y="4179892"/>
                  </a:cubicBezTo>
                  <a:lnTo>
                    <a:pt x="1252007" y="3810472"/>
                  </a:lnTo>
                  <a:cubicBezTo>
                    <a:pt x="1330039" y="3826928"/>
                    <a:pt x="1410486" y="3835462"/>
                    <a:pt x="1494026" y="3835462"/>
                  </a:cubicBezTo>
                  <a:cubicBezTo>
                    <a:pt x="1573283" y="3835462"/>
                    <a:pt x="1651319" y="3827540"/>
                    <a:pt x="1726287" y="3812308"/>
                  </a:cubicBezTo>
                  <a:lnTo>
                    <a:pt x="1726287" y="4179897"/>
                  </a:lnTo>
                  <a:cubicBezTo>
                    <a:pt x="1614119" y="4239638"/>
                    <a:pt x="1540984" y="4332899"/>
                    <a:pt x="1540984" y="4437758"/>
                  </a:cubicBezTo>
                  <a:cubicBezTo>
                    <a:pt x="1540984" y="4616978"/>
                    <a:pt x="2476111" y="4616978"/>
                    <a:pt x="2476111" y="4437758"/>
                  </a:cubicBezTo>
                  <a:cubicBezTo>
                    <a:pt x="2476111" y="4259156"/>
                    <a:pt x="2267001" y="4114070"/>
                    <a:pt x="2008523" y="4114070"/>
                  </a:cubicBezTo>
                  <a:cubicBezTo>
                    <a:pt x="1968913" y="4114070"/>
                    <a:pt x="1929878" y="4117744"/>
                    <a:pt x="1892721" y="4124441"/>
                  </a:cubicBezTo>
                  <a:lnTo>
                    <a:pt x="1892721" y="3812314"/>
                  </a:lnTo>
                  <a:lnTo>
                    <a:pt x="1892682" y="3764170"/>
                  </a:lnTo>
                  <a:cubicBezTo>
                    <a:pt x="2007299" y="3722723"/>
                    <a:pt x="2113344" y="3663593"/>
                    <a:pt x="2207837" y="3589810"/>
                  </a:cubicBezTo>
                  <a:cubicBezTo>
                    <a:pt x="2365738" y="3467885"/>
                    <a:pt x="2491307" y="3306340"/>
                    <a:pt x="2569949" y="3119812"/>
                  </a:cubicBezTo>
                  <a:cubicBezTo>
                    <a:pt x="2659577" y="3392907"/>
                    <a:pt x="2749776" y="3669677"/>
                    <a:pt x="2749776" y="3669677"/>
                  </a:cubicBezTo>
                  <a:lnTo>
                    <a:pt x="2641282" y="3841587"/>
                  </a:lnTo>
                  <a:lnTo>
                    <a:pt x="2582154" y="3841587"/>
                  </a:lnTo>
                  <a:cubicBezTo>
                    <a:pt x="2551079" y="3789157"/>
                    <a:pt x="2519965" y="3736111"/>
                    <a:pt x="2488890" y="3683687"/>
                  </a:cubicBezTo>
                  <a:cubicBezTo>
                    <a:pt x="2455366" y="3627621"/>
                    <a:pt x="2396851" y="3622722"/>
                    <a:pt x="2351730" y="3645301"/>
                  </a:cubicBezTo>
                  <a:cubicBezTo>
                    <a:pt x="2301749" y="3669680"/>
                    <a:pt x="2268838" y="3728806"/>
                    <a:pt x="2305385" y="3790995"/>
                  </a:cubicBezTo>
                  <a:cubicBezTo>
                    <a:pt x="2405345" y="3959839"/>
                    <a:pt x="2468145" y="4110431"/>
                    <a:pt x="2698574" y="4053715"/>
                  </a:cubicBezTo>
                  <a:cubicBezTo>
                    <a:pt x="2817443" y="4025050"/>
                    <a:pt x="2988736" y="3774536"/>
                    <a:pt x="2977753" y="3651385"/>
                  </a:cubicBezTo>
                  <a:cubicBezTo>
                    <a:pt x="2965583" y="3507524"/>
                    <a:pt x="2754643" y="2964978"/>
                    <a:pt x="2658964" y="2707725"/>
                  </a:cubicBezTo>
                  <a:close/>
                  <a:moveTo>
                    <a:pt x="1470863" y="2624225"/>
                  </a:moveTo>
                  <a:cubicBezTo>
                    <a:pt x="1097190" y="2624225"/>
                    <a:pt x="794213" y="2456605"/>
                    <a:pt x="794213" y="2249327"/>
                  </a:cubicBezTo>
                  <a:cubicBezTo>
                    <a:pt x="794213" y="2042020"/>
                    <a:pt x="1097199" y="1874390"/>
                    <a:pt x="1470863" y="1874390"/>
                  </a:cubicBezTo>
                  <a:cubicBezTo>
                    <a:pt x="1845143" y="1874390"/>
                    <a:pt x="2148129" y="2042010"/>
                    <a:pt x="2148129" y="2249288"/>
                  </a:cubicBezTo>
                  <a:cubicBezTo>
                    <a:pt x="2148129" y="2456566"/>
                    <a:pt x="1845143" y="2624225"/>
                    <a:pt x="1470863" y="2624225"/>
                  </a:cubicBezTo>
                  <a:close/>
                </a:path>
              </a:pathLst>
            </a:custGeom>
            <a:solidFill>
              <a:srgbClr val="40F4D7"/>
            </a:solidFill>
            <a:ln w="9797" cap="flat">
              <a:noFill/>
              <a:prstDash val="solid"/>
              <a:miter/>
            </a:ln>
          </p:spPr>
          <p:txBody>
            <a:bodyPr rtlCol="0" anchor="ctr"/>
            <a:lstStyle/>
            <a:p>
              <a:endParaRPr lang="zh-CN" altLang="en-US"/>
            </a:p>
          </p:txBody>
        </p:sp>
      </p:grpSp>
      <p:grpSp>
        <p:nvGrpSpPr>
          <p:cNvPr id="282" name="组合 281">
            <a:extLst>
              <a:ext uri="{FF2B5EF4-FFF2-40B4-BE49-F238E27FC236}">
                <a16:creationId xmlns:a16="http://schemas.microsoft.com/office/drawing/2014/main" id="{152EA138-B587-A4F4-884D-DAB41F40750E}"/>
              </a:ext>
            </a:extLst>
          </p:cNvPr>
          <p:cNvGrpSpPr/>
          <p:nvPr/>
        </p:nvGrpSpPr>
        <p:grpSpPr>
          <a:xfrm>
            <a:off x="8510044" y="1829483"/>
            <a:ext cx="473993" cy="473988"/>
            <a:chOff x="-4452814" y="1380251"/>
            <a:chExt cx="1227825" cy="1227812"/>
          </a:xfrm>
          <a:solidFill>
            <a:srgbClr val="8D46C3"/>
          </a:solidFill>
          <a:effectLst/>
        </p:grpSpPr>
        <p:sp>
          <p:nvSpPr>
            <p:cNvPr id="283" name="椭圆 282">
              <a:extLst>
                <a:ext uri="{FF2B5EF4-FFF2-40B4-BE49-F238E27FC236}">
                  <a16:creationId xmlns:a16="http://schemas.microsoft.com/office/drawing/2014/main" id="{E3B1A5A0-D180-7118-741B-E7B6A0903C6D}"/>
                </a:ext>
              </a:extLst>
            </p:cNvPr>
            <p:cNvSpPr>
              <a:spLocks noChangeAspect="1"/>
            </p:cNvSpPr>
            <p:nvPr/>
          </p:nvSpPr>
          <p:spPr>
            <a:xfrm>
              <a:off x="-4450896" y="1382154"/>
              <a:ext cx="1224000" cy="1224000"/>
            </a:xfrm>
            <a:prstGeom prst="ellipse">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84" name="组合 283">
              <a:extLst>
                <a:ext uri="{FF2B5EF4-FFF2-40B4-BE49-F238E27FC236}">
                  <a16:creationId xmlns:a16="http://schemas.microsoft.com/office/drawing/2014/main" id="{0E860367-5F0F-7362-AD0A-2742A26DD6BD}"/>
                </a:ext>
              </a:extLst>
            </p:cNvPr>
            <p:cNvGrpSpPr>
              <a:grpSpLocks/>
            </p:cNvGrpSpPr>
            <p:nvPr/>
          </p:nvGrpSpPr>
          <p:grpSpPr>
            <a:xfrm flipH="1">
              <a:off x="-4452814" y="1380251"/>
              <a:ext cx="1227825" cy="1227812"/>
              <a:chOff x="-6769843" y="2366971"/>
              <a:chExt cx="4800625" cy="4800576"/>
            </a:xfrm>
            <a:grpFill/>
          </p:grpSpPr>
          <p:sp>
            <p:nvSpPr>
              <p:cNvPr id="285" name="任意多边形: 形状 284">
                <a:extLst>
                  <a:ext uri="{FF2B5EF4-FFF2-40B4-BE49-F238E27FC236}">
                    <a16:creationId xmlns:a16="http://schemas.microsoft.com/office/drawing/2014/main" id="{245DE72F-843A-C069-1B81-5C1181A4B570}"/>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286" name="任意多边形: 形状 285">
                <a:extLst>
                  <a:ext uri="{FF2B5EF4-FFF2-40B4-BE49-F238E27FC236}">
                    <a16:creationId xmlns:a16="http://schemas.microsoft.com/office/drawing/2014/main" id="{1E2CB433-F219-9AF3-8064-541D5F10842E}"/>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287" name="任意多边形: 形状 286">
                <a:extLst>
                  <a:ext uri="{FF2B5EF4-FFF2-40B4-BE49-F238E27FC236}">
                    <a16:creationId xmlns:a16="http://schemas.microsoft.com/office/drawing/2014/main" id="{2E0DA717-3593-E8B2-8C3C-711659A3A2D4}"/>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288" name="任意多边形: 形状 287">
                <a:extLst>
                  <a:ext uri="{FF2B5EF4-FFF2-40B4-BE49-F238E27FC236}">
                    <a16:creationId xmlns:a16="http://schemas.microsoft.com/office/drawing/2014/main" id="{7791AB4C-7941-C9D4-1BEC-1459AECB16B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289" name="任意多边形: 形状 288">
                <a:extLst>
                  <a:ext uri="{FF2B5EF4-FFF2-40B4-BE49-F238E27FC236}">
                    <a16:creationId xmlns:a16="http://schemas.microsoft.com/office/drawing/2014/main" id="{96431CFB-7390-2DED-E698-5E51FA62CF98}"/>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290" name="任意多边形: 形状 289">
                <a:extLst>
                  <a:ext uri="{FF2B5EF4-FFF2-40B4-BE49-F238E27FC236}">
                    <a16:creationId xmlns:a16="http://schemas.microsoft.com/office/drawing/2014/main" id="{7BDBDC97-CF1F-9401-99CD-768B57DE61FD}"/>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291" name="任意多边形: 形状 290">
                <a:extLst>
                  <a:ext uri="{FF2B5EF4-FFF2-40B4-BE49-F238E27FC236}">
                    <a16:creationId xmlns:a16="http://schemas.microsoft.com/office/drawing/2014/main" id="{3806D8A1-7605-B4B2-15BC-2881945A039D}"/>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292" name="任意多边形: 形状 291">
                <a:extLst>
                  <a:ext uri="{FF2B5EF4-FFF2-40B4-BE49-F238E27FC236}">
                    <a16:creationId xmlns:a16="http://schemas.microsoft.com/office/drawing/2014/main" id="{C4FC3863-9198-068E-9911-F01264740D02}"/>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293" name="任意多边形: 形状 292">
                <a:extLst>
                  <a:ext uri="{FF2B5EF4-FFF2-40B4-BE49-F238E27FC236}">
                    <a16:creationId xmlns:a16="http://schemas.microsoft.com/office/drawing/2014/main" id="{D03CB306-895A-4C54-84BA-CAA1EDA28C21}"/>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294" name="任意多边形: 形状 293">
                <a:extLst>
                  <a:ext uri="{FF2B5EF4-FFF2-40B4-BE49-F238E27FC236}">
                    <a16:creationId xmlns:a16="http://schemas.microsoft.com/office/drawing/2014/main" id="{244AA53B-E393-D79B-0EFC-966AFA60C3D0}"/>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grpSp>
      </p:grpSp>
      <p:sp>
        <p:nvSpPr>
          <p:cNvPr id="297" name="任意多边形: 形状 296">
            <a:extLst>
              <a:ext uri="{FF2B5EF4-FFF2-40B4-BE49-F238E27FC236}">
                <a16:creationId xmlns:a16="http://schemas.microsoft.com/office/drawing/2014/main" id="{E8648BCD-8EED-9AAB-073F-7D21503F415D}"/>
              </a:ext>
            </a:extLst>
          </p:cNvPr>
          <p:cNvSpPr>
            <a:spLocks noChangeAspect="1"/>
          </p:cNvSpPr>
          <p:nvPr/>
        </p:nvSpPr>
        <p:spPr>
          <a:xfrm>
            <a:off x="11406938" y="127675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1A2847DE-A367-F623-BB3F-46CC51582899}"/>
              </a:ext>
            </a:extLst>
          </p:cNvPr>
          <p:cNvSpPr>
            <a:spLocks noChangeAspect="1"/>
          </p:cNvSpPr>
          <p:nvPr/>
        </p:nvSpPr>
        <p:spPr>
          <a:xfrm rot="2700000">
            <a:off x="9607562" y="224873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4CBF236F-5E36-3DC2-9291-FA743068B311}"/>
              </a:ext>
            </a:extLst>
          </p:cNvPr>
          <p:cNvSpPr>
            <a:spLocks noChangeAspect="1"/>
          </p:cNvSpPr>
          <p:nvPr/>
        </p:nvSpPr>
        <p:spPr>
          <a:xfrm>
            <a:off x="7912339" y="343128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21F33BE7-758F-6906-E3F1-C80E52A37FD2}"/>
              </a:ext>
            </a:extLst>
          </p:cNvPr>
          <p:cNvSpPr>
            <a:spLocks noChangeAspect="1"/>
          </p:cNvSpPr>
          <p:nvPr/>
        </p:nvSpPr>
        <p:spPr>
          <a:xfrm rot="2700000">
            <a:off x="811760" y="2033373"/>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372" name="组合 371">
            <a:extLst>
              <a:ext uri="{FF2B5EF4-FFF2-40B4-BE49-F238E27FC236}">
                <a16:creationId xmlns:a16="http://schemas.microsoft.com/office/drawing/2014/main" id="{392B6290-367C-EE16-B56C-5A9BB94CA1F7}"/>
              </a:ext>
            </a:extLst>
          </p:cNvPr>
          <p:cNvGrpSpPr/>
          <p:nvPr/>
        </p:nvGrpSpPr>
        <p:grpSpPr>
          <a:xfrm>
            <a:off x="6886281" y="6300486"/>
            <a:ext cx="321773" cy="321769"/>
            <a:chOff x="-4452814" y="1380251"/>
            <a:chExt cx="1227825" cy="1227812"/>
          </a:xfrm>
          <a:solidFill>
            <a:srgbClr val="40F4D7"/>
          </a:solidFill>
        </p:grpSpPr>
        <p:sp>
          <p:nvSpPr>
            <p:cNvPr id="373" name="椭圆 372">
              <a:extLst>
                <a:ext uri="{FF2B5EF4-FFF2-40B4-BE49-F238E27FC236}">
                  <a16:creationId xmlns:a16="http://schemas.microsoft.com/office/drawing/2014/main" id="{CDBCD42B-1708-0F8A-6C33-0129DC933140}"/>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4" name="组合 373">
              <a:extLst>
                <a:ext uri="{FF2B5EF4-FFF2-40B4-BE49-F238E27FC236}">
                  <a16:creationId xmlns:a16="http://schemas.microsoft.com/office/drawing/2014/main" id="{B96F0DED-6341-80C7-7100-C8867F9D2C83}"/>
                </a:ext>
              </a:extLst>
            </p:cNvPr>
            <p:cNvGrpSpPr>
              <a:grpSpLocks/>
            </p:cNvGrpSpPr>
            <p:nvPr/>
          </p:nvGrpSpPr>
          <p:grpSpPr>
            <a:xfrm flipH="1">
              <a:off x="-4452814" y="1380251"/>
              <a:ext cx="1227825" cy="1227812"/>
              <a:chOff x="-6769843" y="2366971"/>
              <a:chExt cx="4800625" cy="4800576"/>
            </a:xfrm>
            <a:grpFill/>
          </p:grpSpPr>
          <p:sp>
            <p:nvSpPr>
              <p:cNvPr id="375" name="任意多边形: 形状 374">
                <a:extLst>
                  <a:ext uri="{FF2B5EF4-FFF2-40B4-BE49-F238E27FC236}">
                    <a16:creationId xmlns:a16="http://schemas.microsoft.com/office/drawing/2014/main" id="{3CC3537B-0846-1507-E9FC-5C1991F9F236}"/>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272A767D-60A8-1DBE-4E76-3D3A3F13A640}"/>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9C2BBC53-988E-9737-2786-F06CAFA640B2}"/>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BBA2DF56-5D75-1B87-C91C-F5B114248C3A}"/>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9CDD4248-4787-251C-03C0-F252D6403A1F}"/>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5E09F83C-62D0-EC7D-AB01-010220592A17}"/>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DAAE122E-2F84-32D0-BC09-5F71E74B9F80}"/>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360C5344-65BA-31FD-0F12-FA83E6424F07}"/>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AA7F3E05-9ACF-7F37-B8AE-87D05F1416EC}"/>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832A49E9-A575-BD83-FDEF-573D2ABB0932}"/>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846155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978F29B5-557E-416F-4357-77E8F51D2EB7}"/>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12AF0627-E6E1-8039-FD97-19444B4A15D3}"/>
              </a:ext>
            </a:extLst>
          </p:cNvPr>
          <p:cNvGrpSpPr/>
          <p:nvPr/>
        </p:nvGrpSpPr>
        <p:grpSpPr>
          <a:xfrm>
            <a:off x="3919067" y="1799617"/>
            <a:ext cx="4353866" cy="3258766"/>
            <a:chOff x="4088264" y="1477417"/>
            <a:chExt cx="3692472" cy="2763727"/>
          </a:xfrm>
          <a:solidFill>
            <a:srgbClr val="FDD74A"/>
          </a:solidFill>
        </p:grpSpPr>
        <p:sp>
          <p:nvSpPr>
            <p:cNvPr id="3" name="任意多边形: 形状 2">
              <a:extLst>
                <a:ext uri="{FF2B5EF4-FFF2-40B4-BE49-F238E27FC236}">
                  <a16:creationId xmlns:a16="http://schemas.microsoft.com/office/drawing/2014/main" id="{599F46E0-33E2-71AA-53F2-FB82D9E68F0E}"/>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C837B3BF-136E-B192-A353-C168C1FFABDD}"/>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a:p>
          </p:txBody>
        </p:sp>
      </p:grpSp>
      <p:grpSp>
        <p:nvGrpSpPr>
          <p:cNvPr id="5" name="组合 4">
            <a:extLst>
              <a:ext uri="{FF2B5EF4-FFF2-40B4-BE49-F238E27FC236}">
                <a16:creationId xmlns:a16="http://schemas.microsoft.com/office/drawing/2014/main" id="{812DEA67-4323-A1D7-370E-25B9A21FEE85}"/>
              </a:ext>
            </a:extLst>
          </p:cNvPr>
          <p:cNvGrpSpPr/>
          <p:nvPr/>
        </p:nvGrpSpPr>
        <p:grpSpPr>
          <a:xfrm rot="19925337">
            <a:off x="5253676" y="2257952"/>
            <a:ext cx="1460702" cy="1601662"/>
            <a:chOff x="5183219" y="2445453"/>
            <a:chExt cx="1238807" cy="1358354"/>
          </a:xfrm>
        </p:grpSpPr>
        <p:sp>
          <p:nvSpPr>
            <p:cNvPr id="6" name="椭圆 5">
              <a:extLst>
                <a:ext uri="{FF2B5EF4-FFF2-40B4-BE49-F238E27FC236}">
                  <a16:creationId xmlns:a16="http://schemas.microsoft.com/office/drawing/2014/main" id="{230F5626-898D-B723-BA96-E802681A4EE5}"/>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EC17AF7-61B0-E9DD-59A0-7FDD8556DC33}"/>
                </a:ext>
              </a:extLst>
            </p:cNvPr>
            <p:cNvGrpSpPr/>
            <p:nvPr/>
          </p:nvGrpSpPr>
          <p:grpSpPr>
            <a:xfrm>
              <a:off x="5183219" y="2445453"/>
              <a:ext cx="1238807" cy="1358354"/>
              <a:chOff x="4141819" y="600583"/>
              <a:chExt cx="3908133" cy="4285274"/>
            </a:xfrm>
            <a:solidFill>
              <a:srgbClr val="40F4D7"/>
            </a:solidFill>
          </p:grpSpPr>
          <p:sp>
            <p:nvSpPr>
              <p:cNvPr id="8" name="任意多边形: 形状 7">
                <a:extLst>
                  <a:ext uri="{FF2B5EF4-FFF2-40B4-BE49-F238E27FC236}">
                    <a16:creationId xmlns:a16="http://schemas.microsoft.com/office/drawing/2014/main" id="{B9C11F74-D7BB-C96B-54F3-1A7F39630149}"/>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8878F391-8785-4402-DE85-4E4865864AB0}"/>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539C11D-93B3-473C-D9C6-6727D3F4C1D8}"/>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0D058C18-5AD4-92DD-9809-749994F48AC5}"/>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75FC9FA1-6625-A189-9C22-B4E4F34CF84E}"/>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701A3D61-409C-1B01-57E4-1722C0A179B8}"/>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2F986550-B659-3810-6831-6646F2F3F02F}"/>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28575" cap="flat">
                <a:solidFill>
                  <a:srgbClr val="4B0E6C"/>
                </a:solidFill>
                <a:prstDash val="solid"/>
                <a:miter/>
              </a:ln>
            </p:spPr>
            <p:txBody>
              <a:bodyPr rtlCol="0" anchor="ctr"/>
              <a:lstStyle/>
              <a:p>
                <a:endParaRPr lang="zh-CN" altLang="en-US"/>
              </a:p>
            </p:txBody>
          </p:sp>
        </p:grpSp>
      </p:grpSp>
      <p:sp>
        <p:nvSpPr>
          <p:cNvPr id="15" name="文本框 14">
            <a:extLst>
              <a:ext uri="{FF2B5EF4-FFF2-40B4-BE49-F238E27FC236}">
                <a16:creationId xmlns:a16="http://schemas.microsoft.com/office/drawing/2014/main" id="{9CAFDCFE-7415-8C5C-0C8A-D936648700B2}"/>
              </a:ext>
            </a:extLst>
          </p:cNvPr>
          <p:cNvSpPr txBox="1"/>
          <p:nvPr/>
        </p:nvSpPr>
        <p:spPr>
          <a:xfrm rot="19920000">
            <a:off x="5755849" y="3907995"/>
            <a:ext cx="1818627" cy="979845"/>
          </a:xfrm>
          <a:prstGeom prst="rect">
            <a:avLst/>
          </a:prstGeom>
          <a:noFill/>
        </p:spPr>
        <p:txBody>
          <a:bodyPr wrap="square" rtlCol="0">
            <a:spAutoFit/>
          </a:bodyPr>
          <a:lstStyle/>
          <a:p>
            <a:pPr algn="ctr"/>
            <a:r>
              <a:rPr lang="en-US" altLang="zh-CN" sz="2800" b="1">
                <a:solidFill>
                  <a:srgbClr val="4B0E6C"/>
                </a:solidFill>
                <a:latin typeface="Agency FB" panose="020B0503020202020204" pitchFamily="34" charset="0"/>
                <a:ea typeface="Pixels" panose="02000603000000000000" pitchFamily="2" charset="0"/>
              </a:rPr>
              <a:t>Power Point Templet</a:t>
            </a:r>
            <a:endParaRPr lang="zh-CN" altLang="en-US" sz="2800" b="1">
              <a:solidFill>
                <a:srgbClr val="4B0E6C"/>
              </a:solidFill>
              <a:latin typeface="Agency FB" panose="020B0503020202020204" pitchFamily="34" charset="0"/>
            </a:endParaRPr>
          </a:p>
        </p:txBody>
      </p:sp>
      <p:sp>
        <p:nvSpPr>
          <p:cNvPr id="17" name="任意多边形: 形状 16">
            <a:extLst>
              <a:ext uri="{FF2B5EF4-FFF2-40B4-BE49-F238E27FC236}">
                <a16:creationId xmlns:a16="http://schemas.microsoft.com/office/drawing/2014/main" id="{30674D2B-6C65-F801-5A54-1FB2D75C2930}"/>
              </a:ext>
            </a:extLst>
          </p:cNvPr>
          <p:cNvSpPr/>
          <p:nvPr/>
        </p:nvSpPr>
        <p:spPr>
          <a:xfrm>
            <a:off x="2827421" y="1085189"/>
            <a:ext cx="1902015" cy="1604434"/>
          </a:xfrm>
          <a:custGeom>
            <a:avLst/>
            <a:gdLst>
              <a:gd name="connsiteX0" fmla="*/ 0 w 1202267"/>
              <a:gd name="connsiteY0" fmla="*/ 389467 h 1604434"/>
              <a:gd name="connsiteX1" fmla="*/ 664634 w 1202267"/>
              <a:gd name="connsiteY1" fmla="*/ 0 h 1604434"/>
              <a:gd name="connsiteX2" fmla="*/ 677334 w 1202267"/>
              <a:gd name="connsiteY2" fmla="*/ 1299634 h 1604434"/>
              <a:gd name="connsiteX3" fmla="*/ 1202267 w 1202267"/>
              <a:gd name="connsiteY3" fmla="*/ 1604434 h 1604434"/>
            </a:gdLst>
            <a:ahLst/>
            <a:cxnLst>
              <a:cxn ang="0">
                <a:pos x="connsiteX0" y="connsiteY0"/>
              </a:cxn>
              <a:cxn ang="0">
                <a:pos x="connsiteX1" y="connsiteY1"/>
              </a:cxn>
              <a:cxn ang="0">
                <a:pos x="connsiteX2" y="connsiteY2"/>
              </a:cxn>
              <a:cxn ang="0">
                <a:pos x="connsiteX3" y="connsiteY3"/>
              </a:cxn>
            </a:cxnLst>
            <a:rect l="l" t="t" r="r" b="b"/>
            <a:pathLst>
              <a:path w="1202267" h="1604434">
                <a:moveTo>
                  <a:pt x="0" y="389467"/>
                </a:moveTo>
                <a:lnTo>
                  <a:pt x="664634" y="0"/>
                </a:lnTo>
                <a:lnTo>
                  <a:pt x="677334" y="1299634"/>
                </a:lnTo>
                <a:lnTo>
                  <a:pt x="1202267" y="1604434"/>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3EBEFA1C-4302-630C-EC92-16912A835FD5}"/>
              </a:ext>
            </a:extLst>
          </p:cNvPr>
          <p:cNvSpPr/>
          <p:nvPr/>
        </p:nvSpPr>
        <p:spPr>
          <a:xfrm>
            <a:off x="7776168" y="1153418"/>
            <a:ext cx="1418192" cy="2099106"/>
          </a:xfrm>
          <a:custGeom>
            <a:avLst/>
            <a:gdLst>
              <a:gd name="connsiteX0" fmla="*/ 2921000 w 2921000"/>
              <a:gd name="connsiteY0" fmla="*/ 440267 h 1888067"/>
              <a:gd name="connsiteX1" fmla="*/ 2201333 w 2921000"/>
              <a:gd name="connsiteY1" fmla="*/ 0 h 1888067"/>
              <a:gd name="connsiteX2" fmla="*/ 914400 w 2921000"/>
              <a:gd name="connsiteY2" fmla="*/ 719667 h 1888067"/>
              <a:gd name="connsiteX3" fmla="*/ 897467 w 2921000"/>
              <a:gd name="connsiteY3" fmla="*/ 1397000 h 1888067"/>
              <a:gd name="connsiteX4" fmla="*/ 0 w 2921000"/>
              <a:gd name="connsiteY4" fmla="*/ 1888067 h 1888067"/>
              <a:gd name="connsiteX0" fmla="*/ 2201333 w 2201333"/>
              <a:gd name="connsiteY0" fmla="*/ 0 h 1888067"/>
              <a:gd name="connsiteX1" fmla="*/ 914400 w 2201333"/>
              <a:gd name="connsiteY1" fmla="*/ 719667 h 1888067"/>
              <a:gd name="connsiteX2" fmla="*/ 897467 w 2201333"/>
              <a:gd name="connsiteY2" fmla="*/ 1397000 h 1888067"/>
              <a:gd name="connsiteX3" fmla="*/ 0 w 2201333"/>
              <a:gd name="connsiteY3" fmla="*/ 1888067 h 1888067"/>
            </a:gdLst>
            <a:ahLst/>
            <a:cxnLst>
              <a:cxn ang="0">
                <a:pos x="connsiteX0" y="connsiteY0"/>
              </a:cxn>
              <a:cxn ang="0">
                <a:pos x="connsiteX1" y="connsiteY1"/>
              </a:cxn>
              <a:cxn ang="0">
                <a:pos x="connsiteX2" y="connsiteY2"/>
              </a:cxn>
              <a:cxn ang="0">
                <a:pos x="connsiteX3" y="connsiteY3"/>
              </a:cxn>
            </a:cxnLst>
            <a:rect l="l" t="t" r="r" b="b"/>
            <a:pathLst>
              <a:path w="2201333" h="1888067">
                <a:moveTo>
                  <a:pt x="2201333" y="0"/>
                </a:moveTo>
                <a:lnTo>
                  <a:pt x="914400" y="719667"/>
                </a:lnTo>
                <a:lnTo>
                  <a:pt x="897467" y="1397000"/>
                </a:lnTo>
                <a:lnTo>
                  <a:pt x="0" y="1888067"/>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98A52BFE-9EFF-EC0B-F2FE-CCEE25FFE261}"/>
              </a:ext>
            </a:extLst>
          </p:cNvPr>
          <p:cNvSpPr/>
          <p:nvPr/>
        </p:nvSpPr>
        <p:spPr>
          <a:xfrm>
            <a:off x="2827154" y="4812446"/>
            <a:ext cx="2468745" cy="774700"/>
          </a:xfrm>
          <a:custGeom>
            <a:avLst/>
            <a:gdLst>
              <a:gd name="connsiteX0" fmla="*/ 3721100 w 3721100"/>
              <a:gd name="connsiteY0" fmla="*/ 0 h 774700"/>
              <a:gd name="connsiteX1" fmla="*/ 2654300 w 3721100"/>
              <a:gd name="connsiteY1" fmla="*/ 774700 h 774700"/>
              <a:gd name="connsiteX2" fmla="*/ 1219200 w 3721100"/>
              <a:gd name="connsiteY2" fmla="*/ 114300 h 774700"/>
              <a:gd name="connsiteX3" fmla="*/ 0 w 3721100"/>
              <a:gd name="connsiteY3" fmla="*/ 317500 h 774700"/>
            </a:gdLst>
            <a:ahLst/>
            <a:cxnLst>
              <a:cxn ang="0">
                <a:pos x="connsiteX0" y="connsiteY0"/>
              </a:cxn>
              <a:cxn ang="0">
                <a:pos x="connsiteX1" y="connsiteY1"/>
              </a:cxn>
              <a:cxn ang="0">
                <a:pos x="connsiteX2" y="connsiteY2"/>
              </a:cxn>
              <a:cxn ang="0">
                <a:pos x="connsiteX3" y="connsiteY3"/>
              </a:cxn>
            </a:cxnLst>
            <a:rect l="l" t="t" r="r" b="b"/>
            <a:pathLst>
              <a:path w="3721100" h="774700">
                <a:moveTo>
                  <a:pt x="3721100" y="0"/>
                </a:moveTo>
                <a:lnTo>
                  <a:pt x="2654300" y="774700"/>
                </a:lnTo>
                <a:lnTo>
                  <a:pt x="1219200" y="114300"/>
                </a:lnTo>
                <a:lnTo>
                  <a:pt x="0" y="317500"/>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A401D4D9-40F7-B917-0648-440905867D33}"/>
              </a:ext>
            </a:extLst>
          </p:cNvPr>
          <p:cNvSpPr/>
          <p:nvPr/>
        </p:nvSpPr>
        <p:spPr>
          <a:xfrm>
            <a:off x="7099527" y="4752465"/>
            <a:ext cx="2094833" cy="762000"/>
          </a:xfrm>
          <a:custGeom>
            <a:avLst/>
            <a:gdLst>
              <a:gd name="connsiteX0" fmla="*/ 0 w 2565400"/>
              <a:gd name="connsiteY0" fmla="*/ 0 h 762000"/>
              <a:gd name="connsiteX1" fmla="*/ 762000 w 2565400"/>
              <a:gd name="connsiteY1" fmla="*/ 762000 h 762000"/>
              <a:gd name="connsiteX2" fmla="*/ 2387600 w 2565400"/>
              <a:gd name="connsiteY2" fmla="*/ 762000 h 762000"/>
              <a:gd name="connsiteX3" fmla="*/ 2565400 w 2565400"/>
              <a:gd name="connsiteY3" fmla="*/ 584200 h 762000"/>
              <a:gd name="connsiteX4" fmla="*/ 2565400 w 2565400"/>
              <a:gd name="connsiteY4" fmla="*/ 419100 h 762000"/>
              <a:gd name="connsiteX0" fmla="*/ 0 w 2573867"/>
              <a:gd name="connsiteY0" fmla="*/ 0 h 762000"/>
              <a:gd name="connsiteX1" fmla="*/ 762000 w 2573867"/>
              <a:gd name="connsiteY1" fmla="*/ 762000 h 762000"/>
              <a:gd name="connsiteX2" fmla="*/ 2387600 w 2573867"/>
              <a:gd name="connsiteY2" fmla="*/ 762000 h 762000"/>
              <a:gd name="connsiteX3" fmla="*/ 2565400 w 2573867"/>
              <a:gd name="connsiteY3" fmla="*/ 584200 h 762000"/>
              <a:gd name="connsiteX4" fmla="*/ 2565400 w 2573867"/>
              <a:gd name="connsiteY4" fmla="*/ 419100 h 762000"/>
              <a:gd name="connsiteX5" fmla="*/ 2573867 w 2573867"/>
              <a:gd name="connsiteY5" fmla="*/ 440267 h 762000"/>
              <a:gd name="connsiteX0" fmla="*/ 0 w 2565400"/>
              <a:gd name="connsiteY0" fmla="*/ 0 h 762000"/>
              <a:gd name="connsiteX1" fmla="*/ 762000 w 2565400"/>
              <a:gd name="connsiteY1" fmla="*/ 762000 h 762000"/>
              <a:gd name="connsiteX2" fmla="*/ 2387600 w 2565400"/>
              <a:gd name="connsiteY2" fmla="*/ 762000 h 762000"/>
              <a:gd name="connsiteX3" fmla="*/ 2565400 w 2565400"/>
              <a:gd name="connsiteY3" fmla="*/ 584200 h 762000"/>
              <a:gd name="connsiteX4" fmla="*/ 2565400 w 2565400"/>
              <a:gd name="connsiteY4" fmla="*/ 419100 h 762000"/>
              <a:gd name="connsiteX0" fmla="*/ 0 w 2565400"/>
              <a:gd name="connsiteY0" fmla="*/ 0 h 762000"/>
              <a:gd name="connsiteX1" fmla="*/ 762000 w 2565400"/>
              <a:gd name="connsiteY1" fmla="*/ 762000 h 762000"/>
              <a:gd name="connsiteX2" fmla="*/ 2387600 w 2565400"/>
              <a:gd name="connsiteY2" fmla="*/ 762000 h 762000"/>
              <a:gd name="connsiteX3" fmla="*/ 2565400 w 2565400"/>
              <a:gd name="connsiteY3" fmla="*/ 584200 h 762000"/>
            </a:gdLst>
            <a:ahLst/>
            <a:cxnLst>
              <a:cxn ang="0">
                <a:pos x="connsiteX0" y="connsiteY0"/>
              </a:cxn>
              <a:cxn ang="0">
                <a:pos x="connsiteX1" y="connsiteY1"/>
              </a:cxn>
              <a:cxn ang="0">
                <a:pos x="connsiteX2" y="connsiteY2"/>
              </a:cxn>
              <a:cxn ang="0">
                <a:pos x="connsiteX3" y="connsiteY3"/>
              </a:cxn>
            </a:cxnLst>
            <a:rect l="l" t="t" r="r" b="b"/>
            <a:pathLst>
              <a:path w="2565400" h="762000">
                <a:moveTo>
                  <a:pt x="0" y="0"/>
                </a:moveTo>
                <a:lnTo>
                  <a:pt x="762000" y="762000"/>
                </a:lnTo>
                <a:lnTo>
                  <a:pt x="2387600" y="762000"/>
                </a:lnTo>
                <a:lnTo>
                  <a:pt x="2565400" y="584200"/>
                </a:ln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B4DAFB6A-C60D-E8A2-79BA-89EDB5034E8A}"/>
              </a:ext>
            </a:extLst>
          </p:cNvPr>
          <p:cNvSpPr txBox="1"/>
          <p:nvPr/>
        </p:nvSpPr>
        <p:spPr>
          <a:xfrm>
            <a:off x="651791" y="1353790"/>
            <a:ext cx="2468744" cy="1617366"/>
          </a:xfrm>
          <a:prstGeom prst="rect">
            <a:avLst/>
          </a:prstGeom>
          <a:noFill/>
        </p:spPr>
        <p:txBody>
          <a:bodyPr wrap="square" rtlCol="0">
            <a:spAutoFit/>
          </a:bodyPr>
          <a:lstStyle/>
          <a:p>
            <a:pP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26" name="文本框 25">
            <a:extLst>
              <a:ext uri="{FF2B5EF4-FFF2-40B4-BE49-F238E27FC236}">
                <a16:creationId xmlns:a16="http://schemas.microsoft.com/office/drawing/2014/main" id="{EA184950-A56E-ACCA-F07D-585D6C9BF68C}"/>
              </a:ext>
            </a:extLst>
          </p:cNvPr>
          <p:cNvSpPr txBox="1"/>
          <p:nvPr/>
        </p:nvSpPr>
        <p:spPr>
          <a:xfrm>
            <a:off x="651791" y="733113"/>
            <a:ext cx="2468744" cy="461665"/>
          </a:xfrm>
          <a:prstGeom prst="rect">
            <a:avLst/>
          </a:prstGeom>
          <a:noFill/>
        </p:spPr>
        <p:txBody>
          <a:bodyPr wrap="square" rtlCol="0">
            <a:spAutoFit/>
          </a:bodyPr>
          <a:lstStyle/>
          <a:p>
            <a:r>
              <a:rPr lang="en-US" altLang="zh-CN" sz="2400" b="1">
                <a:solidFill>
                  <a:srgbClr val="FDD74A"/>
                </a:solidFill>
                <a:latin typeface="Agency FB" panose="020B0503020202020204" pitchFamily="34" charset="0"/>
                <a:ea typeface="Pixels" panose="02000603000000000000" pitchFamily="2" charset="0"/>
              </a:rPr>
              <a:t>POWER YOUR POINT</a:t>
            </a:r>
            <a:endParaRPr lang="zh-CN" altLang="en-US" sz="2400" b="1">
              <a:solidFill>
                <a:srgbClr val="FDD74A"/>
              </a:solidFill>
              <a:latin typeface="Agency FB" panose="020B0503020202020204" pitchFamily="34" charset="0"/>
            </a:endParaRPr>
          </a:p>
        </p:txBody>
      </p:sp>
      <p:sp>
        <p:nvSpPr>
          <p:cNvPr id="29" name="文本框 28">
            <a:extLst>
              <a:ext uri="{FF2B5EF4-FFF2-40B4-BE49-F238E27FC236}">
                <a16:creationId xmlns:a16="http://schemas.microsoft.com/office/drawing/2014/main" id="{7E54F73A-5434-AB59-81C9-3FBEABC8B52E}"/>
              </a:ext>
            </a:extLst>
          </p:cNvPr>
          <p:cNvSpPr txBox="1"/>
          <p:nvPr/>
        </p:nvSpPr>
        <p:spPr>
          <a:xfrm>
            <a:off x="638190" y="4507522"/>
            <a:ext cx="2468744" cy="1617366"/>
          </a:xfrm>
          <a:prstGeom prst="rect">
            <a:avLst/>
          </a:prstGeom>
          <a:noFill/>
        </p:spPr>
        <p:txBody>
          <a:bodyPr wrap="square" rtlCol="0">
            <a:spAutoFit/>
          </a:bodyPr>
          <a:lstStyle/>
          <a:p>
            <a:pP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30" name="文本框 29">
            <a:extLst>
              <a:ext uri="{FF2B5EF4-FFF2-40B4-BE49-F238E27FC236}">
                <a16:creationId xmlns:a16="http://schemas.microsoft.com/office/drawing/2014/main" id="{5B689512-CB07-F133-FC7E-E7B48E52AD45}"/>
              </a:ext>
            </a:extLst>
          </p:cNvPr>
          <p:cNvSpPr txBox="1"/>
          <p:nvPr/>
        </p:nvSpPr>
        <p:spPr>
          <a:xfrm>
            <a:off x="638190" y="3886845"/>
            <a:ext cx="2468744" cy="461665"/>
          </a:xfrm>
          <a:prstGeom prst="rect">
            <a:avLst/>
          </a:prstGeom>
          <a:noFill/>
        </p:spPr>
        <p:txBody>
          <a:bodyPr wrap="square" rtlCol="0">
            <a:spAutoFit/>
          </a:bodyPr>
          <a:lstStyle/>
          <a:p>
            <a:r>
              <a:rPr lang="en-US" altLang="zh-CN" sz="2400" b="1">
                <a:solidFill>
                  <a:srgbClr val="40F4D7"/>
                </a:solidFill>
                <a:latin typeface="Agency FB" panose="020B0503020202020204" pitchFamily="34" charset="0"/>
                <a:ea typeface="Pixels" panose="02000603000000000000" pitchFamily="2" charset="0"/>
              </a:rPr>
              <a:t>POWER YOUR POINT</a:t>
            </a:r>
            <a:endParaRPr lang="zh-CN" altLang="en-US" sz="2400" b="1">
              <a:solidFill>
                <a:srgbClr val="40F4D7"/>
              </a:solidFill>
              <a:latin typeface="Agency FB" panose="020B0503020202020204" pitchFamily="34" charset="0"/>
            </a:endParaRPr>
          </a:p>
        </p:txBody>
      </p:sp>
      <p:sp>
        <p:nvSpPr>
          <p:cNvPr id="32" name="文本框 31">
            <a:extLst>
              <a:ext uri="{FF2B5EF4-FFF2-40B4-BE49-F238E27FC236}">
                <a16:creationId xmlns:a16="http://schemas.microsoft.com/office/drawing/2014/main" id="{13980723-54D2-687F-99BF-FC1E45E20787}"/>
              </a:ext>
            </a:extLst>
          </p:cNvPr>
          <p:cNvSpPr txBox="1"/>
          <p:nvPr/>
        </p:nvSpPr>
        <p:spPr>
          <a:xfrm>
            <a:off x="9085067" y="1353790"/>
            <a:ext cx="2468744" cy="1617366"/>
          </a:xfrm>
          <a:prstGeom prst="rect">
            <a:avLst/>
          </a:prstGeom>
          <a:noFill/>
        </p:spPr>
        <p:txBody>
          <a:bodyPr wrap="square" rtlCol="0">
            <a:spAutoFit/>
          </a:bodyPr>
          <a:lstStyle/>
          <a:p>
            <a:pP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33" name="文本框 32">
            <a:extLst>
              <a:ext uri="{FF2B5EF4-FFF2-40B4-BE49-F238E27FC236}">
                <a16:creationId xmlns:a16="http://schemas.microsoft.com/office/drawing/2014/main" id="{D1C715E7-33A9-D45A-D757-C0E63A35DCE7}"/>
              </a:ext>
            </a:extLst>
          </p:cNvPr>
          <p:cNvSpPr txBox="1"/>
          <p:nvPr/>
        </p:nvSpPr>
        <p:spPr>
          <a:xfrm>
            <a:off x="9085067" y="733113"/>
            <a:ext cx="2468744" cy="461665"/>
          </a:xfrm>
          <a:prstGeom prst="rect">
            <a:avLst/>
          </a:prstGeom>
          <a:noFill/>
        </p:spPr>
        <p:txBody>
          <a:bodyPr wrap="square" rtlCol="0">
            <a:spAutoFit/>
          </a:bodyPr>
          <a:lstStyle/>
          <a:p>
            <a:r>
              <a:rPr lang="en-US" altLang="zh-CN" sz="2400" b="1">
                <a:solidFill>
                  <a:srgbClr val="40F4D7"/>
                </a:solidFill>
                <a:latin typeface="Agency FB" panose="020B0503020202020204" pitchFamily="34" charset="0"/>
                <a:ea typeface="Pixels" panose="02000603000000000000" pitchFamily="2" charset="0"/>
              </a:rPr>
              <a:t>POWER YOUR POINT</a:t>
            </a:r>
            <a:endParaRPr lang="zh-CN" altLang="en-US" sz="2400" b="1">
              <a:solidFill>
                <a:srgbClr val="40F4D7"/>
              </a:solidFill>
              <a:latin typeface="Agency FB" panose="020B0503020202020204" pitchFamily="34" charset="0"/>
            </a:endParaRPr>
          </a:p>
        </p:txBody>
      </p:sp>
      <p:sp>
        <p:nvSpPr>
          <p:cNvPr id="35" name="文本框 34">
            <a:extLst>
              <a:ext uri="{FF2B5EF4-FFF2-40B4-BE49-F238E27FC236}">
                <a16:creationId xmlns:a16="http://schemas.microsoft.com/office/drawing/2014/main" id="{91F30B58-46B6-4D4D-AB39-B5AF4392392B}"/>
              </a:ext>
            </a:extLst>
          </p:cNvPr>
          <p:cNvSpPr txBox="1"/>
          <p:nvPr/>
        </p:nvSpPr>
        <p:spPr>
          <a:xfrm>
            <a:off x="9085067" y="4507522"/>
            <a:ext cx="2468744" cy="1617366"/>
          </a:xfrm>
          <a:prstGeom prst="rect">
            <a:avLst/>
          </a:prstGeom>
          <a:noFill/>
        </p:spPr>
        <p:txBody>
          <a:bodyPr wrap="square" rtlCol="0">
            <a:spAutoFit/>
          </a:bodyPr>
          <a:lstStyle/>
          <a:p>
            <a:pP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36" name="文本框 35">
            <a:extLst>
              <a:ext uri="{FF2B5EF4-FFF2-40B4-BE49-F238E27FC236}">
                <a16:creationId xmlns:a16="http://schemas.microsoft.com/office/drawing/2014/main" id="{03182F20-18FD-0BA6-5F2B-9C32BEDC5155}"/>
              </a:ext>
            </a:extLst>
          </p:cNvPr>
          <p:cNvSpPr txBox="1"/>
          <p:nvPr/>
        </p:nvSpPr>
        <p:spPr>
          <a:xfrm>
            <a:off x="9085067" y="3886845"/>
            <a:ext cx="2468744" cy="461665"/>
          </a:xfrm>
          <a:prstGeom prst="rect">
            <a:avLst/>
          </a:prstGeom>
          <a:noFill/>
        </p:spPr>
        <p:txBody>
          <a:bodyPr wrap="square" rtlCol="0">
            <a:spAutoFit/>
          </a:bodyPr>
          <a:lstStyle/>
          <a:p>
            <a:r>
              <a:rPr lang="en-US" altLang="zh-CN" sz="2400" b="1">
                <a:solidFill>
                  <a:srgbClr val="FDD74A"/>
                </a:solidFill>
                <a:latin typeface="Agency FB" panose="020B0503020202020204" pitchFamily="34" charset="0"/>
                <a:ea typeface="Pixels" panose="02000603000000000000" pitchFamily="2" charset="0"/>
              </a:rPr>
              <a:t>POWER YOUR POINT</a:t>
            </a:r>
            <a:endParaRPr lang="zh-CN" altLang="en-US" sz="2400" b="1">
              <a:solidFill>
                <a:srgbClr val="FDD74A"/>
              </a:solidFill>
              <a:latin typeface="Agency FB" panose="020B0503020202020204" pitchFamily="34" charset="0"/>
            </a:endParaRPr>
          </a:p>
        </p:txBody>
      </p:sp>
      <p:grpSp>
        <p:nvGrpSpPr>
          <p:cNvPr id="51" name="组合 50">
            <a:extLst>
              <a:ext uri="{FF2B5EF4-FFF2-40B4-BE49-F238E27FC236}">
                <a16:creationId xmlns:a16="http://schemas.microsoft.com/office/drawing/2014/main" id="{D72E5317-88F9-58C5-BDE7-14CD87EA4BE0}"/>
              </a:ext>
            </a:extLst>
          </p:cNvPr>
          <p:cNvGrpSpPr/>
          <p:nvPr/>
        </p:nvGrpSpPr>
        <p:grpSpPr>
          <a:xfrm flipV="1">
            <a:off x="438014" y="309564"/>
            <a:ext cx="11315972" cy="6238873"/>
            <a:chOff x="576831" y="348342"/>
            <a:chExt cx="11315972" cy="6238873"/>
          </a:xfrm>
        </p:grpSpPr>
        <p:sp>
          <p:nvSpPr>
            <p:cNvPr id="52" name="椭圆 51">
              <a:extLst>
                <a:ext uri="{FF2B5EF4-FFF2-40B4-BE49-F238E27FC236}">
                  <a16:creationId xmlns:a16="http://schemas.microsoft.com/office/drawing/2014/main" id="{46FE752B-3EC3-8EB1-89E9-E61D4F698090}"/>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13138F84-B0C6-B004-9C88-913D2085C357}"/>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B46B9230-4A1D-1350-BF7A-F9A75F06B913}"/>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27FBC5A7-47F0-00BB-D225-C15EEC050391}"/>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6F65FE6-6092-D046-29BC-EFCE0348B2C8}"/>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B0DA2A1E-53B2-6BF0-2829-DF51932F2E63}"/>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3BA8F4E5-8A07-B0A0-3B29-84897788AA13}"/>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32085CB5-33B3-BEC6-90EF-779C3E4DB15A}"/>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ED9085A1-654B-8E02-2FD9-9EA07D2AE696}"/>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A1947237-A36E-F86A-F466-98C3D8C6DCE0}"/>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A5284D4C-84F5-D0EC-F04E-8EA481AE308F}"/>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CE2002BC-4DCC-655B-7AF6-D92B1B23922A}"/>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D8649F7C-5F44-9DCC-A035-1C8F5928EAD3}"/>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32B428F8-5AEC-4DDA-F391-C0DB950D7750}"/>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2C97946A-91AB-23D0-F3B1-8E2EA7691E4F}"/>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4610B783-3329-4CF4-1A4B-1DE0B8BAEF09}"/>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A8037B7-756A-601D-8832-20C03144B4E9}"/>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9C7C2AA0-8824-DC53-C01F-41DC053A6D15}"/>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AA4455EE-17A4-5196-44FA-B724783CAAF9}"/>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03AD3595-16EB-5022-701E-E27EE078C331}"/>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AF610180-BC33-B901-9F23-F437138935EC}"/>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CA1C878A-43D0-F0F7-FCD1-564B46D51272}"/>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BBFD1815-8A2D-A457-76DD-BB4664E2498E}"/>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66BA59AB-CC22-C3AE-BC24-EC10783796CA}"/>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50B8FC2D-8EE5-FF19-A7A8-1EB1D1A6E872}"/>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C12C2D80-F2E5-8984-7E45-427D07017138}"/>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48F97033-D335-663E-65EF-4DB91000BC8E}"/>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57D1F8FB-C6A6-00C4-4315-913111108515}"/>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FB430148-4E49-938B-536E-FE9C13682F76}"/>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A37BDBAB-F3D6-ED37-D13D-C06028D0670A}"/>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E51D6F0F-96D7-1830-D06C-634E47747C7F}"/>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CC528341-AA4C-2989-8A54-D05DA76FADAD}"/>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74A2E80-FD50-BF0D-B43D-81327C310292}"/>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DE52B101-063E-D41E-C0E3-6290E7522B28}"/>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34DFF72F-9C87-DAED-0D53-DC2C751402A0}"/>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02611736-CD93-8017-3447-3174B24B53FA}"/>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84A3513B-90C4-4424-A877-456D38605A8E}"/>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AD3038DD-EAC5-062C-A640-F956C48DC3E8}"/>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FF45E334-8EA8-D8E5-19E2-5D149CFC4943}"/>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544AF206-8CC6-72B4-7A1E-4D63000F2FDB}"/>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B21E6FB-5233-66D6-AF77-FB49D62B48A7}"/>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6065451E-D84A-496F-01D8-611EA53AE0C9}"/>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945D3283-F644-367D-E87A-E6974641DF67}"/>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4585307C-3A04-4026-D99C-001847FB6EE9}"/>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DB9C838E-FD3F-D540-9B5C-37FB0F4746C9}"/>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2D450680-8BBF-D6A3-485D-E4287C367A5E}"/>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47F45CE2-3E77-7616-93AE-66FE7F29904D}"/>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B7DC398D-EE83-6642-BE9F-F9C9CA4B7DA8}"/>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F78E11F9-0FD7-D47E-7F7B-C7862F79B2BC}"/>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C5C7DB51-A841-3BF9-2B09-14E9C8665107}"/>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F1A9E163-4911-45FD-7A4F-75403099E9EC}"/>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480E931A-FEB2-5015-98FE-DD12D23CCF88}"/>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1F1B3129-72F9-B9F4-A21E-EAFDADA8A028}"/>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B2E49F9F-BB6F-AB0D-2F8F-F1BFC4E49472}"/>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5B7662ED-F1A1-C82C-FCFC-30EBA2B2B127}"/>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DD0DC232-8131-E3D9-9D8D-4153F6C4818F}"/>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2ADF070D-40F8-BF11-0FA9-03121FA0C0FC}"/>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8D1C1E19-0400-3CB5-06D9-028E08C6A04D}"/>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4C2255EC-08C3-046F-416F-8875B73F2613}"/>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E45C90A8-A4DD-B872-CCD4-CE5A7EEF9874}"/>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A8A3FC19-C548-2EEB-C8B5-3F720C055740}"/>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69F3463A-7AB1-0F8B-56B0-D40F30A0D224}"/>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7EA6F4F4-A95F-CC15-992E-5401D57E3B51}"/>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D12D758F-B08C-6C73-129C-34F5B76BBA06}"/>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696E695-71E2-12C3-ADA4-7C9C8A9F967F}"/>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5E0ED320-D8C4-9929-B51D-EF74956DF0AB}"/>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F726883C-4DFA-4879-B20A-651DEB6B18DF}"/>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D5EE0C76-FB63-2F06-6288-70913410D9CA}"/>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任意多边形: 形状 120">
            <a:extLst>
              <a:ext uri="{FF2B5EF4-FFF2-40B4-BE49-F238E27FC236}">
                <a16:creationId xmlns:a16="http://schemas.microsoft.com/office/drawing/2014/main" id="{0DFEF76A-FA88-7AD8-03A8-5BE364C8712D}"/>
              </a:ext>
            </a:extLst>
          </p:cNvPr>
          <p:cNvSpPr>
            <a:spLocks noChangeAspect="1"/>
          </p:cNvSpPr>
          <p:nvPr/>
        </p:nvSpPr>
        <p:spPr>
          <a:xfrm rot="2700000">
            <a:off x="1744610" y="310575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7F9AC990-59EE-44E4-0C64-93255347FBA7}"/>
              </a:ext>
            </a:extLst>
          </p:cNvPr>
          <p:cNvSpPr>
            <a:spLocks noChangeAspect="1"/>
          </p:cNvSpPr>
          <p:nvPr/>
        </p:nvSpPr>
        <p:spPr>
          <a:xfrm>
            <a:off x="8262068" y="105796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7D99D2D5-E0D5-377F-15B8-21CA9D261168}"/>
              </a:ext>
            </a:extLst>
          </p:cNvPr>
          <p:cNvSpPr>
            <a:spLocks noChangeAspect="1"/>
          </p:cNvSpPr>
          <p:nvPr/>
        </p:nvSpPr>
        <p:spPr>
          <a:xfrm>
            <a:off x="5443265" y="111609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195EC6A9-5B8F-1C45-885E-1A09C57344C5}"/>
              </a:ext>
            </a:extLst>
          </p:cNvPr>
          <p:cNvSpPr>
            <a:spLocks noChangeAspect="1"/>
          </p:cNvSpPr>
          <p:nvPr/>
        </p:nvSpPr>
        <p:spPr>
          <a:xfrm rot="2700000">
            <a:off x="3670773" y="374745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466C0AE2-5941-E784-118F-79B7EAEA5E7C}"/>
              </a:ext>
            </a:extLst>
          </p:cNvPr>
          <p:cNvSpPr>
            <a:spLocks noChangeAspect="1"/>
          </p:cNvSpPr>
          <p:nvPr/>
        </p:nvSpPr>
        <p:spPr>
          <a:xfrm rot="2700000">
            <a:off x="6222528" y="6288181"/>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72B73470-C427-CA11-9514-770196141268}"/>
              </a:ext>
            </a:extLst>
          </p:cNvPr>
          <p:cNvSpPr>
            <a:spLocks noChangeAspect="1"/>
          </p:cNvSpPr>
          <p:nvPr/>
        </p:nvSpPr>
        <p:spPr>
          <a:xfrm>
            <a:off x="11065853" y="3605679"/>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573A3B3-7AEB-411F-FADA-48042AD9DF92}"/>
              </a:ext>
            </a:extLst>
          </p:cNvPr>
          <p:cNvSpPr>
            <a:spLocks noChangeAspect="1"/>
          </p:cNvSpPr>
          <p:nvPr/>
        </p:nvSpPr>
        <p:spPr>
          <a:xfrm rot="2700000">
            <a:off x="8593849" y="350176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grpSp>
        <p:nvGrpSpPr>
          <p:cNvPr id="129" name="组合 128">
            <a:extLst>
              <a:ext uri="{FF2B5EF4-FFF2-40B4-BE49-F238E27FC236}">
                <a16:creationId xmlns:a16="http://schemas.microsoft.com/office/drawing/2014/main" id="{CF094B8C-95C1-3066-A5BB-0FDD547DD65D}"/>
              </a:ext>
            </a:extLst>
          </p:cNvPr>
          <p:cNvGrpSpPr/>
          <p:nvPr/>
        </p:nvGrpSpPr>
        <p:grpSpPr>
          <a:xfrm rot="362190">
            <a:off x="4379285" y="1294936"/>
            <a:ext cx="562636" cy="671979"/>
            <a:chOff x="-4756616" y="2636345"/>
            <a:chExt cx="3960257" cy="4729896"/>
          </a:xfrm>
        </p:grpSpPr>
        <p:sp>
          <p:nvSpPr>
            <p:cNvPr id="130" name="椭圆 129">
              <a:extLst>
                <a:ext uri="{FF2B5EF4-FFF2-40B4-BE49-F238E27FC236}">
                  <a16:creationId xmlns:a16="http://schemas.microsoft.com/office/drawing/2014/main" id="{64C64CCB-30D2-7430-5B82-DDEDF8C027B8}"/>
                </a:ext>
              </a:extLst>
            </p:cNvPr>
            <p:cNvSpPr/>
            <p:nvPr/>
          </p:nvSpPr>
          <p:spPr>
            <a:xfrm>
              <a:off x="-4376688" y="2919492"/>
              <a:ext cx="3200400" cy="3235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a16="http://schemas.microsoft.com/office/drawing/2014/main" id="{C1A2C64B-E84E-8767-1D03-CE207EDD4DB2}"/>
                </a:ext>
              </a:extLst>
            </p:cNvPr>
            <p:cNvGrpSpPr/>
            <p:nvPr/>
          </p:nvGrpSpPr>
          <p:grpSpPr>
            <a:xfrm>
              <a:off x="-4756616" y="2636345"/>
              <a:ext cx="3960257" cy="4729896"/>
              <a:chOff x="-4756616" y="2636345"/>
              <a:chExt cx="3960257" cy="4729896"/>
            </a:xfrm>
            <a:solidFill>
              <a:srgbClr val="8052A0"/>
            </a:solidFill>
          </p:grpSpPr>
          <p:sp>
            <p:nvSpPr>
              <p:cNvPr id="132" name="任意多边形: 形状 131">
                <a:extLst>
                  <a:ext uri="{FF2B5EF4-FFF2-40B4-BE49-F238E27FC236}">
                    <a16:creationId xmlns:a16="http://schemas.microsoft.com/office/drawing/2014/main" id="{849C7B2C-8E5B-FA9C-3B92-152DE91446FC}"/>
                  </a:ext>
                </a:extLst>
              </p:cNvPr>
              <p:cNvSpPr/>
              <p:nvPr/>
            </p:nvSpPr>
            <p:spPr>
              <a:xfrm>
                <a:off x="-2500632" y="3712477"/>
                <a:ext cx="882702" cy="1109447"/>
              </a:xfrm>
              <a:custGeom>
                <a:avLst/>
                <a:gdLst>
                  <a:gd name="connsiteX0" fmla="*/ 441332 w 882702"/>
                  <a:gd name="connsiteY0" fmla="*/ 0 h 1109447"/>
                  <a:gd name="connsiteX1" fmla="*/ 0 w 882702"/>
                  <a:gd name="connsiteY1" fmla="*/ 554724 h 1109447"/>
                  <a:gd name="connsiteX2" fmla="*/ 441332 w 882702"/>
                  <a:gd name="connsiteY2" fmla="*/ 1109448 h 1109447"/>
                  <a:gd name="connsiteX3" fmla="*/ 882703 w 882702"/>
                  <a:gd name="connsiteY3" fmla="*/ 554724 h 1109447"/>
                  <a:gd name="connsiteX4" fmla="*/ 441332 w 882702"/>
                  <a:gd name="connsiteY4" fmla="*/ 0 h 1109447"/>
                  <a:gd name="connsiteX5" fmla="*/ 441332 w 882702"/>
                  <a:gd name="connsiteY5" fmla="*/ 775395 h 1109447"/>
                  <a:gd name="connsiteX6" fmla="*/ 265787 w 882702"/>
                  <a:gd name="connsiteY6" fmla="*/ 554734 h 1109447"/>
                  <a:gd name="connsiteX7" fmla="*/ 441332 w 882702"/>
                  <a:gd name="connsiteY7" fmla="*/ 334073 h 1109447"/>
                  <a:gd name="connsiteX8" fmla="*/ 616916 w 882702"/>
                  <a:gd name="connsiteY8" fmla="*/ 554734 h 1109447"/>
                  <a:gd name="connsiteX9" fmla="*/ 441332 w 882702"/>
                  <a:gd name="connsiteY9" fmla="*/ 775395 h 1109447"/>
                  <a:gd name="connsiteX10" fmla="*/ 669341 w 882702"/>
                  <a:gd name="connsiteY10" fmla="*/ 374290 h 1109447"/>
                  <a:gd name="connsiteX11" fmla="*/ 610213 w 882702"/>
                  <a:gd name="connsiteY11" fmla="*/ 300544 h 1109447"/>
                  <a:gd name="connsiteX12" fmla="*/ 669341 w 882702"/>
                  <a:gd name="connsiteY12" fmla="*/ 226186 h 1109447"/>
                  <a:gd name="connsiteX13" fmla="*/ 727856 w 882702"/>
                  <a:gd name="connsiteY13" fmla="*/ 300544 h 1109447"/>
                  <a:gd name="connsiteX14" fmla="*/ 669341 w 882702"/>
                  <a:gd name="connsiteY14" fmla="*/ 374290 h 11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702" h="1109447">
                    <a:moveTo>
                      <a:pt x="441332" y="0"/>
                    </a:moveTo>
                    <a:cubicBezTo>
                      <a:pt x="197471" y="0"/>
                      <a:pt x="0" y="248103"/>
                      <a:pt x="0" y="554724"/>
                    </a:cubicBezTo>
                    <a:cubicBezTo>
                      <a:pt x="0" y="861345"/>
                      <a:pt x="197510" y="1109448"/>
                      <a:pt x="441332" y="1109448"/>
                    </a:cubicBezTo>
                    <a:cubicBezTo>
                      <a:pt x="685192" y="1109448"/>
                      <a:pt x="882703" y="861345"/>
                      <a:pt x="882703" y="554724"/>
                    </a:cubicBezTo>
                    <a:cubicBezTo>
                      <a:pt x="882703" y="248103"/>
                      <a:pt x="685192" y="0"/>
                      <a:pt x="441332" y="0"/>
                    </a:cubicBezTo>
                    <a:close/>
                    <a:moveTo>
                      <a:pt x="441332" y="775395"/>
                    </a:moveTo>
                    <a:cubicBezTo>
                      <a:pt x="344394" y="775395"/>
                      <a:pt x="265787" y="676659"/>
                      <a:pt x="265787" y="554734"/>
                    </a:cubicBezTo>
                    <a:cubicBezTo>
                      <a:pt x="265787" y="432808"/>
                      <a:pt x="344431" y="334073"/>
                      <a:pt x="441332" y="334073"/>
                    </a:cubicBezTo>
                    <a:cubicBezTo>
                      <a:pt x="538270" y="334073"/>
                      <a:pt x="616916" y="432808"/>
                      <a:pt x="616916" y="554734"/>
                    </a:cubicBezTo>
                    <a:cubicBezTo>
                      <a:pt x="616916" y="676659"/>
                      <a:pt x="538272" y="775395"/>
                      <a:pt x="441332" y="775395"/>
                    </a:cubicBezTo>
                    <a:close/>
                    <a:moveTo>
                      <a:pt x="669341" y="374290"/>
                    </a:moveTo>
                    <a:cubicBezTo>
                      <a:pt x="637040" y="374290"/>
                      <a:pt x="610213" y="341378"/>
                      <a:pt x="610213" y="300544"/>
                    </a:cubicBezTo>
                    <a:cubicBezTo>
                      <a:pt x="610213" y="259711"/>
                      <a:pt x="637040" y="226186"/>
                      <a:pt x="669341" y="226186"/>
                    </a:cubicBezTo>
                    <a:cubicBezTo>
                      <a:pt x="701641" y="226186"/>
                      <a:pt x="727856" y="259711"/>
                      <a:pt x="727856" y="300544"/>
                    </a:cubicBezTo>
                    <a:cubicBezTo>
                      <a:pt x="727856" y="341378"/>
                      <a:pt x="701641" y="374290"/>
                      <a:pt x="669341" y="374290"/>
                    </a:cubicBezTo>
                    <a:close/>
                  </a:path>
                </a:pathLst>
              </a:custGeom>
              <a:solidFill>
                <a:schemeClr val="tx1"/>
              </a:solidFill>
              <a:ln w="979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6C602175-0B92-B3B0-30AD-60F9DE84A025}"/>
                  </a:ext>
                </a:extLst>
              </p:cNvPr>
              <p:cNvSpPr/>
              <p:nvPr/>
            </p:nvSpPr>
            <p:spPr>
              <a:xfrm>
                <a:off x="-4756616" y="2636345"/>
                <a:ext cx="3960257" cy="4729896"/>
              </a:xfrm>
              <a:custGeom>
                <a:avLst/>
                <a:gdLst>
                  <a:gd name="connsiteX0" fmla="*/ 3684867 w 3960257"/>
                  <a:gd name="connsiteY0" fmla="*/ 1981977 h 4729896"/>
                  <a:gd name="connsiteX1" fmla="*/ 3575150 w 3960257"/>
                  <a:gd name="connsiteY1" fmla="*/ 1393119 h 4729896"/>
                  <a:gd name="connsiteX2" fmla="*/ 3698917 w 3960257"/>
                  <a:gd name="connsiteY2" fmla="*/ 1009081 h 4729896"/>
                  <a:gd name="connsiteX3" fmla="*/ 3286829 w 3960257"/>
                  <a:gd name="connsiteY3" fmla="*/ 868247 h 4729896"/>
                  <a:gd name="connsiteX4" fmla="*/ 3355715 w 3960257"/>
                  <a:gd name="connsiteY4" fmla="*/ 433617 h 4729896"/>
                  <a:gd name="connsiteX5" fmla="*/ 2779633 w 3960257"/>
                  <a:gd name="connsiteY5" fmla="*/ 433617 h 4729896"/>
                  <a:gd name="connsiteX6" fmla="*/ 2024949 w 3960257"/>
                  <a:gd name="connsiteY6" fmla="*/ 241573 h 4729896"/>
                  <a:gd name="connsiteX7" fmla="*/ 1979828 w 3960257"/>
                  <a:gd name="connsiteY7" fmla="*/ 155006 h 4729896"/>
                  <a:gd name="connsiteX8" fmla="*/ 1935320 w 3960257"/>
                  <a:gd name="connsiteY8" fmla="*/ 241573 h 4729896"/>
                  <a:gd name="connsiteX9" fmla="*/ 1180636 w 3960257"/>
                  <a:gd name="connsiteY9" fmla="*/ 433617 h 4729896"/>
                  <a:gd name="connsiteX10" fmla="*/ 604555 w 3960257"/>
                  <a:gd name="connsiteY10" fmla="*/ 433617 h 4729896"/>
                  <a:gd name="connsiteX11" fmla="*/ 673440 w 3960257"/>
                  <a:gd name="connsiteY11" fmla="*/ 868247 h 4729896"/>
                  <a:gd name="connsiteX12" fmla="*/ 261353 w 3960257"/>
                  <a:gd name="connsiteY12" fmla="*/ 1009081 h 4729896"/>
                  <a:gd name="connsiteX13" fmla="*/ 385120 w 3960257"/>
                  <a:gd name="connsiteY13" fmla="*/ 1393119 h 4729896"/>
                  <a:gd name="connsiteX14" fmla="*/ 275402 w 3960257"/>
                  <a:gd name="connsiteY14" fmla="*/ 1981977 h 4729896"/>
                  <a:gd name="connsiteX15" fmla="*/ 1082 w 3960257"/>
                  <a:gd name="connsiteY15" fmla="*/ 2378839 h 4729896"/>
                  <a:gd name="connsiteX16" fmla="*/ 316236 w 3960257"/>
                  <a:gd name="connsiteY16" fmla="*/ 2583659 h 4729896"/>
                  <a:gd name="connsiteX17" fmla="*/ 673450 w 3960257"/>
                  <a:gd name="connsiteY17" fmla="*/ 3057331 h 4729896"/>
                  <a:gd name="connsiteX18" fmla="*/ 727717 w 3960257"/>
                  <a:gd name="connsiteY18" fmla="*/ 3454193 h 4729896"/>
                  <a:gd name="connsiteX19" fmla="*/ 1194688 w 3960257"/>
                  <a:gd name="connsiteY19" fmla="*/ 3377386 h 4729896"/>
                  <a:gd name="connsiteX20" fmla="*/ 1324540 w 3960257"/>
                  <a:gd name="connsiteY20" fmla="*/ 3648032 h 4729896"/>
                  <a:gd name="connsiteX21" fmla="*/ 1355003 w 3960257"/>
                  <a:gd name="connsiteY21" fmla="*/ 4382592 h 4729896"/>
                  <a:gd name="connsiteX22" fmla="*/ 1265375 w 3960257"/>
                  <a:gd name="connsiteY22" fmla="*/ 4378306 h 4729896"/>
                  <a:gd name="connsiteX23" fmla="*/ 764878 w 3960257"/>
                  <a:gd name="connsiteY23" fmla="*/ 4627026 h 4729896"/>
                  <a:gd name="connsiteX24" fmla="*/ 1765852 w 3960257"/>
                  <a:gd name="connsiteY24" fmla="*/ 4627026 h 4729896"/>
                  <a:gd name="connsiteX25" fmla="*/ 1650618 w 3960257"/>
                  <a:gd name="connsiteY25" fmla="*/ 4468548 h 4729896"/>
                  <a:gd name="connsiteX26" fmla="*/ 1616481 w 3960257"/>
                  <a:gd name="connsiteY26" fmla="*/ 3657187 h 4729896"/>
                  <a:gd name="connsiteX27" fmla="*/ 1770708 w 3960257"/>
                  <a:gd name="connsiteY27" fmla="*/ 3518185 h 4729896"/>
                  <a:gd name="connsiteX28" fmla="*/ 1979818 w 3960257"/>
                  <a:gd name="connsiteY28" fmla="*/ 3784580 h 4729896"/>
                  <a:gd name="connsiteX29" fmla="*/ 2189535 w 3960257"/>
                  <a:gd name="connsiteY29" fmla="*/ 3518185 h 4729896"/>
                  <a:gd name="connsiteX30" fmla="*/ 2343762 w 3960257"/>
                  <a:gd name="connsiteY30" fmla="*/ 3657187 h 4729896"/>
                  <a:gd name="connsiteX31" fmla="*/ 2309625 w 3960257"/>
                  <a:gd name="connsiteY31" fmla="*/ 4468548 h 4729896"/>
                  <a:gd name="connsiteX32" fmla="*/ 2194391 w 3960257"/>
                  <a:gd name="connsiteY32" fmla="*/ 4627026 h 4729896"/>
                  <a:gd name="connsiteX33" fmla="*/ 3195365 w 3960257"/>
                  <a:gd name="connsiteY33" fmla="*/ 4627026 h 4729896"/>
                  <a:gd name="connsiteX34" fmla="*/ 2694868 w 3960257"/>
                  <a:gd name="connsiteY34" fmla="*/ 4378306 h 4729896"/>
                  <a:gd name="connsiteX35" fmla="*/ 2605278 w 3960257"/>
                  <a:gd name="connsiteY35" fmla="*/ 4382592 h 4729896"/>
                  <a:gd name="connsiteX36" fmla="*/ 2635741 w 3960257"/>
                  <a:gd name="connsiteY36" fmla="*/ 3648032 h 4729896"/>
                  <a:gd name="connsiteX37" fmla="*/ 2765593 w 3960257"/>
                  <a:gd name="connsiteY37" fmla="*/ 3377386 h 4729896"/>
                  <a:gd name="connsiteX38" fmla="*/ 3232525 w 3960257"/>
                  <a:gd name="connsiteY38" fmla="*/ 3454193 h 4729896"/>
                  <a:gd name="connsiteX39" fmla="*/ 3286792 w 3960257"/>
                  <a:gd name="connsiteY39" fmla="*/ 3057331 h 4729896"/>
                  <a:gd name="connsiteX40" fmla="*/ 3644006 w 3960257"/>
                  <a:gd name="connsiteY40" fmla="*/ 2583659 h 4729896"/>
                  <a:gd name="connsiteX41" fmla="*/ 3959160 w 3960257"/>
                  <a:gd name="connsiteY41" fmla="*/ 2378839 h 4729896"/>
                  <a:gd name="connsiteX42" fmla="*/ 3684918 w 3960257"/>
                  <a:gd name="connsiteY42" fmla="*/ 1981977 h 4729896"/>
                  <a:gd name="connsiteX43" fmla="*/ 593575 w 3960257"/>
                  <a:gd name="connsiteY43" fmla="*/ 1630847 h 4729896"/>
                  <a:gd name="connsiteX44" fmla="*/ 1262916 w 3960257"/>
                  <a:gd name="connsiteY44" fmla="*/ 788979 h 4729896"/>
                  <a:gd name="connsiteX45" fmla="*/ 1932256 w 3960257"/>
                  <a:gd name="connsiteY45" fmla="*/ 1630847 h 4729896"/>
                  <a:gd name="connsiteX46" fmla="*/ 1262916 w 3960257"/>
                  <a:gd name="connsiteY46" fmla="*/ 2472716 h 4729896"/>
                  <a:gd name="connsiteX47" fmla="*/ 593575 w 3960257"/>
                  <a:gd name="connsiteY47" fmla="*/ 1630847 h 4729896"/>
                  <a:gd name="connsiteX48" fmla="*/ 2314443 w 3960257"/>
                  <a:gd name="connsiteY48" fmla="*/ 3029879 h 4729896"/>
                  <a:gd name="connsiteX49" fmla="*/ 2314443 w 3960257"/>
                  <a:gd name="connsiteY49" fmla="*/ 3256634 h 4729896"/>
                  <a:gd name="connsiteX50" fmla="*/ 2026113 w 3960257"/>
                  <a:gd name="connsiteY50" fmla="*/ 3302367 h 4729896"/>
                  <a:gd name="connsiteX51" fmla="*/ 2026113 w 3960257"/>
                  <a:gd name="connsiteY51" fmla="*/ 3077415 h 4729896"/>
                  <a:gd name="connsiteX52" fmla="*/ 1979768 w 3960257"/>
                  <a:gd name="connsiteY52" fmla="*/ 3079252 h 4729896"/>
                  <a:gd name="connsiteX53" fmla="*/ 1934035 w 3960257"/>
                  <a:gd name="connsiteY53" fmla="*/ 3077415 h 4729896"/>
                  <a:gd name="connsiteX54" fmla="*/ 1934035 w 3960257"/>
                  <a:gd name="connsiteY54" fmla="*/ 3302367 h 4729896"/>
                  <a:gd name="connsiteX55" fmla="*/ 1645705 w 3960257"/>
                  <a:gd name="connsiteY55" fmla="*/ 3256634 h 4729896"/>
                  <a:gd name="connsiteX56" fmla="*/ 1645705 w 3960257"/>
                  <a:gd name="connsiteY56" fmla="*/ 3029879 h 4729896"/>
                  <a:gd name="connsiteX57" fmla="*/ 1163499 w 3960257"/>
                  <a:gd name="connsiteY57" fmla="*/ 2682423 h 4729896"/>
                  <a:gd name="connsiteX58" fmla="*/ 1979758 w 3960257"/>
                  <a:gd name="connsiteY58" fmla="*/ 2857391 h 4729896"/>
                  <a:gd name="connsiteX59" fmla="*/ 2796634 w 3960257"/>
                  <a:gd name="connsiteY59" fmla="*/ 2682423 h 4729896"/>
                  <a:gd name="connsiteX60" fmla="*/ 2314428 w 3960257"/>
                  <a:gd name="connsiteY60" fmla="*/ 3029879 h 4729896"/>
                  <a:gd name="connsiteX61" fmla="*/ 2697257 w 3960257"/>
                  <a:gd name="connsiteY61" fmla="*/ 2472706 h 4729896"/>
                  <a:gd name="connsiteX62" fmla="*/ 2027916 w 3960257"/>
                  <a:gd name="connsiteY62" fmla="*/ 1630837 h 4729896"/>
                  <a:gd name="connsiteX63" fmla="*/ 2697257 w 3960257"/>
                  <a:gd name="connsiteY63" fmla="*/ 788969 h 4729896"/>
                  <a:gd name="connsiteX64" fmla="*/ 3366598 w 3960257"/>
                  <a:gd name="connsiteY64" fmla="*/ 1630837 h 4729896"/>
                  <a:gd name="connsiteX65" fmla="*/ 2697257 w 3960257"/>
                  <a:gd name="connsiteY65" fmla="*/ 2472706 h 472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960257" h="4729896">
                    <a:moveTo>
                      <a:pt x="3684867" y="1981977"/>
                    </a:moveTo>
                    <a:cubicBezTo>
                      <a:pt x="4137789" y="1892348"/>
                      <a:pt x="3959795" y="1438813"/>
                      <a:pt x="3575150" y="1393119"/>
                    </a:cubicBezTo>
                    <a:cubicBezTo>
                      <a:pt x="3739751" y="1354696"/>
                      <a:pt x="3781193" y="1124276"/>
                      <a:pt x="3698917" y="1009081"/>
                    </a:cubicBezTo>
                    <a:cubicBezTo>
                      <a:pt x="3616636" y="893847"/>
                      <a:pt x="3423989" y="868247"/>
                      <a:pt x="3286829" y="868247"/>
                    </a:cubicBezTo>
                    <a:cubicBezTo>
                      <a:pt x="3478873" y="804221"/>
                      <a:pt x="3492873" y="548811"/>
                      <a:pt x="3355715" y="433617"/>
                    </a:cubicBezTo>
                    <a:cubicBezTo>
                      <a:pt x="3191113" y="318383"/>
                      <a:pt x="2944235" y="356809"/>
                      <a:pt x="2779633" y="433617"/>
                    </a:cubicBezTo>
                    <a:cubicBezTo>
                      <a:pt x="2930186" y="-14446"/>
                      <a:pt x="2138341" y="-175374"/>
                      <a:pt x="2024949" y="241573"/>
                    </a:cubicBezTo>
                    <a:cubicBezTo>
                      <a:pt x="2011555" y="211110"/>
                      <a:pt x="1996897" y="182445"/>
                      <a:pt x="1979828" y="155006"/>
                    </a:cubicBezTo>
                    <a:cubicBezTo>
                      <a:pt x="1963372" y="182446"/>
                      <a:pt x="1948753" y="211073"/>
                      <a:pt x="1935320" y="241573"/>
                    </a:cubicBezTo>
                    <a:cubicBezTo>
                      <a:pt x="1821928" y="-175384"/>
                      <a:pt x="1030084" y="-14456"/>
                      <a:pt x="1180636" y="433617"/>
                    </a:cubicBezTo>
                    <a:cubicBezTo>
                      <a:pt x="1016035" y="356809"/>
                      <a:pt x="769156" y="318383"/>
                      <a:pt x="604555" y="433617"/>
                    </a:cubicBezTo>
                    <a:cubicBezTo>
                      <a:pt x="467395" y="548851"/>
                      <a:pt x="480787" y="804262"/>
                      <a:pt x="673440" y="868247"/>
                    </a:cubicBezTo>
                    <a:cubicBezTo>
                      <a:pt x="536280" y="868247"/>
                      <a:pt x="343629" y="893850"/>
                      <a:pt x="261353" y="1009081"/>
                    </a:cubicBezTo>
                    <a:cubicBezTo>
                      <a:pt x="179076" y="1124312"/>
                      <a:pt x="220518" y="1354734"/>
                      <a:pt x="385120" y="1393119"/>
                    </a:cubicBezTo>
                    <a:cubicBezTo>
                      <a:pt x="465" y="1438853"/>
                      <a:pt x="-177530" y="1892392"/>
                      <a:pt x="275402" y="1981977"/>
                    </a:cubicBezTo>
                    <a:cubicBezTo>
                      <a:pt x="110800" y="2067319"/>
                      <a:pt x="-12928" y="2225220"/>
                      <a:pt x="1082" y="2378839"/>
                    </a:cubicBezTo>
                    <a:cubicBezTo>
                      <a:pt x="14477" y="2532459"/>
                      <a:pt x="151635" y="2673292"/>
                      <a:pt x="316236" y="2583659"/>
                    </a:cubicBezTo>
                    <a:cubicBezTo>
                      <a:pt x="193086" y="2839687"/>
                      <a:pt x="330243" y="3210940"/>
                      <a:pt x="673450" y="3057331"/>
                    </a:cubicBezTo>
                    <a:cubicBezTo>
                      <a:pt x="596642" y="3201799"/>
                      <a:pt x="632003" y="3377384"/>
                      <a:pt x="727717" y="3454193"/>
                    </a:cubicBezTo>
                    <a:cubicBezTo>
                      <a:pt x="865485" y="3556603"/>
                      <a:pt x="1073988" y="3524917"/>
                      <a:pt x="1194688" y="3377386"/>
                    </a:cubicBezTo>
                    <a:cubicBezTo>
                      <a:pt x="1189216" y="3504170"/>
                      <a:pt x="1244057" y="3597439"/>
                      <a:pt x="1324540" y="3648032"/>
                    </a:cubicBezTo>
                    <a:cubicBezTo>
                      <a:pt x="1334911" y="3893078"/>
                      <a:pt x="1344670" y="4138153"/>
                      <a:pt x="1355003" y="4382592"/>
                    </a:cubicBezTo>
                    <a:cubicBezTo>
                      <a:pt x="1325726" y="4380143"/>
                      <a:pt x="1295875" y="4378306"/>
                      <a:pt x="1265375" y="4378306"/>
                    </a:cubicBezTo>
                    <a:cubicBezTo>
                      <a:pt x="989213" y="4378306"/>
                      <a:pt x="764878" y="4489866"/>
                      <a:pt x="764878" y="4627026"/>
                    </a:cubicBezTo>
                    <a:cubicBezTo>
                      <a:pt x="764878" y="4764186"/>
                      <a:pt x="1765852" y="4764186"/>
                      <a:pt x="1765852" y="4627026"/>
                    </a:cubicBezTo>
                    <a:cubicBezTo>
                      <a:pt x="1765852" y="4566674"/>
                      <a:pt x="1722568" y="4511224"/>
                      <a:pt x="1650618" y="4468548"/>
                    </a:cubicBezTo>
                    <a:cubicBezTo>
                      <a:pt x="1639022" y="4197901"/>
                      <a:pt x="1628077" y="3927833"/>
                      <a:pt x="1616481" y="3657187"/>
                    </a:cubicBezTo>
                    <a:cubicBezTo>
                      <a:pt x="1673772" y="3629135"/>
                      <a:pt x="1727424" y="3584054"/>
                      <a:pt x="1770708" y="3518185"/>
                    </a:cubicBezTo>
                    <a:cubicBezTo>
                      <a:pt x="1781079" y="3672412"/>
                      <a:pt x="1868875" y="3757147"/>
                      <a:pt x="1979818" y="3784580"/>
                    </a:cubicBezTo>
                    <a:cubicBezTo>
                      <a:pt x="2091378" y="3757140"/>
                      <a:pt x="2179170" y="3672412"/>
                      <a:pt x="2189535" y="3518185"/>
                    </a:cubicBezTo>
                    <a:cubicBezTo>
                      <a:pt x="2232819" y="3584011"/>
                      <a:pt x="2286473" y="3629128"/>
                      <a:pt x="2343762" y="3657187"/>
                    </a:cubicBezTo>
                    <a:cubicBezTo>
                      <a:pt x="2332166" y="3927833"/>
                      <a:pt x="2321221" y="4197901"/>
                      <a:pt x="2309625" y="4468548"/>
                    </a:cubicBezTo>
                    <a:cubicBezTo>
                      <a:pt x="2237677" y="4511219"/>
                      <a:pt x="2194391" y="4566715"/>
                      <a:pt x="2194391" y="4627026"/>
                    </a:cubicBezTo>
                    <a:cubicBezTo>
                      <a:pt x="2194391" y="4764186"/>
                      <a:pt x="3195365" y="4764186"/>
                      <a:pt x="3195365" y="4627026"/>
                    </a:cubicBezTo>
                    <a:cubicBezTo>
                      <a:pt x="3195365" y="4489866"/>
                      <a:pt x="2971030" y="4378306"/>
                      <a:pt x="2694868" y="4378306"/>
                    </a:cubicBezTo>
                    <a:cubicBezTo>
                      <a:pt x="2664405" y="4378306"/>
                      <a:pt x="2634516" y="4380143"/>
                      <a:pt x="2605278" y="4382592"/>
                    </a:cubicBezTo>
                    <a:cubicBezTo>
                      <a:pt x="2615649" y="4138124"/>
                      <a:pt x="2625408" y="3893078"/>
                      <a:pt x="2635741" y="3648032"/>
                    </a:cubicBezTo>
                    <a:cubicBezTo>
                      <a:pt x="2716223" y="3597438"/>
                      <a:pt x="2771060" y="3504170"/>
                      <a:pt x="2765593" y="3377386"/>
                    </a:cubicBezTo>
                    <a:cubicBezTo>
                      <a:pt x="2886294" y="3524921"/>
                      <a:pt x="3094796" y="3556605"/>
                      <a:pt x="3232525" y="3454193"/>
                    </a:cubicBezTo>
                    <a:cubicBezTo>
                      <a:pt x="3328238" y="3377386"/>
                      <a:pt x="3363601" y="3201799"/>
                      <a:pt x="3286792" y="3057331"/>
                    </a:cubicBezTo>
                    <a:cubicBezTo>
                      <a:pt x="3629995" y="3210950"/>
                      <a:pt x="3767155" y="2839687"/>
                      <a:pt x="3644006" y="2583659"/>
                    </a:cubicBezTo>
                    <a:cubicBezTo>
                      <a:pt x="3808607" y="2673248"/>
                      <a:pt x="3945767" y="2532453"/>
                      <a:pt x="3959160" y="2378839"/>
                    </a:cubicBezTo>
                    <a:cubicBezTo>
                      <a:pt x="3973282" y="2225220"/>
                      <a:pt x="3849520" y="2067320"/>
                      <a:pt x="3684918" y="1981977"/>
                    </a:cubicBezTo>
                    <a:close/>
                    <a:moveTo>
                      <a:pt x="593575" y="1630847"/>
                    </a:moveTo>
                    <a:cubicBezTo>
                      <a:pt x="593575" y="1165708"/>
                      <a:pt x="893495" y="788979"/>
                      <a:pt x="1262916" y="788979"/>
                    </a:cubicBezTo>
                    <a:cubicBezTo>
                      <a:pt x="1632954" y="788979"/>
                      <a:pt x="1932256" y="1165708"/>
                      <a:pt x="1932256" y="1630847"/>
                    </a:cubicBezTo>
                    <a:cubicBezTo>
                      <a:pt x="1932256" y="2095986"/>
                      <a:pt x="1632944" y="2472716"/>
                      <a:pt x="1262916" y="2472716"/>
                    </a:cubicBezTo>
                    <a:cubicBezTo>
                      <a:pt x="893495" y="2472716"/>
                      <a:pt x="593575" y="2095986"/>
                      <a:pt x="593575" y="1630847"/>
                    </a:cubicBezTo>
                    <a:close/>
                    <a:moveTo>
                      <a:pt x="2314443" y="3029879"/>
                    </a:moveTo>
                    <a:lnTo>
                      <a:pt x="2314443" y="3256634"/>
                    </a:lnTo>
                    <a:lnTo>
                      <a:pt x="2026113" y="3302367"/>
                    </a:lnTo>
                    <a:lnTo>
                      <a:pt x="2026113" y="3077415"/>
                    </a:lnTo>
                    <a:cubicBezTo>
                      <a:pt x="2010882" y="3078027"/>
                      <a:pt x="1995650" y="3079252"/>
                      <a:pt x="1979768" y="3079252"/>
                    </a:cubicBezTo>
                    <a:cubicBezTo>
                      <a:pt x="1964536" y="3079252"/>
                      <a:pt x="1949305" y="3078027"/>
                      <a:pt x="1934035" y="3077415"/>
                    </a:cubicBezTo>
                    <a:lnTo>
                      <a:pt x="1934035" y="3302367"/>
                    </a:lnTo>
                    <a:lnTo>
                      <a:pt x="1645705" y="3256634"/>
                    </a:lnTo>
                    <a:lnTo>
                      <a:pt x="1645705" y="3029879"/>
                    </a:lnTo>
                    <a:cubicBezTo>
                      <a:pt x="1432960" y="2964667"/>
                      <a:pt x="1260442" y="2839677"/>
                      <a:pt x="1163499" y="2682423"/>
                    </a:cubicBezTo>
                    <a:cubicBezTo>
                      <a:pt x="1376852" y="2790917"/>
                      <a:pt x="1663996" y="2857391"/>
                      <a:pt x="1979758" y="2857391"/>
                    </a:cubicBezTo>
                    <a:cubicBezTo>
                      <a:pt x="2296137" y="2857391"/>
                      <a:pt x="2583281" y="2790954"/>
                      <a:pt x="2796634" y="2682423"/>
                    </a:cubicBezTo>
                    <a:cubicBezTo>
                      <a:pt x="2699696" y="2839677"/>
                      <a:pt x="2527173" y="2964630"/>
                      <a:pt x="2314428" y="3029879"/>
                    </a:cubicBezTo>
                    <a:close/>
                    <a:moveTo>
                      <a:pt x="2697257" y="2472706"/>
                    </a:moveTo>
                    <a:cubicBezTo>
                      <a:pt x="2327219" y="2472706"/>
                      <a:pt x="2027916" y="2095976"/>
                      <a:pt x="2027916" y="1630837"/>
                    </a:cubicBezTo>
                    <a:cubicBezTo>
                      <a:pt x="2027916" y="1165698"/>
                      <a:pt x="2327228" y="788969"/>
                      <a:pt x="2697257" y="788969"/>
                    </a:cubicBezTo>
                    <a:cubicBezTo>
                      <a:pt x="3066678" y="788969"/>
                      <a:pt x="3366598" y="1165698"/>
                      <a:pt x="3366598" y="1630837"/>
                    </a:cubicBezTo>
                    <a:cubicBezTo>
                      <a:pt x="3366598" y="2095976"/>
                      <a:pt x="3066678" y="2472706"/>
                      <a:pt x="2697257" y="2472706"/>
                    </a:cubicBezTo>
                    <a:close/>
                  </a:path>
                </a:pathLst>
              </a:custGeom>
              <a:grpFill/>
              <a:ln w="9797"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34B0688-5EDA-04A5-DF8D-89E10A976253}"/>
                  </a:ext>
                </a:extLst>
              </p:cNvPr>
              <p:cNvSpPr/>
              <p:nvPr/>
            </p:nvSpPr>
            <p:spPr>
              <a:xfrm>
                <a:off x="-3935003" y="3712468"/>
                <a:ext cx="882663" cy="1109448"/>
              </a:xfrm>
              <a:custGeom>
                <a:avLst/>
                <a:gdLst>
                  <a:gd name="connsiteX0" fmla="*/ 882664 w 882663"/>
                  <a:gd name="connsiteY0" fmla="*/ 554724 h 1109448"/>
                  <a:gd name="connsiteX1" fmla="*/ 441332 w 882663"/>
                  <a:gd name="connsiteY1" fmla="*/ 0 h 1109448"/>
                  <a:gd name="connsiteX2" fmla="*/ 0 w 882663"/>
                  <a:gd name="connsiteY2" fmla="*/ 554724 h 1109448"/>
                  <a:gd name="connsiteX3" fmla="*/ 441332 w 882663"/>
                  <a:gd name="connsiteY3" fmla="*/ 1109448 h 1109448"/>
                  <a:gd name="connsiteX4" fmla="*/ 882664 w 882663"/>
                  <a:gd name="connsiteY4" fmla="*/ 554724 h 1109448"/>
                  <a:gd name="connsiteX5" fmla="*/ 213323 w 882663"/>
                  <a:gd name="connsiteY5" fmla="*/ 374280 h 1109448"/>
                  <a:gd name="connsiteX6" fmla="*/ 154195 w 882663"/>
                  <a:gd name="connsiteY6" fmla="*/ 300534 h 1109448"/>
                  <a:gd name="connsiteX7" fmla="*/ 213323 w 882663"/>
                  <a:gd name="connsiteY7" fmla="*/ 226176 h 1109448"/>
                  <a:gd name="connsiteX8" fmla="*/ 271838 w 882663"/>
                  <a:gd name="connsiteY8" fmla="*/ 300534 h 1109448"/>
                  <a:gd name="connsiteX9" fmla="*/ 213323 w 882663"/>
                  <a:gd name="connsiteY9" fmla="*/ 374280 h 1109448"/>
                  <a:gd name="connsiteX10" fmla="*/ 265753 w 882663"/>
                  <a:gd name="connsiteY10" fmla="*/ 554724 h 1109448"/>
                  <a:gd name="connsiteX11" fmla="*/ 441338 w 882663"/>
                  <a:gd name="connsiteY11" fmla="*/ 334063 h 1109448"/>
                  <a:gd name="connsiteX12" fmla="*/ 616922 w 882663"/>
                  <a:gd name="connsiteY12" fmla="*/ 554724 h 1109448"/>
                  <a:gd name="connsiteX13" fmla="*/ 441338 w 882663"/>
                  <a:gd name="connsiteY13" fmla="*/ 775385 h 1109448"/>
                  <a:gd name="connsiteX14" fmla="*/ 265753 w 882663"/>
                  <a:gd name="connsiteY14" fmla="*/ 554724 h 110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663" h="1109448">
                    <a:moveTo>
                      <a:pt x="882664" y="554724"/>
                    </a:moveTo>
                    <a:cubicBezTo>
                      <a:pt x="882664" y="248103"/>
                      <a:pt x="685153" y="0"/>
                      <a:pt x="441332" y="0"/>
                    </a:cubicBezTo>
                    <a:cubicBezTo>
                      <a:pt x="197471" y="0"/>
                      <a:pt x="0" y="248103"/>
                      <a:pt x="0" y="554724"/>
                    </a:cubicBezTo>
                    <a:cubicBezTo>
                      <a:pt x="0" y="861345"/>
                      <a:pt x="197510" y="1109448"/>
                      <a:pt x="441332" y="1109448"/>
                    </a:cubicBezTo>
                    <a:cubicBezTo>
                      <a:pt x="685153" y="1109448"/>
                      <a:pt x="882664" y="861345"/>
                      <a:pt x="882664" y="554724"/>
                    </a:cubicBezTo>
                    <a:close/>
                    <a:moveTo>
                      <a:pt x="213323" y="374280"/>
                    </a:moveTo>
                    <a:cubicBezTo>
                      <a:pt x="181023" y="374280"/>
                      <a:pt x="154195" y="341368"/>
                      <a:pt x="154195" y="300534"/>
                    </a:cubicBezTo>
                    <a:cubicBezTo>
                      <a:pt x="154195" y="259701"/>
                      <a:pt x="181023" y="226176"/>
                      <a:pt x="213323" y="226176"/>
                    </a:cubicBezTo>
                    <a:cubicBezTo>
                      <a:pt x="245623" y="226176"/>
                      <a:pt x="271838" y="259701"/>
                      <a:pt x="271838" y="300534"/>
                    </a:cubicBezTo>
                    <a:cubicBezTo>
                      <a:pt x="271838" y="341368"/>
                      <a:pt x="245623" y="374280"/>
                      <a:pt x="213323" y="374280"/>
                    </a:cubicBezTo>
                    <a:close/>
                    <a:moveTo>
                      <a:pt x="265753" y="554724"/>
                    </a:moveTo>
                    <a:cubicBezTo>
                      <a:pt x="265753" y="432799"/>
                      <a:pt x="344398" y="334063"/>
                      <a:pt x="441338" y="334063"/>
                    </a:cubicBezTo>
                    <a:cubicBezTo>
                      <a:pt x="538278" y="334063"/>
                      <a:pt x="616922" y="432799"/>
                      <a:pt x="616922" y="554724"/>
                    </a:cubicBezTo>
                    <a:cubicBezTo>
                      <a:pt x="616922" y="676649"/>
                      <a:pt x="538278" y="775385"/>
                      <a:pt x="441338" y="775385"/>
                    </a:cubicBezTo>
                    <a:cubicBezTo>
                      <a:pt x="344398" y="775385"/>
                      <a:pt x="265753" y="676649"/>
                      <a:pt x="265753" y="554724"/>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135" name="组合 134">
            <a:extLst>
              <a:ext uri="{FF2B5EF4-FFF2-40B4-BE49-F238E27FC236}">
                <a16:creationId xmlns:a16="http://schemas.microsoft.com/office/drawing/2014/main" id="{7ED5F0D0-6F76-4D87-32C9-C54DB098AF1E}"/>
              </a:ext>
            </a:extLst>
          </p:cNvPr>
          <p:cNvGrpSpPr/>
          <p:nvPr/>
        </p:nvGrpSpPr>
        <p:grpSpPr>
          <a:xfrm>
            <a:off x="8201247" y="5315838"/>
            <a:ext cx="473993" cy="473988"/>
            <a:chOff x="-4452814" y="1380251"/>
            <a:chExt cx="1227825" cy="1227812"/>
          </a:xfrm>
          <a:solidFill>
            <a:srgbClr val="8D46C3"/>
          </a:solidFill>
          <a:effectLst/>
        </p:grpSpPr>
        <p:sp>
          <p:nvSpPr>
            <p:cNvPr id="136" name="椭圆 135">
              <a:extLst>
                <a:ext uri="{FF2B5EF4-FFF2-40B4-BE49-F238E27FC236}">
                  <a16:creationId xmlns:a16="http://schemas.microsoft.com/office/drawing/2014/main" id="{ACE8EEF6-357C-3C11-42DD-FA66E63382E6}"/>
                </a:ext>
              </a:extLst>
            </p:cNvPr>
            <p:cNvSpPr>
              <a:spLocks noChangeAspect="1"/>
            </p:cNvSpPr>
            <p:nvPr/>
          </p:nvSpPr>
          <p:spPr>
            <a:xfrm>
              <a:off x="-4450896" y="1382154"/>
              <a:ext cx="1224000" cy="1224000"/>
            </a:xfrm>
            <a:prstGeom prst="ellipse">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37" name="组合 136">
              <a:extLst>
                <a:ext uri="{FF2B5EF4-FFF2-40B4-BE49-F238E27FC236}">
                  <a16:creationId xmlns:a16="http://schemas.microsoft.com/office/drawing/2014/main" id="{AFEBFB4A-856D-A123-7436-B09380340C42}"/>
                </a:ext>
              </a:extLst>
            </p:cNvPr>
            <p:cNvGrpSpPr>
              <a:grpSpLocks/>
            </p:cNvGrpSpPr>
            <p:nvPr/>
          </p:nvGrpSpPr>
          <p:grpSpPr>
            <a:xfrm flipH="1">
              <a:off x="-4452814" y="1380251"/>
              <a:ext cx="1227825" cy="1227812"/>
              <a:chOff x="-6769843" y="2366971"/>
              <a:chExt cx="4800625" cy="4800576"/>
            </a:xfrm>
            <a:grpFill/>
          </p:grpSpPr>
          <p:sp>
            <p:nvSpPr>
              <p:cNvPr id="138" name="任意多边形: 形状 137">
                <a:extLst>
                  <a:ext uri="{FF2B5EF4-FFF2-40B4-BE49-F238E27FC236}">
                    <a16:creationId xmlns:a16="http://schemas.microsoft.com/office/drawing/2014/main" id="{D7FEC983-E68C-4682-A872-1FB4E4C886C8}"/>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sz="1600"/>
              </a:p>
            </p:txBody>
          </p:sp>
          <p:sp>
            <p:nvSpPr>
              <p:cNvPr id="139" name="任意多边形: 形状 138">
                <a:extLst>
                  <a:ext uri="{FF2B5EF4-FFF2-40B4-BE49-F238E27FC236}">
                    <a16:creationId xmlns:a16="http://schemas.microsoft.com/office/drawing/2014/main" id="{455875A2-6417-67F4-09A5-F669A793D171}"/>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sz="1600"/>
              </a:p>
            </p:txBody>
          </p:sp>
          <p:sp>
            <p:nvSpPr>
              <p:cNvPr id="140" name="任意多边形: 形状 139">
                <a:extLst>
                  <a:ext uri="{FF2B5EF4-FFF2-40B4-BE49-F238E27FC236}">
                    <a16:creationId xmlns:a16="http://schemas.microsoft.com/office/drawing/2014/main" id="{E1BB686F-D80D-6AD9-D95E-2FA2A682E8C6}"/>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sz="1600"/>
              </a:p>
            </p:txBody>
          </p:sp>
          <p:sp>
            <p:nvSpPr>
              <p:cNvPr id="141" name="任意多边形: 形状 140">
                <a:extLst>
                  <a:ext uri="{FF2B5EF4-FFF2-40B4-BE49-F238E27FC236}">
                    <a16:creationId xmlns:a16="http://schemas.microsoft.com/office/drawing/2014/main" id="{AFF90095-6988-E1EF-DDD1-57DB7039DD6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sz="1600"/>
              </a:p>
            </p:txBody>
          </p:sp>
          <p:sp>
            <p:nvSpPr>
              <p:cNvPr id="142" name="任意多边形: 形状 141">
                <a:extLst>
                  <a:ext uri="{FF2B5EF4-FFF2-40B4-BE49-F238E27FC236}">
                    <a16:creationId xmlns:a16="http://schemas.microsoft.com/office/drawing/2014/main" id="{68A1645F-3C02-7830-3626-E24A12854DBB}"/>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sz="1600"/>
              </a:p>
            </p:txBody>
          </p:sp>
          <p:sp>
            <p:nvSpPr>
              <p:cNvPr id="143" name="任意多边形: 形状 142">
                <a:extLst>
                  <a:ext uri="{FF2B5EF4-FFF2-40B4-BE49-F238E27FC236}">
                    <a16:creationId xmlns:a16="http://schemas.microsoft.com/office/drawing/2014/main" id="{16DFACD5-FA27-037A-32AA-B72BD9B42106}"/>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sz="1600"/>
              </a:p>
            </p:txBody>
          </p:sp>
          <p:sp>
            <p:nvSpPr>
              <p:cNvPr id="144" name="任意多边形: 形状 143">
                <a:extLst>
                  <a:ext uri="{FF2B5EF4-FFF2-40B4-BE49-F238E27FC236}">
                    <a16:creationId xmlns:a16="http://schemas.microsoft.com/office/drawing/2014/main" id="{7D21FD07-7417-5E02-5EF0-388BF86A00F4}"/>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sz="1600"/>
              </a:p>
            </p:txBody>
          </p:sp>
          <p:sp>
            <p:nvSpPr>
              <p:cNvPr id="145" name="任意多边形: 形状 144">
                <a:extLst>
                  <a:ext uri="{FF2B5EF4-FFF2-40B4-BE49-F238E27FC236}">
                    <a16:creationId xmlns:a16="http://schemas.microsoft.com/office/drawing/2014/main" id="{661061DD-5651-2CD6-3AF5-CA4815F5D7C8}"/>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sz="1600"/>
              </a:p>
            </p:txBody>
          </p:sp>
          <p:sp>
            <p:nvSpPr>
              <p:cNvPr id="146" name="任意多边形: 形状 145">
                <a:extLst>
                  <a:ext uri="{FF2B5EF4-FFF2-40B4-BE49-F238E27FC236}">
                    <a16:creationId xmlns:a16="http://schemas.microsoft.com/office/drawing/2014/main" id="{179F64CC-2663-EB01-25DB-5225BB383913}"/>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sz="1600"/>
              </a:p>
            </p:txBody>
          </p:sp>
          <p:sp>
            <p:nvSpPr>
              <p:cNvPr id="147" name="任意多边形: 形状 146">
                <a:extLst>
                  <a:ext uri="{FF2B5EF4-FFF2-40B4-BE49-F238E27FC236}">
                    <a16:creationId xmlns:a16="http://schemas.microsoft.com/office/drawing/2014/main" id="{C741B593-1F04-4A50-2D89-7FD6D47175C9}"/>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sz="1600"/>
              </a:p>
            </p:txBody>
          </p:sp>
        </p:grpSp>
      </p:grpSp>
      <p:grpSp>
        <p:nvGrpSpPr>
          <p:cNvPr id="148" name="组合 147">
            <a:extLst>
              <a:ext uri="{FF2B5EF4-FFF2-40B4-BE49-F238E27FC236}">
                <a16:creationId xmlns:a16="http://schemas.microsoft.com/office/drawing/2014/main" id="{884C271E-C1BE-9D2A-4617-5D4634F46BA2}"/>
              </a:ext>
            </a:extLst>
          </p:cNvPr>
          <p:cNvGrpSpPr/>
          <p:nvPr/>
        </p:nvGrpSpPr>
        <p:grpSpPr>
          <a:xfrm>
            <a:off x="8519951" y="389015"/>
            <a:ext cx="480070" cy="547760"/>
            <a:chOff x="-4347522" y="2766094"/>
            <a:chExt cx="3885300" cy="4433128"/>
          </a:xfrm>
        </p:grpSpPr>
        <p:sp>
          <p:nvSpPr>
            <p:cNvPr id="149" name="椭圆 148">
              <a:extLst>
                <a:ext uri="{FF2B5EF4-FFF2-40B4-BE49-F238E27FC236}">
                  <a16:creationId xmlns:a16="http://schemas.microsoft.com/office/drawing/2014/main" id="{916380EC-D7BB-5C5F-6B56-9EDBB8C7F30F}"/>
                </a:ext>
              </a:extLst>
            </p:cNvPr>
            <p:cNvSpPr/>
            <p:nvPr/>
          </p:nvSpPr>
          <p:spPr>
            <a:xfrm>
              <a:off x="-4065230" y="3073895"/>
              <a:ext cx="3320716" cy="25665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a:extLst>
                <a:ext uri="{FF2B5EF4-FFF2-40B4-BE49-F238E27FC236}">
                  <a16:creationId xmlns:a16="http://schemas.microsoft.com/office/drawing/2014/main" id="{49985EEE-B830-59B6-CF68-67C397127E5F}"/>
                </a:ext>
              </a:extLst>
            </p:cNvPr>
            <p:cNvGrpSpPr/>
            <p:nvPr/>
          </p:nvGrpSpPr>
          <p:grpSpPr>
            <a:xfrm>
              <a:off x="-4347522" y="2766094"/>
              <a:ext cx="3885300" cy="4433128"/>
              <a:chOff x="-4347522" y="2766094"/>
              <a:chExt cx="3885300" cy="4433128"/>
            </a:xfrm>
            <a:solidFill>
              <a:srgbClr val="E5BB28"/>
            </a:solidFill>
          </p:grpSpPr>
          <p:sp>
            <p:nvSpPr>
              <p:cNvPr id="151" name="任意多边形: 形状 150">
                <a:extLst>
                  <a:ext uri="{FF2B5EF4-FFF2-40B4-BE49-F238E27FC236}">
                    <a16:creationId xmlns:a16="http://schemas.microsoft.com/office/drawing/2014/main" id="{C9DD262F-2B55-DDE4-6119-913945F1F158}"/>
                  </a:ext>
                </a:extLst>
              </p:cNvPr>
              <p:cNvSpPr/>
              <p:nvPr/>
            </p:nvSpPr>
            <p:spPr>
              <a:xfrm>
                <a:off x="-2696256" y="3688387"/>
                <a:ext cx="582773" cy="583400"/>
              </a:xfrm>
              <a:custGeom>
                <a:avLst/>
                <a:gdLst>
                  <a:gd name="connsiteX0" fmla="*/ 291387 w 582773"/>
                  <a:gd name="connsiteY0" fmla="*/ 583390 h 583400"/>
                  <a:gd name="connsiteX1" fmla="*/ 582773 w 582773"/>
                  <a:gd name="connsiteY1" fmla="*/ 292004 h 583400"/>
                  <a:gd name="connsiteX2" fmla="*/ 291387 w 582773"/>
                  <a:gd name="connsiteY2" fmla="*/ 0 h 583400"/>
                  <a:gd name="connsiteX3" fmla="*/ 0 w 582773"/>
                  <a:gd name="connsiteY3" fmla="*/ 292004 h 583400"/>
                  <a:gd name="connsiteX4" fmla="*/ 35362 w 582773"/>
                  <a:gd name="connsiteY4" fmla="*/ 431006 h 583400"/>
                  <a:gd name="connsiteX5" fmla="*/ 291391 w 582773"/>
                  <a:gd name="connsiteY5" fmla="*/ 583400 h 5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773" h="583400">
                    <a:moveTo>
                      <a:pt x="291387" y="583390"/>
                    </a:moveTo>
                    <a:cubicBezTo>
                      <a:pt x="452314" y="583390"/>
                      <a:pt x="582773" y="452932"/>
                      <a:pt x="582773" y="292004"/>
                    </a:cubicBezTo>
                    <a:cubicBezTo>
                      <a:pt x="582773" y="130469"/>
                      <a:pt x="452314" y="0"/>
                      <a:pt x="291387" y="0"/>
                    </a:cubicBezTo>
                    <a:cubicBezTo>
                      <a:pt x="130459" y="0"/>
                      <a:pt x="0" y="130459"/>
                      <a:pt x="0" y="292004"/>
                    </a:cubicBezTo>
                    <a:cubicBezTo>
                      <a:pt x="0" y="342597"/>
                      <a:pt x="12820" y="389554"/>
                      <a:pt x="35362" y="431006"/>
                    </a:cubicBezTo>
                    <a:cubicBezTo>
                      <a:pt x="84731" y="521820"/>
                      <a:pt x="180448" y="583400"/>
                      <a:pt x="291391" y="583400"/>
                    </a:cubicBezTo>
                    <a:close/>
                  </a:path>
                </a:pathLst>
              </a:custGeom>
              <a:solidFill>
                <a:schemeClr val="tx1"/>
              </a:solidFill>
              <a:ln w="9797"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8E1D0517-287B-329D-B291-8A206EEF4D00}"/>
                  </a:ext>
                </a:extLst>
              </p:cNvPr>
              <p:cNvSpPr/>
              <p:nvPr/>
            </p:nvSpPr>
            <p:spPr>
              <a:xfrm>
                <a:off x="-4347522" y="2766094"/>
                <a:ext cx="3885300" cy="4433128"/>
              </a:xfrm>
              <a:custGeom>
                <a:avLst/>
                <a:gdLst>
                  <a:gd name="connsiteX0" fmla="*/ 2031708 w 3885300"/>
                  <a:gd name="connsiteY0" fmla="*/ 0 h 4433128"/>
                  <a:gd name="connsiteX1" fmla="*/ 1853714 w 3885300"/>
                  <a:gd name="connsiteY1" fmla="*/ 0 h 4433128"/>
                  <a:gd name="connsiteX2" fmla="*/ 2936 w 3885300"/>
                  <a:gd name="connsiteY2" fmla="*/ 2181726 h 4433128"/>
                  <a:gd name="connsiteX3" fmla="*/ 200446 w 3885300"/>
                  <a:gd name="connsiteY3" fmla="*/ 2215863 h 4433128"/>
                  <a:gd name="connsiteX4" fmla="*/ 424174 w 3885300"/>
                  <a:gd name="connsiteY4" fmla="*/ 3214976 h 4433128"/>
                  <a:gd name="connsiteX5" fmla="*/ 627161 w 3885300"/>
                  <a:gd name="connsiteY5" fmla="*/ 3396027 h 4433128"/>
                  <a:gd name="connsiteX6" fmla="*/ 624711 w 3885300"/>
                  <a:gd name="connsiteY6" fmla="*/ 3473447 h 4433128"/>
                  <a:gd name="connsiteX7" fmla="*/ 1079475 w 3885300"/>
                  <a:gd name="connsiteY7" fmla="*/ 3758142 h 4433128"/>
                  <a:gd name="connsiteX8" fmla="*/ 740553 w 3885300"/>
                  <a:gd name="connsiteY8" fmla="*/ 4223281 h 4433128"/>
                  <a:gd name="connsiteX9" fmla="*/ 1863403 w 3885300"/>
                  <a:gd name="connsiteY9" fmla="*/ 4223281 h 4433128"/>
                  <a:gd name="connsiteX10" fmla="*/ 1706728 w 3885300"/>
                  <a:gd name="connsiteY10" fmla="*/ 3872769 h 4433128"/>
                  <a:gd name="connsiteX11" fmla="*/ 1853645 w 3885300"/>
                  <a:gd name="connsiteY11" fmla="*/ 3874606 h 4433128"/>
                  <a:gd name="connsiteX12" fmla="*/ 2031640 w 3885300"/>
                  <a:gd name="connsiteY12" fmla="*/ 3874606 h 4433128"/>
                  <a:gd name="connsiteX13" fmla="*/ 2178558 w 3885300"/>
                  <a:gd name="connsiteY13" fmla="*/ 3872769 h 4433128"/>
                  <a:gd name="connsiteX14" fmla="*/ 2021882 w 3885300"/>
                  <a:gd name="connsiteY14" fmla="*/ 4223281 h 4433128"/>
                  <a:gd name="connsiteX15" fmla="*/ 3144732 w 3885300"/>
                  <a:gd name="connsiteY15" fmla="*/ 4223281 h 4433128"/>
                  <a:gd name="connsiteX16" fmla="*/ 2805810 w 3885300"/>
                  <a:gd name="connsiteY16" fmla="*/ 3758142 h 4433128"/>
                  <a:gd name="connsiteX17" fmla="*/ 3260574 w 3885300"/>
                  <a:gd name="connsiteY17" fmla="*/ 3473447 h 4433128"/>
                  <a:gd name="connsiteX18" fmla="*/ 3258125 w 3885300"/>
                  <a:gd name="connsiteY18" fmla="*/ 3396027 h 4433128"/>
                  <a:gd name="connsiteX19" fmla="*/ 3461112 w 3885300"/>
                  <a:gd name="connsiteY19" fmla="*/ 3214976 h 4433128"/>
                  <a:gd name="connsiteX20" fmla="*/ 3685447 w 3885300"/>
                  <a:gd name="connsiteY20" fmla="*/ 2215863 h 4433128"/>
                  <a:gd name="connsiteX21" fmla="*/ 3882350 w 3885300"/>
                  <a:gd name="connsiteY21" fmla="*/ 2181726 h 4433128"/>
                  <a:gd name="connsiteX22" fmla="*/ 2031571 w 3885300"/>
                  <a:gd name="connsiteY22" fmla="*/ 0 h 4433128"/>
                  <a:gd name="connsiteX23" fmla="*/ 1942693 w 3885300"/>
                  <a:gd name="connsiteY23" fmla="*/ 513890 h 4433128"/>
                  <a:gd name="connsiteX24" fmla="*/ 2834536 w 3885300"/>
                  <a:gd name="connsiteY24" fmla="*/ 1405733 h 4433128"/>
                  <a:gd name="connsiteX25" fmla="*/ 2771735 w 3885300"/>
                  <a:gd name="connsiteY25" fmla="*/ 1732488 h 4433128"/>
                  <a:gd name="connsiteX26" fmla="*/ 1942691 w 3885300"/>
                  <a:gd name="connsiteY26" fmla="*/ 1676421 h 4433128"/>
                  <a:gd name="connsiteX27" fmla="*/ 1424510 w 3885300"/>
                  <a:gd name="connsiteY27" fmla="*/ 1697164 h 4433128"/>
                  <a:gd name="connsiteX28" fmla="*/ 1113608 w 3885300"/>
                  <a:gd name="connsiteY28" fmla="*/ 1732526 h 4433128"/>
                  <a:gd name="connsiteX29" fmla="*/ 1050806 w 3885300"/>
                  <a:gd name="connsiteY29" fmla="*/ 1405771 h 4433128"/>
                  <a:gd name="connsiteX30" fmla="*/ 1942689 w 3885300"/>
                  <a:gd name="connsiteY30" fmla="*/ 513889 h 4433128"/>
                  <a:gd name="connsiteX31" fmla="*/ 1942693 w 3885300"/>
                  <a:gd name="connsiteY31" fmla="*/ 1951326 h 4433128"/>
                  <a:gd name="connsiteX32" fmla="*/ 590589 w 3885300"/>
                  <a:gd name="connsiteY32" fmla="*/ 2034831 h 4433128"/>
                  <a:gd name="connsiteX33" fmla="*/ 1942693 w 3885300"/>
                  <a:gd name="connsiteY33" fmla="*/ 1807469 h 4433128"/>
                  <a:gd name="connsiteX34" fmla="*/ 3294796 w 3885300"/>
                  <a:gd name="connsiteY34" fmla="*/ 2034831 h 4433128"/>
                  <a:gd name="connsiteX35" fmla="*/ 1942693 w 3885300"/>
                  <a:gd name="connsiteY35" fmla="*/ 1951326 h 443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85300" h="4433128">
                    <a:moveTo>
                      <a:pt x="2031708" y="0"/>
                    </a:moveTo>
                    <a:lnTo>
                      <a:pt x="1853714" y="0"/>
                    </a:lnTo>
                    <a:cubicBezTo>
                      <a:pt x="220628" y="119476"/>
                      <a:pt x="-31746" y="2023894"/>
                      <a:pt x="2936" y="2181726"/>
                    </a:cubicBezTo>
                    <a:cubicBezTo>
                      <a:pt x="38297" y="2343878"/>
                      <a:pt x="200446" y="2215863"/>
                      <a:pt x="200446" y="2215863"/>
                    </a:cubicBezTo>
                    <a:cubicBezTo>
                      <a:pt x="195586" y="2452376"/>
                      <a:pt x="216902" y="2862053"/>
                      <a:pt x="424174" y="3214976"/>
                    </a:cubicBezTo>
                    <a:cubicBezTo>
                      <a:pt x="424174" y="3214976"/>
                      <a:pt x="402857" y="3308852"/>
                      <a:pt x="627161" y="3396027"/>
                    </a:cubicBezTo>
                    <a:cubicBezTo>
                      <a:pt x="626548" y="3422242"/>
                      <a:pt x="625324" y="3448457"/>
                      <a:pt x="624711" y="3473447"/>
                    </a:cubicBezTo>
                    <a:cubicBezTo>
                      <a:pt x="741738" y="3588681"/>
                      <a:pt x="891105" y="3687416"/>
                      <a:pt x="1079475" y="3758142"/>
                    </a:cubicBezTo>
                    <a:cubicBezTo>
                      <a:pt x="880123" y="3836174"/>
                      <a:pt x="740553" y="4014778"/>
                      <a:pt x="740553" y="4223281"/>
                    </a:cubicBezTo>
                    <a:cubicBezTo>
                      <a:pt x="740553" y="4503077"/>
                      <a:pt x="1863403" y="4503077"/>
                      <a:pt x="1863403" y="4223281"/>
                    </a:cubicBezTo>
                    <a:cubicBezTo>
                      <a:pt x="1863403" y="4087345"/>
                      <a:pt x="1803663" y="3964196"/>
                      <a:pt x="1706728" y="3872769"/>
                    </a:cubicBezTo>
                    <a:cubicBezTo>
                      <a:pt x="1754298" y="3874606"/>
                      <a:pt x="1803053" y="3875830"/>
                      <a:pt x="1853645" y="3874606"/>
                    </a:cubicBezTo>
                    <a:lnTo>
                      <a:pt x="2031640" y="3874606"/>
                    </a:lnTo>
                    <a:cubicBezTo>
                      <a:pt x="2082233" y="3875830"/>
                      <a:pt x="2130993" y="3874606"/>
                      <a:pt x="2178558" y="3872769"/>
                    </a:cubicBezTo>
                    <a:cubicBezTo>
                      <a:pt x="2081620" y="3964196"/>
                      <a:pt x="2021882" y="4087345"/>
                      <a:pt x="2021882" y="4223281"/>
                    </a:cubicBezTo>
                    <a:cubicBezTo>
                      <a:pt x="2021882" y="4503077"/>
                      <a:pt x="3144732" y="4503077"/>
                      <a:pt x="3144732" y="4223281"/>
                    </a:cubicBezTo>
                    <a:cubicBezTo>
                      <a:pt x="3144732" y="4014788"/>
                      <a:pt x="3005123" y="3836176"/>
                      <a:pt x="2805810" y="3758142"/>
                    </a:cubicBezTo>
                    <a:cubicBezTo>
                      <a:pt x="2994180" y="3687418"/>
                      <a:pt x="3143547" y="3588681"/>
                      <a:pt x="3260574" y="3473447"/>
                    </a:cubicBezTo>
                    <a:cubicBezTo>
                      <a:pt x="3259962" y="3448456"/>
                      <a:pt x="3258737" y="3422241"/>
                      <a:pt x="3258125" y="3396027"/>
                    </a:cubicBezTo>
                    <a:cubicBezTo>
                      <a:pt x="3482460" y="3308848"/>
                      <a:pt x="3461112" y="3214976"/>
                      <a:pt x="3461112" y="3214976"/>
                    </a:cubicBezTo>
                    <a:cubicBezTo>
                      <a:pt x="3668380" y="2862014"/>
                      <a:pt x="3690316" y="2452366"/>
                      <a:pt x="3685447" y="2215863"/>
                    </a:cubicBezTo>
                    <a:cubicBezTo>
                      <a:pt x="3685447" y="2215863"/>
                      <a:pt x="3847599" y="2343872"/>
                      <a:pt x="3882350" y="2181726"/>
                    </a:cubicBezTo>
                    <a:cubicBezTo>
                      <a:pt x="3917099" y="2023825"/>
                      <a:pt x="3665323" y="119427"/>
                      <a:pt x="2031571" y="0"/>
                    </a:cubicBezTo>
                    <a:close/>
                    <a:moveTo>
                      <a:pt x="1942693" y="513890"/>
                    </a:moveTo>
                    <a:cubicBezTo>
                      <a:pt x="2435224" y="513890"/>
                      <a:pt x="2834536" y="913162"/>
                      <a:pt x="2834536" y="1405733"/>
                    </a:cubicBezTo>
                    <a:cubicBezTo>
                      <a:pt x="2834536" y="1520967"/>
                      <a:pt x="2811995" y="1631293"/>
                      <a:pt x="2771735" y="1732488"/>
                    </a:cubicBezTo>
                    <a:cubicBezTo>
                      <a:pt x="2526689" y="1697126"/>
                      <a:pt x="2243835" y="1676421"/>
                      <a:pt x="1942691" y="1676421"/>
                    </a:cubicBezTo>
                    <a:cubicBezTo>
                      <a:pt x="1762247" y="1676421"/>
                      <a:pt x="1587887" y="1683731"/>
                      <a:pt x="1424510" y="1697164"/>
                    </a:cubicBezTo>
                    <a:cubicBezTo>
                      <a:pt x="1315399" y="1706311"/>
                      <a:pt x="1211765" y="1718481"/>
                      <a:pt x="1113608" y="1732526"/>
                    </a:cubicBezTo>
                    <a:cubicBezTo>
                      <a:pt x="1073998" y="1631341"/>
                      <a:pt x="1050806" y="1521006"/>
                      <a:pt x="1050806" y="1405771"/>
                    </a:cubicBezTo>
                    <a:cubicBezTo>
                      <a:pt x="1050844" y="913161"/>
                      <a:pt x="1450118" y="513889"/>
                      <a:pt x="1942689" y="513889"/>
                    </a:cubicBezTo>
                    <a:close/>
                    <a:moveTo>
                      <a:pt x="1942693" y="1951326"/>
                    </a:moveTo>
                    <a:cubicBezTo>
                      <a:pt x="1448936" y="1951326"/>
                      <a:pt x="987432" y="1981790"/>
                      <a:pt x="590589" y="2034831"/>
                    </a:cubicBezTo>
                    <a:cubicBezTo>
                      <a:pt x="819793" y="1900728"/>
                      <a:pt x="1338581" y="1807469"/>
                      <a:pt x="1942693" y="1807469"/>
                    </a:cubicBezTo>
                    <a:cubicBezTo>
                      <a:pt x="2546804" y="1807469"/>
                      <a:pt x="3065543" y="1900733"/>
                      <a:pt x="3294796" y="2034831"/>
                    </a:cubicBezTo>
                    <a:cubicBezTo>
                      <a:pt x="2898551" y="1981788"/>
                      <a:pt x="2436478" y="1951326"/>
                      <a:pt x="1942693" y="1951326"/>
                    </a:cubicBezTo>
                    <a:close/>
                  </a:path>
                </a:pathLst>
              </a:custGeom>
              <a:grpFill/>
              <a:ln w="9797"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8839F317-F556-1C34-F899-EE3925EC9366}"/>
                  </a:ext>
                </a:extLst>
              </p:cNvPr>
              <p:cNvSpPr/>
              <p:nvPr/>
            </p:nvSpPr>
            <p:spPr>
              <a:xfrm>
                <a:off x="-3057764" y="4082239"/>
                <a:ext cx="248713" cy="248713"/>
              </a:xfrm>
              <a:custGeom>
                <a:avLst/>
                <a:gdLst>
                  <a:gd name="connsiteX0" fmla="*/ 124338 w 248713"/>
                  <a:gd name="connsiteY0" fmla="*/ 248713 h 248713"/>
                  <a:gd name="connsiteX1" fmla="*/ 248713 w 248713"/>
                  <a:gd name="connsiteY1" fmla="*/ 124378 h 248713"/>
                  <a:gd name="connsiteX2" fmla="*/ 220049 w 248713"/>
                  <a:gd name="connsiteY2" fmla="*/ 45121 h 248713"/>
                  <a:gd name="connsiteX3" fmla="*/ 124336 w 248713"/>
                  <a:gd name="connsiteY3" fmla="*/ 0 h 248713"/>
                  <a:gd name="connsiteX4" fmla="*/ 0 w 248713"/>
                  <a:gd name="connsiteY4" fmla="*/ 124335 h 248713"/>
                  <a:gd name="connsiteX5" fmla="*/ 124336 w 248713"/>
                  <a:gd name="connsiteY5" fmla="*/ 248710 h 24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13" h="248713">
                    <a:moveTo>
                      <a:pt x="124338" y="248713"/>
                    </a:moveTo>
                    <a:cubicBezTo>
                      <a:pt x="193224" y="248713"/>
                      <a:pt x="248713" y="193259"/>
                      <a:pt x="248713" y="124378"/>
                    </a:cubicBezTo>
                    <a:cubicBezTo>
                      <a:pt x="248713" y="94527"/>
                      <a:pt x="237730" y="66475"/>
                      <a:pt x="220049" y="45121"/>
                    </a:cubicBezTo>
                    <a:cubicBezTo>
                      <a:pt x="197507" y="17681"/>
                      <a:pt x="163370" y="0"/>
                      <a:pt x="124336" y="0"/>
                    </a:cubicBezTo>
                    <a:cubicBezTo>
                      <a:pt x="56061" y="0"/>
                      <a:pt x="0" y="55454"/>
                      <a:pt x="0" y="124335"/>
                    </a:cubicBezTo>
                    <a:cubicBezTo>
                      <a:pt x="-38" y="193260"/>
                      <a:pt x="56066" y="248710"/>
                      <a:pt x="124336" y="248710"/>
                    </a:cubicBezTo>
                    <a:close/>
                  </a:path>
                </a:pathLst>
              </a:custGeom>
              <a:solidFill>
                <a:schemeClr val="tx1"/>
              </a:solidFill>
              <a:ln w="9797"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231C9D90-3833-84F2-41F8-4D6AACB34473}"/>
                  </a:ext>
                </a:extLst>
              </p:cNvPr>
              <p:cNvSpPr/>
              <p:nvPr/>
            </p:nvSpPr>
            <p:spPr>
              <a:xfrm>
                <a:off x="-3004149" y="3818170"/>
                <a:ext cx="142058" cy="142058"/>
              </a:xfrm>
              <a:custGeom>
                <a:avLst/>
                <a:gdLst>
                  <a:gd name="connsiteX0" fmla="*/ 70723 w 142058"/>
                  <a:gd name="connsiteY0" fmla="*/ 142059 h 142058"/>
                  <a:gd name="connsiteX1" fmla="*/ 142059 w 142058"/>
                  <a:gd name="connsiteY1" fmla="*/ 70724 h 142058"/>
                  <a:gd name="connsiteX2" fmla="*/ 70723 w 142058"/>
                  <a:gd name="connsiteY2" fmla="*/ 0 h 142058"/>
                  <a:gd name="connsiteX3" fmla="*/ 0 w 142058"/>
                  <a:gd name="connsiteY3" fmla="*/ 70724 h 142058"/>
                  <a:gd name="connsiteX4" fmla="*/ 70723 w 142058"/>
                  <a:gd name="connsiteY4" fmla="*/ 142059 h 142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58" h="142058">
                    <a:moveTo>
                      <a:pt x="70723" y="142059"/>
                    </a:moveTo>
                    <a:cubicBezTo>
                      <a:pt x="109721" y="142059"/>
                      <a:pt x="142059" y="110371"/>
                      <a:pt x="142059" y="70724"/>
                    </a:cubicBezTo>
                    <a:cubicBezTo>
                      <a:pt x="142059" y="31726"/>
                      <a:pt x="109758" y="0"/>
                      <a:pt x="70723" y="0"/>
                    </a:cubicBezTo>
                    <a:cubicBezTo>
                      <a:pt x="31726" y="0"/>
                      <a:pt x="0" y="31688"/>
                      <a:pt x="0" y="70724"/>
                    </a:cubicBezTo>
                    <a:cubicBezTo>
                      <a:pt x="0" y="110372"/>
                      <a:pt x="31688" y="142059"/>
                      <a:pt x="70723" y="142059"/>
                    </a:cubicBezTo>
                    <a:close/>
                  </a:path>
                </a:pathLst>
              </a:custGeom>
              <a:solidFill>
                <a:schemeClr val="tx1"/>
              </a:solidFill>
              <a:ln w="9797" cap="flat">
                <a:noFill/>
                <a:prstDash val="solid"/>
                <a:miter/>
              </a:ln>
            </p:spPr>
            <p:txBody>
              <a:bodyPr rtlCol="0" anchor="ctr"/>
              <a:lstStyle/>
              <a:p>
                <a:endParaRPr lang="zh-CN" altLang="en-US"/>
              </a:p>
            </p:txBody>
          </p:sp>
        </p:grpSp>
      </p:grpSp>
      <p:grpSp>
        <p:nvGrpSpPr>
          <p:cNvPr id="155" name="组合 154">
            <a:extLst>
              <a:ext uri="{FF2B5EF4-FFF2-40B4-BE49-F238E27FC236}">
                <a16:creationId xmlns:a16="http://schemas.microsoft.com/office/drawing/2014/main" id="{1017ED6D-C344-B7A5-A6D9-C2A35CB7BA7E}"/>
              </a:ext>
            </a:extLst>
          </p:cNvPr>
          <p:cNvGrpSpPr/>
          <p:nvPr/>
        </p:nvGrpSpPr>
        <p:grpSpPr>
          <a:xfrm>
            <a:off x="3329223" y="4244645"/>
            <a:ext cx="375075" cy="375069"/>
            <a:chOff x="-4452814" y="1380246"/>
            <a:chExt cx="1227837" cy="1227817"/>
          </a:xfrm>
          <a:solidFill>
            <a:srgbClr val="40F4D7"/>
          </a:solidFill>
        </p:grpSpPr>
        <p:sp>
          <p:nvSpPr>
            <p:cNvPr id="156" name="椭圆 155">
              <a:extLst>
                <a:ext uri="{FF2B5EF4-FFF2-40B4-BE49-F238E27FC236}">
                  <a16:creationId xmlns:a16="http://schemas.microsoft.com/office/drawing/2014/main" id="{E53D03FC-D759-E235-FC6C-F33535F1FC05}"/>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a:extLst>
                <a:ext uri="{FF2B5EF4-FFF2-40B4-BE49-F238E27FC236}">
                  <a16:creationId xmlns:a16="http://schemas.microsoft.com/office/drawing/2014/main" id="{0111ACB8-48B9-C07A-EAA6-A289F16F8B64}"/>
                </a:ext>
              </a:extLst>
            </p:cNvPr>
            <p:cNvGrpSpPr>
              <a:grpSpLocks/>
            </p:cNvGrpSpPr>
            <p:nvPr/>
          </p:nvGrpSpPr>
          <p:grpSpPr>
            <a:xfrm flipH="1">
              <a:off x="-4452814" y="1380246"/>
              <a:ext cx="1227837" cy="1227817"/>
              <a:chOff x="-6769891" y="2366952"/>
              <a:chExt cx="4800673" cy="4800595"/>
            </a:xfrm>
            <a:grpFill/>
          </p:grpSpPr>
          <p:sp>
            <p:nvSpPr>
              <p:cNvPr id="158" name="任意多边形: 形状 157">
                <a:extLst>
                  <a:ext uri="{FF2B5EF4-FFF2-40B4-BE49-F238E27FC236}">
                    <a16:creationId xmlns:a16="http://schemas.microsoft.com/office/drawing/2014/main" id="{63C2F0C7-DD46-377E-95B8-A13E3F07A347}"/>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7565E3B-B5B6-EBD8-83A0-59567E702920}"/>
                  </a:ext>
                </a:extLst>
              </p:cNvPr>
              <p:cNvSpPr>
                <a:spLocks/>
              </p:cNvSpPr>
              <p:nvPr/>
            </p:nvSpPr>
            <p:spPr>
              <a:xfrm>
                <a:off x="-6744208" y="2931638"/>
                <a:ext cx="4584523" cy="1489327"/>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4B8CFF3-0A05-EEB5-ACFB-874431103AD6}"/>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B1540777-563B-400D-8177-FFC80CE80C50}"/>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300F8968-9898-A2E2-5DCD-A811F439C192}"/>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0F03BB30-F5FA-6B6C-822D-D136D26AEEE0}"/>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9CA199F5-3A48-901C-93A6-4C497025809E}"/>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CEF4C56-75A5-B947-F27A-6CBF8FFEA965}"/>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3A34DC90-4CBB-453B-B5F3-C0754E25B9E2}"/>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3CE60F43-A7C6-5D7F-5546-00DF2F983411}"/>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C2D4B807-2001-7C8E-CBAE-42CEED29DF70}"/>
                  </a:ext>
                </a:extLst>
              </p:cNvPr>
              <p:cNvSpPr>
                <a:spLocks/>
              </p:cNvSpPr>
              <p:nvPr/>
            </p:nvSpPr>
            <p:spPr>
              <a:xfrm>
                <a:off x="-2997957" y="6310308"/>
                <a:ext cx="685800" cy="685800"/>
              </a:xfrm>
              <a:custGeom>
                <a:avLst/>
                <a:gdLst>
                  <a:gd name="connsiteX0" fmla="*/ 449219 w 685800"/>
                  <a:gd name="connsiteY0" fmla="*/ 17145 h 685800"/>
                  <a:gd name="connsiteX1" fmla="*/ 342900 w 685800"/>
                  <a:gd name="connsiteY1" fmla="*/ 0 h 685800"/>
                  <a:gd name="connsiteX2" fmla="*/ 0 w 685800"/>
                  <a:gd name="connsiteY2" fmla="*/ 342900 h 685800"/>
                  <a:gd name="connsiteX3" fmla="*/ 8573 w 685800"/>
                  <a:gd name="connsiteY3" fmla="*/ 420053 h 685800"/>
                  <a:gd name="connsiteX4" fmla="*/ 342900 w 685800"/>
                  <a:gd name="connsiteY4" fmla="*/ 685800 h 685800"/>
                  <a:gd name="connsiteX5" fmla="*/ 685800 w 685800"/>
                  <a:gd name="connsiteY5" fmla="*/ 342900 h 685800"/>
                  <a:gd name="connsiteX6" fmla="*/ 449219 w 685800"/>
                  <a:gd name="connsiteY6" fmla="*/ 1714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685800">
                    <a:moveTo>
                      <a:pt x="449219" y="17145"/>
                    </a:moveTo>
                    <a:cubicBezTo>
                      <a:pt x="416613" y="5128"/>
                      <a:pt x="380639" y="0"/>
                      <a:pt x="342900" y="0"/>
                    </a:cubicBezTo>
                    <a:cubicBezTo>
                      <a:pt x="154305" y="0"/>
                      <a:pt x="0" y="154305"/>
                      <a:pt x="0" y="342900"/>
                    </a:cubicBezTo>
                    <a:cubicBezTo>
                      <a:pt x="0" y="370340"/>
                      <a:pt x="3444" y="396057"/>
                      <a:pt x="8573" y="420053"/>
                    </a:cubicBezTo>
                    <a:cubicBezTo>
                      <a:pt x="44585" y="572633"/>
                      <a:pt x="181747" y="685800"/>
                      <a:pt x="342900" y="685800"/>
                    </a:cubicBezTo>
                    <a:cubicBezTo>
                      <a:pt x="531495" y="685800"/>
                      <a:pt x="685800" y="531495"/>
                      <a:pt x="685800" y="342900"/>
                    </a:cubicBezTo>
                    <a:cubicBezTo>
                      <a:pt x="685800" y="192044"/>
                      <a:pt x="586379" y="61732"/>
                      <a:pt x="449219" y="17145"/>
                    </a:cubicBezTo>
                    <a:close/>
                  </a:path>
                </a:pathLst>
              </a:custGeom>
              <a:grpFill/>
              <a:ln w="9797"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7A614CA-CC80-CED5-E54B-F89967B9D769}"/>
                  </a:ext>
                </a:extLst>
              </p:cNvPr>
              <p:cNvSpPr>
                <a:spLocks/>
              </p:cNvSpPr>
              <p:nvPr/>
            </p:nvSpPr>
            <p:spPr>
              <a:xfrm>
                <a:off x="-6769891" y="2366952"/>
                <a:ext cx="1028702" cy="1028698"/>
              </a:xfrm>
              <a:custGeom>
                <a:avLst/>
                <a:gdLst>
                  <a:gd name="connsiteX0" fmla="*/ 437202 w 1028702"/>
                  <a:gd name="connsiteY0" fmla="*/ 1021848 h 1028698"/>
                  <a:gd name="connsiteX1" fmla="*/ 514355 w 1028702"/>
                  <a:gd name="connsiteY1" fmla="*/ 1028698 h 1028698"/>
                  <a:gd name="connsiteX2" fmla="*/ 600080 w 1028702"/>
                  <a:gd name="connsiteY2" fmla="*/ 1021848 h 1028698"/>
                  <a:gd name="connsiteX3" fmla="*/ 682360 w 1028702"/>
                  <a:gd name="connsiteY3" fmla="*/ 999575 h 1028698"/>
                  <a:gd name="connsiteX4" fmla="*/ 809224 w 1028702"/>
                  <a:gd name="connsiteY4" fmla="*/ 932717 h 1028698"/>
                  <a:gd name="connsiteX5" fmla="*/ 843514 w 1028702"/>
                  <a:gd name="connsiteY5" fmla="*/ 907000 h 1028698"/>
                  <a:gd name="connsiteX6" fmla="*/ 860659 w 1028702"/>
                  <a:gd name="connsiteY6" fmla="*/ 893300 h 1028698"/>
                  <a:gd name="connsiteX7" fmla="*/ 898393 w 1028702"/>
                  <a:gd name="connsiteY7" fmla="*/ 855527 h 1028698"/>
                  <a:gd name="connsiteX8" fmla="*/ 930961 w 1028702"/>
                  <a:gd name="connsiteY8" fmla="*/ 816109 h 1028698"/>
                  <a:gd name="connsiteX9" fmla="*/ 968695 w 1028702"/>
                  <a:gd name="connsiteY9" fmla="*/ 756101 h 1028698"/>
                  <a:gd name="connsiteX10" fmla="*/ 977268 w 1028702"/>
                  <a:gd name="connsiteY10" fmla="*/ 738956 h 1028698"/>
                  <a:gd name="connsiteX11" fmla="*/ 999541 w 1028702"/>
                  <a:gd name="connsiteY11" fmla="*/ 684077 h 1028698"/>
                  <a:gd name="connsiteX12" fmla="*/ 1008113 w 1028702"/>
                  <a:gd name="connsiteY12" fmla="*/ 653231 h 1028698"/>
                  <a:gd name="connsiteX13" fmla="*/ 1021852 w 1028702"/>
                  <a:gd name="connsiteY13" fmla="*/ 596630 h 1028698"/>
                  <a:gd name="connsiteX14" fmla="*/ 1028702 w 1028702"/>
                  <a:gd name="connsiteY14" fmla="*/ 514350 h 1028698"/>
                  <a:gd name="connsiteX15" fmla="*/ 1021852 w 1028702"/>
                  <a:gd name="connsiteY15" fmla="*/ 437197 h 1028698"/>
                  <a:gd name="connsiteX16" fmla="*/ 514350 w 1028702"/>
                  <a:gd name="connsiteY16" fmla="*/ 0 h 1028698"/>
                  <a:gd name="connsiteX17" fmla="*/ 0 w 1028702"/>
                  <a:gd name="connsiteY17" fmla="*/ 514350 h 1028698"/>
                  <a:gd name="connsiteX18" fmla="*/ 437198 w 1028702"/>
                  <a:gd name="connsiteY18" fmla="*/ 1021852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8702" h="1028698">
                    <a:moveTo>
                      <a:pt x="437202" y="1021848"/>
                    </a:moveTo>
                    <a:cubicBezTo>
                      <a:pt x="462920" y="1026976"/>
                      <a:pt x="488637" y="1028698"/>
                      <a:pt x="514355" y="1028698"/>
                    </a:cubicBezTo>
                    <a:cubicBezTo>
                      <a:pt x="543517" y="1028698"/>
                      <a:pt x="572640" y="1025254"/>
                      <a:pt x="600080" y="1021848"/>
                    </a:cubicBezTo>
                    <a:cubicBezTo>
                      <a:pt x="629242" y="1016720"/>
                      <a:pt x="656643" y="1008148"/>
                      <a:pt x="682360" y="999575"/>
                    </a:cubicBezTo>
                    <a:cubicBezTo>
                      <a:pt x="728667" y="984152"/>
                      <a:pt x="769808" y="961840"/>
                      <a:pt x="809224" y="932717"/>
                    </a:cubicBezTo>
                    <a:cubicBezTo>
                      <a:pt x="821241" y="925867"/>
                      <a:pt x="833219" y="917295"/>
                      <a:pt x="843514" y="907000"/>
                    </a:cubicBezTo>
                    <a:cubicBezTo>
                      <a:pt x="850364" y="905278"/>
                      <a:pt x="855531" y="900150"/>
                      <a:pt x="860659" y="893300"/>
                    </a:cubicBezTo>
                    <a:cubicBezTo>
                      <a:pt x="874397" y="881244"/>
                      <a:pt x="886414" y="869266"/>
                      <a:pt x="898393" y="855527"/>
                    </a:cubicBezTo>
                    <a:cubicBezTo>
                      <a:pt x="910410" y="843510"/>
                      <a:pt x="920666" y="829809"/>
                      <a:pt x="930961" y="816109"/>
                    </a:cubicBezTo>
                    <a:cubicBezTo>
                      <a:pt x="944661" y="797242"/>
                      <a:pt x="958401" y="776691"/>
                      <a:pt x="968695" y="756101"/>
                    </a:cubicBezTo>
                    <a:cubicBezTo>
                      <a:pt x="972140" y="750973"/>
                      <a:pt x="973824" y="745807"/>
                      <a:pt x="977268" y="738956"/>
                    </a:cubicBezTo>
                    <a:cubicBezTo>
                      <a:pt x="985840" y="721811"/>
                      <a:pt x="992691" y="702944"/>
                      <a:pt x="999541" y="684077"/>
                    </a:cubicBezTo>
                    <a:cubicBezTo>
                      <a:pt x="1002985" y="673782"/>
                      <a:pt x="1006391" y="663487"/>
                      <a:pt x="1008113" y="653231"/>
                    </a:cubicBezTo>
                    <a:cubicBezTo>
                      <a:pt x="1015002" y="634364"/>
                      <a:pt x="1018408" y="617219"/>
                      <a:pt x="1021852" y="596630"/>
                    </a:cubicBezTo>
                    <a:cubicBezTo>
                      <a:pt x="1026980" y="570913"/>
                      <a:pt x="1028702" y="541789"/>
                      <a:pt x="1028702" y="514350"/>
                    </a:cubicBezTo>
                    <a:cubicBezTo>
                      <a:pt x="1028702" y="488632"/>
                      <a:pt x="1026980" y="462915"/>
                      <a:pt x="1021852" y="437197"/>
                    </a:cubicBezTo>
                    <a:cubicBezTo>
                      <a:pt x="985840" y="190319"/>
                      <a:pt x="773249" y="0"/>
                      <a:pt x="514350" y="0"/>
                    </a:cubicBezTo>
                    <a:cubicBezTo>
                      <a:pt x="229733" y="0"/>
                      <a:pt x="0" y="229733"/>
                      <a:pt x="0" y="514350"/>
                    </a:cubicBezTo>
                    <a:cubicBezTo>
                      <a:pt x="0" y="773249"/>
                      <a:pt x="190319" y="985838"/>
                      <a:pt x="437198" y="1021852"/>
                    </a:cubicBezTo>
                    <a:close/>
                  </a:path>
                </a:pathLst>
              </a:custGeom>
              <a:grpFill/>
              <a:ln w="9797"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4260134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B0E6C"/>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48F28B0-8B34-7E12-3AED-3185A5631287}"/>
              </a:ext>
            </a:extLst>
          </p:cNvPr>
          <p:cNvSpPr/>
          <p:nvPr/>
        </p:nvSpPr>
        <p:spPr>
          <a:xfrm>
            <a:off x="0" y="0"/>
            <a:ext cx="12192000" cy="6858001"/>
          </a:xfrm>
          <a:prstGeom prst="rect">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id="{EFC6AAB2-BDD2-64A7-55FA-3A6FA983B554}"/>
              </a:ext>
            </a:extLst>
          </p:cNvPr>
          <p:cNvSpPr/>
          <p:nvPr/>
        </p:nvSpPr>
        <p:spPr>
          <a:xfrm>
            <a:off x="0" y="4048892"/>
            <a:ext cx="12192000" cy="2809108"/>
          </a:xfrm>
          <a:custGeom>
            <a:avLst/>
            <a:gdLst>
              <a:gd name="connsiteX0" fmla="*/ 0 w 12192000"/>
              <a:gd name="connsiteY0" fmla="*/ 0 h 2809108"/>
              <a:gd name="connsiteX1" fmla="*/ 336139 w 12192000"/>
              <a:gd name="connsiteY1" fmla="*/ 134682 h 2809108"/>
              <a:gd name="connsiteX2" fmla="*/ 6096000 w 12192000"/>
              <a:gd name="connsiteY2" fmla="*/ 948546 h 2809108"/>
              <a:gd name="connsiteX3" fmla="*/ 11855861 w 12192000"/>
              <a:gd name="connsiteY3" fmla="*/ 134682 h 2809108"/>
              <a:gd name="connsiteX4" fmla="*/ 12192000 w 12192000"/>
              <a:gd name="connsiteY4" fmla="*/ 0 h 2809108"/>
              <a:gd name="connsiteX5" fmla="*/ 12192000 w 12192000"/>
              <a:gd name="connsiteY5" fmla="*/ 2809108 h 2809108"/>
              <a:gd name="connsiteX6" fmla="*/ 0 w 12192000"/>
              <a:gd name="connsiteY6" fmla="*/ 2809108 h 280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809108">
                <a:moveTo>
                  <a:pt x="0" y="0"/>
                </a:moveTo>
                <a:lnTo>
                  <a:pt x="336139" y="134682"/>
                </a:lnTo>
                <a:cubicBezTo>
                  <a:pt x="1705212" y="631729"/>
                  <a:pt x="3777122" y="948546"/>
                  <a:pt x="6096000" y="948546"/>
                </a:cubicBezTo>
                <a:cubicBezTo>
                  <a:pt x="8414879" y="948546"/>
                  <a:pt x="10486788" y="631729"/>
                  <a:pt x="11855861" y="134682"/>
                </a:cubicBezTo>
                <a:lnTo>
                  <a:pt x="12192000" y="0"/>
                </a:lnTo>
                <a:lnTo>
                  <a:pt x="12192000" y="2809108"/>
                </a:lnTo>
                <a:lnTo>
                  <a:pt x="0" y="2809108"/>
                </a:lnTo>
                <a:close/>
              </a:path>
            </a:pathLst>
          </a:custGeom>
          <a:solidFill>
            <a:srgbClr val="8D46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79BFCA55-8CC6-4A14-239E-32D910100440}"/>
              </a:ext>
            </a:extLst>
          </p:cNvPr>
          <p:cNvSpPr txBox="1"/>
          <p:nvPr/>
        </p:nvSpPr>
        <p:spPr>
          <a:xfrm>
            <a:off x="1406026" y="2995673"/>
            <a:ext cx="2468744" cy="1617366"/>
          </a:xfrm>
          <a:prstGeom prst="rect">
            <a:avLst/>
          </a:prstGeom>
          <a:noFill/>
        </p:spPr>
        <p:txBody>
          <a:bodyPr wrap="square" rtlCol="0">
            <a:spAutoFit/>
          </a:bodyPr>
          <a:lstStyle/>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6" name="文本框 5">
            <a:extLst>
              <a:ext uri="{FF2B5EF4-FFF2-40B4-BE49-F238E27FC236}">
                <a16:creationId xmlns:a16="http://schemas.microsoft.com/office/drawing/2014/main" id="{04F4B28C-E354-A027-7A2C-9FFC84238384}"/>
              </a:ext>
            </a:extLst>
          </p:cNvPr>
          <p:cNvSpPr txBox="1"/>
          <p:nvPr/>
        </p:nvSpPr>
        <p:spPr>
          <a:xfrm>
            <a:off x="1406026" y="1508361"/>
            <a:ext cx="2468744" cy="461665"/>
          </a:xfrm>
          <a:prstGeom prst="rect">
            <a:avLst/>
          </a:prstGeom>
          <a:noFill/>
        </p:spPr>
        <p:txBody>
          <a:bodyPr wrap="square" rtlCol="0">
            <a:spAutoFit/>
          </a:bodyPr>
          <a:lstStyle/>
          <a:p>
            <a:pPr algn="ctr"/>
            <a:r>
              <a:rPr lang="en-US" altLang="zh-CN" sz="2400" b="1">
                <a:solidFill>
                  <a:schemeClr val="bg1"/>
                </a:solidFill>
                <a:latin typeface="Agency FB" panose="020B0503020202020204" pitchFamily="34" charset="0"/>
                <a:ea typeface="Pixels" panose="02000603000000000000" pitchFamily="2" charset="0"/>
              </a:rPr>
              <a:t>POWER YOUR POINT</a:t>
            </a:r>
            <a:endParaRPr lang="zh-CN" altLang="en-US" sz="2400" b="1">
              <a:solidFill>
                <a:schemeClr val="bg1"/>
              </a:solidFill>
              <a:latin typeface="Agency FB" panose="020B0503020202020204" pitchFamily="34" charset="0"/>
            </a:endParaRPr>
          </a:p>
        </p:txBody>
      </p:sp>
      <p:sp>
        <p:nvSpPr>
          <p:cNvPr id="7" name="文本框 6">
            <a:extLst>
              <a:ext uri="{FF2B5EF4-FFF2-40B4-BE49-F238E27FC236}">
                <a16:creationId xmlns:a16="http://schemas.microsoft.com/office/drawing/2014/main" id="{707EDACE-0356-3063-F562-9B827F75DF1F}"/>
              </a:ext>
            </a:extLst>
          </p:cNvPr>
          <p:cNvSpPr txBox="1"/>
          <p:nvPr/>
        </p:nvSpPr>
        <p:spPr>
          <a:xfrm>
            <a:off x="1498200" y="1934106"/>
            <a:ext cx="2284396" cy="369332"/>
          </a:xfrm>
          <a:prstGeom prst="rect">
            <a:avLst/>
          </a:prstGeom>
          <a:noFill/>
        </p:spPr>
        <p:txBody>
          <a:bodyPr wrap="square" rtlCol="0">
            <a:spAutoFit/>
          </a:bodyPr>
          <a:lstStyle/>
          <a:p>
            <a:pPr algn="ctr"/>
            <a:r>
              <a:rPr lang="zh-CN" altLang="en-US" b="1">
                <a:solidFill>
                  <a:srgbClr val="FDD74A"/>
                </a:solidFill>
                <a:latin typeface="Agency FB" panose="020B0503020202020204" pitchFamily="34" charset="0"/>
              </a:rPr>
              <a:t>（</a:t>
            </a:r>
            <a:r>
              <a:rPr lang="en-US" altLang="zh-CN" b="1">
                <a:solidFill>
                  <a:srgbClr val="FDD74A"/>
                </a:solidFill>
                <a:latin typeface="Agency FB" panose="020B0503020202020204" pitchFamily="34" charset="0"/>
                <a:ea typeface="Pixels" panose="02000603000000000000" pitchFamily="2" charset="0"/>
              </a:rPr>
              <a:t>Title Goes Here</a:t>
            </a:r>
            <a:r>
              <a:rPr lang="zh-CN" altLang="en-US" b="1">
                <a:solidFill>
                  <a:srgbClr val="FDD74A"/>
                </a:solidFill>
                <a:latin typeface="Agency FB" panose="020B0503020202020204" pitchFamily="34" charset="0"/>
              </a:rPr>
              <a:t>）</a:t>
            </a:r>
          </a:p>
        </p:txBody>
      </p:sp>
      <p:grpSp>
        <p:nvGrpSpPr>
          <p:cNvPr id="8" name="组合 7">
            <a:extLst>
              <a:ext uri="{FF2B5EF4-FFF2-40B4-BE49-F238E27FC236}">
                <a16:creationId xmlns:a16="http://schemas.microsoft.com/office/drawing/2014/main" id="{1668084E-FF9E-ABAD-ECEC-44FA52C4D1BC}"/>
              </a:ext>
            </a:extLst>
          </p:cNvPr>
          <p:cNvGrpSpPr/>
          <p:nvPr/>
        </p:nvGrpSpPr>
        <p:grpSpPr>
          <a:xfrm>
            <a:off x="2360721" y="2346777"/>
            <a:ext cx="559346" cy="559339"/>
            <a:chOff x="-4452814" y="1380251"/>
            <a:chExt cx="1227825" cy="1227812"/>
          </a:xfrm>
          <a:solidFill>
            <a:srgbClr val="40F4D7"/>
          </a:solidFill>
          <a:effectLst/>
        </p:grpSpPr>
        <p:sp>
          <p:nvSpPr>
            <p:cNvPr id="9" name="椭圆 8">
              <a:extLst>
                <a:ext uri="{FF2B5EF4-FFF2-40B4-BE49-F238E27FC236}">
                  <a16:creationId xmlns:a16="http://schemas.microsoft.com/office/drawing/2014/main" id="{B8DBA164-DDEF-BB94-C307-CCFA3C2F34B7}"/>
                </a:ext>
              </a:extLst>
            </p:cNvPr>
            <p:cNvSpPr>
              <a:spLocks noChangeAspect="1"/>
            </p:cNvSpPr>
            <p:nvPr/>
          </p:nvSpPr>
          <p:spPr>
            <a:xfrm>
              <a:off x="-4450896" y="1382154"/>
              <a:ext cx="1224000" cy="1224000"/>
            </a:xfrm>
            <a:prstGeom prst="ellipse">
              <a:avLst/>
            </a:prstGeom>
            <a:solidFill>
              <a:srgbClr val="2EB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9D71F2E3-81E5-524F-AEB6-C65A593EB85F}"/>
                </a:ext>
              </a:extLst>
            </p:cNvPr>
            <p:cNvGrpSpPr>
              <a:grpSpLocks/>
            </p:cNvGrpSpPr>
            <p:nvPr/>
          </p:nvGrpSpPr>
          <p:grpSpPr>
            <a:xfrm flipH="1">
              <a:off x="-4452814" y="1380251"/>
              <a:ext cx="1227825" cy="1227812"/>
              <a:chOff x="-6769843" y="2366971"/>
              <a:chExt cx="4800625" cy="4800576"/>
            </a:xfrm>
            <a:grpFill/>
          </p:grpSpPr>
          <p:sp>
            <p:nvSpPr>
              <p:cNvPr id="11" name="任意多边形: 形状 10">
                <a:extLst>
                  <a:ext uri="{FF2B5EF4-FFF2-40B4-BE49-F238E27FC236}">
                    <a16:creationId xmlns:a16="http://schemas.microsoft.com/office/drawing/2014/main" id="{B955C778-9F0F-6423-BBB2-08FE027067D1}"/>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B6279D7-7636-0B55-1537-A4878707043A}"/>
                  </a:ext>
                </a:extLst>
              </p:cNvPr>
              <p:cNvSpPr>
                <a:spLocks/>
              </p:cNvSpPr>
              <p:nvPr/>
            </p:nvSpPr>
            <p:spPr>
              <a:xfrm>
                <a:off x="-6744207" y="2931637"/>
                <a:ext cx="4584525" cy="1489328"/>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AA4FB96-11B7-53D6-DC5A-6719B7B78413}"/>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4C058788-1915-A5E5-2ED0-C60B7B889A23}"/>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268E0BE-5445-D3C2-4329-450EB2485365}"/>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5C13D47-3FEE-7C8A-577B-4C34D775B58C}"/>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0C77DEB9-0F5A-B677-666A-9DB75F546648}"/>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94D4DB3-4911-D3C5-A49F-B485DCD75E50}"/>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AF984640-FEDA-E44F-05D1-0E98C6C9EC75}"/>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7C66BC18-FC79-5CD5-F5F0-7DCDF1BA326F}"/>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sp>
        <p:nvSpPr>
          <p:cNvPr id="23" name="文本框 22">
            <a:extLst>
              <a:ext uri="{FF2B5EF4-FFF2-40B4-BE49-F238E27FC236}">
                <a16:creationId xmlns:a16="http://schemas.microsoft.com/office/drawing/2014/main" id="{674EFF9E-FE6B-1E0B-8E96-8A2207A03810}"/>
              </a:ext>
            </a:extLst>
          </p:cNvPr>
          <p:cNvSpPr txBox="1"/>
          <p:nvPr/>
        </p:nvSpPr>
        <p:spPr>
          <a:xfrm>
            <a:off x="4861628" y="2995673"/>
            <a:ext cx="2468744" cy="1617366"/>
          </a:xfrm>
          <a:prstGeom prst="rect">
            <a:avLst/>
          </a:prstGeom>
          <a:noFill/>
        </p:spPr>
        <p:txBody>
          <a:bodyPr wrap="square" rtlCol="0">
            <a:spAutoFit/>
          </a:bodyPr>
          <a:lstStyle/>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24" name="文本框 23">
            <a:extLst>
              <a:ext uri="{FF2B5EF4-FFF2-40B4-BE49-F238E27FC236}">
                <a16:creationId xmlns:a16="http://schemas.microsoft.com/office/drawing/2014/main" id="{BDA94EF2-6785-4C74-864C-E1C7F68BB7EF}"/>
              </a:ext>
            </a:extLst>
          </p:cNvPr>
          <p:cNvSpPr txBox="1"/>
          <p:nvPr/>
        </p:nvSpPr>
        <p:spPr>
          <a:xfrm>
            <a:off x="4861628" y="1508361"/>
            <a:ext cx="2468744" cy="461665"/>
          </a:xfrm>
          <a:prstGeom prst="rect">
            <a:avLst/>
          </a:prstGeom>
          <a:noFill/>
        </p:spPr>
        <p:txBody>
          <a:bodyPr wrap="square" rtlCol="0">
            <a:spAutoFit/>
          </a:bodyPr>
          <a:lstStyle/>
          <a:p>
            <a:pPr algn="ctr"/>
            <a:r>
              <a:rPr lang="en-US" altLang="zh-CN" sz="2400" b="1">
                <a:solidFill>
                  <a:schemeClr val="bg1"/>
                </a:solidFill>
                <a:latin typeface="Agency FB" panose="020B0503020202020204" pitchFamily="34" charset="0"/>
                <a:ea typeface="Pixels" panose="02000603000000000000" pitchFamily="2" charset="0"/>
              </a:rPr>
              <a:t>POWER YOUR POINT</a:t>
            </a:r>
            <a:endParaRPr lang="zh-CN" altLang="en-US" sz="2400" b="1">
              <a:solidFill>
                <a:schemeClr val="bg1"/>
              </a:solidFill>
              <a:latin typeface="Agency FB" panose="020B0503020202020204" pitchFamily="34" charset="0"/>
            </a:endParaRPr>
          </a:p>
        </p:txBody>
      </p:sp>
      <p:sp>
        <p:nvSpPr>
          <p:cNvPr id="25" name="文本框 24">
            <a:extLst>
              <a:ext uri="{FF2B5EF4-FFF2-40B4-BE49-F238E27FC236}">
                <a16:creationId xmlns:a16="http://schemas.microsoft.com/office/drawing/2014/main" id="{A504321D-DA6D-4AA4-C22B-C4C125241CD0}"/>
              </a:ext>
            </a:extLst>
          </p:cNvPr>
          <p:cNvSpPr txBox="1"/>
          <p:nvPr/>
        </p:nvSpPr>
        <p:spPr>
          <a:xfrm>
            <a:off x="4953802" y="1934106"/>
            <a:ext cx="2284396" cy="369332"/>
          </a:xfrm>
          <a:prstGeom prst="rect">
            <a:avLst/>
          </a:prstGeom>
          <a:noFill/>
        </p:spPr>
        <p:txBody>
          <a:bodyPr wrap="square" rtlCol="0">
            <a:spAutoFit/>
          </a:bodyPr>
          <a:lstStyle/>
          <a:p>
            <a:pPr algn="ctr"/>
            <a:r>
              <a:rPr lang="zh-CN" altLang="en-US" b="1">
                <a:solidFill>
                  <a:srgbClr val="FDD74A"/>
                </a:solidFill>
                <a:latin typeface="Agency FB" panose="020B0503020202020204" pitchFamily="34" charset="0"/>
              </a:rPr>
              <a:t>（</a:t>
            </a:r>
            <a:r>
              <a:rPr lang="en-US" altLang="zh-CN" b="1">
                <a:solidFill>
                  <a:srgbClr val="FDD74A"/>
                </a:solidFill>
                <a:latin typeface="Agency FB" panose="020B0503020202020204" pitchFamily="34" charset="0"/>
                <a:ea typeface="Pixels" panose="02000603000000000000" pitchFamily="2" charset="0"/>
              </a:rPr>
              <a:t>Title Goes Here</a:t>
            </a:r>
            <a:r>
              <a:rPr lang="zh-CN" altLang="en-US" b="1">
                <a:solidFill>
                  <a:srgbClr val="FDD74A"/>
                </a:solidFill>
                <a:latin typeface="Agency FB" panose="020B0503020202020204" pitchFamily="34" charset="0"/>
              </a:rPr>
              <a:t>）</a:t>
            </a:r>
          </a:p>
        </p:txBody>
      </p:sp>
      <p:grpSp>
        <p:nvGrpSpPr>
          <p:cNvPr id="26" name="组合 25">
            <a:extLst>
              <a:ext uri="{FF2B5EF4-FFF2-40B4-BE49-F238E27FC236}">
                <a16:creationId xmlns:a16="http://schemas.microsoft.com/office/drawing/2014/main" id="{1F458733-887E-FC2C-B061-C12BA42CFBE8}"/>
              </a:ext>
            </a:extLst>
          </p:cNvPr>
          <p:cNvGrpSpPr/>
          <p:nvPr/>
        </p:nvGrpSpPr>
        <p:grpSpPr>
          <a:xfrm>
            <a:off x="5816323" y="2346777"/>
            <a:ext cx="559346" cy="559339"/>
            <a:chOff x="-4452814" y="1380251"/>
            <a:chExt cx="1227825" cy="1227812"/>
          </a:xfrm>
          <a:solidFill>
            <a:srgbClr val="FDD74A"/>
          </a:solidFill>
          <a:effectLst/>
        </p:grpSpPr>
        <p:sp>
          <p:nvSpPr>
            <p:cNvPr id="27" name="椭圆 26">
              <a:extLst>
                <a:ext uri="{FF2B5EF4-FFF2-40B4-BE49-F238E27FC236}">
                  <a16:creationId xmlns:a16="http://schemas.microsoft.com/office/drawing/2014/main" id="{56438FDE-7933-1293-5A07-0EE53CF434CC}"/>
                </a:ext>
              </a:extLst>
            </p:cNvPr>
            <p:cNvSpPr>
              <a:spLocks noChangeAspect="1"/>
            </p:cNvSpPr>
            <p:nvPr/>
          </p:nvSpPr>
          <p:spPr>
            <a:xfrm>
              <a:off x="-4450896" y="1382154"/>
              <a:ext cx="1224000" cy="1224000"/>
            </a:xfrm>
            <a:prstGeom prst="ellipse">
              <a:avLst/>
            </a:prstGeom>
            <a:solidFill>
              <a:srgbClr val="E7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93144EB9-1D51-9FF7-8BE1-3792F709DF9A}"/>
                </a:ext>
              </a:extLst>
            </p:cNvPr>
            <p:cNvGrpSpPr>
              <a:grpSpLocks/>
            </p:cNvGrpSpPr>
            <p:nvPr/>
          </p:nvGrpSpPr>
          <p:grpSpPr>
            <a:xfrm flipH="1">
              <a:off x="-4452814" y="1380251"/>
              <a:ext cx="1227825" cy="1227812"/>
              <a:chOff x="-6769843" y="2366971"/>
              <a:chExt cx="4800625" cy="4800576"/>
            </a:xfrm>
            <a:grpFill/>
          </p:grpSpPr>
          <p:sp>
            <p:nvSpPr>
              <p:cNvPr id="29" name="任意多边形: 形状 28">
                <a:extLst>
                  <a:ext uri="{FF2B5EF4-FFF2-40B4-BE49-F238E27FC236}">
                    <a16:creationId xmlns:a16="http://schemas.microsoft.com/office/drawing/2014/main" id="{83DD42BA-DF30-95A4-6460-64458EE57B0F}"/>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D8AAEF1C-65A8-45F3-87E4-69B706114978}"/>
                  </a:ext>
                </a:extLst>
              </p:cNvPr>
              <p:cNvSpPr>
                <a:spLocks/>
              </p:cNvSpPr>
              <p:nvPr/>
            </p:nvSpPr>
            <p:spPr>
              <a:xfrm>
                <a:off x="-6744207" y="2931637"/>
                <a:ext cx="4584525" cy="1489328"/>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E2BFA50-4852-B267-A218-3080A4E7EBBA}"/>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D295601-7A46-6575-6F68-43722486169E}"/>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80BAB09-ADC1-C917-7F14-34F3FABA3DA3}"/>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100915B-1FE4-1621-41A0-436A0D5D113B}"/>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ADA5665-FD04-4B13-9AAF-9298A4A26D31}"/>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E07C641-F9B3-95D3-2415-63313A324D46}"/>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25D8C06-5EF3-30B2-CB2D-E83F14CB292F}"/>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A1D68D3A-BA65-4033-B46C-625537254487}"/>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sp>
        <p:nvSpPr>
          <p:cNvPr id="40" name="文本框 39">
            <a:extLst>
              <a:ext uri="{FF2B5EF4-FFF2-40B4-BE49-F238E27FC236}">
                <a16:creationId xmlns:a16="http://schemas.microsoft.com/office/drawing/2014/main" id="{F752D8D0-D6A6-D177-E36B-EAFD1BEA0FD7}"/>
              </a:ext>
            </a:extLst>
          </p:cNvPr>
          <p:cNvSpPr txBox="1"/>
          <p:nvPr/>
        </p:nvSpPr>
        <p:spPr>
          <a:xfrm>
            <a:off x="8317231" y="2995673"/>
            <a:ext cx="2468744" cy="1617366"/>
          </a:xfrm>
          <a:prstGeom prst="rect">
            <a:avLst/>
          </a:prstGeom>
          <a:noFill/>
        </p:spPr>
        <p:txBody>
          <a:bodyPr wrap="square" rtlCol="0">
            <a:spAutoFit/>
          </a:bodyPr>
          <a:lstStyle/>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malesuada libero, sit amet commodo magna eros quis urna. Nunc viverra imperdiet enim</a:t>
            </a:r>
          </a:p>
          <a:p>
            <a:pPr algn="ctr">
              <a:lnSpc>
                <a:spcPct val="120000"/>
              </a:lnSpc>
            </a:pPr>
            <a:endParaRPr lang="en-US" altLang="zh-CN" sz="1400">
              <a:solidFill>
                <a:schemeClr val="bg1"/>
              </a:solidFill>
              <a:latin typeface="Agency FB" panose="020B0503020202020204" pitchFamily="34" charset="0"/>
              <a:ea typeface="Pixels" panose="02000603000000000000" pitchFamily="2" charset="0"/>
            </a:endParaRPr>
          </a:p>
          <a:p>
            <a:pPr algn="ctr">
              <a:lnSpc>
                <a:spcPct val="120000"/>
              </a:lnSpc>
            </a:pPr>
            <a:r>
              <a:rPr lang="en-US" altLang="zh-CN" sz="1400">
                <a:solidFill>
                  <a:schemeClr val="bg1"/>
                </a:solidFill>
                <a:latin typeface="Agency FB" panose="020B0503020202020204" pitchFamily="34" charset="0"/>
                <a:ea typeface="Pixels" panose="02000603000000000000" pitchFamily="2" charset="0"/>
              </a:rPr>
              <a:t>Fusce est. Vivamus a tellus. Pellentesque habitant morbi</a:t>
            </a:r>
          </a:p>
        </p:txBody>
      </p:sp>
      <p:sp>
        <p:nvSpPr>
          <p:cNvPr id="41" name="文本框 40">
            <a:extLst>
              <a:ext uri="{FF2B5EF4-FFF2-40B4-BE49-F238E27FC236}">
                <a16:creationId xmlns:a16="http://schemas.microsoft.com/office/drawing/2014/main" id="{942F7F1E-D104-DCC7-236E-8A1CA63520AB}"/>
              </a:ext>
            </a:extLst>
          </p:cNvPr>
          <p:cNvSpPr txBox="1"/>
          <p:nvPr/>
        </p:nvSpPr>
        <p:spPr>
          <a:xfrm>
            <a:off x="8317231" y="1508361"/>
            <a:ext cx="2468744" cy="461665"/>
          </a:xfrm>
          <a:prstGeom prst="rect">
            <a:avLst/>
          </a:prstGeom>
          <a:noFill/>
        </p:spPr>
        <p:txBody>
          <a:bodyPr wrap="square" rtlCol="0">
            <a:spAutoFit/>
          </a:bodyPr>
          <a:lstStyle/>
          <a:p>
            <a:pPr algn="ctr"/>
            <a:r>
              <a:rPr lang="en-US" altLang="zh-CN" sz="2400" b="1">
                <a:solidFill>
                  <a:schemeClr val="bg1"/>
                </a:solidFill>
                <a:latin typeface="Agency FB" panose="020B0503020202020204" pitchFamily="34" charset="0"/>
                <a:ea typeface="Pixels" panose="02000603000000000000" pitchFamily="2" charset="0"/>
              </a:rPr>
              <a:t>POWER YOUR POINT</a:t>
            </a:r>
            <a:endParaRPr lang="zh-CN" altLang="en-US" sz="2400" b="1">
              <a:solidFill>
                <a:schemeClr val="bg1"/>
              </a:solidFill>
              <a:latin typeface="Agency FB" panose="020B0503020202020204" pitchFamily="34" charset="0"/>
            </a:endParaRPr>
          </a:p>
        </p:txBody>
      </p:sp>
      <p:sp>
        <p:nvSpPr>
          <p:cNvPr id="42" name="文本框 41">
            <a:extLst>
              <a:ext uri="{FF2B5EF4-FFF2-40B4-BE49-F238E27FC236}">
                <a16:creationId xmlns:a16="http://schemas.microsoft.com/office/drawing/2014/main" id="{DA6282A2-1CAC-C35F-793C-B29F578D3F6C}"/>
              </a:ext>
            </a:extLst>
          </p:cNvPr>
          <p:cNvSpPr txBox="1"/>
          <p:nvPr/>
        </p:nvSpPr>
        <p:spPr>
          <a:xfrm>
            <a:off x="8409405" y="1934106"/>
            <a:ext cx="2284396" cy="369332"/>
          </a:xfrm>
          <a:prstGeom prst="rect">
            <a:avLst/>
          </a:prstGeom>
          <a:noFill/>
        </p:spPr>
        <p:txBody>
          <a:bodyPr wrap="square" rtlCol="0">
            <a:spAutoFit/>
          </a:bodyPr>
          <a:lstStyle/>
          <a:p>
            <a:pPr algn="ctr"/>
            <a:r>
              <a:rPr lang="zh-CN" altLang="en-US" b="1">
                <a:solidFill>
                  <a:srgbClr val="FDD74A"/>
                </a:solidFill>
                <a:latin typeface="Agency FB" panose="020B0503020202020204" pitchFamily="34" charset="0"/>
              </a:rPr>
              <a:t>（</a:t>
            </a:r>
            <a:r>
              <a:rPr lang="en-US" altLang="zh-CN" b="1">
                <a:solidFill>
                  <a:srgbClr val="FDD74A"/>
                </a:solidFill>
                <a:latin typeface="Agency FB" panose="020B0503020202020204" pitchFamily="34" charset="0"/>
                <a:ea typeface="Pixels" panose="02000603000000000000" pitchFamily="2" charset="0"/>
              </a:rPr>
              <a:t>Title Goes Here</a:t>
            </a:r>
            <a:r>
              <a:rPr lang="zh-CN" altLang="en-US" b="1">
                <a:solidFill>
                  <a:srgbClr val="FDD74A"/>
                </a:solidFill>
                <a:latin typeface="Agency FB" panose="020B0503020202020204" pitchFamily="34" charset="0"/>
              </a:rPr>
              <a:t>）</a:t>
            </a:r>
          </a:p>
        </p:txBody>
      </p:sp>
      <p:grpSp>
        <p:nvGrpSpPr>
          <p:cNvPr id="43" name="组合 42">
            <a:extLst>
              <a:ext uri="{FF2B5EF4-FFF2-40B4-BE49-F238E27FC236}">
                <a16:creationId xmlns:a16="http://schemas.microsoft.com/office/drawing/2014/main" id="{B47E3EC8-67CA-BDF0-E0DD-FADF38018443}"/>
              </a:ext>
            </a:extLst>
          </p:cNvPr>
          <p:cNvGrpSpPr/>
          <p:nvPr/>
        </p:nvGrpSpPr>
        <p:grpSpPr>
          <a:xfrm>
            <a:off x="9271926" y="2346777"/>
            <a:ext cx="559346" cy="559339"/>
            <a:chOff x="-4452814" y="1380251"/>
            <a:chExt cx="1227825" cy="1227812"/>
          </a:xfrm>
          <a:solidFill>
            <a:srgbClr val="8D46C3"/>
          </a:solidFill>
          <a:effectLst/>
        </p:grpSpPr>
        <p:sp>
          <p:nvSpPr>
            <p:cNvPr id="44" name="椭圆 43">
              <a:extLst>
                <a:ext uri="{FF2B5EF4-FFF2-40B4-BE49-F238E27FC236}">
                  <a16:creationId xmlns:a16="http://schemas.microsoft.com/office/drawing/2014/main" id="{D51E52FB-04D3-D11D-2823-818920ED27C8}"/>
                </a:ext>
              </a:extLst>
            </p:cNvPr>
            <p:cNvSpPr>
              <a:spLocks noChangeAspect="1"/>
            </p:cNvSpPr>
            <p:nvPr/>
          </p:nvSpPr>
          <p:spPr>
            <a:xfrm>
              <a:off x="-4450896" y="1382154"/>
              <a:ext cx="1224000" cy="1224000"/>
            </a:xfrm>
            <a:prstGeom prst="ellipse">
              <a:avLst/>
            </a:prstGeom>
            <a:solidFill>
              <a:srgbClr val="4B0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id="{79C8F9F9-C4F6-5230-6C0D-26E15C2FBEC2}"/>
                </a:ext>
              </a:extLst>
            </p:cNvPr>
            <p:cNvGrpSpPr>
              <a:grpSpLocks/>
            </p:cNvGrpSpPr>
            <p:nvPr/>
          </p:nvGrpSpPr>
          <p:grpSpPr>
            <a:xfrm flipH="1">
              <a:off x="-4452814" y="1380251"/>
              <a:ext cx="1227825" cy="1227812"/>
              <a:chOff x="-6769843" y="2366971"/>
              <a:chExt cx="4800625" cy="4800576"/>
            </a:xfrm>
            <a:grpFill/>
          </p:grpSpPr>
          <p:sp>
            <p:nvSpPr>
              <p:cNvPr id="46" name="任意多边形: 形状 45">
                <a:extLst>
                  <a:ext uri="{FF2B5EF4-FFF2-40B4-BE49-F238E27FC236}">
                    <a16:creationId xmlns:a16="http://schemas.microsoft.com/office/drawing/2014/main" id="{EC42544E-F68A-F5FB-3CC9-D29A115FFA7A}"/>
                  </a:ext>
                </a:extLst>
              </p:cNvPr>
              <p:cNvSpPr>
                <a:spLocks/>
              </p:cNvSpPr>
              <p:nvPr/>
            </p:nvSpPr>
            <p:spPr>
              <a:xfrm>
                <a:off x="-5842285" y="2366971"/>
                <a:ext cx="3063790" cy="949819"/>
              </a:xfrm>
              <a:custGeom>
                <a:avLst/>
                <a:gdLst>
                  <a:gd name="connsiteX0" fmla="*/ 32568 w 3063790"/>
                  <a:gd name="connsiteY0" fmla="*/ 915529 h 949819"/>
                  <a:gd name="connsiteX1" fmla="*/ 0 w 3063790"/>
                  <a:gd name="connsiteY1" fmla="*/ 949819 h 949819"/>
                  <a:gd name="connsiteX2" fmla="*/ 308610 w 3063790"/>
                  <a:gd name="connsiteY2" fmla="*/ 754376 h 949819"/>
                  <a:gd name="connsiteX3" fmla="*/ 761228 w 3063790"/>
                  <a:gd name="connsiteY3" fmla="*/ 432069 h 949819"/>
                  <a:gd name="connsiteX4" fmla="*/ 1501912 w 3063790"/>
                  <a:gd name="connsiteY4" fmla="*/ 588099 h 949819"/>
                  <a:gd name="connsiteX5" fmla="*/ 1848260 w 3063790"/>
                  <a:gd name="connsiteY5" fmla="*/ 778418 h 949819"/>
                  <a:gd name="connsiteX6" fmla="*/ 2762070 w 3063790"/>
                  <a:gd name="connsiteY6" fmla="*/ 685843 h 949819"/>
                  <a:gd name="connsiteX7" fmla="*/ 2806654 w 3063790"/>
                  <a:gd name="connsiteY7" fmla="*/ 656681 h 949819"/>
                  <a:gd name="connsiteX8" fmla="*/ 2854645 w 3063790"/>
                  <a:gd name="connsiteY8" fmla="*/ 632686 h 949819"/>
                  <a:gd name="connsiteX9" fmla="*/ 2880362 w 3063790"/>
                  <a:gd name="connsiteY9" fmla="*/ 622391 h 949819"/>
                  <a:gd name="connsiteX10" fmla="*/ 2912930 w 3063790"/>
                  <a:gd name="connsiteY10" fmla="*/ 613818 h 949819"/>
                  <a:gd name="connsiteX11" fmla="*/ 2943775 w 3063790"/>
                  <a:gd name="connsiteY11" fmla="*/ 606968 h 949819"/>
                  <a:gd name="connsiteX12" fmla="*/ 3063790 w 3063790"/>
                  <a:gd name="connsiteY12" fmla="*/ 603524 h 949819"/>
                  <a:gd name="connsiteX13" fmla="*/ 1472734 w 3063790"/>
                  <a:gd name="connsiteY13" fmla="*/ 0 h 949819"/>
                  <a:gd name="connsiteX14" fmla="*/ 171478 w 3063790"/>
                  <a:gd name="connsiteY14" fmla="*/ 387487 h 949819"/>
                  <a:gd name="connsiteX15" fmla="*/ 178328 w 3063790"/>
                  <a:gd name="connsiteY15" fmla="*/ 425183 h 949819"/>
                  <a:gd name="connsiteX16" fmla="*/ 186900 w 3063790"/>
                  <a:gd name="connsiteY16" fmla="*/ 514353 h 949819"/>
                  <a:gd name="connsiteX17" fmla="*/ 178328 w 3063790"/>
                  <a:gd name="connsiteY17" fmla="*/ 613774 h 949819"/>
                  <a:gd name="connsiteX18" fmla="*/ 161183 w 3063790"/>
                  <a:gd name="connsiteY18" fmla="*/ 682354 h 949819"/>
                  <a:gd name="connsiteX19" fmla="*/ 152610 w 3063790"/>
                  <a:gd name="connsiteY19" fmla="*/ 711517 h 949819"/>
                  <a:gd name="connsiteX20" fmla="*/ 126893 w 3063790"/>
                  <a:gd name="connsiteY20" fmla="*/ 776652 h 949819"/>
                  <a:gd name="connsiteX21" fmla="*/ 113192 w 3063790"/>
                  <a:gd name="connsiteY21" fmla="*/ 804092 h 949819"/>
                  <a:gd name="connsiteX22" fmla="*/ 72014 w 3063790"/>
                  <a:gd name="connsiteY22" fmla="*/ 865822 h 949819"/>
                  <a:gd name="connsiteX23" fmla="*/ 32596 w 3063790"/>
                  <a:gd name="connsiteY23" fmla="*/ 915534 h 94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3790" h="949819">
                    <a:moveTo>
                      <a:pt x="32568" y="915529"/>
                    </a:moveTo>
                    <a:cubicBezTo>
                      <a:pt x="23995" y="925824"/>
                      <a:pt x="11978" y="937840"/>
                      <a:pt x="0" y="949819"/>
                    </a:cubicBezTo>
                    <a:cubicBezTo>
                      <a:pt x="118291" y="949819"/>
                      <a:pt x="192044" y="877794"/>
                      <a:pt x="308610" y="754376"/>
                    </a:cubicBezTo>
                    <a:cubicBezTo>
                      <a:pt x="414929" y="642933"/>
                      <a:pt x="545192" y="502325"/>
                      <a:pt x="761228" y="432069"/>
                    </a:cubicBezTo>
                    <a:cubicBezTo>
                      <a:pt x="1086983" y="327475"/>
                      <a:pt x="1289275" y="454342"/>
                      <a:pt x="1501912" y="588099"/>
                    </a:cubicBezTo>
                    <a:cubicBezTo>
                      <a:pt x="1604782" y="653234"/>
                      <a:pt x="1712776" y="721810"/>
                      <a:pt x="1848260" y="778418"/>
                    </a:cubicBezTo>
                    <a:cubicBezTo>
                      <a:pt x="2002565" y="843553"/>
                      <a:pt x="2326596" y="809263"/>
                      <a:pt x="2762070" y="685843"/>
                    </a:cubicBezTo>
                    <a:cubicBezTo>
                      <a:pt x="2777492" y="673826"/>
                      <a:pt x="2791232" y="663570"/>
                      <a:pt x="2806654" y="656681"/>
                    </a:cubicBezTo>
                    <a:lnTo>
                      <a:pt x="2854645" y="632686"/>
                    </a:lnTo>
                    <a:cubicBezTo>
                      <a:pt x="2863217" y="629241"/>
                      <a:pt x="2871790" y="625835"/>
                      <a:pt x="2880362" y="622391"/>
                    </a:cubicBezTo>
                    <a:cubicBezTo>
                      <a:pt x="2892379" y="618947"/>
                      <a:pt x="2902635" y="615540"/>
                      <a:pt x="2912930" y="613818"/>
                    </a:cubicBezTo>
                    <a:cubicBezTo>
                      <a:pt x="2916374" y="612096"/>
                      <a:pt x="2930075" y="608690"/>
                      <a:pt x="2943775" y="606968"/>
                    </a:cubicBezTo>
                    <a:cubicBezTo>
                      <a:pt x="2984915" y="598395"/>
                      <a:pt x="3027778" y="596673"/>
                      <a:pt x="3063790" y="603524"/>
                    </a:cubicBezTo>
                    <a:cubicBezTo>
                      <a:pt x="2640328" y="228019"/>
                      <a:pt x="2083096" y="0"/>
                      <a:pt x="1472734" y="0"/>
                    </a:cubicBezTo>
                    <a:cubicBezTo>
                      <a:pt x="992674" y="0"/>
                      <a:pt x="546904" y="140609"/>
                      <a:pt x="171478" y="387487"/>
                    </a:cubicBezTo>
                    <a:cubicBezTo>
                      <a:pt x="174884" y="399466"/>
                      <a:pt x="176606" y="411482"/>
                      <a:pt x="178328" y="425183"/>
                    </a:cubicBezTo>
                    <a:cubicBezTo>
                      <a:pt x="185178" y="450901"/>
                      <a:pt x="186900" y="483507"/>
                      <a:pt x="186900" y="514353"/>
                    </a:cubicBezTo>
                    <a:cubicBezTo>
                      <a:pt x="186900" y="546921"/>
                      <a:pt x="185178" y="582933"/>
                      <a:pt x="178328" y="613774"/>
                    </a:cubicBezTo>
                    <a:cubicBezTo>
                      <a:pt x="174884" y="636047"/>
                      <a:pt x="169755" y="658359"/>
                      <a:pt x="161183" y="682354"/>
                    </a:cubicBezTo>
                    <a:cubicBezTo>
                      <a:pt x="161183" y="685799"/>
                      <a:pt x="157739" y="697815"/>
                      <a:pt x="152610" y="711517"/>
                    </a:cubicBezTo>
                    <a:cubicBezTo>
                      <a:pt x="144038" y="735512"/>
                      <a:pt x="137188" y="757824"/>
                      <a:pt x="126893" y="776652"/>
                    </a:cubicBezTo>
                    <a:cubicBezTo>
                      <a:pt x="121765" y="788669"/>
                      <a:pt x="116598" y="795519"/>
                      <a:pt x="113192" y="804092"/>
                    </a:cubicBezTo>
                    <a:cubicBezTo>
                      <a:pt x="104620" y="819514"/>
                      <a:pt x="89159" y="843548"/>
                      <a:pt x="72014" y="865822"/>
                    </a:cubicBezTo>
                    <a:cubicBezTo>
                      <a:pt x="60035" y="884689"/>
                      <a:pt x="46297" y="901834"/>
                      <a:pt x="32596" y="915534"/>
                    </a:cubicBezTo>
                    <a:close/>
                  </a:path>
                </a:pathLst>
              </a:custGeom>
              <a:grpFill/>
              <a:ln w="9797"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20AC89D6-658B-9CEA-DDC6-AF0C25F8CCC4}"/>
                  </a:ext>
                </a:extLst>
              </p:cNvPr>
              <p:cNvSpPr>
                <a:spLocks/>
              </p:cNvSpPr>
              <p:nvPr/>
            </p:nvSpPr>
            <p:spPr>
              <a:xfrm>
                <a:off x="-6744207" y="2931637"/>
                <a:ext cx="4584525" cy="1489328"/>
              </a:xfrm>
              <a:custGeom>
                <a:avLst/>
                <a:gdLst>
                  <a:gd name="connsiteX0" fmla="*/ 246927 w 4584523"/>
                  <a:gd name="connsiteY0" fmla="*/ 1286980 h 1489327"/>
                  <a:gd name="connsiteX1" fmla="*/ 870995 w 4584523"/>
                  <a:gd name="connsiteY1" fmla="*/ 1374427 h 1489327"/>
                  <a:gd name="connsiteX2" fmla="*/ 913858 w 4584523"/>
                  <a:gd name="connsiteY2" fmla="*/ 1415567 h 1489327"/>
                  <a:gd name="connsiteX3" fmla="*/ 1887674 w 4584523"/>
                  <a:gd name="connsiteY3" fmla="*/ 976645 h 1489327"/>
                  <a:gd name="connsiteX4" fmla="*/ 2378031 w 4584523"/>
                  <a:gd name="connsiteY4" fmla="*/ 721195 h 1489327"/>
                  <a:gd name="connsiteX5" fmla="*/ 2957513 w 4584523"/>
                  <a:gd name="connsiteY5" fmla="*/ 1098385 h 1489327"/>
                  <a:gd name="connsiteX6" fmla="*/ 4584524 w 4584523"/>
                  <a:gd name="connsiteY6" fmla="*/ 899493 h 1489327"/>
                  <a:gd name="connsiteX7" fmla="*/ 4346219 w 4584523"/>
                  <a:gd name="connsiteY7" fmla="*/ 470868 h 1489327"/>
                  <a:gd name="connsiteX8" fmla="*/ 3917633 w 4584523"/>
                  <a:gd name="connsiteY8" fmla="*/ 892645 h 1489327"/>
                  <a:gd name="connsiteX9" fmla="*/ 3489008 w 4584523"/>
                  <a:gd name="connsiteY9" fmla="*/ 464020 h 1489327"/>
                  <a:gd name="connsiteX10" fmla="*/ 3507875 w 4584523"/>
                  <a:gd name="connsiteY10" fmla="*/ 338881 h 1489327"/>
                  <a:gd name="connsiteX11" fmla="*/ 2684915 w 4584523"/>
                  <a:gd name="connsiteY11" fmla="*/ 371448 h 1489327"/>
                  <a:gd name="connsiteX12" fmla="*/ 2312849 w 4584523"/>
                  <a:gd name="connsiteY12" fmla="*/ 169157 h 1489327"/>
                  <a:gd name="connsiteX13" fmla="*/ 1714498 w 4584523"/>
                  <a:gd name="connsiteY13" fmla="*/ 31997 h 1489327"/>
                  <a:gd name="connsiteX14" fmla="*/ 1335584 w 4584523"/>
                  <a:gd name="connsiteY14" fmla="*/ 308041 h 1489327"/>
                  <a:gd name="connsiteX15" fmla="*/ 905234 w 4584523"/>
                  <a:gd name="connsiteY15" fmla="*/ 556605 h 1489327"/>
                  <a:gd name="connsiteX16" fmla="*/ 816065 w 4584523"/>
                  <a:gd name="connsiteY16" fmla="*/ 548032 h 1489327"/>
                  <a:gd name="connsiteX17" fmla="*/ 771518 w 4584523"/>
                  <a:gd name="connsiteY17" fmla="*/ 541182 h 1489327"/>
                  <a:gd name="connsiteX18" fmla="*/ 663524 w 4584523"/>
                  <a:gd name="connsiteY18" fmla="*/ 522314 h 1489327"/>
                  <a:gd name="connsiteX19" fmla="*/ 589778 w 4584523"/>
                  <a:gd name="connsiteY19" fmla="*/ 541182 h 1489327"/>
                  <a:gd name="connsiteX20" fmla="*/ 488633 w 4584523"/>
                  <a:gd name="connsiteY20" fmla="*/ 549754 h 1489327"/>
                  <a:gd name="connsiteX21" fmla="*/ 394335 w 4584523"/>
                  <a:gd name="connsiteY21" fmla="*/ 541182 h 1489327"/>
                  <a:gd name="connsiteX22" fmla="*/ 360045 w 4584523"/>
                  <a:gd name="connsiteY22" fmla="*/ 534331 h 1489327"/>
                  <a:gd name="connsiteX23" fmla="*/ 0 w 4584523"/>
                  <a:gd name="connsiteY23" fmla="*/ 1489328 h 1489327"/>
                  <a:gd name="connsiteX24" fmla="*/ 168001 w 4584523"/>
                  <a:gd name="connsiteY24" fmla="*/ 1329899 h 1489327"/>
                  <a:gd name="connsiteX25" fmla="*/ 281168 w 4584523"/>
                  <a:gd name="connsiteY25" fmla="*/ 1365911 h 1489327"/>
                  <a:gd name="connsiteX26" fmla="*/ 169383 w 4584523"/>
                  <a:gd name="connsiteY26" fmla="*/ 1329210 h 1489327"/>
                  <a:gd name="connsiteX27" fmla="*/ 246880 w 4584523"/>
                  <a:gd name="connsiteY27" fmla="*/ 1286998 h 148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84523" h="1489327">
                    <a:moveTo>
                      <a:pt x="246927" y="1286980"/>
                    </a:moveTo>
                    <a:cubicBezTo>
                      <a:pt x="442370" y="1197810"/>
                      <a:pt x="701270" y="1230417"/>
                      <a:pt x="870995" y="1374427"/>
                    </a:cubicBezTo>
                    <a:cubicBezTo>
                      <a:pt x="886418" y="1388127"/>
                      <a:pt x="900158" y="1400145"/>
                      <a:pt x="913858" y="1415567"/>
                    </a:cubicBezTo>
                    <a:cubicBezTo>
                      <a:pt x="1229316" y="1439562"/>
                      <a:pt x="1592810" y="1184110"/>
                      <a:pt x="1887674" y="976645"/>
                    </a:cubicBezTo>
                    <a:cubicBezTo>
                      <a:pt x="2101987" y="825789"/>
                      <a:pt x="2256292" y="717746"/>
                      <a:pt x="2378031" y="721195"/>
                    </a:cubicBezTo>
                    <a:cubicBezTo>
                      <a:pt x="2666048" y="733212"/>
                      <a:pt x="2779214" y="865203"/>
                      <a:pt x="2957513" y="1098385"/>
                    </a:cubicBezTo>
                    <a:cubicBezTo>
                      <a:pt x="3041515" y="1187554"/>
                      <a:pt x="3773624" y="1098385"/>
                      <a:pt x="4584524" y="899493"/>
                    </a:cubicBezTo>
                    <a:cubicBezTo>
                      <a:pt x="4519389" y="748636"/>
                      <a:pt x="4438792" y="604579"/>
                      <a:pt x="4346219" y="470868"/>
                    </a:cubicBezTo>
                    <a:cubicBezTo>
                      <a:pt x="4342813" y="704050"/>
                      <a:pt x="4152529" y="892645"/>
                      <a:pt x="3917633" y="892645"/>
                    </a:cubicBezTo>
                    <a:cubicBezTo>
                      <a:pt x="3681051" y="892645"/>
                      <a:pt x="3489008" y="700601"/>
                      <a:pt x="3489008" y="464020"/>
                    </a:cubicBezTo>
                    <a:cubicBezTo>
                      <a:pt x="3489008" y="419435"/>
                      <a:pt x="3495858" y="378295"/>
                      <a:pt x="3507875" y="338881"/>
                    </a:cubicBezTo>
                    <a:cubicBezTo>
                      <a:pt x="3128961" y="429734"/>
                      <a:pt x="2851241" y="440026"/>
                      <a:pt x="2684915" y="371448"/>
                    </a:cubicBezTo>
                    <a:cubicBezTo>
                      <a:pt x="2535734" y="309719"/>
                      <a:pt x="2415719" y="234288"/>
                      <a:pt x="2312849" y="169157"/>
                    </a:cubicBezTo>
                    <a:cubicBezTo>
                      <a:pt x="2103660" y="37121"/>
                      <a:pt x="1964825" y="-50279"/>
                      <a:pt x="1714498" y="31997"/>
                    </a:cubicBezTo>
                    <a:cubicBezTo>
                      <a:pt x="1543048" y="86877"/>
                      <a:pt x="1436729" y="199998"/>
                      <a:pt x="1335584" y="308041"/>
                    </a:cubicBezTo>
                    <a:cubicBezTo>
                      <a:pt x="1220732" y="429742"/>
                      <a:pt x="1100717" y="556605"/>
                      <a:pt x="905234" y="556605"/>
                    </a:cubicBezTo>
                    <a:cubicBezTo>
                      <a:pt x="877795" y="556605"/>
                      <a:pt x="848672" y="553160"/>
                      <a:pt x="816065" y="548032"/>
                    </a:cubicBezTo>
                    <a:lnTo>
                      <a:pt x="771518" y="541182"/>
                    </a:lnTo>
                    <a:cubicBezTo>
                      <a:pt x="730378" y="534331"/>
                      <a:pt x="694366" y="527482"/>
                      <a:pt x="663524" y="522314"/>
                    </a:cubicBezTo>
                    <a:cubicBezTo>
                      <a:pt x="641213" y="530887"/>
                      <a:pt x="615496" y="537737"/>
                      <a:pt x="589778" y="541182"/>
                    </a:cubicBezTo>
                    <a:cubicBezTo>
                      <a:pt x="553766" y="546310"/>
                      <a:pt x="521198" y="549754"/>
                      <a:pt x="488633" y="549754"/>
                    </a:cubicBezTo>
                    <a:cubicBezTo>
                      <a:pt x="457787" y="549754"/>
                      <a:pt x="425180" y="548032"/>
                      <a:pt x="394335" y="541182"/>
                    </a:cubicBezTo>
                    <a:cubicBezTo>
                      <a:pt x="382318" y="539460"/>
                      <a:pt x="372062" y="537738"/>
                      <a:pt x="360045" y="534331"/>
                    </a:cubicBezTo>
                    <a:cubicBezTo>
                      <a:pt x="174899" y="818948"/>
                      <a:pt x="49711" y="1142979"/>
                      <a:pt x="0" y="1489328"/>
                    </a:cubicBezTo>
                    <a:cubicBezTo>
                      <a:pt x="42863" y="1425875"/>
                      <a:pt x="99421" y="1371037"/>
                      <a:pt x="168001" y="1329899"/>
                    </a:cubicBezTo>
                    <a:cubicBezTo>
                      <a:pt x="186869" y="1336749"/>
                      <a:pt x="222881" y="1348766"/>
                      <a:pt x="281168" y="1365911"/>
                    </a:cubicBezTo>
                    <a:lnTo>
                      <a:pt x="169383" y="1329210"/>
                    </a:lnTo>
                    <a:cubicBezTo>
                      <a:pt x="193034" y="1312371"/>
                      <a:pt x="219976" y="1298823"/>
                      <a:pt x="246880" y="1286998"/>
                    </a:cubicBezTo>
                    <a:close/>
                  </a:path>
                </a:pathLst>
              </a:custGeom>
              <a:grpFill/>
              <a:ln w="979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EF323BC-1093-A865-D8E1-800AEAB5CB2E}"/>
                  </a:ext>
                </a:extLst>
              </p:cNvPr>
              <p:cNvSpPr>
                <a:spLocks/>
              </p:cNvSpPr>
              <p:nvPr/>
            </p:nvSpPr>
            <p:spPr>
              <a:xfrm>
                <a:off x="-5722277" y="3824211"/>
                <a:ext cx="3741006" cy="1217366"/>
              </a:xfrm>
              <a:custGeom>
                <a:avLst/>
                <a:gdLst>
                  <a:gd name="connsiteX0" fmla="*/ 1798510 w 3741006"/>
                  <a:gd name="connsiteY0" fmla="*/ 308681 h 1217366"/>
                  <a:gd name="connsiteX1" fmla="*/ 1349291 w 3741006"/>
                  <a:gd name="connsiteY1" fmla="*/ 71 h 1217366"/>
                  <a:gd name="connsiteX2" fmla="*/ 963529 w 3741006"/>
                  <a:gd name="connsiteY2" fmla="*/ 224681 h 1217366"/>
                  <a:gd name="connsiteX3" fmla="*/ 10257 w 3741006"/>
                  <a:gd name="connsiteY3" fmla="*/ 692720 h 1217366"/>
                  <a:gd name="connsiteX4" fmla="*/ 66858 w 3741006"/>
                  <a:gd name="connsiteY4" fmla="*/ 943046 h 1217366"/>
                  <a:gd name="connsiteX5" fmla="*/ 0 w 3741006"/>
                  <a:gd name="connsiteY5" fmla="*/ 1217367 h 1217366"/>
                  <a:gd name="connsiteX6" fmla="*/ 339452 w 3741006"/>
                  <a:gd name="connsiteY6" fmla="*/ 1018475 h 1217366"/>
                  <a:gd name="connsiteX7" fmla="*/ 951548 w 3741006"/>
                  <a:gd name="connsiteY7" fmla="*/ 716713 h 1217366"/>
                  <a:gd name="connsiteX8" fmla="*/ 2012774 w 3741006"/>
                  <a:gd name="connsiteY8" fmla="*/ 901859 h 1217366"/>
                  <a:gd name="connsiteX9" fmla="*/ 2389964 w 3741006"/>
                  <a:gd name="connsiteY9" fmla="*/ 1063012 h 1217366"/>
                  <a:gd name="connsiteX10" fmla="*/ 3668981 w 3741006"/>
                  <a:gd name="connsiteY10" fmla="*/ 785244 h 1217366"/>
                  <a:gd name="connsiteX11" fmla="*/ 3732434 w 3741006"/>
                  <a:gd name="connsiteY11" fmla="*/ 718386 h 1217366"/>
                  <a:gd name="connsiteX12" fmla="*/ 3741006 w 3741006"/>
                  <a:gd name="connsiteY12" fmla="*/ 716664 h 1217366"/>
                  <a:gd name="connsiteX13" fmla="*/ 3624440 w 3741006"/>
                  <a:gd name="connsiteY13" fmla="*/ 169748 h 1217366"/>
                  <a:gd name="connsiteX14" fmla="*/ 1798448 w 3741006"/>
                  <a:gd name="connsiteY14" fmla="*/ 308672 h 121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41006" h="1217366">
                    <a:moveTo>
                      <a:pt x="1798510" y="308681"/>
                    </a:moveTo>
                    <a:cubicBezTo>
                      <a:pt x="1625335" y="82348"/>
                      <a:pt x="1553356" y="8644"/>
                      <a:pt x="1349291" y="71"/>
                    </a:cubicBezTo>
                    <a:cubicBezTo>
                      <a:pt x="1292728" y="-3373"/>
                      <a:pt x="1114385" y="118362"/>
                      <a:pt x="963529" y="224681"/>
                    </a:cubicBezTo>
                    <a:cubicBezTo>
                      <a:pt x="684085" y="421848"/>
                      <a:pt x="344584" y="658430"/>
                      <a:pt x="10257" y="692720"/>
                    </a:cubicBezTo>
                    <a:cubicBezTo>
                      <a:pt x="47991" y="768150"/>
                      <a:pt x="66858" y="853873"/>
                      <a:pt x="66858" y="943046"/>
                    </a:cubicBezTo>
                    <a:cubicBezTo>
                      <a:pt x="66858" y="1040789"/>
                      <a:pt x="42863" y="1133366"/>
                      <a:pt x="0" y="1217367"/>
                    </a:cubicBezTo>
                    <a:cubicBezTo>
                      <a:pt x="118291" y="1174504"/>
                      <a:pt x="224609" y="1100800"/>
                      <a:pt x="339452" y="1018475"/>
                    </a:cubicBezTo>
                    <a:cubicBezTo>
                      <a:pt x="505778" y="901908"/>
                      <a:pt x="692648" y="769872"/>
                      <a:pt x="951548" y="716713"/>
                    </a:cubicBezTo>
                    <a:cubicBezTo>
                      <a:pt x="1409339" y="625860"/>
                      <a:pt x="1688783" y="754448"/>
                      <a:pt x="2012774" y="901859"/>
                    </a:cubicBezTo>
                    <a:cubicBezTo>
                      <a:pt x="2129341" y="956739"/>
                      <a:pt x="2249356" y="1011577"/>
                      <a:pt x="2389964" y="1063012"/>
                    </a:cubicBezTo>
                    <a:cubicBezTo>
                      <a:pt x="2748285" y="1196724"/>
                      <a:pt x="3358657" y="942997"/>
                      <a:pt x="3668981" y="785244"/>
                    </a:cubicBezTo>
                    <a:cubicBezTo>
                      <a:pt x="3674109" y="754399"/>
                      <a:pt x="3698144" y="726959"/>
                      <a:pt x="3732434" y="718386"/>
                    </a:cubicBezTo>
                    <a:cubicBezTo>
                      <a:pt x="3735877" y="718386"/>
                      <a:pt x="3739284" y="716664"/>
                      <a:pt x="3741006" y="716664"/>
                    </a:cubicBezTo>
                    <a:cubicBezTo>
                      <a:pt x="3723861" y="528069"/>
                      <a:pt x="3684443" y="344598"/>
                      <a:pt x="3624440" y="169748"/>
                    </a:cubicBezTo>
                    <a:cubicBezTo>
                      <a:pt x="3074036" y="305223"/>
                      <a:pt x="1974992" y="540129"/>
                      <a:pt x="1798448" y="308672"/>
                    </a:cubicBezTo>
                    <a:close/>
                  </a:path>
                </a:pathLst>
              </a:custGeom>
              <a:grpFill/>
              <a:ln w="9797"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60C52A1-0FFD-9B02-1B75-8BA73504883A}"/>
                  </a:ext>
                </a:extLst>
              </p:cNvPr>
              <p:cNvSpPr>
                <a:spLocks/>
              </p:cNvSpPr>
              <p:nvPr/>
            </p:nvSpPr>
            <p:spPr>
              <a:xfrm>
                <a:off x="-5542197" y="6567339"/>
                <a:ext cx="2040264" cy="600208"/>
              </a:xfrm>
              <a:custGeom>
                <a:avLst/>
                <a:gdLst>
                  <a:gd name="connsiteX0" fmla="*/ 941251 w 2040264"/>
                  <a:gd name="connsiteY0" fmla="*/ 164735 h 600208"/>
                  <a:gd name="connsiteX1" fmla="*/ 661807 w 2040264"/>
                  <a:gd name="connsiteY1" fmla="*/ 134 h 600208"/>
                  <a:gd name="connsiteX2" fmla="*/ 0 w 2040264"/>
                  <a:gd name="connsiteY2" fmla="*/ 291599 h 600208"/>
                  <a:gd name="connsiteX3" fmla="*/ 1172718 w 2040264"/>
                  <a:gd name="connsiteY3" fmla="*/ 600209 h 600208"/>
                  <a:gd name="connsiteX4" fmla="*/ 2040265 w 2040264"/>
                  <a:gd name="connsiteY4" fmla="*/ 435607 h 600208"/>
                  <a:gd name="connsiteX5" fmla="*/ 1129856 w 2040264"/>
                  <a:gd name="connsiteY5" fmla="*/ 331013 h 600208"/>
                  <a:gd name="connsiteX6" fmla="*/ 941261 w 2040264"/>
                  <a:gd name="connsiteY6" fmla="*/ 164726 h 60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264" h="600208">
                    <a:moveTo>
                      <a:pt x="941251" y="164735"/>
                    </a:moveTo>
                    <a:cubicBezTo>
                      <a:pt x="845231" y="58417"/>
                      <a:pt x="781822" y="-3266"/>
                      <a:pt x="661807" y="134"/>
                    </a:cubicBezTo>
                    <a:cubicBezTo>
                      <a:pt x="567509" y="5262"/>
                      <a:pt x="272596" y="142418"/>
                      <a:pt x="0" y="291599"/>
                    </a:cubicBezTo>
                    <a:cubicBezTo>
                      <a:pt x="348024" y="488766"/>
                      <a:pt x="747532" y="600209"/>
                      <a:pt x="1172718" y="600209"/>
                    </a:cubicBezTo>
                    <a:cubicBezTo>
                      <a:pt x="1479604" y="600209"/>
                      <a:pt x="1771069" y="541924"/>
                      <a:pt x="2040265" y="435607"/>
                    </a:cubicBezTo>
                    <a:cubicBezTo>
                      <a:pt x="1687068" y="427034"/>
                      <a:pt x="1249871" y="401317"/>
                      <a:pt x="1129856" y="331013"/>
                    </a:cubicBezTo>
                    <a:cubicBezTo>
                      <a:pt x="1052703" y="286466"/>
                      <a:pt x="996144" y="224733"/>
                      <a:pt x="941261" y="164726"/>
                    </a:cubicBezTo>
                    <a:close/>
                  </a:path>
                </a:pathLst>
              </a:custGeom>
              <a:grpFill/>
              <a:ln w="9797"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7AFEABE-9451-B0DF-D9F5-750E93EA11CD}"/>
                  </a:ext>
                </a:extLst>
              </p:cNvPr>
              <p:cNvSpPr>
                <a:spLocks/>
              </p:cNvSpPr>
              <p:nvPr/>
            </p:nvSpPr>
            <p:spPr>
              <a:xfrm>
                <a:off x="-6493754" y="5683816"/>
                <a:ext cx="4034159" cy="1151221"/>
              </a:xfrm>
              <a:custGeom>
                <a:avLst/>
                <a:gdLst>
                  <a:gd name="connsiteX0" fmla="*/ 3410092 w 4034159"/>
                  <a:gd name="connsiteY0" fmla="*/ 969391 h 1151221"/>
                  <a:gd name="connsiteX1" fmla="*/ 3838717 w 4034159"/>
                  <a:gd name="connsiteY1" fmla="*/ 540766 h 1151221"/>
                  <a:gd name="connsiteX2" fmla="*/ 3974152 w 4034159"/>
                  <a:gd name="connsiteY2" fmla="*/ 563039 h 1151221"/>
                  <a:gd name="connsiteX3" fmla="*/ 4001592 w 4034159"/>
                  <a:gd name="connsiteY3" fmla="*/ 575056 h 1151221"/>
                  <a:gd name="connsiteX4" fmla="*/ 4034160 w 4034159"/>
                  <a:gd name="connsiteY4" fmla="*/ 532194 h 1151221"/>
                  <a:gd name="connsiteX5" fmla="*/ 2844297 w 4034159"/>
                  <a:gd name="connsiteY5" fmla="*/ 191018 h 1151221"/>
                  <a:gd name="connsiteX6" fmla="*/ 2521991 w 4034159"/>
                  <a:gd name="connsiteY6" fmla="*/ 350447 h 1151221"/>
                  <a:gd name="connsiteX7" fmla="*/ 1591037 w 4034159"/>
                  <a:gd name="connsiteY7" fmla="*/ 539042 h 1151221"/>
                  <a:gd name="connsiteX8" fmla="*/ 1054418 w 4034159"/>
                  <a:gd name="connsiteY8" fmla="*/ 233881 h 1151221"/>
                  <a:gd name="connsiteX9" fmla="*/ 433749 w 4034159"/>
                  <a:gd name="connsiteY9" fmla="*/ 23017 h 1151221"/>
                  <a:gd name="connsiteX10" fmla="*/ 0 w 4034159"/>
                  <a:gd name="connsiteY10" fmla="*/ 196191 h 1151221"/>
                  <a:gd name="connsiteX11" fmla="*/ 783546 w 4034159"/>
                  <a:gd name="connsiteY11" fmla="*/ 1072311 h 1151221"/>
                  <a:gd name="connsiteX12" fmla="*/ 785268 w 4034159"/>
                  <a:gd name="connsiteY12" fmla="*/ 1072311 h 1151221"/>
                  <a:gd name="connsiteX13" fmla="*/ 1606504 w 4034159"/>
                  <a:gd name="connsiteY13" fmla="*/ 712266 h 1151221"/>
                  <a:gd name="connsiteX14" fmla="*/ 2019709 w 4034159"/>
                  <a:gd name="connsiteY14" fmla="*/ 931702 h 1151221"/>
                  <a:gd name="connsiteX15" fmla="*/ 2167165 w 4034159"/>
                  <a:gd name="connsiteY15" fmla="*/ 1067138 h 1151221"/>
                  <a:gd name="connsiteX16" fmla="*/ 3341647 w 4034159"/>
                  <a:gd name="connsiteY16" fmla="*/ 1151140 h 1151221"/>
                  <a:gd name="connsiteX17" fmla="*/ 3430816 w 4034159"/>
                  <a:gd name="connsiteY17" fmla="*/ 1097983 h 1151221"/>
                  <a:gd name="connsiteX18" fmla="*/ 3420522 w 4034159"/>
                  <a:gd name="connsiteY18" fmla="*/ 1067138 h 1151221"/>
                  <a:gd name="connsiteX19" fmla="*/ 3410150 w 4034159"/>
                  <a:gd name="connsiteY19" fmla="*/ 969395 h 115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34159" h="1151221">
                    <a:moveTo>
                      <a:pt x="3410092" y="969391"/>
                    </a:moveTo>
                    <a:cubicBezTo>
                      <a:pt x="3410092" y="732810"/>
                      <a:pt x="3602135" y="540766"/>
                      <a:pt x="3838717" y="540766"/>
                    </a:cubicBezTo>
                    <a:cubicBezTo>
                      <a:pt x="3888430" y="540766"/>
                      <a:pt x="3933014" y="547617"/>
                      <a:pt x="3974152" y="563039"/>
                    </a:cubicBezTo>
                    <a:cubicBezTo>
                      <a:pt x="3984447" y="566484"/>
                      <a:pt x="3993020" y="569890"/>
                      <a:pt x="4001592" y="575056"/>
                    </a:cubicBezTo>
                    <a:cubicBezTo>
                      <a:pt x="4013609" y="561356"/>
                      <a:pt x="4023865" y="547617"/>
                      <a:pt x="4034160" y="532194"/>
                    </a:cubicBezTo>
                    <a:cubicBezTo>
                      <a:pt x="3691260" y="331578"/>
                      <a:pt x="3130599" y="67555"/>
                      <a:pt x="2844297" y="191018"/>
                    </a:cubicBezTo>
                    <a:cubicBezTo>
                      <a:pt x="2724282" y="242453"/>
                      <a:pt x="2621412" y="297337"/>
                      <a:pt x="2521991" y="350447"/>
                    </a:cubicBezTo>
                    <a:cubicBezTo>
                      <a:pt x="2239098" y="503028"/>
                      <a:pt x="1993944" y="633340"/>
                      <a:pt x="1591037" y="539042"/>
                    </a:cubicBezTo>
                    <a:cubicBezTo>
                      <a:pt x="1363028" y="484163"/>
                      <a:pt x="1198426" y="352171"/>
                      <a:pt x="1054418" y="233881"/>
                    </a:cubicBezTo>
                    <a:cubicBezTo>
                      <a:pt x="858974" y="74452"/>
                      <a:pt x="702945" y="-54136"/>
                      <a:pt x="433749" y="23017"/>
                    </a:cubicBezTo>
                    <a:cubicBezTo>
                      <a:pt x="306886" y="59029"/>
                      <a:pt x="133712" y="132735"/>
                      <a:pt x="0" y="196191"/>
                    </a:cubicBezTo>
                    <a:cubicBezTo>
                      <a:pt x="183471" y="551112"/>
                      <a:pt x="452618" y="852825"/>
                      <a:pt x="783546" y="1072311"/>
                    </a:cubicBezTo>
                    <a:lnTo>
                      <a:pt x="785268" y="1072311"/>
                    </a:lnTo>
                    <a:cubicBezTo>
                      <a:pt x="967015" y="969441"/>
                      <a:pt x="1426481" y="720838"/>
                      <a:pt x="1606504" y="712266"/>
                    </a:cubicBezTo>
                    <a:cubicBezTo>
                      <a:pt x="1808795" y="700248"/>
                      <a:pt x="1921962" y="825432"/>
                      <a:pt x="2019709" y="931702"/>
                    </a:cubicBezTo>
                    <a:cubicBezTo>
                      <a:pt x="2067699" y="984859"/>
                      <a:pt x="2114006" y="1034572"/>
                      <a:pt x="2167165" y="1067138"/>
                    </a:cubicBezTo>
                    <a:cubicBezTo>
                      <a:pt x="2270035" y="1127145"/>
                      <a:pt x="2880407" y="1152863"/>
                      <a:pt x="3341647" y="1151140"/>
                    </a:cubicBezTo>
                    <a:cubicBezTo>
                      <a:pt x="3372492" y="1133995"/>
                      <a:pt x="3401654" y="1115128"/>
                      <a:pt x="3430816" y="1097983"/>
                    </a:cubicBezTo>
                    <a:cubicBezTo>
                      <a:pt x="3425688" y="1087688"/>
                      <a:pt x="3422244" y="1077393"/>
                      <a:pt x="3420522" y="1067138"/>
                    </a:cubicBezTo>
                    <a:cubicBezTo>
                      <a:pt x="3413595" y="1031125"/>
                      <a:pt x="3410150" y="1000242"/>
                      <a:pt x="3410150" y="969395"/>
                    </a:cubicBezTo>
                    <a:close/>
                  </a:path>
                </a:pathLst>
              </a:custGeom>
              <a:grpFill/>
              <a:ln w="979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E14A7B7-53DE-552A-01BE-8D6594DBFFC2}"/>
                  </a:ext>
                </a:extLst>
              </p:cNvPr>
              <p:cNvSpPr>
                <a:spLocks/>
              </p:cNvSpPr>
              <p:nvPr/>
            </p:nvSpPr>
            <p:spPr>
              <a:xfrm>
                <a:off x="-6744071" y="4681205"/>
                <a:ext cx="4774853" cy="1401474"/>
              </a:xfrm>
              <a:custGeom>
                <a:avLst/>
                <a:gdLst>
                  <a:gd name="connsiteX0" fmla="*/ 3353562 w 4774853"/>
                  <a:gd name="connsiteY0" fmla="*/ 367231 h 1401474"/>
                  <a:gd name="connsiteX1" fmla="*/ 2964351 w 4774853"/>
                  <a:gd name="connsiteY1" fmla="*/ 200905 h 1401474"/>
                  <a:gd name="connsiteX2" fmla="*/ 2007680 w 4774853"/>
                  <a:gd name="connsiteY2" fmla="*/ 27731 h 1401474"/>
                  <a:gd name="connsiteX3" fmla="*/ 1460764 w 4774853"/>
                  <a:gd name="connsiteY3" fmla="*/ 300326 h 1401474"/>
                  <a:gd name="connsiteX4" fmla="*/ 845268 w 4774853"/>
                  <a:gd name="connsiteY4" fmla="*/ 567798 h 1401474"/>
                  <a:gd name="connsiteX5" fmla="*/ 785261 w 4774853"/>
                  <a:gd name="connsiteY5" fmla="*/ 607216 h 1401474"/>
                  <a:gd name="connsiteX6" fmla="*/ 488633 w 4774853"/>
                  <a:gd name="connsiteY6" fmla="*/ 686129 h 1401474"/>
                  <a:gd name="connsiteX7" fmla="*/ 0 w 4774853"/>
                  <a:gd name="connsiteY7" fmla="*/ 432403 h 1401474"/>
                  <a:gd name="connsiteX8" fmla="*/ 174899 w 4774853"/>
                  <a:gd name="connsiteY8" fmla="*/ 1044499 h 1401474"/>
                  <a:gd name="connsiteX9" fmla="*/ 636089 w 4774853"/>
                  <a:gd name="connsiteY9" fmla="*/ 861028 h 1401474"/>
                  <a:gd name="connsiteX10" fmla="*/ 1414463 w 4774853"/>
                  <a:gd name="connsiteY10" fmla="*/ 1104506 h 1401474"/>
                  <a:gd name="connsiteX11" fmla="*/ 1879102 w 4774853"/>
                  <a:gd name="connsiteY11" fmla="*/ 1373702 h 1401474"/>
                  <a:gd name="connsiteX12" fmla="*/ 2691765 w 4774853"/>
                  <a:gd name="connsiteY12" fmla="*/ 1202252 h 1401474"/>
                  <a:gd name="connsiteX13" fmla="*/ 3026093 w 4774853"/>
                  <a:gd name="connsiteY13" fmla="*/ 1035926 h 1401474"/>
                  <a:gd name="connsiteX14" fmla="*/ 4385643 w 4774853"/>
                  <a:gd name="connsiteY14" fmla="*/ 1395971 h 1401474"/>
                  <a:gd name="connsiteX15" fmla="*/ 4774854 w 4774853"/>
                  <a:gd name="connsiteY15" fmla="*/ 86093 h 1401474"/>
                  <a:gd name="connsiteX16" fmla="*/ 4774854 w 4774853"/>
                  <a:gd name="connsiteY16" fmla="*/ 75798 h 1401474"/>
                  <a:gd name="connsiteX17" fmla="*/ 3353582 w 4774853"/>
                  <a:gd name="connsiteY17" fmla="*/ 367263 h 1401474"/>
                  <a:gd name="connsiteX18" fmla="*/ 2031634 w 4774853"/>
                  <a:gd name="connsiteY18" fmla="*/ 1286213 h 1401474"/>
                  <a:gd name="connsiteX19" fmla="*/ 1517284 w 4774853"/>
                  <a:gd name="connsiteY19" fmla="*/ 771863 h 1401474"/>
                  <a:gd name="connsiteX20" fmla="*/ 2031634 w 4774853"/>
                  <a:gd name="connsiteY20" fmla="*/ 257513 h 1401474"/>
                  <a:gd name="connsiteX21" fmla="*/ 2545984 w 4774853"/>
                  <a:gd name="connsiteY21" fmla="*/ 771863 h 1401474"/>
                  <a:gd name="connsiteX22" fmla="*/ 2031634 w 4774853"/>
                  <a:gd name="connsiteY22" fmla="*/ 1286213 h 140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4853" h="1401474">
                    <a:moveTo>
                      <a:pt x="3353562" y="367231"/>
                    </a:moveTo>
                    <a:cubicBezTo>
                      <a:pt x="3206105" y="312351"/>
                      <a:pt x="3077518" y="254064"/>
                      <a:pt x="2964351" y="200905"/>
                    </a:cubicBezTo>
                    <a:cubicBezTo>
                      <a:pt x="2643720" y="53448"/>
                      <a:pt x="2410587" y="-52821"/>
                      <a:pt x="2007680" y="27731"/>
                    </a:cubicBezTo>
                    <a:cubicBezTo>
                      <a:pt x="1783070" y="74038"/>
                      <a:pt x="1618469" y="188884"/>
                      <a:pt x="1460764" y="300326"/>
                    </a:cubicBezTo>
                    <a:cubicBezTo>
                      <a:pt x="1282466" y="425465"/>
                      <a:pt x="1097270" y="555777"/>
                      <a:pt x="845268" y="567798"/>
                    </a:cubicBezTo>
                    <a:cubicBezTo>
                      <a:pt x="826401" y="581498"/>
                      <a:pt x="805850" y="595238"/>
                      <a:pt x="785261" y="607216"/>
                    </a:cubicBezTo>
                    <a:cubicBezTo>
                      <a:pt x="694370" y="658689"/>
                      <a:pt x="591503" y="686129"/>
                      <a:pt x="488633" y="686129"/>
                    </a:cubicBezTo>
                    <a:cubicBezTo>
                      <a:pt x="289741" y="686129"/>
                      <a:pt x="107994" y="590109"/>
                      <a:pt x="0" y="432403"/>
                    </a:cubicBezTo>
                    <a:cubicBezTo>
                      <a:pt x="30845" y="646715"/>
                      <a:pt x="90853" y="852455"/>
                      <a:pt x="174899" y="1044499"/>
                    </a:cubicBezTo>
                    <a:cubicBezTo>
                      <a:pt x="315507" y="979363"/>
                      <a:pt x="497205" y="900490"/>
                      <a:pt x="636089" y="861028"/>
                    </a:cubicBezTo>
                    <a:cubicBezTo>
                      <a:pt x="992686" y="761606"/>
                      <a:pt x="1206998" y="934735"/>
                      <a:pt x="1414463" y="1104506"/>
                    </a:cubicBezTo>
                    <a:cubicBezTo>
                      <a:pt x="1549898" y="1214224"/>
                      <a:pt x="1690507" y="1329115"/>
                      <a:pt x="1879102" y="1373702"/>
                    </a:cubicBezTo>
                    <a:cubicBezTo>
                      <a:pt x="2222002" y="1454300"/>
                      <a:pt x="2419169" y="1347985"/>
                      <a:pt x="2691765" y="1202252"/>
                    </a:cubicBezTo>
                    <a:cubicBezTo>
                      <a:pt x="2789507" y="1150817"/>
                      <a:pt x="2900954" y="1090810"/>
                      <a:pt x="3026093" y="1035926"/>
                    </a:cubicBezTo>
                    <a:cubicBezTo>
                      <a:pt x="3406731" y="869600"/>
                      <a:pt x="4063414" y="1205652"/>
                      <a:pt x="4385643" y="1395971"/>
                    </a:cubicBezTo>
                    <a:cubicBezTo>
                      <a:pt x="4630835" y="1018742"/>
                      <a:pt x="4774854" y="569563"/>
                      <a:pt x="4774854" y="86093"/>
                    </a:cubicBezTo>
                    <a:lnTo>
                      <a:pt x="4774854" y="75798"/>
                    </a:lnTo>
                    <a:cubicBezTo>
                      <a:pt x="4467967" y="233552"/>
                      <a:pt x="3794159" y="531865"/>
                      <a:pt x="3353582" y="367263"/>
                    </a:cubicBezTo>
                    <a:close/>
                    <a:moveTo>
                      <a:pt x="2031634" y="1286213"/>
                    </a:moveTo>
                    <a:cubicBezTo>
                      <a:pt x="1747017" y="1286213"/>
                      <a:pt x="1517284" y="1056480"/>
                      <a:pt x="1517284" y="771863"/>
                    </a:cubicBezTo>
                    <a:cubicBezTo>
                      <a:pt x="1517284" y="487246"/>
                      <a:pt x="1747017" y="257513"/>
                      <a:pt x="2031634" y="257513"/>
                    </a:cubicBezTo>
                    <a:cubicBezTo>
                      <a:pt x="2316250" y="257513"/>
                      <a:pt x="2545984" y="487246"/>
                      <a:pt x="2545984" y="771863"/>
                    </a:cubicBezTo>
                    <a:cubicBezTo>
                      <a:pt x="2545984" y="1056480"/>
                      <a:pt x="2316250" y="1286213"/>
                      <a:pt x="2031634" y="1286213"/>
                    </a:cubicBezTo>
                    <a:close/>
                  </a:path>
                </a:pathLst>
              </a:custGeom>
              <a:grpFill/>
              <a:ln w="979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EAAEC6B0-7DDE-0E38-3965-6EA0AFE4186F}"/>
                  </a:ext>
                </a:extLst>
              </p:cNvPr>
              <p:cNvSpPr>
                <a:spLocks/>
              </p:cNvSpPr>
              <p:nvPr/>
            </p:nvSpPr>
            <p:spPr>
              <a:xfrm>
                <a:off x="-5141063" y="5024433"/>
                <a:ext cx="857250" cy="857250"/>
              </a:xfrm>
              <a:custGeom>
                <a:avLst/>
                <a:gdLst>
                  <a:gd name="connsiteX0" fmla="*/ 428625 w 857250"/>
                  <a:gd name="connsiteY0" fmla="*/ 0 h 857250"/>
                  <a:gd name="connsiteX1" fmla="*/ 0 w 857250"/>
                  <a:gd name="connsiteY1" fmla="*/ 428625 h 857250"/>
                  <a:gd name="connsiteX2" fmla="*/ 428625 w 857250"/>
                  <a:gd name="connsiteY2" fmla="*/ 857250 h 857250"/>
                  <a:gd name="connsiteX3" fmla="*/ 857250 w 857250"/>
                  <a:gd name="connsiteY3" fmla="*/ 428625 h 857250"/>
                  <a:gd name="connsiteX4" fmla="*/ 428625 w 857250"/>
                  <a:gd name="connsiteY4" fmla="*/ 0 h 857250"/>
                  <a:gd name="connsiteX5" fmla="*/ 428625 w 857250"/>
                  <a:gd name="connsiteY5" fmla="*/ 685800 h 857250"/>
                  <a:gd name="connsiteX6" fmla="*/ 171450 w 857250"/>
                  <a:gd name="connsiteY6" fmla="*/ 428625 h 857250"/>
                  <a:gd name="connsiteX7" fmla="*/ 428625 w 857250"/>
                  <a:gd name="connsiteY7" fmla="*/ 171450 h 857250"/>
                  <a:gd name="connsiteX8" fmla="*/ 685800 w 857250"/>
                  <a:gd name="connsiteY8" fmla="*/ 428625 h 857250"/>
                  <a:gd name="connsiteX9" fmla="*/ 428625 w 857250"/>
                  <a:gd name="connsiteY9" fmla="*/ 6858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857250">
                    <a:moveTo>
                      <a:pt x="428625" y="0"/>
                    </a:moveTo>
                    <a:cubicBezTo>
                      <a:pt x="192044" y="0"/>
                      <a:pt x="0" y="192044"/>
                      <a:pt x="0" y="428625"/>
                    </a:cubicBezTo>
                    <a:cubicBezTo>
                      <a:pt x="0" y="665207"/>
                      <a:pt x="192044" y="857250"/>
                      <a:pt x="428625" y="857250"/>
                    </a:cubicBezTo>
                    <a:cubicBezTo>
                      <a:pt x="665207" y="857250"/>
                      <a:pt x="857250" y="665207"/>
                      <a:pt x="857250" y="428625"/>
                    </a:cubicBezTo>
                    <a:cubicBezTo>
                      <a:pt x="857250" y="192044"/>
                      <a:pt x="665207" y="0"/>
                      <a:pt x="428625" y="0"/>
                    </a:cubicBezTo>
                    <a:close/>
                    <a:moveTo>
                      <a:pt x="428625" y="685800"/>
                    </a:moveTo>
                    <a:cubicBezTo>
                      <a:pt x="286341" y="685800"/>
                      <a:pt x="171450" y="570909"/>
                      <a:pt x="171450" y="428625"/>
                    </a:cubicBezTo>
                    <a:cubicBezTo>
                      <a:pt x="171450" y="286341"/>
                      <a:pt x="286341" y="171450"/>
                      <a:pt x="428625" y="171450"/>
                    </a:cubicBezTo>
                    <a:cubicBezTo>
                      <a:pt x="570909" y="171450"/>
                      <a:pt x="685800" y="286341"/>
                      <a:pt x="685800" y="428625"/>
                    </a:cubicBezTo>
                    <a:cubicBezTo>
                      <a:pt x="685800" y="570909"/>
                      <a:pt x="570909" y="685800"/>
                      <a:pt x="428625" y="685800"/>
                    </a:cubicBezTo>
                    <a:close/>
                  </a:path>
                </a:pathLst>
              </a:custGeom>
              <a:grpFill/>
              <a:ln w="97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DD82653C-F993-AE6D-F60E-CA5151EFA84E}"/>
                  </a:ext>
                </a:extLst>
              </p:cNvPr>
              <p:cNvSpPr>
                <a:spLocks/>
              </p:cNvSpPr>
              <p:nvPr/>
            </p:nvSpPr>
            <p:spPr>
              <a:xfrm>
                <a:off x="-4883888" y="5281608"/>
                <a:ext cx="342900" cy="342900"/>
              </a:xfrm>
              <a:custGeom>
                <a:avLst/>
                <a:gdLst>
                  <a:gd name="connsiteX0" fmla="*/ 171450 w 342900"/>
                  <a:gd name="connsiteY0" fmla="*/ 0 h 342900"/>
                  <a:gd name="connsiteX1" fmla="*/ 0 w 342900"/>
                  <a:gd name="connsiteY1" fmla="*/ 171450 h 342900"/>
                  <a:gd name="connsiteX2" fmla="*/ 171450 w 342900"/>
                  <a:gd name="connsiteY2" fmla="*/ 342900 h 342900"/>
                  <a:gd name="connsiteX3" fmla="*/ 342900 w 342900"/>
                  <a:gd name="connsiteY3" fmla="*/ 171450 h 342900"/>
                  <a:gd name="connsiteX4" fmla="*/ 171450 w 342900"/>
                  <a:gd name="connsiteY4" fmla="*/ 0 h 342900"/>
                  <a:gd name="connsiteX5" fmla="*/ 171450 w 342900"/>
                  <a:gd name="connsiteY5" fmla="*/ 257175 h 342900"/>
                  <a:gd name="connsiteX6" fmla="*/ 85725 w 342900"/>
                  <a:gd name="connsiteY6" fmla="*/ 171450 h 342900"/>
                  <a:gd name="connsiteX7" fmla="*/ 171450 w 342900"/>
                  <a:gd name="connsiteY7" fmla="*/ 85725 h 342900"/>
                  <a:gd name="connsiteX8" fmla="*/ 257175 w 342900"/>
                  <a:gd name="connsiteY8" fmla="*/ 171450 h 342900"/>
                  <a:gd name="connsiteX9" fmla="*/ 171450 w 342900"/>
                  <a:gd name="connsiteY9" fmla="*/ 25717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342900">
                    <a:moveTo>
                      <a:pt x="171450" y="0"/>
                    </a:moveTo>
                    <a:cubicBezTo>
                      <a:pt x="77153" y="0"/>
                      <a:pt x="0" y="77153"/>
                      <a:pt x="0" y="171450"/>
                    </a:cubicBezTo>
                    <a:cubicBezTo>
                      <a:pt x="0" y="265748"/>
                      <a:pt x="77153" y="342900"/>
                      <a:pt x="171450" y="342900"/>
                    </a:cubicBezTo>
                    <a:cubicBezTo>
                      <a:pt x="265748" y="342900"/>
                      <a:pt x="342900" y="265748"/>
                      <a:pt x="342900" y="171450"/>
                    </a:cubicBezTo>
                    <a:cubicBezTo>
                      <a:pt x="342900" y="77153"/>
                      <a:pt x="265748" y="0"/>
                      <a:pt x="171450" y="0"/>
                    </a:cubicBezTo>
                    <a:close/>
                    <a:moveTo>
                      <a:pt x="171450" y="257175"/>
                    </a:moveTo>
                    <a:cubicBezTo>
                      <a:pt x="123460" y="257175"/>
                      <a:pt x="85725" y="219440"/>
                      <a:pt x="85725" y="171450"/>
                    </a:cubicBezTo>
                    <a:cubicBezTo>
                      <a:pt x="85725" y="123460"/>
                      <a:pt x="123460" y="85725"/>
                      <a:pt x="171450" y="85725"/>
                    </a:cubicBezTo>
                    <a:cubicBezTo>
                      <a:pt x="219440" y="85725"/>
                      <a:pt x="257175" y="123460"/>
                      <a:pt x="257175" y="171450"/>
                    </a:cubicBezTo>
                    <a:cubicBezTo>
                      <a:pt x="257175" y="219440"/>
                      <a:pt x="219440" y="257175"/>
                      <a:pt x="171450" y="257175"/>
                    </a:cubicBezTo>
                    <a:close/>
                  </a:path>
                </a:pathLst>
              </a:custGeom>
              <a:grpFill/>
              <a:ln w="97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5EB7F430-C959-49EF-C63C-23DEB618A103}"/>
                  </a:ext>
                </a:extLst>
              </p:cNvPr>
              <p:cNvSpPr>
                <a:spLocks/>
              </p:cNvSpPr>
              <p:nvPr/>
            </p:nvSpPr>
            <p:spPr>
              <a:xfrm>
                <a:off x="-3169387" y="3052754"/>
                <a:ext cx="685799" cy="685799"/>
              </a:xfrm>
              <a:custGeom>
                <a:avLst/>
                <a:gdLst>
                  <a:gd name="connsiteX0" fmla="*/ 342899 w 685799"/>
                  <a:gd name="connsiteY0" fmla="*/ 3 h 685799"/>
                  <a:gd name="connsiteX1" fmla="*/ 289742 w 685799"/>
                  <a:gd name="connsiteY1" fmla="*/ 5132 h 685799"/>
                  <a:gd name="connsiteX2" fmla="*/ 257174 w 685799"/>
                  <a:gd name="connsiteY2" fmla="*/ 11982 h 685799"/>
                  <a:gd name="connsiteX3" fmla="*/ 234901 w 685799"/>
                  <a:gd name="connsiteY3" fmla="*/ 18832 h 685799"/>
                  <a:gd name="connsiteX4" fmla="*/ 204056 w 685799"/>
                  <a:gd name="connsiteY4" fmla="*/ 30850 h 685799"/>
                  <a:gd name="connsiteX5" fmla="*/ 197205 w 685799"/>
                  <a:gd name="connsiteY5" fmla="*/ 34294 h 685799"/>
                  <a:gd name="connsiteX6" fmla="*/ 173210 w 685799"/>
                  <a:gd name="connsiteY6" fmla="*/ 46311 h 685799"/>
                  <a:gd name="connsiteX7" fmla="*/ 125220 w 685799"/>
                  <a:gd name="connsiteY7" fmla="*/ 78879 h 685799"/>
                  <a:gd name="connsiteX8" fmla="*/ 61768 w 685799"/>
                  <a:gd name="connsiteY8" fmla="*/ 149181 h 685799"/>
                  <a:gd name="connsiteX9" fmla="*/ 36050 w 685799"/>
                  <a:gd name="connsiteY9" fmla="*/ 190321 h 685799"/>
                  <a:gd name="connsiteX10" fmla="*/ 36050 w 685799"/>
                  <a:gd name="connsiteY10" fmla="*/ 192043 h 685799"/>
                  <a:gd name="connsiteX11" fmla="*/ 0 w 685799"/>
                  <a:gd name="connsiteY11" fmla="*/ 342900 h 685799"/>
                  <a:gd name="connsiteX12" fmla="*/ 342900 w 685799"/>
                  <a:gd name="connsiteY12" fmla="*/ 685800 h 685799"/>
                  <a:gd name="connsiteX13" fmla="*/ 685800 w 685799"/>
                  <a:gd name="connsiteY13" fmla="*/ 342900 h 685799"/>
                  <a:gd name="connsiteX14" fmla="*/ 648065 w 685799"/>
                  <a:gd name="connsiteY14" fmla="*/ 186870 h 685799"/>
                  <a:gd name="connsiteX15" fmla="*/ 644621 w 685799"/>
                  <a:gd name="connsiteY15" fmla="*/ 180020 h 685799"/>
                  <a:gd name="connsiteX16" fmla="*/ 538303 w 685799"/>
                  <a:gd name="connsiteY16" fmla="*/ 61729 h 685799"/>
                  <a:gd name="connsiteX17" fmla="*/ 534858 w 685799"/>
                  <a:gd name="connsiteY17" fmla="*/ 58285 h 685799"/>
                  <a:gd name="connsiteX18" fmla="*/ 377105 w 685799"/>
                  <a:gd name="connsiteY18" fmla="*/ 1722 h 685799"/>
                  <a:gd name="connsiteX19" fmla="*/ 342891 w 685799"/>
                  <a:gd name="connsiteY19" fmla="*/ 0 h 68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799" h="685799">
                    <a:moveTo>
                      <a:pt x="342899" y="3"/>
                    </a:moveTo>
                    <a:cubicBezTo>
                      <a:pt x="324032" y="3"/>
                      <a:pt x="306887" y="1726"/>
                      <a:pt x="289742" y="5132"/>
                    </a:cubicBezTo>
                    <a:cubicBezTo>
                      <a:pt x="279447" y="6854"/>
                      <a:pt x="267469" y="8576"/>
                      <a:pt x="257174" y="11982"/>
                    </a:cubicBezTo>
                    <a:cubicBezTo>
                      <a:pt x="248602" y="13704"/>
                      <a:pt x="241752" y="15426"/>
                      <a:pt x="234901" y="18832"/>
                    </a:cubicBezTo>
                    <a:cubicBezTo>
                      <a:pt x="224607" y="20554"/>
                      <a:pt x="214312" y="25683"/>
                      <a:pt x="204056" y="30850"/>
                    </a:cubicBezTo>
                    <a:cubicBezTo>
                      <a:pt x="202334" y="30850"/>
                      <a:pt x="198928" y="30850"/>
                      <a:pt x="197205" y="34294"/>
                    </a:cubicBezTo>
                    <a:cubicBezTo>
                      <a:pt x="188633" y="36016"/>
                      <a:pt x="180060" y="41144"/>
                      <a:pt x="173210" y="46311"/>
                    </a:cubicBezTo>
                    <a:cubicBezTo>
                      <a:pt x="156065" y="54883"/>
                      <a:pt x="140643" y="66901"/>
                      <a:pt x="125220" y="78879"/>
                    </a:cubicBezTo>
                    <a:cubicBezTo>
                      <a:pt x="101225" y="99468"/>
                      <a:pt x="78913" y="121741"/>
                      <a:pt x="61768" y="149181"/>
                    </a:cubicBezTo>
                    <a:cubicBezTo>
                      <a:pt x="51473" y="162881"/>
                      <a:pt x="44623" y="176621"/>
                      <a:pt x="36050" y="190321"/>
                    </a:cubicBezTo>
                    <a:lnTo>
                      <a:pt x="36050" y="192043"/>
                    </a:lnTo>
                    <a:cubicBezTo>
                      <a:pt x="12017" y="236590"/>
                      <a:pt x="0" y="288025"/>
                      <a:pt x="0" y="342900"/>
                    </a:cubicBezTo>
                    <a:cubicBezTo>
                      <a:pt x="0" y="531495"/>
                      <a:pt x="154305" y="685800"/>
                      <a:pt x="342900" y="685800"/>
                    </a:cubicBezTo>
                    <a:cubicBezTo>
                      <a:pt x="531495" y="685800"/>
                      <a:pt x="685800" y="531495"/>
                      <a:pt x="685800" y="342900"/>
                    </a:cubicBezTo>
                    <a:cubicBezTo>
                      <a:pt x="685800" y="286337"/>
                      <a:pt x="672100" y="233181"/>
                      <a:pt x="648065" y="186870"/>
                    </a:cubicBezTo>
                    <a:cubicBezTo>
                      <a:pt x="646343" y="185148"/>
                      <a:pt x="644621" y="181742"/>
                      <a:pt x="644621" y="180020"/>
                    </a:cubicBezTo>
                    <a:cubicBezTo>
                      <a:pt x="618904" y="132030"/>
                      <a:pt x="581169" y="92573"/>
                      <a:pt x="538303" y="61729"/>
                    </a:cubicBezTo>
                    <a:cubicBezTo>
                      <a:pt x="536580" y="60007"/>
                      <a:pt x="534858" y="60007"/>
                      <a:pt x="534858" y="58285"/>
                    </a:cubicBezTo>
                    <a:cubicBezTo>
                      <a:pt x="488551" y="27440"/>
                      <a:pt x="435437" y="6850"/>
                      <a:pt x="377105" y="1722"/>
                    </a:cubicBezTo>
                    <a:cubicBezTo>
                      <a:pt x="366886" y="0"/>
                      <a:pt x="354908" y="0"/>
                      <a:pt x="342891" y="0"/>
                    </a:cubicBezTo>
                    <a:close/>
                  </a:path>
                </a:pathLst>
              </a:custGeom>
              <a:grpFill/>
              <a:ln w="9797"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77D8518-B6EA-248F-D839-5B0365F1BE6F}"/>
                  </a:ext>
                </a:extLst>
              </p:cNvPr>
              <p:cNvSpPr>
                <a:spLocks/>
              </p:cNvSpPr>
              <p:nvPr/>
            </p:nvSpPr>
            <p:spPr>
              <a:xfrm>
                <a:off x="-6769843" y="4252909"/>
                <a:ext cx="1028702" cy="1028698"/>
              </a:xfrm>
              <a:custGeom>
                <a:avLst/>
                <a:gdLst>
                  <a:gd name="connsiteX0" fmla="*/ 514356 w 1028702"/>
                  <a:gd name="connsiteY0" fmla="*/ 1028698 h 1028698"/>
                  <a:gd name="connsiteX1" fmla="*/ 769807 w 1028702"/>
                  <a:gd name="connsiteY1" fmla="*/ 960118 h 1028698"/>
                  <a:gd name="connsiteX2" fmla="*/ 840109 w 1028702"/>
                  <a:gd name="connsiteY2" fmla="*/ 912128 h 1028698"/>
                  <a:gd name="connsiteX3" fmla="*/ 927556 w 1028702"/>
                  <a:gd name="connsiteY3" fmla="*/ 817830 h 1028698"/>
                  <a:gd name="connsiteX4" fmla="*/ 1028702 w 1028702"/>
                  <a:gd name="connsiteY4" fmla="*/ 514344 h 1028698"/>
                  <a:gd name="connsiteX5" fmla="*/ 965250 w 1028702"/>
                  <a:gd name="connsiteY5" fmla="*/ 269190 h 1028698"/>
                  <a:gd name="connsiteX6" fmla="*/ 901798 w 1028702"/>
                  <a:gd name="connsiteY6" fmla="*/ 178337 h 1028698"/>
                  <a:gd name="connsiteX7" fmla="*/ 841790 w 1028702"/>
                  <a:gd name="connsiteY7" fmla="*/ 118330 h 1028698"/>
                  <a:gd name="connsiteX8" fmla="*/ 514350 w 1028702"/>
                  <a:gd name="connsiteY8" fmla="*/ 0 h 1028698"/>
                  <a:gd name="connsiteX9" fmla="*/ 306886 w 1028702"/>
                  <a:gd name="connsiteY9" fmla="*/ 44585 h 1028698"/>
                  <a:gd name="connsiteX10" fmla="*/ 0 w 1028702"/>
                  <a:gd name="connsiteY10" fmla="*/ 514348 h 1028698"/>
                  <a:gd name="connsiteX11" fmla="*/ 1722 w 1028702"/>
                  <a:gd name="connsiteY11" fmla="*/ 557211 h 1028698"/>
                  <a:gd name="connsiteX12" fmla="*/ 27440 w 1028702"/>
                  <a:gd name="connsiteY12" fmla="*/ 677226 h 1028698"/>
                  <a:gd name="connsiteX13" fmla="*/ 514348 w 1028702"/>
                  <a:gd name="connsiteY13" fmla="*/ 1028698 h 10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8702" h="1028698">
                    <a:moveTo>
                      <a:pt x="514356" y="1028698"/>
                    </a:moveTo>
                    <a:cubicBezTo>
                      <a:pt x="606931" y="1028698"/>
                      <a:pt x="694378" y="1002981"/>
                      <a:pt x="769807" y="960118"/>
                    </a:cubicBezTo>
                    <a:cubicBezTo>
                      <a:pt x="795524" y="946418"/>
                      <a:pt x="817797" y="929273"/>
                      <a:pt x="840109" y="912128"/>
                    </a:cubicBezTo>
                    <a:cubicBezTo>
                      <a:pt x="874399" y="884688"/>
                      <a:pt x="903561" y="853843"/>
                      <a:pt x="927556" y="817830"/>
                    </a:cubicBezTo>
                    <a:cubicBezTo>
                      <a:pt x="990970" y="733789"/>
                      <a:pt x="1028702" y="629235"/>
                      <a:pt x="1028702" y="514344"/>
                    </a:cubicBezTo>
                    <a:cubicBezTo>
                      <a:pt x="1028702" y="425175"/>
                      <a:pt x="1006429" y="341170"/>
                      <a:pt x="965250" y="269190"/>
                    </a:cubicBezTo>
                    <a:cubicBezTo>
                      <a:pt x="948105" y="236623"/>
                      <a:pt x="925832" y="205738"/>
                      <a:pt x="901798" y="178337"/>
                    </a:cubicBezTo>
                    <a:cubicBezTo>
                      <a:pt x="882930" y="156065"/>
                      <a:pt x="864063" y="137197"/>
                      <a:pt x="841790" y="118330"/>
                    </a:cubicBezTo>
                    <a:cubicBezTo>
                      <a:pt x="754381" y="44584"/>
                      <a:pt x="639499" y="0"/>
                      <a:pt x="514350" y="0"/>
                    </a:cubicBezTo>
                    <a:cubicBezTo>
                      <a:pt x="440642" y="0"/>
                      <a:pt x="370342" y="15423"/>
                      <a:pt x="306886" y="44585"/>
                    </a:cubicBezTo>
                    <a:cubicBezTo>
                      <a:pt x="125139" y="123460"/>
                      <a:pt x="0" y="303484"/>
                      <a:pt x="0" y="514348"/>
                    </a:cubicBezTo>
                    <a:cubicBezTo>
                      <a:pt x="0" y="528048"/>
                      <a:pt x="0" y="541788"/>
                      <a:pt x="1722" y="557211"/>
                    </a:cubicBezTo>
                    <a:cubicBezTo>
                      <a:pt x="5166" y="598351"/>
                      <a:pt x="13739" y="637808"/>
                      <a:pt x="27440" y="677226"/>
                    </a:cubicBezTo>
                    <a:cubicBezTo>
                      <a:pt x="94297" y="881241"/>
                      <a:pt x="286339" y="1028698"/>
                      <a:pt x="514348" y="1028698"/>
                    </a:cubicBezTo>
                    <a:close/>
                  </a:path>
                </a:pathLst>
              </a:custGeom>
              <a:grpFill/>
              <a:ln w="9797" cap="flat">
                <a:noFill/>
                <a:prstDash val="solid"/>
                <a:miter/>
              </a:ln>
            </p:spPr>
            <p:txBody>
              <a:bodyPr rtlCol="0" anchor="ctr"/>
              <a:lstStyle/>
              <a:p>
                <a:endParaRPr lang="zh-CN" altLang="en-US"/>
              </a:p>
            </p:txBody>
          </p:sp>
        </p:grpSp>
      </p:grpSp>
      <p:grpSp>
        <p:nvGrpSpPr>
          <p:cNvPr id="57" name="组合 56">
            <a:extLst>
              <a:ext uri="{FF2B5EF4-FFF2-40B4-BE49-F238E27FC236}">
                <a16:creationId xmlns:a16="http://schemas.microsoft.com/office/drawing/2014/main" id="{7E364C64-EDDB-050E-E361-9E545A598280}"/>
              </a:ext>
            </a:extLst>
          </p:cNvPr>
          <p:cNvGrpSpPr/>
          <p:nvPr/>
        </p:nvGrpSpPr>
        <p:grpSpPr>
          <a:xfrm>
            <a:off x="5287890" y="5276017"/>
            <a:ext cx="1616221" cy="1209703"/>
            <a:chOff x="3919067" y="1799617"/>
            <a:chExt cx="4353866" cy="3258766"/>
          </a:xfrm>
          <a:effectLst>
            <a:outerShdw blurRad="254000" algn="ctr" rotWithShape="0">
              <a:srgbClr val="4B0E6C"/>
            </a:outerShdw>
          </a:effectLst>
        </p:grpSpPr>
        <p:grpSp>
          <p:nvGrpSpPr>
            <p:cNvPr id="58" name="组合 57">
              <a:extLst>
                <a:ext uri="{FF2B5EF4-FFF2-40B4-BE49-F238E27FC236}">
                  <a16:creationId xmlns:a16="http://schemas.microsoft.com/office/drawing/2014/main" id="{795B2E46-81D7-0E77-AE61-67182773E107}"/>
                </a:ext>
              </a:extLst>
            </p:cNvPr>
            <p:cNvGrpSpPr/>
            <p:nvPr/>
          </p:nvGrpSpPr>
          <p:grpSpPr>
            <a:xfrm>
              <a:off x="3919067" y="1799617"/>
              <a:ext cx="4353866" cy="3258766"/>
              <a:chOff x="4088264" y="1477417"/>
              <a:chExt cx="3692472" cy="2763727"/>
            </a:xfrm>
            <a:solidFill>
              <a:srgbClr val="FDD74A"/>
            </a:solidFill>
          </p:grpSpPr>
          <p:sp>
            <p:nvSpPr>
              <p:cNvPr id="70" name="任意多边形: 形状 69">
                <a:extLst>
                  <a:ext uri="{FF2B5EF4-FFF2-40B4-BE49-F238E27FC236}">
                    <a16:creationId xmlns:a16="http://schemas.microsoft.com/office/drawing/2014/main" id="{7A7834DD-B1BE-2D2A-78DF-5D2E287ACFB1}"/>
                  </a:ext>
                </a:extLst>
              </p:cNvPr>
              <p:cNvSpPr/>
              <p:nvPr/>
            </p:nvSpPr>
            <p:spPr>
              <a:xfrm>
                <a:off x="4088264" y="1667763"/>
                <a:ext cx="3692472" cy="2225574"/>
              </a:xfrm>
              <a:custGeom>
                <a:avLst/>
                <a:gdLst>
                  <a:gd name="connsiteX0" fmla="*/ 2967855 w 3692472"/>
                  <a:gd name="connsiteY0" fmla="*/ 46737 h 2225574"/>
                  <a:gd name="connsiteX1" fmla="*/ 3670800 w 3692472"/>
                  <a:gd name="connsiteY1" fmla="*/ 132462 h 2225574"/>
                  <a:gd name="connsiteX2" fmla="*/ 2127750 w 3692472"/>
                  <a:gd name="connsiteY2" fmla="*/ 1641222 h 2225574"/>
                  <a:gd name="connsiteX3" fmla="*/ 18915 w 3692472"/>
                  <a:gd name="connsiteY3" fmla="*/ 2104137 h 2225574"/>
                  <a:gd name="connsiteX4" fmla="*/ 344670 w 3692472"/>
                  <a:gd name="connsiteY4" fmla="*/ 1469772 h 2225574"/>
                  <a:gd name="connsiteX5" fmla="*/ 207510 w 3692472"/>
                  <a:gd name="connsiteY5" fmla="*/ 1898397 h 2225574"/>
                  <a:gd name="connsiteX6" fmla="*/ 2059170 w 3692472"/>
                  <a:gd name="connsiteY6" fmla="*/ 1521207 h 2225574"/>
                  <a:gd name="connsiteX7" fmla="*/ 3413625 w 3692472"/>
                  <a:gd name="connsiteY7" fmla="*/ 166752 h 2225574"/>
                  <a:gd name="connsiteX8" fmla="*/ 2967855 w 3692472"/>
                  <a:gd name="connsiteY8" fmla="*/ 46737 h 2225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472" h="2225574">
                    <a:moveTo>
                      <a:pt x="2967855" y="46737"/>
                    </a:moveTo>
                    <a:cubicBezTo>
                      <a:pt x="3327900" y="-38988"/>
                      <a:pt x="3602220" y="-4698"/>
                      <a:pt x="3670800" y="132462"/>
                    </a:cubicBezTo>
                    <a:cubicBezTo>
                      <a:pt x="3825105" y="406782"/>
                      <a:pt x="3139305" y="1092582"/>
                      <a:pt x="2127750" y="1641222"/>
                    </a:cubicBezTo>
                    <a:cubicBezTo>
                      <a:pt x="1116195" y="2172717"/>
                      <a:pt x="173220" y="2378457"/>
                      <a:pt x="18915" y="2104137"/>
                    </a:cubicBezTo>
                    <a:cubicBezTo>
                      <a:pt x="-49665" y="1949832"/>
                      <a:pt x="70350" y="1726947"/>
                      <a:pt x="344670" y="1469772"/>
                    </a:cubicBezTo>
                    <a:cubicBezTo>
                      <a:pt x="207510" y="1641222"/>
                      <a:pt x="138930" y="1795527"/>
                      <a:pt x="207510" y="1898397"/>
                    </a:cubicBezTo>
                    <a:cubicBezTo>
                      <a:pt x="344670" y="2155572"/>
                      <a:pt x="1184775" y="2001267"/>
                      <a:pt x="2059170" y="1521207"/>
                    </a:cubicBezTo>
                    <a:cubicBezTo>
                      <a:pt x="2950710" y="1041147"/>
                      <a:pt x="3550785" y="441072"/>
                      <a:pt x="3413625" y="166752"/>
                    </a:cubicBezTo>
                    <a:cubicBezTo>
                      <a:pt x="3345045" y="63882"/>
                      <a:pt x="3190740" y="29592"/>
                      <a:pt x="2967855" y="46737"/>
                    </a:cubicBezTo>
                    <a:close/>
                  </a:path>
                </a:pathLst>
              </a:custGeom>
              <a:grpFill/>
              <a:ln w="9797" cap="flat">
                <a:noFill/>
                <a:prstDash val="solid"/>
                <a:miter/>
              </a:ln>
            </p:spPr>
            <p:txBody>
              <a:bodyPr rtlCol="0" anchor="ctr"/>
              <a:lstStyle/>
              <a:p>
                <a:endParaRPr lang="zh-CN" altLang="en-US" sz="1100"/>
              </a:p>
            </p:txBody>
          </p:sp>
          <p:sp>
            <p:nvSpPr>
              <p:cNvPr id="71" name="任意多边形: 形状 70">
                <a:extLst>
                  <a:ext uri="{FF2B5EF4-FFF2-40B4-BE49-F238E27FC236}">
                    <a16:creationId xmlns:a16="http://schemas.microsoft.com/office/drawing/2014/main" id="{590574B3-CAC3-4069-1363-0A3243A57DE9}"/>
                  </a:ext>
                </a:extLst>
              </p:cNvPr>
              <p:cNvSpPr/>
              <p:nvPr/>
            </p:nvSpPr>
            <p:spPr>
              <a:xfrm>
                <a:off x="4602256" y="1477417"/>
                <a:ext cx="2757178" cy="2763727"/>
              </a:xfrm>
              <a:custGeom>
                <a:avLst/>
                <a:gdLst>
                  <a:gd name="connsiteX0" fmla="*/ 722218 w 2757178"/>
                  <a:gd name="connsiteY0" fmla="*/ 168503 h 2763727"/>
                  <a:gd name="connsiteX1" fmla="*/ 2659603 w 2757178"/>
                  <a:gd name="connsiteY1" fmla="*/ 854303 h 2763727"/>
                  <a:gd name="connsiteX2" fmla="*/ 242158 w 2757178"/>
                  <a:gd name="connsiteY2" fmla="*/ 2157323 h 2763727"/>
                  <a:gd name="connsiteX3" fmla="*/ 722218 w 2757178"/>
                  <a:gd name="connsiteY3" fmla="*/ 168503 h 2763727"/>
                  <a:gd name="connsiteX4" fmla="*/ 773653 w 2757178"/>
                  <a:gd name="connsiteY4" fmla="*/ 271373 h 2763727"/>
                  <a:gd name="connsiteX5" fmla="*/ 2471008 w 2757178"/>
                  <a:gd name="connsiteY5" fmla="*/ 734288 h 2763727"/>
                  <a:gd name="connsiteX6" fmla="*/ 773653 w 2757178"/>
                  <a:gd name="connsiteY6" fmla="*/ 271373 h 2763727"/>
                  <a:gd name="connsiteX7" fmla="*/ 2728183 w 2757178"/>
                  <a:gd name="connsiteY7" fmla="*/ 1111478 h 2763727"/>
                  <a:gd name="connsiteX8" fmla="*/ 2042383 w 2757178"/>
                  <a:gd name="connsiteY8" fmla="*/ 2603093 h 2763727"/>
                  <a:gd name="connsiteX9" fmla="*/ 396463 w 2757178"/>
                  <a:gd name="connsiteY9" fmla="*/ 2363063 h 2763727"/>
                  <a:gd name="connsiteX10" fmla="*/ 2728183 w 2757178"/>
                  <a:gd name="connsiteY10" fmla="*/ 1111478 h 276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7178" h="2763727">
                    <a:moveTo>
                      <a:pt x="722218" y="168503"/>
                    </a:moveTo>
                    <a:cubicBezTo>
                      <a:pt x="1442308" y="-225832"/>
                      <a:pt x="2333848" y="99923"/>
                      <a:pt x="2659603" y="854303"/>
                    </a:cubicBezTo>
                    <a:cubicBezTo>
                      <a:pt x="2145253" y="1437233"/>
                      <a:pt x="996538" y="2054453"/>
                      <a:pt x="242158" y="2157323"/>
                    </a:cubicBezTo>
                    <a:cubicBezTo>
                      <a:pt x="-220757" y="1488668"/>
                      <a:pt x="2128" y="562838"/>
                      <a:pt x="722218" y="168503"/>
                    </a:cubicBezTo>
                    <a:close/>
                    <a:moveTo>
                      <a:pt x="773653" y="271373"/>
                    </a:moveTo>
                    <a:cubicBezTo>
                      <a:pt x="1373728" y="-37237"/>
                      <a:pt x="2128108" y="151358"/>
                      <a:pt x="2471008" y="734288"/>
                    </a:cubicBezTo>
                    <a:cubicBezTo>
                      <a:pt x="2110963" y="391388"/>
                      <a:pt x="1442308" y="65633"/>
                      <a:pt x="773653" y="271373"/>
                    </a:cubicBezTo>
                    <a:close/>
                    <a:moveTo>
                      <a:pt x="2728183" y="1111478"/>
                    </a:moveTo>
                    <a:cubicBezTo>
                      <a:pt x="2848198" y="1694408"/>
                      <a:pt x="2591023" y="2294483"/>
                      <a:pt x="2042383" y="2603093"/>
                    </a:cubicBezTo>
                    <a:cubicBezTo>
                      <a:pt x="1476598" y="2894558"/>
                      <a:pt x="825088" y="2774543"/>
                      <a:pt x="396463" y="2363063"/>
                    </a:cubicBezTo>
                    <a:cubicBezTo>
                      <a:pt x="1167988" y="2157323"/>
                      <a:pt x="2145253" y="1625828"/>
                      <a:pt x="2728183" y="1111478"/>
                    </a:cubicBezTo>
                    <a:close/>
                  </a:path>
                </a:pathLst>
              </a:custGeom>
              <a:grpFill/>
              <a:ln w="9797" cap="flat">
                <a:noFill/>
                <a:prstDash val="solid"/>
                <a:miter/>
              </a:ln>
            </p:spPr>
            <p:txBody>
              <a:bodyPr rtlCol="0" anchor="ctr"/>
              <a:lstStyle/>
              <a:p>
                <a:endParaRPr lang="zh-CN" altLang="en-US" sz="1100"/>
              </a:p>
            </p:txBody>
          </p:sp>
        </p:grpSp>
        <p:grpSp>
          <p:nvGrpSpPr>
            <p:cNvPr id="59" name="组合 58">
              <a:extLst>
                <a:ext uri="{FF2B5EF4-FFF2-40B4-BE49-F238E27FC236}">
                  <a16:creationId xmlns:a16="http://schemas.microsoft.com/office/drawing/2014/main" id="{964FC067-B2BE-3DA3-A222-6CF8ACE68B7D}"/>
                </a:ext>
              </a:extLst>
            </p:cNvPr>
            <p:cNvGrpSpPr/>
            <p:nvPr/>
          </p:nvGrpSpPr>
          <p:grpSpPr>
            <a:xfrm rot="19925337">
              <a:off x="5253676" y="2257952"/>
              <a:ext cx="1460702" cy="1601662"/>
              <a:chOff x="5183219" y="2445453"/>
              <a:chExt cx="1238807" cy="1358354"/>
            </a:xfrm>
          </p:grpSpPr>
          <p:sp>
            <p:nvSpPr>
              <p:cNvPr id="61" name="椭圆 60">
                <a:extLst>
                  <a:ext uri="{FF2B5EF4-FFF2-40B4-BE49-F238E27FC236}">
                    <a16:creationId xmlns:a16="http://schemas.microsoft.com/office/drawing/2014/main" id="{86F17367-D6CD-1FBF-AE3C-1A7033E0DB5F}"/>
                  </a:ext>
                </a:extLst>
              </p:cNvPr>
              <p:cNvSpPr/>
              <p:nvPr/>
            </p:nvSpPr>
            <p:spPr>
              <a:xfrm>
                <a:off x="5449404" y="2792049"/>
                <a:ext cx="706437" cy="665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62" name="组合 61">
                <a:extLst>
                  <a:ext uri="{FF2B5EF4-FFF2-40B4-BE49-F238E27FC236}">
                    <a16:creationId xmlns:a16="http://schemas.microsoft.com/office/drawing/2014/main" id="{D5B67EF4-F401-2F4B-D87B-56E146939C26}"/>
                  </a:ext>
                </a:extLst>
              </p:cNvPr>
              <p:cNvGrpSpPr/>
              <p:nvPr/>
            </p:nvGrpSpPr>
            <p:grpSpPr>
              <a:xfrm>
                <a:off x="5183219" y="2445453"/>
                <a:ext cx="1238807" cy="1358354"/>
                <a:chOff x="4141819" y="600583"/>
                <a:chExt cx="3908133" cy="4285274"/>
              </a:xfrm>
              <a:solidFill>
                <a:srgbClr val="40F4D7"/>
              </a:solidFill>
            </p:grpSpPr>
            <p:sp>
              <p:nvSpPr>
                <p:cNvPr id="63" name="任意多边形: 形状 62">
                  <a:extLst>
                    <a:ext uri="{FF2B5EF4-FFF2-40B4-BE49-F238E27FC236}">
                      <a16:creationId xmlns:a16="http://schemas.microsoft.com/office/drawing/2014/main" id="{21687772-2799-C4D8-C9BD-3B674340A1DF}"/>
                    </a:ext>
                  </a:extLst>
                </p:cNvPr>
                <p:cNvSpPr/>
                <p:nvPr/>
              </p:nvSpPr>
              <p:spPr>
                <a:xfrm>
                  <a:off x="6736047" y="2237384"/>
                  <a:ext cx="129850" cy="129850"/>
                </a:xfrm>
                <a:custGeom>
                  <a:avLst/>
                  <a:gdLst>
                    <a:gd name="connsiteX0" fmla="*/ 0 w 129850"/>
                    <a:gd name="connsiteY0" fmla="*/ 64944 h 129850"/>
                    <a:gd name="connsiteX1" fmla="*/ 64944 w 129850"/>
                    <a:gd name="connsiteY1" fmla="*/ 129850 h 129850"/>
                    <a:gd name="connsiteX2" fmla="*/ 129850 w 129850"/>
                    <a:gd name="connsiteY2" fmla="*/ 64944 h 129850"/>
                    <a:gd name="connsiteX3" fmla="*/ 64944 w 129850"/>
                    <a:gd name="connsiteY3" fmla="*/ 0 h 129850"/>
                    <a:gd name="connsiteX4" fmla="*/ 0 w 129850"/>
                    <a:gd name="connsiteY4" fmla="*/ 64944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50" h="129850">
                      <a:moveTo>
                        <a:pt x="0" y="64944"/>
                      </a:moveTo>
                      <a:cubicBezTo>
                        <a:pt x="0" y="100765"/>
                        <a:pt x="29086" y="129850"/>
                        <a:pt x="64944" y="129850"/>
                      </a:cubicBezTo>
                      <a:cubicBezTo>
                        <a:pt x="100804" y="129850"/>
                        <a:pt x="129850" y="100765"/>
                        <a:pt x="129850" y="64944"/>
                      </a:cubicBezTo>
                      <a:cubicBezTo>
                        <a:pt x="129850" y="29124"/>
                        <a:pt x="100765" y="0"/>
                        <a:pt x="64944" y="0"/>
                      </a:cubicBezTo>
                      <a:cubicBezTo>
                        <a:pt x="29085" y="0"/>
                        <a:pt x="0" y="29086"/>
                        <a:pt x="0" y="64944"/>
                      </a:cubicBezTo>
                      <a:close/>
                    </a:path>
                  </a:pathLst>
                </a:custGeom>
                <a:solidFill>
                  <a:srgbClr val="4B0E6C"/>
                </a:solidFill>
                <a:ln w="28575" cap="flat">
                  <a:noFill/>
                  <a:prstDash val="solid"/>
                  <a:miter/>
                </a:ln>
              </p:spPr>
              <p:txBody>
                <a:bodyPr rtlCol="0" anchor="ctr"/>
                <a:lstStyle/>
                <a:p>
                  <a:endParaRPr lang="zh-CN" altLang="en-US" sz="1100"/>
                </a:p>
              </p:txBody>
            </p:sp>
            <p:sp>
              <p:nvSpPr>
                <p:cNvPr id="64" name="任意多边形: 形状 63">
                  <a:extLst>
                    <a:ext uri="{FF2B5EF4-FFF2-40B4-BE49-F238E27FC236}">
                      <a16:creationId xmlns:a16="http://schemas.microsoft.com/office/drawing/2014/main" id="{2291BAD8-D516-C0FB-134E-BA8C98C615F3}"/>
                    </a:ext>
                  </a:extLst>
                </p:cNvPr>
                <p:cNvSpPr/>
                <p:nvPr/>
              </p:nvSpPr>
              <p:spPr>
                <a:xfrm>
                  <a:off x="6649337" y="1999025"/>
                  <a:ext cx="151664" cy="151626"/>
                </a:xfrm>
                <a:custGeom>
                  <a:avLst/>
                  <a:gdLst>
                    <a:gd name="connsiteX0" fmla="*/ 151665 w 151664"/>
                    <a:gd name="connsiteY0" fmla="*/ 75813 h 151626"/>
                    <a:gd name="connsiteX1" fmla="*/ 75852 w 151664"/>
                    <a:gd name="connsiteY1" fmla="*/ 0 h 151626"/>
                    <a:gd name="connsiteX2" fmla="*/ 0 w 151664"/>
                    <a:gd name="connsiteY2" fmla="*/ 75813 h 151626"/>
                    <a:gd name="connsiteX3" fmla="*/ 75852 w 151664"/>
                    <a:gd name="connsiteY3" fmla="*/ 151626 h 151626"/>
                    <a:gd name="connsiteX4" fmla="*/ 151665 w 151664"/>
                    <a:gd name="connsiteY4" fmla="*/ 75813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64" h="151626">
                      <a:moveTo>
                        <a:pt x="151665" y="75813"/>
                      </a:moveTo>
                      <a:cubicBezTo>
                        <a:pt x="151665" y="34023"/>
                        <a:pt x="117642" y="0"/>
                        <a:pt x="75852" y="0"/>
                      </a:cubicBezTo>
                      <a:cubicBezTo>
                        <a:pt x="34023" y="0"/>
                        <a:pt x="0" y="34023"/>
                        <a:pt x="0" y="75813"/>
                      </a:cubicBezTo>
                      <a:cubicBezTo>
                        <a:pt x="0" y="117642"/>
                        <a:pt x="34023" y="151626"/>
                        <a:pt x="75852" y="151626"/>
                      </a:cubicBezTo>
                      <a:cubicBezTo>
                        <a:pt x="117642" y="151665"/>
                        <a:pt x="151665" y="117642"/>
                        <a:pt x="151665" y="75813"/>
                      </a:cubicBezTo>
                      <a:close/>
                    </a:path>
                  </a:pathLst>
                </a:custGeom>
                <a:solidFill>
                  <a:srgbClr val="4B0E6C"/>
                </a:solidFill>
                <a:ln w="28575" cap="flat">
                  <a:noFill/>
                  <a:prstDash val="solid"/>
                  <a:miter/>
                </a:ln>
              </p:spPr>
              <p:txBody>
                <a:bodyPr rtlCol="0" anchor="ctr"/>
                <a:lstStyle/>
                <a:p>
                  <a:endParaRPr lang="zh-CN" altLang="en-US" sz="1100"/>
                </a:p>
              </p:txBody>
            </p:sp>
            <p:sp>
              <p:nvSpPr>
                <p:cNvPr id="65" name="任意多边形: 形状 64">
                  <a:extLst>
                    <a:ext uri="{FF2B5EF4-FFF2-40B4-BE49-F238E27FC236}">
                      <a16:creationId xmlns:a16="http://schemas.microsoft.com/office/drawing/2014/main" id="{25AB98CF-6AB3-1AAE-27E3-9FD381850D73}"/>
                    </a:ext>
                  </a:extLst>
                </p:cNvPr>
                <p:cNvSpPr/>
                <p:nvPr/>
              </p:nvSpPr>
              <p:spPr>
                <a:xfrm>
                  <a:off x="6346022"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20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7772" y="0"/>
                        <a:pt x="0" y="67777"/>
                        <a:pt x="0" y="151660"/>
                      </a:cubicBezTo>
                      <a:cubicBezTo>
                        <a:pt x="0" y="235280"/>
                        <a:pt x="67777" y="303319"/>
                        <a:pt x="151660" y="303319"/>
                      </a:cubicBezTo>
                      <a:cubicBezTo>
                        <a:pt x="235280" y="303319"/>
                        <a:pt x="303320" y="235275"/>
                        <a:pt x="303320" y="151660"/>
                      </a:cubicBezTo>
                      <a:cubicBezTo>
                        <a:pt x="303320" y="67772"/>
                        <a:pt x="235276" y="0"/>
                        <a:pt x="151660" y="0"/>
                      </a:cubicBezTo>
                      <a:close/>
                    </a:path>
                  </a:pathLst>
                </a:custGeom>
                <a:solidFill>
                  <a:srgbClr val="4B0E6C"/>
                </a:solidFill>
                <a:ln w="28575" cap="flat">
                  <a:noFill/>
                  <a:prstDash val="solid"/>
                  <a:miter/>
                </a:ln>
              </p:spPr>
              <p:txBody>
                <a:bodyPr rtlCol="0" anchor="ctr"/>
                <a:lstStyle/>
                <a:p>
                  <a:endParaRPr lang="zh-CN" altLang="en-US" sz="1100"/>
                </a:p>
              </p:txBody>
            </p:sp>
            <p:sp>
              <p:nvSpPr>
                <p:cNvPr id="66" name="任意多边形: 形状 65">
                  <a:extLst>
                    <a:ext uri="{FF2B5EF4-FFF2-40B4-BE49-F238E27FC236}">
                      <a16:creationId xmlns:a16="http://schemas.microsoft.com/office/drawing/2014/main" id="{0FE3077D-C641-D1E3-E29F-702EDDE185E1}"/>
                    </a:ext>
                  </a:extLst>
                </p:cNvPr>
                <p:cNvSpPr/>
                <p:nvPr/>
              </p:nvSpPr>
              <p:spPr>
                <a:xfrm>
                  <a:off x="5516499" y="2150668"/>
                  <a:ext cx="303319" cy="303319"/>
                </a:xfrm>
                <a:custGeom>
                  <a:avLst/>
                  <a:gdLst>
                    <a:gd name="connsiteX0" fmla="*/ 151660 w 303319"/>
                    <a:gd name="connsiteY0" fmla="*/ 0 h 303319"/>
                    <a:gd name="connsiteX1" fmla="*/ 0 w 303319"/>
                    <a:gd name="connsiteY1" fmla="*/ 151660 h 303319"/>
                    <a:gd name="connsiteX2" fmla="*/ 151660 w 303319"/>
                    <a:gd name="connsiteY2" fmla="*/ 303319 h 303319"/>
                    <a:gd name="connsiteX3" fmla="*/ 303319 w 303319"/>
                    <a:gd name="connsiteY3" fmla="*/ 151660 h 303319"/>
                    <a:gd name="connsiteX4" fmla="*/ 151660 w 303319"/>
                    <a:gd name="connsiteY4" fmla="*/ 0 h 30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19" h="303319">
                      <a:moveTo>
                        <a:pt x="151660" y="0"/>
                      </a:moveTo>
                      <a:cubicBezTo>
                        <a:pt x="68039" y="0"/>
                        <a:pt x="0" y="67777"/>
                        <a:pt x="0" y="151660"/>
                      </a:cubicBezTo>
                      <a:cubicBezTo>
                        <a:pt x="0" y="235280"/>
                        <a:pt x="68044" y="303319"/>
                        <a:pt x="151660" y="303319"/>
                      </a:cubicBezTo>
                      <a:cubicBezTo>
                        <a:pt x="235548" y="303319"/>
                        <a:pt x="303319" y="235275"/>
                        <a:pt x="303319" y="151660"/>
                      </a:cubicBezTo>
                      <a:cubicBezTo>
                        <a:pt x="303319" y="67772"/>
                        <a:pt x="235505" y="0"/>
                        <a:pt x="151660" y="0"/>
                      </a:cubicBezTo>
                      <a:close/>
                    </a:path>
                  </a:pathLst>
                </a:custGeom>
                <a:solidFill>
                  <a:srgbClr val="4B0E6C"/>
                </a:solidFill>
                <a:ln w="28575" cap="flat">
                  <a:noFill/>
                  <a:prstDash val="solid"/>
                  <a:miter/>
                </a:ln>
              </p:spPr>
              <p:txBody>
                <a:bodyPr rtlCol="0" anchor="ctr"/>
                <a:lstStyle/>
                <a:p>
                  <a:endParaRPr lang="zh-CN" altLang="en-US" sz="1100"/>
                </a:p>
              </p:txBody>
            </p:sp>
            <p:sp>
              <p:nvSpPr>
                <p:cNvPr id="67" name="任意多边形: 形状 66">
                  <a:extLst>
                    <a:ext uri="{FF2B5EF4-FFF2-40B4-BE49-F238E27FC236}">
                      <a16:creationId xmlns:a16="http://schemas.microsoft.com/office/drawing/2014/main" id="{D291DEC8-A03C-3F59-FF47-98D77AC6F974}"/>
                    </a:ext>
                  </a:extLst>
                </p:cNvPr>
                <p:cNvSpPr/>
                <p:nvPr/>
              </p:nvSpPr>
              <p:spPr>
                <a:xfrm>
                  <a:off x="5364855" y="1999008"/>
                  <a:ext cx="151626" cy="151626"/>
                </a:xfrm>
                <a:custGeom>
                  <a:avLst/>
                  <a:gdLst>
                    <a:gd name="connsiteX0" fmla="*/ 75813 w 151626"/>
                    <a:gd name="connsiteY0" fmla="*/ 0 h 151626"/>
                    <a:gd name="connsiteX1" fmla="*/ 0 w 151626"/>
                    <a:gd name="connsiteY1" fmla="*/ 75813 h 151626"/>
                    <a:gd name="connsiteX2" fmla="*/ 75813 w 151626"/>
                    <a:gd name="connsiteY2" fmla="*/ 151627 h 151626"/>
                    <a:gd name="connsiteX3" fmla="*/ 151626 w 151626"/>
                    <a:gd name="connsiteY3" fmla="*/ 75813 h 151626"/>
                    <a:gd name="connsiteX4" fmla="*/ 75813 w 151626"/>
                    <a:gd name="connsiteY4" fmla="*/ 0 h 15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26" h="151626">
                      <a:moveTo>
                        <a:pt x="75813" y="0"/>
                      </a:moveTo>
                      <a:cubicBezTo>
                        <a:pt x="34022" y="0"/>
                        <a:pt x="0" y="34023"/>
                        <a:pt x="0" y="75813"/>
                      </a:cubicBezTo>
                      <a:cubicBezTo>
                        <a:pt x="0" y="117642"/>
                        <a:pt x="34022" y="151627"/>
                        <a:pt x="75813" y="151627"/>
                      </a:cubicBezTo>
                      <a:cubicBezTo>
                        <a:pt x="117642" y="151627"/>
                        <a:pt x="151626" y="117604"/>
                        <a:pt x="151626" y="75813"/>
                      </a:cubicBezTo>
                      <a:cubicBezTo>
                        <a:pt x="151665" y="34023"/>
                        <a:pt x="117642" y="0"/>
                        <a:pt x="75813" y="0"/>
                      </a:cubicBezTo>
                      <a:close/>
                    </a:path>
                  </a:pathLst>
                </a:custGeom>
                <a:solidFill>
                  <a:srgbClr val="4B0E6C"/>
                </a:solidFill>
                <a:ln w="28575" cap="flat">
                  <a:noFill/>
                  <a:prstDash val="solid"/>
                  <a:miter/>
                </a:ln>
              </p:spPr>
              <p:txBody>
                <a:bodyPr rtlCol="0" anchor="ctr"/>
                <a:lstStyle/>
                <a:p>
                  <a:endParaRPr lang="zh-CN" altLang="en-US" sz="1100"/>
                </a:p>
              </p:txBody>
            </p:sp>
            <p:sp>
              <p:nvSpPr>
                <p:cNvPr id="68" name="任意多边形: 形状 67">
                  <a:extLst>
                    <a:ext uri="{FF2B5EF4-FFF2-40B4-BE49-F238E27FC236}">
                      <a16:creationId xmlns:a16="http://schemas.microsoft.com/office/drawing/2014/main" id="{95B6E598-8079-16F0-33DB-0B42463251B7}"/>
                    </a:ext>
                  </a:extLst>
                </p:cNvPr>
                <p:cNvSpPr/>
                <p:nvPr/>
              </p:nvSpPr>
              <p:spPr>
                <a:xfrm>
                  <a:off x="5299894" y="2237471"/>
                  <a:ext cx="130118" cy="129850"/>
                </a:xfrm>
                <a:custGeom>
                  <a:avLst/>
                  <a:gdLst>
                    <a:gd name="connsiteX0" fmla="*/ 64944 w 130118"/>
                    <a:gd name="connsiteY0" fmla="*/ 0 h 129850"/>
                    <a:gd name="connsiteX1" fmla="*/ 0 w 130118"/>
                    <a:gd name="connsiteY1" fmla="*/ 64944 h 129850"/>
                    <a:gd name="connsiteX2" fmla="*/ 64944 w 130118"/>
                    <a:gd name="connsiteY2" fmla="*/ 129850 h 129850"/>
                    <a:gd name="connsiteX3" fmla="*/ 130118 w 130118"/>
                    <a:gd name="connsiteY3" fmla="*/ 64944 h 129850"/>
                    <a:gd name="connsiteX4" fmla="*/ 64944 w 130118"/>
                    <a:gd name="connsiteY4" fmla="*/ 0 h 12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18" h="129850">
                      <a:moveTo>
                        <a:pt x="64944" y="0"/>
                      </a:moveTo>
                      <a:cubicBezTo>
                        <a:pt x="29124" y="0"/>
                        <a:pt x="0" y="29086"/>
                        <a:pt x="0" y="64944"/>
                      </a:cubicBezTo>
                      <a:cubicBezTo>
                        <a:pt x="0" y="100765"/>
                        <a:pt x="29086" y="129850"/>
                        <a:pt x="64944" y="129850"/>
                      </a:cubicBezTo>
                      <a:cubicBezTo>
                        <a:pt x="100765" y="129850"/>
                        <a:pt x="130118" y="100765"/>
                        <a:pt x="130118" y="64944"/>
                      </a:cubicBezTo>
                      <a:cubicBezTo>
                        <a:pt x="130118" y="29085"/>
                        <a:pt x="100765" y="0"/>
                        <a:pt x="64944" y="0"/>
                      </a:cubicBezTo>
                      <a:close/>
                    </a:path>
                  </a:pathLst>
                </a:custGeom>
                <a:solidFill>
                  <a:srgbClr val="4B0E6C"/>
                </a:solidFill>
                <a:ln w="28575" cap="flat">
                  <a:noFill/>
                  <a:prstDash val="solid"/>
                  <a:miter/>
                </a:ln>
              </p:spPr>
              <p:txBody>
                <a:bodyPr rtlCol="0" anchor="ctr"/>
                <a:lstStyle/>
                <a:p>
                  <a:endParaRPr lang="zh-CN" altLang="en-US" sz="1100"/>
                </a:p>
              </p:txBody>
            </p:sp>
            <p:sp>
              <p:nvSpPr>
                <p:cNvPr id="69" name="任意多边形: 形状 68">
                  <a:extLst>
                    <a:ext uri="{FF2B5EF4-FFF2-40B4-BE49-F238E27FC236}">
                      <a16:creationId xmlns:a16="http://schemas.microsoft.com/office/drawing/2014/main" id="{E148C0F1-2A6B-CF51-722B-CAB1916FDEDA}"/>
                    </a:ext>
                  </a:extLst>
                </p:cNvPr>
                <p:cNvSpPr/>
                <p:nvPr/>
              </p:nvSpPr>
              <p:spPr>
                <a:xfrm>
                  <a:off x="4141819" y="600583"/>
                  <a:ext cx="3908133" cy="4285274"/>
                </a:xfrm>
                <a:custGeom>
                  <a:avLst/>
                  <a:gdLst>
                    <a:gd name="connsiteX0" fmla="*/ 3505460 w 3908133"/>
                    <a:gd name="connsiteY0" fmla="*/ 1370405 h 4285274"/>
                    <a:gd name="connsiteX1" fmla="*/ 3514798 w 3908133"/>
                    <a:gd name="connsiteY1" fmla="*/ 1359231 h 4285274"/>
                    <a:gd name="connsiteX2" fmla="*/ 3696310 w 3908133"/>
                    <a:gd name="connsiteY2" fmla="*/ 1465432 h 4285274"/>
                    <a:gd name="connsiteX3" fmla="*/ 3681002 w 3908133"/>
                    <a:gd name="connsiteY3" fmla="*/ 1422340 h 4285274"/>
                    <a:gd name="connsiteX4" fmla="*/ 3287314 w 3908133"/>
                    <a:gd name="connsiteY4" fmla="*/ 1047864 h 4285274"/>
                    <a:gd name="connsiteX5" fmla="*/ 3288615 w 3908133"/>
                    <a:gd name="connsiteY5" fmla="*/ 1044764 h 4285274"/>
                    <a:gd name="connsiteX6" fmla="*/ 3599978 w 3908133"/>
                    <a:gd name="connsiteY6" fmla="*/ 1025553 h 4285274"/>
                    <a:gd name="connsiteX7" fmla="*/ 3189644 w 3908133"/>
                    <a:gd name="connsiteY7" fmla="*/ 743277 h 4285274"/>
                    <a:gd name="connsiteX8" fmla="*/ 3191711 w 3908133"/>
                    <a:gd name="connsiteY8" fmla="*/ 737307 h 4285274"/>
                    <a:gd name="connsiteX9" fmla="*/ 3380501 w 3908133"/>
                    <a:gd name="connsiteY9" fmla="*/ 673664 h 4285274"/>
                    <a:gd name="connsiteX10" fmla="*/ 3176368 w 3908133"/>
                    <a:gd name="connsiteY10" fmla="*/ 580438 h 4285274"/>
                    <a:gd name="connsiteX11" fmla="*/ 3184405 w 3908133"/>
                    <a:gd name="connsiteY11" fmla="*/ 579405 h 4285274"/>
                    <a:gd name="connsiteX12" fmla="*/ 3308819 w 3908133"/>
                    <a:gd name="connsiteY12" fmla="*/ 507993 h 4285274"/>
                    <a:gd name="connsiteX13" fmla="*/ 3312187 w 3908133"/>
                    <a:gd name="connsiteY13" fmla="*/ 391387 h 4285274"/>
                    <a:gd name="connsiteX14" fmla="*/ 3299979 w 3908133"/>
                    <a:gd name="connsiteY14" fmla="*/ 336316 h 4285274"/>
                    <a:gd name="connsiteX15" fmla="*/ 3178435 w 3908133"/>
                    <a:gd name="connsiteY15" fmla="*/ 0 h 4285274"/>
                    <a:gd name="connsiteX16" fmla="*/ 3162324 w 3908133"/>
                    <a:gd name="connsiteY16" fmla="*/ 326715 h 4285274"/>
                    <a:gd name="connsiteX17" fmla="*/ 2813300 w 3908133"/>
                    <a:gd name="connsiteY17" fmla="*/ 360738 h 4285274"/>
                    <a:gd name="connsiteX18" fmla="*/ 2841620 w 3908133"/>
                    <a:gd name="connsiteY18" fmla="*/ 316574 h 4285274"/>
                    <a:gd name="connsiteX19" fmla="*/ 2346639 w 3908133"/>
                    <a:gd name="connsiteY19" fmla="*/ 398625 h 4285274"/>
                    <a:gd name="connsiteX20" fmla="*/ 2342238 w 3908133"/>
                    <a:gd name="connsiteY20" fmla="*/ 390818 h 4285274"/>
                    <a:gd name="connsiteX21" fmla="*/ 2426126 w 3908133"/>
                    <a:gd name="connsiteY21" fmla="*/ 147232 h 4285274"/>
                    <a:gd name="connsiteX22" fmla="*/ 2108748 w 3908133"/>
                    <a:gd name="connsiteY22" fmla="*/ 394188 h 4285274"/>
                    <a:gd name="connsiteX23" fmla="*/ 2105648 w 3908133"/>
                    <a:gd name="connsiteY23" fmla="*/ 115273 h 4285274"/>
                    <a:gd name="connsiteX24" fmla="*/ 1983066 w 3908133"/>
                    <a:gd name="connsiteY24" fmla="*/ 272909 h 4285274"/>
                    <a:gd name="connsiteX25" fmla="*/ 1955779 w 3908133"/>
                    <a:gd name="connsiteY25" fmla="*/ 278344 h 4285274"/>
                    <a:gd name="connsiteX26" fmla="*/ 1819961 w 3908133"/>
                    <a:gd name="connsiteY26" fmla="*/ 143829 h 4285274"/>
                    <a:gd name="connsiteX27" fmla="*/ 1777902 w 3908133"/>
                    <a:gd name="connsiteY27" fmla="*/ 241495 h 4285274"/>
                    <a:gd name="connsiteX28" fmla="*/ 1763359 w 3908133"/>
                    <a:gd name="connsiteY28" fmla="*/ 252402 h 4285274"/>
                    <a:gd name="connsiteX29" fmla="*/ 1521301 w 3908133"/>
                    <a:gd name="connsiteY29" fmla="*/ 147239 h 4285274"/>
                    <a:gd name="connsiteX30" fmla="*/ 1605687 w 3908133"/>
                    <a:gd name="connsiteY30" fmla="*/ 389797 h 4285274"/>
                    <a:gd name="connsiteX31" fmla="*/ 1600482 w 3908133"/>
                    <a:gd name="connsiteY31" fmla="*/ 398637 h 4285274"/>
                    <a:gd name="connsiteX32" fmla="*/ 1105766 w 3908133"/>
                    <a:gd name="connsiteY32" fmla="*/ 316586 h 4285274"/>
                    <a:gd name="connsiteX33" fmla="*/ 1132784 w 3908133"/>
                    <a:gd name="connsiteY33" fmla="*/ 358913 h 4285274"/>
                    <a:gd name="connsiteX34" fmla="*/ 745572 w 3908133"/>
                    <a:gd name="connsiteY34" fmla="*/ 326727 h 4285274"/>
                    <a:gd name="connsiteX35" fmla="*/ 729460 w 3908133"/>
                    <a:gd name="connsiteY35" fmla="*/ 12 h 4285274"/>
                    <a:gd name="connsiteX36" fmla="*/ 607917 w 3908133"/>
                    <a:gd name="connsiteY36" fmla="*/ 336329 h 4285274"/>
                    <a:gd name="connsiteX37" fmla="*/ 595709 w 3908133"/>
                    <a:gd name="connsiteY37" fmla="*/ 391399 h 4285274"/>
                    <a:gd name="connsiteX38" fmla="*/ 599076 w 3908133"/>
                    <a:gd name="connsiteY38" fmla="*/ 508005 h 4285274"/>
                    <a:gd name="connsiteX39" fmla="*/ 723451 w 3908133"/>
                    <a:gd name="connsiteY39" fmla="*/ 579417 h 4285274"/>
                    <a:gd name="connsiteX40" fmla="*/ 750738 w 3908133"/>
                    <a:gd name="connsiteY40" fmla="*/ 583053 h 4285274"/>
                    <a:gd name="connsiteX41" fmla="*/ 566885 w 3908133"/>
                    <a:gd name="connsiteY41" fmla="*/ 673676 h 4285274"/>
                    <a:gd name="connsiteX42" fmla="*/ 755676 w 3908133"/>
                    <a:gd name="connsiteY42" fmla="*/ 737320 h 4285274"/>
                    <a:gd name="connsiteX43" fmla="*/ 757513 w 3908133"/>
                    <a:gd name="connsiteY43" fmla="*/ 743290 h 4285274"/>
                    <a:gd name="connsiteX44" fmla="*/ 347179 w 3908133"/>
                    <a:gd name="connsiteY44" fmla="*/ 1025565 h 4285274"/>
                    <a:gd name="connsiteX45" fmla="*/ 658816 w 3908133"/>
                    <a:gd name="connsiteY45" fmla="*/ 1044776 h 4285274"/>
                    <a:gd name="connsiteX46" fmla="*/ 659850 w 3908133"/>
                    <a:gd name="connsiteY46" fmla="*/ 1047876 h 4285274"/>
                    <a:gd name="connsiteX47" fmla="*/ 266161 w 3908133"/>
                    <a:gd name="connsiteY47" fmla="*/ 1422352 h 4285274"/>
                    <a:gd name="connsiteX48" fmla="*/ 251082 w 3908133"/>
                    <a:gd name="connsiteY48" fmla="*/ 1465444 h 4285274"/>
                    <a:gd name="connsiteX49" fmla="*/ 432594 w 3908133"/>
                    <a:gd name="connsiteY49" fmla="*/ 1359243 h 4285274"/>
                    <a:gd name="connsiteX50" fmla="*/ 439865 w 3908133"/>
                    <a:gd name="connsiteY50" fmla="*/ 1368849 h 4285274"/>
                    <a:gd name="connsiteX51" fmla="*/ 14993 w 3908133"/>
                    <a:gd name="connsiteY51" fmla="*/ 2199353 h 4285274"/>
                    <a:gd name="connsiteX52" fmla="*/ 183533 w 3908133"/>
                    <a:gd name="connsiteY52" fmla="*/ 2164565 h 4285274"/>
                    <a:gd name="connsiteX53" fmla="*/ 202744 w 3908133"/>
                    <a:gd name="connsiteY53" fmla="*/ 2173405 h 4285274"/>
                    <a:gd name="connsiteX54" fmla="*/ 326629 w 3908133"/>
                    <a:gd name="connsiteY54" fmla="*/ 2803176 h 4285274"/>
                    <a:gd name="connsiteX55" fmla="*/ 417789 w 3908133"/>
                    <a:gd name="connsiteY55" fmla="*/ 2764485 h 4285274"/>
                    <a:gd name="connsiteX56" fmla="*/ 422190 w 3908133"/>
                    <a:gd name="connsiteY56" fmla="*/ 2762418 h 4285274"/>
                    <a:gd name="connsiteX57" fmla="*/ 761612 w 3908133"/>
                    <a:gd name="connsiteY57" fmla="*/ 3121317 h 4285274"/>
                    <a:gd name="connsiteX58" fmla="*/ 772519 w 3908133"/>
                    <a:gd name="connsiteY58" fmla="*/ 2978230 h 4285274"/>
                    <a:gd name="connsiteX59" fmla="*/ 774317 w 3908133"/>
                    <a:gd name="connsiteY59" fmla="*/ 2976661 h 4285274"/>
                    <a:gd name="connsiteX60" fmla="*/ 1209565 w 3908133"/>
                    <a:gd name="connsiteY60" fmla="*/ 3231690 h 4285274"/>
                    <a:gd name="connsiteX61" fmla="*/ 1253958 w 3908133"/>
                    <a:gd name="connsiteY61" fmla="*/ 3228322 h 4285274"/>
                    <a:gd name="connsiteX62" fmla="*/ 1253958 w 3908133"/>
                    <a:gd name="connsiteY62" fmla="*/ 4068966 h 4285274"/>
                    <a:gd name="connsiteX63" fmla="*/ 1122804 w 3908133"/>
                    <a:gd name="connsiteY63" fmla="*/ 4052855 h 4285274"/>
                    <a:gd name="connsiteX64" fmla="*/ 756636 w 3908133"/>
                    <a:gd name="connsiteY64" fmla="*/ 4285272 h 4285274"/>
                    <a:gd name="connsiteX65" fmla="*/ 1488972 w 3908133"/>
                    <a:gd name="connsiteY65" fmla="*/ 4285272 h 4285274"/>
                    <a:gd name="connsiteX66" fmla="*/ 1357818 w 3908133"/>
                    <a:gd name="connsiteY66" fmla="*/ 4109727 h 4285274"/>
                    <a:gd name="connsiteX67" fmla="*/ 1358009 w 3908133"/>
                    <a:gd name="connsiteY67" fmla="*/ 3247000 h 4285274"/>
                    <a:gd name="connsiteX68" fmla="*/ 1625246 w 3908133"/>
                    <a:gd name="connsiteY68" fmla="*/ 3374520 h 4285274"/>
                    <a:gd name="connsiteX69" fmla="*/ 1643960 w 3908133"/>
                    <a:gd name="connsiteY69" fmla="*/ 3368818 h 4285274"/>
                    <a:gd name="connsiteX70" fmla="*/ 1669142 w 3908133"/>
                    <a:gd name="connsiteY70" fmla="*/ 3368052 h 4285274"/>
                    <a:gd name="connsiteX71" fmla="*/ 1807027 w 3908133"/>
                    <a:gd name="connsiteY71" fmla="*/ 3497904 h 4285274"/>
                    <a:gd name="connsiteX72" fmla="*/ 1849353 w 3908133"/>
                    <a:gd name="connsiteY72" fmla="*/ 3332734 h 4285274"/>
                    <a:gd name="connsiteX73" fmla="*/ 1870134 w 3908133"/>
                    <a:gd name="connsiteY73" fmla="*/ 3324161 h 4285274"/>
                    <a:gd name="connsiteX74" fmla="*/ 1894818 w 3908133"/>
                    <a:gd name="connsiteY74" fmla="*/ 3345707 h 4285274"/>
                    <a:gd name="connsiteX75" fmla="*/ 1931940 w 3908133"/>
                    <a:gd name="connsiteY75" fmla="*/ 3381796 h 4285274"/>
                    <a:gd name="connsiteX76" fmla="*/ 1952721 w 3908133"/>
                    <a:gd name="connsiteY76" fmla="*/ 3394004 h 4285274"/>
                    <a:gd name="connsiteX77" fmla="*/ 1994550 w 3908133"/>
                    <a:gd name="connsiteY77" fmla="*/ 3394004 h 4285274"/>
                    <a:gd name="connsiteX78" fmla="*/ 2052453 w 3908133"/>
                    <a:gd name="connsiteY78" fmla="*/ 3345707 h 4285274"/>
                    <a:gd name="connsiteX79" fmla="*/ 2077137 w 3908133"/>
                    <a:gd name="connsiteY79" fmla="*/ 3324161 h 4285274"/>
                    <a:gd name="connsiteX80" fmla="*/ 2098185 w 3908133"/>
                    <a:gd name="connsiteY80" fmla="*/ 3332734 h 4285274"/>
                    <a:gd name="connsiteX81" fmla="*/ 2140512 w 3908133"/>
                    <a:gd name="connsiteY81" fmla="*/ 3497904 h 4285274"/>
                    <a:gd name="connsiteX82" fmla="*/ 2278397 w 3908133"/>
                    <a:gd name="connsiteY82" fmla="*/ 3368052 h 4285274"/>
                    <a:gd name="connsiteX83" fmla="*/ 2303578 w 3908133"/>
                    <a:gd name="connsiteY83" fmla="*/ 3368818 h 4285274"/>
                    <a:gd name="connsiteX84" fmla="*/ 2322254 w 3908133"/>
                    <a:gd name="connsiteY84" fmla="*/ 3374520 h 4285274"/>
                    <a:gd name="connsiteX85" fmla="*/ 2498063 w 3908133"/>
                    <a:gd name="connsiteY85" fmla="*/ 3302572 h 4285274"/>
                    <a:gd name="connsiteX86" fmla="*/ 2498063 w 3908133"/>
                    <a:gd name="connsiteY86" fmla="*/ 4109729 h 4285274"/>
                    <a:gd name="connsiteX87" fmla="*/ 2366909 w 3908133"/>
                    <a:gd name="connsiteY87" fmla="*/ 4285274 h 4285274"/>
                    <a:gd name="connsiteX88" fmla="*/ 3099246 w 3908133"/>
                    <a:gd name="connsiteY88" fmla="*/ 4285274 h 4285274"/>
                    <a:gd name="connsiteX89" fmla="*/ 2733077 w 3908133"/>
                    <a:gd name="connsiteY89" fmla="*/ 4052857 h 4285274"/>
                    <a:gd name="connsiteX90" fmla="*/ 2601923 w 3908133"/>
                    <a:gd name="connsiteY90" fmla="*/ 4068968 h 4285274"/>
                    <a:gd name="connsiteX91" fmla="*/ 2601961 w 3908133"/>
                    <a:gd name="connsiteY91" fmla="*/ 3238964 h 4285274"/>
                    <a:gd name="connsiteX92" fmla="*/ 2684548 w 3908133"/>
                    <a:gd name="connsiteY92" fmla="*/ 3184696 h 4285274"/>
                    <a:gd name="connsiteX93" fmla="*/ 2689217 w 3908133"/>
                    <a:gd name="connsiteY93" fmla="*/ 3189901 h 4285274"/>
                    <a:gd name="connsiteX94" fmla="*/ 2737782 w 3908133"/>
                    <a:gd name="connsiteY94" fmla="*/ 3231730 h 4285274"/>
                    <a:gd name="connsiteX95" fmla="*/ 3173029 w 3908133"/>
                    <a:gd name="connsiteY95" fmla="*/ 2976701 h 4285274"/>
                    <a:gd name="connsiteX96" fmla="*/ 3174599 w 3908133"/>
                    <a:gd name="connsiteY96" fmla="*/ 2978270 h 4285274"/>
                    <a:gd name="connsiteX97" fmla="*/ 3185773 w 3908133"/>
                    <a:gd name="connsiteY97" fmla="*/ 3121357 h 4285274"/>
                    <a:gd name="connsiteX98" fmla="*/ 3525195 w 3908133"/>
                    <a:gd name="connsiteY98" fmla="*/ 2762458 h 4285274"/>
                    <a:gd name="connsiteX99" fmla="*/ 3529596 w 3908133"/>
                    <a:gd name="connsiteY99" fmla="*/ 2764525 h 4285274"/>
                    <a:gd name="connsiteX100" fmla="*/ 3620756 w 3908133"/>
                    <a:gd name="connsiteY100" fmla="*/ 2803216 h 4285274"/>
                    <a:gd name="connsiteX101" fmla="*/ 3723587 w 3908133"/>
                    <a:gd name="connsiteY101" fmla="*/ 2153959 h 4285274"/>
                    <a:gd name="connsiteX102" fmla="*/ 3734494 w 3908133"/>
                    <a:gd name="connsiteY102" fmla="*/ 2150859 h 4285274"/>
                    <a:gd name="connsiteX103" fmla="*/ 3892130 w 3908133"/>
                    <a:gd name="connsiteY103" fmla="*/ 2285648 h 4285274"/>
                    <a:gd name="connsiteX104" fmla="*/ 3505446 w 3908133"/>
                    <a:gd name="connsiteY104" fmla="*/ 1370419 h 4285274"/>
                    <a:gd name="connsiteX105" fmla="*/ 1941053 w 3908133"/>
                    <a:gd name="connsiteY105" fmla="*/ 2805785 h 4285274"/>
                    <a:gd name="connsiteX106" fmla="*/ 1270526 w 3908133"/>
                    <a:gd name="connsiteY106" fmla="*/ 2487152 h 4285274"/>
                    <a:gd name="connsiteX107" fmla="*/ 1941053 w 3908133"/>
                    <a:gd name="connsiteY107" fmla="*/ 2675943 h 4285274"/>
                    <a:gd name="connsiteX108" fmla="*/ 2611579 w 3908133"/>
                    <a:gd name="connsiteY108" fmla="*/ 2487152 h 4285274"/>
                    <a:gd name="connsiteX109" fmla="*/ 1941053 w 3908133"/>
                    <a:gd name="connsiteY109" fmla="*/ 2805785 h 4285274"/>
                    <a:gd name="connsiteX110" fmla="*/ 2366690 w 3908133"/>
                    <a:gd name="connsiteY110" fmla="*/ 2178346 h 4285274"/>
                    <a:gd name="connsiteX111" fmla="*/ 1941053 w 3908133"/>
                    <a:gd name="connsiteY111" fmla="*/ 1901499 h 4285274"/>
                    <a:gd name="connsiteX112" fmla="*/ 1515416 w 3908133"/>
                    <a:gd name="connsiteY112" fmla="*/ 2178346 h 4285274"/>
                    <a:gd name="connsiteX113" fmla="*/ 1049787 w 3908133"/>
                    <a:gd name="connsiteY113" fmla="*/ 1712718 h 4285274"/>
                    <a:gd name="connsiteX114" fmla="*/ 1515416 w 3908133"/>
                    <a:gd name="connsiteY114" fmla="*/ 1246814 h 4285274"/>
                    <a:gd name="connsiteX115" fmla="*/ 1941053 w 3908133"/>
                    <a:gd name="connsiteY115" fmla="*/ 1523927 h 4285274"/>
                    <a:gd name="connsiteX116" fmla="*/ 2366690 w 3908133"/>
                    <a:gd name="connsiteY116" fmla="*/ 1246814 h 4285274"/>
                    <a:gd name="connsiteX117" fmla="*/ 2832318 w 3908133"/>
                    <a:gd name="connsiteY117" fmla="*/ 1712718 h 4285274"/>
                    <a:gd name="connsiteX118" fmla="*/ 2366690 w 3908133"/>
                    <a:gd name="connsiteY118" fmla="*/ 2178346 h 428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08133" h="4285274">
                      <a:moveTo>
                        <a:pt x="3505460" y="1370405"/>
                      </a:moveTo>
                      <a:cubicBezTo>
                        <a:pt x="3497424" y="1358733"/>
                        <a:pt x="3501557" y="1353528"/>
                        <a:pt x="3514798" y="1359231"/>
                      </a:cubicBezTo>
                      <a:lnTo>
                        <a:pt x="3696310" y="1465432"/>
                      </a:lnTo>
                      <a:cubicBezTo>
                        <a:pt x="3698377" y="1451387"/>
                        <a:pt x="3691641" y="1431907"/>
                        <a:pt x="3681002" y="1422340"/>
                      </a:cubicBezTo>
                      <a:lnTo>
                        <a:pt x="3287314" y="1047864"/>
                      </a:lnTo>
                      <a:cubicBezTo>
                        <a:pt x="3274340" y="1042162"/>
                        <a:pt x="3274838" y="1040592"/>
                        <a:pt x="3288615" y="1044764"/>
                      </a:cubicBezTo>
                      <a:cubicBezTo>
                        <a:pt x="3288615" y="1044764"/>
                        <a:pt x="3664384" y="1155403"/>
                        <a:pt x="3599978" y="1025553"/>
                      </a:cubicBezTo>
                      <a:cubicBezTo>
                        <a:pt x="3543873" y="912582"/>
                        <a:pt x="3189644" y="743277"/>
                        <a:pt x="3189644" y="743277"/>
                      </a:cubicBezTo>
                      <a:cubicBezTo>
                        <a:pt x="3176671" y="737307"/>
                        <a:pt x="3177703" y="734437"/>
                        <a:pt x="3191711" y="737307"/>
                      </a:cubicBezTo>
                      <a:cubicBezTo>
                        <a:pt x="3191711" y="737307"/>
                        <a:pt x="3390906" y="776763"/>
                        <a:pt x="3380501" y="673664"/>
                      </a:cubicBezTo>
                      <a:cubicBezTo>
                        <a:pt x="3375067" y="618364"/>
                        <a:pt x="3281570" y="592378"/>
                        <a:pt x="3176368" y="580438"/>
                      </a:cubicBezTo>
                      <a:cubicBezTo>
                        <a:pt x="3179238" y="580170"/>
                        <a:pt x="3181841" y="579673"/>
                        <a:pt x="3184405" y="579405"/>
                      </a:cubicBezTo>
                      <a:cubicBezTo>
                        <a:pt x="3241275" y="573167"/>
                        <a:pt x="3289842" y="564862"/>
                        <a:pt x="3308819" y="507993"/>
                      </a:cubicBezTo>
                      <a:cubicBezTo>
                        <a:pt x="3320760" y="472669"/>
                        <a:pt x="3318961" y="430878"/>
                        <a:pt x="3312187" y="391387"/>
                      </a:cubicBezTo>
                      <a:cubicBezTo>
                        <a:pt x="3308819" y="372176"/>
                        <a:pt x="3304647" y="353461"/>
                        <a:pt x="3299979" y="336316"/>
                      </a:cubicBezTo>
                      <a:cubicBezTo>
                        <a:pt x="3269592" y="221278"/>
                        <a:pt x="3230136" y="107533"/>
                        <a:pt x="3178435" y="0"/>
                      </a:cubicBezTo>
                      <a:cubicBezTo>
                        <a:pt x="3195580" y="35591"/>
                        <a:pt x="3184137" y="266708"/>
                        <a:pt x="3162324" y="326715"/>
                      </a:cubicBezTo>
                      <a:cubicBezTo>
                        <a:pt x="3145179" y="373978"/>
                        <a:pt x="2967302" y="367741"/>
                        <a:pt x="2813300" y="360738"/>
                      </a:cubicBezTo>
                      <a:cubicBezTo>
                        <a:pt x="2822638" y="347764"/>
                        <a:pt x="2832244" y="333451"/>
                        <a:pt x="2841620" y="316574"/>
                      </a:cubicBezTo>
                      <a:cubicBezTo>
                        <a:pt x="2906564" y="199694"/>
                        <a:pt x="2346639" y="398625"/>
                        <a:pt x="2346639" y="398625"/>
                      </a:cubicBezTo>
                      <a:cubicBezTo>
                        <a:pt x="2333130" y="403294"/>
                        <a:pt x="2331331" y="399926"/>
                        <a:pt x="2342238" y="390818"/>
                      </a:cubicBezTo>
                      <a:cubicBezTo>
                        <a:pt x="2342238" y="390818"/>
                        <a:pt x="2685824" y="108768"/>
                        <a:pt x="2426126" y="147232"/>
                      </a:cubicBezTo>
                      <a:cubicBezTo>
                        <a:pt x="2198117" y="180986"/>
                        <a:pt x="2123561" y="352893"/>
                        <a:pt x="2108748" y="394188"/>
                      </a:cubicBezTo>
                      <a:cubicBezTo>
                        <a:pt x="2125625" y="338084"/>
                        <a:pt x="2211314" y="44626"/>
                        <a:pt x="2105648" y="115273"/>
                      </a:cubicBezTo>
                      <a:cubicBezTo>
                        <a:pt x="2021760" y="171109"/>
                        <a:pt x="1983066" y="272909"/>
                        <a:pt x="1983066" y="272909"/>
                      </a:cubicBezTo>
                      <a:cubicBezTo>
                        <a:pt x="1977861" y="286151"/>
                        <a:pt x="1965653" y="288753"/>
                        <a:pt x="1955779" y="278344"/>
                      </a:cubicBezTo>
                      <a:cubicBezTo>
                        <a:pt x="1955779" y="278344"/>
                        <a:pt x="1852948" y="171339"/>
                        <a:pt x="1819961" y="143829"/>
                      </a:cubicBezTo>
                      <a:cubicBezTo>
                        <a:pt x="1728266" y="67212"/>
                        <a:pt x="1777902" y="241495"/>
                        <a:pt x="1777902" y="241495"/>
                      </a:cubicBezTo>
                      <a:cubicBezTo>
                        <a:pt x="1781806" y="255272"/>
                        <a:pt x="1775300" y="260170"/>
                        <a:pt x="1763359" y="252402"/>
                      </a:cubicBezTo>
                      <a:cubicBezTo>
                        <a:pt x="1763359" y="252402"/>
                        <a:pt x="1647283" y="177086"/>
                        <a:pt x="1521301" y="147239"/>
                      </a:cubicBezTo>
                      <a:cubicBezTo>
                        <a:pt x="1265772" y="86734"/>
                        <a:pt x="1605687" y="389797"/>
                        <a:pt x="1605687" y="389797"/>
                      </a:cubicBezTo>
                      <a:cubicBezTo>
                        <a:pt x="1616325" y="399403"/>
                        <a:pt x="1613991" y="403306"/>
                        <a:pt x="1600482" y="398637"/>
                      </a:cubicBezTo>
                      <a:cubicBezTo>
                        <a:pt x="1600482" y="398637"/>
                        <a:pt x="1040820" y="199706"/>
                        <a:pt x="1105766" y="316586"/>
                      </a:cubicBezTo>
                      <a:cubicBezTo>
                        <a:pt x="1114606" y="332698"/>
                        <a:pt x="1123676" y="346437"/>
                        <a:pt x="1132784" y="358913"/>
                      </a:cubicBezTo>
                      <a:cubicBezTo>
                        <a:pt x="971513" y="366452"/>
                        <a:pt x="764010" y="377857"/>
                        <a:pt x="745572" y="326727"/>
                      </a:cubicBezTo>
                      <a:cubicBezTo>
                        <a:pt x="723757" y="266720"/>
                        <a:pt x="712315" y="35605"/>
                        <a:pt x="729460" y="12"/>
                      </a:cubicBezTo>
                      <a:cubicBezTo>
                        <a:pt x="678025" y="107516"/>
                        <a:pt x="638569" y="221291"/>
                        <a:pt x="607917" y="336329"/>
                      </a:cubicBezTo>
                      <a:cubicBezTo>
                        <a:pt x="603516" y="353474"/>
                        <a:pt x="599076" y="372149"/>
                        <a:pt x="595709" y="391399"/>
                      </a:cubicBezTo>
                      <a:cubicBezTo>
                        <a:pt x="588973" y="430855"/>
                        <a:pt x="587136" y="472685"/>
                        <a:pt x="599076" y="508005"/>
                      </a:cubicBezTo>
                      <a:cubicBezTo>
                        <a:pt x="618288" y="564874"/>
                        <a:pt x="666584" y="573178"/>
                        <a:pt x="723451" y="579417"/>
                      </a:cubicBezTo>
                      <a:cubicBezTo>
                        <a:pt x="732559" y="580451"/>
                        <a:pt x="741630" y="581752"/>
                        <a:pt x="750738" y="583053"/>
                      </a:cubicBezTo>
                      <a:cubicBezTo>
                        <a:pt x="654144" y="595797"/>
                        <a:pt x="572058" y="622012"/>
                        <a:pt x="566885" y="673676"/>
                      </a:cubicBezTo>
                      <a:cubicBezTo>
                        <a:pt x="556514" y="776772"/>
                        <a:pt x="755676" y="737320"/>
                        <a:pt x="755676" y="737320"/>
                      </a:cubicBezTo>
                      <a:cubicBezTo>
                        <a:pt x="769452" y="734449"/>
                        <a:pt x="770486" y="737320"/>
                        <a:pt x="757513" y="743290"/>
                      </a:cubicBezTo>
                      <a:cubicBezTo>
                        <a:pt x="757513" y="743290"/>
                        <a:pt x="403287" y="912594"/>
                        <a:pt x="347179" y="1025565"/>
                      </a:cubicBezTo>
                      <a:cubicBezTo>
                        <a:pt x="282771" y="1155417"/>
                        <a:pt x="658816" y="1044776"/>
                        <a:pt x="658816" y="1044776"/>
                      </a:cubicBezTo>
                      <a:cubicBezTo>
                        <a:pt x="672326" y="1040605"/>
                        <a:pt x="673091" y="1042174"/>
                        <a:pt x="659850" y="1047876"/>
                      </a:cubicBezTo>
                      <a:lnTo>
                        <a:pt x="266161" y="1422352"/>
                      </a:lnTo>
                      <a:cubicBezTo>
                        <a:pt x="255752" y="1431958"/>
                        <a:pt x="248749" y="1451438"/>
                        <a:pt x="251082" y="1465444"/>
                      </a:cubicBezTo>
                      <a:lnTo>
                        <a:pt x="432594" y="1359243"/>
                      </a:lnTo>
                      <a:cubicBezTo>
                        <a:pt x="445567" y="1353541"/>
                        <a:pt x="448974" y="1357942"/>
                        <a:pt x="439865" y="1368849"/>
                      </a:cubicBezTo>
                      <a:cubicBezTo>
                        <a:pt x="439865" y="1368849"/>
                        <a:pt x="-95382" y="2017567"/>
                        <a:pt x="14993" y="2199353"/>
                      </a:cubicBezTo>
                      <a:cubicBezTo>
                        <a:pt x="59385" y="2272602"/>
                        <a:pt x="183533" y="2164565"/>
                        <a:pt x="183533" y="2164565"/>
                      </a:cubicBezTo>
                      <a:cubicBezTo>
                        <a:pt x="194440" y="2155227"/>
                        <a:pt x="203013" y="2159131"/>
                        <a:pt x="202744" y="2173405"/>
                      </a:cubicBezTo>
                      <a:cubicBezTo>
                        <a:pt x="202744" y="2173405"/>
                        <a:pt x="193406" y="2707614"/>
                        <a:pt x="326629" y="2803176"/>
                      </a:cubicBezTo>
                      <a:cubicBezTo>
                        <a:pt x="468423" y="2905242"/>
                        <a:pt x="417789" y="2764485"/>
                        <a:pt x="417789" y="2764485"/>
                      </a:cubicBezTo>
                      <a:cubicBezTo>
                        <a:pt x="412852" y="2750976"/>
                        <a:pt x="414918" y="2749942"/>
                        <a:pt x="422190" y="2762418"/>
                      </a:cubicBezTo>
                      <a:cubicBezTo>
                        <a:pt x="422190" y="2762418"/>
                        <a:pt x="597509" y="3058743"/>
                        <a:pt x="761612" y="3121317"/>
                      </a:cubicBezTo>
                      <a:cubicBezTo>
                        <a:pt x="982351" y="3205703"/>
                        <a:pt x="772519" y="2978230"/>
                        <a:pt x="772519" y="2978230"/>
                      </a:cubicBezTo>
                      <a:cubicBezTo>
                        <a:pt x="762913" y="2967591"/>
                        <a:pt x="763678" y="2967055"/>
                        <a:pt x="774317" y="2976661"/>
                      </a:cubicBezTo>
                      <a:cubicBezTo>
                        <a:pt x="774317" y="2976661"/>
                        <a:pt x="1040751" y="3218679"/>
                        <a:pt x="1209565" y="3231690"/>
                      </a:cubicBezTo>
                      <a:cubicBezTo>
                        <a:pt x="1231111" y="3233527"/>
                        <a:pt x="1245156" y="3231690"/>
                        <a:pt x="1253958" y="3228322"/>
                      </a:cubicBezTo>
                      <a:lnTo>
                        <a:pt x="1253958" y="4068966"/>
                      </a:lnTo>
                      <a:cubicBezTo>
                        <a:pt x="1213200" y="4058824"/>
                        <a:pt x="1169036" y="4052855"/>
                        <a:pt x="1122804" y="4052855"/>
                      </a:cubicBezTo>
                      <a:cubicBezTo>
                        <a:pt x="925440" y="4052855"/>
                        <a:pt x="764944" y="4155950"/>
                        <a:pt x="756636" y="4285272"/>
                      </a:cubicBezTo>
                      <a:lnTo>
                        <a:pt x="1488972" y="4285272"/>
                      </a:lnTo>
                      <a:cubicBezTo>
                        <a:pt x="1484303" y="4214894"/>
                        <a:pt x="1434169" y="4152051"/>
                        <a:pt x="1357818" y="4109727"/>
                      </a:cubicBezTo>
                      <a:lnTo>
                        <a:pt x="1358009" y="3247000"/>
                      </a:lnTo>
                      <a:cubicBezTo>
                        <a:pt x="1452039" y="3306740"/>
                        <a:pt x="1587595" y="3386188"/>
                        <a:pt x="1625246" y="3374520"/>
                      </a:cubicBezTo>
                      <a:lnTo>
                        <a:pt x="1643960" y="3368818"/>
                      </a:lnTo>
                      <a:cubicBezTo>
                        <a:pt x="1650466" y="3356342"/>
                        <a:pt x="1661603" y="3355844"/>
                        <a:pt x="1669142" y="3368052"/>
                      </a:cubicBezTo>
                      <a:cubicBezTo>
                        <a:pt x="1669142" y="3368052"/>
                        <a:pt x="1768602" y="3532458"/>
                        <a:pt x="1807027" y="3497904"/>
                      </a:cubicBezTo>
                      <a:cubicBezTo>
                        <a:pt x="1841049" y="3467250"/>
                        <a:pt x="1849353" y="3332734"/>
                        <a:pt x="1849353" y="3332734"/>
                      </a:cubicBezTo>
                      <a:cubicBezTo>
                        <a:pt x="1850119" y="3318459"/>
                        <a:pt x="1859495" y="3314555"/>
                        <a:pt x="1870134" y="3324161"/>
                      </a:cubicBezTo>
                      <a:lnTo>
                        <a:pt x="1894818" y="3345707"/>
                      </a:lnTo>
                      <a:cubicBezTo>
                        <a:pt x="1905725" y="3354815"/>
                        <a:pt x="1922334" y="3371157"/>
                        <a:pt x="1931940" y="3381796"/>
                      </a:cubicBezTo>
                      <a:cubicBezTo>
                        <a:pt x="1931940" y="3381796"/>
                        <a:pt x="1941278" y="3390636"/>
                        <a:pt x="1952721" y="3394004"/>
                      </a:cubicBezTo>
                      <a:cubicBezTo>
                        <a:pt x="1964393" y="3397372"/>
                        <a:pt x="1983108" y="3397372"/>
                        <a:pt x="1994550" y="3394004"/>
                      </a:cubicBezTo>
                      <a:cubicBezTo>
                        <a:pt x="2005992" y="3390636"/>
                        <a:pt x="2041546" y="3354777"/>
                        <a:pt x="2052453" y="3345707"/>
                      </a:cubicBezTo>
                      <a:lnTo>
                        <a:pt x="2077137" y="3324161"/>
                      </a:lnTo>
                      <a:cubicBezTo>
                        <a:pt x="2087776" y="3314556"/>
                        <a:pt x="2097114" y="3318459"/>
                        <a:pt x="2098185" y="3332734"/>
                      </a:cubicBezTo>
                      <a:cubicBezTo>
                        <a:pt x="2098185" y="3332734"/>
                        <a:pt x="2106490" y="3467248"/>
                        <a:pt x="2140512" y="3497904"/>
                      </a:cubicBezTo>
                      <a:cubicBezTo>
                        <a:pt x="2178935" y="3532461"/>
                        <a:pt x="2278397" y="3368052"/>
                        <a:pt x="2278397" y="3368052"/>
                      </a:cubicBezTo>
                      <a:cubicBezTo>
                        <a:pt x="2285668" y="3355844"/>
                        <a:pt x="2297111" y="3356380"/>
                        <a:pt x="2303578" y="3368818"/>
                      </a:cubicBezTo>
                      <a:lnTo>
                        <a:pt x="2322254" y="3374520"/>
                      </a:lnTo>
                      <a:cubicBezTo>
                        <a:pt x="2348736" y="3382825"/>
                        <a:pt x="2423282" y="3345932"/>
                        <a:pt x="2498063" y="3302572"/>
                      </a:cubicBezTo>
                      <a:lnTo>
                        <a:pt x="2498063" y="4109729"/>
                      </a:lnTo>
                      <a:cubicBezTo>
                        <a:pt x="2421714" y="4152056"/>
                        <a:pt x="2371582" y="4214892"/>
                        <a:pt x="2366909" y="4285274"/>
                      </a:cubicBezTo>
                      <a:lnTo>
                        <a:pt x="3099246" y="4285274"/>
                      </a:lnTo>
                      <a:cubicBezTo>
                        <a:pt x="3090941" y="4155962"/>
                        <a:pt x="2930441" y="4052857"/>
                        <a:pt x="2733077" y="4052857"/>
                      </a:cubicBezTo>
                      <a:cubicBezTo>
                        <a:pt x="2686847" y="4052857"/>
                        <a:pt x="2642721" y="4058827"/>
                        <a:pt x="2601923" y="4068968"/>
                      </a:cubicBezTo>
                      <a:lnTo>
                        <a:pt x="2601961" y="3238964"/>
                      </a:lnTo>
                      <a:cubicBezTo>
                        <a:pt x="2650028" y="3208310"/>
                        <a:pt x="2684548" y="3184696"/>
                        <a:pt x="2684548" y="3184696"/>
                      </a:cubicBezTo>
                      <a:cubicBezTo>
                        <a:pt x="2696221" y="3176660"/>
                        <a:pt x="2698325" y="3178994"/>
                        <a:pt x="2689217" y="3189901"/>
                      </a:cubicBezTo>
                      <a:cubicBezTo>
                        <a:pt x="2689217" y="3189901"/>
                        <a:pt x="2648957" y="3238734"/>
                        <a:pt x="2737782" y="3231730"/>
                      </a:cubicBezTo>
                      <a:cubicBezTo>
                        <a:pt x="2906586" y="3218757"/>
                        <a:pt x="3173029" y="2976701"/>
                        <a:pt x="3173029" y="2976701"/>
                      </a:cubicBezTo>
                      <a:cubicBezTo>
                        <a:pt x="3183668" y="2967095"/>
                        <a:pt x="3184204" y="2967592"/>
                        <a:pt x="3174599" y="2978270"/>
                      </a:cubicBezTo>
                      <a:cubicBezTo>
                        <a:pt x="3174599" y="2978270"/>
                        <a:pt x="2965028" y="3205789"/>
                        <a:pt x="3185773" y="3121357"/>
                      </a:cubicBezTo>
                      <a:cubicBezTo>
                        <a:pt x="3349914" y="3058786"/>
                        <a:pt x="3525195" y="2762458"/>
                        <a:pt x="3525195" y="2762458"/>
                      </a:cubicBezTo>
                      <a:cubicBezTo>
                        <a:pt x="3532467" y="2749983"/>
                        <a:pt x="3534533" y="2751015"/>
                        <a:pt x="3529596" y="2764525"/>
                      </a:cubicBezTo>
                      <a:cubicBezTo>
                        <a:pt x="3529596" y="2764525"/>
                        <a:pt x="3478697" y="2905281"/>
                        <a:pt x="3620756" y="2803216"/>
                      </a:cubicBezTo>
                      <a:cubicBezTo>
                        <a:pt x="3753703" y="2707656"/>
                        <a:pt x="3723587" y="2153959"/>
                        <a:pt x="3723587" y="2153959"/>
                      </a:cubicBezTo>
                      <a:cubicBezTo>
                        <a:pt x="3722821" y="2139685"/>
                        <a:pt x="3727758" y="2138384"/>
                        <a:pt x="3734494" y="2150859"/>
                      </a:cubicBezTo>
                      <a:cubicBezTo>
                        <a:pt x="3734494" y="2150859"/>
                        <a:pt x="3847739" y="2358853"/>
                        <a:pt x="3892130" y="2285648"/>
                      </a:cubicBezTo>
                      <a:cubicBezTo>
                        <a:pt x="4002544" y="2103823"/>
                        <a:pt x="3505446" y="1370419"/>
                        <a:pt x="3505446" y="1370419"/>
                      </a:cubicBezTo>
                      <a:close/>
                      <a:moveTo>
                        <a:pt x="1941053" y="2805785"/>
                      </a:moveTo>
                      <a:cubicBezTo>
                        <a:pt x="1655633" y="2805785"/>
                        <a:pt x="1406344" y="2677775"/>
                        <a:pt x="1270526" y="2487152"/>
                      </a:cubicBezTo>
                      <a:cubicBezTo>
                        <a:pt x="1456750" y="2605600"/>
                        <a:pt x="1688894" y="2675943"/>
                        <a:pt x="1941053" y="2675943"/>
                      </a:cubicBezTo>
                      <a:cubicBezTo>
                        <a:pt x="2193212" y="2675943"/>
                        <a:pt x="2425404" y="2605564"/>
                        <a:pt x="2611579" y="2487152"/>
                      </a:cubicBezTo>
                      <a:cubicBezTo>
                        <a:pt x="2475761" y="2677775"/>
                        <a:pt x="2226463" y="2805785"/>
                        <a:pt x="1941053" y="2805785"/>
                      </a:cubicBezTo>
                      <a:close/>
                      <a:moveTo>
                        <a:pt x="2366690" y="2178346"/>
                      </a:moveTo>
                      <a:cubicBezTo>
                        <a:pt x="2176605" y="2178346"/>
                        <a:pt x="2013493" y="2064611"/>
                        <a:pt x="1941053" y="1901499"/>
                      </a:cubicBezTo>
                      <a:cubicBezTo>
                        <a:pt x="1868608" y="2064601"/>
                        <a:pt x="1705500" y="2178346"/>
                        <a:pt x="1515416" y="2178346"/>
                      </a:cubicBezTo>
                      <a:cubicBezTo>
                        <a:pt x="1258319" y="2178346"/>
                        <a:pt x="1049787" y="1969814"/>
                        <a:pt x="1049787" y="1712718"/>
                      </a:cubicBezTo>
                      <a:cubicBezTo>
                        <a:pt x="1049787" y="1455347"/>
                        <a:pt x="1258319" y="1246814"/>
                        <a:pt x="1515416" y="1246814"/>
                      </a:cubicBezTo>
                      <a:cubicBezTo>
                        <a:pt x="1705500" y="1246814"/>
                        <a:pt x="1868613" y="1360824"/>
                        <a:pt x="1941053" y="1523927"/>
                      </a:cubicBezTo>
                      <a:cubicBezTo>
                        <a:pt x="2013498" y="1360824"/>
                        <a:pt x="2176605" y="1246814"/>
                        <a:pt x="2366690" y="1246814"/>
                      </a:cubicBezTo>
                      <a:cubicBezTo>
                        <a:pt x="2623786" y="1246814"/>
                        <a:pt x="2832318" y="1455347"/>
                        <a:pt x="2832318" y="1712718"/>
                      </a:cubicBezTo>
                      <a:cubicBezTo>
                        <a:pt x="2832318" y="1969814"/>
                        <a:pt x="2623786" y="2178346"/>
                        <a:pt x="2366690" y="2178346"/>
                      </a:cubicBezTo>
                      <a:close/>
                    </a:path>
                  </a:pathLst>
                </a:custGeom>
                <a:grpFill/>
                <a:ln w="12700" cap="flat">
                  <a:solidFill>
                    <a:srgbClr val="4B0E6C"/>
                  </a:solidFill>
                  <a:prstDash val="solid"/>
                  <a:miter/>
                </a:ln>
              </p:spPr>
              <p:txBody>
                <a:bodyPr rtlCol="0" anchor="ctr"/>
                <a:lstStyle/>
                <a:p>
                  <a:endParaRPr lang="zh-CN" altLang="en-US" sz="1100"/>
                </a:p>
              </p:txBody>
            </p:sp>
          </p:grpSp>
        </p:grpSp>
        <p:sp>
          <p:nvSpPr>
            <p:cNvPr id="60" name="文本框 59">
              <a:extLst>
                <a:ext uri="{FF2B5EF4-FFF2-40B4-BE49-F238E27FC236}">
                  <a16:creationId xmlns:a16="http://schemas.microsoft.com/office/drawing/2014/main" id="{B43C9945-D0A6-1C05-8FB2-6EE8D5AA40CF}"/>
                </a:ext>
              </a:extLst>
            </p:cNvPr>
            <p:cNvSpPr txBox="1"/>
            <p:nvPr/>
          </p:nvSpPr>
          <p:spPr>
            <a:xfrm rot="19920000">
              <a:off x="5755848" y="3900448"/>
              <a:ext cx="1818627" cy="994927"/>
            </a:xfrm>
            <a:prstGeom prst="rect">
              <a:avLst/>
            </a:prstGeom>
            <a:noFill/>
          </p:spPr>
          <p:txBody>
            <a:bodyPr wrap="square" rtlCol="0">
              <a:spAutoFit/>
            </a:bodyPr>
            <a:lstStyle/>
            <a:p>
              <a:pPr algn="ctr"/>
              <a:r>
                <a:rPr lang="en-US" altLang="zh-CN" sz="900" b="1">
                  <a:solidFill>
                    <a:srgbClr val="4B0E6C"/>
                  </a:solidFill>
                  <a:latin typeface="Agency FB" panose="020B0503020202020204" pitchFamily="34" charset="0"/>
                  <a:ea typeface="Pixels" panose="02000603000000000000" pitchFamily="2" charset="0"/>
                </a:rPr>
                <a:t>Power Point Templet</a:t>
              </a:r>
              <a:endParaRPr lang="zh-CN" altLang="en-US" sz="900" b="1">
                <a:solidFill>
                  <a:srgbClr val="4B0E6C"/>
                </a:solidFill>
                <a:latin typeface="Agency FB" panose="020B0503020202020204" pitchFamily="34" charset="0"/>
              </a:endParaRPr>
            </a:p>
          </p:txBody>
        </p:sp>
      </p:grpSp>
      <p:sp>
        <p:nvSpPr>
          <p:cNvPr id="73" name="椭圆 72">
            <a:extLst>
              <a:ext uri="{FF2B5EF4-FFF2-40B4-BE49-F238E27FC236}">
                <a16:creationId xmlns:a16="http://schemas.microsoft.com/office/drawing/2014/main" id="{F580AF90-259E-9B62-8985-C86F2F032397}"/>
              </a:ext>
            </a:extLst>
          </p:cNvPr>
          <p:cNvSpPr/>
          <p:nvPr/>
        </p:nvSpPr>
        <p:spPr>
          <a:xfrm>
            <a:off x="-1368357" y="524516"/>
            <a:ext cx="14928714" cy="4472921"/>
          </a:xfrm>
          <a:prstGeom prst="ellipse">
            <a:avLst/>
          </a:prstGeom>
          <a:noFill/>
          <a:ln w="127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D6111B9A-C2CE-6E4B-B12C-3AD0AFBF4117}"/>
              </a:ext>
            </a:extLst>
          </p:cNvPr>
          <p:cNvSpPr/>
          <p:nvPr/>
        </p:nvSpPr>
        <p:spPr>
          <a:xfrm>
            <a:off x="0" y="0"/>
            <a:ext cx="12192000" cy="1473063"/>
          </a:xfrm>
          <a:custGeom>
            <a:avLst/>
            <a:gdLst>
              <a:gd name="connsiteX0" fmla="*/ 0 w 12192000"/>
              <a:gd name="connsiteY0" fmla="*/ 0 h 1473063"/>
              <a:gd name="connsiteX1" fmla="*/ 12192000 w 12192000"/>
              <a:gd name="connsiteY1" fmla="*/ 0 h 1473063"/>
              <a:gd name="connsiteX2" fmla="*/ 12192000 w 12192000"/>
              <a:gd name="connsiteY2" fmla="*/ 1473063 h 1473063"/>
              <a:gd name="connsiteX3" fmla="*/ 11855861 w 12192000"/>
              <a:gd name="connsiteY3" fmla="*/ 1338380 h 1473063"/>
              <a:gd name="connsiteX4" fmla="*/ 6096000 w 12192000"/>
              <a:gd name="connsiteY4" fmla="*/ 524516 h 1473063"/>
              <a:gd name="connsiteX5" fmla="*/ 336139 w 12192000"/>
              <a:gd name="connsiteY5" fmla="*/ 1338380 h 1473063"/>
              <a:gd name="connsiteX6" fmla="*/ 0 w 12192000"/>
              <a:gd name="connsiteY6" fmla="*/ 1473063 h 147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3063">
                <a:moveTo>
                  <a:pt x="0" y="0"/>
                </a:moveTo>
                <a:lnTo>
                  <a:pt x="12192000" y="0"/>
                </a:lnTo>
                <a:lnTo>
                  <a:pt x="12192000" y="1473063"/>
                </a:lnTo>
                <a:lnTo>
                  <a:pt x="11855861" y="1338380"/>
                </a:lnTo>
                <a:cubicBezTo>
                  <a:pt x="10486788" y="841333"/>
                  <a:pt x="8414879" y="524516"/>
                  <a:pt x="6096000" y="524516"/>
                </a:cubicBezTo>
                <a:cubicBezTo>
                  <a:pt x="3777122" y="524516"/>
                  <a:pt x="1705212" y="841333"/>
                  <a:pt x="336139" y="1338380"/>
                </a:cubicBezTo>
                <a:lnTo>
                  <a:pt x="0" y="1473063"/>
                </a:lnTo>
                <a:close/>
              </a:path>
            </a:pathLst>
          </a:custGeom>
          <a:solidFill>
            <a:srgbClr val="40F4D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2" name="组合 81">
            <a:extLst>
              <a:ext uri="{FF2B5EF4-FFF2-40B4-BE49-F238E27FC236}">
                <a16:creationId xmlns:a16="http://schemas.microsoft.com/office/drawing/2014/main" id="{21A6BED3-CCE9-D7CF-38FB-D8E4843E6AD4}"/>
              </a:ext>
            </a:extLst>
          </p:cNvPr>
          <p:cNvGrpSpPr/>
          <p:nvPr/>
        </p:nvGrpSpPr>
        <p:grpSpPr>
          <a:xfrm>
            <a:off x="438014" y="309564"/>
            <a:ext cx="11315972" cy="6238873"/>
            <a:chOff x="576831" y="348342"/>
            <a:chExt cx="11315972" cy="6238873"/>
          </a:xfrm>
        </p:grpSpPr>
        <p:sp>
          <p:nvSpPr>
            <p:cNvPr id="83" name="椭圆 82">
              <a:extLst>
                <a:ext uri="{FF2B5EF4-FFF2-40B4-BE49-F238E27FC236}">
                  <a16:creationId xmlns:a16="http://schemas.microsoft.com/office/drawing/2014/main" id="{CB56CD2B-EBFE-3076-B07A-B3D1EDEAB374}"/>
                </a:ext>
              </a:extLst>
            </p:cNvPr>
            <p:cNvSpPr>
              <a:spLocks noChangeAspect="1"/>
            </p:cNvSpPr>
            <p:nvPr/>
          </p:nvSpPr>
          <p:spPr>
            <a:xfrm>
              <a:off x="11864003" y="41987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86BA0393-022B-875C-8CE0-FEFAE286C7D8}"/>
                </a:ext>
              </a:extLst>
            </p:cNvPr>
            <p:cNvSpPr>
              <a:spLocks noChangeAspect="1"/>
            </p:cNvSpPr>
            <p:nvPr/>
          </p:nvSpPr>
          <p:spPr>
            <a:xfrm>
              <a:off x="3919067" y="1005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19C3E927-7CE3-8786-6D94-D21B2478854B}"/>
                </a:ext>
              </a:extLst>
            </p:cNvPr>
            <p:cNvSpPr>
              <a:spLocks noChangeAspect="1"/>
            </p:cNvSpPr>
            <p:nvPr/>
          </p:nvSpPr>
          <p:spPr>
            <a:xfrm>
              <a:off x="3773286" y="143646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8350AFE2-CDC3-4FD9-CF06-19039FD3B98B}"/>
                </a:ext>
              </a:extLst>
            </p:cNvPr>
            <p:cNvSpPr>
              <a:spLocks noChangeAspect="1"/>
            </p:cNvSpPr>
            <p:nvPr/>
          </p:nvSpPr>
          <p:spPr>
            <a:xfrm>
              <a:off x="4257232" y="154611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8588A517-CBB5-D6CF-F776-FFCF958C3A2B}"/>
                </a:ext>
              </a:extLst>
            </p:cNvPr>
            <p:cNvSpPr>
              <a:spLocks noChangeAspect="1"/>
            </p:cNvSpPr>
            <p:nvPr/>
          </p:nvSpPr>
          <p:spPr>
            <a:xfrm>
              <a:off x="5121127" y="85227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085CF6C5-213F-319A-FBE4-E37017B04203}"/>
                </a:ext>
              </a:extLst>
            </p:cNvPr>
            <p:cNvSpPr>
              <a:spLocks noChangeAspect="1"/>
            </p:cNvSpPr>
            <p:nvPr/>
          </p:nvSpPr>
          <p:spPr>
            <a:xfrm>
              <a:off x="2242015" y="2471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7DE9372-6CBD-1CD4-E8B9-2104FA8D9CA0}"/>
                </a:ext>
              </a:extLst>
            </p:cNvPr>
            <p:cNvSpPr>
              <a:spLocks noChangeAspect="1"/>
            </p:cNvSpPr>
            <p:nvPr/>
          </p:nvSpPr>
          <p:spPr>
            <a:xfrm>
              <a:off x="3098101" y="3310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644B0C29-DCA8-EE50-0EF0-66A32B960DAC}"/>
                </a:ext>
              </a:extLst>
            </p:cNvPr>
            <p:cNvSpPr>
              <a:spLocks noChangeAspect="1"/>
            </p:cNvSpPr>
            <p:nvPr/>
          </p:nvSpPr>
          <p:spPr>
            <a:xfrm>
              <a:off x="4271427" y="243579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7187D4E2-E050-D447-232E-6F39DAD2CAEA}"/>
                </a:ext>
              </a:extLst>
            </p:cNvPr>
            <p:cNvSpPr>
              <a:spLocks noChangeAspect="1"/>
            </p:cNvSpPr>
            <p:nvPr/>
          </p:nvSpPr>
          <p:spPr>
            <a:xfrm>
              <a:off x="6530553" y="12491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5C1AA879-E60C-ADBA-DB0D-6C7D65685ACF}"/>
                </a:ext>
              </a:extLst>
            </p:cNvPr>
            <p:cNvSpPr>
              <a:spLocks noChangeAspect="1"/>
            </p:cNvSpPr>
            <p:nvPr/>
          </p:nvSpPr>
          <p:spPr>
            <a:xfrm>
              <a:off x="5747619" y="6552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B4233226-C0BE-1EE8-0AED-67C1CAF65238}"/>
                </a:ext>
              </a:extLst>
            </p:cNvPr>
            <p:cNvSpPr>
              <a:spLocks noChangeAspect="1"/>
            </p:cNvSpPr>
            <p:nvPr/>
          </p:nvSpPr>
          <p:spPr>
            <a:xfrm>
              <a:off x="4087119" y="17469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B895121E-C6E6-A77B-9A57-1BA5DE874025}"/>
                </a:ext>
              </a:extLst>
            </p:cNvPr>
            <p:cNvSpPr>
              <a:spLocks noChangeAspect="1"/>
            </p:cNvSpPr>
            <p:nvPr/>
          </p:nvSpPr>
          <p:spPr>
            <a:xfrm>
              <a:off x="3034169" y="222209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10641BFA-D12E-7CA1-C8EB-452CE4293D48}"/>
                </a:ext>
              </a:extLst>
            </p:cNvPr>
            <p:cNvSpPr>
              <a:spLocks noChangeAspect="1"/>
            </p:cNvSpPr>
            <p:nvPr/>
          </p:nvSpPr>
          <p:spPr>
            <a:xfrm>
              <a:off x="3577825" y="267927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F7073E76-9D0A-C189-DC84-8A007F5423F5}"/>
                </a:ext>
              </a:extLst>
            </p:cNvPr>
            <p:cNvSpPr>
              <a:spLocks noChangeAspect="1"/>
            </p:cNvSpPr>
            <p:nvPr/>
          </p:nvSpPr>
          <p:spPr>
            <a:xfrm>
              <a:off x="1465433" y="304977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B31B92DC-60B2-5A8C-2A29-10F0CD612175}"/>
                </a:ext>
              </a:extLst>
            </p:cNvPr>
            <p:cNvSpPr>
              <a:spLocks noChangeAspect="1"/>
            </p:cNvSpPr>
            <p:nvPr/>
          </p:nvSpPr>
          <p:spPr>
            <a:xfrm>
              <a:off x="3664317"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48B3786C-1C00-3EDD-5234-35E08E7F2632}"/>
                </a:ext>
              </a:extLst>
            </p:cNvPr>
            <p:cNvSpPr>
              <a:spLocks noChangeAspect="1"/>
            </p:cNvSpPr>
            <p:nvPr/>
          </p:nvSpPr>
          <p:spPr>
            <a:xfrm>
              <a:off x="4991850" y="507904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EC93F13-E65A-5A00-4D54-5D6A0B817879}"/>
                </a:ext>
              </a:extLst>
            </p:cNvPr>
            <p:cNvSpPr>
              <a:spLocks noChangeAspect="1"/>
            </p:cNvSpPr>
            <p:nvPr/>
          </p:nvSpPr>
          <p:spPr>
            <a:xfrm>
              <a:off x="4044126" y="6033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A7FEBB93-2385-6F33-DB21-13C3016BBE36}"/>
                </a:ext>
              </a:extLst>
            </p:cNvPr>
            <p:cNvSpPr>
              <a:spLocks noChangeAspect="1"/>
            </p:cNvSpPr>
            <p:nvPr/>
          </p:nvSpPr>
          <p:spPr>
            <a:xfrm>
              <a:off x="5157127" y="6108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AC7F0166-6601-27C9-7503-FB9DF08E22B6}"/>
                </a:ext>
              </a:extLst>
            </p:cNvPr>
            <p:cNvSpPr>
              <a:spLocks noChangeAspect="1"/>
            </p:cNvSpPr>
            <p:nvPr/>
          </p:nvSpPr>
          <p:spPr>
            <a:xfrm>
              <a:off x="6647162" y="578695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63BB7DFE-BDA7-15E2-1637-3C516BE40DC6}"/>
                </a:ext>
              </a:extLst>
            </p:cNvPr>
            <p:cNvSpPr>
              <a:spLocks noChangeAspect="1"/>
            </p:cNvSpPr>
            <p:nvPr/>
          </p:nvSpPr>
          <p:spPr>
            <a:xfrm>
              <a:off x="6494553" y="59975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0A109F42-A8E7-4719-439F-1037BDB8D79A}"/>
                </a:ext>
              </a:extLst>
            </p:cNvPr>
            <p:cNvSpPr>
              <a:spLocks noChangeAspect="1"/>
            </p:cNvSpPr>
            <p:nvPr/>
          </p:nvSpPr>
          <p:spPr>
            <a:xfrm>
              <a:off x="8462260" y="42661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50E47F41-FA55-691E-3BF1-2ECB772DE30A}"/>
                </a:ext>
              </a:extLst>
            </p:cNvPr>
            <p:cNvSpPr>
              <a:spLocks noChangeAspect="1"/>
            </p:cNvSpPr>
            <p:nvPr/>
          </p:nvSpPr>
          <p:spPr>
            <a:xfrm>
              <a:off x="9978072" y="352427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B2EE3D0D-8EFD-A69A-A990-6CA084FC34F2}"/>
                </a:ext>
              </a:extLst>
            </p:cNvPr>
            <p:cNvSpPr>
              <a:spLocks noChangeAspect="1"/>
            </p:cNvSpPr>
            <p:nvPr/>
          </p:nvSpPr>
          <p:spPr>
            <a:xfrm>
              <a:off x="9010006" y="31512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0A0C2D5F-05DC-3DC3-454F-90FC7D1E0564}"/>
                </a:ext>
              </a:extLst>
            </p:cNvPr>
            <p:cNvSpPr>
              <a:spLocks noChangeAspect="1"/>
            </p:cNvSpPr>
            <p:nvPr/>
          </p:nvSpPr>
          <p:spPr>
            <a:xfrm>
              <a:off x="9036817" y="256827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CC6D98DA-E540-437A-52F1-163D0D8B091D}"/>
                </a:ext>
              </a:extLst>
            </p:cNvPr>
            <p:cNvSpPr>
              <a:spLocks noChangeAspect="1"/>
            </p:cNvSpPr>
            <p:nvPr/>
          </p:nvSpPr>
          <p:spPr>
            <a:xfrm>
              <a:off x="10562955" y="9690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B68A6A42-825A-6C50-B3CA-B8D9A7903258}"/>
                </a:ext>
              </a:extLst>
            </p:cNvPr>
            <p:cNvSpPr>
              <a:spLocks noChangeAspect="1"/>
            </p:cNvSpPr>
            <p:nvPr/>
          </p:nvSpPr>
          <p:spPr>
            <a:xfrm>
              <a:off x="10400103" y="14305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B49FBAEE-80A4-7DDA-40D2-B455DC41841A}"/>
                </a:ext>
              </a:extLst>
            </p:cNvPr>
            <p:cNvSpPr>
              <a:spLocks noChangeAspect="1"/>
            </p:cNvSpPr>
            <p:nvPr/>
          </p:nvSpPr>
          <p:spPr>
            <a:xfrm>
              <a:off x="8624332" y="12767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D874AC4B-4057-5858-80BE-C50CEA6CE3BE}"/>
                </a:ext>
              </a:extLst>
            </p:cNvPr>
            <p:cNvSpPr>
              <a:spLocks noChangeAspect="1"/>
            </p:cNvSpPr>
            <p:nvPr/>
          </p:nvSpPr>
          <p:spPr>
            <a:xfrm>
              <a:off x="7581813" y="144397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40963230-7A9D-DF8A-FF0D-98934B14D4A5}"/>
                </a:ext>
              </a:extLst>
            </p:cNvPr>
            <p:cNvSpPr>
              <a:spLocks noChangeAspect="1"/>
            </p:cNvSpPr>
            <p:nvPr/>
          </p:nvSpPr>
          <p:spPr>
            <a:xfrm>
              <a:off x="8254933" y="166058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ED389C6A-437A-0EC7-4F11-7518EC464B73}"/>
                </a:ext>
              </a:extLst>
            </p:cNvPr>
            <p:cNvSpPr>
              <a:spLocks noChangeAspect="1"/>
            </p:cNvSpPr>
            <p:nvPr/>
          </p:nvSpPr>
          <p:spPr>
            <a:xfrm>
              <a:off x="9147318" y="10516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9E74D2A9-4900-6492-3F71-6AA84441C413}"/>
                </a:ext>
              </a:extLst>
            </p:cNvPr>
            <p:cNvSpPr>
              <a:spLocks noChangeAspect="1"/>
            </p:cNvSpPr>
            <p:nvPr/>
          </p:nvSpPr>
          <p:spPr>
            <a:xfrm>
              <a:off x="8849422" y="74703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B66CE39E-307A-F73B-26DC-05A3B93D0CCB}"/>
                </a:ext>
              </a:extLst>
            </p:cNvPr>
            <p:cNvSpPr>
              <a:spLocks noChangeAspect="1"/>
            </p:cNvSpPr>
            <p:nvPr/>
          </p:nvSpPr>
          <p:spPr>
            <a:xfrm>
              <a:off x="9432389" y="144651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46599A34-E4EF-EE1B-3D69-A59F73E79E90}"/>
                </a:ext>
              </a:extLst>
            </p:cNvPr>
            <p:cNvSpPr>
              <a:spLocks noChangeAspect="1"/>
            </p:cNvSpPr>
            <p:nvPr/>
          </p:nvSpPr>
          <p:spPr>
            <a:xfrm>
              <a:off x="10029204" y="201635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76C17C16-F820-6092-4C01-74F043E8E8BC}"/>
                </a:ext>
              </a:extLst>
            </p:cNvPr>
            <p:cNvSpPr>
              <a:spLocks noChangeAspect="1"/>
            </p:cNvSpPr>
            <p:nvPr/>
          </p:nvSpPr>
          <p:spPr>
            <a:xfrm>
              <a:off x="10841325" y="285513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E4D83991-5957-725D-B867-8FD7D460170F}"/>
                </a:ext>
              </a:extLst>
            </p:cNvPr>
            <p:cNvSpPr>
              <a:spLocks noChangeAspect="1"/>
            </p:cNvSpPr>
            <p:nvPr/>
          </p:nvSpPr>
          <p:spPr>
            <a:xfrm>
              <a:off x="10740990" y="23734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B89ED3AE-0939-F610-F62D-44B06BA1B27B}"/>
                </a:ext>
              </a:extLst>
            </p:cNvPr>
            <p:cNvSpPr>
              <a:spLocks noChangeAspect="1"/>
            </p:cNvSpPr>
            <p:nvPr/>
          </p:nvSpPr>
          <p:spPr>
            <a:xfrm>
              <a:off x="10144353" y="321010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6A1127E3-D0C1-48F6-0BDF-519318F93720}"/>
                </a:ext>
              </a:extLst>
            </p:cNvPr>
            <p:cNvSpPr>
              <a:spLocks noChangeAspect="1"/>
            </p:cNvSpPr>
            <p:nvPr/>
          </p:nvSpPr>
          <p:spPr>
            <a:xfrm>
              <a:off x="10211269" y="35643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768D1416-0F4C-3949-4764-AF88712C2445}"/>
                </a:ext>
              </a:extLst>
            </p:cNvPr>
            <p:cNvSpPr>
              <a:spLocks noChangeAspect="1"/>
            </p:cNvSpPr>
            <p:nvPr/>
          </p:nvSpPr>
          <p:spPr>
            <a:xfrm>
              <a:off x="9259001" y="497600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87FC1F1D-76B4-A8BC-D1DD-E0F6BA76E47E}"/>
                </a:ext>
              </a:extLst>
            </p:cNvPr>
            <p:cNvSpPr>
              <a:spLocks noChangeAspect="1"/>
            </p:cNvSpPr>
            <p:nvPr/>
          </p:nvSpPr>
          <p:spPr>
            <a:xfrm>
              <a:off x="9841017" y="562453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C0874CB1-01CF-3B20-F63D-B37090CCD310}"/>
                </a:ext>
              </a:extLst>
            </p:cNvPr>
            <p:cNvSpPr>
              <a:spLocks noChangeAspect="1"/>
            </p:cNvSpPr>
            <p:nvPr/>
          </p:nvSpPr>
          <p:spPr>
            <a:xfrm>
              <a:off x="9933775" y="614434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393F546F-2F82-3EEC-D513-9A206CAB0043}"/>
                </a:ext>
              </a:extLst>
            </p:cNvPr>
            <p:cNvSpPr>
              <a:spLocks noChangeAspect="1"/>
            </p:cNvSpPr>
            <p:nvPr/>
          </p:nvSpPr>
          <p:spPr>
            <a:xfrm>
              <a:off x="9959450"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F746B461-C81E-AD44-82A9-5FF0789FA31D}"/>
                </a:ext>
              </a:extLst>
            </p:cNvPr>
            <p:cNvSpPr>
              <a:spLocks noChangeAspect="1"/>
            </p:cNvSpPr>
            <p:nvPr/>
          </p:nvSpPr>
          <p:spPr>
            <a:xfrm>
              <a:off x="9386211" y="58100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A8077271-3B25-AF66-8C79-30287456EFB6}"/>
                </a:ext>
              </a:extLst>
            </p:cNvPr>
            <p:cNvSpPr>
              <a:spLocks noChangeAspect="1"/>
            </p:cNvSpPr>
            <p:nvPr/>
          </p:nvSpPr>
          <p:spPr>
            <a:xfrm>
              <a:off x="7940739" y="607556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2445FE89-59A1-EB84-AD20-C84A18BEA49F}"/>
                </a:ext>
              </a:extLst>
            </p:cNvPr>
            <p:cNvSpPr>
              <a:spLocks noChangeAspect="1"/>
            </p:cNvSpPr>
            <p:nvPr/>
          </p:nvSpPr>
          <p:spPr>
            <a:xfrm>
              <a:off x="7282389" y="5658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A1A0C696-08C0-8BDB-0CAB-71C60B7717DD}"/>
                </a:ext>
              </a:extLst>
            </p:cNvPr>
            <p:cNvSpPr>
              <a:spLocks noChangeAspect="1"/>
            </p:cNvSpPr>
            <p:nvPr/>
          </p:nvSpPr>
          <p:spPr>
            <a:xfrm>
              <a:off x="7256978" y="482026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04AAAF49-9D47-6EEC-0DF7-38DDD65F6F3C}"/>
                </a:ext>
              </a:extLst>
            </p:cNvPr>
            <p:cNvSpPr>
              <a:spLocks noChangeAspect="1"/>
            </p:cNvSpPr>
            <p:nvPr/>
          </p:nvSpPr>
          <p:spPr>
            <a:xfrm>
              <a:off x="5150127" y="535111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4B20E9CB-BB82-AFB6-671C-AECF0B6D8DC3}"/>
                </a:ext>
              </a:extLst>
            </p:cNvPr>
            <p:cNvSpPr>
              <a:spLocks noChangeAspect="1"/>
            </p:cNvSpPr>
            <p:nvPr/>
          </p:nvSpPr>
          <p:spPr>
            <a:xfrm>
              <a:off x="867860" y="30945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7FD6244B-D80F-DC65-F918-D613BD038F83}"/>
                </a:ext>
              </a:extLst>
            </p:cNvPr>
            <p:cNvSpPr>
              <a:spLocks noChangeAspect="1"/>
            </p:cNvSpPr>
            <p:nvPr/>
          </p:nvSpPr>
          <p:spPr>
            <a:xfrm>
              <a:off x="576831" y="33281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469B5FD1-C050-A0B3-7B6E-5D06E74C5A8B}"/>
                </a:ext>
              </a:extLst>
            </p:cNvPr>
            <p:cNvSpPr>
              <a:spLocks noChangeAspect="1"/>
            </p:cNvSpPr>
            <p:nvPr/>
          </p:nvSpPr>
          <p:spPr>
            <a:xfrm>
              <a:off x="3613825" y="645976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69F18496-6CBD-00B0-D045-6DC739652778}"/>
                </a:ext>
              </a:extLst>
            </p:cNvPr>
            <p:cNvSpPr>
              <a:spLocks noChangeAspect="1"/>
            </p:cNvSpPr>
            <p:nvPr/>
          </p:nvSpPr>
          <p:spPr>
            <a:xfrm>
              <a:off x="3732321" y="5446900"/>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ACECDF11-F37E-CAD0-4252-57BD5A484EFB}"/>
                </a:ext>
              </a:extLst>
            </p:cNvPr>
            <p:cNvSpPr>
              <a:spLocks noChangeAspect="1"/>
            </p:cNvSpPr>
            <p:nvPr/>
          </p:nvSpPr>
          <p:spPr>
            <a:xfrm>
              <a:off x="3791181" y="569428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8AE59B58-E48B-934B-3253-225F5C56B16A}"/>
                </a:ext>
              </a:extLst>
            </p:cNvPr>
            <p:cNvSpPr>
              <a:spLocks noChangeAspect="1"/>
            </p:cNvSpPr>
            <p:nvPr/>
          </p:nvSpPr>
          <p:spPr>
            <a:xfrm>
              <a:off x="4313832" y="530489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5C0743ED-831A-288C-C685-F2BC1083EBA2}"/>
                </a:ext>
              </a:extLst>
            </p:cNvPr>
            <p:cNvSpPr>
              <a:spLocks noChangeAspect="1"/>
            </p:cNvSpPr>
            <p:nvPr/>
          </p:nvSpPr>
          <p:spPr>
            <a:xfrm>
              <a:off x="4060265" y="485594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88740CF0-79FC-2BD6-24D0-E89335A8675D}"/>
                </a:ext>
              </a:extLst>
            </p:cNvPr>
            <p:cNvSpPr>
              <a:spLocks noChangeAspect="1"/>
            </p:cNvSpPr>
            <p:nvPr/>
          </p:nvSpPr>
          <p:spPr>
            <a:xfrm>
              <a:off x="3674657" y="428961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8899DA5C-B4B7-2C1B-30C1-BF3ABAA56F49}"/>
                </a:ext>
              </a:extLst>
            </p:cNvPr>
            <p:cNvSpPr>
              <a:spLocks noChangeAspect="1"/>
            </p:cNvSpPr>
            <p:nvPr/>
          </p:nvSpPr>
          <p:spPr>
            <a:xfrm>
              <a:off x="2234364" y="308092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33873943-EE08-2F09-58E0-2D86ADB73DBA}"/>
                </a:ext>
              </a:extLst>
            </p:cNvPr>
            <p:cNvSpPr>
              <a:spLocks noChangeAspect="1"/>
            </p:cNvSpPr>
            <p:nvPr/>
          </p:nvSpPr>
          <p:spPr>
            <a:xfrm>
              <a:off x="1345325" y="2770669"/>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4A60465C-B485-848A-28FA-A6B1597F9AEE}"/>
                </a:ext>
              </a:extLst>
            </p:cNvPr>
            <p:cNvSpPr>
              <a:spLocks noChangeAspect="1"/>
            </p:cNvSpPr>
            <p:nvPr/>
          </p:nvSpPr>
          <p:spPr>
            <a:xfrm>
              <a:off x="3116101" y="584087"/>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65851E1-B2F7-918F-3E83-8EE1CF34E784}"/>
                </a:ext>
              </a:extLst>
            </p:cNvPr>
            <p:cNvSpPr>
              <a:spLocks noChangeAspect="1"/>
            </p:cNvSpPr>
            <p:nvPr/>
          </p:nvSpPr>
          <p:spPr>
            <a:xfrm>
              <a:off x="4209431" y="7965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66C10772-2040-044B-5D06-9FAD29F6E353}"/>
                </a:ext>
              </a:extLst>
            </p:cNvPr>
            <p:cNvSpPr>
              <a:spLocks noChangeAspect="1"/>
            </p:cNvSpPr>
            <p:nvPr/>
          </p:nvSpPr>
          <p:spPr>
            <a:xfrm>
              <a:off x="11546454" y="348342"/>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ACE6E6E1-779F-6501-370D-16E7BF369A45}"/>
                </a:ext>
              </a:extLst>
            </p:cNvPr>
            <p:cNvSpPr>
              <a:spLocks noChangeAspect="1"/>
            </p:cNvSpPr>
            <p:nvPr/>
          </p:nvSpPr>
          <p:spPr>
            <a:xfrm>
              <a:off x="11779054" y="352044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8955D9AA-A416-F7F1-5527-404B603BF53A}"/>
                </a:ext>
              </a:extLst>
            </p:cNvPr>
            <p:cNvSpPr>
              <a:spLocks noChangeAspect="1"/>
            </p:cNvSpPr>
            <p:nvPr/>
          </p:nvSpPr>
          <p:spPr>
            <a:xfrm>
              <a:off x="11512000" y="4548758"/>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6596F91E-AE53-1728-F447-63A4B19D99F4}"/>
                </a:ext>
              </a:extLst>
            </p:cNvPr>
            <p:cNvSpPr>
              <a:spLocks noChangeAspect="1"/>
            </p:cNvSpPr>
            <p:nvPr/>
          </p:nvSpPr>
          <p:spPr>
            <a:xfrm>
              <a:off x="8848798" y="429865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3F6F4A37-F08F-A238-C532-1D066D8DB034}"/>
                </a:ext>
              </a:extLst>
            </p:cNvPr>
            <p:cNvSpPr>
              <a:spLocks noChangeAspect="1"/>
            </p:cNvSpPr>
            <p:nvPr/>
          </p:nvSpPr>
          <p:spPr>
            <a:xfrm>
              <a:off x="8848798" y="4222601"/>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8374165B-B98C-8910-9C17-FCBD18F05694}"/>
                </a:ext>
              </a:extLst>
            </p:cNvPr>
            <p:cNvSpPr>
              <a:spLocks noChangeAspect="1"/>
            </p:cNvSpPr>
            <p:nvPr/>
          </p:nvSpPr>
          <p:spPr>
            <a:xfrm>
              <a:off x="1861055" y="336690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08B3387A-153C-D323-0F43-CB35ECE72BA4}"/>
                </a:ext>
              </a:extLst>
            </p:cNvPr>
            <p:cNvSpPr>
              <a:spLocks noChangeAspect="1"/>
            </p:cNvSpPr>
            <p:nvPr/>
          </p:nvSpPr>
          <p:spPr>
            <a:xfrm>
              <a:off x="5009850" y="6205084"/>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EABC1AC9-CA18-48EE-77C4-DD6C5BD1BC33}"/>
                </a:ext>
              </a:extLst>
            </p:cNvPr>
            <p:cNvSpPr>
              <a:spLocks noChangeAspect="1"/>
            </p:cNvSpPr>
            <p:nvPr/>
          </p:nvSpPr>
          <p:spPr>
            <a:xfrm>
              <a:off x="6178882" y="6323733"/>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8517A0B6-D362-6153-8A16-CD60A19C9C16}"/>
                </a:ext>
              </a:extLst>
            </p:cNvPr>
            <p:cNvSpPr>
              <a:spLocks noChangeAspect="1"/>
            </p:cNvSpPr>
            <p:nvPr/>
          </p:nvSpPr>
          <p:spPr>
            <a:xfrm>
              <a:off x="7231553" y="6558415"/>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4E0D09AA-B03F-421D-31EA-A48F9FE6191B}"/>
                </a:ext>
              </a:extLst>
            </p:cNvPr>
            <p:cNvSpPr>
              <a:spLocks noChangeAspect="1"/>
            </p:cNvSpPr>
            <p:nvPr/>
          </p:nvSpPr>
          <p:spPr>
            <a:xfrm>
              <a:off x="8457190" y="6343936"/>
              <a:ext cx="28800" cy="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2" name="任意多边形: 形状 151">
            <a:extLst>
              <a:ext uri="{FF2B5EF4-FFF2-40B4-BE49-F238E27FC236}">
                <a16:creationId xmlns:a16="http://schemas.microsoft.com/office/drawing/2014/main" id="{9AF9AFE8-2C94-E015-DA3B-1C63E36BDB6E}"/>
              </a:ext>
            </a:extLst>
          </p:cNvPr>
          <p:cNvSpPr>
            <a:spLocks noChangeAspect="1"/>
          </p:cNvSpPr>
          <p:nvPr/>
        </p:nvSpPr>
        <p:spPr>
          <a:xfrm>
            <a:off x="11406938" y="1276750"/>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3551E88C-36C0-86B6-EB2A-B5CCCBC57A57}"/>
              </a:ext>
            </a:extLst>
          </p:cNvPr>
          <p:cNvSpPr>
            <a:spLocks noChangeAspect="1"/>
          </p:cNvSpPr>
          <p:nvPr/>
        </p:nvSpPr>
        <p:spPr>
          <a:xfrm rot="2700000">
            <a:off x="811760" y="2033373"/>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45A73E2-1533-C005-C206-D38F9FB8848A}"/>
              </a:ext>
            </a:extLst>
          </p:cNvPr>
          <p:cNvSpPr>
            <a:spLocks noChangeAspect="1"/>
          </p:cNvSpPr>
          <p:nvPr/>
        </p:nvSpPr>
        <p:spPr>
          <a:xfrm>
            <a:off x="11093622" y="394089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E526CD5E-0692-78AF-0E9F-5902DFCE020D}"/>
              </a:ext>
            </a:extLst>
          </p:cNvPr>
          <p:cNvSpPr>
            <a:spLocks noChangeAspect="1"/>
          </p:cNvSpPr>
          <p:nvPr/>
        </p:nvSpPr>
        <p:spPr>
          <a:xfrm>
            <a:off x="7403410" y="2655327"/>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CF7D1DA8-5805-CC3F-F6E8-47D85E05DE52}"/>
              </a:ext>
            </a:extLst>
          </p:cNvPr>
          <p:cNvSpPr>
            <a:spLocks noChangeAspect="1"/>
          </p:cNvSpPr>
          <p:nvPr/>
        </p:nvSpPr>
        <p:spPr>
          <a:xfrm rot="2700000">
            <a:off x="3062928" y="590473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3770CB9D-2B10-7BF5-4786-9B0C3242138C}"/>
              </a:ext>
            </a:extLst>
          </p:cNvPr>
          <p:cNvSpPr>
            <a:spLocks noChangeAspect="1"/>
          </p:cNvSpPr>
          <p:nvPr/>
        </p:nvSpPr>
        <p:spPr>
          <a:xfrm rot="2700000">
            <a:off x="10159742" y="6390274"/>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94F7B4F-078A-1598-206F-2F3C2F8425E9}"/>
              </a:ext>
            </a:extLst>
          </p:cNvPr>
          <p:cNvSpPr>
            <a:spLocks noChangeAspect="1"/>
          </p:cNvSpPr>
          <p:nvPr/>
        </p:nvSpPr>
        <p:spPr>
          <a:xfrm rot="2700000">
            <a:off x="7671185" y="5415812"/>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28DEAB8C-FD5D-AB3B-011D-6A9CF31F983D}"/>
              </a:ext>
            </a:extLst>
          </p:cNvPr>
          <p:cNvSpPr>
            <a:spLocks noChangeAspect="1"/>
          </p:cNvSpPr>
          <p:nvPr/>
        </p:nvSpPr>
        <p:spPr>
          <a:xfrm rot="2700000">
            <a:off x="1166921" y="6230955"/>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0A107456-A729-E006-4AC4-5ED83D6AEC27}"/>
              </a:ext>
            </a:extLst>
          </p:cNvPr>
          <p:cNvSpPr>
            <a:spLocks noChangeAspect="1"/>
          </p:cNvSpPr>
          <p:nvPr/>
        </p:nvSpPr>
        <p:spPr>
          <a:xfrm rot="2700000">
            <a:off x="833150" y="4868328"/>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459A729-2FA5-9F1E-98CE-ABA533BD46CA}"/>
              </a:ext>
            </a:extLst>
          </p:cNvPr>
          <p:cNvSpPr>
            <a:spLocks noChangeAspect="1"/>
          </p:cNvSpPr>
          <p:nvPr/>
        </p:nvSpPr>
        <p:spPr>
          <a:xfrm>
            <a:off x="10362481" y="362536"/>
            <a:ext cx="107972" cy="108000"/>
          </a:xfrm>
          <a:custGeom>
            <a:avLst/>
            <a:gdLst>
              <a:gd name="connsiteX0" fmla="*/ 3586741 w 5209351"/>
              <a:gd name="connsiteY0" fmla="*/ 2604676 h 5210706"/>
              <a:gd name="connsiteX1" fmla="*/ 5007719 w 5209351"/>
              <a:gd name="connsiteY1" fmla="*/ 1183698 h 5210706"/>
              <a:gd name="connsiteX2" fmla="*/ 5007719 w 5209351"/>
              <a:gd name="connsiteY2" fmla="*/ 201633 h 5210706"/>
              <a:gd name="connsiteX3" fmla="*/ 4025654 w 5209351"/>
              <a:gd name="connsiteY3" fmla="*/ 201633 h 5210706"/>
              <a:gd name="connsiteX4" fmla="*/ 2604676 w 5209351"/>
              <a:gd name="connsiteY4" fmla="*/ 1622610 h 5210706"/>
              <a:gd name="connsiteX5" fmla="*/ 1183698 w 5209351"/>
              <a:gd name="connsiteY5" fmla="*/ 201633 h 5210706"/>
              <a:gd name="connsiteX6" fmla="*/ 201633 w 5209351"/>
              <a:gd name="connsiteY6" fmla="*/ 201633 h 5210706"/>
              <a:gd name="connsiteX7" fmla="*/ 201633 w 5209351"/>
              <a:gd name="connsiteY7" fmla="*/ 1183698 h 5210706"/>
              <a:gd name="connsiteX8" fmla="*/ 1622610 w 5209351"/>
              <a:gd name="connsiteY8" fmla="*/ 2604676 h 5210706"/>
              <a:gd name="connsiteX9" fmla="*/ 201633 w 5209351"/>
              <a:gd name="connsiteY9" fmla="*/ 4025654 h 5210706"/>
              <a:gd name="connsiteX10" fmla="*/ 201633 w 5209351"/>
              <a:gd name="connsiteY10" fmla="*/ 5007719 h 5210706"/>
              <a:gd name="connsiteX11" fmla="*/ 689922 w 5209351"/>
              <a:gd name="connsiteY11" fmla="*/ 5210706 h 5210706"/>
              <a:gd name="connsiteX12" fmla="*/ 1178212 w 5209351"/>
              <a:gd name="connsiteY12" fmla="*/ 5007719 h 5210706"/>
              <a:gd name="connsiteX13" fmla="*/ 2604676 w 5209351"/>
              <a:gd name="connsiteY13" fmla="*/ 3586741 h 5210706"/>
              <a:gd name="connsiteX14" fmla="*/ 4025654 w 5209351"/>
              <a:gd name="connsiteY14" fmla="*/ 5007719 h 5210706"/>
              <a:gd name="connsiteX15" fmla="*/ 4513943 w 5209351"/>
              <a:gd name="connsiteY15" fmla="*/ 5210706 h 5210706"/>
              <a:gd name="connsiteX16" fmla="*/ 5002233 w 5209351"/>
              <a:gd name="connsiteY16" fmla="*/ 5007719 h 5210706"/>
              <a:gd name="connsiteX17" fmla="*/ 5002233 w 5209351"/>
              <a:gd name="connsiteY17" fmla="*/ 4025654 h 521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9351" h="5210706">
                <a:moveTo>
                  <a:pt x="3586741" y="2604676"/>
                </a:moveTo>
                <a:lnTo>
                  <a:pt x="5007719" y="1183698"/>
                </a:lnTo>
                <a:cubicBezTo>
                  <a:pt x="5276563" y="914855"/>
                  <a:pt x="5276563" y="475972"/>
                  <a:pt x="5007719" y="201633"/>
                </a:cubicBezTo>
                <a:cubicBezTo>
                  <a:pt x="4738876" y="-67211"/>
                  <a:pt x="4299993" y="-67211"/>
                  <a:pt x="4025654" y="201633"/>
                </a:cubicBezTo>
                <a:lnTo>
                  <a:pt x="2604676" y="1622610"/>
                </a:lnTo>
                <a:lnTo>
                  <a:pt x="1183698" y="201633"/>
                </a:lnTo>
                <a:cubicBezTo>
                  <a:pt x="914855" y="-67211"/>
                  <a:pt x="475972" y="-67211"/>
                  <a:pt x="201633" y="201633"/>
                </a:cubicBezTo>
                <a:cubicBezTo>
                  <a:pt x="-67211" y="470476"/>
                  <a:pt x="-67211" y="909359"/>
                  <a:pt x="201633" y="1183698"/>
                </a:cubicBezTo>
                <a:lnTo>
                  <a:pt x="1622610" y="2604676"/>
                </a:lnTo>
                <a:lnTo>
                  <a:pt x="201633" y="4025654"/>
                </a:lnTo>
                <a:cubicBezTo>
                  <a:pt x="-67211" y="4294497"/>
                  <a:pt x="-67211" y="4733380"/>
                  <a:pt x="201633" y="5007719"/>
                </a:cubicBezTo>
                <a:cubicBezTo>
                  <a:pt x="338793" y="5144879"/>
                  <a:pt x="514377" y="5210706"/>
                  <a:pt x="689922" y="5210706"/>
                </a:cubicBezTo>
                <a:cubicBezTo>
                  <a:pt x="865507" y="5210706"/>
                  <a:pt x="1046519" y="5144881"/>
                  <a:pt x="1178212" y="5007719"/>
                </a:cubicBezTo>
                <a:lnTo>
                  <a:pt x="2604676" y="3586741"/>
                </a:lnTo>
                <a:lnTo>
                  <a:pt x="4025654" y="5007719"/>
                </a:lnTo>
                <a:cubicBezTo>
                  <a:pt x="4162814" y="5144879"/>
                  <a:pt x="4338398" y="5210706"/>
                  <a:pt x="4513943" y="5210706"/>
                </a:cubicBezTo>
                <a:cubicBezTo>
                  <a:pt x="4689528" y="5210706"/>
                  <a:pt x="4870540" y="5144881"/>
                  <a:pt x="5002233" y="5007719"/>
                </a:cubicBezTo>
                <a:cubicBezTo>
                  <a:pt x="5271076" y="4738876"/>
                  <a:pt x="5271076" y="4299993"/>
                  <a:pt x="5002233" y="4025654"/>
                </a:cubicBezTo>
                <a:close/>
              </a:path>
            </a:pathLst>
          </a:custGeom>
          <a:solidFill>
            <a:schemeClr val="bg1"/>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1996629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679</TotalTime>
  <Words>700</Words>
  <Application>Microsoft Office PowerPoint</Application>
  <PresentationFormat>宽屏</PresentationFormat>
  <Paragraphs>126</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Arial</vt:lpstr>
      <vt:lpstr>Agency FB</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可爱卡通风初中生作业汇报ppt模板</dc:title>
  <dc:creator>忘吃药的晓公子 yvonne</dc:creator>
  <cp:keywords>51PPT模板网</cp:keywords>
  <dc:description>www.51pptmoban.com</dc:description>
  <cp:lastModifiedBy>Win user</cp:lastModifiedBy>
  <cp:revision>35</cp:revision>
  <dcterms:created xsi:type="dcterms:W3CDTF">2022-09-07T23:39:02Z</dcterms:created>
  <dcterms:modified xsi:type="dcterms:W3CDTF">2022-09-12T03:07:58Z</dcterms:modified>
</cp:coreProperties>
</file>