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6" r:id="rId9"/>
    <p:sldId id="262" r:id="rId10"/>
    <p:sldId id="264" r:id="rId11"/>
    <p:sldId id="263" r:id="rId12"/>
    <p:sldId id="265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1126" r:id="rId22"/>
    <p:sldId id="1127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36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5CA0"/>
    <a:srgbClr val="00A3FE"/>
    <a:srgbClr val="D5B9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31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84" y="402"/>
      </p:cViewPr>
      <p:guideLst>
        <p:guide orient="horz" pos="26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FDC0BD1-A4CD-4978-8895-9667AC5AA67A}" type="datetimeFigureOut">
              <a:rPr lang="zh-CN" altLang="en-US" smtClean="0"/>
              <a:pPr/>
              <a:t>2022/9/12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09C0264-2702-4F9F-8D67-C719E5E73E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366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3848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7027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9946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3708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9468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2068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3322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9030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141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9013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38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5526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4712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593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7098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805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086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1788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2830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5443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9C0264-2702-4F9F-8D67-C719E5E73ED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459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690449-30AD-4F82-ADA4-993282D593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C97B485-D363-D950-3EC0-95977F472E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3375F4-5F37-666A-9147-8E28F2C3B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990F91-BB22-4E60-A6F5-2302E06F26B3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2E3D1F-869B-26C4-6956-B76C3CC3A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64181D8-A1ED-196A-4787-A79A088D9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91631-F732-4E77-AB27-97F48973C5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704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810873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7F7C4EC-EB22-D684-0F21-58694E249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432F777-3549-D413-7992-3FC056960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E68074-C6AA-C17E-9F0D-DBFC88DDC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90F91-BB22-4E60-A6F5-2302E06F26B3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AAC31C-07A9-3023-DEA2-BF30381649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79C58B-EF4D-915C-ACB6-01EDDBBD57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91631-F732-4E77-AB27-97F48973C5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946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2022/9/12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75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529D3A7-C551-87ED-ABF2-3E6A933183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Picture 103-mask">
            <a:extLst>
              <a:ext uri="{FF2B5EF4-FFF2-40B4-BE49-F238E27FC236}">
                <a16:creationId xmlns:a16="http://schemas.microsoft.com/office/drawing/2014/main" id="{CD4BDF30-7BC4-DCDC-92CC-3F114E006D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A401999F-6675-2B40-1D5F-2A2279051075}"/>
              </a:ext>
            </a:extLst>
          </p:cNvPr>
          <p:cNvSpPr/>
          <p:nvPr/>
        </p:nvSpPr>
        <p:spPr>
          <a:xfrm>
            <a:off x="660400" y="997237"/>
            <a:ext cx="11531600" cy="5238463"/>
          </a:xfrm>
          <a:prstGeom prst="roundRect">
            <a:avLst>
              <a:gd name="adj" fmla="val 1724"/>
            </a:avLst>
          </a:prstGeom>
          <a:gradFill flip="none" rotWithShape="1">
            <a:gsLst>
              <a:gs pos="50000">
                <a:srgbClr val="FFFFFF">
                  <a:alpha val="0"/>
                </a:srgbClr>
              </a:gs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 w="15875">
            <a:solidFill>
              <a:schemeClr val="bg1"/>
            </a:solidFill>
          </a:ln>
          <a:effectLst>
            <a:outerShdw blurRad="254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8" name="图片 27" descr="夜晚建筑亮着灯的高楼&#10;&#10;描述已自动生成">
            <a:extLst>
              <a:ext uri="{FF2B5EF4-FFF2-40B4-BE49-F238E27FC236}">
                <a16:creationId xmlns:a16="http://schemas.microsoft.com/office/drawing/2014/main" id="{A9BD7596-3999-770B-1275-FD23FDFE6BC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569138" y="159657"/>
            <a:ext cx="6622862" cy="6698343"/>
          </a:xfrm>
          <a:custGeom>
            <a:avLst/>
            <a:gdLst>
              <a:gd name="connsiteX0" fmla="*/ 6622862 w 6622862"/>
              <a:gd name="connsiteY0" fmla="*/ 0 h 6698343"/>
              <a:gd name="connsiteX1" fmla="*/ 0 w 6622862"/>
              <a:gd name="connsiteY1" fmla="*/ 0 h 6698343"/>
              <a:gd name="connsiteX2" fmla="*/ 0 w 6622862"/>
              <a:gd name="connsiteY2" fmla="*/ 6698343 h 6698343"/>
              <a:gd name="connsiteX3" fmla="*/ 6622862 w 6622862"/>
              <a:gd name="connsiteY3" fmla="*/ 6698343 h 669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2862" h="6698343">
                <a:moveTo>
                  <a:pt x="6622862" y="0"/>
                </a:moveTo>
                <a:lnTo>
                  <a:pt x="0" y="0"/>
                </a:lnTo>
                <a:lnTo>
                  <a:pt x="0" y="6698343"/>
                </a:lnTo>
                <a:lnTo>
                  <a:pt x="6622862" y="6698343"/>
                </a:lnTo>
                <a:close/>
              </a:path>
            </a:pathLst>
          </a:custGeom>
          <a:effectLst/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A87196C-C570-17AD-01BB-812FC6D3A1EF}"/>
              </a:ext>
            </a:extLst>
          </p:cNvPr>
          <p:cNvSpPr txBox="1"/>
          <p:nvPr/>
        </p:nvSpPr>
        <p:spPr>
          <a:xfrm>
            <a:off x="1013011" y="1560938"/>
            <a:ext cx="5262979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6600">
                <a:solidFill>
                  <a:srgbClr val="00A3F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>
                <a:latin typeface="+mj-ea"/>
                <a:ea typeface="+mj-ea"/>
              </a:rPr>
              <a:t>员工入职培训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2C36381-3FAA-3300-2FF3-3286415C4A80}"/>
              </a:ext>
            </a:extLst>
          </p:cNvPr>
          <p:cNvSpPr txBox="1"/>
          <p:nvPr/>
        </p:nvSpPr>
        <p:spPr>
          <a:xfrm>
            <a:off x="1013011" y="2501363"/>
            <a:ext cx="695575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6600">
                <a:solidFill>
                  <a:srgbClr val="00A3F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>
                <a:latin typeface="+mj-ea"/>
                <a:ea typeface="+mj-ea"/>
              </a:rPr>
              <a:t>商务风格通用模板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E264E855-423C-B78B-3367-3F458583C85F}"/>
              </a:ext>
            </a:extLst>
          </p:cNvPr>
          <p:cNvSpPr/>
          <p:nvPr/>
        </p:nvSpPr>
        <p:spPr>
          <a:xfrm>
            <a:off x="1153885" y="4656562"/>
            <a:ext cx="2363787" cy="385078"/>
          </a:xfrm>
          <a:prstGeom prst="roundRect">
            <a:avLst>
              <a:gd name="adj" fmla="val 50000"/>
            </a:avLst>
          </a:prstGeom>
          <a:solidFill>
            <a:srgbClr val="00A3FE"/>
          </a:solidFill>
          <a:ln>
            <a:noFill/>
          </a:ln>
          <a:effectLst>
            <a:outerShdw blurRad="228600" dist="101600" dir="5400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XXX</a:t>
            </a:r>
            <a:r>
              <a:rPr lang="zh-CN" altLang="en-US"/>
              <a:t>股份有限公司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C567058-059A-EA3D-2FE6-0117E8A5A525}"/>
              </a:ext>
            </a:extLst>
          </p:cNvPr>
          <p:cNvSpPr txBox="1"/>
          <p:nvPr/>
        </p:nvSpPr>
        <p:spPr>
          <a:xfrm>
            <a:off x="1054824" y="5603846"/>
            <a:ext cx="1688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20XX</a:t>
            </a:r>
            <a:r>
              <a:rPr lang="zh-CN" altLang="en-US"/>
              <a:t>年</a:t>
            </a:r>
            <a:r>
              <a:rPr lang="en-US" altLang="zh-CN"/>
              <a:t>5</a:t>
            </a:r>
            <a:r>
              <a:rPr lang="zh-CN" altLang="en-US"/>
              <a:t>月</a:t>
            </a:r>
            <a:r>
              <a:rPr lang="en-US" altLang="zh-CN"/>
              <a:t>1</a:t>
            </a:r>
            <a:r>
              <a:rPr lang="zh-CN" altLang="en-US"/>
              <a:t>日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5AC76549-9AE2-3F9D-8B88-97569114F035}"/>
              </a:ext>
            </a:extLst>
          </p:cNvPr>
          <p:cNvCxnSpPr>
            <a:cxnSpLocks/>
          </p:cNvCxnSpPr>
          <p:nvPr/>
        </p:nvCxnSpPr>
        <p:spPr>
          <a:xfrm>
            <a:off x="1153885" y="5967712"/>
            <a:ext cx="402590" cy="0"/>
          </a:xfrm>
          <a:prstGeom prst="line">
            <a:avLst/>
          </a:prstGeom>
          <a:ln w="19050" cap="rnd">
            <a:solidFill>
              <a:srgbClr val="00A3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>
            <a:extLst>
              <a:ext uri="{FF2B5EF4-FFF2-40B4-BE49-F238E27FC236}">
                <a16:creationId xmlns:a16="http://schemas.microsoft.com/office/drawing/2014/main" id="{C46A0A9B-8E30-9206-F822-7B90A24AD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5225145" y="2607730"/>
            <a:ext cx="6966855" cy="4250270"/>
          </a:xfrm>
          <a:prstGeom prst="rect">
            <a:avLst/>
          </a:prstGeom>
        </p:spPr>
      </p:pic>
      <p:pic>
        <p:nvPicPr>
          <p:cNvPr id="12" name="图片 11" descr="图片包含 户外, 山, 天空, 树&#10;&#10;自动生成的说明">
            <a:extLst>
              <a:ext uri="{FF2B5EF4-FFF2-40B4-BE49-F238E27FC236}">
                <a16:creationId xmlns:a16="http://schemas.microsoft.com/office/drawing/2014/main" id="{02CE69D1-8779-0698-66FA-4C4F5332591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43170" y="1130300"/>
            <a:ext cx="1648830" cy="1063821"/>
          </a:xfrm>
          <a:custGeom>
            <a:avLst/>
            <a:gdLst>
              <a:gd name="connsiteX0" fmla="*/ 2819414 w 2819414"/>
              <a:gd name="connsiteY0" fmla="*/ 0 h 1819079"/>
              <a:gd name="connsiteX1" fmla="*/ 0 w 2819414"/>
              <a:gd name="connsiteY1" fmla="*/ 0 h 1819079"/>
              <a:gd name="connsiteX2" fmla="*/ 0 w 2819414"/>
              <a:gd name="connsiteY2" fmla="*/ 1819079 h 1819079"/>
              <a:gd name="connsiteX3" fmla="*/ 2819414 w 2819414"/>
              <a:gd name="connsiteY3" fmla="*/ 1819079 h 1819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14" h="1819079">
                <a:moveTo>
                  <a:pt x="2819414" y="0"/>
                </a:moveTo>
                <a:lnTo>
                  <a:pt x="0" y="0"/>
                </a:lnTo>
                <a:lnTo>
                  <a:pt x="0" y="1819079"/>
                </a:lnTo>
                <a:lnTo>
                  <a:pt x="2819414" y="1819079"/>
                </a:lnTo>
                <a:close/>
              </a:path>
            </a:pathLst>
          </a:custGeom>
          <a:effectLst/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35D4F9-C7DF-936D-9709-3178D424843E}"/>
              </a:ext>
            </a:extLst>
          </p:cNvPr>
          <p:cNvSpPr txBox="1"/>
          <p:nvPr/>
        </p:nvSpPr>
        <p:spPr>
          <a:xfrm>
            <a:off x="1056662" y="3522350"/>
            <a:ext cx="32592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</a:rPr>
              <a:t>EMPLOYEE ORIENTATION</a:t>
            </a:r>
            <a:endParaRPr lang="zh-CN" altLang="en-US" sz="2000">
              <a:solidFill>
                <a:schemeClr val="tx1">
                  <a:lumMod val="65000"/>
                  <a:lumOff val="35000"/>
                  <a:alpha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1897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529D3A7-C551-87ED-ABF2-3E6A933183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Picture 103-mask">
            <a:extLst>
              <a:ext uri="{FF2B5EF4-FFF2-40B4-BE49-F238E27FC236}">
                <a16:creationId xmlns:a16="http://schemas.microsoft.com/office/drawing/2014/main" id="{CD4BDF30-7BC4-DCDC-92CC-3F114E006D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801902F-7E97-B493-5D72-9C8963051B12}"/>
              </a:ext>
            </a:extLst>
          </p:cNvPr>
          <p:cNvGrpSpPr/>
          <p:nvPr/>
        </p:nvGrpSpPr>
        <p:grpSpPr>
          <a:xfrm>
            <a:off x="660400" y="847749"/>
            <a:ext cx="228807" cy="231447"/>
            <a:chOff x="4825948" y="953287"/>
            <a:chExt cx="1117652" cy="113055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9AE9CAD-ABA9-41BE-5EB2-0EDA4B884E8B}"/>
                </a:ext>
              </a:extLst>
            </p:cNvPr>
            <p:cNvSpPr/>
            <p:nvPr/>
          </p:nvSpPr>
          <p:spPr>
            <a:xfrm>
              <a:off x="4825948" y="953287"/>
              <a:ext cx="584776" cy="584776"/>
            </a:xfrm>
            <a:prstGeom prst="ellipse">
              <a:avLst/>
            </a:prstGeom>
            <a:solidFill>
              <a:srgbClr val="00A3F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8156DDA-9BF2-B0C0-C18E-2D25FF6D0519}"/>
                </a:ext>
              </a:extLst>
            </p:cNvPr>
            <p:cNvSpPr/>
            <p:nvPr/>
          </p:nvSpPr>
          <p:spPr>
            <a:xfrm>
              <a:off x="5029200" y="1169437"/>
              <a:ext cx="914400" cy="914400"/>
            </a:xfrm>
            <a:prstGeom prst="ellipse">
              <a:avLst/>
            </a:prstGeom>
            <a:solidFill>
              <a:srgbClr val="00A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D2AC5950-19B2-52BB-31BC-6CF4CB96633B}"/>
              </a:ext>
            </a:extLst>
          </p:cNvPr>
          <p:cNvSpPr txBox="1"/>
          <p:nvPr/>
        </p:nvSpPr>
        <p:spPr>
          <a:xfrm>
            <a:off x="843157" y="67108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企业文化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68C2501-039E-0540-E9DE-94AFE95C6B93}"/>
              </a:ext>
            </a:extLst>
          </p:cNvPr>
          <p:cNvSpPr/>
          <p:nvPr/>
        </p:nvSpPr>
        <p:spPr>
          <a:xfrm>
            <a:off x="755782" y="2303578"/>
            <a:ext cx="3928239" cy="3928239"/>
          </a:xfrm>
          <a:prstGeom prst="rect">
            <a:avLst/>
          </a:prstGeom>
          <a:solidFill>
            <a:srgbClr val="00A3FE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5" name="图片 244" descr="图片包含 游戏机, 床&#10;&#10;描述已自动生成">
            <a:extLst>
              <a:ext uri="{FF2B5EF4-FFF2-40B4-BE49-F238E27FC236}">
                <a16:creationId xmlns:a16="http://schemas.microsoft.com/office/drawing/2014/main" id="{D24331AF-1B5F-BCE4-D925-9C19CE7ECB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41"/>
          <a:stretch/>
        </p:blipFill>
        <p:spPr>
          <a:xfrm>
            <a:off x="660400" y="2172951"/>
            <a:ext cx="3928239" cy="3928239"/>
          </a:xfrm>
          <a:prstGeom prst="rect">
            <a:avLst/>
          </a:prstGeom>
          <a:effectLst>
            <a:outerShdw blurRad="317500" dist="228600" dir="5400000" algn="ctr" rotWithShape="0">
              <a:srgbClr val="00A3FE">
                <a:alpha val="14000"/>
              </a:srgbClr>
            </a:outerShdw>
          </a:effectLst>
        </p:spPr>
      </p:pic>
      <p:sp>
        <p:nvSpPr>
          <p:cNvPr id="248" name="文本框 247">
            <a:extLst>
              <a:ext uri="{FF2B5EF4-FFF2-40B4-BE49-F238E27FC236}">
                <a16:creationId xmlns:a16="http://schemas.microsoft.com/office/drawing/2014/main" id="{3ADCD416-8BDC-AA19-93A5-8BDA94CD71BF}"/>
              </a:ext>
            </a:extLst>
          </p:cNvPr>
          <p:cNvSpPr txBox="1"/>
          <p:nvPr/>
        </p:nvSpPr>
        <p:spPr>
          <a:xfrm>
            <a:off x="6063535" y="2165739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03B49A6E-B8C5-C349-9477-6B9FACF5260D}"/>
              </a:ext>
            </a:extLst>
          </p:cNvPr>
          <p:cNvGrpSpPr/>
          <p:nvPr/>
        </p:nvGrpSpPr>
        <p:grpSpPr>
          <a:xfrm>
            <a:off x="5344421" y="2205038"/>
            <a:ext cx="530737" cy="530737"/>
            <a:chOff x="4076157" y="-2678239"/>
            <a:chExt cx="530737" cy="530737"/>
          </a:xfrm>
          <a:effectLst>
            <a:outerShdw blurRad="190500" dist="127000" dir="5400000" algn="ctr" rotWithShape="0">
              <a:srgbClr val="00A3FE">
                <a:alpha val="20000"/>
              </a:srgbClr>
            </a:outerShdw>
          </a:effectLst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34605CE-118F-8C58-50C0-DB116B596D36}"/>
                </a:ext>
              </a:extLst>
            </p:cNvPr>
            <p:cNvGrpSpPr/>
            <p:nvPr/>
          </p:nvGrpSpPr>
          <p:grpSpPr>
            <a:xfrm>
              <a:off x="4076157" y="-2678239"/>
              <a:ext cx="530737" cy="530737"/>
              <a:chOff x="1866537" y="-2081349"/>
              <a:chExt cx="1593670" cy="1593670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DAA7BF20-48ED-0546-0C34-E39EA5ED3D15}"/>
                  </a:ext>
                </a:extLst>
              </p:cNvPr>
              <p:cNvSpPr/>
              <p:nvPr/>
            </p:nvSpPr>
            <p:spPr>
              <a:xfrm>
                <a:off x="1866537" y="-2081349"/>
                <a:ext cx="1593670" cy="1593670"/>
              </a:xfrm>
              <a:prstGeom prst="ellipse">
                <a:avLst/>
              </a:prstGeom>
              <a:solidFill>
                <a:srgbClr val="00A3FE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椭圆 248">
                <a:extLst>
                  <a:ext uri="{FF2B5EF4-FFF2-40B4-BE49-F238E27FC236}">
                    <a16:creationId xmlns:a16="http://schemas.microsoft.com/office/drawing/2014/main" id="{E39414B5-5A84-FB48-19AF-E884BC6AA89B}"/>
                  </a:ext>
                </a:extLst>
              </p:cNvPr>
              <p:cNvSpPr/>
              <p:nvPr/>
            </p:nvSpPr>
            <p:spPr>
              <a:xfrm>
                <a:off x="2066925" y="-1880961"/>
                <a:ext cx="1192894" cy="1192894"/>
              </a:xfrm>
              <a:prstGeom prst="ellipse">
                <a:avLst/>
              </a:prstGeom>
              <a:solidFill>
                <a:srgbClr val="00A3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7" name="earth-symbol-variant-with-ellipses-and-stars_44498">
              <a:extLst>
                <a:ext uri="{FF2B5EF4-FFF2-40B4-BE49-F238E27FC236}">
                  <a16:creationId xmlns:a16="http://schemas.microsoft.com/office/drawing/2014/main" id="{235D7F09-1EB4-5E12-EEFE-A2CC412464FF}"/>
                </a:ext>
              </a:extLst>
            </p:cNvPr>
            <p:cNvSpPr/>
            <p:nvPr/>
          </p:nvSpPr>
          <p:spPr>
            <a:xfrm>
              <a:off x="4237697" y="-2508314"/>
              <a:ext cx="207656" cy="190886"/>
            </a:xfrm>
            <a:custGeom>
              <a:avLst/>
              <a:gdLst>
                <a:gd name="connsiteX0" fmla="*/ 471468 w 582936"/>
                <a:gd name="connsiteY0" fmla="*/ 429043 h 535860"/>
                <a:gd name="connsiteX1" fmla="*/ 511114 w 582936"/>
                <a:gd name="connsiteY1" fmla="*/ 452985 h 535860"/>
                <a:gd name="connsiteX2" fmla="*/ 543384 w 582936"/>
                <a:gd name="connsiteY2" fmla="*/ 429964 h 535860"/>
                <a:gd name="connsiteX3" fmla="*/ 536930 w 582936"/>
                <a:gd name="connsiteY3" fmla="*/ 469560 h 535860"/>
                <a:gd name="connsiteX4" fmla="*/ 569200 w 582936"/>
                <a:gd name="connsiteY4" fmla="*/ 490739 h 535860"/>
                <a:gd name="connsiteX5" fmla="*/ 524022 w 582936"/>
                <a:gd name="connsiteY5" fmla="*/ 494422 h 535860"/>
                <a:gd name="connsiteX6" fmla="*/ 503738 w 582936"/>
                <a:gd name="connsiteY6" fmla="*/ 535860 h 535860"/>
                <a:gd name="connsiteX7" fmla="*/ 494518 w 582936"/>
                <a:gd name="connsiteY7" fmla="*/ 495343 h 535860"/>
                <a:gd name="connsiteX8" fmla="*/ 453950 w 582936"/>
                <a:gd name="connsiteY8" fmla="*/ 496264 h 535860"/>
                <a:gd name="connsiteX9" fmla="*/ 489908 w 582936"/>
                <a:gd name="connsiteY9" fmla="*/ 471402 h 535860"/>
                <a:gd name="connsiteX10" fmla="*/ 300729 w 582936"/>
                <a:gd name="connsiteY10" fmla="*/ 349907 h 535860"/>
                <a:gd name="connsiteX11" fmla="*/ 145770 w 582936"/>
                <a:gd name="connsiteY11" fmla="*/ 395026 h 535860"/>
                <a:gd name="connsiteX12" fmla="*/ 291505 w 582936"/>
                <a:gd name="connsiteY12" fmla="*/ 453037 h 535860"/>
                <a:gd name="connsiteX13" fmla="*/ 446465 w 582936"/>
                <a:gd name="connsiteY13" fmla="*/ 385818 h 535860"/>
                <a:gd name="connsiteX14" fmla="*/ 300729 w 582936"/>
                <a:gd name="connsiteY14" fmla="*/ 349907 h 535860"/>
                <a:gd name="connsiteX15" fmla="*/ 59066 w 582936"/>
                <a:gd name="connsiteY15" fmla="*/ 294658 h 535860"/>
                <a:gd name="connsiteX16" fmla="*/ 20326 w 582936"/>
                <a:gd name="connsiteY16" fmla="*/ 364640 h 535860"/>
                <a:gd name="connsiteX17" fmla="*/ 82125 w 582936"/>
                <a:gd name="connsiteY17" fmla="*/ 385818 h 535860"/>
                <a:gd name="connsiteX18" fmla="*/ 103340 w 582936"/>
                <a:gd name="connsiteY18" fmla="*/ 384897 h 535860"/>
                <a:gd name="connsiteX19" fmla="*/ 59066 w 582936"/>
                <a:gd name="connsiteY19" fmla="*/ 294658 h 535860"/>
                <a:gd name="connsiteX20" fmla="*/ 525790 w 582936"/>
                <a:gd name="connsiteY20" fmla="*/ 282688 h 535860"/>
                <a:gd name="connsiteX21" fmla="*/ 488894 w 582936"/>
                <a:gd name="connsiteY21" fmla="*/ 372927 h 535860"/>
                <a:gd name="connsiteX22" fmla="*/ 496274 w 582936"/>
                <a:gd name="connsiteY22" fmla="*/ 372927 h 535860"/>
                <a:gd name="connsiteX23" fmla="*/ 565452 w 582936"/>
                <a:gd name="connsiteY23" fmla="*/ 350828 h 535860"/>
                <a:gd name="connsiteX24" fmla="*/ 525790 w 582936"/>
                <a:gd name="connsiteY24" fmla="*/ 282688 h 535860"/>
                <a:gd name="connsiteX25" fmla="*/ 105185 w 582936"/>
                <a:gd name="connsiteY25" fmla="*/ 257826 h 535860"/>
                <a:gd name="connsiteX26" fmla="*/ 80281 w 582936"/>
                <a:gd name="connsiteY26" fmla="*/ 276242 h 535860"/>
                <a:gd name="connsiteX27" fmla="*/ 131934 w 582936"/>
                <a:gd name="connsiteY27" fmla="*/ 381214 h 535860"/>
                <a:gd name="connsiteX28" fmla="*/ 277670 w 582936"/>
                <a:gd name="connsiteY28" fmla="*/ 341620 h 535860"/>
                <a:gd name="connsiteX29" fmla="*/ 255533 w 582936"/>
                <a:gd name="connsiteY29" fmla="*/ 333332 h 535860"/>
                <a:gd name="connsiteX30" fmla="*/ 105185 w 582936"/>
                <a:gd name="connsiteY30" fmla="*/ 257826 h 535860"/>
                <a:gd name="connsiteX31" fmla="*/ 486127 w 582936"/>
                <a:gd name="connsiteY31" fmla="*/ 251380 h 535860"/>
                <a:gd name="connsiteX32" fmla="*/ 330245 w 582936"/>
                <a:gd name="connsiteY32" fmla="*/ 337936 h 535860"/>
                <a:gd name="connsiteX33" fmla="*/ 323788 w 582936"/>
                <a:gd name="connsiteY33" fmla="*/ 340699 h 535860"/>
                <a:gd name="connsiteX34" fmla="*/ 459378 w 582936"/>
                <a:gd name="connsiteY34" fmla="*/ 371085 h 535860"/>
                <a:gd name="connsiteX35" fmla="*/ 504575 w 582936"/>
                <a:gd name="connsiteY35" fmla="*/ 264272 h 535860"/>
                <a:gd name="connsiteX36" fmla="*/ 486127 w 582936"/>
                <a:gd name="connsiteY36" fmla="*/ 251380 h 535860"/>
                <a:gd name="connsiteX37" fmla="*/ 76591 w 582936"/>
                <a:gd name="connsiteY37" fmla="*/ 238489 h 535860"/>
                <a:gd name="connsiteX38" fmla="*/ 78436 w 582936"/>
                <a:gd name="connsiteY38" fmla="*/ 257826 h 535860"/>
                <a:gd name="connsiteX39" fmla="*/ 90427 w 582936"/>
                <a:gd name="connsiteY39" fmla="*/ 248618 h 535860"/>
                <a:gd name="connsiteX40" fmla="*/ 76591 w 582936"/>
                <a:gd name="connsiteY40" fmla="*/ 238489 h 535860"/>
                <a:gd name="connsiteX41" fmla="*/ 505497 w 582936"/>
                <a:gd name="connsiteY41" fmla="*/ 237568 h 535860"/>
                <a:gd name="connsiteX42" fmla="*/ 499963 w 582936"/>
                <a:gd name="connsiteY42" fmla="*/ 242172 h 535860"/>
                <a:gd name="connsiteX43" fmla="*/ 505497 w 582936"/>
                <a:gd name="connsiteY43" fmla="*/ 245856 h 535860"/>
                <a:gd name="connsiteX44" fmla="*/ 505497 w 582936"/>
                <a:gd name="connsiteY44" fmla="*/ 238489 h 535860"/>
                <a:gd name="connsiteX45" fmla="*/ 505497 w 582936"/>
                <a:gd name="connsiteY45" fmla="*/ 237568 h 535860"/>
                <a:gd name="connsiteX46" fmla="*/ 297040 w 582936"/>
                <a:gd name="connsiteY46" fmla="*/ 157458 h 535860"/>
                <a:gd name="connsiteX47" fmla="*/ 258300 w 582936"/>
                <a:gd name="connsiteY47" fmla="*/ 173112 h 535860"/>
                <a:gd name="connsiteX48" fmla="*/ 119021 w 582936"/>
                <a:gd name="connsiteY48" fmla="*/ 247697 h 535860"/>
                <a:gd name="connsiteX49" fmla="*/ 261067 w 582936"/>
                <a:gd name="connsiteY49" fmla="*/ 318599 h 535860"/>
                <a:gd name="connsiteX50" fmla="*/ 299807 w 582936"/>
                <a:gd name="connsiteY50" fmla="*/ 332411 h 535860"/>
                <a:gd name="connsiteX51" fmla="*/ 323788 w 582936"/>
                <a:gd name="connsiteY51" fmla="*/ 323203 h 535860"/>
                <a:gd name="connsiteX52" fmla="*/ 472291 w 582936"/>
                <a:gd name="connsiteY52" fmla="*/ 242172 h 535860"/>
                <a:gd name="connsiteX53" fmla="*/ 321944 w 582936"/>
                <a:gd name="connsiteY53" fmla="*/ 166666 h 535860"/>
                <a:gd name="connsiteX54" fmla="*/ 297040 w 582936"/>
                <a:gd name="connsiteY54" fmla="*/ 157458 h 535860"/>
                <a:gd name="connsiteX55" fmla="*/ 464912 w 582936"/>
                <a:gd name="connsiteY55" fmla="*/ 113259 h 535860"/>
                <a:gd name="connsiteX56" fmla="*/ 320099 w 582936"/>
                <a:gd name="connsiteY56" fmla="*/ 149171 h 535860"/>
                <a:gd name="connsiteX57" fmla="*/ 327478 w 582936"/>
                <a:gd name="connsiteY57" fmla="*/ 151012 h 535860"/>
                <a:gd name="connsiteX58" fmla="*/ 486127 w 582936"/>
                <a:gd name="connsiteY58" fmla="*/ 232043 h 535860"/>
                <a:gd name="connsiteX59" fmla="*/ 504575 w 582936"/>
                <a:gd name="connsiteY59" fmla="*/ 217311 h 535860"/>
                <a:gd name="connsiteX60" fmla="*/ 464912 w 582936"/>
                <a:gd name="connsiteY60" fmla="*/ 113259 h 535860"/>
                <a:gd name="connsiteX61" fmla="*/ 118098 w 582936"/>
                <a:gd name="connsiteY61" fmla="*/ 113259 h 535860"/>
                <a:gd name="connsiteX62" fmla="*/ 78436 w 582936"/>
                <a:gd name="connsiteY62" fmla="*/ 219152 h 535860"/>
                <a:gd name="connsiteX63" fmla="*/ 104263 w 582936"/>
                <a:gd name="connsiteY63" fmla="*/ 238489 h 535860"/>
                <a:gd name="connsiteX64" fmla="*/ 251843 w 582936"/>
                <a:gd name="connsiteY64" fmla="*/ 158379 h 535860"/>
                <a:gd name="connsiteX65" fmla="*/ 273980 w 582936"/>
                <a:gd name="connsiteY65" fmla="*/ 149171 h 535860"/>
                <a:gd name="connsiteX66" fmla="*/ 118098 w 582936"/>
                <a:gd name="connsiteY66" fmla="*/ 113259 h 535860"/>
                <a:gd name="connsiteX67" fmla="*/ 85815 w 582936"/>
                <a:gd name="connsiteY67" fmla="*/ 111418 h 535860"/>
                <a:gd name="connsiteX68" fmla="*/ 17559 w 582936"/>
                <a:gd name="connsiteY68" fmla="*/ 134438 h 535860"/>
                <a:gd name="connsiteX69" fmla="*/ 55376 w 582936"/>
                <a:gd name="connsiteY69" fmla="*/ 200736 h 535860"/>
                <a:gd name="connsiteX70" fmla="*/ 89504 w 582936"/>
                <a:gd name="connsiteY70" fmla="*/ 111418 h 535860"/>
                <a:gd name="connsiteX71" fmla="*/ 85815 w 582936"/>
                <a:gd name="connsiteY71" fmla="*/ 111418 h 535860"/>
                <a:gd name="connsiteX72" fmla="*/ 492584 w 582936"/>
                <a:gd name="connsiteY72" fmla="*/ 110497 h 535860"/>
                <a:gd name="connsiteX73" fmla="*/ 526712 w 582936"/>
                <a:gd name="connsiteY73" fmla="*/ 197974 h 535860"/>
                <a:gd name="connsiteX74" fmla="*/ 561762 w 582936"/>
                <a:gd name="connsiteY74" fmla="*/ 130755 h 535860"/>
                <a:gd name="connsiteX75" fmla="*/ 499963 w 582936"/>
                <a:gd name="connsiteY75" fmla="*/ 110497 h 535860"/>
                <a:gd name="connsiteX76" fmla="*/ 492584 w 582936"/>
                <a:gd name="connsiteY76" fmla="*/ 110497 h 535860"/>
                <a:gd name="connsiteX77" fmla="*/ 291505 w 582936"/>
                <a:gd name="connsiteY77" fmla="*/ 24862 h 535860"/>
                <a:gd name="connsiteX78" fmla="*/ 130089 w 582936"/>
                <a:gd name="connsiteY78" fmla="*/ 98526 h 535860"/>
                <a:gd name="connsiteX79" fmla="*/ 297040 w 582936"/>
                <a:gd name="connsiteY79" fmla="*/ 139963 h 535860"/>
                <a:gd name="connsiteX80" fmla="*/ 452921 w 582936"/>
                <a:gd name="connsiteY80" fmla="*/ 98526 h 535860"/>
                <a:gd name="connsiteX81" fmla="*/ 291505 w 582936"/>
                <a:gd name="connsiteY81" fmla="*/ 24862 h 535860"/>
                <a:gd name="connsiteX82" fmla="*/ 502792 w 582936"/>
                <a:gd name="connsiteY82" fmla="*/ 14647 h 535860"/>
                <a:gd name="connsiteX83" fmla="*/ 522171 w 582936"/>
                <a:gd name="connsiteY83" fmla="*/ 26641 h 535860"/>
                <a:gd name="connsiteX84" fmla="*/ 536935 w 582936"/>
                <a:gd name="connsiteY84" fmla="*/ 15570 h 535860"/>
                <a:gd name="connsiteX85" fmla="*/ 533244 w 582936"/>
                <a:gd name="connsiteY85" fmla="*/ 34022 h 535860"/>
                <a:gd name="connsiteX86" fmla="*/ 548931 w 582936"/>
                <a:gd name="connsiteY86" fmla="*/ 44171 h 535860"/>
                <a:gd name="connsiteX87" fmla="*/ 527707 w 582936"/>
                <a:gd name="connsiteY87" fmla="*/ 46017 h 535860"/>
                <a:gd name="connsiteX88" fmla="*/ 518480 w 582936"/>
                <a:gd name="connsiteY88" fmla="*/ 65392 h 535860"/>
                <a:gd name="connsiteX89" fmla="*/ 513866 w 582936"/>
                <a:gd name="connsiteY89" fmla="*/ 46939 h 535860"/>
                <a:gd name="connsiteX90" fmla="*/ 494487 w 582936"/>
                <a:gd name="connsiteY90" fmla="*/ 46939 h 535860"/>
                <a:gd name="connsiteX91" fmla="*/ 511097 w 582936"/>
                <a:gd name="connsiteY91" fmla="*/ 34945 h 535860"/>
                <a:gd name="connsiteX92" fmla="*/ 35135 w 582936"/>
                <a:gd name="connsiteY92" fmla="*/ 2663 h 535860"/>
                <a:gd name="connsiteX93" fmla="*/ 54513 w 582936"/>
                <a:gd name="connsiteY93" fmla="*/ 13735 h 535860"/>
                <a:gd name="connsiteX94" fmla="*/ 69278 w 582936"/>
                <a:gd name="connsiteY94" fmla="*/ 2663 h 535860"/>
                <a:gd name="connsiteX95" fmla="*/ 66509 w 582936"/>
                <a:gd name="connsiteY95" fmla="*/ 22038 h 535860"/>
                <a:gd name="connsiteX96" fmla="*/ 81274 w 582936"/>
                <a:gd name="connsiteY96" fmla="*/ 32187 h 535860"/>
                <a:gd name="connsiteX97" fmla="*/ 60050 w 582936"/>
                <a:gd name="connsiteY97" fmla="*/ 34033 h 535860"/>
                <a:gd name="connsiteX98" fmla="*/ 50822 w 582936"/>
                <a:gd name="connsiteY98" fmla="*/ 53408 h 535860"/>
                <a:gd name="connsiteX99" fmla="*/ 46208 w 582936"/>
                <a:gd name="connsiteY99" fmla="*/ 34033 h 535860"/>
                <a:gd name="connsiteX100" fmla="*/ 26830 w 582936"/>
                <a:gd name="connsiteY100" fmla="*/ 34033 h 535860"/>
                <a:gd name="connsiteX101" fmla="*/ 44363 w 582936"/>
                <a:gd name="connsiteY101" fmla="*/ 22961 h 535860"/>
                <a:gd name="connsiteX102" fmla="*/ 291505 w 582936"/>
                <a:gd name="connsiteY102" fmla="*/ 0 h 535860"/>
                <a:gd name="connsiteX103" fmla="*/ 481515 w 582936"/>
                <a:gd name="connsiteY103" fmla="*/ 94843 h 535860"/>
                <a:gd name="connsiteX104" fmla="*/ 499963 w 582936"/>
                <a:gd name="connsiteY104" fmla="*/ 94843 h 535860"/>
                <a:gd name="connsiteX105" fmla="*/ 575598 w 582936"/>
                <a:gd name="connsiteY105" fmla="*/ 125230 h 535860"/>
                <a:gd name="connsiteX106" fmla="*/ 529479 w 582936"/>
                <a:gd name="connsiteY106" fmla="*/ 218231 h 535860"/>
                <a:gd name="connsiteX107" fmla="*/ 530402 w 582936"/>
                <a:gd name="connsiteY107" fmla="*/ 238489 h 535860"/>
                <a:gd name="connsiteX108" fmla="*/ 529479 w 582936"/>
                <a:gd name="connsiteY108" fmla="*/ 264272 h 535860"/>
                <a:gd name="connsiteX109" fmla="*/ 580210 w 582936"/>
                <a:gd name="connsiteY109" fmla="*/ 356352 h 535860"/>
                <a:gd name="connsiteX110" fmla="*/ 496274 w 582936"/>
                <a:gd name="connsiteY110" fmla="*/ 389501 h 535860"/>
                <a:gd name="connsiteX111" fmla="*/ 476903 w 582936"/>
                <a:gd name="connsiteY111" fmla="*/ 388581 h 535860"/>
                <a:gd name="connsiteX112" fmla="*/ 291505 w 582936"/>
                <a:gd name="connsiteY112" fmla="*/ 476978 h 535860"/>
                <a:gd name="connsiteX113" fmla="*/ 115331 w 582936"/>
                <a:gd name="connsiteY113" fmla="*/ 399630 h 535860"/>
                <a:gd name="connsiteX114" fmla="*/ 82125 w 582936"/>
                <a:gd name="connsiteY114" fmla="*/ 401472 h 535860"/>
                <a:gd name="connsiteX115" fmla="*/ 6490 w 582936"/>
                <a:gd name="connsiteY115" fmla="*/ 371085 h 535860"/>
                <a:gd name="connsiteX116" fmla="*/ 55376 w 582936"/>
                <a:gd name="connsiteY116" fmla="*/ 276242 h 535860"/>
                <a:gd name="connsiteX117" fmla="*/ 52609 w 582936"/>
                <a:gd name="connsiteY117" fmla="*/ 238489 h 535860"/>
                <a:gd name="connsiteX118" fmla="*/ 53532 w 582936"/>
                <a:gd name="connsiteY118" fmla="*/ 220073 h 535860"/>
                <a:gd name="connsiteX119" fmla="*/ 2801 w 582936"/>
                <a:gd name="connsiteY119" fmla="*/ 127992 h 535860"/>
                <a:gd name="connsiteX120" fmla="*/ 85815 w 582936"/>
                <a:gd name="connsiteY120" fmla="*/ 95764 h 535860"/>
                <a:gd name="connsiteX121" fmla="*/ 100573 w 582936"/>
                <a:gd name="connsiteY121" fmla="*/ 95764 h 535860"/>
                <a:gd name="connsiteX122" fmla="*/ 291505 w 582936"/>
                <a:gd name="connsiteY122" fmla="*/ 0 h 535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82936" h="535860">
                  <a:moveTo>
                    <a:pt x="471468" y="429043"/>
                  </a:moveTo>
                  <a:lnTo>
                    <a:pt x="511114" y="452985"/>
                  </a:lnTo>
                  <a:lnTo>
                    <a:pt x="543384" y="429964"/>
                  </a:lnTo>
                  <a:lnTo>
                    <a:pt x="536930" y="469560"/>
                  </a:lnTo>
                  <a:lnTo>
                    <a:pt x="569200" y="490739"/>
                  </a:lnTo>
                  <a:lnTo>
                    <a:pt x="524022" y="494422"/>
                  </a:lnTo>
                  <a:lnTo>
                    <a:pt x="503738" y="535860"/>
                  </a:lnTo>
                  <a:lnTo>
                    <a:pt x="494518" y="495343"/>
                  </a:lnTo>
                  <a:lnTo>
                    <a:pt x="453950" y="496264"/>
                  </a:lnTo>
                  <a:lnTo>
                    <a:pt x="489908" y="471402"/>
                  </a:lnTo>
                  <a:close/>
                  <a:moveTo>
                    <a:pt x="300729" y="349907"/>
                  </a:moveTo>
                  <a:cubicBezTo>
                    <a:pt x="246309" y="371085"/>
                    <a:pt x="191888" y="387660"/>
                    <a:pt x="145770" y="395026"/>
                  </a:cubicBezTo>
                  <a:cubicBezTo>
                    <a:pt x="184509" y="430938"/>
                    <a:pt x="235240" y="453037"/>
                    <a:pt x="291505" y="453037"/>
                  </a:cubicBezTo>
                  <a:cubicBezTo>
                    <a:pt x="352382" y="453037"/>
                    <a:pt x="407725" y="427255"/>
                    <a:pt x="446465" y="385818"/>
                  </a:cubicBezTo>
                  <a:cubicBezTo>
                    <a:pt x="403113" y="380293"/>
                    <a:pt x="353305" y="367402"/>
                    <a:pt x="300729" y="349907"/>
                  </a:cubicBezTo>
                  <a:close/>
                  <a:moveTo>
                    <a:pt x="59066" y="294658"/>
                  </a:moveTo>
                  <a:cubicBezTo>
                    <a:pt x="28627" y="324124"/>
                    <a:pt x="13869" y="348986"/>
                    <a:pt x="20326" y="364640"/>
                  </a:cubicBezTo>
                  <a:cubicBezTo>
                    <a:pt x="26783" y="378452"/>
                    <a:pt x="47997" y="385818"/>
                    <a:pt x="82125" y="385818"/>
                  </a:cubicBezTo>
                  <a:cubicBezTo>
                    <a:pt x="88582" y="385818"/>
                    <a:pt x="95961" y="384897"/>
                    <a:pt x="103340" y="384897"/>
                  </a:cubicBezTo>
                  <a:cubicBezTo>
                    <a:pt x="82125" y="358194"/>
                    <a:pt x="67367" y="327807"/>
                    <a:pt x="59066" y="294658"/>
                  </a:cubicBezTo>
                  <a:close/>
                  <a:moveTo>
                    <a:pt x="525790" y="282688"/>
                  </a:moveTo>
                  <a:cubicBezTo>
                    <a:pt x="520255" y="315837"/>
                    <a:pt x="507342" y="346224"/>
                    <a:pt x="488894" y="372927"/>
                  </a:cubicBezTo>
                  <a:cubicBezTo>
                    <a:pt x="491661" y="372927"/>
                    <a:pt x="494428" y="372927"/>
                    <a:pt x="496274" y="372927"/>
                  </a:cubicBezTo>
                  <a:cubicBezTo>
                    <a:pt x="535014" y="372927"/>
                    <a:pt x="559918" y="364640"/>
                    <a:pt x="565452" y="350828"/>
                  </a:cubicBezTo>
                  <a:cubicBezTo>
                    <a:pt x="571909" y="335174"/>
                    <a:pt x="557151" y="310312"/>
                    <a:pt x="525790" y="282688"/>
                  </a:cubicBezTo>
                  <a:close/>
                  <a:moveTo>
                    <a:pt x="105185" y="257826"/>
                  </a:moveTo>
                  <a:cubicBezTo>
                    <a:pt x="95961" y="264272"/>
                    <a:pt x="88582" y="269797"/>
                    <a:pt x="80281" y="276242"/>
                  </a:cubicBezTo>
                  <a:cubicBezTo>
                    <a:pt x="87660" y="315837"/>
                    <a:pt x="106107" y="352669"/>
                    <a:pt x="131934" y="381214"/>
                  </a:cubicBezTo>
                  <a:cubicBezTo>
                    <a:pt x="175286" y="374769"/>
                    <a:pt x="225094" y="360956"/>
                    <a:pt x="277670" y="341620"/>
                  </a:cubicBezTo>
                  <a:cubicBezTo>
                    <a:pt x="270291" y="338857"/>
                    <a:pt x="262912" y="336095"/>
                    <a:pt x="255533" y="333332"/>
                  </a:cubicBezTo>
                  <a:cubicBezTo>
                    <a:pt x="199267" y="311233"/>
                    <a:pt x="147614" y="284529"/>
                    <a:pt x="105185" y="257826"/>
                  </a:cubicBezTo>
                  <a:close/>
                  <a:moveTo>
                    <a:pt x="486127" y="251380"/>
                  </a:moveTo>
                  <a:cubicBezTo>
                    <a:pt x="441853" y="282688"/>
                    <a:pt x="386510" y="313075"/>
                    <a:pt x="330245" y="337936"/>
                  </a:cubicBezTo>
                  <a:cubicBezTo>
                    <a:pt x="327478" y="338857"/>
                    <a:pt x="325633" y="339778"/>
                    <a:pt x="323788" y="340699"/>
                  </a:cubicBezTo>
                  <a:cubicBezTo>
                    <a:pt x="372675" y="356352"/>
                    <a:pt x="419716" y="366481"/>
                    <a:pt x="459378" y="371085"/>
                  </a:cubicBezTo>
                  <a:cubicBezTo>
                    <a:pt x="483360" y="340699"/>
                    <a:pt x="499041" y="304787"/>
                    <a:pt x="504575" y="264272"/>
                  </a:cubicBezTo>
                  <a:cubicBezTo>
                    <a:pt x="498118" y="260588"/>
                    <a:pt x="492584" y="255984"/>
                    <a:pt x="486127" y="251380"/>
                  </a:cubicBezTo>
                  <a:close/>
                  <a:moveTo>
                    <a:pt x="76591" y="238489"/>
                  </a:moveTo>
                  <a:cubicBezTo>
                    <a:pt x="76591" y="244935"/>
                    <a:pt x="77514" y="251380"/>
                    <a:pt x="78436" y="257826"/>
                  </a:cubicBezTo>
                  <a:cubicBezTo>
                    <a:pt x="82125" y="254143"/>
                    <a:pt x="86737" y="251380"/>
                    <a:pt x="90427" y="248618"/>
                  </a:cubicBezTo>
                  <a:cubicBezTo>
                    <a:pt x="85815" y="244935"/>
                    <a:pt x="81203" y="242172"/>
                    <a:pt x="76591" y="238489"/>
                  </a:cubicBezTo>
                  <a:close/>
                  <a:moveTo>
                    <a:pt x="505497" y="237568"/>
                  </a:moveTo>
                  <a:cubicBezTo>
                    <a:pt x="503653" y="238489"/>
                    <a:pt x="501808" y="240331"/>
                    <a:pt x="499963" y="242172"/>
                  </a:cubicBezTo>
                  <a:cubicBezTo>
                    <a:pt x="501808" y="243093"/>
                    <a:pt x="503653" y="244014"/>
                    <a:pt x="505497" y="245856"/>
                  </a:cubicBezTo>
                  <a:cubicBezTo>
                    <a:pt x="505497" y="243093"/>
                    <a:pt x="505497" y="241252"/>
                    <a:pt x="505497" y="238489"/>
                  </a:cubicBezTo>
                  <a:cubicBezTo>
                    <a:pt x="505497" y="238489"/>
                    <a:pt x="505497" y="237568"/>
                    <a:pt x="505497" y="237568"/>
                  </a:cubicBezTo>
                  <a:close/>
                  <a:moveTo>
                    <a:pt x="297040" y="157458"/>
                  </a:moveTo>
                  <a:cubicBezTo>
                    <a:pt x="284126" y="162062"/>
                    <a:pt x="271213" y="167587"/>
                    <a:pt x="258300" y="173112"/>
                  </a:cubicBezTo>
                  <a:cubicBezTo>
                    <a:pt x="206646" y="195211"/>
                    <a:pt x="158683" y="220994"/>
                    <a:pt x="119021" y="247697"/>
                  </a:cubicBezTo>
                  <a:cubicBezTo>
                    <a:pt x="159605" y="273480"/>
                    <a:pt x="208491" y="297421"/>
                    <a:pt x="261067" y="318599"/>
                  </a:cubicBezTo>
                  <a:cubicBezTo>
                    <a:pt x="273980" y="323203"/>
                    <a:pt x="286893" y="327807"/>
                    <a:pt x="299807" y="332411"/>
                  </a:cubicBezTo>
                  <a:cubicBezTo>
                    <a:pt x="308108" y="329649"/>
                    <a:pt x="315487" y="326887"/>
                    <a:pt x="323788" y="323203"/>
                  </a:cubicBezTo>
                  <a:cubicBezTo>
                    <a:pt x="382821" y="297421"/>
                    <a:pt x="433551" y="268876"/>
                    <a:pt x="472291" y="242172"/>
                  </a:cubicBezTo>
                  <a:cubicBezTo>
                    <a:pt x="429862" y="214548"/>
                    <a:pt x="378209" y="188766"/>
                    <a:pt x="321944" y="166666"/>
                  </a:cubicBezTo>
                  <a:cubicBezTo>
                    <a:pt x="313642" y="162983"/>
                    <a:pt x="305341" y="160221"/>
                    <a:pt x="297040" y="157458"/>
                  </a:cubicBezTo>
                  <a:close/>
                  <a:moveTo>
                    <a:pt x="464912" y="113259"/>
                  </a:moveTo>
                  <a:cubicBezTo>
                    <a:pt x="422483" y="117863"/>
                    <a:pt x="372675" y="129834"/>
                    <a:pt x="320099" y="149171"/>
                  </a:cubicBezTo>
                  <a:cubicBezTo>
                    <a:pt x="322866" y="150092"/>
                    <a:pt x="324711" y="150092"/>
                    <a:pt x="327478" y="151012"/>
                  </a:cubicBezTo>
                  <a:cubicBezTo>
                    <a:pt x="387433" y="174953"/>
                    <a:pt x="441853" y="202578"/>
                    <a:pt x="486127" y="232043"/>
                  </a:cubicBezTo>
                  <a:cubicBezTo>
                    <a:pt x="492584" y="227439"/>
                    <a:pt x="499041" y="221915"/>
                    <a:pt x="504575" y="217311"/>
                  </a:cubicBezTo>
                  <a:cubicBezTo>
                    <a:pt x="500886" y="178637"/>
                    <a:pt x="486127" y="142725"/>
                    <a:pt x="464912" y="113259"/>
                  </a:cubicBezTo>
                  <a:close/>
                  <a:moveTo>
                    <a:pt x="118098" y="113259"/>
                  </a:moveTo>
                  <a:cubicBezTo>
                    <a:pt x="95961" y="143646"/>
                    <a:pt x="81203" y="179557"/>
                    <a:pt x="78436" y="219152"/>
                  </a:cubicBezTo>
                  <a:cubicBezTo>
                    <a:pt x="85815" y="225598"/>
                    <a:pt x="95039" y="232043"/>
                    <a:pt x="104263" y="238489"/>
                  </a:cubicBezTo>
                  <a:cubicBezTo>
                    <a:pt x="145770" y="209944"/>
                    <a:pt x="196500" y="182320"/>
                    <a:pt x="251843" y="158379"/>
                  </a:cubicBezTo>
                  <a:cubicBezTo>
                    <a:pt x="259222" y="154696"/>
                    <a:pt x="266601" y="151933"/>
                    <a:pt x="273980" y="149171"/>
                  </a:cubicBezTo>
                  <a:cubicBezTo>
                    <a:pt x="217715" y="129834"/>
                    <a:pt x="163295" y="117863"/>
                    <a:pt x="118098" y="113259"/>
                  </a:cubicBezTo>
                  <a:close/>
                  <a:moveTo>
                    <a:pt x="85815" y="111418"/>
                  </a:moveTo>
                  <a:cubicBezTo>
                    <a:pt x="47997" y="111418"/>
                    <a:pt x="23093" y="119705"/>
                    <a:pt x="17559" y="134438"/>
                  </a:cubicBezTo>
                  <a:cubicBezTo>
                    <a:pt x="11102" y="149171"/>
                    <a:pt x="25860" y="174033"/>
                    <a:pt x="55376" y="200736"/>
                  </a:cubicBezTo>
                  <a:cubicBezTo>
                    <a:pt x="60911" y="168508"/>
                    <a:pt x="72902" y="138121"/>
                    <a:pt x="89504" y="111418"/>
                  </a:cubicBezTo>
                  <a:cubicBezTo>
                    <a:pt x="88582" y="111418"/>
                    <a:pt x="87660" y="111418"/>
                    <a:pt x="85815" y="111418"/>
                  </a:cubicBezTo>
                  <a:close/>
                  <a:moveTo>
                    <a:pt x="492584" y="110497"/>
                  </a:moveTo>
                  <a:cubicBezTo>
                    <a:pt x="509187" y="136280"/>
                    <a:pt x="521178" y="165745"/>
                    <a:pt x="526712" y="197974"/>
                  </a:cubicBezTo>
                  <a:cubicBezTo>
                    <a:pt x="555306" y="169429"/>
                    <a:pt x="568219" y="145488"/>
                    <a:pt x="561762" y="130755"/>
                  </a:cubicBezTo>
                  <a:cubicBezTo>
                    <a:pt x="555306" y="117863"/>
                    <a:pt x="534091" y="110497"/>
                    <a:pt x="499963" y="110497"/>
                  </a:cubicBezTo>
                  <a:cubicBezTo>
                    <a:pt x="498118" y="110497"/>
                    <a:pt x="495351" y="110497"/>
                    <a:pt x="492584" y="110497"/>
                  </a:cubicBezTo>
                  <a:close/>
                  <a:moveTo>
                    <a:pt x="291505" y="24862"/>
                  </a:moveTo>
                  <a:cubicBezTo>
                    <a:pt x="226939" y="24862"/>
                    <a:pt x="168829" y="53407"/>
                    <a:pt x="130089" y="98526"/>
                  </a:cubicBezTo>
                  <a:cubicBezTo>
                    <a:pt x="178975" y="104051"/>
                    <a:pt x="237085" y="118784"/>
                    <a:pt x="297040" y="139963"/>
                  </a:cubicBezTo>
                  <a:cubicBezTo>
                    <a:pt x="353305" y="118784"/>
                    <a:pt x="406803" y="104051"/>
                    <a:pt x="452921" y="98526"/>
                  </a:cubicBezTo>
                  <a:cubicBezTo>
                    <a:pt x="413259" y="53407"/>
                    <a:pt x="356072" y="24862"/>
                    <a:pt x="291505" y="24862"/>
                  </a:cubicBezTo>
                  <a:close/>
                  <a:moveTo>
                    <a:pt x="502792" y="14647"/>
                  </a:moveTo>
                  <a:lnTo>
                    <a:pt x="522171" y="26641"/>
                  </a:lnTo>
                  <a:lnTo>
                    <a:pt x="536935" y="15570"/>
                  </a:lnTo>
                  <a:lnTo>
                    <a:pt x="533244" y="34022"/>
                  </a:lnTo>
                  <a:lnTo>
                    <a:pt x="548931" y="44171"/>
                  </a:lnTo>
                  <a:lnTo>
                    <a:pt x="527707" y="46017"/>
                  </a:lnTo>
                  <a:lnTo>
                    <a:pt x="518480" y="65392"/>
                  </a:lnTo>
                  <a:lnTo>
                    <a:pt x="513866" y="46939"/>
                  </a:lnTo>
                  <a:lnTo>
                    <a:pt x="494487" y="46939"/>
                  </a:lnTo>
                  <a:lnTo>
                    <a:pt x="511097" y="34945"/>
                  </a:lnTo>
                  <a:close/>
                  <a:moveTo>
                    <a:pt x="35135" y="2663"/>
                  </a:moveTo>
                  <a:lnTo>
                    <a:pt x="54513" y="13735"/>
                  </a:lnTo>
                  <a:lnTo>
                    <a:pt x="69278" y="2663"/>
                  </a:lnTo>
                  <a:lnTo>
                    <a:pt x="66509" y="22038"/>
                  </a:lnTo>
                  <a:lnTo>
                    <a:pt x="81274" y="32187"/>
                  </a:lnTo>
                  <a:lnTo>
                    <a:pt x="60050" y="34033"/>
                  </a:lnTo>
                  <a:lnTo>
                    <a:pt x="50822" y="53408"/>
                  </a:lnTo>
                  <a:lnTo>
                    <a:pt x="46208" y="34033"/>
                  </a:lnTo>
                  <a:lnTo>
                    <a:pt x="26830" y="34033"/>
                  </a:lnTo>
                  <a:lnTo>
                    <a:pt x="44363" y="22961"/>
                  </a:lnTo>
                  <a:close/>
                  <a:moveTo>
                    <a:pt x="291505" y="0"/>
                  </a:moveTo>
                  <a:cubicBezTo>
                    <a:pt x="368985" y="0"/>
                    <a:pt x="438163" y="37753"/>
                    <a:pt x="481515" y="94843"/>
                  </a:cubicBezTo>
                  <a:cubicBezTo>
                    <a:pt x="487972" y="94843"/>
                    <a:pt x="494428" y="94843"/>
                    <a:pt x="499963" y="94843"/>
                  </a:cubicBezTo>
                  <a:cubicBezTo>
                    <a:pt x="541470" y="94843"/>
                    <a:pt x="567297" y="104972"/>
                    <a:pt x="575598" y="125230"/>
                  </a:cubicBezTo>
                  <a:cubicBezTo>
                    <a:pt x="587589" y="151012"/>
                    <a:pt x="567297" y="184162"/>
                    <a:pt x="529479" y="218231"/>
                  </a:cubicBezTo>
                  <a:cubicBezTo>
                    <a:pt x="530402" y="224677"/>
                    <a:pt x="530402" y="232043"/>
                    <a:pt x="530402" y="238489"/>
                  </a:cubicBezTo>
                  <a:cubicBezTo>
                    <a:pt x="530402" y="246776"/>
                    <a:pt x="530402" y="255984"/>
                    <a:pt x="529479" y="264272"/>
                  </a:cubicBezTo>
                  <a:cubicBezTo>
                    <a:pt x="571909" y="300183"/>
                    <a:pt x="590356" y="331491"/>
                    <a:pt x="580210" y="356352"/>
                  </a:cubicBezTo>
                  <a:cubicBezTo>
                    <a:pt x="571909" y="377531"/>
                    <a:pt x="542393" y="389501"/>
                    <a:pt x="496274" y="389501"/>
                  </a:cubicBezTo>
                  <a:cubicBezTo>
                    <a:pt x="490739" y="389501"/>
                    <a:pt x="484282" y="388581"/>
                    <a:pt x="476903" y="388581"/>
                  </a:cubicBezTo>
                  <a:cubicBezTo>
                    <a:pt x="433551" y="442908"/>
                    <a:pt x="366218" y="476978"/>
                    <a:pt x="291505" y="476978"/>
                  </a:cubicBezTo>
                  <a:cubicBezTo>
                    <a:pt x="221405" y="476978"/>
                    <a:pt x="159605" y="447512"/>
                    <a:pt x="115331" y="399630"/>
                  </a:cubicBezTo>
                  <a:cubicBezTo>
                    <a:pt x="103340" y="400551"/>
                    <a:pt x="92272" y="401472"/>
                    <a:pt x="82125" y="401472"/>
                  </a:cubicBezTo>
                  <a:cubicBezTo>
                    <a:pt x="40618" y="401472"/>
                    <a:pt x="14792" y="391343"/>
                    <a:pt x="6490" y="371085"/>
                  </a:cubicBezTo>
                  <a:cubicBezTo>
                    <a:pt x="-4578" y="347144"/>
                    <a:pt x="12947" y="313995"/>
                    <a:pt x="55376" y="276242"/>
                  </a:cubicBezTo>
                  <a:cubicBezTo>
                    <a:pt x="53532" y="264272"/>
                    <a:pt x="52609" y="251380"/>
                    <a:pt x="52609" y="238489"/>
                  </a:cubicBezTo>
                  <a:cubicBezTo>
                    <a:pt x="52609" y="232043"/>
                    <a:pt x="52609" y="226519"/>
                    <a:pt x="53532" y="220073"/>
                  </a:cubicBezTo>
                  <a:cubicBezTo>
                    <a:pt x="10180" y="184162"/>
                    <a:pt x="-7345" y="152854"/>
                    <a:pt x="2801" y="127992"/>
                  </a:cubicBezTo>
                  <a:cubicBezTo>
                    <a:pt x="11102" y="106814"/>
                    <a:pt x="39696" y="95764"/>
                    <a:pt x="85815" y="95764"/>
                  </a:cubicBezTo>
                  <a:cubicBezTo>
                    <a:pt x="90427" y="95764"/>
                    <a:pt x="95961" y="95764"/>
                    <a:pt x="100573" y="95764"/>
                  </a:cubicBezTo>
                  <a:cubicBezTo>
                    <a:pt x="143925" y="37753"/>
                    <a:pt x="213103" y="0"/>
                    <a:pt x="2915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0" name="文本框 249">
            <a:extLst>
              <a:ext uri="{FF2B5EF4-FFF2-40B4-BE49-F238E27FC236}">
                <a16:creationId xmlns:a16="http://schemas.microsoft.com/office/drawing/2014/main" id="{A832EA30-2A2D-4621-1FE3-B96F06E8349A}"/>
              </a:ext>
            </a:extLst>
          </p:cNvPr>
          <p:cNvSpPr txBox="1"/>
          <p:nvPr/>
        </p:nvSpPr>
        <p:spPr>
          <a:xfrm>
            <a:off x="6063534" y="2487608"/>
            <a:ext cx="5455365" cy="9603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请输入标正文内容，请输入标正文内容，请输入标正文内容，请输入标正文内容，请输入标正文内容，请输入标正文内容，请输入标正文内容</a:t>
            </a:r>
            <a:endParaRPr lang="zh-CN" altLang="en-US" sz="1600"/>
          </a:p>
        </p:txBody>
      </p:sp>
      <p:sp>
        <p:nvSpPr>
          <p:cNvPr id="252" name="文本框 251">
            <a:extLst>
              <a:ext uri="{FF2B5EF4-FFF2-40B4-BE49-F238E27FC236}">
                <a16:creationId xmlns:a16="http://schemas.microsoft.com/office/drawing/2014/main" id="{C13D3368-4AF1-7F0B-55F7-557ACF41FE1F}"/>
              </a:ext>
            </a:extLst>
          </p:cNvPr>
          <p:cNvSpPr txBox="1"/>
          <p:nvPr/>
        </p:nvSpPr>
        <p:spPr>
          <a:xfrm>
            <a:off x="6063535" y="3601843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grpSp>
        <p:nvGrpSpPr>
          <p:cNvPr id="253" name="组合 252">
            <a:extLst>
              <a:ext uri="{FF2B5EF4-FFF2-40B4-BE49-F238E27FC236}">
                <a16:creationId xmlns:a16="http://schemas.microsoft.com/office/drawing/2014/main" id="{711ABA87-3EBE-BD20-AA71-3322BC9C8511}"/>
              </a:ext>
            </a:extLst>
          </p:cNvPr>
          <p:cNvGrpSpPr/>
          <p:nvPr/>
        </p:nvGrpSpPr>
        <p:grpSpPr>
          <a:xfrm>
            <a:off x="5344421" y="3641142"/>
            <a:ext cx="530737" cy="530737"/>
            <a:chOff x="4076157" y="-2678239"/>
            <a:chExt cx="530737" cy="530737"/>
          </a:xfrm>
          <a:effectLst>
            <a:outerShdw blurRad="190500" dist="127000" dir="5400000" algn="ctr" rotWithShape="0">
              <a:srgbClr val="00A3FE">
                <a:alpha val="20000"/>
              </a:srgbClr>
            </a:outerShdw>
          </a:effectLst>
        </p:grpSpPr>
        <p:grpSp>
          <p:nvGrpSpPr>
            <p:cNvPr id="254" name="组合 253">
              <a:extLst>
                <a:ext uri="{FF2B5EF4-FFF2-40B4-BE49-F238E27FC236}">
                  <a16:creationId xmlns:a16="http://schemas.microsoft.com/office/drawing/2014/main" id="{9B6B6EDA-A9BF-D10C-F368-E04F6A81B4C2}"/>
                </a:ext>
              </a:extLst>
            </p:cNvPr>
            <p:cNvGrpSpPr/>
            <p:nvPr/>
          </p:nvGrpSpPr>
          <p:grpSpPr>
            <a:xfrm>
              <a:off x="4076157" y="-2678239"/>
              <a:ext cx="530737" cy="530737"/>
              <a:chOff x="1866537" y="-2081349"/>
              <a:chExt cx="1593670" cy="1593670"/>
            </a:xfrm>
          </p:grpSpPr>
          <p:sp>
            <p:nvSpPr>
              <p:cNvPr id="256" name="椭圆 255">
                <a:extLst>
                  <a:ext uri="{FF2B5EF4-FFF2-40B4-BE49-F238E27FC236}">
                    <a16:creationId xmlns:a16="http://schemas.microsoft.com/office/drawing/2014/main" id="{630E49DE-8B42-C198-C9FF-83568B270A02}"/>
                  </a:ext>
                </a:extLst>
              </p:cNvPr>
              <p:cNvSpPr/>
              <p:nvPr/>
            </p:nvSpPr>
            <p:spPr>
              <a:xfrm>
                <a:off x="1866537" y="-2081349"/>
                <a:ext cx="1593670" cy="1593670"/>
              </a:xfrm>
              <a:prstGeom prst="ellipse">
                <a:avLst/>
              </a:prstGeom>
              <a:solidFill>
                <a:srgbClr val="00A3FE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椭圆 256">
                <a:extLst>
                  <a:ext uri="{FF2B5EF4-FFF2-40B4-BE49-F238E27FC236}">
                    <a16:creationId xmlns:a16="http://schemas.microsoft.com/office/drawing/2014/main" id="{4FB06613-49CC-3E40-32B1-7D00108C2FE1}"/>
                  </a:ext>
                </a:extLst>
              </p:cNvPr>
              <p:cNvSpPr/>
              <p:nvPr/>
            </p:nvSpPr>
            <p:spPr>
              <a:xfrm>
                <a:off x="2066925" y="-1880961"/>
                <a:ext cx="1192894" cy="1192894"/>
              </a:xfrm>
              <a:prstGeom prst="ellipse">
                <a:avLst/>
              </a:prstGeom>
              <a:solidFill>
                <a:srgbClr val="00A3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5" name="earth-symbol-variant-with-ellipses-and-stars_44498">
              <a:extLst>
                <a:ext uri="{FF2B5EF4-FFF2-40B4-BE49-F238E27FC236}">
                  <a16:creationId xmlns:a16="http://schemas.microsoft.com/office/drawing/2014/main" id="{19896D47-EE3D-966B-992B-BA1EE872B01C}"/>
                </a:ext>
              </a:extLst>
            </p:cNvPr>
            <p:cNvSpPr/>
            <p:nvPr/>
          </p:nvSpPr>
          <p:spPr>
            <a:xfrm>
              <a:off x="4237697" y="-2508314"/>
              <a:ext cx="207656" cy="190886"/>
            </a:xfrm>
            <a:custGeom>
              <a:avLst/>
              <a:gdLst>
                <a:gd name="connsiteX0" fmla="*/ 471468 w 582936"/>
                <a:gd name="connsiteY0" fmla="*/ 429043 h 535860"/>
                <a:gd name="connsiteX1" fmla="*/ 511114 w 582936"/>
                <a:gd name="connsiteY1" fmla="*/ 452985 h 535860"/>
                <a:gd name="connsiteX2" fmla="*/ 543384 w 582936"/>
                <a:gd name="connsiteY2" fmla="*/ 429964 h 535860"/>
                <a:gd name="connsiteX3" fmla="*/ 536930 w 582936"/>
                <a:gd name="connsiteY3" fmla="*/ 469560 h 535860"/>
                <a:gd name="connsiteX4" fmla="*/ 569200 w 582936"/>
                <a:gd name="connsiteY4" fmla="*/ 490739 h 535860"/>
                <a:gd name="connsiteX5" fmla="*/ 524022 w 582936"/>
                <a:gd name="connsiteY5" fmla="*/ 494422 h 535860"/>
                <a:gd name="connsiteX6" fmla="*/ 503738 w 582936"/>
                <a:gd name="connsiteY6" fmla="*/ 535860 h 535860"/>
                <a:gd name="connsiteX7" fmla="*/ 494518 w 582936"/>
                <a:gd name="connsiteY7" fmla="*/ 495343 h 535860"/>
                <a:gd name="connsiteX8" fmla="*/ 453950 w 582936"/>
                <a:gd name="connsiteY8" fmla="*/ 496264 h 535860"/>
                <a:gd name="connsiteX9" fmla="*/ 489908 w 582936"/>
                <a:gd name="connsiteY9" fmla="*/ 471402 h 535860"/>
                <a:gd name="connsiteX10" fmla="*/ 300729 w 582936"/>
                <a:gd name="connsiteY10" fmla="*/ 349907 h 535860"/>
                <a:gd name="connsiteX11" fmla="*/ 145770 w 582936"/>
                <a:gd name="connsiteY11" fmla="*/ 395026 h 535860"/>
                <a:gd name="connsiteX12" fmla="*/ 291505 w 582936"/>
                <a:gd name="connsiteY12" fmla="*/ 453037 h 535860"/>
                <a:gd name="connsiteX13" fmla="*/ 446465 w 582936"/>
                <a:gd name="connsiteY13" fmla="*/ 385818 h 535860"/>
                <a:gd name="connsiteX14" fmla="*/ 300729 w 582936"/>
                <a:gd name="connsiteY14" fmla="*/ 349907 h 535860"/>
                <a:gd name="connsiteX15" fmla="*/ 59066 w 582936"/>
                <a:gd name="connsiteY15" fmla="*/ 294658 h 535860"/>
                <a:gd name="connsiteX16" fmla="*/ 20326 w 582936"/>
                <a:gd name="connsiteY16" fmla="*/ 364640 h 535860"/>
                <a:gd name="connsiteX17" fmla="*/ 82125 w 582936"/>
                <a:gd name="connsiteY17" fmla="*/ 385818 h 535860"/>
                <a:gd name="connsiteX18" fmla="*/ 103340 w 582936"/>
                <a:gd name="connsiteY18" fmla="*/ 384897 h 535860"/>
                <a:gd name="connsiteX19" fmla="*/ 59066 w 582936"/>
                <a:gd name="connsiteY19" fmla="*/ 294658 h 535860"/>
                <a:gd name="connsiteX20" fmla="*/ 525790 w 582936"/>
                <a:gd name="connsiteY20" fmla="*/ 282688 h 535860"/>
                <a:gd name="connsiteX21" fmla="*/ 488894 w 582936"/>
                <a:gd name="connsiteY21" fmla="*/ 372927 h 535860"/>
                <a:gd name="connsiteX22" fmla="*/ 496274 w 582936"/>
                <a:gd name="connsiteY22" fmla="*/ 372927 h 535860"/>
                <a:gd name="connsiteX23" fmla="*/ 565452 w 582936"/>
                <a:gd name="connsiteY23" fmla="*/ 350828 h 535860"/>
                <a:gd name="connsiteX24" fmla="*/ 525790 w 582936"/>
                <a:gd name="connsiteY24" fmla="*/ 282688 h 535860"/>
                <a:gd name="connsiteX25" fmla="*/ 105185 w 582936"/>
                <a:gd name="connsiteY25" fmla="*/ 257826 h 535860"/>
                <a:gd name="connsiteX26" fmla="*/ 80281 w 582936"/>
                <a:gd name="connsiteY26" fmla="*/ 276242 h 535860"/>
                <a:gd name="connsiteX27" fmla="*/ 131934 w 582936"/>
                <a:gd name="connsiteY27" fmla="*/ 381214 h 535860"/>
                <a:gd name="connsiteX28" fmla="*/ 277670 w 582936"/>
                <a:gd name="connsiteY28" fmla="*/ 341620 h 535860"/>
                <a:gd name="connsiteX29" fmla="*/ 255533 w 582936"/>
                <a:gd name="connsiteY29" fmla="*/ 333332 h 535860"/>
                <a:gd name="connsiteX30" fmla="*/ 105185 w 582936"/>
                <a:gd name="connsiteY30" fmla="*/ 257826 h 535860"/>
                <a:gd name="connsiteX31" fmla="*/ 486127 w 582936"/>
                <a:gd name="connsiteY31" fmla="*/ 251380 h 535860"/>
                <a:gd name="connsiteX32" fmla="*/ 330245 w 582936"/>
                <a:gd name="connsiteY32" fmla="*/ 337936 h 535860"/>
                <a:gd name="connsiteX33" fmla="*/ 323788 w 582936"/>
                <a:gd name="connsiteY33" fmla="*/ 340699 h 535860"/>
                <a:gd name="connsiteX34" fmla="*/ 459378 w 582936"/>
                <a:gd name="connsiteY34" fmla="*/ 371085 h 535860"/>
                <a:gd name="connsiteX35" fmla="*/ 504575 w 582936"/>
                <a:gd name="connsiteY35" fmla="*/ 264272 h 535860"/>
                <a:gd name="connsiteX36" fmla="*/ 486127 w 582936"/>
                <a:gd name="connsiteY36" fmla="*/ 251380 h 535860"/>
                <a:gd name="connsiteX37" fmla="*/ 76591 w 582936"/>
                <a:gd name="connsiteY37" fmla="*/ 238489 h 535860"/>
                <a:gd name="connsiteX38" fmla="*/ 78436 w 582936"/>
                <a:gd name="connsiteY38" fmla="*/ 257826 h 535860"/>
                <a:gd name="connsiteX39" fmla="*/ 90427 w 582936"/>
                <a:gd name="connsiteY39" fmla="*/ 248618 h 535860"/>
                <a:gd name="connsiteX40" fmla="*/ 76591 w 582936"/>
                <a:gd name="connsiteY40" fmla="*/ 238489 h 535860"/>
                <a:gd name="connsiteX41" fmla="*/ 505497 w 582936"/>
                <a:gd name="connsiteY41" fmla="*/ 237568 h 535860"/>
                <a:gd name="connsiteX42" fmla="*/ 499963 w 582936"/>
                <a:gd name="connsiteY42" fmla="*/ 242172 h 535860"/>
                <a:gd name="connsiteX43" fmla="*/ 505497 w 582936"/>
                <a:gd name="connsiteY43" fmla="*/ 245856 h 535860"/>
                <a:gd name="connsiteX44" fmla="*/ 505497 w 582936"/>
                <a:gd name="connsiteY44" fmla="*/ 238489 h 535860"/>
                <a:gd name="connsiteX45" fmla="*/ 505497 w 582936"/>
                <a:gd name="connsiteY45" fmla="*/ 237568 h 535860"/>
                <a:gd name="connsiteX46" fmla="*/ 297040 w 582936"/>
                <a:gd name="connsiteY46" fmla="*/ 157458 h 535860"/>
                <a:gd name="connsiteX47" fmla="*/ 258300 w 582936"/>
                <a:gd name="connsiteY47" fmla="*/ 173112 h 535860"/>
                <a:gd name="connsiteX48" fmla="*/ 119021 w 582936"/>
                <a:gd name="connsiteY48" fmla="*/ 247697 h 535860"/>
                <a:gd name="connsiteX49" fmla="*/ 261067 w 582936"/>
                <a:gd name="connsiteY49" fmla="*/ 318599 h 535860"/>
                <a:gd name="connsiteX50" fmla="*/ 299807 w 582936"/>
                <a:gd name="connsiteY50" fmla="*/ 332411 h 535860"/>
                <a:gd name="connsiteX51" fmla="*/ 323788 w 582936"/>
                <a:gd name="connsiteY51" fmla="*/ 323203 h 535860"/>
                <a:gd name="connsiteX52" fmla="*/ 472291 w 582936"/>
                <a:gd name="connsiteY52" fmla="*/ 242172 h 535860"/>
                <a:gd name="connsiteX53" fmla="*/ 321944 w 582936"/>
                <a:gd name="connsiteY53" fmla="*/ 166666 h 535860"/>
                <a:gd name="connsiteX54" fmla="*/ 297040 w 582936"/>
                <a:gd name="connsiteY54" fmla="*/ 157458 h 535860"/>
                <a:gd name="connsiteX55" fmla="*/ 464912 w 582936"/>
                <a:gd name="connsiteY55" fmla="*/ 113259 h 535860"/>
                <a:gd name="connsiteX56" fmla="*/ 320099 w 582936"/>
                <a:gd name="connsiteY56" fmla="*/ 149171 h 535860"/>
                <a:gd name="connsiteX57" fmla="*/ 327478 w 582936"/>
                <a:gd name="connsiteY57" fmla="*/ 151012 h 535860"/>
                <a:gd name="connsiteX58" fmla="*/ 486127 w 582936"/>
                <a:gd name="connsiteY58" fmla="*/ 232043 h 535860"/>
                <a:gd name="connsiteX59" fmla="*/ 504575 w 582936"/>
                <a:gd name="connsiteY59" fmla="*/ 217311 h 535860"/>
                <a:gd name="connsiteX60" fmla="*/ 464912 w 582936"/>
                <a:gd name="connsiteY60" fmla="*/ 113259 h 535860"/>
                <a:gd name="connsiteX61" fmla="*/ 118098 w 582936"/>
                <a:gd name="connsiteY61" fmla="*/ 113259 h 535860"/>
                <a:gd name="connsiteX62" fmla="*/ 78436 w 582936"/>
                <a:gd name="connsiteY62" fmla="*/ 219152 h 535860"/>
                <a:gd name="connsiteX63" fmla="*/ 104263 w 582936"/>
                <a:gd name="connsiteY63" fmla="*/ 238489 h 535860"/>
                <a:gd name="connsiteX64" fmla="*/ 251843 w 582936"/>
                <a:gd name="connsiteY64" fmla="*/ 158379 h 535860"/>
                <a:gd name="connsiteX65" fmla="*/ 273980 w 582936"/>
                <a:gd name="connsiteY65" fmla="*/ 149171 h 535860"/>
                <a:gd name="connsiteX66" fmla="*/ 118098 w 582936"/>
                <a:gd name="connsiteY66" fmla="*/ 113259 h 535860"/>
                <a:gd name="connsiteX67" fmla="*/ 85815 w 582936"/>
                <a:gd name="connsiteY67" fmla="*/ 111418 h 535860"/>
                <a:gd name="connsiteX68" fmla="*/ 17559 w 582936"/>
                <a:gd name="connsiteY68" fmla="*/ 134438 h 535860"/>
                <a:gd name="connsiteX69" fmla="*/ 55376 w 582936"/>
                <a:gd name="connsiteY69" fmla="*/ 200736 h 535860"/>
                <a:gd name="connsiteX70" fmla="*/ 89504 w 582936"/>
                <a:gd name="connsiteY70" fmla="*/ 111418 h 535860"/>
                <a:gd name="connsiteX71" fmla="*/ 85815 w 582936"/>
                <a:gd name="connsiteY71" fmla="*/ 111418 h 535860"/>
                <a:gd name="connsiteX72" fmla="*/ 492584 w 582936"/>
                <a:gd name="connsiteY72" fmla="*/ 110497 h 535860"/>
                <a:gd name="connsiteX73" fmla="*/ 526712 w 582936"/>
                <a:gd name="connsiteY73" fmla="*/ 197974 h 535860"/>
                <a:gd name="connsiteX74" fmla="*/ 561762 w 582936"/>
                <a:gd name="connsiteY74" fmla="*/ 130755 h 535860"/>
                <a:gd name="connsiteX75" fmla="*/ 499963 w 582936"/>
                <a:gd name="connsiteY75" fmla="*/ 110497 h 535860"/>
                <a:gd name="connsiteX76" fmla="*/ 492584 w 582936"/>
                <a:gd name="connsiteY76" fmla="*/ 110497 h 535860"/>
                <a:gd name="connsiteX77" fmla="*/ 291505 w 582936"/>
                <a:gd name="connsiteY77" fmla="*/ 24862 h 535860"/>
                <a:gd name="connsiteX78" fmla="*/ 130089 w 582936"/>
                <a:gd name="connsiteY78" fmla="*/ 98526 h 535860"/>
                <a:gd name="connsiteX79" fmla="*/ 297040 w 582936"/>
                <a:gd name="connsiteY79" fmla="*/ 139963 h 535860"/>
                <a:gd name="connsiteX80" fmla="*/ 452921 w 582936"/>
                <a:gd name="connsiteY80" fmla="*/ 98526 h 535860"/>
                <a:gd name="connsiteX81" fmla="*/ 291505 w 582936"/>
                <a:gd name="connsiteY81" fmla="*/ 24862 h 535860"/>
                <a:gd name="connsiteX82" fmla="*/ 502792 w 582936"/>
                <a:gd name="connsiteY82" fmla="*/ 14647 h 535860"/>
                <a:gd name="connsiteX83" fmla="*/ 522171 w 582936"/>
                <a:gd name="connsiteY83" fmla="*/ 26641 h 535860"/>
                <a:gd name="connsiteX84" fmla="*/ 536935 w 582936"/>
                <a:gd name="connsiteY84" fmla="*/ 15570 h 535860"/>
                <a:gd name="connsiteX85" fmla="*/ 533244 w 582936"/>
                <a:gd name="connsiteY85" fmla="*/ 34022 h 535860"/>
                <a:gd name="connsiteX86" fmla="*/ 548931 w 582936"/>
                <a:gd name="connsiteY86" fmla="*/ 44171 h 535860"/>
                <a:gd name="connsiteX87" fmla="*/ 527707 w 582936"/>
                <a:gd name="connsiteY87" fmla="*/ 46017 h 535860"/>
                <a:gd name="connsiteX88" fmla="*/ 518480 w 582936"/>
                <a:gd name="connsiteY88" fmla="*/ 65392 h 535860"/>
                <a:gd name="connsiteX89" fmla="*/ 513866 w 582936"/>
                <a:gd name="connsiteY89" fmla="*/ 46939 h 535860"/>
                <a:gd name="connsiteX90" fmla="*/ 494487 w 582936"/>
                <a:gd name="connsiteY90" fmla="*/ 46939 h 535860"/>
                <a:gd name="connsiteX91" fmla="*/ 511097 w 582936"/>
                <a:gd name="connsiteY91" fmla="*/ 34945 h 535860"/>
                <a:gd name="connsiteX92" fmla="*/ 35135 w 582936"/>
                <a:gd name="connsiteY92" fmla="*/ 2663 h 535860"/>
                <a:gd name="connsiteX93" fmla="*/ 54513 w 582936"/>
                <a:gd name="connsiteY93" fmla="*/ 13735 h 535860"/>
                <a:gd name="connsiteX94" fmla="*/ 69278 w 582936"/>
                <a:gd name="connsiteY94" fmla="*/ 2663 h 535860"/>
                <a:gd name="connsiteX95" fmla="*/ 66509 w 582936"/>
                <a:gd name="connsiteY95" fmla="*/ 22038 h 535860"/>
                <a:gd name="connsiteX96" fmla="*/ 81274 w 582936"/>
                <a:gd name="connsiteY96" fmla="*/ 32187 h 535860"/>
                <a:gd name="connsiteX97" fmla="*/ 60050 w 582936"/>
                <a:gd name="connsiteY97" fmla="*/ 34033 h 535860"/>
                <a:gd name="connsiteX98" fmla="*/ 50822 w 582936"/>
                <a:gd name="connsiteY98" fmla="*/ 53408 h 535860"/>
                <a:gd name="connsiteX99" fmla="*/ 46208 w 582936"/>
                <a:gd name="connsiteY99" fmla="*/ 34033 h 535860"/>
                <a:gd name="connsiteX100" fmla="*/ 26830 w 582936"/>
                <a:gd name="connsiteY100" fmla="*/ 34033 h 535860"/>
                <a:gd name="connsiteX101" fmla="*/ 44363 w 582936"/>
                <a:gd name="connsiteY101" fmla="*/ 22961 h 535860"/>
                <a:gd name="connsiteX102" fmla="*/ 291505 w 582936"/>
                <a:gd name="connsiteY102" fmla="*/ 0 h 535860"/>
                <a:gd name="connsiteX103" fmla="*/ 481515 w 582936"/>
                <a:gd name="connsiteY103" fmla="*/ 94843 h 535860"/>
                <a:gd name="connsiteX104" fmla="*/ 499963 w 582936"/>
                <a:gd name="connsiteY104" fmla="*/ 94843 h 535860"/>
                <a:gd name="connsiteX105" fmla="*/ 575598 w 582936"/>
                <a:gd name="connsiteY105" fmla="*/ 125230 h 535860"/>
                <a:gd name="connsiteX106" fmla="*/ 529479 w 582936"/>
                <a:gd name="connsiteY106" fmla="*/ 218231 h 535860"/>
                <a:gd name="connsiteX107" fmla="*/ 530402 w 582936"/>
                <a:gd name="connsiteY107" fmla="*/ 238489 h 535860"/>
                <a:gd name="connsiteX108" fmla="*/ 529479 w 582936"/>
                <a:gd name="connsiteY108" fmla="*/ 264272 h 535860"/>
                <a:gd name="connsiteX109" fmla="*/ 580210 w 582936"/>
                <a:gd name="connsiteY109" fmla="*/ 356352 h 535860"/>
                <a:gd name="connsiteX110" fmla="*/ 496274 w 582936"/>
                <a:gd name="connsiteY110" fmla="*/ 389501 h 535860"/>
                <a:gd name="connsiteX111" fmla="*/ 476903 w 582936"/>
                <a:gd name="connsiteY111" fmla="*/ 388581 h 535860"/>
                <a:gd name="connsiteX112" fmla="*/ 291505 w 582936"/>
                <a:gd name="connsiteY112" fmla="*/ 476978 h 535860"/>
                <a:gd name="connsiteX113" fmla="*/ 115331 w 582936"/>
                <a:gd name="connsiteY113" fmla="*/ 399630 h 535860"/>
                <a:gd name="connsiteX114" fmla="*/ 82125 w 582936"/>
                <a:gd name="connsiteY114" fmla="*/ 401472 h 535860"/>
                <a:gd name="connsiteX115" fmla="*/ 6490 w 582936"/>
                <a:gd name="connsiteY115" fmla="*/ 371085 h 535860"/>
                <a:gd name="connsiteX116" fmla="*/ 55376 w 582936"/>
                <a:gd name="connsiteY116" fmla="*/ 276242 h 535860"/>
                <a:gd name="connsiteX117" fmla="*/ 52609 w 582936"/>
                <a:gd name="connsiteY117" fmla="*/ 238489 h 535860"/>
                <a:gd name="connsiteX118" fmla="*/ 53532 w 582936"/>
                <a:gd name="connsiteY118" fmla="*/ 220073 h 535860"/>
                <a:gd name="connsiteX119" fmla="*/ 2801 w 582936"/>
                <a:gd name="connsiteY119" fmla="*/ 127992 h 535860"/>
                <a:gd name="connsiteX120" fmla="*/ 85815 w 582936"/>
                <a:gd name="connsiteY120" fmla="*/ 95764 h 535860"/>
                <a:gd name="connsiteX121" fmla="*/ 100573 w 582936"/>
                <a:gd name="connsiteY121" fmla="*/ 95764 h 535860"/>
                <a:gd name="connsiteX122" fmla="*/ 291505 w 582936"/>
                <a:gd name="connsiteY122" fmla="*/ 0 h 535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82936" h="535860">
                  <a:moveTo>
                    <a:pt x="471468" y="429043"/>
                  </a:moveTo>
                  <a:lnTo>
                    <a:pt x="511114" y="452985"/>
                  </a:lnTo>
                  <a:lnTo>
                    <a:pt x="543384" y="429964"/>
                  </a:lnTo>
                  <a:lnTo>
                    <a:pt x="536930" y="469560"/>
                  </a:lnTo>
                  <a:lnTo>
                    <a:pt x="569200" y="490739"/>
                  </a:lnTo>
                  <a:lnTo>
                    <a:pt x="524022" y="494422"/>
                  </a:lnTo>
                  <a:lnTo>
                    <a:pt x="503738" y="535860"/>
                  </a:lnTo>
                  <a:lnTo>
                    <a:pt x="494518" y="495343"/>
                  </a:lnTo>
                  <a:lnTo>
                    <a:pt x="453950" y="496264"/>
                  </a:lnTo>
                  <a:lnTo>
                    <a:pt x="489908" y="471402"/>
                  </a:lnTo>
                  <a:close/>
                  <a:moveTo>
                    <a:pt x="300729" y="349907"/>
                  </a:moveTo>
                  <a:cubicBezTo>
                    <a:pt x="246309" y="371085"/>
                    <a:pt x="191888" y="387660"/>
                    <a:pt x="145770" y="395026"/>
                  </a:cubicBezTo>
                  <a:cubicBezTo>
                    <a:pt x="184509" y="430938"/>
                    <a:pt x="235240" y="453037"/>
                    <a:pt x="291505" y="453037"/>
                  </a:cubicBezTo>
                  <a:cubicBezTo>
                    <a:pt x="352382" y="453037"/>
                    <a:pt x="407725" y="427255"/>
                    <a:pt x="446465" y="385818"/>
                  </a:cubicBezTo>
                  <a:cubicBezTo>
                    <a:pt x="403113" y="380293"/>
                    <a:pt x="353305" y="367402"/>
                    <a:pt x="300729" y="349907"/>
                  </a:cubicBezTo>
                  <a:close/>
                  <a:moveTo>
                    <a:pt x="59066" y="294658"/>
                  </a:moveTo>
                  <a:cubicBezTo>
                    <a:pt x="28627" y="324124"/>
                    <a:pt x="13869" y="348986"/>
                    <a:pt x="20326" y="364640"/>
                  </a:cubicBezTo>
                  <a:cubicBezTo>
                    <a:pt x="26783" y="378452"/>
                    <a:pt x="47997" y="385818"/>
                    <a:pt x="82125" y="385818"/>
                  </a:cubicBezTo>
                  <a:cubicBezTo>
                    <a:pt x="88582" y="385818"/>
                    <a:pt x="95961" y="384897"/>
                    <a:pt x="103340" y="384897"/>
                  </a:cubicBezTo>
                  <a:cubicBezTo>
                    <a:pt x="82125" y="358194"/>
                    <a:pt x="67367" y="327807"/>
                    <a:pt x="59066" y="294658"/>
                  </a:cubicBezTo>
                  <a:close/>
                  <a:moveTo>
                    <a:pt x="525790" y="282688"/>
                  </a:moveTo>
                  <a:cubicBezTo>
                    <a:pt x="520255" y="315837"/>
                    <a:pt x="507342" y="346224"/>
                    <a:pt x="488894" y="372927"/>
                  </a:cubicBezTo>
                  <a:cubicBezTo>
                    <a:pt x="491661" y="372927"/>
                    <a:pt x="494428" y="372927"/>
                    <a:pt x="496274" y="372927"/>
                  </a:cubicBezTo>
                  <a:cubicBezTo>
                    <a:pt x="535014" y="372927"/>
                    <a:pt x="559918" y="364640"/>
                    <a:pt x="565452" y="350828"/>
                  </a:cubicBezTo>
                  <a:cubicBezTo>
                    <a:pt x="571909" y="335174"/>
                    <a:pt x="557151" y="310312"/>
                    <a:pt x="525790" y="282688"/>
                  </a:cubicBezTo>
                  <a:close/>
                  <a:moveTo>
                    <a:pt x="105185" y="257826"/>
                  </a:moveTo>
                  <a:cubicBezTo>
                    <a:pt x="95961" y="264272"/>
                    <a:pt x="88582" y="269797"/>
                    <a:pt x="80281" y="276242"/>
                  </a:cubicBezTo>
                  <a:cubicBezTo>
                    <a:pt x="87660" y="315837"/>
                    <a:pt x="106107" y="352669"/>
                    <a:pt x="131934" y="381214"/>
                  </a:cubicBezTo>
                  <a:cubicBezTo>
                    <a:pt x="175286" y="374769"/>
                    <a:pt x="225094" y="360956"/>
                    <a:pt x="277670" y="341620"/>
                  </a:cubicBezTo>
                  <a:cubicBezTo>
                    <a:pt x="270291" y="338857"/>
                    <a:pt x="262912" y="336095"/>
                    <a:pt x="255533" y="333332"/>
                  </a:cubicBezTo>
                  <a:cubicBezTo>
                    <a:pt x="199267" y="311233"/>
                    <a:pt x="147614" y="284529"/>
                    <a:pt x="105185" y="257826"/>
                  </a:cubicBezTo>
                  <a:close/>
                  <a:moveTo>
                    <a:pt x="486127" y="251380"/>
                  </a:moveTo>
                  <a:cubicBezTo>
                    <a:pt x="441853" y="282688"/>
                    <a:pt x="386510" y="313075"/>
                    <a:pt x="330245" y="337936"/>
                  </a:cubicBezTo>
                  <a:cubicBezTo>
                    <a:pt x="327478" y="338857"/>
                    <a:pt x="325633" y="339778"/>
                    <a:pt x="323788" y="340699"/>
                  </a:cubicBezTo>
                  <a:cubicBezTo>
                    <a:pt x="372675" y="356352"/>
                    <a:pt x="419716" y="366481"/>
                    <a:pt x="459378" y="371085"/>
                  </a:cubicBezTo>
                  <a:cubicBezTo>
                    <a:pt x="483360" y="340699"/>
                    <a:pt x="499041" y="304787"/>
                    <a:pt x="504575" y="264272"/>
                  </a:cubicBezTo>
                  <a:cubicBezTo>
                    <a:pt x="498118" y="260588"/>
                    <a:pt x="492584" y="255984"/>
                    <a:pt x="486127" y="251380"/>
                  </a:cubicBezTo>
                  <a:close/>
                  <a:moveTo>
                    <a:pt x="76591" y="238489"/>
                  </a:moveTo>
                  <a:cubicBezTo>
                    <a:pt x="76591" y="244935"/>
                    <a:pt x="77514" y="251380"/>
                    <a:pt x="78436" y="257826"/>
                  </a:cubicBezTo>
                  <a:cubicBezTo>
                    <a:pt x="82125" y="254143"/>
                    <a:pt x="86737" y="251380"/>
                    <a:pt x="90427" y="248618"/>
                  </a:cubicBezTo>
                  <a:cubicBezTo>
                    <a:pt x="85815" y="244935"/>
                    <a:pt x="81203" y="242172"/>
                    <a:pt x="76591" y="238489"/>
                  </a:cubicBezTo>
                  <a:close/>
                  <a:moveTo>
                    <a:pt x="505497" y="237568"/>
                  </a:moveTo>
                  <a:cubicBezTo>
                    <a:pt x="503653" y="238489"/>
                    <a:pt x="501808" y="240331"/>
                    <a:pt x="499963" y="242172"/>
                  </a:cubicBezTo>
                  <a:cubicBezTo>
                    <a:pt x="501808" y="243093"/>
                    <a:pt x="503653" y="244014"/>
                    <a:pt x="505497" y="245856"/>
                  </a:cubicBezTo>
                  <a:cubicBezTo>
                    <a:pt x="505497" y="243093"/>
                    <a:pt x="505497" y="241252"/>
                    <a:pt x="505497" y="238489"/>
                  </a:cubicBezTo>
                  <a:cubicBezTo>
                    <a:pt x="505497" y="238489"/>
                    <a:pt x="505497" y="237568"/>
                    <a:pt x="505497" y="237568"/>
                  </a:cubicBezTo>
                  <a:close/>
                  <a:moveTo>
                    <a:pt x="297040" y="157458"/>
                  </a:moveTo>
                  <a:cubicBezTo>
                    <a:pt x="284126" y="162062"/>
                    <a:pt x="271213" y="167587"/>
                    <a:pt x="258300" y="173112"/>
                  </a:cubicBezTo>
                  <a:cubicBezTo>
                    <a:pt x="206646" y="195211"/>
                    <a:pt x="158683" y="220994"/>
                    <a:pt x="119021" y="247697"/>
                  </a:cubicBezTo>
                  <a:cubicBezTo>
                    <a:pt x="159605" y="273480"/>
                    <a:pt x="208491" y="297421"/>
                    <a:pt x="261067" y="318599"/>
                  </a:cubicBezTo>
                  <a:cubicBezTo>
                    <a:pt x="273980" y="323203"/>
                    <a:pt x="286893" y="327807"/>
                    <a:pt x="299807" y="332411"/>
                  </a:cubicBezTo>
                  <a:cubicBezTo>
                    <a:pt x="308108" y="329649"/>
                    <a:pt x="315487" y="326887"/>
                    <a:pt x="323788" y="323203"/>
                  </a:cubicBezTo>
                  <a:cubicBezTo>
                    <a:pt x="382821" y="297421"/>
                    <a:pt x="433551" y="268876"/>
                    <a:pt x="472291" y="242172"/>
                  </a:cubicBezTo>
                  <a:cubicBezTo>
                    <a:pt x="429862" y="214548"/>
                    <a:pt x="378209" y="188766"/>
                    <a:pt x="321944" y="166666"/>
                  </a:cubicBezTo>
                  <a:cubicBezTo>
                    <a:pt x="313642" y="162983"/>
                    <a:pt x="305341" y="160221"/>
                    <a:pt x="297040" y="157458"/>
                  </a:cubicBezTo>
                  <a:close/>
                  <a:moveTo>
                    <a:pt x="464912" y="113259"/>
                  </a:moveTo>
                  <a:cubicBezTo>
                    <a:pt x="422483" y="117863"/>
                    <a:pt x="372675" y="129834"/>
                    <a:pt x="320099" y="149171"/>
                  </a:cubicBezTo>
                  <a:cubicBezTo>
                    <a:pt x="322866" y="150092"/>
                    <a:pt x="324711" y="150092"/>
                    <a:pt x="327478" y="151012"/>
                  </a:cubicBezTo>
                  <a:cubicBezTo>
                    <a:pt x="387433" y="174953"/>
                    <a:pt x="441853" y="202578"/>
                    <a:pt x="486127" y="232043"/>
                  </a:cubicBezTo>
                  <a:cubicBezTo>
                    <a:pt x="492584" y="227439"/>
                    <a:pt x="499041" y="221915"/>
                    <a:pt x="504575" y="217311"/>
                  </a:cubicBezTo>
                  <a:cubicBezTo>
                    <a:pt x="500886" y="178637"/>
                    <a:pt x="486127" y="142725"/>
                    <a:pt x="464912" y="113259"/>
                  </a:cubicBezTo>
                  <a:close/>
                  <a:moveTo>
                    <a:pt x="118098" y="113259"/>
                  </a:moveTo>
                  <a:cubicBezTo>
                    <a:pt x="95961" y="143646"/>
                    <a:pt x="81203" y="179557"/>
                    <a:pt x="78436" y="219152"/>
                  </a:cubicBezTo>
                  <a:cubicBezTo>
                    <a:pt x="85815" y="225598"/>
                    <a:pt x="95039" y="232043"/>
                    <a:pt x="104263" y="238489"/>
                  </a:cubicBezTo>
                  <a:cubicBezTo>
                    <a:pt x="145770" y="209944"/>
                    <a:pt x="196500" y="182320"/>
                    <a:pt x="251843" y="158379"/>
                  </a:cubicBezTo>
                  <a:cubicBezTo>
                    <a:pt x="259222" y="154696"/>
                    <a:pt x="266601" y="151933"/>
                    <a:pt x="273980" y="149171"/>
                  </a:cubicBezTo>
                  <a:cubicBezTo>
                    <a:pt x="217715" y="129834"/>
                    <a:pt x="163295" y="117863"/>
                    <a:pt x="118098" y="113259"/>
                  </a:cubicBezTo>
                  <a:close/>
                  <a:moveTo>
                    <a:pt x="85815" y="111418"/>
                  </a:moveTo>
                  <a:cubicBezTo>
                    <a:pt x="47997" y="111418"/>
                    <a:pt x="23093" y="119705"/>
                    <a:pt x="17559" y="134438"/>
                  </a:cubicBezTo>
                  <a:cubicBezTo>
                    <a:pt x="11102" y="149171"/>
                    <a:pt x="25860" y="174033"/>
                    <a:pt x="55376" y="200736"/>
                  </a:cubicBezTo>
                  <a:cubicBezTo>
                    <a:pt x="60911" y="168508"/>
                    <a:pt x="72902" y="138121"/>
                    <a:pt x="89504" y="111418"/>
                  </a:cubicBezTo>
                  <a:cubicBezTo>
                    <a:pt x="88582" y="111418"/>
                    <a:pt x="87660" y="111418"/>
                    <a:pt x="85815" y="111418"/>
                  </a:cubicBezTo>
                  <a:close/>
                  <a:moveTo>
                    <a:pt x="492584" y="110497"/>
                  </a:moveTo>
                  <a:cubicBezTo>
                    <a:pt x="509187" y="136280"/>
                    <a:pt x="521178" y="165745"/>
                    <a:pt x="526712" y="197974"/>
                  </a:cubicBezTo>
                  <a:cubicBezTo>
                    <a:pt x="555306" y="169429"/>
                    <a:pt x="568219" y="145488"/>
                    <a:pt x="561762" y="130755"/>
                  </a:cubicBezTo>
                  <a:cubicBezTo>
                    <a:pt x="555306" y="117863"/>
                    <a:pt x="534091" y="110497"/>
                    <a:pt x="499963" y="110497"/>
                  </a:cubicBezTo>
                  <a:cubicBezTo>
                    <a:pt x="498118" y="110497"/>
                    <a:pt x="495351" y="110497"/>
                    <a:pt x="492584" y="110497"/>
                  </a:cubicBezTo>
                  <a:close/>
                  <a:moveTo>
                    <a:pt x="291505" y="24862"/>
                  </a:moveTo>
                  <a:cubicBezTo>
                    <a:pt x="226939" y="24862"/>
                    <a:pt x="168829" y="53407"/>
                    <a:pt x="130089" y="98526"/>
                  </a:cubicBezTo>
                  <a:cubicBezTo>
                    <a:pt x="178975" y="104051"/>
                    <a:pt x="237085" y="118784"/>
                    <a:pt x="297040" y="139963"/>
                  </a:cubicBezTo>
                  <a:cubicBezTo>
                    <a:pt x="353305" y="118784"/>
                    <a:pt x="406803" y="104051"/>
                    <a:pt x="452921" y="98526"/>
                  </a:cubicBezTo>
                  <a:cubicBezTo>
                    <a:pt x="413259" y="53407"/>
                    <a:pt x="356072" y="24862"/>
                    <a:pt x="291505" y="24862"/>
                  </a:cubicBezTo>
                  <a:close/>
                  <a:moveTo>
                    <a:pt x="502792" y="14647"/>
                  </a:moveTo>
                  <a:lnTo>
                    <a:pt x="522171" y="26641"/>
                  </a:lnTo>
                  <a:lnTo>
                    <a:pt x="536935" y="15570"/>
                  </a:lnTo>
                  <a:lnTo>
                    <a:pt x="533244" y="34022"/>
                  </a:lnTo>
                  <a:lnTo>
                    <a:pt x="548931" y="44171"/>
                  </a:lnTo>
                  <a:lnTo>
                    <a:pt x="527707" y="46017"/>
                  </a:lnTo>
                  <a:lnTo>
                    <a:pt x="518480" y="65392"/>
                  </a:lnTo>
                  <a:lnTo>
                    <a:pt x="513866" y="46939"/>
                  </a:lnTo>
                  <a:lnTo>
                    <a:pt x="494487" y="46939"/>
                  </a:lnTo>
                  <a:lnTo>
                    <a:pt x="511097" y="34945"/>
                  </a:lnTo>
                  <a:close/>
                  <a:moveTo>
                    <a:pt x="35135" y="2663"/>
                  </a:moveTo>
                  <a:lnTo>
                    <a:pt x="54513" y="13735"/>
                  </a:lnTo>
                  <a:lnTo>
                    <a:pt x="69278" y="2663"/>
                  </a:lnTo>
                  <a:lnTo>
                    <a:pt x="66509" y="22038"/>
                  </a:lnTo>
                  <a:lnTo>
                    <a:pt x="81274" y="32187"/>
                  </a:lnTo>
                  <a:lnTo>
                    <a:pt x="60050" y="34033"/>
                  </a:lnTo>
                  <a:lnTo>
                    <a:pt x="50822" y="53408"/>
                  </a:lnTo>
                  <a:lnTo>
                    <a:pt x="46208" y="34033"/>
                  </a:lnTo>
                  <a:lnTo>
                    <a:pt x="26830" y="34033"/>
                  </a:lnTo>
                  <a:lnTo>
                    <a:pt x="44363" y="22961"/>
                  </a:lnTo>
                  <a:close/>
                  <a:moveTo>
                    <a:pt x="291505" y="0"/>
                  </a:moveTo>
                  <a:cubicBezTo>
                    <a:pt x="368985" y="0"/>
                    <a:pt x="438163" y="37753"/>
                    <a:pt x="481515" y="94843"/>
                  </a:cubicBezTo>
                  <a:cubicBezTo>
                    <a:pt x="487972" y="94843"/>
                    <a:pt x="494428" y="94843"/>
                    <a:pt x="499963" y="94843"/>
                  </a:cubicBezTo>
                  <a:cubicBezTo>
                    <a:pt x="541470" y="94843"/>
                    <a:pt x="567297" y="104972"/>
                    <a:pt x="575598" y="125230"/>
                  </a:cubicBezTo>
                  <a:cubicBezTo>
                    <a:pt x="587589" y="151012"/>
                    <a:pt x="567297" y="184162"/>
                    <a:pt x="529479" y="218231"/>
                  </a:cubicBezTo>
                  <a:cubicBezTo>
                    <a:pt x="530402" y="224677"/>
                    <a:pt x="530402" y="232043"/>
                    <a:pt x="530402" y="238489"/>
                  </a:cubicBezTo>
                  <a:cubicBezTo>
                    <a:pt x="530402" y="246776"/>
                    <a:pt x="530402" y="255984"/>
                    <a:pt x="529479" y="264272"/>
                  </a:cubicBezTo>
                  <a:cubicBezTo>
                    <a:pt x="571909" y="300183"/>
                    <a:pt x="590356" y="331491"/>
                    <a:pt x="580210" y="356352"/>
                  </a:cubicBezTo>
                  <a:cubicBezTo>
                    <a:pt x="571909" y="377531"/>
                    <a:pt x="542393" y="389501"/>
                    <a:pt x="496274" y="389501"/>
                  </a:cubicBezTo>
                  <a:cubicBezTo>
                    <a:pt x="490739" y="389501"/>
                    <a:pt x="484282" y="388581"/>
                    <a:pt x="476903" y="388581"/>
                  </a:cubicBezTo>
                  <a:cubicBezTo>
                    <a:pt x="433551" y="442908"/>
                    <a:pt x="366218" y="476978"/>
                    <a:pt x="291505" y="476978"/>
                  </a:cubicBezTo>
                  <a:cubicBezTo>
                    <a:pt x="221405" y="476978"/>
                    <a:pt x="159605" y="447512"/>
                    <a:pt x="115331" y="399630"/>
                  </a:cubicBezTo>
                  <a:cubicBezTo>
                    <a:pt x="103340" y="400551"/>
                    <a:pt x="92272" y="401472"/>
                    <a:pt x="82125" y="401472"/>
                  </a:cubicBezTo>
                  <a:cubicBezTo>
                    <a:pt x="40618" y="401472"/>
                    <a:pt x="14792" y="391343"/>
                    <a:pt x="6490" y="371085"/>
                  </a:cubicBezTo>
                  <a:cubicBezTo>
                    <a:pt x="-4578" y="347144"/>
                    <a:pt x="12947" y="313995"/>
                    <a:pt x="55376" y="276242"/>
                  </a:cubicBezTo>
                  <a:cubicBezTo>
                    <a:pt x="53532" y="264272"/>
                    <a:pt x="52609" y="251380"/>
                    <a:pt x="52609" y="238489"/>
                  </a:cubicBezTo>
                  <a:cubicBezTo>
                    <a:pt x="52609" y="232043"/>
                    <a:pt x="52609" y="226519"/>
                    <a:pt x="53532" y="220073"/>
                  </a:cubicBezTo>
                  <a:cubicBezTo>
                    <a:pt x="10180" y="184162"/>
                    <a:pt x="-7345" y="152854"/>
                    <a:pt x="2801" y="127992"/>
                  </a:cubicBezTo>
                  <a:cubicBezTo>
                    <a:pt x="11102" y="106814"/>
                    <a:pt x="39696" y="95764"/>
                    <a:pt x="85815" y="95764"/>
                  </a:cubicBezTo>
                  <a:cubicBezTo>
                    <a:pt x="90427" y="95764"/>
                    <a:pt x="95961" y="95764"/>
                    <a:pt x="100573" y="95764"/>
                  </a:cubicBezTo>
                  <a:cubicBezTo>
                    <a:pt x="143925" y="37753"/>
                    <a:pt x="213103" y="0"/>
                    <a:pt x="2915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8" name="文本框 257">
            <a:extLst>
              <a:ext uri="{FF2B5EF4-FFF2-40B4-BE49-F238E27FC236}">
                <a16:creationId xmlns:a16="http://schemas.microsoft.com/office/drawing/2014/main" id="{A0D27C43-1C1B-F11C-3B23-62B35BD0FBDC}"/>
              </a:ext>
            </a:extLst>
          </p:cNvPr>
          <p:cNvSpPr txBox="1"/>
          <p:nvPr/>
        </p:nvSpPr>
        <p:spPr>
          <a:xfrm>
            <a:off x="6063534" y="3923712"/>
            <a:ext cx="5455365" cy="9603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请输入标正文内容，请输入标正文内容，请输入标正文内容，请输入标正文内容，请输入标正文内容，请输入标正文内容，请输入标正文内容</a:t>
            </a:r>
            <a:endParaRPr lang="zh-CN" altLang="en-US" sz="1600"/>
          </a:p>
        </p:txBody>
      </p:sp>
      <p:sp>
        <p:nvSpPr>
          <p:cNvPr id="259" name="文本框 258">
            <a:extLst>
              <a:ext uri="{FF2B5EF4-FFF2-40B4-BE49-F238E27FC236}">
                <a16:creationId xmlns:a16="http://schemas.microsoft.com/office/drawing/2014/main" id="{449CA06C-2228-D76C-8276-323190E8AF96}"/>
              </a:ext>
            </a:extLst>
          </p:cNvPr>
          <p:cNvSpPr txBox="1"/>
          <p:nvPr/>
        </p:nvSpPr>
        <p:spPr>
          <a:xfrm>
            <a:off x="6063535" y="5037947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grpSp>
        <p:nvGrpSpPr>
          <p:cNvPr id="260" name="组合 259">
            <a:extLst>
              <a:ext uri="{FF2B5EF4-FFF2-40B4-BE49-F238E27FC236}">
                <a16:creationId xmlns:a16="http://schemas.microsoft.com/office/drawing/2014/main" id="{9368D65F-0C05-49AA-231B-952B254290C9}"/>
              </a:ext>
            </a:extLst>
          </p:cNvPr>
          <p:cNvGrpSpPr/>
          <p:nvPr/>
        </p:nvGrpSpPr>
        <p:grpSpPr>
          <a:xfrm>
            <a:off x="5344421" y="5077246"/>
            <a:ext cx="530737" cy="530737"/>
            <a:chOff x="4076157" y="-2678239"/>
            <a:chExt cx="530737" cy="530737"/>
          </a:xfrm>
          <a:effectLst>
            <a:outerShdw blurRad="190500" dist="127000" dir="5400000" algn="ctr" rotWithShape="0">
              <a:srgbClr val="00A3FE">
                <a:alpha val="20000"/>
              </a:srgbClr>
            </a:outerShdw>
          </a:effectLst>
        </p:grpSpPr>
        <p:grpSp>
          <p:nvGrpSpPr>
            <p:cNvPr id="261" name="组合 260">
              <a:extLst>
                <a:ext uri="{FF2B5EF4-FFF2-40B4-BE49-F238E27FC236}">
                  <a16:creationId xmlns:a16="http://schemas.microsoft.com/office/drawing/2014/main" id="{941171FA-21A9-1760-FCC1-F67C671842B7}"/>
                </a:ext>
              </a:extLst>
            </p:cNvPr>
            <p:cNvGrpSpPr/>
            <p:nvPr/>
          </p:nvGrpSpPr>
          <p:grpSpPr>
            <a:xfrm>
              <a:off x="4076157" y="-2678239"/>
              <a:ext cx="530737" cy="530737"/>
              <a:chOff x="1866537" y="-2081349"/>
              <a:chExt cx="1593670" cy="1593670"/>
            </a:xfrm>
          </p:grpSpPr>
          <p:sp>
            <p:nvSpPr>
              <p:cNvPr id="263" name="椭圆 262">
                <a:extLst>
                  <a:ext uri="{FF2B5EF4-FFF2-40B4-BE49-F238E27FC236}">
                    <a16:creationId xmlns:a16="http://schemas.microsoft.com/office/drawing/2014/main" id="{655F75D6-8CE2-B18F-440A-7266C8C91225}"/>
                  </a:ext>
                </a:extLst>
              </p:cNvPr>
              <p:cNvSpPr/>
              <p:nvPr/>
            </p:nvSpPr>
            <p:spPr>
              <a:xfrm>
                <a:off x="1866537" y="-2081349"/>
                <a:ext cx="1593670" cy="1593670"/>
              </a:xfrm>
              <a:prstGeom prst="ellipse">
                <a:avLst/>
              </a:prstGeom>
              <a:solidFill>
                <a:srgbClr val="00A3FE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椭圆 263">
                <a:extLst>
                  <a:ext uri="{FF2B5EF4-FFF2-40B4-BE49-F238E27FC236}">
                    <a16:creationId xmlns:a16="http://schemas.microsoft.com/office/drawing/2014/main" id="{29F8887D-E153-2CC4-65E5-627135BFE638}"/>
                  </a:ext>
                </a:extLst>
              </p:cNvPr>
              <p:cNvSpPr/>
              <p:nvPr/>
            </p:nvSpPr>
            <p:spPr>
              <a:xfrm>
                <a:off x="2066925" y="-1880961"/>
                <a:ext cx="1192894" cy="1192894"/>
              </a:xfrm>
              <a:prstGeom prst="ellipse">
                <a:avLst/>
              </a:prstGeom>
              <a:solidFill>
                <a:srgbClr val="00A3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2" name="earth-symbol-variant-with-ellipses-and-stars_44498">
              <a:extLst>
                <a:ext uri="{FF2B5EF4-FFF2-40B4-BE49-F238E27FC236}">
                  <a16:creationId xmlns:a16="http://schemas.microsoft.com/office/drawing/2014/main" id="{C0E7AAEA-4BD2-6117-EE63-147F411928E8}"/>
                </a:ext>
              </a:extLst>
            </p:cNvPr>
            <p:cNvSpPr/>
            <p:nvPr/>
          </p:nvSpPr>
          <p:spPr>
            <a:xfrm>
              <a:off x="4237697" y="-2508314"/>
              <a:ext cx="207656" cy="190886"/>
            </a:xfrm>
            <a:custGeom>
              <a:avLst/>
              <a:gdLst>
                <a:gd name="connsiteX0" fmla="*/ 471468 w 582936"/>
                <a:gd name="connsiteY0" fmla="*/ 429043 h 535860"/>
                <a:gd name="connsiteX1" fmla="*/ 511114 w 582936"/>
                <a:gd name="connsiteY1" fmla="*/ 452985 h 535860"/>
                <a:gd name="connsiteX2" fmla="*/ 543384 w 582936"/>
                <a:gd name="connsiteY2" fmla="*/ 429964 h 535860"/>
                <a:gd name="connsiteX3" fmla="*/ 536930 w 582936"/>
                <a:gd name="connsiteY3" fmla="*/ 469560 h 535860"/>
                <a:gd name="connsiteX4" fmla="*/ 569200 w 582936"/>
                <a:gd name="connsiteY4" fmla="*/ 490739 h 535860"/>
                <a:gd name="connsiteX5" fmla="*/ 524022 w 582936"/>
                <a:gd name="connsiteY5" fmla="*/ 494422 h 535860"/>
                <a:gd name="connsiteX6" fmla="*/ 503738 w 582936"/>
                <a:gd name="connsiteY6" fmla="*/ 535860 h 535860"/>
                <a:gd name="connsiteX7" fmla="*/ 494518 w 582936"/>
                <a:gd name="connsiteY7" fmla="*/ 495343 h 535860"/>
                <a:gd name="connsiteX8" fmla="*/ 453950 w 582936"/>
                <a:gd name="connsiteY8" fmla="*/ 496264 h 535860"/>
                <a:gd name="connsiteX9" fmla="*/ 489908 w 582936"/>
                <a:gd name="connsiteY9" fmla="*/ 471402 h 535860"/>
                <a:gd name="connsiteX10" fmla="*/ 300729 w 582936"/>
                <a:gd name="connsiteY10" fmla="*/ 349907 h 535860"/>
                <a:gd name="connsiteX11" fmla="*/ 145770 w 582936"/>
                <a:gd name="connsiteY11" fmla="*/ 395026 h 535860"/>
                <a:gd name="connsiteX12" fmla="*/ 291505 w 582936"/>
                <a:gd name="connsiteY12" fmla="*/ 453037 h 535860"/>
                <a:gd name="connsiteX13" fmla="*/ 446465 w 582936"/>
                <a:gd name="connsiteY13" fmla="*/ 385818 h 535860"/>
                <a:gd name="connsiteX14" fmla="*/ 300729 w 582936"/>
                <a:gd name="connsiteY14" fmla="*/ 349907 h 535860"/>
                <a:gd name="connsiteX15" fmla="*/ 59066 w 582936"/>
                <a:gd name="connsiteY15" fmla="*/ 294658 h 535860"/>
                <a:gd name="connsiteX16" fmla="*/ 20326 w 582936"/>
                <a:gd name="connsiteY16" fmla="*/ 364640 h 535860"/>
                <a:gd name="connsiteX17" fmla="*/ 82125 w 582936"/>
                <a:gd name="connsiteY17" fmla="*/ 385818 h 535860"/>
                <a:gd name="connsiteX18" fmla="*/ 103340 w 582936"/>
                <a:gd name="connsiteY18" fmla="*/ 384897 h 535860"/>
                <a:gd name="connsiteX19" fmla="*/ 59066 w 582936"/>
                <a:gd name="connsiteY19" fmla="*/ 294658 h 535860"/>
                <a:gd name="connsiteX20" fmla="*/ 525790 w 582936"/>
                <a:gd name="connsiteY20" fmla="*/ 282688 h 535860"/>
                <a:gd name="connsiteX21" fmla="*/ 488894 w 582936"/>
                <a:gd name="connsiteY21" fmla="*/ 372927 h 535860"/>
                <a:gd name="connsiteX22" fmla="*/ 496274 w 582936"/>
                <a:gd name="connsiteY22" fmla="*/ 372927 h 535860"/>
                <a:gd name="connsiteX23" fmla="*/ 565452 w 582936"/>
                <a:gd name="connsiteY23" fmla="*/ 350828 h 535860"/>
                <a:gd name="connsiteX24" fmla="*/ 525790 w 582936"/>
                <a:gd name="connsiteY24" fmla="*/ 282688 h 535860"/>
                <a:gd name="connsiteX25" fmla="*/ 105185 w 582936"/>
                <a:gd name="connsiteY25" fmla="*/ 257826 h 535860"/>
                <a:gd name="connsiteX26" fmla="*/ 80281 w 582936"/>
                <a:gd name="connsiteY26" fmla="*/ 276242 h 535860"/>
                <a:gd name="connsiteX27" fmla="*/ 131934 w 582936"/>
                <a:gd name="connsiteY27" fmla="*/ 381214 h 535860"/>
                <a:gd name="connsiteX28" fmla="*/ 277670 w 582936"/>
                <a:gd name="connsiteY28" fmla="*/ 341620 h 535860"/>
                <a:gd name="connsiteX29" fmla="*/ 255533 w 582936"/>
                <a:gd name="connsiteY29" fmla="*/ 333332 h 535860"/>
                <a:gd name="connsiteX30" fmla="*/ 105185 w 582936"/>
                <a:gd name="connsiteY30" fmla="*/ 257826 h 535860"/>
                <a:gd name="connsiteX31" fmla="*/ 486127 w 582936"/>
                <a:gd name="connsiteY31" fmla="*/ 251380 h 535860"/>
                <a:gd name="connsiteX32" fmla="*/ 330245 w 582936"/>
                <a:gd name="connsiteY32" fmla="*/ 337936 h 535860"/>
                <a:gd name="connsiteX33" fmla="*/ 323788 w 582936"/>
                <a:gd name="connsiteY33" fmla="*/ 340699 h 535860"/>
                <a:gd name="connsiteX34" fmla="*/ 459378 w 582936"/>
                <a:gd name="connsiteY34" fmla="*/ 371085 h 535860"/>
                <a:gd name="connsiteX35" fmla="*/ 504575 w 582936"/>
                <a:gd name="connsiteY35" fmla="*/ 264272 h 535860"/>
                <a:gd name="connsiteX36" fmla="*/ 486127 w 582936"/>
                <a:gd name="connsiteY36" fmla="*/ 251380 h 535860"/>
                <a:gd name="connsiteX37" fmla="*/ 76591 w 582936"/>
                <a:gd name="connsiteY37" fmla="*/ 238489 h 535860"/>
                <a:gd name="connsiteX38" fmla="*/ 78436 w 582936"/>
                <a:gd name="connsiteY38" fmla="*/ 257826 h 535860"/>
                <a:gd name="connsiteX39" fmla="*/ 90427 w 582936"/>
                <a:gd name="connsiteY39" fmla="*/ 248618 h 535860"/>
                <a:gd name="connsiteX40" fmla="*/ 76591 w 582936"/>
                <a:gd name="connsiteY40" fmla="*/ 238489 h 535860"/>
                <a:gd name="connsiteX41" fmla="*/ 505497 w 582936"/>
                <a:gd name="connsiteY41" fmla="*/ 237568 h 535860"/>
                <a:gd name="connsiteX42" fmla="*/ 499963 w 582936"/>
                <a:gd name="connsiteY42" fmla="*/ 242172 h 535860"/>
                <a:gd name="connsiteX43" fmla="*/ 505497 w 582936"/>
                <a:gd name="connsiteY43" fmla="*/ 245856 h 535860"/>
                <a:gd name="connsiteX44" fmla="*/ 505497 w 582936"/>
                <a:gd name="connsiteY44" fmla="*/ 238489 h 535860"/>
                <a:gd name="connsiteX45" fmla="*/ 505497 w 582936"/>
                <a:gd name="connsiteY45" fmla="*/ 237568 h 535860"/>
                <a:gd name="connsiteX46" fmla="*/ 297040 w 582936"/>
                <a:gd name="connsiteY46" fmla="*/ 157458 h 535860"/>
                <a:gd name="connsiteX47" fmla="*/ 258300 w 582936"/>
                <a:gd name="connsiteY47" fmla="*/ 173112 h 535860"/>
                <a:gd name="connsiteX48" fmla="*/ 119021 w 582936"/>
                <a:gd name="connsiteY48" fmla="*/ 247697 h 535860"/>
                <a:gd name="connsiteX49" fmla="*/ 261067 w 582936"/>
                <a:gd name="connsiteY49" fmla="*/ 318599 h 535860"/>
                <a:gd name="connsiteX50" fmla="*/ 299807 w 582936"/>
                <a:gd name="connsiteY50" fmla="*/ 332411 h 535860"/>
                <a:gd name="connsiteX51" fmla="*/ 323788 w 582936"/>
                <a:gd name="connsiteY51" fmla="*/ 323203 h 535860"/>
                <a:gd name="connsiteX52" fmla="*/ 472291 w 582936"/>
                <a:gd name="connsiteY52" fmla="*/ 242172 h 535860"/>
                <a:gd name="connsiteX53" fmla="*/ 321944 w 582936"/>
                <a:gd name="connsiteY53" fmla="*/ 166666 h 535860"/>
                <a:gd name="connsiteX54" fmla="*/ 297040 w 582936"/>
                <a:gd name="connsiteY54" fmla="*/ 157458 h 535860"/>
                <a:gd name="connsiteX55" fmla="*/ 464912 w 582936"/>
                <a:gd name="connsiteY55" fmla="*/ 113259 h 535860"/>
                <a:gd name="connsiteX56" fmla="*/ 320099 w 582936"/>
                <a:gd name="connsiteY56" fmla="*/ 149171 h 535860"/>
                <a:gd name="connsiteX57" fmla="*/ 327478 w 582936"/>
                <a:gd name="connsiteY57" fmla="*/ 151012 h 535860"/>
                <a:gd name="connsiteX58" fmla="*/ 486127 w 582936"/>
                <a:gd name="connsiteY58" fmla="*/ 232043 h 535860"/>
                <a:gd name="connsiteX59" fmla="*/ 504575 w 582936"/>
                <a:gd name="connsiteY59" fmla="*/ 217311 h 535860"/>
                <a:gd name="connsiteX60" fmla="*/ 464912 w 582936"/>
                <a:gd name="connsiteY60" fmla="*/ 113259 h 535860"/>
                <a:gd name="connsiteX61" fmla="*/ 118098 w 582936"/>
                <a:gd name="connsiteY61" fmla="*/ 113259 h 535860"/>
                <a:gd name="connsiteX62" fmla="*/ 78436 w 582936"/>
                <a:gd name="connsiteY62" fmla="*/ 219152 h 535860"/>
                <a:gd name="connsiteX63" fmla="*/ 104263 w 582936"/>
                <a:gd name="connsiteY63" fmla="*/ 238489 h 535860"/>
                <a:gd name="connsiteX64" fmla="*/ 251843 w 582936"/>
                <a:gd name="connsiteY64" fmla="*/ 158379 h 535860"/>
                <a:gd name="connsiteX65" fmla="*/ 273980 w 582936"/>
                <a:gd name="connsiteY65" fmla="*/ 149171 h 535860"/>
                <a:gd name="connsiteX66" fmla="*/ 118098 w 582936"/>
                <a:gd name="connsiteY66" fmla="*/ 113259 h 535860"/>
                <a:gd name="connsiteX67" fmla="*/ 85815 w 582936"/>
                <a:gd name="connsiteY67" fmla="*/ 111418 h 535860"/>
                <a:gd name="connsiteX68" fmla="*/ 17559 w 582936"/>
                <a:gd name="connsiteY68" fmla="*/ 134438 h 535860"/>
                <a:gd name="connsiteX69" fmla="*/ 55376 w 582936"/>
                <a:gd name="connsiteY69" fmla="*/ 200736 h 535860"/>
                <a:gd name="connsiteX70" fmla="*/ 89504 w 582936"/>
                <a:gd name="connsiteY70" fmla="*/ 111418 h 535860"/>
                <a:gd name="connsiteX71" fmla="*/ 85815 w 582936"/>
                <a:gd name="connsiteY71" fmla="*/ 111418 h 535860"/>
                <a:gd name="connsiteX72" fmla="*/ 492584 w 582936"/>
                <a:gd name="connsiteY72" fmla="*/ 110497 h 535860"/>
                <a:gd name="connsiteX73" fmla="*/ 526712 w 582936"/>
                <a:gd name="connsiteY73" fmla="*/ 197974 h 535860"/>
                <a:gd name="connsiteX74" fmla="*/ 561762 w 582936"/>
                <a:gd name="connsiteY74" fmla="*/ 130755 h 535860"/>
                <a:gd name="connsiteX75" fmla="*/ 499963 w 582936"/>
                <a:gd name="connsiteY75" fmla="*/ 110497 h 535860"/>
                <a:gd name="connsiteX76" fmla="*/ 492584 w 582936"/>
                <a:gd name="connsiteY76" fmla="*/ 110497 h 535860"/>
                <a:gd name="connsiteX77" fmla="*/ 291505 w 582936"/>
                <a:gd name="connsiteY77" fmla="*/ 24862 h 535860"/>
                <a:gd name="connsiteX78" fmla="*/ 130089 w 582936"/>
                <a:gd name="connsiteY78" fmla="*/ 98526 h 535860"/>
                <a:gd name="connsiteX79" fmla="*/ 297040 w 582936"/>
                <a:gd name="connsiteY79" fmla="*/ 139963 h 535860"/>
                <a:gd name="connsiteX80" fmla="*/ 452921 w 582936"/>
                <a:gd name="connsiteY80" fmla="*/ 98526 h 535860"/>
                <a:gd name="connsiteX81" fmla="*/ 291505 w 582936"/>
                <a:gd name="connsiteY81" fmla="*/ 24862 h 535860"/>
                <a:gd name="connsiteX82" fmla="*/ 502792 w 582936"/>
                <a:gd name="connsiteY82" fmla="*/ 14647 h 535860"/>
                <a:gd name="connsiteX83" fmla="*/ 522171 w 582936"/>
                <a:gd name="connsiteY83" fmla="*/ 26641 h 535860"/>
                <a:gd name="connsiteX84" fmla="*/ 536935 w 582936"/>
                <a:gd name="connsiteY84" fmla="*/ 15570 h 535860"/>
                <a:gd name="connsiteX85" fmla="*/ 533244 w 582936"/>
                <a:gd name="connsiteY85" fmla="*/ 34022 h 535860"/>
                <a:gd name="connsiteX86" fmla="*/ 548931 w 582936"/>
                <a:gd name="connsiteY86" fmla="*/ 44171 h 535860"/>
                <a:gd name="connsiteX87" fmla="*/ 527707 w 582936"/>
                <a:gd name="connsiteY87" fmla="*/ 46017 h 535860"/>
                <a:gd name="connsiteX88" fmla="*/ 518480 w 582936"/>
                <a:gd name="connsiteY88" fmla="*/ 65392 h 535860"/>
                <a:gd name="connsiteX89" fmla="*/ 513866 w 582936"/>
                <a:gd name="connsiteY89" fmla="*/ 46939 h 535860"/>
                <a:gd name="connsiteX90" fmla="*/ 494487 w 582936"/>
                <a:gd name="connsiteY90" fmla="*/ 46939 h 535860"/>
                <a:gd name="connsiteX91" fmla="*/ 511097 w 582936"/>
                <a:gd name="connsiteY91" fmla="*/ 34945 h 535860"/>
                <a:gd name="connsiteX92" fmla="*/ 35135 w 582936"/>
                <a:gd name="connsiteY92" fmla="*/ 2663 h 535860"/>
                <a:gd name="connsiteX93" fmla="*/ 54513 w 582936"/>
                <a:gd name="connsiteY93" fmla="*/ 13735 h 535860"/>
                <a:gd name="connsiteX94" fmla="*/ 69278 w 582936"/>
                <a:gd name="connsiteY94" fmla="*/ 2663 h 535860"/>
                <a:gd name="connsiteX95" fmla="*/ 66509 w 582936"/>
                <a:gd name="connsiteY95" fmla="*/ 22038 h 535860"/>
                <a:gd name="connsiteX96" fmla="*/ 81274 w 582936"/>
                <a:gd name="connsiteY96" fmla="*/ 32187 h 535860"/>
                <a:gd name="connsiteX97" fmla="*/ 60050 w 582936"/>
                <a:gd name="connsiteY97" fmla="*/ 34033 h 535860"/>
                <a:gd name="connsiteX98" fmla="*/ 50822 w 582936"/>
                <a:gd name="connsiteY98" fmla="*/ 53408 h 535860"/>
                <a:gd name="connsiteX99" fmla="*/ 46208 w 582936"/>
                <a:gd name="connsiteY99" fmla="*/ 34033 h 535860"/>
                <a:gd name="connsiteX100" fmla="*/ 26830 w 582936"/>
                <a:gd name="connsiteY100" fmla="*/ 34033 h 535860"/>
                <a:gd name="connsiteX101" fmla="*/ 44363 w 582936"/>
                <a:gd name="connsiteY101" fmla="*/ 22961 h 535860"/>
                <a:gd name="connsiteX102" fmla="*/ 291505 w 582936"/>
                <a:gd name="connsiteY102" fmla="*/ 0 h 535860"/>
                <a:gd name="connsiteX103" fmla="*/ 481515 w 582936"/>
                <a:gd name="connsiteY103" fmla="*/ 94843 h 535860"/>
                <a:gd name="connsiteX104" fmla="*/ 499963 w 582936"/>
                <a:gd name="connsiteY104" fmla="*/ 94843 h 535860"/>
                <a:gd name="connsiteX105" fmla="*/ 575598 w 582936"/>
                <a:gd name="connsiteY105" fmla="*/ 125230 h 535860"/>
                <a:gd name="connsiteX106" fmla="*/ 529479 w 582936"/>
                <a:gd name="connsiteY106" fmla="*/ 218231 h 535860"/>
                <a:gd name="connsiteX107" fmla="*/ 530402 w 582936"/>
                <a:gd name="connsiteY107" fmla="*/ 238489 h 535860"/>
                <a:gd name="connsiteX108" fmla="*/ 529479 w 582936"/>
                <a:gd name="connsiteY108" fmla="*/ 264272 h 535860"/>
                <a:gd name="connsiteX109" fmla="*/ 580210 w 582936"/>
                <a:gd name="connsiteY109" fmla="*/ 356352 h 535860"/>
                <a:gd name="connsiteX110" fmla="*/ 496274 w 582936"/>
                <a:gd name="connsiteY110" fmla="*/ 389501 h 535860"/>
                <a:gd name="connsiteX111" fmla="*/ 476903 w 582936"/>
                <a:gd name="connsiteY111" fmla="*/ 388581 h 535860"/>
                <a:gd name="connsiteX112" fmla="*/ 291505 w 582936"/>
                <a:gd name="connsiteY112" fmla="*/ 476978 h 535860"/>
                <a:gd name="connsiteX113" fmla="*/ 115331 w 582936"/>
                <a:gd name="connsiteY113" fmla="*/ 399630 h 535860"/>
                <a:gd name="connsiteX114" fmla="*/ 82125 w 582936"/>
                <a:gd name="connsiteY114" fmla="*/ 401472 h 535860"/>
                <a:gd name="connsiteX115" fmla="*/ 6490 w 582936"/>
                <a:gd name="connsiteY115" fmla="*/ 371085 h 535860"/>
                <a:gd name="connsiteX116" fmla="*/ 55376 w 582936"/>
                <a:gd name="connsiteY116" fmla="*/ 276242 h 535860"/>
                <a:gd name="connsiteX117" fmla="*/ 52609 w 582936"/>
                <a:gd name="connsiteY117" fmla="*/ 238489 h 535860"/>
                <a:gd name="connsiteX118" fmla="*/ 53532 w 582936"/>
                <a:gd name="connsiteY118" fmla="*/ 220073 h 535860"/>
                <a:gd name="connsiteX119" fmla="*/ 2801 w 582936"/>
                <a:gd name="connsiteY119" fmla="*/ 127992 h 535860"/>
                <a:gd name="connsiteX120" fmla="*/ 85815 w 582936"/>
                <a:gd name="connsiteY120" fmla="*/ 95764 h 535860"/>
                <a:gd name="connsiteX121" fmla="*/ 100573 w 582936"/>
                <a:gd name="connsiteY121" fmla="*/ 95764 h 535860"/>
                <a:gd name="connsiteX122" fmla="*/ 291505 w 582936"/>
                <a:gd name="connsiteY122" fmla="*/ 0 h 535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582936" h="535860">
                  <a:moveTo>
                    <a:pt x="471468" y="429043"/>
                  </a:moveTo>
                  <a:lnTo>
                    <a:pt x="511114" y="452985"/>
                  </a:lnTo>
                  <a:lnTo>
                    <a:pt x="543384" y="429964"/>
                  </a:lnTo>
                  <a:lnTo>
                    <a:pt x="536930" y="469560"/>
                  </a:lnTo>
                  <a:lnTo>
                    <a:pt x="569200" y="490739"/>
                  </a:lnTo>
                  <a:lnTo>
                    <a:pt x="524022" y="494422"/>
                  </a:lnTo>
                  <a:lnTo>
                    <a:pt x="503738" y="535860"/>
                  </a:lnTo>
                  <a:lnTo>
                    <a:pt x="494518" y="495343"/>
                  </a:lnTo>
                  <a:lnTo>
                    <a:pt x="453950" y="496264"/>
                  </a:lnTo>
                  <a:lnTo>
                    <a:pt x="489908" y="471402"/>
                  </a:lnTo>
                  <a:close/>
                  <a:moveTo>
                    <a:pt x="300729" y="349907"/>
                  </a:moveTo>
                  <a:cubicBezTo>
                    <a:pt x="246309" y="371085"/>
                    <a:pt x="191888" y="387660"/>
                    <a:pt x="145770" y="395026"/>
                  </a:cubicBezTo>
                  <a:cubicBezTo>
                    <a:pt x="184509" y="430938"/>
                    <a:pt x="235240" y="453037"/>
                    <a:pt x="291505" y="453037"/>
                  </a:cubicBezTo>
                  <a:cubicBezTo>
                    <a:pt x="352382" y="453037"/>
                    <a:pt x="407725" y="427255"/>
                    <a:pt x="446465" y="385818"/>
                  </a:cubicBezTo>
                  <a:cubicBezTo>
                    <a:pt x="403113" y="380293"/>
                    <a:pt x="353305" y="367402"/>
                    <a:pt x="300729" y="349907"/>
                  </a:cubicBezTo>
                  <a:close/>
                  <a:moveTo>
                    <a:pt x="59066" y="294658"/>
                  </a:moveTo>
                  <a:cubicBezTo>
                    <a:pt x="28627" y="324124"/>
                    <a:pt x="13869" y="348986"/>
                    <a:pt x="20326" y="364640"/>
                  </a:cubicBezTo>
                  <a:cubicBezTo>
                    <a:pt x="26783" y="378452"/>
                    <a:pt x="47997" y="385818"/>
                    <a:pt x="82125" y="385818"/>
                  </a:cubicBezTo>
                  <a:cubicBezTo>
                    <a:pt x="88582" y="385818"/>
                    <a:pt x="95961" y="384897"/>
                    <a:pt x="103340" y="384897"/>
                  </a:cubicBezTo>
                  <a:cubicBezTo>
                    <a:pt x="82125" y="358194"/>
                    <a:pt x="67367" y="327807"/>
                    <a:pt x="59066" y="294658"/>
                  </a:cubicBezTo>
                  <a:close/>
                  <a:moveTo>
                    <a:pt x="525790" y="282688"/>
                  </a:moveTo>
                  <a:cubicBezTo>
                    <a:pt x="520255" y="315837"/>
                    <a:pt x="507342" y="346224"/>
                    <a:pt x="488894" y="372927"/>
                  </a:cubicBezTo>
                  <a:cubicBezTo>
                    <a:pt x="491661" y="372927"/>
                    <a:pt x="494428" y="372927"/>
                    <a:pt x="496274" y="372927"/>
                  </a:cubicBezTo>
                  <a:cubicBezTo>
                    <a:pt x="535014" y="372927"/>
                    <a:pt x="559918" y="364640"/>
                    <a:pt x="565452" y="350828"/>
                  </a:cubicBezTo>
                  <a:cubicBezTo>
                    <a:pt x="571909" y="335174"/>
                    <a:pt x="557151" y="310312"/>
                    <a:pt x="525790" y="282688"/>
                  </a:cubicBezTo>
                  <a:close/>
                  <a:moveTo>
                    <a:pt x="105185" y="257826"/>
                  </a:moveTo>
                  <a:cubicBezTo>
                    <a:pt x="95961" y="264272"/>
                    <a:pt x="88582" y="269797"/>
                    <a:pt x="80281" y="276242"/>
                  </a:cubicBezTo>
                  <a:cubicBezTo>
                    <a:pt x="87660" y="315837"/>
                    <a:pt x="106107" y="352669"/>
                    <a:pt x="131934" y="381214"/>
                  </a:cubicBezTo>
                  <a:cubicBezTo>
                    <a:pt x="175286" y="374769"/>
                    <a:pt x="225094" y="360956"/>
                    <a:pt x="277670" y="341620"/>
                  </a:cubicBezTo>
                  <a:cubicBezTo>
                    <a:pt x="270291" y="338857"/>
                    <a:pt x="262912" y="336095"/>
                    <a:pt x="255533" y="333332"/>
                  </a:cubicBezTo>
                  <a:cubicBezTo>
                    <a:pt x="199267" y="311233"/>
                    <a:pt x="147614" y="284529"/>
                    <a:pt x="105185" y="257826"/>
                  </a:cubicBezTo>
                  <a:close/>
                  <a:moveTo>
                    <a:pt x="486127" y="251380"/>
                  </a:moveTo>
                  <a:cubicBezTo>
                    <a:pt x="441853" y="282688"/>
                    <a:pt x="386510" y="313075"/>
                    <a:pt x="330245" y="337936"/>
                  </a:cubicBezTo>
                  <a:cubicBezTo>
                    <a:pt x="327478" y="338857"/>
                    <a:pt x="325633" y="339778"/>
                    <a:pt x="323788" y="340699"/>
                  </a:cubicBezTo>
                  <a:cubicBezTo>
                    <a:pt x="372675" y="356352"/>
                    <a:pt x="419716" y="366481"/>
                    <a:pt x="459378" y="371085"/>
                  </a:cubicBezTo>
                  <a:cubicBezTo>
                    <a:pt x="483360" y="340699"/>
                    <a:pt x="499041" y="304787"/>
                    <a:pt x="504575" y="264272"/>
                  </a:cubicBezTo>
                  <a:cubicBezTo>
                    <a:pt x="498118" y="260588"/>
                    <a:pt x="492584" y="255984"/>
                    <a:pt x="486127" y="251380"/>
                  </a:cubicBezTo>
                  <a:close/>
                  <a:moveTo>
                    <a:pt x="76591" y="238489"/>
                  </a:moveTo>
                  <a:cubicBezTo>
                    <a:pt x="76591" y="244935"/>
                    <a:pt x="77514" y="251380"/>
                    <a:pt x="78436" y="257826"/>
                  </a:cubicBezTo>
                  <a:cubicBezTo>
                    <a:pt x="82125" y="254143"/>
                    <a:pt x="86737" y="251380"/>
                    <a:pt x="90427" y="248618"/>
                  </a:cubicBezTo>
                  <a:cubicBezTo>
                    <a:pt x="85815" y="244935"/>
                    <a:pt x="81203" y="242172"/>
                    <a:pt x="76591" y="238489"/>
                  </a:cubicBezTo>
                  <a:close/>
                  <a:moveTo>
                    <a:pt x="505497" y="237568"/>
                  </a:moveTo>
                  <a:cubicBezTo>
                    <a:pt x="503653" y="238489"/>
                    <a:pt x="501808" y="240331"/>
                    <a:pt x="499963" y="242172"/>
                  </a:cubicBezTo>
                  <a:cubicBezTo>
                    <a:pt x="501808" y="243093"/>
                    <a:pt x="503653" y="244014"/>
                    <a:pt x="505497" y="245856"/>
                  </a:cubicBezTo>
                  <a:cubicBezTo>
                    <a:pt x="505497" y="243093"/>
                    <a:pt x="505497" y="241252"/>
                    <a:pt x="505497" y="238489"/>
                  </a:cubicBezTo>
                  <a:cubicBezTo>
                    <a:pt x="505497" y="238489"/>
                    <a:pt x="505497" y="237568"/>
                    <a:pt x="505497" y="237568"/>
                  </a:cubicBezTo>
                  <a:close/>
                  <a:moveTo>
                    <a:pt x="297040" y="157458"/>
                  </a:moveTo>
                  <a:cubicBezTo>
                    <a:pt x="284126" y="162062"/>
                    <a:pt x="271213" y="167587"/>
                    <a:pt x="258300" y="173112"/>
                  </a:cubicBezTo>
                  <a:cubicBezTo>
                    <a:pt x="206646" y="195211"/>
                    <a:pt x="158683" y="220994"/>
                    <a:pt x="119021" y="247697"/>
                  </a:cubicBezTo>
                  <a:cubicBezTo>
                    <a:pt x="159605" y="273480"/>
                    <a:pt x="208491" y="297421"/>
                    <a:pt x="261067" y="318599"/>
                  </a:cubicBezTo>
                  <a:cubicBezTo>
                    <a:pt x="273980" y="323203"/>
                    <a:pt x="286893" y="327807"/>
                    <a:pt x="299807" y="332411"/>
                  </a:cubicBezTo>
                  <a:cubicBezTo>
                    <a:pt x="308108" y="329649"/>
                    <a:pt x="315487" y="326887"/>
                    <a:pt x="323788" y="323203"/>
                  </a:cubicBezTo>
                  <a:cubicBezTo>
                    <a:pt x="382821" y="297421"/>
                    <a:pt x="433551" y="268876"/>
                    <a:pt x="472291" y="242172"/>
                  </a:cubicBezTo>
                  <a:cubicBezTo>
                    <a:pt x="429862" y="214548"/>
                    <a:pt x="378209" y="188766"/>
                    <a:pt x="321944" y="166666"/>
                  </a:cubicBezTo>
                  <a:cubicBezTo>
                    <a:pt x="313642" y="162983"/>
                    <a:pt x="305341" y="160221"/>
                    <a:pt x="297040" y="157458"/>
                  </a:cubicBezTo>
                  <a:close/>
                  <a:moveTo>
                    <a:pt x="464912" y="113259"/>
                  </a:moveTo>
                  <a:cubicBezTo>
                    <a:pt x="422483" y="117863"/>
                    <a:pt x="372675" y="129834"/>
                    <a:pt x="320099" y="149171"/>
                  </a:cubicBezTo>
                  <a:cubicBezTo>
                    <a:pt x="322866" y="150092"/>
                    <a:pt x="324711" y="150092"/>
                    <a:pt x="327478" y="151012"/>
                  </a:cubicBezTo>
                  <a:cubicBezTo>
                    <a:pt x="387433" y="174953"/>
                    <a:pt x="441853" y="202578"/>
                    <a:pt x="486127" y="232043"/>
                  </a:cubicBezTo>
                  <a:cubicBezTo>
                    <a:pt x="492584" y="227439"/>
                    <a:pt x="499041" y="221915"/>
                    <a:pt x="504575" y="217311"/>
                  </a:cubicBezTo>
                  <a:cubicBezTo>
                    <a:pt x="500886" y="178637"/>
                    <a:pt x="486127" y="142725"/>
                    <a:pt x="464912" y="113259"/>
                  </a:cubicBezTo>
                  <a:close/>
                  <a:moveTo>
                    <a:pt x="118098" y="113259"/>
                  </a:moveTo>
                  <a:cubicBezTo>
                    <a:pt x="95961" y="143646"/>
                    <a:pt x="81203" y="179557"/>
                    <a:pt x="78436" y="219152"/>
                  </a:cubicBezTo>
                  <a:cubicBezTo>
                    <a:pt x="85815" y="225598"/>
                    <a:pt x="95039" y="232043"/>
                    <a:pt x="104263" y="238489"/>
                  </a:cubicBezTo>
                  <a:cubicBezTo>
                    <a:pt x="145770" y="209944"/>
                    <a:pt x="196500" y="182320"/>
                    <a:pt x="251843" y="158379"/>
                  </a:cubicBezTo>
                  <a:cubicBezTo>
                    <a:pt x="259222" y="154696"/>
                    <a:pt x="266601" y="151933"/>
                    <a:pt x="273980" y="149171"/>
                  </a:cubicBezTo>
                  <a:cubicBezTo>
                    <a:pt x="217715" y="129834"/>
                    <a:pt x="163295" y="117863"/>
                    <a:pt x="118098" y="113259"/>
                  </a:cubicBezTo>
                  <a:close/>
                  <a:moveTo>
                    <a:pt x="85815" y="111418"/>
                  </a:moveTo>
                  <a:cubicBezTo>
                    <a:pt x="47997" y="111418"/>
                    <a:pt x="23093" y="119705"/>
                    <a:pt x="17559" y="134438"/>
                  </a:cubicBezTo>
                  <a:cubicBezTo>
                    <a:pt x="11102" y="149171"/>
                    <a:pt x="25860" y="174033"/>
                    <a:pt x="55376" y="200736"/>
                  </a:cubicBezTo>
                  <a:cubicBezTo>
                    <a:pt x="60911" y="168508"/>
                    <a:pt x="72902" y="138121"/>
                    <a:pt x="89504" y="111418"/>
                  </a:cubicBezTo>
                  <a:cubicBezTo>
                    <a:pt x="88582" y="111418"/>
                    <a:pt x="87660" y="111418"/>
                    <a:pt x="85815" y="111418"/>
                  </a:cubicBezTo>
                  <a:close/>
                  <a:moveTo>
                    <a:pt x="492584" y="110497"/>
                  </a:moveTo>
                  <a:cubicBezTo>
                    <a:pt x="509187" y="136280"/>
                    <a:pt x="521178" y="165745"/>
                    <a:pt x="526712" y="197974"/>
                  </a:cubicBezTo>
                  <a:cubicBezTo>
                    <a:pt x="555306" y="169429"/>
                    <a:pt x="568219" y="145488"/>
                    <a:pt x="561762" y="130755"/>
                  </a:cubicBezTo>
                  <a:cubicBezTo>
                    <a:pt x="555306" y="117863"/>
                    <a:pt x="534091" y="110497"/>
                    <a:pt x="499963" y="110497"/>
                  </a:cubicBezTo>
                  <a:cubicBezTo>
                    <a:pt x="498118" y="110497"/>
                    <a:pt x="495351" y="110497"/>
                    <a:pt x="492584" y="110497"/>
                  </a:cubicBezTo>
                  <a:close/>
                  <a:moveTo>
                    <a:pt x="291505" y="24862"/>
                  </a:moveTo>
                  <a:cubicBezTo>
                    <a:pt x="226939" y="24862"/>
                    <a:pt x="168829" y="53407"/>
                    <a:pt x="130089" y="98526"/>
                  </a:cubicBezTo>
                  <a:cubicBezTo>
                    <a:pt x="178975" y="104051"/>
                    <a:pt x="237085" y="118784"/>
                    <a:pt x="297040" y="139963"/>
                  </a:cubicBezTo>
                  <a:cubicBezTo>
                    <a:pt x="353305" y="118784"/>
                    <a:pt x="406803" y="104051"/>
                    <a:pt x="452921" y="98526"/>
                  </a:cubicBezTo>
                  <a:cubicBezTo>
                    <a:pt x="413259" y="53407"/>
                    <a:pt x="356072" y="24862"/>
                    <a:pt x="291505" y="24862"/>
                  </a:cubicBezTo>
                  <a:close/>
                  <a:moveTo>
                    <a:pt x="502792" y="14647"/>
                  </a:moveTo>
                  <a:lnTo>
                    <a:pt x="522171" y="26641"/>
                  </a:lnTo>
                  <a:lnTo>
                    <a:pt x="536935" y="15570"/>
                  </a:lnTo>
                  <a:lnTo>
                    <a:pt x="533244" y="34022"/>
                  </a:lnTo>
                  <a:lnTo>
                    <a:pt x="548931" y="44171"/>
                  </a:lnTo>
                  <a:lnTo>
                    <a:pt x="527707" y="46017"/>
                  </a:lnTo>
                  <a:lnTo>
                    <a:pt x="518480" y="65392"/>
                  </a:lnTo>
                  <a:lnTo>
                    <a:pt x="513866" y="46939"/>
                  </a:lnTo>
                  <a:lnTo>
                    <a:pt x="494487" y="46939"/>
                  </a:lnTo>
                  <a:lnTo>
                    <a:pt x="511097" y="34945"/>
                  </a:lnTo>
                  <a:close/>
                  <a:moveTo>
                    <a:pt x="35135" y="2663"/>
                  </a:moveTo>
                  <a:lnTo>
                    <a:pt x="54513" y="13735"/>
                  </a:lnTo>
                  <a:lnTo>
                    <a:pt x="69278" y="2663"/>
                  </a:lnTo>
                  <a:lnTo>
                    <a:pt x="66509" y="22038"/>
                  </a:lnTo>
                  <a:lnTo>
                    <a:pt x="81274" y="32187"/>
                  </a:lnTo>
                  <a:lnTo>
                    <a:pt x="60050" y="34033"/>
                  </a:lnTo>
                  <a:lnTo>
                    <a:pt x="50822" y="53408"/>
                  </a:lnTo>
                  <a:lnTo>
                    <a:pt x="46208" y="34033"/>
                  </a:lnTo>
                  <a:lnTo>
                    <a:pt x="26830" y="34033"/>
                  </a:lnTo>
                  <a:lnTo>
                    <a:pt x="44363" y="22961"/>
                  </a:lnTo>
                  <a:close/>
                  <a:moveTo>
                    <a:pt x="291505" y="0"/>
                  </a:moveTo>
                  <a:cubicBezTo>
                    <a:pt x="368985" y="0"/>
                    <a:pt x="438163" y="37753"/>
                    <a:pt x="481515" y="94843"/>
                  </a:cubicBezTo>
                  <a:cubicBezTo>
                    <a:pt x="487972" y="94843"/>
                    <a:pt x="494428" y="94843"/>
                    <a:pt x="499963" y="94843"/>
                  </a:cubicBezTo>
                  <a:cubicBezTo>
                    <a:pt x="541470" y="94843"/>
                    <a:pt x="567297" y="104972"/>
                    <a:pt x="575598" y="125230"/>
                  </a:cubicBezTo>
                  <a:cubicBezTo>
                    <a:pt x="587589" y="151012"/>
                    <a:pt x="567297" y="184162"/>
                    <a:pt x="529479" y="218231"/>
                  </a:cubicBezTo>
                  <a:cubicBezTo>
                    <a:pt x="530402" y="224677"/>
                    <a:pt x="530402" y="232043"/>
                    <a:pt x="530402" y="238489"/>
                  </a:cubicBezTo>
                  <a:cubicBezTo>
                    <a:pt x="530402" y="246776"/>
                    <a:pt x="530402" y="255984"/>
                    <a:pt x="529479" y="264272"/>
                  </a:cubicBezTo>
                  <a:cubicBezTo>
                    <a:pt x="571909" y="300183"/>
                    <a:pt x="590356" y="331491"/>
                    <a:pt x="580210" y="356352"/>
                  </a:cubicBezTo>
                  <a:cubicBezTo>
                    <a:pt x="571909" y="377531"/>
                    <a:pt x="542393" y="389501"/>
                    <a:pt x="496274" y="389501"/>
                  </a:cubicBezTo>
                  <a:cubicBezTo>
                    <a:pt x="490739" y="389501"/>
                    <a:pt x="484282" y="388581"/>
                    <a:pt x="476903" y="388581"/>
                  </a:cubicBezTo>
                  <a:cubicBezTo>
                    <a:pt x="433551" y="442908"/>
                    <a:pt x="366218" y="476978"/>
                    <a:pt x="291505" y="476978"/>
                  </a:cubicBezTo>
                  <a:cubicBezTo>
                    <a:pt x="221405" y="476978"/>
                    <a:pt x="159605" y="447512"/>
                    <a:pt x="115331" y="399630"/>
                  </a:cubicBezTo>
                  <a:cubicBezTo>
                    <a:pt x="103340" y="400551"/>
                    <a:pt x="92272" y="401472"/>
                    <a:pt x="82125" y="401472"/>
                  </a:cubicBezTo>
                  <a:cubicBezTo>
                    <a:pt x="40618" y="401472"/>
                    <a:pt x="14792" y="391343"/>
                    <a:pt x="6490" y="371085"/>
                  </a:cubicBezTo>
                  <a:cubicBezTo>
                    <a:pt x="-4578" y="347144"/>
                    <a:pt x="12947" y="313995"/>
                    <a:pt x="55376" y="276242"/>
                  </a:cubicBezTo>
                  <a:cubicBezTo>
                    <a:pt x="53532" y="264272"/>
                    <a:pt x="52609" y="251380"/>
                    <a:pt x="52609" y="238489"/>
                  </a:cubicBezTo>
                  <a:cubicBezTo>
                    <a:pt x="52609" y="232043"/>
                    <a:pt x="52609" y="226519"/>
                    <a:pt x="53532" y="220073"/>
                  </a:cubicBezTo>
                  <a:cubicBezTo>
                    <a:pt x="10180" y="184162"/>
                    <a:pt x="-7345" y="152854"/>
                    <a:pt x="2801" y="127992"/>
                  </a:cubicBezTo>
                  <a:cubicBezTo>
                    <a:pt x="11102" y="106814"/>
                    <a:pt x="39696" y="95764"/>
                    <a:pt x="85815" y="95764"/>
                  </a:cubicBezTo>
                  <a:cubicBezTo>
                    <a:pt x="90427" y="95764"/>
                    <a:pt x="95961" y="95764"/>
                    <a:pt x="100573" y="95764"/>
                  </a:cubicBezTo>
                  <a:cubicBezTo>
                    <a:pt x="143925" y="37753"/>
                    <a:pt x="213103" y="0"/>
                    <a:pt x="2915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5" name="文本框 264">
            <a:extLst>
              <a:ext uri="{FF2B5EF4-FFF2-40B4-BE49-F238E27FC236}">
                <a16:creationId xmlns:a16="http://schemas.microsoft.com/office/drawing/2014/main" id="{41CA4F76-8ED3-EFFF-14C1-678BAF1E7FDF}"/>
              </a:ext>
            </a:extLst>
          </p:cNvPr>
          <p:cNvSpPr txBox="1"/>
          <p:nvPr/>
        </p:nvSpPr>
        <p:spPr>
          <a:xfrm>
            <a:off x="6063534" y="5359816"/>
            <a:ext cx="5455365" cy="9603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请输入标正文内容，请输入标正文内容，请输入标正文内容，请输入标正文内容，请输入标正文内容，请输入标正文内容，请输入标正文内容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1846599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529D3A7-C551-87ED-ABF2-3E6A933183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Picture 103-mask">
            <a:extLst>
              <a:ext uri="{FF2B5EF4-FFF2-40B4-BE49-F238E27FC236}">
                <a16:creationId xmlns:a16="http://schemas.microsoft.com/office/drawing/2014/main" id="{CD4BDF30-7BC4-DCDC-92CC-3F114E006D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801902F-7E97-B493-5D72-9C8963051B12}"/>
              </a:ext>
            </a:extLst>
          </p:cNvPr>
          <p:cNvGrpSpPr/>
          <p:nvPr/>
        </p:nvGrpSpPr>
        <p:grpSpPr>
          <a:xfrm>
            <a:off x="660400" y="847749"/>
            <a:ext cx="228807" cy="231447"/>
            <a:chOff x="4825948" y="953287"/>
            <a:chExt cx="1117652" cy="113055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9AE9CAD-ABA9-41BE-5EB2-0EDA4B884E8B}"/>
                </a:ext>
              </a:extLst>
            </p:cNvPr>
            <p:cNvSpPr/>
            <p:nvPr/>
          </p:nvSpPr>
          <p:spPr>
            <a:xfrm>
              <a:off x="4825948" y="953287"/>
              <a:ext cx="584776" cy="584776"/>
            </a:xfrm>
            <a:prstGeom prst="ellipse">
              <a:avLst/>
            </a:prstGeom>
            <a:solidFill>
              <a:srgbClr val="00A3F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8156DDA-9BF2-B0C0-C18E-2D25FF6D0519}"/>
                </a:ext>
              </a:extLst>
            </p:cNvPr>
            <p:cNvSpPr/>
            <p:nvPr/>
          </p:nvSpPr>
          <p:spPr>
            <a:xfrm>
              <a:off x="5029200" y="1169437"/>
              <a:ext cx="914400" cy="914400"/>
            </a:xfrm>
            <a:prstGeom prst="ellipse">
              <a:avLst/>
            </a:prstGeom>
            <a:solidFill>
              <a:srgbClr val="00A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D2AC5950-19B2-52BB-31BC-6CF4CB96633B}"/>
              </a:ext>
            </a:extLst>
          </p:cNvPr>
          <p:cNvSpPr txBox="1"/>
          <p:nvPr/>
        </p:nvSpPr>
        <p:spPr>
          <a:xfrm>
            <a:off x="843157" y="67108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企业文化</a:t>
            </a:r>
          </a:p>
        </p:txBody>
      </p:sp>
      <p:sp>
        <p:nvSpPr>
          <p:cNvPr id="37" name="弧形 36">
            <a:extLst>
              <a:ext uri="{FF2B5EF4-FFF2-40B4-BE49-F238E27FC236}">
                <a16:creationId xmlns:a16="http://schemas.microsoft.com/office/drawing/2014/main" id="{40EEC8EF-4F0F-92F4-8705-35F0A4042655}"/>
              </a:ext>
            </a:extLst>
          </p:cNvPr>
          <p:cNvSpPr/>
          <p:nvPr/>
        </p:nvSpPr>
        <p:spPr>
          <a:xfrm rot="17389315">
            <a:off x="1337187" y="1789764"/>
            <a:ext cx="9517626" cy="9517626"/>
          </a:xfrm>
          <a:prstGeom prst="arc">
            <a:avLst>
              <a:gd name="adj1" fmla="val 14627752"/>
              <a:gd name="adj2" fmla="val 0"/>
            </a:avLst>
          </a:prstGeom>
          <a:noFill/>
          <a:ln w="12700" cap="flat" cmpd="sng" algn="ctr">
            <a:gradFill flip="none" rotWithShape="1">
              <a:gsLst>
                <a:gs pos="0">
                  <a:srgbClr val="00A3FE"/>
                </a:gs>
                <a:gs pos="100000">
                  <a:srgbClr val="00A3FE">
                    <a:alpha val="0"/>
                  </a:srgbClr>
                </a:gs>
              </a:gsLst>
              <a:lin ang="108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47358F59-CD64-C6C4-E4A8-187279E56FDB}"/>
              </a:ext>
            </a:extLst>
          </p:cNvPr>
          <p:cNvSpPr>
            <a:spLocks noChangeAspect="1"/>
          </p:cNvSpPr>
          <p:nvPr/>
        </p:nvSpPr>
        <p:spPr>
          <a:xfrm>
            <a:off x="3290410" y="2040076"/>
            <a:ext cx="5480807" cy="3558300"/>
          </a:xfrm>
          <a:custGeom>
            <a:avLst/>
            <a:gdLst>
              <a:gd name="connsiteX0" fmla="*/ 2723490 w 5480807"/>
              <a:gd name="connsiteY0" fmla="*/ 749 h 3558300"/>
              <a:gd name="connsiteX1" fmla="*/ 5480807 w 5480807"/>
              <a:gd name="connsiteY1" fmla="*/ 879480 h 3558300"/>
              <a:gd name="connsiteX2" fmla="*/ 3525866 w 5480807"/>
              <a:gd name="connsiteY2" fmla="*/ 3531423 h 3558300"/>
              <a:gd name="connsiteX3" fmla="*/ 2050213 w 5480807"/>
              <a:gd name="connsiteY3" fmla="*/ 3558300 h 3558300"/>
              <a:gd name="connsiteX4" fmla="*/ 0 w 5480807"/>
              <a:gd name="connsiteY4" fmla="*/ 979304 h 3558300"/>
              <a:gd name="connsiteX5" fmla="*/ 2723490 w 5480807"/>
              <a:gd name="connsiteY5" fmla="*/ 749 h 355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0807" h="3558300">
                <a:moveTo>
                  <a:pt x="2723490" y="749"/>
                </a:moveTo>
                <a:cubicBezTo>
                  <a:pt x="3689406" y="-16844"/>
                  <a:pt x="4660960" y="275111"/>
                  <a:pt x="5480807" y="879480"/>
                </a:cubicBezTo>
                <a:lnTo>
                  <a:pt x="3525866" y="3531423"/>
                </a:lnTo>
                <a:cubicBezTo>
                  <a:pt x="3084395" y="3205982"/>
                  <a:pt x="2479541" y="3216999"/>
                  <a:pt x="2050213" y="3558300"/>
                </a:cubicBezTo>
                <a:lnTo>
                  <a:pt x="0" y="979304"/>
                </a:lnTo>
                <a:cubicBezTo>
                  <a:pt x="797295" y="345482"/>
                  <a:pt x="1757574" y="18341"/>
                  <a:pt x="2723490" y="749"/>
                </a:cubicBezTo>
                <a:close/>
              </a:path>
            </a:pathLst>
          </a:custGeom>
          <a:gradFill flip="none" rotWithShape="1">
            <a:gsLst>
              <a:gs pos="63000">
                <a:srgbClr val="00A3FE">
                  <a:alpha val="0"/>
                </a:srgbClr>
              </a:gs>
              <a:gs pos="0">
                <a:srgbClr val="00A3FE">
                  <a:alpha val="15000"/>
                </a:srgb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B1990DC6-A9E3-ACB4-1B69-E72C0D7C84B6}"/>
              </a:ext>
            </a:extLst>
          </p:cNvPr>
          <p:cNvSpPr>
            <a:spLocks noChangeAspect="1"/>
          </p:cNvSpPr>
          <p:nvPr/>
        </p:nvSpPr>
        <p:spPr>
          <a:xfrm rot="17578391">
            <a:off x="1066664" y="3599006"/>
            <a:ext cx="5157244" cy="3611486"/>
          </a:xfrm>
          <a:custGeom>
            <a:avLst/>
            <a:gdLst>
              <a:gd name="connsiteX0" fmla="*/ 5157244 w 5157244"/>
              <a:gd name="connsiteY0" fmla="*/ 879501 h 3611486"/>
              <a:gd name="connsiteX1" fmla="*/ 3202303 w 5157244"/>
              <a:gd name="connsiteY1" fmla="*/ 3531443 h 3611486"/>
              <a:gd name="connsiteX2" fmla="*/ 1664222 w 5157244"/>
              <a:gd name="connsiteY2" fmla="*/ 3611486 h 3611486"/>
              <a:gd name="connsiteX3" fmla="*/ 822494 w 5157244"/>
              <a:gd name="connsiteY3" fmla="*/ 2688212 h 3611486"/>
              <a:gd name="connsiteX4" fmla="*/ 0 w 5157244"/>
              <a:gd name="connsiteY4" fmla="*/ 748012 h 3611486"/>
              <a:gd name="connsiteX5" fmla="*/ 75387 w 5157244"/>
              <a:gd name="connsiteY5" fmla="*/ 695614 h 3611486"/>
              <a:gd name="connsiteX6" fmla="*/ 5157244 w 5157244"/>
              <a:gd name="connsiteY6" fmla="*/ 879501 h 3611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57244" h="3611486">
                <a:moveTo>
                  <a:pt x="5157244" y="879501"/>
                </a:moveTo>
                <a:lnTo>
                  <a:pt x="3202303" y="3531443"/>
                </a:lnTo>
                <a:cubicBezTo>
                  <a:pt x="2736156" y="3187812"/>
                  <a:pt x="2092182" y="3221325"/>
                  <a:pt x="1664222" y="3611486"/>
                </a:cubicBezTo>
                <a:lnTo>
                  <a:pt x="822494" y="2688212"/>
                </a:lnTo>
                <a:lnTo>
                  <a:pt x="0" y="748012"/>
                </a:lnTo>
                <a:lnTo>
                  <a:pt x="75387" y="695614"/>
                </a:lnTo>
                <a:cubicBezTo>
                  <a:pt x="1621715" y="-281558"/>
                  <a:pt x="3642318" y="-237262"/>
                  <a:pt x="5157244" y="879501"/>
                </a:cubicBezTo>
                <a:close/>
              </a:path>
            </a:pathLst>
          </a:custGeom>
          <a:gradFill flip="none" rotWithShape="1">
            <a:gsLst>
              <a:gs pos="63000">
                <a:srgbClr val="00A3FE">
                  <a:alpha val="0"/>
                </a:srgbClr>
              </a:gs>
              <a:gs pos="0">
                <a:srgbClr val="00A3FE">
                  <a:alpha val="15000"/>
                </a:srgb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E302F6BD-6EDA-5332-CB26-1C9DF25EF47C}"/>
              </a:ext>
            </a:extLst>
          </p:cNvPr>
          <p:cNvSpPr>
            <a:spLocks noChangeAspect="1"/>
          </p:cNvSpPr>
          <p:nvPr/>
        </p:nvSpPr>
        <p:spPr>
          <a:xfrm rot="4174821">
            <a:off x="5948735" y="3544468"/>
            <a:ext cx="5118246" cy="3686422"/>
          </a:xfrm>
          <a:custGeom>
            <a:avLst/>
            <a:gdLst>
              <a:gd name="connsiteX0" fmla="*/ 0 w 5118246"/>
              <a:gd name="connsiteY0" fmla="*/ 979346 h 3686422"/>
              <a:gd name="connsiteX1" fmla="*/ 3888725 w 5118246"/>
              <a:gd name="connsiteY1" fmla="*/ 132084 h 3686422"/>
              <a:gd name="connsiteX2" fmla="*/ 5083127 w 5118246"/>
              <a:gd name="connsiteY2" fmla="*/ 617566 h 3686422"/>
              <a:gd name="connsiteX3" fmla="*/ 5118246 w 5118246"/>
              <a:gd name="connsiteY3" fmla="*/ 639487 h 3686422"/>
              <a:gd name="connsiteX4" fmla="*/ 3983911 w 5118246"/>
              <a:gd name="connsiteY4" fmla="*/ 3686422 h 3686422"/>
              <a:gd name="connsiteX5" fmla="*/ 3956239 w 5118246"/>
              <a:gd name="connsiteY5" fmla="*/ 3644795 h 3686422"/>
              <a:gd name="connsiteX6" fmla="*/ 3151241 w 5118246"/>
              <a:gd name="connsiteY6" fmla="*/ 3111927 h 3686422"/>
              <a:gd name="connsiteX7" fmla="*/ 1910271 w 5118246"/>
              <a:gd name="connsiteY7" fmla="*/ 3382305 h 3686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18246" h="3686422">
                <a:moveTo>
                  <a:pt x="0" y="979346"/>
                </a:moveTo>
                <a:cubicBezTo>
                  <a:pt x="1094688" y="109106"/>
                  <a:pt x="2531233" y="-203883"/>
                  <a:pt x="3888725" y="132084"/>
                </a:cubicBezTo>
                <a:cubicBezTo>
                  <a:pt x="4312941" y="237074"/>
                  <a:pt x="4714428" y="401723"/>
                  <a:pt x="5083127" y="617566"/>
                </a:cubicBezTo>
                <a:lnTo>
                  <a:pt x="5118246" y="639487"/>
                </a:lnTo>
                <a:lnTo>
                  <a:pt x="3983911" y="3686422"/>
                </a:lnTo>
                <a:lnTo>
                  <a:pt x="3956239" y="3644795"/>
                </a:lnTo>
                <a:cubicBezTo>
                  <a:pt x="3759265" y="3382411"/>
                  <a:pt x="3476144" y="3192337"/>
                  <a:pt x="3151241" y="3111927"/>
                </a:cubicBezTo>
                <a:cubicBezTo>
                  <a:pt x="2718038" y="3004713"/>
                  <a:pt x="2259608" y="3104594"/>
                  <a:pt x="1910271" y="3382305"/>
                </a:cubicBezTo>
                <a:close/>
              </a:path>
            </a:pathLst>
          </a:custGeom>
          <a:gradFill flip="none" rotWithShape="1">
            <a:gsLst>
              <a:gs pos="63000">
                <a:srgbClr val="00A3FE">
                  <a:alpha val="0"/>
                </a:srgbClr>
              </a:gs>
              <a:gs pos="0">
                <a:srgbClr val="00A3FE">
                  <a:alpha val="15000"/>
                </a:srgbClr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E2F1761B-081C-BDE7-C4EB-D89C00ECB1F1}"/>
              </a:ext>
            </a:extLst>
          </p:cNvPr>
          <p:cNvSpPr/>
          <p:nvPr/>
        </p:nvSpPr>
        <p:spPr>
          <a:xfrm>
            <a:off x="3965108" y="4417685"/>
            <a:ext cx="4261784" cy="4261784"/>
          </a:xfrm>
          <a:prstGeom prst="ellipse">
            <a:avLst/>
          </a:prstGeom>
          <a:noFill/>
          <a:ln w="12700" cap="flat" cmpd="sng" algn="ctr">
            <a:gradFill flip="none" rotWithShape="1">
              <a:gsLst>
                <a:gs pos="0">
                  <a:srgbClr val="00A3FE"/>
                </a:gs>
                <a:gs pos="100000">
                  <a:srgbClr val="00A3FE">
                    <a:alpha val="0"/>
                  </a:srgbClr>
                </a:gs>
              </a:gsLst>
              <a:lin ang="5400000" scaled="0"/>
              <a:tileRect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0DE37F3E-F43B-D6E5-601B-64C520FF253A}"/>
              </a:ext>
            </a:extLst>
          </p:cNvPr>
          <p:cNvSpPr/>
          <p:nvPr/>
        </p:nvSpPr>
        <p:spPr>
          <a:xfrm>
            <a:off x="4410452" y="4863028"/>
            <a:ext cx="3371099" cy="1994973"/>
          </a:xfrm>
          <a:custGeom>
            <a:avLst/>
            <a:gdLst>
              <a:gd name="connsiteX0" fmla="*/ 1685549 w 3371099"/>
              <a:gd name="connsiteY0" fmla="*/ 0 h 1994973"/>
              <a:gd name="connsiteX1" fmla="*/ 3371099 w 3371099"/>
              <a:gd name="connsiteY1" fmla="*/ 1685550 h 1994973"/>
              <a:gd name="connsiteX2" fmla="*/ 3362397 w 3371099"/>
              <a:gd name="connsiteY2" fmla="*/ 1857888 h 1994973"/>
              <a:gd name="connsiteX3" fmla="*/ 3341475 w 3371099"/>
              <a:gd name="connsiteY3" fmla="*/ 1994973 h 1994973"/>
              <a:gd name="connsiteX4" fmla="*/ 29623 w 3371099"/>
              <a:gd name="connsiteY4" fmla="*/ 1994973 h 1994973"/>
              <a:gd name="connsiteX5" fmla="*/ 8702 w 3371099"/>
              <a:gd name="connsiteY5" fmla="*/ 1857888 h 1994973"/>
              <a:gd name="connsiteX6" fmla="*/ 0 w 3371099"/>
              <a:gd name="connsiteY6" fmla="*/ 1685550 h 1994973"/>
              <a:gd name="connsiteX7" fmla="*/ 1685549 w 3371099"/>
              <a:gd name="connsiteY7" fmla="*/ 0 h 1994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71099" h="1994973">
                <a:moveTo>
                  <a:pt x="1685549" y="0"/>
                </a:moveTo>
                <a:cubicBezTo>
                  <a:pt x="2616453" y="0"/>
                  <a:pt x="3371099" y="754646"/>
                  <a:pt x="3371099" y="1685550"/>
                </a:cubicBezTo>
                <a:cubicBezTo>
                  <a:pt x="3371099" y="1743732"/>
                  <a:pt x="3368151" y="1801225"/>
                  <a:pt x="3362397" y="1857888"/>
                </a:cubicBezTo>
                <a:lnTo>
                  <a:pt x="3341475" y="1994973"/>
                </a:lnTo>
                <a:lnTo>
                  <a:pt x="29623" y="1994973"/>
                </a:lnTo>
                <a:lnTo>
                  <a:pt x="8702" y="1857888"/>
                </a:lnTo>
                <a:cubicBezTo>
                  <a:pt x="2947" y="1801225"/>
                  <a:pt x="0" y="1743732"/>
                  <a:pt x="0" y="1685550"/>
                </a:cubicBezTo>
                <a:cubicBezTo>
                  <a:pt x="0" y="754646"/>
                  <a:pt x="754645" y="0"/>
                  <a:pt x="1685549" y="0"/>
                </a:cubicBezTo>
                <a:close/>
              </a:path>
            </a:pathLst>
          </a:custGeom>
          <a:solidFill>
            <a:srgbClr val="00A3FE"/>
          </a:solidFill>
          <a:ln>
            <a:noFill/>
          </a:ln>
          <a:effectLst>
            <a:outerShdw blurRad="215900" dist="152400" dir="2700000" sx="97000" sy="97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id="{1CFC7332-0D3F-D8CF-81FB-18E2BA072EB3}"/>
              </a:ext>
            </a:extLst>
          </p:cNvPr>
          <p:cNvSpPr/>
          <p:nvPr/>
        </p:nvSpPr>
        <p:spPr>
          <a:xfrm>
            <a:off x="2718583" y="4091591"/>
            <a:ext cx="649984" cy="649984"/>
          </a:xfrm>
          <a:prstGeom prst="ellipse">
            <a:avLst/>
          </a:prstGeom>
          <a:solidFill>
            <a:srgbClr val="00A3FE"/>
          </a:solidFill>
          <a:ln>
            <a:noFill/>
          </a:ln>
          <a:effectLst>
            <a:outerShdw blurRad="228600" dist="101600" dir="5400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6B3A95A2-4E32-7AFF-87C6-8C065E684E37}"/>
              </a:ext>
            </a:extLst>
          </p:cNvPr>
          <p:cNvGrpSpPr/>
          <p:nvPr/>
        </p:nvGrpSpPr>
        <p:grpSpPr>
          <a:xfrm>
            <a:off x="2872178" y="4249157"/>
            <a:ext cx="342794" cy="334852"/>
            <a:chOff x="2506282" y="7057396"/>
            <a:chExt cx="1163679" cy="1136715"/>
          </a:xfrm>
          <a:solidFill>
            <a:schemeClr val="bg1"/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FDBAF5CF-36B0-4709-1DEF-72E3E681BE7C}"/>
                </a:ext>
              </a:extLst>
            </p:cNvPr>
            <p:cNvSpPr/>
            <p:nvPr/>
          </p:nvSpPr>
          <p:spPr>
            <a:xfrm>
              <a:off x="2684482" y="7286905"/>
              <a:ext cx="985479" cy="907206"/>
            </a:xfrm>
            <a:custGeom>
              <a:avLst/>
              <a:gdLst>
                <a:gd name="connsiteX0" fmla="*/ 420910 w 1256823"/>
                <a:gd name="connsiteY0" fmla="*/ 281178 h 1157001"/>
                <a:gd name="connsiteX1" fmla="*/ 43720 w 1256823"/>
                <a:gd name="connsiteY1" fmla="*/ 281178 h 1157001"/>
                <a:gd name="connsiteX2" fmla="*/ 1524 w 1256823"/>
                <a:gd name="connsiteY2" fmla="*/ 323374 h 1157001"/>
                <a:gd name="connsiteX3" fmla="*/ 43720 w 1256823"/>
                <a:gd name="connsiteY3" fmla="*/ 365665 h 1157001"/>
                <a:gd name="connsiteX4" fmla="*/ 420910 w 1256823"/>
                <a:gd name="connsiteY4" fmla="*/ 365665 h 1157001"/>
                <a:gd name="connsiteX5" fmla="*/ 463201 w 1256823"/>
                <a:gd name="connsiteY5" fmla="*/ 323374 h 1157001"/>
                <a:gd name="connsiteX6" fmla="*/ 420910 w 1256823"/>
                <a:gd name="connsiteY6" fmla="*/ 281178 h 1157001"/>
                <a:gd name="connsiteX7" fmla="*/ 1093184 w 1256823"/>
                <a:gd name="connsiteY7" fmla="*/ 828103 h 1157001"/>
                <a:gd name="connsiteX8" fmla="*/ 1079278 w 1256823"/>
                <a:gd name="connsiteY8" fmla="*/ 828103 h 1157001"/>
                <a:gd name="connsiteX9" fmla="*/ 1002506 w 1256823"/>
                <a:gd name="connsiteY9" fmla="*/ 598456 h 1157001"/>
                <a:gd name="connsiteX10" fmla="*/ 1063943 w 1256823"/>
                <a:gd name="connsiteY10" fmla="*/ 472535 h 1157001"/>
                <a:gd name="connsiteX11" fmla="*/ 899541 w 1256823"/>
                <a:gd name="connsiteY11" fmla="*/ 308038 h 1157001"/>
                <a:gd name="connsiteX12" fmla="*/ 735044 w 1256823"/>
                <a:gd name="connsiteY12" fmla="*/ 472535 h 1157001"/>
                <a:gd name="connsiteX13" fmla="*/ 795814 w 1256823"/>
                <a:gd name="connsiteY13" fmla="*/ 598456 h 1157001"/>
                <a:gd name="connsiteX14" fmla="*/ 719042 w 1256823"/>
                <a:gd name="connsiteY14" fmla="*/ 828008 h 1157001"/>
                <a:gd name="connsiteX15" fmla="*/ 684467 w 1256823"/>
                <a:gd name="connsiteY15" fmla="*/ 828008 h 1157001"/>
                <a:gd name="connsiteX16" fmla="*/ 519970 w 1256823"/>
                <a:gd name="connsiteY16" fmla="*/ 992505 h 1157001"/>
                <a:gd name="connsiteX17" fmla="*/ 684467 w 1256823"/>
                <a:gd name="connsiteY17" fmla="*/ 1157002 h 1157001"/>
                <a:gd name="connsiteX18" fmla="*/ 1092422 w 1256823"/>
                <a:gd name="connsiteY18" fmla="*/ 1157002 h 1157001"/>
                <a:gd name="connsiteX19" fmla="*/ 1256824 w 1256823"/>
                <a:gd name="connsiteY19" fmla="*/ 992505 h 1157001"/>
                <a:gd name="connsiteX20" fmla="*/ 1093184 w 1256823"/>
                <a:gd name="connsiteY20" fmla="*/ 828103 h 1157001"/>
                <a:gd name="connsiteX21" fmla="*/ 899541 w 1256823"/>
                <a:gd name="connsiteY21" fmla="*/ 391763 h 1157001"/>
                <a:gd name="connsiteX22" fmla="*/ 980408 w 1256823"/>
                <a:gd name="connsiteY22" fmla="*/ 472440 h 1157001"/>
                <a:gd name="connsiteX23" fmla="*/ 899731 w 1256823"/>
                <a:gd name="connsiteY23" fmla="*/ 553307 h 1157001"/>
                <a:gd name="connsiteX24" fmla="*/ 818864 w 1256823"/>
                <a:gd name="connsiteY24" fmla="*/ 472630 h 1157001"/>
                <a:gd name="connsiteX25" fmla="*/ 818864 w 1256823"/>
                <a:gd name="connsiteY25" fmla="*/ 472345 h 1157001"/>
                <a:gd name="connsiteX26" fmla="*/ 899541 w 1256823"/>
                <a:gd name="connsiteY26" fmla="*/ 391763 h 1157001"/>
                <a:gd name="connsiteX27" fmla="*/ 872585 w 1256823"/>
                <a:gd name="connsiteY27" fmla="*/ 634460 h 1157001"/>
                <a:gd name="connsiteX28" fmla="*/ 926497 w 1256823"/>
                <a:gd name="connsiteY28" fmla="*/ 634460 h 1157001"/>
                <a:gd name="connsiteX29" fmla="*/ 991076 w 1256823"/>
                <a:gd name="connsiteY29" fmla="*/ 828103 h 1157001"/>
                <a:gd name="connsiteX30" fmla="*/ 808196 w 1256823"/>
                <a:gd name="connsiteY30" fmla="*/ 828103 h 1157001"/>
                <a:gd name="connsiteX31" fmla="*/ 872585 w 1256823"/>
                <a:gd name="connsiteY31" fmla="*/ 634460 h 1157001"/>
                <a:gd name="connsiteX32" fmla="*/ 1093184 w 1256823"/>
                <a:gd name="connsiteY32" fmla="*/ 1072325 h 1157001"/>
                <a:gd name="connsiteX33" fmla="*/ 685229 w 1256823"/>
                <a:gd name="connsiteY33" fmla="*/ 1072325 h 1157001"/>
                <a:gd name="connsiteX34" fmla="*/ 608473 w 1256823"/>
                <a:gd name="connsiteY34" fmla="*/ 987726 h 1157001"/>
                <a:gd name="connsiteX35" fmla="*/ 685229 w 1256823"/>
                <a:gd name="connsiteY35" fmla="*/ 910971 h 1157001"/>
                <a:gd name="connsiteX36" fmla="*/ 1093184 w 1256823"/>
                <a:gd name="connsiteY36" fmla="*/ 910971 h 1157001"/>
                <a:gd name="connsiteX37" fmla="*/ 1169940 w 1256823"/>
                <a:gd name="connsiteY37" fmla="*/ 995569 h 1157001"/>
                <a:gd name="connsiteX38" fmla="*/ 1093184 w 1256823"/>
                <a:gd name="connsiteY38" fmla="*/ 1072325 h 1157001"/>
                <a:gd name="connsiteX39" fmla="*/ 767429 w 1256823"/>
                <a:gd name="connsiteY39" fmla="*/ 42291 h 1157001"/>
                <a:gd name="connsiteX40" fmla="*/ 725138 w 1256823"/>
                <a:gd name="connsiteY40" fmla="*/ 0 h 1157001"/>
                <a:gd name="connsiteX41" fmla="*/ 42196 w 1256823"/>
                <a:gd name="connsiteY41" fmla="*/ 0 h 1157001"/>
                <a:gd name="connsiteX42" fmla="*/ 0 w 1256823"/>
                <a:gd name="connsiteY42" fmla="*/ 42291 h 1157001"/>
                <a:gd name="connsiteX43" fmla="*/ 42291 w 1256823"/>
                <a:gd name="connsiteY43" fmla="*/ 84582 h 1157001"/>
                <a:gd name="connsiteX44" fmla="*/ 725138 w 1256823"/>
                <a:gd name="connsiteY44" fmla="*/ 84582 h 1157001"/>
                <a:gd name="connsiteX45" fmla="*/ 767334 w 1256823"/>
                <a:gd name="connsiteY45" fmla="*/ 42291 h 1157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256823" h="1157001">
                  <a:moveTo>
                    <a:pt x="420910" y="281178"/>
                  </a:moveTo>
                  <a:lnTo>
                    <a:pt x="43720" y="281178"/>
                  </a:lnTo>
                  <a:cubicBezTo>
                    <a:pt x="16859" y="281178"/>
                    <a:pt x="1524" y="296418"/>
                    <a:pt x="1524" y="323374"/>
                  </a:cubicBezTo>
                  <a:cubicBezTo>
                    <a:pt x="1524" y="350330"/>
                    <a:pt x="16764" y="365665"/>
                    <a:pt x="43720" y="365665"/>
                  </a:cubicBezTo>
                  <a:lnTo>
                    <a:pt x="420910" y="365665"/>
                  </a:lnTo>
                  <a:cubicBezTo>
                    <a:pt x="447866" y="365665"/>
                    <a:pt x="463201" y="350425"/>
                    <a:pt x="463201" y="323374"/>
                  </a:cubicBezTo>
                  <a:cubicBezTo>
                    <a:pt x="463201" y="296513"/>
                    <a:pt x="447866" y="281178"/>
                    <a:pt x="420910" y="281178"/>
                  </a:cubicBezTo>
                  <a:close/>
                  <a:moveTo>
                    <a:pt x="1093184" y="828103"/>
                  </a:moveTo>
                  <a:lnTo>
                    <a:pt x="1079278" y="828103"/>
                  </a:lnTo>
                  <a:lnTo>
                    <a:pt x="1002506" y="598456"/>
                  </a:lnTo>
                  <a:cubicBezTo>
                    <a:pt x="1040892" y="566071"/>
                    <a:pt x="1063943" y="520160"/>
                    <a:pt x="1063943" y="472535"/>
                  </a:cubicBezTo>
                  <a:cubicBezTo>
                    <a:pt x="1063943" y="385001"/>
                    <a:pt x="987171" y="308038"/>
                    <a:pt x="899541" y="308038"/>
                  </a:cubicBezTo>
                  <a:cubicBezTo>
                    <a:pt x="812006" y="308038"/>
                    <a:pt x="735044" y="384905"/>
                    <a:pt x="735044" y="472535"/>
                  </a:cubicBezTo>
                  <a:cubicBezTo>
                    <a:pt x="735044" y="520160"/>
                    <a:pt x="758095" y="566261"/>
                    <a:pt x="795814" y="598456"/>
                  </a:cubicBezTo>
                  <a:lnTo>
                    <a:pt x="719042" y="828008"/>
                  </a:lnTo>
                  <a:lnTo>
                    <a:pt x="684467" y="828008"/>
                  </a:lnTo>
                  <a:cubicBezTo>
                    <a:pt x="596932" y="828008"/>
                    <a:pt x="519970" y="904875"/>
                    <a:pt x="519970" y="992505"/>
                  </a:cubicBezTo>
                  <a:cubicBezTo>
                    <a:pt x="519970" y="1086326"/>
                    <a:pt x="590741" y="1157002"/>
                    <a:pt x="684467" y="1157002"/>
                  </a:cubicBezTo>
                  <a:lnTo>
                    <a:pt x="1092422" y="1157002"/>
                  </a:lnTo>
                  <a:cubicBezTo>
                    <a:pt x="1179957" y="1157002"/>
                    <a:pt x="1256824" y="1080230"/>
                    <a:pt x="1256824" y="992505"/>
                  </a:cubicBezTo>
                  <a:cubicBezTo>
                    <a:pt x="1256729" y="904875"/>
                    <a:pt x="1179957" y="828103"/>
                    <a:pt x="1093184" y="828103"/>
                  </a:cubicBezTo>
                  <a:close/>
                  <a:moveTo>
                    <a:pt x="899541" y="391763"/>
                  </a:moveTo>
                  <a:cubicBezTo>
                    <a:pt x="944150" y="391711"/>
                    <a:pt x="980355" y="427831"/>
                    <a:pt x="980408" y="472440"/>
                  </a:cubicBezTo>
                  <a:cubicBezTo>
                    <a:pt x="980460" y="517049"/>
                    <a:pt x="944340" y="553255"/>
                    <a:pt x="899731" y="553307"/>
                  </a:cubicBezTo>
                  <a:cubicBezTo>
                    <a:pt x="855122" y="553360"/>
                    <a:pt x="818916" y="517239"/>
                    <a:pt x="818864" y="472630"/>
                  </a:cubicBezTo>
                  <a:cubicBezTo>
                    <a:pt x="818864" y="472535"/>
                    <a:pt x="818864" y="472440"/>
                    <a:pt x="818864" y="472345"/>
                  </a:cubicBezTo>
                  <a:cubicBezTo>
                    <a:pt x="818864" y="427863"/>
                    <a:pt x="855726" y="391763"/>
                    <a:pt x="899541" y="391763"/>
                  </a:cubicBezTo>
                  <a:close/>
                  <a:moveTo>
                    <a:pt x="872585" y="634460"/>
                  </a:moveTo>
                  <a:cubicBezTo>
                    <a:pt x="890434" y="637425"/>
                    <a:pt x="908649" y="637425"/>
                    <a:pt x="926497" y="634460"/>
                  </a:cubicBezTo>
                  <a:lnTo>
                    <a:pt x="991076" y="828103"/>
                  </a:lnTo>
                  <a:lnTo>
                    <a:pt x="808196" y="828103"/>
                  </a:lnTo>
                  <a:lnTo>
                    <a:pt x="872585" y="634460"/>
                  </a:lnTo>
                  <a:close/>
                  <a:moveTo>
                    <a:pt x="1093184" y="1072325"/>
                  </a:moveTo>
                  <a:lnTo>
                    <a:pt x="685229" y="1072325"/>
                  </a:lnTo>
                  <a:cubicBezTo>
                    <a:pt x="640672" y="1070159"/>
                    <a:pt x="606307" y="1032283"/>
                    <a:pt x="608473" y="987726"/>
                  </a:cubicBezTo>
                  <a:cubicBezTo>
                    <a:pt x="610492" y="946200"/>
                    <a:pt x="643703" y="912990"/>
                    <a:pt x="685229" y="910971"/>
                  </a:cubicBezTo>
                  <a:lnTo>
                    <a:pt x="1093184" y="910971"/>
                  </a:lnTo>
                  <a:cubicBezTo>
                    <a:pt x="1137741" y="913137"/>
                    <a:pt x="1172105" y="951013"/>
                    <a:pt x="1169940" y="995569"/>
                  </a:cubicBezTo>
                  <a:cubicBezTo>
                    <a:pt x="1167921" y="1037095"/>
                    <a:pt x="1134710" y="1070306"/>
                    <a:pt x="1093184" y="1072325"/>
                  </a:cubicBezTo>
                  <a:close/>
                  <a:moveTo>
                    <a:pt x="767429" y="42291"/>
                  </a:moveTo>
                  <a:cubicBezTo>
                    <a:pt x="767429" y="15335"/>
                    <a:pt x="751999" y="0"/>
                    <a:pt x="725138" y="0"/>
                  </a:cubicBezTo>
                  <a:lnTo>
                    <a:pt x="42196" y="0"/>
                  </a:lnTo>
                  <a:cubicBezTo>
                    <a:pt x="15335" y="0"/>
                    <a:pt x="0" y="15335"/>
                    <a:pt x="0" y="42291"/>
                  </a:cubicBezTo>
                  <a:cubicBezTo>
                    <a:pt x="0" y="69247"/>
                    <a:pt x="15335" y="84582"/>
                    <a:pt x="42291" y="84582"/>
                  </a:cubicBezTo>
                  <a:lnTo>
                    <a:pt x="725138" y="84582"/>
                  </a:lnTo>
                  <a:cubicBezTo>
                    <a:pt x="751999" y="84582"/>
                    <a:pt x="767334" y="69056"/>
                    <a:pt x="767334" y="4229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B742F06-3E72-8FE0-23CF-26C55E85318B}"/>
                </a:ext>
              </a:extLst>
            </p:cNvPr>
            <p:cNvSpPr/>
            <p:nvPr/>
          </p:nvSpPr>
          <p:spPr>
            <a:xfrm>
              <a:off x="2506282" y="7057396"/>
              <a:ext cx="1045601" cy="1136491"/>
            </a:xfrm>
            <a:custGeom>
              <a:avLst/>
              <a:gdLst>
                <a:gd name="connsiteX0" fmla="*/ 661130 w 1333499"/>
                <a:gd name="connsiteY0" fmla="*/ 1365028 h 1449419"/>
                <a:gd name="connsiteX1" fmla="*/ 257270 w 1333499"/>
                <a:gd name="connsiteY1" fmla="*/ 1365028 h 1449419"/>
                <a:gd name="connsiteX2" fmla="*/ 88202 w 1333499"/>
                <a:gd name="connsiteY2" fmla="*/ 1233583 h 1449419"/>
                <a:gd name="connsiteX3" fmla="*/ 88202 w 1333499"/>
                <a:gd name="connsiteY3" fmla="*/ 214979 h 1449419"/>
                <a:gd name="connsiteX4" fmla="*/ 257270 w 1333499"/>
                <a:gd name="connsiteY4" fmla="*/ 83534 h 1449419"/>
                <a:gd name="connsiteX5" fmla="*/ 1076230 w 1333499"/>
                <a:gd name="connsiteY5" fmla="*/ 83534 h 1449419"/>
                <a:gd name="connsiteX6" fmla="*/ 1245299 w 1333499"/>
                <a:gd name="connsiteY6" fmla="*/ 214979 h 1449419"/>
                <a:gd name="connsiteX7" fmla="*/ 1245299 w 1333499"/>
                <a:gd name="connsiteY7" fmla="*/ 541592 h 1449419"/>
                <a:gd name="connsiteX8" fmla="*/ 1289399 w 1333499"/>
                <a:gd name="connsiteY8" fmla="*/ 583787 h 1449419"/>
                <a:gd name="connsiteX9" fmla="*/ 1333500 w 1333499"/>
                <a:gd name="connsiteY9" fmla="*/ 541592 h 1449419"/>
                <a:gd name="connsiteX10" fmla="*/ 1333500 w 1333499"/>
                <a:gd name="connsiteY10" fmla="*/ 214979 h 1449419"/>
                <a:gd name="connsiteX11" fmla="*/ 1076992 w 1333499"/>
                <a:gd name="connsiteY11" fmla="*/ 0 h 1449419"/>
                <a:gd name="connsiteX12" fmla="*/ 256508 w 1333499"/>
                <a:gd name="connsiteY12" fmla="*/ 0 h 1449419"/>
                <a:gd name="connsiteX13" fmla="*/ 0 w 1333499"/>
                <a:gd name="connsiteY13" fmla="*/ 214979 h 1449419"/>
                <a:gd name="connsiteX14" fmla="*/ 0 w 1333499"/>
                <a:gd name="connsiteY14" fmla="*/ 1234345 h 1449419"/>
                <a:gd name="connsiteX15" fmla="*/ 256508 w 1333499"/>
                <a:gd name="connsiteY15" fmla="*/ 1449419 h 1449419"/>
                <a:gd name="connsiteX16" fmla="*/ 660368 w 1333499"/>
                <a:gd name="connsiteY16" fmla="*/ 1449419 h 1449419"/>
                <a:gd name="connsiteX17" fmla="*/ 704374 w 1333499"/>
                <a:gd name="connsiteY17" fmla="*/ 1407128 h 1449419"/>
                <a:gd name="connsiteX18" fmla="*/ 661130 w 1333499"/>
                <a:gd name="connsiteY18" fmla="*/ 1365028 h 1449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33499" h="1449419">
                  <a:moveTo>
                    <a:pt x="661130" y="1365028"/>
                  </a:moveTo>
                  <a:lnTo>
                    <a:pt x="257270" y="1365028"/>
                  </a:lnTo>
                  <a:cubicBezTo>
                    <a:pt x="164306" y="1365028"/>
                    <a:pt x="88202" y="1305973"/>
                    <a:pt x="88202" y="1233583"/>
                  </a:cubicBezTo>
                  <a:lnTo>
                    <a:pt x="88202" y="214979"/>
                  </a:lnTo>
                  <a:cubicBezTo>
                    <a:pt x="88202" y="142875"/>
                    <a:pt x="164306" y="83534"/>
                    <a:pt x="257270" y="83534"/>
                  </a:cubicBezTo>
                  <a:lnTo>
                    <a:pt x="1076230" y="83534"/>
                  </a:lnTo>
                  <a:cubicBezTo>
                    <a:pt x="1169289" y="83534"/>
                    <a:pt x="1245299" y="142685"/>
                    <a:pt x="1245299" y="214979"/>
                  </a:cubicBezTo>
                  <a:lnTo>
                    <a:pt x="1245299" y="541592"/>
                  </a:lnTo>
                  <a:cubicBezTo>
                    <a:pt x="1245299" y="568452"/>
                    <a:pt x="1261301" y="583787"/>
                    <a:pt x="1289399" y="583787"/>
                  </a:cubicBezTo>
                  <a:cubicBezTo>
                    <a:pt x="1317498" y="583787"/>
                    <a:pt x="1333500" y="568547"/>
                    <a:pt x="1333500" y="541592"/>
                  </a:cubicBezTo>
                  <a:lnTo>
                    <a:pt x="1333500" y="214979"/>
                  </a:lnTo>
                  <a:cubicBezTo>
                    <a:pt x="1333310" y="94488"/>
                    <a:pt x="1220438" y="0"/>
                    <a:pt x="1076992" y="0"/>
                  </a:cubicBezTo>
                  <a:lnTo>
                    <a:pt x="256508" y="0"/>
                  </a:lnTo>
                  <a:cubicBezTo>
                    <a:pt x="113062" y="0"/>
                    <a:pt x="0" y="94488"/>
                    <a:pt x="0" y="214979"/>
                  </a:cubicBezTo>
                  <a:lnTo>
                    <a:pt x="0" y="1234345"/>
                  </a:lnTo>
                  <a:cubicBezTo>
                    <a:pt x="0" y="1354931"/>
                    <a:pt x="113062" y="1449419"/>
                    <a:pt x="256508" y="1449419"/>
                  </a:cubicBezTo>
                  <a:lnTo>
                    <a:pt x="660368" y="1449419"/>
                  </a:lnTo>
                  <a:cubicBezTo>
                    <a:pt x="688467" y="1449419"/>
                    <a:pt x="704374" y="1434084"/>
                    <a:pt x="704374" y="1407128"/>
                  </a:cubicBezTo>
                  <a:cubicBezTo>
                    <a:pt x="704374" y="1380173"/>
                    <a:pt x="689134" y="1365028"/>
                    <a:pt x="661130" y="1365028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9" name="椭圆 58">
            <a:extLst>
              <a:ext uri="{FF2B5EF4-FFF2-40B4-BE49-F238E27FC236}">
                <a16:creationId xmlns:a16="http://schemas.microsoft.com/office/drawing/2014/main" id="{4BD1054D-A4CA-5870-2A32-C331AA663EBD}"/>
              </a:ext>
            </a:extLst>
          </p:cNvPr>
          <p:cNvSpPr/>
          <p:nvPr/>
        </p:nvSpPr>
        <p:spPr>
          <a:xfrm>
            <a:off x="8717647" y="4091591"/>
            <a:ext cx="649983" cy="649984"/>
          </a:xfrm>
          <a:prstGeom prst="ellipse">
            <a:avLst/>
          </a:prstGeom>
          <a:solidFill>
            <a:srgbClr val="00A3FE"/>
          </a:solidFill>
          <a:ln>
            <a:noFill/>
          </a:ln>
          <a:effectLst>
            <a:outerShdw blurRad="228600" dist="101600" dir="5400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grpSp>
        <p:nvGrpSpPr>
          <p:cNvPr id="60" name="图形 52">
            <a:extLst>
              <a:ext uri="{FF2B5EF4-FFF2-40B4-BE49-F238E27FC236}">
                <a16:creationId xmlns:a16="http://schemas.microsoft.com/office/drawing/2014/main" id="{F15ED924-C6A2-8CAA-F9F9-F30A28B7624A}"/>
              </a:ext>
            </a:extLst>
          </p:cNvPr>
          <p:cNvGrpSpPr>
            <a:grpSpLocks/>
          </p:cNvGrpSpPr>
          <p:nvPr/>
        </p:nvGrpSpPr>
        <p:grpSpPr>
          <a:xfrm>
            <a:off x="8879541" y="4249332"/>
            <a:ext cx="326195" cy="316016"/>
            <a:chOff x="7896209" y="4829864"/>
            <a:chExt cx="1225062" cy="1214982"/>
          </a:xfrm>
          <a:solidFill>
            <a:schemeClr val="bg1"/>
          </a:solidFill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82DD1D81-61B4-2E43-6519-C36FFB6369A2}"/>
                </a:ext>
              </a:extLst>
            </p:cNvPr>
            <p:cNvSpPr/>
            <p:nvPr/>
          </p:nvSpPr>
          <p:spPr>
            <a:xfrm>
              <a:off x="8025719" y="5416073"/>
              <a:ext cx="966046" cy="60456"/>
            </a:xfrm>
            <a:custGeom>
              <a:avLst/>
              <a:gdLst>
                <a:gd name="connsiteX0" fmla="*/ 880016 w 966046"/>
                <a:gd name="connsiteY0" fmla="*/ 0 h 60456"/>
                <a:gd name="connsiteX1" fmla="*/ 86018 w 966046"/>
                <a:gd name="connsiteY1" fmla="*/ 0 h 60456"/>
                <a:gd name="connsiteX2" fmla="*/ 0 w 966046"/>
                <a:gd name="connsiteY2" fmla="*/ 30209 h 60456"/>
                <a:gd name="connsiteX3" fmla="*/ 86018 w 966046"/>
                <a:gd name="connsiteY3" fmla="*/ 60456 h 60456"/>
                <a:gd name="connsiteX4" fmla="*/ 879990 w 966046"/>
                <a:gd name="connsiteY4" fmla="*/ 60456 h 60456"/>
                <a:gd name="connsiteX5" fmla="*/ 966047 w 966046"/>
                <a:gd name="connsiteY5" fmla="*/ 30209 h 60456"/>
                <a:gd name="connsiteX6" fmla="*/ 880016 w 966046"/>
                <a:gd name="connsiteY6" fmla="*/ 0 h 60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6046" h="60456">
                  <a:moveTo>
                    <a:pt x="880016" y="0"/>
                  </a:moveTo>
                  <a:lnTo>
                    <a:pt x="86018" y="0"/>
                  </a:lnTo>
                  <a:cubicBezTo>
                    <a:pt x="38493" y="0"/>
                    <a:pt x="0" y="13576"/>
                    <a:pt x="0" y="30209"/>
                  </a:cubicBezTo>
                  <a:cubicBezTo>
                    <a:pt x="0" y="46848"/>
                    <a:pt x="38506" y="60456"/>
                    <a:pt x="86018" y="60456"/>
                  </a:cubicBezTo>
                  <a:lnTo>
                    <a:pt x="879990" y="60456"/>
                  </a:lnTo>
                  <a:cubicBezTo>
                    <a:pt x="927579" y="60456"/>
                    <a:pt x="966047" y="46881"/>
                    <a:pt x="966047" y="30209"/>
                  </a:cubicBezTo>
                  <a:cubicBezTo>
                    <a:pt x="966047" y="13557"/>
                    <a:pt x="927617" y="0"/>
                    <a:pt x="880016" y="0"/>
                  </a:cubicBezTo>
                  <a:close/>
                </a:path>
              </a:pathLst>
            </a:custGeom>
            <a:grpFill/>
            <a:ln w="12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2A8BD720-B9A3-AEAD-74AA-A85C706F9453}"/>
                </a:ext>
              </a:extLst>
            </p:cNvPr>
            <p:cNvSpPr/>
            <p:nvPr/>
          </p:nvSpPr>
          <p:spPr>
            <a:xfrm>
              <a:off x="8567869" y="5053220"/>
              <a:ext cx="522414" cy="976551"/>
            </a:xfrm>
            <a:custGeom>
              <a:avLst/>
              <a:gdLst>
                <a:gd name="connsiteX0" fmla="*/ 60534 w 522414"/>
                <a:gd name="connsiteY0" fmla="*/ 889568 h 976551"/>
                <a:gd name="connsiteX1" fmla="*/ 60534 w 522414"/>
                <a:gd name="connsiteY1" fmla="*/ 86900 h 976551"/>
                <a:gd name="connsiteX2" fmla="*/ 30299 w 522414"/>
                <a:gd name="connsiteY2" fmla="*/ 0 h 976551"/>
                <a:gd name="connsiteX3" fmla="*/ 0 w 522414"/>
                <a:gd name="connsiteY3" fmla="*/ 86900 h 976551"/>
                <a:gd name="connsiteX4" fmla="*/ 0 w 522414"/>
                <a:gd name="connsiteY4" fmla="*/ 889568 h 976551"/>
                <a:gd name="connsiteX5" fmla="*/ 30241 w 522414"/>
                <a:gd name="connsiteY5" fmla="*/ 976552 h 976551"/>
                <a:gd name="connsiteX6" fmla="*/ 60483 w 522414"/>
                <a:gd name="connsiteY6" fmla="*/ 889568 h 976551"/>
                <a:gd name="connsiteX7" fmla="*/ 60534 w 522414"/>
                <a:gd name="connsiteY7" fmla="*/ 889568 h 976551"/>
                <a:gd name="connsiteX8" fmla="*/ 492187 w 522414"/>
                <a:gd name="connsiteY8" fmla="*/ 362853 h 976551"/>
                <a:gd name="connsiteX9" fmla="*/ 473281 w 522414"/>
                <a:gd name="connsiteY9" fmla="*/ 362853 h 976551"/>
                <a:gd name="connsiteX10" fmla="*/ 443053 w 522414"/>
                <a:gd name="connsiteY10" fmla="*/ 393081 h 976551"/>
                <a:gd name="connsiteX11" fmla="*/ 473281 w 522414"/>
                <a:gd name="connsiteY11" fmla="*/ 423310 h 976551"/>
                <a:gd name="connsiteX12" fmla="*/ 492187 w 522414"/>
                <a:gd name="connsiteY12" fmla="*/ 423310 h 976551"/>
                <a:gd name="connsiteX13" fmla="*/ 522415 w 522414"/>
                <a:gd name="connsiteY13" fmla="*/ 393081 h 976551"/>
                <a:gd name="connsiteX14" fmla="*/ 492187 w 522414"/>
                <a:gd name="connsiteY14" fmla="*/ 362853 h 97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2414" h="976551">
                  <a:moveTo>
                    <a:pt x="60534" y="889568"/>
                  </a:moveTo>
                  <a:lnTo>
                    <a:pt x="60534" y="86900"/>
                  </a:lnTo>
                  <a:cubicBezTo>
                    <a:pt x="60534" y="38860"/>
                    <a:pt x="46959" y="0"/>
                    <a:pt x="30299" y="0"/>
                  </a:cubicBezTo>
                  <a:cubicBezTo>
                    <a:pt x="13641" y="0"/>
                    <a:pt x="0" y="38860"/>
                    <a:pt x="0" y="86900"/>
                  </a:cubicBezTo>
                  <a:lnTo>
                    <a:pt x="0" y="889568"/>
                  </a:lnTo>
                  <a:cubicBezTo>
                    <a:pt x="0" y="937666"/>
                    <a:pt x="13576" y="976552"/>
                    <a:pt x="30241" y="976552"/>
                  </a:cubicBezTo>
                  <a:cubicBezTo>
                    <a:pt x="46901" y="976552"/>
                    <a:pt x="60483" y="937639"/>
                    <a:pt x="60483" y="889568"/>
                  </a:cubicBezTo>
                  <a:lnTo>
                    <a:pt x="60534" y="889568"/>
                  </a:lnTo>
                  <a:close/>
                  <a:moveTo>
                    <a:pt x="492187" y="362853"/>
                  </a:moveTo>
                  <a:lnTo>
                    <a:pt x="473281" y="362853"/>
                  </a:lnTo>
                  <a:cubicBezTo>
                    <a:pt x="456586" y="362853"/>
                    <a:pt x="443053" y="376388"/>
                    <a:pt x="443053" y="393081"/>
                  </a:cubicBezTo>
                  <a:cubicBezTo>
                    <a:pt x="443053" y="409776"/>
                    <a:pt x="456586" y="423310"/>
                    <a:pt x="473281" y="423310"/>
                  </a:cubicBezTo>
                  <a:lnTo>
                    <a:pt x="492187" y="423310"/>
                  </a:lnTo>
                  <a:cubicBezTo>
                    <a:pt x="508882" y="423310"/>
                    <a:pt x="522415" y="409776"/>
                    <a:pt x="522415" y="393081"/>
                  </a:cubicBezTo>
                  <a:cubicBezTo>
                    <a:pt x="522415" y="376388"/>
                    <a:pt x="508882" y="362853"/>
                    <a:pt x="492187" y="362853"/>
                  </a:cubicBezTo>
                  <a:close/>
                </a:path>
              </a:pathLst>
            </a:custGeom>
            <a:grpFill/>
            <a:ln w="12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F857E752-36D2-F0B6-EE2F-54B529AC7AD9}"/>
                </a:ext>
              </a:extLst>
            </p:cNvPr>
            <p:cNvSpPr/>
            <p:nvPr/>
          </p:nvSpPr>
          <p:spPr>
            <a:xfrm>
              <a:off x="8567965" y="4954655"/>
              <a:ext cx="60443" cy="79348"/>
            </a:xfrm>
            <a:custGeom>
              <a:avLst/>
              <a:gdLst>
                <a:gd name="connsiteX0" fmla="*/ 0 w 60443"/>
                <a:gd name="connsiteY0" fmla="*/ 30221 h 79348"/>
                <a:gd name="connsiteX1" fmla="*/ 0 w 60443"/>
                <a:gd name="connsiteY1" fmla="*/ 49127 h 79348"/>
                <a:gd name="connsiteX2" fmla="*/ 30221 w 60443"/>
                <a:gd name="connsiteY2" fmla="*/ 79349 h 79348"/>
                <a:gd name="connsiteX3" fmla="*/ 60444 w 60443"/>
                <a:gd name="connsiteY3" fmla="*/ 49127 h 79348"/>
                <a:gd name="connsiteX4" fmla="*/ 60444 w 60443"/>
                <a:gd name="connsiteY4" fmla="*/ 30221 h 79348"/>
                <a:gd name="connsiteX5" fmla="*/ 30221 w 60443"/>
                <a:gd name="connsiteY5" fmla="*/ 0 h 79348"/>
                <a:gd name="connsiteX6" fmla="*/ 0 w 60443"/>
                <a:gd name="connsiteY6" fmla="*/ 30221 h 7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443" h="79348">
                  <a:moveTo>
                    <a:pt x="0" y="30221"/>
                  </a:moveTo>
                  <a:lnTo>
                    <a:pt x="0" y="49127"/>
                  </a:lnTo>
                  <a:cubicBezTo>
                    <a:pt x="0" y="65818"/>
                    <a:pt x="13530" y="79349"/>
                    <a:pt x="30221" y="79349"/>
                  </a:cubicBezTo>
                  <a:cubicBezTo>
                    <a:pt x="46913" y="79349"/>
                    <a:pt x="60444" y="65818"/>
                    <a:pt x="60444" y="49127"/>
                  </a:cubicBezTo>
                  <a:lnTo>
                    <a:pt x="60444" y="30221"/>
                  </a:lnTo>
                  <a:cubicBezTo>
                    <a:pt x="60444" y="13530"/>
                    <a:pt x="46913" y="0"/>
                    <a:pt x="30221" y="0"/>
                  </a:cubicBezTo>
                  <a:cubicBezTo>
                    <a:pt x="13530" y="0"/>
                    <a:pt x="0" y="13530"/>
                    <a:pt x="0" y="30221"/>
                  </a:cubicBezTo>
                  <a:close/>
                </a:path>
              </a:pathLst>
            </a:custGeom>
            <a:grpFill/>
            <a:ln w="12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F4207BB-7E03-EF04-F0AC-8D8E7FD1BE17}"/>
                </a:ext>
              </a:extLst>
            </p:cNvPr>
            <p:cNvSpPr/>
            <p:nvPr/>
          </p:nvSpPr>
          <p:spPr>
            <a:xfrm>
              <a:off x="7896209" y="4829864"/>
              <a:ext cx="1225062" cy="1214982"/>
            </a:xfrm>
            <a:custGeom>
              <a:avLst/>
              <a:gdLst>
                <a:gd name="connsiteX0" fmla="*/ 664634 w 1225063"/>
                <a:gd name="connsiteY0" fmla="*/ 2284 h 1214981"/>
                <a:gd name="connsiteX1" fmla="*/ 2260 w 1225063"/>
                <a:gd name="connsiteY1" fmla="*/ 555061 h 1214981"/>
                <a:gd name="connsiteX2" fmla="*/ 560818 w 1225063"/>
                <a:gd name="connsiteY2" fmla="*/ 1212711 h 1214981"/>
                <a:gd name="connsiteX3" fmla="*/ 695371 w 1225063"/>
                <a:gd name="connsiteY3" fmla="*/ 1209538 h 1214981"/>
                <a:gd name="connsiteX4" fmla="*/ 774855 w 1225063"/>
                <a:gd name="connsiteY4" fmla="*/ 1193362 h 1214981"/>
                <a:gd name="connsiteX5" fmla="*/ 802109 w 1225063"/>
                <a:gd name="connsiteY5" fmla="*/ 1159844 h 1214981"/>
                <a:gd name="connsiteX6" fmla="*/ 777989 w 1225063"/>
                <a:gd name="connsiteY6" fmla="*/ 1124016 h 1214981"/>
                <a:gd name="connsiteX7" fmla="*/ 854107 w 1225063"/>
                <a:gd name="connsiteY7" fmla="*/ 983064 h 1214981"/>
                <a:gd name="connsiteX8" fmla="*/ 940678 w 1225063"/>
                <a:gd name="connsiteY8" fmla="*/ 1034521 h 1214981"/>
                <a:gd name="connsiteX9" fmla="*/ 940678 w 1225063"/>
                <a:gd name="connsiteY9" fmla="*/ 1078120 h 1214981"/>
                <a:gd name="connsiteX10" fmla="*/ 992599 w 1225063"/>
                <a:gd name="connsiteY10" fmla="*/ 1084441 h 1214981"/>
                <a:gd name="connsiteX11" fmla="*/ 1222793 w 1225063"/>
                <a:gd name="connsiteY11" fmla="*/ 659856 h 1214981"/>
                <a:gd name="connsiteX12" fmla="*/ 664634 w 1225063"/>
                <a:gd name="connsiteY12" fmla="*/ 2284 h 1214981"/>
                <a:gd name="connsiteX13" fmla="*/ 658313 w 1225063"/>
                <a:gd name="connsiteY13" fmla="*/ 75440 h 1214981"/>
                <a:gd name="connsiteX14" fmla="*/ 721441 w 1225063"/>
                <a:gd name="connsiteY14" fmla="*/ 81292 h 1214981"/>
                <a:gd name="connsiteX15" fmla="*/ 812061 w 1225063"/>
                <a:gd name="connsiteY15" fmla="*/ 259011 h 1214981"/>
                <a:gd name="connsiteX16" fmla="*/ 401554 w 1225063"/>
                <a:gd name="connsiteY16" fmla="*/ 257492 h 1214981"/>
                <a:gd name="connsiteX17" fmla="*/ 484507 w 1225063"/>
                <a:gd name="connsiteY17" fmla="*/ 86506 h 1214981"/>
                <a:gd name="connsiteX18" fmla="*/ 658313 w 1225063"/>
                <a:gd name="connsiteY18" fmla="*/ 75427 h 1214981"/>
                <a:gd name="connsiteX19" fmla="*/ 658313 w 1225063"/>
                <a:gd name="connsiteY19" fmla="*/ 75440 h 1214981"/>
                <a:gd name="connsiteX20" fmla="*/ 418651 w 1225063"/>
                <a:gd name="connsiteY20" fmla="*/ 108983 h 1214981"/>
                <a:gd name="connsiteX21" fmla="*/ 354828 w 1225063"/>
                <a:gd name="connsiteY21" fmla="*/ 230663 h 1214981"/>
                <a:gd name="connsiteX22" fmla="*/ 281677 w 1225063"/>
                <a:gd name="connsiteY22" fmla="*/ 183801 h 1214981"/>
                <a:gd name="connsiteX23" fmla="*/ 418683 w 1225063"/>
                <a:gd name="connsiteY23" fmla="*/ 108983 h 1214981"/>
                <a:gd name="connsiteX24" fmla="*/ 418651 w 1225063"/>
                <a:gd name="connsiteY24" fmla="*/ 108983 h 1214981"/>
                <a:gd name="connsiteX25" fmla="*/ 76060 w 1225063"/>
                <a:gd name="connsiteY25" fmla="*/ 561428 h 1214981"/>
                <a:gd name="connsiteX26" fmla="*/ 239766 w 1225063"/>
                <a:gd name="connsiteY26" fmla="*/ 221966 h 1214981"/>
                <a:gd name="connsiteX27" fmla="*/ 338548 w 1225063"/>
                <a:gd name="connsiteY27" fmla="*/ 284618 h 1214981"/>
                <a:gd name="connsiteX28" fmla="*/ 342037 w 1225063"/>
                <a:gd name="connsiteY28" fmla="*/ 935920 h 1214981"/>
                <a:gd name="connsiteX29" fmla="*/ 244826 w 1225063"/>
                <a:gd name="connsiteY29" fmla="*/ 996704 h 1214981"/>
                <a:gd name="connsiteX30" fmla="*/ 76060 w 1225063"/>
                <a:gd name="connsiteY30" fmla="*/ 561376 h 1214981"/>
                <a:gd name="connsiteX31" fmla="*/ 76060 w 1225063"/>
                <a:gd name="connsiteY31" fmla="*/ 561428 h 1214981"/>
                <a:gd name="connsiteX32" fmla="*/ 287194 w 1225063"/>
                <a:gd name="connsiteY32" fmla="*/ 1032346 h 1214981"/>
                <a:gd name="connsiteX33" fmla="*/ 359372 w 1225063"/>
                <a:gd name="connsiteY33" fmla="*/ 987081 h 1214981"/>
                <a:gd name="connsiteX34" fmla="*/ 427797 w 1225063"/>
                <a:gd name="connsiteY34" fmla="*/ 1108889 h 1214981"/>
                <a:gd name="connsiteX35" fmla="*/ 287194 w 1225063"/>
                <a:gd name="connsiteY35" fmla="*/ 1032346 h 1214981"/>
                <a:gd name="connsiteX36" fmla="*/ 706552 w 1225063"/>
                <a:gd name="connsiteY36" fmla="*/ 1133729 h 1214981"/>
                <a:gd name="connsiteX37" fmla="*/ 685568 w 1225063"/>
                <a:gd name="connsiteY37" fmla="*/ 1136742 h 1214981"/>
                <a:gd name="connsiteX38" fmla="*/ 566837 w 1225063"/>
                <a:gd name="connsiteY38" fmla="*/ 1139580 h 1214981"/>
                <a:gd name="connsiteX39" fmla="*/ 507333 w 1225063"/>
                <a:gd name="connsiteY39" fmla="*/ 1132943 h 1214981"/>
                <a:gd name="connsiteX40" fmla="*/ 412278 w 1225063"/>
                <a:gd name="connsiteY40" fmla="*/ 962852 h 1214981"/>
                <a:gd name="connsiteX41" fmla="*/ 809113 w 1225063"/>
                <a:gd name="connsiteY41" fmla="*/ 964327 h 1214981"/>
                <a:gd name="connsiteX42" fmla="*/ 706552 w 1225063"/>
                <a:gd name="connsiteY42" fmla="*/ 1133729 h 1214981"/>
                <a:gd name="connsiteX43" fmla="*/ 828385 w 1225063"/>
                <a:gd name="connsiteY43" fmla="*/ 916815 h 1214981"/>
                <a:gd name="connsiteX44" fmla="*/ 386613 w 1225063"/>
                <a:gd name="connsiteY44" fmla="*/ 915818 h 1214981"/>
                <a:gd name="connsiteX45" fmla="*/ 381316 w 1225063"/>
                <a:gd name="connsiteY45" fmla="*/ 304482 h 1214981"/>
                <a:gd name="connsiteX46" fmla="*/ 829415 w 1225063"/>
                <a:gd name="connsiteY46" fmla="*/ 306072 h 1214981"/>
                <a:gd name="connsiteX47" fmla="*/ 828437 w 1225063"/>
                <a:gd name="connsiteY47" fmla="*/ 916821 h 1214981"/>
                <a:gd name="connsiteX48" fmla="*/ 828385 w 1225063"/>
                <a:gd name="connsiteY48" fmla="*/ 916821 h 1214981"/>
                <a:gd name="connsiteX49" fmla="*/ 1149418 w 1225063"/>
                <a:gd name="connsiteY49" fmla="*/ 653560 h 1214981"/>
                <a:gd name="connsiteX50" fmla="*/ 979391 w 1225063"/>
                <a:gd name="connsiteY50" fmla="*/ 998687 h 1214981"/>
                <a:gd name="connsiteX51" fmla="*/ 871732 w 1225063"/>
                <a:gd name="connsiteY51" fmla="*/ 936004 h 1214981"/>
                <a:gd name="connsiteX52" fmla="*/ 871416 w 1225063"/>
                <a:gd name="connsiteY52" fmla="*/ 285029 h 1214981"/>
                <a:gd name="connsiteX53" fmla="*/ 849885 w 1225063"/>
                <a:gd name="connsiteY53" fmla="*/ 229941 h 1214981"/>
                <a:gd name="connsiteX54" fmla="*/ 785901 w 1225063"/>
                <a:gd name="connsiteY54" fmla="*/ 102019 h 1214981"/>
                <a:gd name="connsiteX55" fmla="*/ 1149418 w 1225063"/>
                <a:gd name="connsiteY55" fmla="*/ 653560 h 1214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225063" h="1214981">
                  <a:moveTo>
                    <a:pt x="664634" y="2284"/>
                  </a:moveTo>
                  <a:cubicBezTo>
                    <a:pt x="327464" y="-26535"/>
                    <a:pt x="31059" y="220731"/>
                    <a:pt x="2260" y="555061"/>
                  </a:cubicBezTo>
                  <a:cubicBezTo>
                    <a:pt x="-26558" y="889097"/>
                    <a:pt x="223590" y="1183590"/>
                    <a:pt x="560818" y="1212711"/>
                  </a:cubicBezTo>
                  <a:cubicBezTo>
                    <a:pt x="605650" y="1216572"/>
                    <a:pt x="650771" y="1215507"/>
                    <a:pt x="695371" y="1209538"/>
                  </a:cubicBezTo>
                  <a:cubicBezTo>
                    <a:pt x="722223" y="1206081"/>
                    <a:pt x="748788" y="1200675"/>
                    <a:pt x="774855" y="1193362"/>
                  </a:cubicBezTo>
                  <a:cubicBezTo>
                    <a:pt x="790322" y="1189398"/>
                    <a:pt x="801384" y="1175794"/>
                    <a:pt x="802109" y="1159844"/>
                  </a:cubicBezTo>
                  <a:cubicBezTo>
                    <a:pt x="802833" y="1143894"/>
                    <a:pt x="793040" y="1129347"/>
                    <a:pt x="777989" y="1124016"/>
                  </a:cubicBezTo>
                  <a:cubicBezTo>
                    <a:pt x="806197" y="1078712"/>
                    <a:pt x="834507" y="1027389"/>
                    <a:pt x="854107" y="983064"/>
                  </a:cubicBezTo>
                  <a:cubicBezTo>
                    <a:pt x="884382" y="997712"/>
                    <a:pt x="913345" y="1014927"/>
                    <a:pt x="940678" y="1034521"/>
                  </a:cubicBezTo>
                  <a:cubicBezTo>
                    <a:pt x="935240" y="1046553"/>
                    <a:pt x="931879" y="1067028"/>
                    <a:pt x="940678" y="1078120"/>
                  </a:cubicBezTo>
                  <a:cubicBezTo>
                    <a:pt x="953316" y="1094122"/>
                    <a:pt x="976492" y="1096943"/>
                    <a:pt x="992599" y="1084441"/>
                  </a:cubicBezTo>
                  <a:cubicBezTo>
                    <a:pt x="1124308" y="981249"/>
                    <a:pt x="1208214" y="829168"/>
                    <a:pt x="1222793" y="659856"/>
                  </a:cubicBezTo>
                  <a:cubicBezTo>
                    <a:pt x="1251659" y="325859"/>
                    <a:pt x="1001933" y="31405"/>
                    <a:pt x="664634" y="2284"/>
                  </a:cubicBezTo>
                  <a:close/>
                  <a:moveTo>
                    <a:pt x="658313" y="75440"/>
                  </a:moveTo>
                  <a:cubicBezTo>
                    <a:pt x="676073" y="77017"/>
                    <a:pt x="703990" y="77822"/>
                    <a:pt x="721441" y="81292"/>
                  </a:cubicBezTo>
                  <a:cubicBezTo>
                    <a:pt x="756061" y="138176"/>
                    <a:pt x="786352" y="197582"/>
                    <a:pt x="812061" y="259011"/>
                  </a:cubicBezTo>
                  <a:cubicBezTo>
                    <a:pt x="713871" y="297028"/>
                    <a:pt x="552277" y="319892"/>
                    <a:pt x="401554" y="257492"/>
                  </a:cubicBezTo>
                  <a:cubicBezTo>
                    <a:pt x="423382" y="203665"/>
                    <a:pt x="450321" y="143499"/>
                    <a:pt x="484507" y="86506"/>
                  </a:cubicBezTo>
                  <a:cubicBezTo>
                    <a:pt x="537098" y="74475"/>
                    <a:pt x="601983" y="70677"/>
                    <a:pt x="658313" y="75427"/>
                  </a:cubicBezTo>
                  <a:lnTo>
                    <a:pt x="658313" y="75440"/>
                  </a:lnTo>
                  <a:close/>
                  <a:moveTo>
                    <a:pt x="418651" y="108983"/>
                  </a:moveTo>
                  <a:cubicBezTo>
                    <a:pt x="402500" y="136521"/>
                    <a:pt x="375998" y="179051"/>
                    <a:pt x="354828" y="230663"/>
                  </a:cubicBezTo>
                  <a:cubicBezTo>
                    <a:pt x="329257" y="216978"/>
                    <a:pt x="304798" y="201310"/>
                    <a:pt x="281677" y="183801"/>
                  </a:cubicBezTo>
                  <a:cubicBezTo>
                    <a:pt x="321902" y="153419"/>
                    <a:pt x="371184" y="127342"/>
                    <a:pt x="418683" y="108983"/>
                  </a:cubicBezTo>
                  <a:lnTo>
                    <a:pt x="418651" y="108983"/>
                  </a:lnTo>
                  <a:close/>
                  <a:moveTo>
                    <a:pt x="76060" y="561428"/>
                  </a:moveTo>
                  <a:cubicBezTo>
                    <a:pt x="87100" y="432013"/>
                    <a:pt x="145370" y="311183"/>
                    <a:pt x="239766" y="221966"/>
                  </a:cubicBezTo>
                  <a:cubicBezTo>
                    <a:pt x="270455" y="246186"/>
                    <a:pt x="303557" y="267180"/>
                    <a:pt x="338548" y="284618"/>
                  </a:cubicBezTo>
                  <a:cubicBezTo>
                    <a:pt x="282508" y="444848"/>
                    <a:pt x="243879" y="678819"/>
                    <a:pt x="342037" y="935920"/>
                  </a:cubicBezTo>
                  <a:cubicBezTo>
                    <a:pt x="307827" y="953139"/>
                    <a:pt x="275284" y="973487"/>
                    <a:pt x="244826" y="996704"/>
                  </a:cubicBezTo>
                  <a:cubicBezTo>
                    <a:pt x="128309" y="888750"/>
                    <a:pt x="61513" y="731095"/>
                    <a:pt x="76060" y="561376"/>
                  </a:cubicBezTo>
                  <a:lnTo>
                    <a:pt x="76060" y="561428"/>
                  </a:lnTo>
                  <a:close/>
                  <a:moveTo>
                    <a:pt x="287194" y="1032346"/>
                  </a:moveTo>
                  <a:cubicBezTo>
                    <a:pt x="310185" y="1015618"/>
                    <a:pt x="334302" y="1000495"/>
                    <a:pt x="359372" y="987081"/>
                  </a:cubicBezTo>
                  <a:cubicBezTo>
                    <a:pt x="376784" y="1026000"/>
                    <a:pt x="403093" y="1069295"/>
                    <a:pt x="427797" y="1108889"/>
                  </a:cubicBezTo>
                  <a:cubicBezTo>
                    <a:pt x="378754" y="1091148"/>
                    <a:pt x="328063" y="1062716"/>
                    <a:pt x="287194" y="1032346"/>
                  </a:cubicBezTo>
                  <a:close/>
                  <a:moveTo>
                    <a:pt x="706552" y="1133729"/>
                  </a:moveTo>
                  <a:cubicBezTo>
                    <a:pt x="703108" y="1134398"/>
                    <a:pt x="689037" y="1136104"/>
                    <a:pt x="685568" y="1136742"/>
                  </a:cubicBezTo>
                  <a:cubicBezTo>
                    <a:pt x="646218" y="1142136"/>
                    <a:pt x="606392" y="1143082"/>
                    <a:pt x="566837" y="1139580"/>
                  </a:cubicBezTo>
                  <a:cubicBezTo>
                    <a:pt x="550049" y="1137990"/>
                    <a:pt x="523824" y="1135815"/>
                    <a:pt x="507333" y="1132943"/>
                  </a:cubicBezTo>
                  <a:cubicBezTo>
                    <a:pt x="484534" y="1104150"/>
                    <a:pt x="448750" y="1043321"/>
                    <a:pt x="412278" y="962852"/>
                  </a:cubicBezTo>
                  <a:cubicBezTo>
                    <a:pt x="558314" y="904275"/>
                    <a:pt x="712262" y="927880"/>
                    <a:pt x="809113" y="964327"/>
                  </a:cubicBezTo>
                  <a:cubicBezTo>
                    <a:pt x="773027" y="1044447"/>
                    <a:pt x="729668" y="1103655"/>
                    <a:pt x="706552" y="1133729"/>
                  </a:cubicBezTo>
                  <a:close/>
                  <a:moveTo>
                    <a:pt x="828385" y="916815"/>
                  </a:moveTo>
                  <a:cubicBezTo>
                    <a:pt x="657450" y="851543"/>
                    <a:pt x="491099" y="874974"/>
                    <a:pt x="386613" y="915818"/>
                  </a:cubicBezTo>
                  <a:cubicBezTo>
                    <a:pt x="329936" y="767361"/>
                    <a:pt x="296154" y="551457"/>
                    <a:pt x="381316" y="304482"/>
                  </a:cubicBezTo>
                  <a:cubicBezTo>
                    <a:pt x="486748" y="346277"/>
                    <a:pt x="654933" y="373519"/>
                    <a:pt x="829415" y="306072"/>
                  </a:cubicBezTo>
                  <a:cubicBezTo>
                    <a:pt x="916199" y="553047"/>
                    <a:pt x="884187" y="767367"/>
                    <a:pt x="828437" y="916821"/>
                  </a:cubicBezTo>
                  <a:lnTo>
                    <a:pt x="828385" y="916821"/>
                  </a:lnTo>
                  <a:close/>
                  <a:moveTo>
                    <a:pt x="1149418" y="653560"/>
                  </a:moveTo>
                  <a:cubicBezTo>
                    <a:pt x="1138118" y="785879"/>
                    <a:pt x="1077417" y="909094"/>
                    <a:pt x="979391" y="998687"/>
                  </a:cubicBezTo>
                  <a:cubicBezTo>
                    <a:pt x="945186" y="975029"/>
                    <a:pt x="909191" y="954071"/>
                    <a:pt x="871732" y="936004"/>
                  </a:cubicBezTo>
                  <a:cubicBezTo>
                    <a:pt x="967978" y="678336"/>
                    <a:pt x="927818" y="443965"/>
                    <a:pt x="871416" y="285029"/>
                  </a:cubicBezTo>
                  <a:cubicBezTo>
                    <a:pt x="864820" y="266445"/>
                    <a:pt x="857639" y="248074"/>
                    <a:pt x="849885" y="229941"/>
                  </a:cubicBezTo>
                  <a:cubicBezTo>
                    <a:pt x="831849" y="185732"/>
                    <a:pt x="810459" y="142966"/>
                    <a:pt x="785901" y="102019"/>
                  </a:cubicBezTo>
                  <a:cubicBezTo>
                    <a:pt x="1015180" y="179276"/>
                    <a:pt x="1170628" y="403754"/>
                    <a:pt x="1149418" y="653560"/>
                  </a:cubicBezTo>
                  <a:close/>
                </a:path>
              </a:pathLst>
            </a:custGeom>
            <a:grpFill/>
            <a:ln w="12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293043E2-D4A4-81C4-EA4D-FA88C7768D54}"/>
                </a:ext>
              </a:extLst>
            </p:cNvPr>
            <p:cNvSpPr/>
            <p:nvPr/>
          </p:nvSpPr>
          <p:spPr>
            <a:xfrm>
              <a:off x="8787969" y="5017596"/>
              <a:ext cx="195414" cy="968536"/>
            </a:xfrm>
            <a:custGeom>
              <a:avLst/>
              <a:gdLst>
                <a:gd name="connsiteX0" fmla="*/ 45297 w 195414"/>
                <a:gd name="connsiteY0" fmla="*/ 887322 h 968536"/>
                <a:gd name="connsiteX1" fmla="*/ 21866 w 195414"/>
                <a:gd name="connsiteY1" fmla="*/ 898432 h 968536"/>
                <a:gd name="connsiteX2" fmla="*/ 3083 w 195414"/>
                <a:gd name="connsiteY2" fmla="*/ 946549 h 968536"/>
                <a:gd name="connsiteX3" fmla="*/ 3212 w 195414"/>
                <a:gd name="connsiteY3" fmla="*/ 946839 h 968536"/>
                <a:gd name="connsiteX4" fmla="*/ 52089 w 195414"/>
                <a:gd name="connsiteY4" fmla="*/ 965358 h 968536"/>
                <a:gd name="connsiteX5" fmla="*/ 78525 w 195414"/>
                <a:gd name="connsiteY5" fmla="*/ 952889 h 968536"/>
                <a:gd name="connsiteX6" fmla="*/ 95258 w 195414"/>
                <a:gd name="connsiteY6" fmla="*/ 904120 h 968536"/>
                <a:gd name="connsiteX7" fmla="*/ 95029 w 195414"/>
                <a:gd name="connsiteY7" fmla="*/ 903660 h 968536"/>
                <a:gd name="connsiteX8" fmla="*/ 45279 w 195414"/>
                <a:gd name="connsiteY8" fmla="*/ 887277 h 968536"/>
                <a:gd name="connsiteX9" fmla="*/ 195414 w 195414"/>
                <a:gd name="connsiteY9" fmla="*/ 32494 h 968536"/>
                <a:gd name="connsiteX10" fmla="*/ 69880 w 195414"/>
                <a:gd name="connsiteY10" fmla="*/ 104048 h 968536"/>
                <a:gd name="connsiteX11" fmla="*/ 53259 w 195414"/>
                <a:gd name="connsiteY11" fmla="*/ 56080 h 968536"/>
                <a:gd name="connsiteX12" fmla="*/ 150806 w 195414"/>
                <a:gd name="connsiteY12" fmla="*/ 0 h 968536"/>
                <a:gd name="connsiteX13" fmla="*/ 195414 w 195414"/>
                <a:gd name="connsiteY13" fmla="*/ 32494 h 968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414" h="968536">
                  <a:moveTo>
                    <a:pt x="45297" y="887322"/>
                  </a:moveTo>
                  <a:cubicBezTo>
                    <a:pt x="37573" y="891205"/>
                    <a:pt x="29761" y="894910"/>
                    <a:pt x="21866" y="898432"/>
                  </a:cubicBezTo>
                  <a:cubicBezTo>
                    <a:pt x="3393" y="906533"/>
                    <a:pt x="-5017" y="928075"/>
                    <a:pt x="3083" y="946549"/>
                  </a:cubicBezTo>
                  <a:cubicBezTo>
                    <a:pt x="3126" y="946646"/>
                    <a:pt x="3169" y="946743"/>
                    <a:pt x="3212" y="946839"/>
                  </a:cubicBezTo>
                  <a:cubicBezTo>
                    <a:pt x="11711" y="965327"/>
                    <a:pt x="33473" y="973572"/>
                    <a:pt x="52089" y="965358"/>
                  </a:cubicBezTo>
                  <a:cubicBezTo>
                    <a:pt x="61001" y="961420"/>
                    <a:pt x="69816" y="957262"/>
                    <a:pt x="78525" y="952889"/>
                  </a:cubicBezTo>
                  <a:cubicBezTo>
                    <a:pt x="96614" y="944043"/>
                    <a:pt x="104105" y="922208"/>
                    <a:pt x="95258" y="904120"/>
                  </a:cubicBezTo>
                  <a:cubicBezTo>
                    <a:pt x="95183" y="903966"/>
                    <a:pt x="95107" y="903812"/>
                    <a:pt x="95029" y="903660"/>
                  </a:cubicBezTo>
                  <a:cubicBezTo>
                    <a:pt x="85679" y="885556"/>
                    <a:pt x="63555" y="878270"/>
                    <a:pt x="45279" y="887277"/>
                  </a:cubicBezTo>
                  <a:moveTo>
                    <a:pt x="195414" y="32494"/>
                  </a:moveTo>
                  <a:cubicBezTo>
                    <a:pt x="152988" y="63206"/>
                    <a:pt x="110388" y="84454"/>
                    <a:pt x="69880" y="104048"/>
                  </a:cubicBezTo>
                  <a:cubicBezTo>
                    <a:pt x="62902" y="84454"/>
                    <a:pt x="60488" y="73215"/>
                    <a:pt x="53259" y="56080"/>
                  </a:cubicBezTo>
                  <a:cubicBezTo>
                    <a:pt x="111836" y="27892"/>
                    <a:pt x="150806" y="0"/>
                    <a:pt x="150806" y="0"/>
                  </a:cubicBezTo>
                  <a:lnTo>
                    <a:pt x="195414" y="32494"/>
                  </a:lnTo>
                  <a:close/>
                </a:path>
              </a:pathLst>
            </a:custGeom>
            <a:grpFill/>
            <a:ln w="125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1" name="椭圆 50">
            <a:extLst>
              <a:ext uri="{FF2B5EF4-FFF2-40B4-BE49-F238E27FC236}">
                <a16:creationId xmlns:a16="http://schemas.microsoft.com/office/drawing/2014/main" id="{7CEC48AB-8D3C-A9C6-2449-15BB0BE2A788}"/>
              </a:ext>
            </a:extLst>
          </p:cNvPr>
          <p:cNvSpPr/>
          <p:nvPr/>
        </p:nvSpPr>
        <p:spPr>
          <a:xfrm>
            <a:off x="5796909" y="2348350"/>
            <a:ext cx="649984" cy="649984"/>
          </a:xfrm>
          <a:prstGeom prst="ellipse">
            <a:avLst/>
          </a:prstGeom>
          <a:solidFill>
            <a:srgbClr val="00A3FE"/>
          </a:solidFill>
          <a:ln>
            <a:noFill/>
          </a:ln>
          <a:effectLst>
            <a:outerShdw blurRad="228600" dist="101600" dir="5400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52" name="图形 95">
            <a:extLst>
              <a:ext uri="{FF2B5EF4-FFF2-40B4-BE49-F238E27FC236}">
                <a16:creationId xmlns:a16="http://schemas.microsoft.com/office/drawing/2014/main" id="{E4D948D4-F0CD-39B0-45BA-1B031E081ED7}"/>
              </a:ext>
            </a:extLst>
          </p:cNvPr>
          <p:cNvSpPr>
            <a:spLocks/>
          </p:cNvSpPr>
          <p:nvPr/>
        </p:nvSpPr>
        <p:spPr>
          <a:xfrm>
            <a:off x="5950504" y="2497532"/>
            <a:ext cx="342794" cy="334852"/>
          </a:xfrm>
          <a:custGeom>
            <a:avLst/>
            <a:gdLst>
              <a:gd name="connsiteX0" fmla="*/ 1804458 w 1852083"/>
              <a:gd name="connsiteY0" fmla="*/ 402167 h 1905000"/>
              <a:gd name="connsiteX1" fmla="*/ 1677458 w 1852083"/>
              <a:gd name="connsiteY1" fmla="*/ 111125 h 1905000"/>
              <a:gd name="connsiteX2" fmla="*/ 1492250 w 1852083"/>
              <a:gd name="connsiteY2" fmla="*/ 0 h 1905000"/>
              <a:gd name="connsiteX3" fmla="*/ 359833 w 1852083"/>
              <a:gd name="connsiteY3" fmla="*/ 0 h 1905000"/>
              <a:gd name="connsiteX4" fmla="*/ 174625 w 1852083"/>
              <a:gd name="connsiteY4" fmla="*/ 111125 h 1905000"/>
              <a:gd name="connsiteX5" fmla="*/ 47625 w 1852083"/>
              <a:gd name="connsiteY5" fmla="*/ 396875 h 1905000"/>
              <a:gd name="connsiteX6" fmla="*/ 0 w 1852083"/>
              <a:gd name="connsiteY6" fmla="*/ 597958 h 1905000"/>
              <a:gd name="connsiteX7" fmla="*/ 0 w 1852083"/>
              <a:gd name="connsiteY7" fmla="*/ 1756833 h 1905000"/>
              <a:gd name="connsiteX8" fmla="*/ 148167 w 1852083"/>
              <a:gd name="connsiteY8" fmla="*/ 1905000 h 1905000"/>
              <a:gd name="connsiteX9" fmla="*/ 1703917 w 1852083"/>
              <a:gd name="connsiteY9" fmla="*/ 1905000 h 1905000"/>
              <a:gd name="connsiteX10" fmla="*/ 1852083 w 1852083"/>
              <a:gd name="connsiteY10" fmla="*/ 1756833 h 1905000"/>
              <a:gd name="connsiteX11" fmla="*/ 1852083 w 1852083"/>
              <a:gd name="connsiteY11" fmla="*/ 603250 h 1905000"/>
              <a:gd name="connsiteX12" fmla="*/ 1804458 w 1852083"/>
              <a:gd name="connsiteY12" fmla="*/ 402167 h 1905000"/>
              <a:gd name="connsiteX13" fmla="*/ 148167 w 1852083"/>
              <a:gd name="connsiteY13" fmla="*/ 449792 h 1905000"/>
              <a:gd name="connsiteX14" fmla="*/ 275167 w 1852083"/>
              <a:gd name="connsiteY14" fmla="*/ 164042 h 1905000"/>
              <a:gd name="connsiteX15" fmla="*/ 359833 w 1852083"/>
              <a:gd name="connsiteY15" fmla="*/ 116417 h 1905000"/>
              <a:gd name="connsiteX16" fmla="*/ 1497542 w 1852083"/>
              <a:gd name="connsiteY16" fmla="*/ 116417 h 1905000"/>
              <a:gd name="connsiteX17" fmla="*/ 1582208 w 1852083"/>
              <a:gd name="connsiteY17" fmla="*/ 164042 h 1905000"/>
              <a:gd name="connsiteX18" fmla="*/ 1709208 w 1852083"/>
              <a:gd name="connsiteY18" fmla="*/ 455083 h 1905000"/>
              <a:gd name="connsiteX19" fmla="*/ 1719792 w 1852083"/>
              <a:gd name="connsiteY19" fmla="*/ 481542 h 1905000"/>
              <a:gd name="connsiteX20" fmla="*/ 137583 w 1852083"/>
              <a:gd name="connsiteY20" fmla="*/ 481542 h 1905000"/>
              <a:gd name="connsiteX21" fmla="*/ 148167 w 1852083"/>
              <a:gd name="connsiteY21" fmla="*/ 449792 h 1905000"/>
              <a:gd name="connsiteX22" fmla="*/ 1735667 w 1852083"/>
              <a:gd name="connsiteY22" fmla="*/ 1756833 h 1905000"/>
              <a:gd name="connsiteX23" fmla="*/ 1703917 w 1852083"/>
              <a:gd name="connsiteY23" fmla="*/ 1788583 h 1905000"/>
              <a:gd name="connsiteX24" fmla="*/ 148167 w 1852083"/>
              <a:gd name="connsiteY24" fmla="*/ 1788583 h 1905000"/>
              <a:gd name="connsiteX25" fmla="*/ 116417 w 1852083"/>
              <a:gd name="connsiteY25" fmla="*/ 1756833 h 1905000"/>
              <a:gd name="connsiteX26" fmla="*/ 116417 w 1852083"/>
              <a:gd name="connsiteY26" fmla="*/ 597958 h 1905000"/>
              <a:gd name="connsiteX27" fmla="*/ 1740958 w 1852083"/>
              <a:gd name="connsiteY27" fmla="*/ 597958 h 1905000"/>
              <a:gd name="connsiteX28" fmla="*/ 1740958 w 1852083"/>
              <a:gd name="connsiteY28" fmla="*/ 1756833 h 1905000"/>
              <a:gd name="connsiteX29" fmla="*/ 635000 w 1852083"/>
              <a:gd name="connsiteY29" fmla="*/ 1402292 h 1905000"/>
              <a:gd name="connsiteX30" fmla="*/ 338667 w 1852083"/>
              <a:gd name="connsiteY30" fmla="*/ 1402292 h 1905000"/>
              <a:gd name="connsiteX31" fmla="*/ 296333 w 1852083"/>
              <a:gd name="connsiteY31" fmla="*/ 1418167 h 1905000"/>
              <a:gd name="connsiteX32" fmla="*/ 280458 w 1852083"/>
              <a:gd name="connsiteY32" fmla="*/ 1460500 h 1905000"/>
              <a:gd name="connsiteX33" fmla="*/ 333375 w 1852083"/>
              <a:gd name="connsiteY33" fmla="*/ 1513417 h 1905000"/>
              <a:gd name="connsiteX34" fmla="*/ 635000 w 1852083"/>
              <a:gd name="connsiteY34" fmla="*/ 1513417 h 1905000"/>
              <a:gd name="connsiteX35" fmla="*/ 677333 w 1852083"/>
              <a:gd name="connsiteY35" fmla="*/ 1497542 h 1905000"/>
              <a:gd name="connsiteX36" fmla="*/ 693208 w 1852083"/>
              <a:gd name="connsiteY36" fmla="*/ 1455208 h 1905000"/>
              <a:gd name="connsiteX37" fmla="*/ 635000 w 1852083"/>
              <a:gd name="connsiteY37" fmla="*/ 1402292 h 1905000"/>
              <a:gd name="connsiteX38" fmla="*/ 825500 w 1852083"/>
              <a:gd name="connsiteY38" fmla="*/ 1111250 h 1905000"/>
              <a:gd name="connsiteX39" fmla="*/ 338667 w 1852083"/>
              <a:gd name="connsiteY39" fmla="*/ 1111250 h 1905000"/>
              <a:gd name="connsiteX40" fmla="*/ 296333 w 1852083"/>
              <a:gd name="connsiteY40" fmla="*/ 1127125 h 1905000"/>
              <a:gd name="connsiteX41" fmla="*/ 280458 w 1852083"/>
              <a:gd name="connsiteY41" fmla="*/ 1169458 h 1905000"/>
              <a:gd name="connsiteX42" fmla="*/ 338667 w 1852083"/>
              <a:gd name="connsiteY42" fmla="*/ 1227667 h 1905000"/>
              <a:gd name="connsiteX43" fmla="*/ 825500 w 1852083"/>
              <a:gd name="connsiteY43" fmla="*/ 1227667 h 1905000"/>
              <a:gd name="connsiteX44" fmla="*/ 883708 w 1852083"/>
              <a:gd name="connsiteY44" fmla="*/ 1169458 h 1905000"/>
              <a:gd name="connsiteX45" fmla="*/ 825500 w 1852083"/>
              <a:gd name="connsiteY45" fmla="*/ 1111250 h 1905000"/>
              <a:gd name="connsiteX46" fmla="*/ 1460500 w 1852083"/>
              <a:gd name="connsiteY46" fmla="*/ 1148292 h 1905000"/>
              <a:gd name="connsiteX47" fmla="*/ 1238250 w 1852083"/>
              <a:gd name="connsiteY47" fmla="*/ 1386417 h 1905000"/>
              <a:gd name="connsiteX48" fmla="*/ 1153583 w 1852083"/>
              <a:gd name="connsiteY48" fmla="*/ 1301750 h 1905000"/>
              <a:gd name="connsiteX49" fmla="*/ 1074208 w 1852083"/>
              <a:gd name="connsiteY49" fmla="*/ 1301750 h 1905000"/>
              <a:gd name="connsiteX50" fmla="*/ 1058333 w 1852083"/>
              <a:gd name="connsiteY50" fmla="*/ 1338792 h 1905000"/>
              <a:gd name="connsiteX51" fmla="*/ 1074208 w 1852083"/>
              <a:gd name="connsiteY51" fmla="*/ 1381125 h 1905000"/>
              <a:gd name="connsiteX52" fmla="*/ 1201208 w 1852083"/>
              <a:gd name="connsiteY52" fmla="*/ 1508125 h 1905000"/>
              <a:gd name="connsiteX53" fmla="*/ 1243542 w 1852083"/>
              <a:gd name="connsiteY53" fmla="*/ 1524000 h 1905000"/>
              <a:gd name="connsiteX54" fmla="*/ 1264708 w 1852083"/>
              <a:gd name="connsiteY54" fmla="*/ 1518708 h 1905000"/>
              <a:gd name="connsiteX55" fmla="*/ 1285875 w 1852083"/>
              <a:gd name="connsiteY55" fmla="*/ 1502833 h 1905000"/>
              <a:gd name="connsiteX56" fmla="*/ 1545167 w 1852083"/>
              <a:gd name="connsiteY56" fmla="*/ 1227667 h 1905000"/>
              <a:gd name="connsiteX57" fmla="*/ 1561042 w 1852083"/>
              <a:gd name="connsiteY57" fmla="*/ 1185333 h 1905000"/>
              <a:gd name="connsiteX58" fmla="*/ 1539875 w 1852083"/>
              <a:gd name="connsiteY58" fmla="*/ 1148292 h 1905000"/>
              <a:gd name="connsiteX59" fmla="*/ 1460500 w 1852083"/>
              <a:gd name="connsiteY59" fmla="*/ 1148292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852083" h="1905000">
                <a:moveTo>
                  <a:pt x="1804458" y="402167"/>
                </a:moveTo>
                <a:lnTo>
                  <a:pt x="1677458" y="111125"/>
                </a:lnTo>
                <a:cubicBezTo>
                  <a:pt x="1645708" y="47625"/>
                  <a:pt x="1566333" y="0"/>
                  <a:pt x="1492250" y="0"/>
                </a:cubicBezTo>
                <a:lnTo>
                  <a:pt x="359833" y="0"/>
                </a:lnTo>
                <a:cubicBezTo>
                  <a:pt x="285750" y="0"/>
                  <a:pt x="206375" y="47625"/>
                  <a:pt x="174625" y="111125"/>
                </a:cubicBezTo>
                <a:lnTo>
                  <a:pt x="47625" y="396875"/>
                </a:lnTo>
                <a:cubicBezTo>
                  <a:pt x="21167" y="449792"/>
                  <a:pt x="0" y="539750"/>
                  <a:pt x="0" y="597958"/>
                </a:cubicBezTo>
                <a:lnTo>
                  <a:pt x="0" y="1756833"/>
                </a:lnTo>
                <a:cubicBezTo>
                  <a:pt x="0" y="1836208"/>
                  <a:pt x="68792" y="1905000"/>
                  <a:pt x="148167" y="1905000"/>
                </a:cubicBezTo>
                <a:lnTo>
                  <a:pt x="1703917" y="1905000"/>
                </a:lnTo>
                <a:cubicBezTo>
                  <a:pt x="1783292" y="1905000"/>
                  <a:pt x="1852083" y="1836208"/>
                  <a:pt x="1852083" y="1756833"/>
                </a:cubicBezTo>
                <a:lnTo>
                  <a:pt x="1852083" y="603250"/>
                </a:lnTo>
                <a:cubicBezTo>
                  <a:pt x="1852083" y="545042"/>
                  <a:pt x="1830917" y="455083"/>
                  <a:pt x="1804458" y="402167"/>
                </a:cubicBezTo>
                <a:close/>
                <a:moveTo>
                  <a:pt x="148167" y="449792"/>
                </a:moveTo>
                <a:lnTo>
                  <a:pt x="275167" y="164042"/>
                </a:lnTo>
                <a:cubicBezTo>
                  <a:pt x="291042" y="137583"/>
                  <a:pt x="328083" y="116417"/>
                  <a:pt x="359833" y="116417"/>
                </a:cubicBezTo>
                <a:lnTo>
                  <a:pt x="1497542" y="116417"/>
                </a:lnTo>
                <a:cubicBezTo>
                  <a:pt x="1524000" y="116417"/>
                  <a:pt x="1566333" y="142875"/>
                  <a:pt x="1582208" y="164042"/>
                </a:cubicBezTo>
                <a:lnTo>
                  <a:pt x="1709208" y="455083"/>
                </a:lnTo>
                <a:cubicBezTo>
                  <a:pt x="1714500" y="460375"/>
                  <a:pt x="1714500" y="470958"/>
                  <a:pt x="1719792" y="481542"/>
                </a:cubicBezTo>
                <a:lnTo>
                  <a:pt x="137583" y="481542"/>
                </a:lnTo>
                <a:cubicBezTo>
                  <a:pt x="142875" y="470958"/>
                  <a:pt x="148167" y="460375"/>
                  <a:pt x="148167" y="449792"/>
                </a:cubicBezTo>
                <a:close/>
                <a:moveTo>
                  <a:pt x="1735667" y="1756833"/>
                </a:moveTo>
                <a:cubicBezTo>
                  <a:pt x="1735667" y="1778000"/>
                  <a:pt x="1719792" y="1788583"/>
                  <a:pt x="1703917" y="1788583"/>
                </a:cubicBezTo>
                <a:lnTo>
                  <a:pt x="148167" y="1788583"/>
                </a:lnTo>
                <a:cubicBezTo>
                  <a:pt x="127000" y="1788583"/>
                  <a:pt x="116417" y="1772708"/>
                  <a:pt x="116417" y="1756833"/>
                </a:cubicBezTo>
                <a:lnTo>
                  <a:pt x="116417" y="597958"/>
                </a:lnTo>
                <a:lnTo>
                  <a:pt x="1740958" y="597958"/>
                </a:lnTo>
                <a:lnTo>
                  <a:pt x="1740958" y="1756833"/>
                </a:lnTo>
                <a:close/>
                <a:moveTo>
                  <a:pt x="635000" y="1402292"/>
                </a:moveTo>
                <a:lnTo>
                  <a:pt x="338667" y="1402292"/>
                </a:lnTo>
                <a:cubicBezTo>
                  <a:pt x="322792" y="1402292"/>
                  <a:pt x="306917" y="1407583"/>
                  <a:pt x="296333" y="1418167"/>
                </a:cubicBezTo>
                <a:cubicBezTo>
                  <a:pt x="285750" y="1428750"/>
                  <a:pt x="280458" y="1444625"/>
                  <a:pt x="280458" y="1460500"/>
                </a:cubicBezTo>
                <a:cubicBezTo>
                  <a:pt x="280458" y="1492250"/>
                  <a:pt x="306917" y="1513417"/>
                  <a:pt x="333375" y="1513417"/>
                </a:cubicBezTo>
                <a:lnTo>
                  <a:pt x="635000" y="1513417"/>
                </a:lnTo>
                <a:cubicBezTo>
                  <a:pt x="650875" y="1513417"/>
                  <a:pt x="666750" y="1508125"/>
                  <a:pt x="677333" y="1497542"/>
                </a:cubicBezTo>
                <a:cubicBezTo>
                  <a:pt x="687917" y="1486958"/>
                  <a:pt x="693208" y="1471083"/>
                  <a:pt x="693208" y="1455208"/>
                </a:cubicBezTo>
                <a:cubicBezTo>
                  <a:pt x="693208" y="1428750"/>
                  <a:pt x="666750" y="1402292"/>
                  <a:pt x="635000" y="1402292"/>
                </a:cubicBezTo>
                <a:close/>
                <a:moveTo>
                  <a:pt x="825500" y="1111250"/>
                </a:moveTo>
                <a:lnTo>
                  <a:pt x="338667" y="1111250"/>
                </a:lnTo>
                <a:cubicBezTo>
                  <a:pt x="322792" y="1111250"/>
                  <a:pt x="306917" y="1116542"/>
                  <a:pt x="296333" y="1127125"/>
                </a:cubicBezTo>
                <a:cubicBezTo>
                  <a:pt x="285750" y="1137708"/>
                  <a:pt x="280458" y="1153583"/>
                  <a:pt x="280458" y="1169458"/>
                </a:cubicBezTo>
                <a:cubicBezTo>
                  <a:pt x="280458" y="1201208"/>
                  <a:pt x="306917" y="1222375"/>
                  <a:pt x="338667" y="1227667"/>
                </a:cubicBezTo>
                <a:lnTo>
                  <a:pt x="825500" y="1227667"/>
                </a:lnTo>
                <a:cubicBezTo>
                  <a:pt x="857250" y="1227667"/>
                  <a:pt x="883708" y="1201208"/>
                  <a:pt x="883708" y="1169458"/>
                </a:cubicBezTo>
                <a:cubicBezTo>
                  <a:pt x="883708" y="1137708"/>
                  <a:pt x="857250" y="1111250"/>
                  <a:pt x="825500" y="1111250"/>
                </a:cubicBezTo>
                <a:close/>
                <a:moveTo>
                  <a:pt x="1460500" y="1148292"/>
                </a:moveTo>
                <a:lnTo>
                  <a:pt x="1238250" y="1386417"/>
                </a:lnTo>
                <a:lnTo>
                  <a:pt x="1153583" y="1301750"/>
                </a:lnTo>
                <a:cubicBezTo>
                  <a:pt x="1132417" y="1280583"/>
                  <a:pt x="1095375" y="1280583"/>
                  <a:pt x="1074208" y="1301750"/>
                </a:cubicBezTo>
                <a:cubicBezTo>
                  <a:pt x="1063625" y="1312333"/>
                  <a:pt x="1058333" y="1322917"/>
                  <a:pt x="1058333" y="1338792"/>
                </a:cubicBezTo>
                <a:cubicBezTo>
                  <a:pt x="1058333" y="1354667"/>
                  <a:pt x="1063625" y="1370542"/>
                  <a:pt x="1074208" y="1381125"/>
                </a:cubicBezTo>
                <a:lnTo>
                  <a:pt x="1201208" y="1508125"/>
                </a:lnTo>
                <a:cubicBezTo>
                  <a:pt x="1211792" y="1518708"/>
                  <a:pt x="1227667" y="1524000"/>
                  <a:pt x="1243542" y="1524000"/>
                </a:cubicBezTo>
                <a:cubicBezTo>
                  <a:pt x="1248833" y="1524000"/>
                  <a:pt x="1259417" y="1524000"/>
                  <a:pt x="1264708" y="1518708"/>
                </a:cubicBezTo>
                <a:cubicBezTo>
                  <a:pt x="1275292" y="1513417"/>
                  <a:pt x="1280583" y="1513417"/>
                  <a:pt x="1285875" y="1502833"/>
                </a:cubicBezTo>
                <a:lnTo>
                  <a:pt x="1545167" y="1227667"/>
                </a:lnTo>
                <a:cubicBezTo>
                  <a:pt x="1555750" y="1217083"/>
                  <a:pt x="1561042" y="1201208"/>
                  <a:pt x="1561042" y="1185333"/>
                </a:cubicBezTo>
                <a:cubicBezTo>
                  <a:pt x="1561042" y="1169458"/>
                  <a:pt x="1555750" y="1153583"/>
                  <a:pt x="1539875" y="1148292"/>
                </a:cubicBezTo>
                <a:cubicBezTo>
                  <a:pt x="1513417" y="1121833"/>
                  <a:pt x="1481667" y="1127125"/>
                  <a:pt x="1460500" y="1148292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2000" dirty="0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5A0EC9E5-F8B9-23B3-0B5A-FDCBF70CFB81}"/>
              </a:ext>
            </a:extLst>
          </p:cNvPr>
          <p:cNvSpPr/>
          <p:nvPr/>
        </p:nvSpPr>
        <p:spPr>
          <a:xfrm rot="20498955">
            <a:off x="9392495" y="2513119"/>
            <a:ext cx="537454" cy="537454"/>
          </a:xfrm>
          <a:prstGeom prst="roundRect">
            <a:avLst/>
          </a:prstGeom>
          <a:gradFill flip="none" rotWithShape="1">
            <a:gsLst>
              <a:gs pos="38000">
                <a:schemeClr val="accent1">
                  <a:lumMod val="60000"/>
                  <a:lumOff val="40000"/>
                  <a:alpha val="15000"/>
                </a:schemeClr>
              </a:gs>
              <a:gs pos="100000">
                <a:schemeClr val="accent1">
                  <a:lumMod val="75000"/>
                  <a:alpha val="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1A7BCD07-BD3A-2330-4033-10111B42D2DE}"/>
              </a:ext>
            </a:extLst>
          </p:cNvPr>
          <p:cNvSpPr txBox="1"/>
          <p:nvPr/>
        </p:nvSpPr>
        <p:spPr>
          <a:xfrm>
            <a:off x="5105986" y="5811029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1C5AD675-401E-DA5A-96F6-B7C120704108}"/>
              </a:ext>
            </a:extLst>
          </p:cNvPr>
          <p:cNvSpPr txBox="1"/>
          <p:nvPr/>
        </p:nvSpPr>
        <p:spPr>
          <a:xfrm>
            <a:off x="2053561" y="4899141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DA50B9C8-F284-396A-C393-4DA88AEB3ACE}"/>
              </a:ext>
            </a:extLst>
          </p:cNvPr>
          <p:cNvSpPr txBox="1"/>
          <p:nvPr/>
        </p:nvSpPr>
        <p:spPr>
          <a:xfrm>
            <a:off x="2130505" y="5252573"/>
            <a:ext cx="1826141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zh-CN" altLang="en-US" sz="1600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2CDEF6AE-8CC8-49CE-73F6-A751EC4041B2}"/>
              </a:ext>
            </a:extLst>
          </p:cNvPr>
          <p:cNvSpPr txBox="1"/>
          <p:nvPr/>
        </p:nvSpPr>
        <p:spPr>
          <a:xfrm>
            <a:off x="8052624" y="4899141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21451873-C484-5EFE-D0A2-25EED951EF61}"/>
              </a:ext>
            </a:extLst>
          </p:cNvPr>
          <p:cNvSpPr txBox="1"/>
          <p:nvPr/>
        </p:nvSpPr>
        <p:spPr>
          <a:xfrm>
            <a:off x="8129568" y="5252573"/>
            <a:ext cx="1826141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zh-CN" altLang="en-US" sz="1600"/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75D6F163-C165-57FF-C1D6-304CD69FC572}"/>
              </a:ext>
            </a:extLst>
          </p:cNvPr>
          <p:cNvSpPr txBox="1"/>
          <p:nvPr/>
        </p:nvSpPr>
        <p:spPr>
          <a:xfrm>
            <a:off x="5131887" y="310648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45105D93-1FBF-407A-BAAF-24757F3D506F}"/>
              </a:ext>
            </a:extLst>
          </p:cNvPr>
          <p:cNvSpPr txBox="1"/>
          <p:nvPr/>
        </p:nvSpPr>
        <p:spPr>
          <a:xfrm>
            <a:off x="5208831" y="3459916"/>
            <a:ext cx="1826141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42077709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529D3A7-C551-87ED-ABF2-3E6A933183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Picture 103-mask">
            <a:extLst>
              <a:ext uri="{FF2B5EF4-FFF2-40B4-BE49-F238E27FC236}">
                <a16:creationId xmlns:a16="http://schemas.microsoft.com/office/drawing/2014/main" id="{CD4BDF30-7BC4-DCDC-92CC-3F114E006D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801902F-7E97-B493-5D72-9C8963051B12}"/>
              </a:ext>
            </a:extLst>
          </p:cNvPr>
          <p:cNvGrpSpPr/>
          <p:nvPr/>
        </p:nvGrpSpPr>
        <p:grpSpPr>
          <a:xfrm>
            <a:off x="660400" y="847749"/>
            <a:ext cx="228807" cy="231447"/>
            <a:chOff x="4825948" y="953287"/>
            <a:chExt cx="1117652" cy="113055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9AE9CAD-ABA9-41BE-5EB2-0EDA4B884E8B}"/>
                </a:ext>
              </a:extLst>
            </p:cNvPr>
            <p:cNvSpPr/>
            <p:nvPr/>
          </p:nvSpPr>
          <p:spPr>
            <a:xfrm>
              <a:off x="4825948" y="953287"/>
              <a:ext cx="584776" cy="584776"/>
            </a:xfrm>
            <a:prstGeom prst="ellipse">
              <a:avLst/>
            </a:prstGeom>
            <a:solidFill>
              <a:srgbClr val="00A3F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8156DDA-9BF2-B0C0-C18E-2D25FF6D0519}"/>
                </a:ext>
              </a:extLst>
            </p:cNvPr>
            <p:cNvSpPr/>
            <p:nvPr/>
          </p:nvSpPr>
          <p:spPr>
            <a:xfrm>
              <a:off x="5029200" y="1169437"/>
              <a:ext cx="914400" cy="914400"/>
            </a:xfrm>
            <a:prstGeom prst="ellipse">
              <a:avLst/>
            </a:prstGeom>
            <a:solidFill>
              <a:srgbClr val="00A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D2AC5950-19B2-52BB-31BC-6CF4CB96633B}"/>
              </a:ext>
            </a:extLst>
          </p:cNvPr>
          <p:cNvSpPr txBox="1"/>
          <p:nvPr/>
        </p:nvSpPr>
        <p:spPr>
          <a:xfrm>
            <a:off x="843157" y="67108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企业文化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A219007F-6721-5843-8034-4AA938C02606}"/>
              </a:ext>
            </a:extLst>
          </p:cNvPr>
          <p:cNvSpPr/>
          <p:nvPr/>
        </p:nvSpPr>
        <p:spPr>
          <a:xfrm>
            <a:off x="660400" y="1815214"/>
            <a:ext cx="6471116" cy="2103643"/>
          </a:xfrm>
          <a:prstGeom prst="roundRect">
            <a:avLst>
              <a:gd name="adj" fmla="val 1724"/>
            </a:avLst>
          </a:prstGeom>
          <a:gradFill flip="none" rotWithShape="1">
            <a:gsLst>
              <a:gs pos="50000">
                <a:srgbClr val="FFFFFF">
                  <a:alpha val="0"/>
                </a:srgbClr>
              </a:gs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 w="15875">
            <a:solidFill>
              <a:schemeClr val="bg1"/>
            </a:solidFill>
          </a:ln>
          <a:effectLst>
            <a:outerShdw blurRad="254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1" name="图片 30" descr="图片包含 游戏机, 床&#10;&#10;描述已自动生成">
            <a:extLst>
              <a:ext uri="{FF2B5EF4-FFF2-40B4-BE49-F238E27FC236}">
                <a16:creationId xmlns:a16="http://schemas.microsoft.com/office/drawing/2014/main" id="{F83289BD-4760-16D8-7F0F-15C940C9AAD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5832" y="1817054"/>
            <a:ext cx="3903068" cy="2101803"/>
          </a:xfrm>
          <a:prstGeom prst="rect">
            <a:avLst/>
          </a:prstGeom>
          <a:effectLst>
            <a:outerShdw blurRad="317500" dist="228600" dir="5400000" algn="ctr" rotWithShape="0">
              <a:srgbClr val="00A3FE">
                <a:alpha val="14000"/>
              </a:srgbClr>
            </a:outerShdw>
          </a:effectLst>
        </p:spPr>
      </p:pic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56C5A7D8-AF35-3CCF-34D0-5865E0B43EFA}"/>
              </a:ext>
            </a:extLst>
          </p:cNvPr>
          <p:cNvSpPr/>
          <p:nvPr/>
        </p:nvSpPr>
        <p:spPr>
          <a:xfrm>
            <a:off x="5047784" y="4132057"/>
            <a:ext cx="6471116" cy="2103643"/>
          </a:xfrm>
          <a:prstGeom prst="roundRect">
            <a:avLst>
              <a:gd name="adj" fmla="val 1724"/>
            </a:avLst>
          </a:prstGeom>
          <a:gradFill flip="none" rotWithShape="1">
            <a:gsLst>
              <a:gs pos="50000">
                <a:srgbClr val="FFFFFF">
                  <a:alpha val="0"/>
                </a:srgbClr>
              </a:gs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 w="15875">
            <a:solidFill>
              <a:schemeClr val="bg1"/>
            </a:solidFill>
          </a:ln>
          <a:effectLst>
            <a:outerShdw blurRad="254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4" name="图片 33" descr="图片包含 游戏机, 床&#10;&#10;描述已自动生成">
            <a:extLst>
              <a:ext uri="{FF2B5EF4-FFF2-40B4-BE49-F238E27FC236}">
                <a16:creationId xmlns:a16="http://schemas.microsoft.com/office/drawing/2014/main" id="{7FA1101C-0EF4-02BF-C9DE-527967F026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4133897"/>
            <a:ext cx="3903068" cy="2101803"/>
          </a:xfrm>
          <a:prstGeom prst="rect">
            <a:avLst/>
          </a:prstGeom>
          <a:effectLst>
            <a:outerShdw blurRad="317500" dist="228600" dir="5400000" algn="ctr" rotWithShape="0">
              <a:srgbClr val="00A3FE">
                <a:alpha val="14000"/>
              </a:srgbClr>
            </a:outerShdw>
          </a:effectLst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9DB7AEFE-92A9-B01D-57E4-764A728D5E32}"/>
              </a:ext>
            </a:extLst>
          </p:cNvPr>
          <p:cNvSpPr txBox="1"/>
          <p:nvPr/>
        </p:nvSpPr>
        <p:spPr>
          <a:xfrm>
            <a:off x="889207" y="199187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A9413B7-9FAE-3399-E45F-380511445C64}"/>
              </a:ext>
            </a:extLst>
          </p:cNvPr>
          <p:cNvSpPr txBox="1"/>
          <p:nvPr/>
        </p:nvSpPr>
        <p:spPr>
          <a:xfrm>
            <a:off x="911742" y="2425066"/>
            <a:ext cx="5968432" cy="1255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请输入标正文内容，请输入标正文内容，请输入标正文内容，请输入标正文内容，请输入标正文内容，请输入标正文内容，请输入标正文内容，请输入标正文内容，请输入标正文内容，请输入标正文内容</a:t>
            </a:r>
            <a:endParaRPr lang="zh-CN" altLang="en-US" sz="160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20EBC79-D1FD-6424-1F71-AD0ED7DB9893}"/>
              </a:ext>
            </a:extLst>
          </p:cNvPr>
          <p:cNvSpPr txBox="1"/>
          <p:nvPr/>
        </p:nvSpPr>
        <p:spPr>
          <a:xfrm>
            <a:off x="9301687" y="4369318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36C9D60-8867-F680-E8EA-FCBD4C878E7A}"/>
              </a:ext>
            </a:extLst>
          </p:cNvPr>
          <p:cNvSpPr txBox="1"/>
          <p:nvPr/>
        </p:nvSpPr>
        <p:spPr>
          <a:xfrm>
            <a:off x="5313284" y="4760500"/>
            <a:ext cx="5968432" cy="1255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请输入标正文内容，请输入标正文内容，请输入标正文内容，请输入标正文内容，请输入标正文内容，请输入标正文内容，请输入标正文内容，请输入标正文内容，请输入标正文内容，请输入标正文内容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9664867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529D3A7-C551-87ED-ABF2-3E6A933183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Picture 103-mask">
            <a:extLst>
              <a:ext uri="{FF2B5EF4-FFF2-40B4-BE49-F238E27FC236}">
                <a16:creationId xmlns:a16="http://schemas.microsoft.com/office/drawing/2014/main" id="{CD4BDF30-7BC4-DCDC-92CC-3F114E006D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A401999F-6675-2B40-1D5F-2A2279051075}"/>
              </a:ext>
            </a:extLst>
          </p:cNvPr>
          <p:cNvSpPr/>
          <p:nvPr/>
        </p:nvSpPr>
        <p:spPr>
          <a:xfrm>
            <a:off x="0" y="997237"/>
            <a:ext cx="11531600" cy="5238463"/>
          </a:xfrm>
          <a:prstGeom prst="roundRect">
            <a:avLst>
              <a:gd name="adj" fmla="val 1724"/>
            </a:avLst>
          </a:prstGeom>
          <a:gradFill flip="none" rotWithShape="1">
            <a:gsLst>
              <a:gs pos="50000">
                <a:srgbClr val="FFFFFF">
                  <a:alpha val="0"/>
                </a:srgbClr>
              </a:gs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 w="15875">
            <a:solidFill>
              <a:schemeClr val="bg1"/>
            </a:solidFill>
          </a:ln>
          <a:effectLst>
            <a:outerShdw blurRad="254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8" name="图片 27" descr="夜晚建筑亮着灯的高楼&#10;&#10;描述已自动生成">
            <a:extLst>
              <a:ext uri="{FF2B5EF4-FFF2-40B4-BE49-F238E27FC236}">
                <a16:creationId xmlns:a16="http://schemas.microsoft.com/office/drawing/2014/main" id="{A9BD7596-3999-770B-1275-FD23FDFE6BC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2300"/>
            <a:ext cx="6165432" cy="6235700"/>
          </a:xfrm>
          <a:custGeom>
            <a:avLst/>
            <a:gdLst>
              <a:gd name="connsiteX0" fmla="*/ 6622862 w 6622862"/>
              <a:gd name="connsiteY0" fmla="*/ 0 h 6698343"/>
              <a:gd name="connsiteX1" fmla="*/ 0 w 6622862"/>
              <a:gd name="connsiteY1" fmla="*/ 0 h 6698343"/>
              <a:gd name="connsiteX2" fmla="*/ 0 w 6622862"/>
              <a:gd name="connsiteY2" fmla="*/ 6698343 h 6698343"/>
              <a:gd name="connsiteX3" fmla="*/ 6622862 w 6622862"/>
              <a:gd name="connsiteY3" fmla="*/ 6698343 h 669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2862" h="6698343">
                <a:moveTo>
                  <a:pt x="6622862" y="0"/>
                </a:moveTo>
                <a:lnTo>
                  <a:pt x="0" y="0"/>
                </a:lnTo>
                <a:lnTo>
                  <a:pt x="0" y="6698343"/>
                </a:lnTo>
                <a:lnTo>
                  <a:pt x="6622862" y="6698343"/>
                </a:lnTo>
                <a:close/>
              </a:path>
            </a:pathLst>
          </a:custGeom>
          <a:effectLst/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46A0A9B-8E30-9206-F822-7B90A24AD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607730"/>
            <a:ext cx="6966855" cy="4250270"/>
          </a:xfrm>
          <a:prstGeom prst="rect">
            <a:avLst/>
          </a:prstGeom>
        </p:spPr>
      </p:pic>
      <p:pic>
        <p:nvPicPr>
          <p:cNvPr id="12" name="图片 11" descr="图片包含 户外, 山, 天空, 树&#10;&#10;自动生成的说明">
            <a:extLst>
              <a:ext uri="{FF2B5EF4-FFF2-40B4-BE49-F238E27FC236}">
                <a16:creationId xmlns:a16="http://schemas.microsoft.com/office/drawing/2014/main" id="{02CE69D1-8779-0698-66FA-4C4F5332591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0331" y="1232759"/>
            <a:ext cx="1648830" cy="1063821"/>
          </a:xfrm>
          <a:custGeom>
            <a:avLst/>
            <a:gdLst>
              <a:gd name="connsiteX0" fmla="*/ 2819414 w 2819414"/>
              <a:gd name="connsiteY0" fmla="*/ 0 h 1819079"/>
              <a:gd name="connsiteX1" fmla="*/ 0 w 2819414"/>
              <a:gd name="connsiteY1" fmla="*/ 0 h 1819079"/>
              <a:gd name="connsiteX2" fmla="*/ 0 w 2819414"/>
              <a:gd name="connsiteY2" fmla="*/ 1819079 h 1819079"/>
              <a:gd name="connsiteX3" fmla="*/ 2819414 w 2819414"/>
              <a:gd name="connsiteY3" fmla="*/ 1819079 h 1819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14" h="1819079">
                <a:moveTo>
                  <a:pt x="2819414" y="0"/>
                </a:moveTo>
                <a:lnTo>
                  <a:pt x="0" y="0"/>
                </a:lnTo>
                <a:lnTo>
                  <a:pt x="0" y="1819079"/>
                </a:lnTo>
                <a:lnTo>
                  <a:pt x="2819414" y="1819079"/>
                </a:lnTo>
                <a:close/>
              </a:path>
            </a:pathLst>
          </a:custGeom>
          <a:effectLst/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4C5EABB7-082F-5433-5F7D-BEF0A2EDA7BF}"/>
              </a:ext>
            </a:extLst>
          </p:cNvPr>
          <p:cNvGrpSpPr/>
          <p:nvPr/>
        </p:nvGrpSpPr>
        <p:grpSpPr>
          <a:xfrm>
            <a:off x="10790325" y="1130300"/>
            <a:ext cx="522226" cy="79375"/>
            <a:chOff x="8115161" y="-312504"/>
            <a:chExt cx="236852" cy="360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F31FF23-602A-C1C9-D8EE-6267194DE1AC}"/>
                </a:ext>
              </a:extLst>
            </p:cNvPr>
            <p:cNvSpPr/>
            <p:nvPr/>
          </p:nvSpPr>
          <p:spPr>
            <a:xfrm>
              <a:off x="8316013" y="-312504"/>
              <a:ext cx="36000" cy="36000"/>
            </a:xfrm>
            <a:prstGeom prst="ellipse">
              <a:avLst/>
            </a:prstGeom>
            <a:solidFill>
              <a:srgbClr val="00A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51462E3-8DBF-81E0-E1EC-EFABD22EAD97}"/>
                </a:ext>
              </a:extLst>
            </p:cNvPr>
            <p:cNvSpPr/>
            <p:nvPr/>
          </p:nvSpPr>
          <p:spPr>
            <a:xfrm>
              <a:off x="8249063" y="-312504"/>
              <a:ext cx="36000" cy="36000"/>
            </a:xfrm>
            <a:prstGeom prst="ellipse">
              <a:avLst/>
            </a:prstGeom>
            <a:noFill/>
            <a:ln w="6350">
              <a:solidFill>
                <a:srgbClr val="00A3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F56262F-AE4F-2813-266D-89C19BFB19B5}"/>
                </a:ext>
              </a:extLst>
            </p:cNvPr>
            <p:cNvSpPr/>
            <p:nvPr/>
          </p:nvSpPr>
          <p:spPr>
            <a:xfrm>
              <a:off x="8182112" y="-312504"/>
              <a:ext cx="36000" cy="36000"/>
            </a:xfrm>
            <a:prstGeom prst="ellipse">
              <a:avLst/>
            </a:prstGeom>
            <a:noFill/>
            <a:ln w="6350">
              <a:solidFill>
                <a:srgbClr val="00A3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E4103876-2417-F0CD-3CA5-2719DA360A97}"/>
                </a:ext>
              </a:extLst>
            </p:cNvPr>
            <p:cNvSpPr/>
            <p:nvPr/>
          </p:nvSpPr>
          <p:spPr>
            <a:xfrm>
              <a:off x="8115161" y="-312504"/>
              <a:ext cx="36000" cy="36000"/>
            </a:xfrm>
            <a:prstGeom prst="ellipse">
              <a:avLst/>
            </a:prstGeom>
            <a:noFill/>
            <a:ln w="6350">
              <a:solidFill>
                <a:srgbClr val="00A3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15724537-8187-E446-F1B1-F1C8319A77F7}"/>
              </a:ext>
            </a:extLst>
          </p:cNvPr>
          <p:cNvSpPr txBox="1"/>
          <p:nvPr/>
        </p:nvSpPr>
        <p:spPr>
          <a:xfrm>
            <a:off x="5981467" y="2964997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>
                <a:solidFill>
                  <a:srgbClr val="00A3FE"/>
                </a:solidFill>
                <a:latin typeface="+mj-ea"/>
                <a:ea typeface="+mj-ea"/>
              </a:rPr>
              <a:t>员工守则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BB6202B-FE3B-E274-CF90-079E82E484BF}"/>
              </a:ext>
            </a:extLst>
          </p:cNvPr>
          <p:cNvSpPr txBox="1"/>
          <p:nvPr/>
        </p:nvSpPr>
        <p:spPr>
          <a:xfrm>
            <a:off x="5866802" y="1898642"/>
            <a:ext cx="2933816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>
                <a:ln w="15875">
                  <a:gradFill>
                    <a:gsLst>
                      <a:gs pos="0">
                        <a:srgbClr val="00A3FE"/>
                      </a:gs>
                      <a:gs pos="64000">
                        <a:srgbClr val="00A3FE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03</a:t>
            </a:r>
            <a:endParaRPr lang="zh-CN" altLang="en-US" sz="16600">
              <a:ln w="15875">
                <a:gradFill>
                  <a:gsLst>
                    <a:gs pos="0">
                      <a:srgbClr val="00A3FE"/>
                    </a:gs>
                    <a:gs pos="64000">
                      <a:srgbClr val="00A3FE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F6E2FC5-9952-62D2-2B88-35DC8FECC0CE}"/>
              </a:ext>
            </a:extLst>
          </p:cNvPr>
          <p:cNvGrpSpPr/>
          <p:nvPr/>
        </p:nvGrpSpPr>
        <p:grpSpPr>
          <a:xfrm>
            <a:off x="6165432" y="4642379"/>
            <a:ext cx="4210468" cy="45719"/>
            <a:chOff x="2776146" y="-924309"/>
            <a:chExt cx="4210468" cy="45719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4DC43275-E45E-83F7-C2E5-C55F345C9607}"/>
                </a:ext>
              </a:extLst>
            </p:cNvPr>
            <p:cNvSpPr/>
            <p:nvPr/>
          </p:nvSpPr>
          <p:spPr>
            <a:xfrm>
              <a:off x="2776146" y="-924309"/>
              <a:ext cx="335381" cy="45719"/>
            </a:xfrm>
            <a:prstGeom prst="roundRect">
              <a:avLst>
                <a:gd name="adj" fmla="val 50000"/>
              </a:avLst>
            </a:prstGeom>
            <a:solidFill>
              <a:srgbClr val="00A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2311FD5D-EC1E-9B09-A826-D641FC1A9A15}"/>
                </a:ext>
              </a:extLst>
            </p:cNvPr>
            <p:cNvCxnSpPr>
              <a:cxnSpLocks/>
            </p:cNvCxnSpPr>
            <p:nvPr/>
          </p:nvCxnSpPr>
          <p:spPr>
            <a:xfrm>
              <a:off x="3063902" y="-901450"/>
              <a:ext cx="3922712" cy="0"/>
            </a:xfrm>
            <a:prstGeom prst="line">
              <a:avLst/>
            </a:prstGeom>
            <a:ln>
              <a:solidFill>
                <a:srgbClr val="00A3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E8787188-F8CE-5565-3D06-0B53CF339C9C}"/>
              </a:ext>
            </a:extLst>
          </p:cNvPr>
          <p:cNvSpPr txBox="1"/>
          <p:nvPr/>
        </p:nvSpPr>
        <p:spPr>
          <a:xfrm>
            <a:off x="6040992" y="4182617"/>
            <a:ext cx="2436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65000"/>
                    <a:lumOff val="35000"/>
                    <a:alpha val="30000"/>
                  </a:schemeClr>
                </a:solidFill>
              </a:rPr>
              <a:t>Employee rules</a:t>
            </a:r>
            <a:endParaRPr lang="zh-CN" altLang="en-US" sz="2400">
              <a:solidFill>
                <a:schemeClr val="tx1">
                  <a:lumMod val="65000"/>
                  <a:lumOff val="35000"/>
                  <a:alpha val="3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8995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529D3A7-C551-87ED-ABF2-3E6A933183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Picture 103-mask">
            <a:extLst>
              <a:ext uri="{FF2B5EF4-FFF2-40B4-BE49-F238E27FC236}">
                <a16:creationId xmlns:a16="http://schemas.microsoft.com/office/drawing/2014/main" id="{CD4BDF30-7BC4-DCDC-92CC-3F114E006D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801902F-7E97-B493-5D72-9C8963051B12}"/>
              </a:ext>
            </a:extLst>
          </p:cNvPr>
          <p:cNvGrpSpPr/>
          <p:nvPr/>
        </p:nvGrpSpPr>
        <p:grpSpPr>
          <a:xfrm>
            <a:off x="660400" y="847749"/>
            <a:ext cx="228807" cy="231447"/>
            <a:chOff x="4825948" y="953287"/>
            <a:chExt cx="1117652" cy="113055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9AE9CAD-ABA9-41BE-5EB2-0EDA4B884E8B}"/>
                </a:ext>
              </a:extLst>
            </p:cNvPr>
            <p:cNvSpPr/>
            <p:nvPr/>
          </p:nvSpPr>
          <p:spPr>
            <a:xfrm>
              <a:off x="4825948" y="953287"/>
              <a:ext cx="584776" cy="584776"/>
            </a:xfrm>
            <a:prstGeom prst="ellipse">
              <a:avLst/>
            </a:prstGeom>
            <a:solidFill>
              <a:srgbClr val="00A3F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8156DDA-9BF2-B0C0-C18E-2D25FF6D0519}"/>
                </a:ext>
              </a:extLst>
            </p:cNvPr>
            <p:cNvSpPr/>
            <p:nvPr/>
          </p:nvSpPr>
          <p:spPr>
            <a:xfrm>
              <a:off x="5029200" y="1169437"/>
              <a:ext cx="914400" cy="914400"/>
            </a:xfrm>
            <a:prstGeom prst="ellipse">
              <a:avLst/>
            </a:prstGeom>
            <a:solidFill>
              <a:srgbClr val="00A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D2AC5950-19B2-52BB-31BC-6CF4CB96633B}"/>
              </a:ext>
            </a:extLst>
          </p:cNvPr>
          <p:cNvSpPr txBox="1"/>
          <p:nvPr/>
        </p:nvSpPr>
        <p:spPr>
          <a:xfrm>
            <a:off x="843157" y="67108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员工守则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E637579F-2ABA-7E72-61D8-9A498322F6F1}"/>
              </a:ext>
            </a:extLst>
          </p:cNvPr>
          <p:cNvSpPr/>
          <p:nvPr/>
        </p:nvSpPr>
        <p:spPr>
          <a:xfrm>
            <a:off x="660400" y="2228850"/>
            <a:ext cx="3454400" cy="1461434"/>
          </a:xfrm>
          <a:prstGeom prst="roundRect">
            <a:avLst>
              <a:gd name="adj" fmla="val 4326"/>
            </a:avLst>
          </a:prstGeom>
          <a:gradFill flip="none" rotWithShape="1">
            <a:gsLst>
              <a:gs pos="50000">
                <a:srgbClr val="FFFFFF">
                  <a:alpha val="0"/>
                </a:srgbClr>
              </a:gs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 w="15875">
            <a:solidFill>
              <a:schemeClr val="bg1"/>
            </a:solidFill>
          </a:ln>
          <a:effectLst>
            <a:outerShdw blurRad="254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2C082A59-03D1-81C8-DF6D-BA6CBF7A562F}"/>
              </a:ext>
            </a:extLst>
          </p:cNvPr>
          <p:cNvSpPr/>
          <p:nvPr/>
        </p:nvSpPr>
        <p:spPr>
          <a:xfrm>
            <a:off x="4362450" y="2228850"/>
            <a:ext cx="3454400" cy="1461434"/>
          </a:xfrm>
          <a:prstGeom prst="roundRect">
            <a:avLst>
              <a:gd name="adj" fmla="val 4326"/>
            </a:avLst>
          </a:prstGeom>
          <a:gradFill flip="none" rotWithShape="1">
            <a:gsLst>
              <a:gs pos="50000">
                <a:srgbClr val="FFFFFF">
                  <a:alpha val="0"/>
                </a:srgbClr>
              </a:gs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 w="15875">
            <a:solidFill>
              <a:schemeClr val="bg1"/>
            </a:solidFill>
          </a:ln>
          <a:effectLst>
            <a:outerShdw blurRad="254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C8BE8970-B477-9C90-8012-236A52CC44D2}"/>
              </a:ext>
            </a:extLst>
          </p:cNvPr>
          <p:cNvSpPr/>
          <p:nvPr/>
        </p:nvSpPr>
        <p:spPr>
          <a:xfrm>
            <a:off x="8064500" y="2228850"/>
            <a:ext cx="3454400" cy="1461434"/>
          </a:xfrm>
          <a:prstGeom prst="roundRect">
            <a:avLst>
              <a:gd name="adj" fmla="val 4326"/>
            </a:avLst>
          </a:prstGeom>
          <a:gradFill flip="none" rotWithShape="1">
            <a:gsLst>
              <a:gs pos="50000">
                <a:srgbClr val="FFFFFF">
                  <a:alpha val="0"/>
                </a:srgbClr>
              </a:gs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 w="15875">
            <a:solidFill>
              <a:schemeClr val="bg1"/>
            </a:solidFill>
          </a:ln>
          <a:effectLst>
            <a:outerShdw blurRad="254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E36D7B1D-ED0F-732D-8262-C2CA56200F6A}"/>
              </a:ext>
            </a:extLst>
          </p:cNvPr>
          <p:cNvSpPr/>
          <p:nvPr/>
        </p:nvSpPr>
        <p:spPr>
          <a:xfrm>
            <a:off x="1335315" y="1606550"/>
            <a:ext cx="2104571" cy="483079"/>
          </a:xfrm>
          <a:prstGeom prst="roundRect">
            <a:avLst>
              <a:gd name="adj" fmla="val 50000"/>
            </a:avLst>
          </a:prstGeom>
          <a:solidFill>
            <a:srgbClr val="00A3FE"/>
          </a:solidFill>
          <a:ln>
            <a:noFill/>
          </a:ln>
          <a:effectLst>
            <a:outerShdw blurRad="228600" dist="101600" dir="5400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在此输入小标题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1DA71B35-9D62-3538-289E-CC81F9BD4DC7}"/>
              </a:ext>
            </a:extLst>
          </p:cNvPr>
          <p:cNvSpPr/>
          <p:nvPr/>
        </p:nvSpPr>
        <p:spPr>
          <a:xfrm>
            <a:off x="5043714" y="1606550"/>
            <a:ext cx="2104571" cy="483079"/>
          </a:xfrm>
          <a:prstGeom prst="roundRect">
            <a:avLst>
              <a:gd name="adj" fmla="val 50000"/>
            </a:avLst>
          </a:prstGeom>
          <a:solidFill>
            <a:srgbClr val="00A3FE"/>
          </a:solidFill>
          <a:ln>
            <a:noFill/>
          </a:ln>
          <a:effectLst>
            <a:outerShdw blurRad="228600" dist="101600" dir="5400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在此输入小标题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428A3D93-7463-2934-E9ED-685B2EFDBDD4}"/>
              </a:ext>
            </a:extLst>
          </p:cNvPr>
          <p:cNvSpPr/>
          <p:nvPr/>
        </p:nvSpPr>
        <p:spPr>
          <a:xfrm>
            <a:off x="8739414" y="1606550"/>
            <a:ext cx="2104571" cy="483079"/>
          </a:xfrm>
          <a:prstGeom prst="roundRect">
            <a:avLst>
              <a:gd name="adj" fmla="val 50000"/>
            </a:avLst>
          </a:prstGeom>
          <a:solidFill>
            <a:srgbClr val="00A3FE"/>
          </a:solidFill>
          <a:ln>
            <a:noFill/>
          </a:ln>
          <a:effectLst>
            <a:outerShdw blurRad="228600" dist="101600" dir="5400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在此输入小标题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4756B1B-DD2C-3AEF-02D8-458AE4941DF8}"/>
              </a:ext>
            </a:extLst>
          </p:cNvPr>
          <p:cNvCxnSpPr>
            <a:cxnSpLocks/>
          </p:cNvCxnSpPr>
          <p:nvPr/>
        </p:nvCxnSpPr>
        <p:spPr>
          <a:xfrm>
            <a:off x="2168555" y="2441045"/>
            <a:ext cx="438091" cy="0"/>
          </a:xfrm>
          <a:prstGeom prst="line">
            <a:avLst/>
          </a:prstGeom>
          <a:ln w="15875" cap="rnd">
            <a:solidFill>
              <a:srgbClr val="00A3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7286D70F-C808-BB96-B84C-BD02823452FC}"/>
              </a:ext>
            </a:extLst>
          </p:cNvPr>
          <p:cNvCxnSpPr>
            <a:cxnSpLocks/>
          </p:cNvCxnSpPr>
          <p:nvPr/>
        </p:nvCxnSpPr>
        <p:spPr>
          <a:xfrm>
            <a:off x="5870605" y="2441045"/>
            <a:ext cx="438091" cy="0"/>
          </a:xfrm>
          <a:prstGeom prst="line">
            <a:avLst/>
          </a:prstGeom>
          <a:ln w="15875" cap="rnd">
            <a:solidFill>
              <a:srgbClr val="00A3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63E6EADA-125D-8287-6112-9589205DDE92}"/>
              </a:ext>
            </a:extLst>
          </p:cNvPr>
          <p:cNvCxnSpPr>
            <a:cxnSpLocks/>
          </p:cNvCxnSpPr>
          <p:nvPr/>
        </p:nvCxnSpPr>
        <p:spPr>
          <a:xfrm>
            <a:off x="9572655" y="2441045"/>
            <a:ext cx="438091" cy="0"/>
          </a:xfrm>
          <a:prstGeom prst="line">
            <a:avLst/>
          </a:prstGeom>
          <a:ln w="15875" cap="rnd">
            <a:solidFill>
              <a:srgbClr val="00A3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>
            <a:extLst>
              <a:ext uri="{FF2B5EF4-FFF2-40B4-BE49-F238E27FC236}">
                <a16:creationId xmlns:a16="http://schemas.microsoft.com/office/drawing/2014/main" id="{D3180C33-D1B7-0869-BC18-F524265F38BF}"/>
              </a:ext>
            </a:extLst>
          </p:cNvPr>
          <p:cNvSpPr txBox="1"/>
          <p:nvPr/>
        </p:nvSpPr>
        <p:spPr>
          <a:xfrm>
            <a:off x="805281" y="2517245"/>
            <a:ext cx="3164639" cy="9603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请输入标正文内容，请输入标正文内容，请输入标正文内容，请输入标正文内容</a:t>
            </a:r>
            <a:endParaRPr lang="zh-CN" altLang="en-US" sz="1600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89A58CC9-44C3-1ED7-DA17-FE3888DEDDCF}"/>
              </a:ext>
            </a:extLst>
          </p:cNvPr>
          <p:cNvSpPr txBox="1"/>
          <p:nvPr/>
        </p:nvSpPr>
        <p:spPr>
          <a:xfrm>
            <a:off x="4513680" y="2517245"/>
            <a:ext cx="3164639" cy="9603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请输入标正文内容，请输入标正文内容，请输入标正文内容，请输入标正文内容</a:t>
            </a:r>
            <a:endParaRPr lang="zh-CN" altLang="en-US" sz="1600"/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81C1DC92-AF82-DF9B-52C1-268F2E3E9245}"/>
              </a:ext>
            </a:extLst>
          </p:cNvPr>
          <p:cNvSpPr txBox="1"/>
          <p:nvPr/>
        </p:nvSpPr>
        <p:spPr>
          <a:xfrm>
            <a:off x="8209381" y="2517245"/>
            <a:ext cx="3164639" cy="9603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请输入标正文内容，请输入标正文内容，请输入标正文内容，请输入标正文内容</a:t>
            </a:r>
            <a:endParaRPr lang="zh-CN" altLang="en-US" sz="1600"/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A2FFEFD7-0154-8BDB-5367-C935C0D0C405}"/>
              </a:ext>
            </a:extLst>
          </p:cNvPr>
          <p:cNvSpPr/>
          <p:nvPr/>
        </p:nvSpPr>
        <p:spPr>
          <a:xfrm>
            <a:off x="660400" y="4771014"/>
            <a:ext cx="3454400" cy="1461434"/>
          </a:xfrm>
          <a:prstGeom prst="roundRect">
            <a:avLst>
              <a:gd name="adj" fmla="val 4326"/>
            </a:avLst>
          </a:prstGeom>
          <a:gradFill flip="none" rotWithShape="1">
            <a:gsLst>
              <a:gs pos="50000">
                <a:srgbClr val="FFFFFF">
                  <a:alpha val="0"/>
                </a:srgbClr>
              </a:gs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 w="15875">
            <a:solidFill>
              <a:schemeClr val="bg1"/>
            </a:solidFill>
          </a:ln>
          <a:effectLst>
            <a:outerShdw blurRad="254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166EDF95-1BCB-9C1B-9A99-702EBCFC3389}"/>
              </a:ext>
            </a:extLst>
          </p:cNvPr>
          <p:cNvSpPr/>
          <p:nvPr/>
        </p:nvSpPr>
        <p:spPr>
          <a:xfrm>
            <a:off x="4362450" y="4771014"/>
            <a:ext cx="3454400" cy="1461434"/>
          </a:xfrm>
          <a:prstGeom prst="roundRect">
            <a:avLst>
              <a:gd name="adj" fmla="val 4326"/>
            </a:avLst>
          </a:prstGeom>
          <a:gradFill flip="none" rotWithShape="1">
            <a:gsLst>
              <a:gs pos="50000">
                <a:srgbClr val="FFFFFF">
                  <a:alpha val="0"/>
                </a:srgbClr>
              </a:gs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 w="15875">
            <a:solidFill>
              <a:schemeClr val="bg1"/>
            </a:solidFill>
          </a:ln>
          <a:effectLst>
            <a:outerShdw blurRad="254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05B61FB1-9F40-1A3C-FFC9-F22208E3A0AB}"/>
              </a:ext>
            </a:extLst>
          </p:cNvPr>
          <p:cNvSpPr/>
          <p:nvPr/>
        </p:nvSpPr>
        <p:spPr>
          <a:xfrm>
            <a:off x="8064500" y="4771014"/>
            <a:ext cx="3454400" cy="1461434"/>
          </a:xfrm>
          <a:prstGeom prst="roundRect">
            <a:avLst>
              <a:gd name="adj" fmla="val 4326"/>
            </a:avLst>
          </a:prstGeom>
          <a:gradFill flip="none" rotWithShape="1">
            <a:gsLst>
              <a:gs pos="50000">
                <a:srgbClr val="FFFFFF">
                  <a:alpha val="0"/>
                </a:srgbClr>
              </a:gs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 w="15875">
            <a:solidFill>
              <a:schemeClr val="bg1"/>
            </a:solidFill>
          </a:ln>
          <a:effectLst>
            <a:outerShdw blurRad="254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7FD1F200-F9A1-47E6-2FD6-F0A0115A9FF3}"/>
              </a:ext>
            </a:extLst>
          </p:cNvPr>
          <p:cNvSpPr/>
          <p:nvPr/>
        </p:nvSpPr>
        <p:spPr>
          <a:xfrm>
            <a:off x="1335315" y="4148714"/>
            <a:ext cx="2104571" cy="483079"/>
          </a:xfrm>
          <a:prstGeom prst="roundRect">
            <a:avLst>
              <a:gd name="adj" fmla="val 50000"/>
            </a:avLst>
          </a:prstGeom>
          <a:solidFill>
            <a:srgbClr val="00A3FE"/>
          </a:solidFill>
          <a:ln>
            <a:noFill/>
          </a:ln>
          <a:effectLst>
            <a:outerShdw blurRad="228600" dist="101600" dir="5400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在此输入小标题</a:t>
            </a: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2E38F0D7-59A5-11D6-B0AA-E34D26E9D39A}"/>
              </a:ext>
            </a:extLst>
          </p:cNvPr>
          <p:cNvSpPr/>
          <p:nvPr/>
        </p:nvSpPr>
        <p:spPr>
          <a:xfrm>
            <a:off x="5043714" y="4148714"/>
            <a:ext cx="2104571" cy="483079"/>
          </a:xfrm>
          <a:prstGeom prst="roundRect">
            <a:avLst>
              <a:gd name="adj" fmla="val 50000"/>
            </a:avLst>
          </a:prstGeom>
          <a:solidFill>
            <a:srgbClr val="00A3FE"/>
          </a:solidFill>
          <a:ln>
            <a:noFill/>
          </a:ln>
          <a:effectLst>
            <a:outerShdw blurRad="228600" dist="101600" dir="5400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在此输入小标题</a:t>
            </a: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6844383F-1771-563F-3D99-F6408DBA4927}"/>
              </a:ext>
            </a:extLst>
          </p:cNvPr>
          <p:cNvSpPr/>
          <p:nvPr/>
        </p:nvSpPr>
        <p:spPr>
          <a:xfrm>
            <a:off x="8739414" y="4148714"/>
            <a:ext cx="2104571" cy="483079"/>
          </a:xfrm>
          <a:prstGeom prst="roundRect">
            <a:avLst>
              <a:gd name="adj" fmla="val 50000"/>
            </a:avLst>
          </a:prstGeom>
          <a:solidFill>
            <a:srgbClr val="00A3FE"/>
          </a:solidFill>
          <a:ln>
            <a:noFill/>
          </a:ln>
          <a:effectLst>
            <a:outerShdw blurRad="228600" dist="101600" dir="5400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在此输入小标题</a:t>
            </a: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44C34C6D-FD8A-1D73-9812-72A77BA73937}"/>
              </a:ext>
            </a:extLst>
          </p:cNvPr>
          <p:cNvCxnSpPr>
            <a:cxnSpLocks/>
          </p:cNvCxnSpPr>
          <p:nvPr/>
        </p:nvCxnSpPr>
        <p:spPr>
          <a:xfrm>
            <a:off x="2168555" y="4983209"/>
            <a:ext cx="438091" cy="0"/>
          </a:xfrm>
          <a:prstGeom prst="line">
            <a:avLst/>
          </a:prstGeom>
          <a:ln w="15875" cap="rnd">
            <a:solidFill>
              <a:srgbClr val="00A3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D2528557-FA93-7C66-4E68-75EE220DC3B8}"/>
              </a:ext>
            </a:extLst>
          </p:cNvPr>
          <p:cNvCxnSpPr>
            <a:cxnSpLocks/>
          </p:cNvCxnSpPr>
          <p:nvPr/>
        </p:nvCxnSpPr>
        <p:spPr>
          <a:xfrm>
            <a:off x="5870605" y="4983209"/>
            <a:ext cx="438091" cy="0"/>
          </a:xfrm>
          <a:prstGeom prst="line">
            <a:avLst/>
          </a:prstGeom>
          <a:ln w="15875" cap="rnd">
            <a:solidFill>
              <a:srgbClr val="00A3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AC88B05A-AFF4-8E8D-329A-E0F5D66CC3CA}"/>
              </a:ext>
            </a:extLst>
          </p:cNvPr>
          <p:cNvCxnSpPr>
            <a:cxnSpLocks/>
          </p:cNvCxnSpPr>
          <p:nvPr/>
        </p:nvCxnSpPr>
        <p:spPr>
          <a:xfrm>
            <a:off x="9572655" y="4983209"/>
            <a:ext cx="438091" cy="0"/>
          </a:xfrm>
          <a:prstGeom prst="line">
            <a:avLst/>
          </a:prstGeom>
          <a:ln w="15875" cap="rnd">
            <a:solidFill>
              <a:srgbClr val="00A3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>
            <a:extLst>
              <a:ext uri="{FF2B5EF4-FFF2-40B4-BE49-F238E27FC236}">
                <a16:creationId xmlns:a16="http://schemas.microsoft.com/office/drawing/2014/main" id="{2A7D6C4D-2398-A302-A274-F37BE57D835D}"/>
              </a:ext>
            </a:extLst>
          </p:cNvPr>
          <p:cNvSpPr txBox="1"/>
          <p:nvPr/>
        </p:nvSpPr>
        <p:spPr>
          <a:xfrm>
            <a:off x="805281" y="5059409"/>
            <a:ext cx="3164639" cy="9603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请输入标正文内容，请输入标正文内容，请输入标正文内容，请输入标正文内容</a:t>
            </a:r>
            <a:endParaRPr lang="zh-CN" altLang="en-US" sz="1600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A7B8190F-C36F-BF1E-6B02-9F58D8E8F078}"/>
              </a:ext>
            </a:extLst>
          </p:cNvPr>
          <p:cNvSpPr txBox="1"/>
          <p:nvPr/>
        </p:nvSpPr>
        <p:spPr>
          <a:xfrm>
            <a:off x="4513680" y="5059409"/>
            <a:ext cx="3164639" cy="9603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请输入标正文内容，请输入标正文内容，请输入标正文内容，请输入标正文内容</a:t>
            </a:r>
            <a:endParaRPr lang="zh-CN" altLang="en-US" sz="1600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9CE54662-A250-5375-770F-26F43364CA63}"/>
              </a:ext>
            </a:extLst>
          </p:cNvPr>
          <p:cNvSpPr txBox="1"/>
          <p:nvPr/>
        </p:nvSpPr>
        <p:spPr>
          <a:xfrm>
            <a:off x="8209381" y="5059409"/>
            <a:ext cx="3164639" cy="9603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请输入标正文内容，请输入标正文内容，请输入标正文内容，请输入标正文内容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1636694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529D3A7-C551-87ED-ABF2-3E6A933183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Picture 103-mask">
            <a:extLst>
              <a:ext uri="{FF2B5EF4-FFF2-40B4-BE49-F238E27FC236}">
                <a16:creationId xmlns:a16="http://schemas.microsoft.com/office/drawing/2014/main" id="{CD4BDF30-7BC4-DCDC-92CC-3F114E006D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801902F-7E97-B493-5D72-9C8963051B12}"/>
              </a:ext>
            </a:extLst>
          </p:cNvPr>
          <p:cNvGrpSpPr/>
          <p:nvPr/>
        </p:nvGrpSpPr>
        <p:grpSpPr>
          <a:xfrm>
            <a:off x="660400" y="847749"/>
            <a:ext cx="228807" cy="231447"/>
            <a:chOff x="4825948" y="953287"/>
            <a:chExt cx="1117652" cy="113055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9AE9CAD-ABA9-41BE-5EB2-0EDA4B884E8B}"/>
                </a:ext>
              </a:extLst>
            </p:cNvPr>
            <p:cNvSpPr/>
            <p:nvPr/>
          </p:nvSpPr>
          <p:spPr>
            <a:xfrm>
              <a:off x="4825948" y="953287"/>
              <a:ext cx="584776" cy="584776"/>
            </a:xfrm>
            <a:prstGeom prst="ellipse">
              <a:avLst/>
            </a:prstGeom>
            <a:solidFill>
              <a:srgbClr val="00A3F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8156DDA-9BF2-B0C0-C18E-2D25FF6D0519}"/>
                </a:ext>
              </a:extLst>
            </p:cNvPr>
            <p:cNvSpPr/>
            <p:nvPr/>
          </p:nvSpPr>
          <p:spPr>
            <a:xfrm>
              <a:off x="5029200" y="1169437"/>
              <a:ext cx="914400" cy="914400"/>
            </a:xfrm>
            <a:prstGeom prst="ellipse">
              <a:avLst/>
            </a:prstGeom>
            <a:solidFill>
              <a:srgbClr val="00A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D2AC5950-19B2-52BB-31BC-6CF4CB96633B}"/>
              </a:ext>
            </a:extLst>
          </p:cNvPr>
          <p:cNvSpPr txBox="1"/>
          <p:nvPr/>
        </p:nvSpPr>
        <p:spPr>
          <a:xfrm>
            <a:off x="843157" y="67108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员工守则</a:t>
            </a: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D71A5009-6499-1EA9-0B78-F08214A5521A}"/>
              </a:ext>
            </a:extLst>
          </p:cNvPr>
          <p:cNvGrpSpPr/>
          <p:nvPr/>
        </p:nvGrpSpPr>
        <p:grpSpPr>
          <a:xfrm>
            <a:off x="2669298" y="2065162"/>
            <a:ext cx="4290786" cy="4170537"/>
            <a:chOff x="660400" y="2184878"/>
            <a:chExt cx="5159829" cy="2200729"/>
          </a:xfrm>
        </p:grpSpPr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D6561FFB-9786-159E-0709-239DBAAC81A1}"/>
                </a:ext>
              </a:extLst>
            </p:cNvPr>
            <p:cNvSpPr/>
            <p:nvPr/>
          </p:nvSpPr>
          <p:spPr>
            <a:xfrm>
              <a:off x="660400" y="2184878"/>
              <a:ext cx="5159829" cy="2200729"/>
            </a:xfrm>
            <a:prstGeom prst="rect">
              <a:avLst/>
            </a:prstGeom>
            <a:gradFill>
              <a:gsLst>
                <a:gs pos="2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BE235BD2-5AE2-7D7C-FE4D-51C63A9FB683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2184878"/>
              <a:ext cx="5158800" cy="0"/>
            </a:xfrm>
            <a:prstGeom prst="line">
              <a:avLst/>
            </a:prstGeom>
            <a:ln w="34925">
              <a:solidFill>
                <a:srgbClr val="00A3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矩形: 圆角 99">
            <a:extLst>
              <a:ext uri="{FF2B5EF4-FFF2-40B4-BE49-F238E27FC236}">
                <a16:creationId xmlns:a16="http://schemas.microsoft.com/office/drawing/2014/main" id="{6B444E5B-830A-752F-52E1-CD03BF19097E}"/>
              </a:ext>
            </a:extLst>
          </p:cNvPr>
          <p:cNvSpPr/>
          <p:nvPr/>
        </p:nvSpPr>
        <p:spPr>
          <a:xfrm>
            <a:off x="3761977" y="2445922"/>
            <a:ext cx="2104571" cy="483079"/>
          </a:xfrm>
          <a:prstGeom prst="roundRect">
            <a:avLst>
              <a:gd name="adj" fmla="val 50000"/>
            </a:avLst>
          </a:prstGeom>
          <a:solidFill>
            <a:srgbClr val="00A3FE"/>
          </a:solidFill>
          <a:ln>
            <a:noFill/>
          </a:ln>
          <a:effectLst>
            <a:outerShdw blurRad="228600" dist="101600" dir="5400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在此输入小标题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72F096E-1605-61B9-826F-1833A5ACDBAC}"/>
              </a:ext>
            </a:extLst>
          </p:cNvPr>
          <p:cNvSpPr txBox="1"/>
          <p:nvPr/>
        </p:nvSpPr>
        <p:spPr>
          <a:xfrm>
            <a:off x="2931361" y="3141743"/>
            <a:ext cx="3819635" cy="18467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请输入标正文内容，请输入标正文内容请输入标正文内容，请输入标正文内容请输入标正文内容，请输入标正文内容请输入标正文内容，请输入标正文内容请输入标正文内容，请输入标正文内容</a:t>
            </a:r>
            <a:endParaRPr lang="zh-CN" altLang="en-US" sz="1600"/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7D39C27C-6DD0-A599-2364-05A8FB29165C}"/>
              </a:ext>
            </a:extLst>
          </p:cNvPr>
          <p:cNvGrpSpPr/>
          <p:nvPr/>
        </p:nvGrpSpPr>
        <p:grpSpPr>
          <a:xfrm>
            <a:off x="7228114" y="2065162"/>
            <a:ext cx="4290786" cy="4170537"/>
            <a:chOff x="660400" y="2184878"/>
            <a:chExt cx="5159829" cy="2200729"/>
          </a:xfrm>
        </p:grpSpPr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6E23DB71-1337-0C62-9438-61359D551B83}"/>
                </a:ext>
              </a:extLst>
            </p:cNvPr>
            <p:cNvSpPr/>
            <p:nvPr/>
          </p:nvSpPr>
          <p:spPr>
            <a:xfrm>
              <a:off x="660400" y="2184878"/>
              <a:ext cx="5159829" cy="2200729"/>
            </a:xfrm>
            <a:prstGeom prst="rect">
              <a:avLst/>
            </a:prstGeom>
            <a:gradFill>
              <a:gsLst>
                <a:gs pos="27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F522F5FC-0BA6-5306-373D-D1D7844C2E69}"/>
                </a:ext>
              </a:extLst>
            </p:cNvPr>
            <p:cNvCxnSpPr>
              <a:cxnSpLocks/>
            </p:cNvCxnSpPr>
            <p:nvPr/>
          </p:nvCxnSpPr>
          <p:spPr>
            <a:xfrm>
              <a:off x="660400" y="2184878"/>
              <a:ext cx="5158800" cy="0"/>
            </a:xfrm>
            <a:prstGeom prst="line">
              <a:avLst/>
            </a:prstGeom>
            <a:ln w="34925">
              <a:solidFill>
                <a:srgbClr val="00A3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21B92A57-723F-C48C-B125-36019C4293F7}"/>
              </a:ext>
            </a:extLst>
          </p:cNvPr>
          <p:cNvSpPr/>
          <p:nvPr/>
        </p:nvSpPr>
        <p:spPr>
          <a:xfrm>
            <a:off x="8320793" y="2445922"/>
            <a:ext cx="2104571" cy="483079"/>
          </a:xfrm>
          <a:prstGeom prst="roundRect">
            <a:avLst>
              <a:gd name="adj" fmla="val 50000"/>
            </a:avLst>
          </a:prstGeom>
          <a:solidFill>
            <a:srgbClr val="00A3FE"/>
          </a:solidFill>
          <a:ln>
            <a:noFill/>
          </a:ln>
          <a:effectLst>
            <a:outerShdw blurRad="228600" dist="101600" dir="5400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在此输入小标题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FEEA0C27-FD1F-5CE8-5D5F-98070F34DC93}"/>
              </a:ext>
            </a:extLst>
          </p:cNvPr>
          <p:cNvSpPr txBox="1"/>
          <p:nvPr/>
        </p:nvSpPr>
        <p:spPr>
          <a:xfrm>
            <a:off x="7490177" y="3141743"/>
            <a:ext cx="3819635" cy="18467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请输入标正文内容，请输入标正文内容请输入标正文内容，请输入标正文内容请输入标正文内容，请输入标正文内容请输入标正文内容，请输入标正文内容请输入标正文内容，请输入标正文内容</a:t>
            </a:r>
            <a:endParaRPr lang="zh-CN" altLang="en-US" sz="1600"/>
          </a:p>
        </p:txBody>
      </p:sp>
      <p:pic>
        <p:nvPicPr>
          <p:cNvPr id="107" name="图片 106">
            <a:extLst>
              <a:ext uri="{FF2B5EF4-FFF2-40B4-BE49-F238E27FC236}">
                <a16:creationId xmlns:a16="http://schemas.microsoft.com/office/drawing/2014/main" id="{B5F8237A-2B57-4C9E-FCAE-E05E5B798C4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642852"/>
            <a:ext cx="12192000" cy="1215148"/>
          </a:xfrm>
          <a:custGeom>
            <a:avLst/>
            <a:gdLst>
              <a:gd name="connsiteX0" fmla="*/ 0 w 12192000"/>
              <a:gd name="connsiteY0" fmla="*/ 0 h 1215148"/>
              <a:gd name="connsiteX1" fmla="*/ 12192000 w 12192000"/>
              <a:gd name="connsiteY1" fmla="*/ 0 h 1215148"/>
              <a:gd name="connsiteX2" fmla="*/ 12192000 w 12192000"/>
              <a:gd name="connsiteY2" fmla="*/ 1215148 h 1215148"/>
              <a:gd name="connsiteX3" fmla="*/ 0 w 12192000"/>
              <a:gd name="connsiteY3" fmla="*/ 1215148 h 121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215148">
                <a:moveTo>
                  <a:pt x="0" y="0"/>
                </a:moveTo>
                <a:lnTo>
                  <a:pt x="12192000" y="0"/>
                </a:lnTo>
                <a:lnTo>
                  <a:pt x="12192000" y="1215148"/>
                </a:lnTo>
                <a:lnTo>
                  <a:pt x="0" y="1215148"/>
                </a:lnTo>
                <a:close/>
              </a:path>
            </a:pathLst>
          </a:custGeom>
        </p:spPr>
      </p:pic>
      <p:pic>
        <p:nvPicPr>
          <p:cNvPr id="32" name="图片 31" descr="女人拿着手机&#10;&#10;中度可信度描述已自动生成">
            <a:extLst>
              <a:ext uri="{FF2B5EF4-FFF2-40B4-BE49-F238E27FC236}">
                <a16:creationId xmlns:a16="http://schemas.microsoft.com/office/drawing/2014/main" id="{1D90FBE3-B0E7-9298-CD39-D6A6B541E50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2687462"/>
            <a:ext cx="3404285" cy="4170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5471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529D3A7-C551-87ED-ABF2-3E6A933183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Picture 103-mask">
            <a:extLst>
              <a:ext uri="{FF2B5EF4-FFF2-40B4-BE49-F238E27FC236}">
                <a16:creationId xmlns:a16="http://schemas.microsoft.com/office/drawing/2014/main" id="{CD4BDF30-7BC4-DCDC-92CC-3F114E006D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A401999F-6675-2B40-1D5F-2A2279051075}"/>
              </a:ext>
            </a:extLst>
          </p:cNvPr>
          <p:cNvSpPr/>
          <p:nvPr/>
        </p:nvSpPr>
        <p:spPr>
          <a:xfrm>
            <a:off x="0" y="997237"/>
            <a:ext cx="11531600" cy="5238463"/>
          </a:xfrm>
          <a:prstGeom prst="roundRect">
            <a:avLst>
              <a:gd name="adj" fmla="val 1724"/>
            </a:avLst>
          </a:prstGeom>
          <a:gradFill flip="none" rotWithShape="1">
            <a:gsLst>
              <a:gs pos="50000">
                <a:srgbClr val="FFFFFF">
                  <a:alpha val="0"/>
                </a:srgbClr>
              </a:gs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 w="15875">
            <a:solidFill>
              <a:schemeClr val="bg1"/>
            </a:solidFill>
          </a:ln>
          <a:effectLst>
            <a:outerShdw blurRad="254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8" name="图片 27" descr="夜晚建筑亮着灯的高楼&#10;&#10;描述已自动生成">
            <a:extLst>
              <a:ext uri="{FF2B5EF4-FFF2-40B4-BE49-F238E27FC236}">
                <a16:creationId xmlns:a16="http://schemas.microsoft.com/office/drawing/2014/main" id="{A9BD7596-3999-770B-1275-FD23FDFE6BC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2300"/>
            <a:ext cx="6165432" cy="6235700"/>
          </a:xfrm>
          <a:custGeom>
            <a:avLst/>
            <a:gdLst>
              <a:gd name="connsiteX0" fmla="*/ 6622862 w 6622862"/>
              <a:gd name="connsiteY0" fmla="*/ 0 h 6698343"/>
              <a:gd name="connsiteX1" fmla="*/ 0 w 6622862"/>
              <a:gd name="connsiteY1" fmla="*/ 0 h 6698343"/>
              <a:gd name="connsiteX2" fmla="*/ 0 w 6622862"/>
              <a:gd name="connsiteY2" fmla="*/ 6698343 h 6698343"/>
              <a:gd name="connsiteX3" fmla="*/ 6622862 w 6622862"/>
              <a:gd name="connsiteY3" fmla="*/ 6698343 h 669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2862" h="6698343">
                <a:moveTo>
                  <a:pt x="6622862" y="0"/>
                </a:moveTo>
                <a:lnTo>
                  <a:pt x="0" y="0"/>
                </a:lnTo>
                <a:lnTo>
                  <a:pt x="0" y="6698343"/>
                </a:lnTo>
                <a:lnTo>
                  <a:pt x="6622862" y="6698343"/>
                </a:lnTo>
                <a:close/>
              </a:path>
            </a:pathLst>
          </a:custGeom>
          <a:effectLst/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46A0A9B-8E30-9206-F822-7B90A24AD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607730"/>
            <a:ext cx="6966855" cy="4250270"/>
          </a:xfrm>
          <a:prstGeom prst="rect">
            <a:avLst/>
          </a:prstGeom>
        </p:spPr>
      </p:pic>
      <p:pic>
        <p:nvPicPr>
          <p:cNvPr id="12" name="图片 11" descr="图片包含 户外, 山, 天空, 树&#10;&#10;自动生成的说明">
            <a:extLst>
              <a:ext uri="{FF2B5EF4-FFF2-40B4-BE49-F238E27FC236}">
                <a16:creationId xmlns:a16="http://schemas.microsoft.com/office/drawing/2014/main" id="{02CE69D1-8779-0698-66FA-4C4F5332591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0331" y="1232759"/>
            <a:ext cx="1648830" cy="1063821"/>
          </a:xfrm>
          <a:custGeom>
            <a:avLst/>
            <a:gdLst>
              <a:gd name="connsiteX0" fmla="*/ 2819414 w 2819414"/>
              <a:gd name="connsiteY0" fmla="*/ 0 h 1819079"/>
              <a:gd name="connsiteX1" fmla="*/ 0 w 2819414"/>
              <a:gd name="connsiteY1" fmla="*/ 0 h 1819079"/>
              <a:gd name="connsiteX2" fmla="*/ 0 w 2819414"/>
              <a:gd name="connsiteY2" fmla="*/ 1819079 h 1819079"/>
              <a:gd name="connsiteX3" fmla="*/ 2819414 w 2819414"/>
              <a:gd name="connsiteY3" fmla="*/ 1819079 h 1819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14" h="1819079">
                <a:moveTo>
                  <a:pt x="2819414" y="0"/>
                </a:moveTo>
                <a:lnTo>
                  <a:pt x="0" y="0"/>
                </a:lnTo>
                <a:lnTo>
                  <a:pt x="0" y="1819079"/>
                </a:lnTo>
                <a:lnTo>
                  <a:pt x="2819414" y="1819079"/>
                </a:lnTo>
                <a:close/>
              </a:path>
            </a:pathLst>
          </a:custGeom>
          <a:effectLst/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4C5EABB7-082F-5433-5F7D-BEF0A2EDA7BF}"/>
              </a:ext>
            </a:extLst>
          </p:cNvPr>
          <p:cNvGrpSpPr/>
          <p:nvPr/>
        </p:nvGrpSpPr>
        <p:grpSpPr>
          <a:xfrm>
            <a:off x="10790325" y="1130300"/>
            <a:ext cx="522226" cy="79375"/>
            <a:chOff x="8115161" y="-312504"/>
            <a:chExt cx="236852" cy="360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F31FF23-602A-C1C9-D8EE-6267194DE1AC}"/>
                </a:ext>
              </a:extLst>
            </p:cNvPr>
            <p:cNvSpPr/>
            <p:nvPr/>
          </p:nvSpPr>
          <p:spPr>
            <a:xfrm>
              <a:off x="8316013" y="-312504"/>
              <a:ext cx="36000" cy="36000"/>
            </a:xfrm>
            <a:prstGeom prst="ellipse">
              <a:avLst/>
            </a:prstGeom>
            <a:solidFill>
              <a:srgbClr val="00A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51462E3-8DBF-81E0-E1EC-EFABD22EAD97}"/>
                </a:ext>
              </a:extLst>
            </p:cNvPr>
            <p:cNvSpPr/>
            <p:nvPr/>
          </p:nvSpPr>
          <p:spPr>
            <a:xfrm>
              <a:off x="8249063" y="-312504"/>
              <a:ext cx="36000" cy="36000"/>
            </a:xfrm>
            <a:prstGeom prst="ellipse">
              <a:avLst/>
            </a:prstGeom>
            <a:noFill/>
            <a:ln w="6350">
              <a:solidFill>
                <a:srgbClr val="00A3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F56262F-AE4F-2813-266D-89C19BFB19B5}"/>
                </a:ext>
              </a:extLst>
            </p:cNvPr>
            <p:cNvSpPr/>
            <p:nvPr/>
          </p:nvSpPr>
          <p:spPr>
            <a:xfrm>
              <a:off x="8182112" y="-312504"/>
              <a:ext cx="36000" cy="36000"/>
            </a:xfrm>
            <a:prstGeom prst="ellipse">
              <a:avLst/>
            </a:prstGeom>
            <a:noFill/>
            <a:ln w="6350">
              <a:solidFill>
                <a:srgbClr val="00A3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E4103876-2417-F0CD-3CA5-2719DA360A97}"/>
                </a:ext>
              </a:extLst>
            </p:cNvPr>
            <p:cNvSpPr/>
            <p:nvPr/>
          </p:nvSpPr>
          <p:spPr>
            <a:xfrm>
              <a:off x="8115161" y="-312504"/>
              <a:ext cx="36000" cy="36000"/>
            </a:xfrm>
            <a:prstGeom prst="ellipse">
              <a:avLst/>
            </a:prstGeom>
            <a:noFill/>
            <a:ln w="6350">
              <a:solidFill>
                <a:srgbClr val="00A3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15724537-8187-E446-F1B1-F1C8319A77F7}"/>
              </a:ext>
            </a:extLst>
          </p:cNvPr>
          <p:cNvSpPr txBox="1"/>
          <p:nvPr/>
        </p:nvSpPr>
        <p:spPr>
          <a:xfrm>
            <a:off x="5981467" y="2964997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>
                <a:solidFill>
                  <a:srgbClr val="00A3FE"/>
                </a:solidFill>
                <a:latin typeface="+mj-ea"/>
                <a:ea typeface="+mj-ea"/>
              </a:rPr>
              <a:t>职场礼仪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BB6202B-FE3B-E274-CF90-079E82E484BF}"/>
              </a:ext>
            </a:extLst>
          </p:cNvPr>
          <p:cNvSpPr txBox="1"/>
          <p:nvPr/>
        </p:nvSpPr>
        <p:spPr>
          <a:xfrm>
            <a:off x="5866802" y="1898642"/>
            <a:ext cx="299312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>
                <a:ln w="15875">
                  <a:gradFill>
                    <a:gsLst>
                      <a:gs pos="0">
                        <a:srgbClr val="00A3FE"/>
                      </a:gs>
                      <a:gs pos="64000">
                        <a:srgbClr val="00A3FE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04</a:t>
            </a:r>
            <a:endParaRPr lang="zh-CN" altLang="en-US" sz="16600">
              <a:ln w="15875">
                <a:gradFill>
                  <a:gsLst>
                    <a:gs pos="0">
                      <a:srgbClr val="00A3FE"/>
                    </a:gs>
                    <a:gs pos="64000">
                      <a:srgbClr val="00A3FE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F6E2FC5-9952-62D2-2B88-35DC8FECC0CE}"/>
              </a:ext>
            </a:extLst>
          </p:cNvPr>
          <p:cNvGrpSpPr/>
          <p:nvPr/>
        </p:nvGrpSpPr>
        <p:grpSpPr>
          <a:xfrm>
            <a:off x="6165432" y="4642379"/>
            <a:ext cx="4210468" cy="45719"/>
            <a:chOff x="2776146" y="-924309"/>
            <a:chExt cx="4210468" cy="45719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4DC43275-E45E-83F7-C2E5-C55F345C9607}"/>
                </a:ext>
              </a:extLst>
            </p:cNvPr>
            <p:cNvSpPr/>
            <p:nvPr/>
          </p:nvSpPr>
          <p:spPr>
            <a:xfrm>
              <a:off x="2776146" y="-924309"/>
              <a:ext cx="335381" cy="45719"/>
            </a:xfrm>
            <a:prstGeom prst="roundRect">
              <a:avLst>
                <a:gd name="adj" fmla="val 50000"/>
              </a:avLst>
            </a:prstGeom>
            <a:solidFill>
              <a:srgbClr val="00A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2311FD5D-EC1E-9B09-A826-D641FC1A9A15}"/>
                </a:ext>
              </a:extLst>
            </p:cNvPr>
            <p:cNvCxnSpPr>
              <a:cxnSpLocks/>
            </p:cNvCxnSpPr>
            <p:nvPr/>
          </p:nvCxnSpPr>
          <p:spPr>
            <a:xfrm>
              <a:off x="3063902" y="-901450"/>
              <a:ext cx="3922712" cy="0"/>
            </a:xfrm>
            <a:prstGeom prst="line">
              <a:avLst/>
            </a:prstGeom>
            <a:ln>
              <a:solidFill>
                <a:srgbClr val="00A3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E76FC8F9-9E90-11A5-9C2A-251D143AD998}"/>
              </a:ext>
            </a:extLst>
          </p:cNvPr>
          <p:cNvSpPr txBox="1"/>
          <p:nvPr/>
        </p:nvSpPr>
        <p:spPr>
          <a:xfrm>
            <a:off x="6026569" y="4180260"/>
            <a:ext cx="3223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1162050" algn="l"/>
              </a:tabLst>
            </a:pPr>
            <a:r>
              <a:rPr lang="en-US" altLang="zh-CN" sz="2400">
                <a:solidFill>
                  <a:schemeClr val="tx1">
                    <a:lumMod val="65000"/>
                    <a:lumOff val="35000"/>
                    <a:alpha val="30000"/>
                  </a:schemeClr>
                </a:solidFill>
              </a:rPr>
              <a:t>Workplace etiquette</a:t>
            </a:r>
            <a:endParaRPr lang="zh-CN" altLang="en-US" sz="2400">
              <a:solidFill>
                <a:schemeClr val="tx1">
                  <a:lumMod val="65000"/>
                  <a:lumOff val="35000"/>
                  <a:alpha val="3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5861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529D3A7-C551-87ED-ABF2-3E6A933183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Picture 103-mask">
            <a:extLst>
              <a:ext uri="{FF2B5EF4-FFF2-40B4-BE49-F238E27FC236}">
                <a16:creationId xmlns:a16="http://schemas.microsoft.com/office/drawing/2014/main" id="{CD4BDF30-7BC4-DCDC-92CC-3F114E006D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801902F-7E97-B493-5D72-9C8963051B12}"/>
              </a:ext>
            </a:extLst>
          </p:cNvPr>
          <p:cNvGrpSpPr/>
          <p:nvPr/>
        </p:nvGrpSpPr>
        <p:grpSpPr>
          <a:xfrm>
            <a:off x="660400" y="847749"/>
            <a:ext cx="228807" cy="231447"/>
            <a:chOff x="4825948" y="953287"/>
            <a:chExt cx="1117652" cy="113055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9AE9CAD-ABA9-41BE-5EB2-0EDA4B884E8B}"/>
                </a:ext>
              </a:extLst>
            </p:cNvPr>
            <p:cNvSpPr/>
            <p:nvPr/>
          </p:nvSpPr>
          <p:spPr>
            <a:xfrm>
              <a:off x="4825948" y="953287"/>
              <a:ext cx="584776" cy="584776"/>
            </a:xfrm>
            <a:prstGeom prst="ellipse">
              <a:avLst/>
            </a:prstGeom>
            <a:solidFill>
              <a:srgbClr val="00A3F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8156DDA-9BF2-B0C0-C18E-2D25FF6D0519}"/>
                </a:ext>
              </a:extLst>
            </p:cNvPr>
            <p:cNvSpPr/>
            <p:nvPr/>
          </p:nvSpPr>
          <p:spPr>
            <a:xfrm>
              <a:off x="5029200" y="1169437"/>
              <a:ext cx="914400" cy="914400"/>
            </a:xfrm>
            <a:prstGeom prst="ellipse">
              <a:avLst/>
            </a:prstGeom>
            <a:solidFill>
              <a:srgbClr val="00A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D2AC5950-19B2-52BB-31BC-6CF4CB96633B}"/>
              </a:ext>
            </a:extLst>
          </p:cNvPr>
          <p:cNvSpPr txBox="1"/>
          <p:nvPr/>
        </p:nvSpPr>
        <p:spPr>
          <a:xfrm>
            <a:off x="843157" y="67108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职场礼仪</a:t>
            </a:r>
          </a:p>
        </p:txBody>
      </p:sp>
      <p:pic>
        <p:nvPicPr>
          <p:cNvPr id="20" name="图片 19" descr="图片包含 人员, 站立, 服装, 墙壁&#10;&#10;描述已自动生成">
            <a:extLst>
              <a:ext uri="{FF2B5EF4-FFF2-40B4-BE49-F238E27FC236}">
                <a16:creationId xmlns:a16="http://schemas.microsoft.com/office/drawing/2014/main" id="{A2A04C36-E2DE-F14D-6616-7518A592E4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986" b="97287" l="9685" r="93466">
                        <a14:foregroundMark x1="37806" y1="12370" x2="37806" y2="12370"/>
                        <a14:foregroundMark x1="49125" y1="8939" x2="49125" y2="8939"/>
                        <a14:foregroundMark x1="49125" y1="8939" x2="49125" y2="8939"/>
                        <a14:foregroundMark x1="38740" y1="47007" x2="38740" y2="47007"/>
                        <a14:foregroundMark x1="38740" y1="47007" x2="38740" y2="47007"/>
                        <a14:foregroundMark x1="34306" y1="61053" x2="34306" y2="61053"/>
                        <a14:foregroundMark x1="34306" y1="61692" x2="34306" y2="61692"/>
                        <a14:foregroundMark x1="43757" y1="67837" x2="43757" y2="67837"/>
                        <a14:foregroundMark x1="46324" y1="69753" x2="46324" y2="69753"/>
                        <a14:foregroundMark x1="58810" y1="81245" x2="58810" y2="81245"/>
                        <a14:foregroundMark x1="61960" y1="82921" x2="61960" y2="82921"/>
                        <a14:foregroundMark x1="65811" y1="90583" x2="65811" y2="90583"/>
                        <a14:foregroundMark x1="67328" y1="94014" x2="67328" y2="94014"/>
                        <a14:foregroundMark x1="66044" y1="96329" x2="66044" y2="96329"/>
                        <a14:foregroundMark x1="47491" y1="96967" x2="47491" y2="96967"/>
                        <a14:foregroundMark x1="35006" y1="97446" x2="35006" y2="97446"/>
                        <a14:foregroundMark x1="30572" y1="94653" x2="30572" y2="94653"/>
                        <a14:foregroundMark x1="30572" y1="94653" x2="30572" y2="94653"/>
                        <a14:foregroundMark x1="39090" y1="67199" x2="39090" y2="67199"/>
                        <a14:foregroundMark x1="40957" y1="61293" x2="40957" y2="61293"/>
                        <a14:foregroundMark x1="41890" y1="55547" x2="41890" y2="55547"/>
                        <a14:foregroundMark x1="43757" y1="52514" x2="43757" y2="52514"/>
                        <a14:foregroundMark x1="65461" y1="41660" x2="65461" y2="41660"/>
                        <a14:foregroundMark x1="65461" y1="41660" x2="65461" y2="41660"/>
                        <a14:foregroundMark x1="74562" y1="42777" x2="74562" y2="42777"/>
                        <a14:foregroundMark x1="77363" y1="48923" x2="77363" y2="48923"/>
                        <a14:foregroundMark x1="35006" y1="68955" x2="35006" y2="68955"/>
                        <a14:foregroundMark x1="35006" y1="68955" x2="35006" y2="68955"/>
                        <a14:foregroundMark x1="42824" y1="75898" x2="42824" y2="75898"/>
                        <a14:foregroundMark x1="42474" y1="74860" x2="42474" y2="74860"/>
                        <a14:foregroundMark x1="39090" y1="72706" x2="39090" y2="72706"/>
                        <a14:foregroundMark x1="26138" y1="63607" x2="26138" y2="63607"/>
                        <a14:foregroundMark x1="24971" y1="51077" x2="24971" y2="51077"/>
                        <a14:foregroundMark x1="27071" y1="46369" x2="27071" y2="46369"/>
                        <a14:foregroundMark x1="28355" y1="44054" x2="28355" y2="44054"/>
                        <a14:foregroundMark x1="37456" y1="42937" x2="38740" y2="43416"/>
                        <a14:foregroundMark x1="38740" y1="43416" x2="38740" y2="43416"/>
                        <a14:foregroundMark x1="38740" y1="46129" x2="38740" y2="46129"/>
                        <a14:foregroundMark x1="37806" y1="47007" x2="37806" y2="47007"/>
                        <a14:foregroundMark x1="37806" y1="49561" x2="37806" y2="49561"/>
                        <a14:foregroundMark x1="32789" y1="53152" x2="32789" y2="53152"/>
                        <a14:foregroundMark x1="21470" y1="62969" x2="21470" y2="62969"/>
                        <a14:foregroundMark x1="21470" y1="62969" x2="21470" y2="62969"/>
                        <a14:foregroundMark x1="22987" y1="66800" x2="22987" y2="66800"/>
                        <a14:foregroundMark x1="22987" y1="67678" x2="22987" y2="67678"/>
                        <a14:foregroundMark x1="51225" y1="29769" x2="51225" y2="29769"/>
                        <a14:foregroundMark x1="33372" y1="20271" x2="33372" y2="20271"/>
                        <a14:foregroundMark x1="38040" y1="29609" x2="38040" y2="29609"/>
                        <a14:foregroundMark x1="87398" y1="64645" x2="87398" y2="64645"/>
                        <a14:foregroundMark x1="89732" y1="59298" x2="89732" y2="59298"/>
                        <a14:foregroundMark x1="65811" y1="92737" x2="65811" y2="92737"/>
                        <a14:foregroundMark x1="36756" y1="93855" x2="36756" y2="93855"/>
                        <a14:foregroundMark x1="39440" y1="95132" x2="39440" y2="95132"/>
                        <a14:foregroundMark x1="39440" y1="95132" x2="39440" y2="95132"/>
                        <a14:foregroundMark x1="42357" y1="94174" x2="42357" y2="94174"/>
                        <a14:foregroundMark x1="42357" y1="94014" x2="42357" y2="94014"/>
                        <a14:foregroundMark x1="42240" y1="93615" x2="42240" y2="93615"/>
                        <a14:foregroundMark x1="40723" y1="92578" x2="40723" y2="92578"/>
                        <a14:foregroundMark x1="40490" y1="92578" x2="40490" y2="92578"/>
                        <a14:foregroundMark x1="39907" y1="92338" x2="39907" y2="92338"/>
                        <a14:foregroundMark x1="37223" y1="92338" x2="37223" y2="92338"/>
                        <a14:foregroundMark x1="34189" y1="91460" x2="34189" y2="91460"/>
                        <a14:foregroundMark x1="32089" y1="91061" x2="32089" y2="91061"/>
                        <a14:foregroundMark x1="29872" y1="92338" x2="29872" y2="92338"/>
                        <a14:foregroundMark x1="29405" y1="93296" x2="29405" y2="93296"/>
                        <a14:foregroundMark x1="29172" y1="97127" x2="29172" y2="97127"/>
                        <a14:foregroundMark x1="28005" y1="97446" x2="28005" y2="97446"/>
                        <a14:foregroundMark x1="28355" y1="82283" x2="28355" y2="82283"/>
                        <a14:foregroundMark x1="28005" y1="84358" x2="28005" y2="84358"/>
                        <a14:foregroundMark x1="21237" y1="66401" x2="21237" y2="66401"/>
                        <a14:foregroundMark x1="22754" y1="58021" x2="22754" y2="58021"/>
                        <a14:foregroundMark x1="21820" y1="52035" x2="21820" y2="52035"/>
                        <a14:foregroundMark x1="24971" y1="43256" x2="24971" y2="43256"/>
                        <a14:foregroundMark x1="25554" y1="42618" x2="25554" y2="42618"/>
                        <a14:foregroundMark x1="25088" y1="42378" x2="25088" y2="42378"/>
                        <a14:foregroundMark x1="64644" y1="29689" x2="64644" y2="29689"/>
                        <a14:foregroundMark x1="25904" y1="42059" x2="25904" y2="42059"/>
                        <a14:foregroundMark x1="27888" y1="41820" x2="27888" y2="41820"/>
                        <a14:foregroundMark x1="27188" y1="41820" x2="27188" y2="41820"/>
                        <a14:foregroundMark x1="48425" y1="5986" x2="48425" y2="5986"/>
                        <a14:foregroundMark x1="90665" y1="62809" x2="90665" y2="62809"/>
                        <a14:foregroundMark x1="80630" y1="54429" x2="80630" y2="54429"/>
                        <a14:foregroundMark x1="26838" y1="86113" x2="26838" y2="86113"/>
                        <a14:foregroundMark x1="66628" y1="95291" x2="66628" y2="95291"/>
                        <a14:foregroundMark x1="88215" y1="58180" x2="88215" y2="58180"/>
                        <a14:foregroundMark x1="91482" y1="66720" x2="91482" y2="66720"/>
                        <a14:foregroundMark x1="92182" y1="62969" x2="92182" y2="62969"/>
                        <a14:foregroundMark x1="88448" y1="60654" x2="88448" y2="60654"/>
                        <a14:foregroundMark x1="92649" y1="67039" x2="92649" y2="67039"/>
                        <a14:foregroundMark x1="93466" y1="62969" x2="93466" y2="62969"/>
                        <a14:foregroundMark x1="48425" y1="95930" x2="48425" y2="95930"/>
                        <a14:foregroundMark x1="46558" y1="94972" x2="46558" y2="94972"/>
                        <a14:foregroundMark x1="46558" y1="94972" x2="46558" y2="94972"/>
                        <a14:foregroundMark x1="62544" y1="97207" x2="62544" y2="97207"/>
                        <a14:foregroundMark x1="58693" y1="96887" x2="58693" y2="96887"/>
                        <a14:foregroundMark x1="59743" y1="95531" x2="59743" y2="95531"/>
                        <a14:foregroundMark x1="66978" y1="93136" x2="66978" y2="93136"/>
                        <a14:foregroundMark x1="79463" y1="94812" x2="79463" y2="94812"/>
                        <a14:foregroundMark x1="28821" y1="85794" x2="28821" y2="85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80960" y="839233"/>
            <a:ext cx="4074283" cy="6018768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B00384CE-7A40-7291-374F-5D5AF22B2FD5}"/>
              </a:ext>
            </a:extLst>
          </p:cNvPr>
          <p:cNvGrpSpPr/>
          <p:nvPr/>
        </p:nvGrpSpPr>
        <p:grpSpPr>
          <a:xfrm>
            <a:off x="4511041" y="1853814"/>
            <a:ext cx="826507" cy="825465"/>
            <a:chOff x="3844021" y="2101631"/>
            <a:chExt cx="667020" cy="666179"/>
          </a:xfrm>
        </p:grpSpPr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id="{A4E6A181-685C-477B-69A3-0183E50D3101}"/>
                </a:ext>
              </a:extLst>
            </p:cNvPr>
            <p:cNvSpPr/>
            <p:nvPr/>
          </p:nvSpPr>
          <p:spPr>
            <a:xfrm>
              <a:off x="3844021" y="2101631"/>
              <a:ext cx="667020" cy="666179"/>
            </a:xfrm>
            <a:prstGeom prst="roundRect">
              <a:avLst>
                <a:gd name="adj" fmla="val 4326"/>
              </a:avLst>
            </a:prstGeom>
            <a:gradFill flip="none" rotWithShape="1">
              <a:gsLst>
                <a:gs pos="50000">
                  <a:srgbClr val="FFFFFF">
                    <a:alpha val="0"/>
                  </a:srgbClr>
                </a:gs>
                <a:gs pos="0">
                  <a:schemeClr val="bg1"/>
                </a:gs>
                <a:gs pos="100000">
                  <a:schemeClr val="bg1">
                    <a:alpha val="80000"/>
                  </a:schemeClr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algn="ctr" rotWithShape="0">
                <a:srgbClr val="00A3FE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9" name="图形 38">
              <a:extLst>
                <a:ext uri="{FF2B5EF4-FFF2-40B4-BE49-F238E27FC236}">
                  <a16:creationId xmlns:a16="http://schemas.microsoft.com/office/drawing/2014/main" id="{15E36023-9BD8-16FB-FED6-8681F3EF12E1}"/>
                </a:ext>
              </a:extLst>
            </p:cNvPr>
            <p:cNvGrpSpPr/>
            <p:nvPr/>
          </p:nvGrpSpPr>
          <p:grpSpPr>
            <a:xfrm>
              <a:off x="3957212" y="2214401"/>
              <a:ext cx="440638" cy="440638"/>
              <a:chOff x="3526742" y="3618820"/>
              <a:chExt cx="1020698" cy="1020698"/>
            </a:xfrm>
            <a:gradFill>
              <a:gsLst>
                <a:gs pos="0">
                  <a:srgbClr val="00A3FE"/>
                </a:gs>
                <a:gs pos="100000">
                  <a:srgbClr val="115CA0"/>
                </a:gs>
              </a:gsLst>
              <a:lin ang="2700000" scaled="1"/>
            </a:gradFill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C9728E15-1BC0-3535-2F5A-CEBF61C9B0C5}"/>
                  </a:ext>
                </a:extLst>
              </p:cNvPr>
              <p:cNvSpPr/>
              <p:nvPr/>
            </p:nvSpPr>
            <p:spPr>
              <a:xfrm>
                <a:off x="3526742" y="3618820"/>
                <a:ext cx="460960" cy="1020698"/>
              </a:xfrm>
              <a:custGeom>
                <a:avLst/>
                <a:gdLst>
                  <a:gd name="connsiteX0" fmla="*/ 402303 w 460960"/>
                  <a:gd name="connsiteY0" fmla="*/ 315873 h 1020698"/>
                  <a:gd name="connsiteX1" fmla="*/ 296332 w 460960"/>
                  <a:gd name="connsiteY1" fmla="*/ 284081 h 1020698"/>
                  <a:gd name="connsiteX2" fmla="*/ 296332 w 460960"/>
                  <a:gd name="connsiteY2" fmla="*/ 259074 h 1020698"/>
                  <a:gd name="connsiteX3" fmla="*/ 345720 w 460960"/>
                  <a:gd name="connsiteY3" fmla="*/ 164645 h 1020698"/>
                  <a:gd name="connsiteX4" fmla="*/ 345720 w 460960"/>
                  <a:gd name="connsiteY4" fmla="*/ 102660 h 1020698"/>
                  <a:gd name="connsiteX5" fmla="*/ 306195 w 460960"/>
                  <a:gd name="connsiteY5" fmla="*/ 35972 h 1020698"/>
                  <a:gd name="connsiteX6" fmla="*/ 302320 w 460960"/>
                  <a:gd name="connsiteY6" fmla="*/ 32106 h 1020698"/>
                  <a:gd name="connsiteX7" fmla="*/ 224838 w 460960"/>
                  <a:gd name="connsiteY7" fmla="*/ 0 h 1020698"/>
                  <a:gd name="connsiteX8" fmla="*/ 115240 w 460960"/>
                  <a:gd name="connsiteY8" fmla="*/ 109597 h 1020698"/>
                  <a:gd name="connsiteX9" fmla="*/ 115240 w 460960"/>
                  <a:gd name="connsiteY9" fmla="*/ 164629 h 1020698"/>
                  <a:gd name="connsiteX10" fmla="*/ 164629 w 460960"/>
                  <a:gd name="connsiteY10" fmla="*/ 259058 h 1020698"/>
                  <a:gd name="connsiteX11" fmla="*/ 164629 w 460960"/>
                  <a:gd name="connsiteY11" fmla="*/ 284065 h 1020698"/>
                  <a:gd name="connsiteX12" fmla="*/ 58657 w 460960"/>
                  <a:gd name="connsiteY12" fmla="*/ 315857 h 1020698"/>
                  <a:gd name="connsiteX13" fmla="*/ 0 w 460960"/>
                  <a:gd name="connsiteY13" fmla="*/ 394716 h 1020698"/>
                  <a:gd name="connsiteX14" fmla="*/ 0 w 460960"/>
                  <a:gd name="connsiteY14" fmla="*/ 543275 h 1020698"/>
                  <a:gd name="connsiteX15" fmla="*/ 124412 w 460960"/>
                  <a:gd name="connsiteY15" fmla="*/ 543275 h 1020698"/>
                  <a:gd name="connsiteX16" fmla="*/ 115240 w 460960"/>
                  <a:gd name="connsiteY16" fmla="*/ 587021 h 1020698"/>
                  <a:gd name="connsiteX17" fmla="*/ 115240 w 460960"/>
                  <a:gd name="connsiteY17" fmla="*/ 625589 h 1020698"/>
                  <a:gd name="connsiteX18" fmla="*/ 70675 w 460960"/>
                  <a:gd name="connsiteY18" fmla="*/ 733193 h 1020698"/>
                  <a:gd name="connsiteX19" fmla="*/ 59035 w 460960"/>
                  <a:gd name="connsiteY19" fmla="*/ 744832 h 1020698"/>
                  <a:gd name="connsiteX20" fmla="*/ 70675 w 460960"/>
                  <a:gd name="connsiteY20" fmla="*/ 756473 h 1020698"/>
                  <a:gd name="connsiteX21" fmla="*/ 103006 w 460960"/>
                  <a:gd name="connsiteY21" fmla="*/ 779992 h 1020698"/>
                  <a:gd name="connsiteX22" fmla="*/ 58673 w 460960"/>
                  <a:gd name="connsiteY22" fmla="*/ 793296 h 1020698"/>
                  <a:gd name="connsiteX23" fmla="*/ 0 w 460960"/>
                  <a:gd name="connsiteY23" fmla="*/ 872139 h 1020698"/>
                  <a:gd name="connsiteX24" fmla="*/ 0 w 460960"/>
                  <a:gd name="connsiteY24" fmla="*/ 1020698 h 1020698"/>
                  <a:gd name="connsiteX25" fmla="*/ 460960 w 460960"/>
                  <a:gd name="connsiteY25" fmla="*/ 1020698 h 1020698"/>
                  <a:gd name="connsiteX26" fmla="*/ 460960 w 460960"/>
                  <a:gd name="connsiteY26" fmla="*/ 872139 h 1020698"/>
                  <a:gd name="connsiteX27" fmla="*/ 402303 w 460960"/>
                  <a:gd name="connsiteY27" fmla="*/ 793296 h 1020698"/>
                  <a:gd name="connsiteX28" fmla="*/ 352787 w 460960"/>
                  <a:gd name="connsiteY28" fmla="*/ 778449 h 1020698"/>
                  <a:gd name="connsiteX29" fmla="*/ 390285 w 460960"/>
                  <a:gd name="connsiteY29" fmla="*/ 752468 h 1020698"/>
                  <a:gd name="connsiteX30" fmla="*/ 401927 w 460960"/>
                  <a:gd name="connsiteY30" fmla="*/ 740829 h 1020698"/>
                  <a:gd name="connsiteX31" fmla="*/ 390285 w 460960"/>
                  <a:gd name="connsiteY31" fmla="*/ 729190 h 1020698"/>
                  <a:gd name="connsiteX32" fmla="*/ 345720 w 460960"/>
                  <a:gd name="connsiteY32" fmla="*/ 621587 h 1020698"/>
                  <a:gd name="connsiteX33" fmla="*/ 345720 w 460960"/>
                  <a:gd name="connsiteY33" fmla="*/ 580084 h 1020698"/>
                  <a:gd name="connsiteX34" fmla="*/ 336155 w 460960"/>
                  <a:gd name="connsiteY34" fmla="*/ 543275 h 1020698"/>
                  <a:gd name="connsiteX35" fmla="*/ 460960 w 460960"/>
                  <a:gd name="connsiteY35" fmla="*/ 543275 h 1020698"/>
                  <a:gd name="connsiteX36" fmla="*/ 460960 w 460960"/>
                  <a:gd name="connsiteY36" fmla="*/ 394716 h 1020698"/>
                  <a:gd name="connsiteX37" fmla="*/ 402303 w 460960"/>
                  <a:gd name="connsiteY37" fmla="*/ 315873 h 1020698"/>
                  <a:gd name="connsiteX38" fmla="*/ 224838 w 460960"/>
                  <a:gd name="connsiteY38" fmla="*/ 32926 h 1020698"/>
                  <a:gd name="connsiteX39" fmla="*/ 279050 w 460960"/>
                  <a:gd name="connsiteY39" fmla="*/ 55377 h 1020698"/>
                  <a:gd name="connsiteX40" fmla="*/ 286590 w 460960"/>
                  <a:gd name="connsiteY40" fmla="*/ 62917 h 1020698"/>
                  <a:gd name="connsiteX41" fmla="*/ 288977 w 460960"/>
                  <a:gd name="connsiteY41" fmla="*/ 64123 h 1020698"/>
                  <a:gd name="connsiteX42" fmla="*/ 312247 w 460960"/>
                  <a:gd name="connsiteY42" fmla="*/ 98777 h 1020698"/>
                  <a:gd name="connsiteX43" fmla="*/ 237298 w 460960"/>
                  <a:gd name="connsiteY43" fmla="*/ 98777 h 1020698"/>
                  <a:gd name="connsiteX44" fmla="*/ 209194 w 460960"/>
                  <a:gd name="connsiteY44" fmla="*/ 87138 h 1020698"/>
                  <a:gd name="connsiteX45" fmla="*/ 197554 w 460960"/>
                  <a:gd name="connsiteY45" fmla="*/ 75498 h 1020698"/>
                  <a:gd name="connsiteX46" fmla="*/ 185915 w 460960"/>
                  <a:gd name="connsiteY46" fmla="*/ 87138 h 1020698"/>
                  <a:gd name="connsiteX47" fmla="*/ 157812 w 460960"/>
                  <a:gd name="connsiteY47" fmla="*/ 98777 h 1020698"/>
                  <a:gd name="connsiteX48" fmla="*/ 149251 w 460960"/>
                  <a:gd name="connsiteY48" fmla="*/ 98777 h 1020698"/>
                  <a:gd name="connsiteX49" fmla="*/ 224838 w 460960"/>
                  <a:gd name="connsiteY49" fmla="*/ 32926 h 1020698"/>
                  <a:gd name="connsiteX50" fmla="*/ 148166 w 460960"/>
                  <a:gd name="connsiteY50" fmla="*/ 164629 h 1020698"/>
                  <a:gd name="connsiteX51" fmla="*/ 148166 w 460960"/>
                  <a:gd name="connsiteY51" fmla="*/ 131703 h 1020698"/>
                  <a:gd name="connsiteX52" fmla="*/ 157812 w 460960"/>
                  <a:gd name="connsiteY52" fmla="*/ 131703 h 1020698"/>
                  <a:gd name="connsiteX53" fmla="*/ 197554 w 460960"/>
                  <a:gd name="connsiteY53" fmla="*/ 119902 h 1020698"/>
                  <a:gd name="connsiteX54" fmla="*/ 237298 w 460960"/>
                  <a:gd name="connsiteY54" fmla="*/ 131703 h 1020698"/>
                  <a:gd name="connsiteX55" fmla="*/ 312795 w 460960"/>
                  <a:gd name="connsiteY55" fmla="*/ 131703 h 1020698"/>
                  <a:gd name="connsiteX56" fmla="*/ 312795 w 460960"/>
                  <a:gd name="connsiteY56" fmla="*/ 164629 h 1020698"/>
                  <a:gd name="connsiteX57" fmla="*/ 230480 w 460960"/>
                  <a:gd name="connsiteY57" fmla="*/ 246943 h 1020698"/>
                  <a:gd name="connsiteX58" fmla="*/ 148166 w 460960"/>
                  <a:gd name="connsiteY58" fmla="*/ 164629 h 1020698"/>
                  <a:gd name="connsiteX59" fmla="*/ 230480 w 460960"/>
                  <a:gd name="connsiteY59" fmla="*/ 279869 h 1020698"/>
                  <a:gd name="connsiteX60" fmla="*/ 263406 w 460960"/>
                  <a:gd name="connsiteY60" fmla="*/ 275014 h 1020698"/>
                  <a:gd name="connsiteX61" fmla="*/ 263406 w 460960"/>
                  <a:gd name="connsiteY61" fmla="*/ 289516 h 1020698"/>
                  <a:gd name="connsiteX62" fmla="*/ 230480 w 460960"/>
                  <a:gd name="connsiteY62" fmla="*/ 322442 h 1020698"/>
                  <a:gd name="connsiteX63" fmla="*/ 197554 w 460960"/>
                  <a:gd name="connsiteY63" fmla="*/ 289516 h 1020698"/>
                  <a:gd name="connsiteX64" fmla="*/ 197554 w 460960"/>
                  <a:gd name="connsiteY64" fmla="*/ 275014 h 1020698"/>
                  <a:gd name="connsiteX65" fmla="*/ 230480 w 460960"/>
                  <a:gd name="connsiteY65" fmla="*/ 279869 h 1020698"/>
                  <a:gd name="connsiteX66" fmla="*/ 263406 w 460960"/>
                  <a:gd name="connsiteY66" fmla="*/ 766939 h 1020698"/>
                  <a:gd name="connsiteX67" fmla="*/ 230480 w 460960"/>
                  <a:gd name="connsiteY67" fmla="*/ 799865 h 1020698"/>
                  <a:gd name="connsiteX68" fmla="*/ 197554 w 460960"/>
                  <a:gd name="connsiteY68" fmla="*/ 766939 h 1020698"/>
                  <a:gd name="connsiteX69" fmla="*/ 197554 w 460960"/>
                  <a:gd name="connsiteY69" fmla="*/ 752438 h 1020698"/>
                  <a:gd name="connsiteX70" fmla="*/ 230480 w 460960"/>
                  <a:gd name="connsiteY70" fmla="*/ 757292 h 1020698"/>
                  <a:gd name="connsiteX71" fmla="*/ 263406 w 460960"/>
                  <a:gd name="connsiteY71" fmla="*/ 752438 h 1020698"/>
                  <a:gd name="connsiteX72" fmla="*/ 230480 w 460960"/>
                  <a:gd name="connsiteY72" fmla="*/ 724366 h 1020698"/>
                  <a:gd name="connsiteX73" fmla="*/ 148166 w 460960"/>
                  <a:gd name="connsiteY73" fmla="*/ 642052 h 1020698"/>
                  <a:gd name="connsiteX74" fmla="*/ 148166 w 460960"/>
                  <a:gd name="connsiteY74" fmla="*/ 625589 h 1020698"/>
                  <a:gd name="connsiteX75" fmla="*/ 190738 w 460960"/>
                  <a:gd name="connsiteY75" fmla="*/ 625589 h 1020698"/>
                  <a:gd name="connsiteX76" fmla="*/ 230480 w 460960"/>
                  <a:gd name="connsiteY76" fmla="*/ 613789 h 1020698"/>
                  <a:gd name="connsiteX77" fmla="*/ 270224 w 460960"/>
                  <a:gd name="connsiteY77" fmla="*/ 625589 h 1020698"/>
                  <a:gd name="connsiteX78" fmla="*/ 312795 w 460960"/>
                  <a:gd name="connsiteY78" fmla="*/ 625589 h 1020698"/>
                  <a:gd name="connsiteX79" fmla="*/ 312795 w 460960"/>
                  <a:gd name="connsiteY79" fmla="*/ 642052 h 1020698"/>
                  <a:gd name="connsiteX80" fmla="*/ 230480 w 460960"/>
                  <a:gd name="connsiteY80" fmla="*/ 724366 h 1020698"/>
                  <a:gd name="connsiteX81" fmla="*/ 312795 w 460960"/>
                  <a:gd name="connsiteY81" fmla="*/ 592663 h 1020698"/>
                  <a:gd name="connsiteX82" fmla="*/ 270224 w 460960"/>
                  <a:gd name="connsiteY82" fmla="*/ 592663 h 1020698"/>
                  <a:gd name="connsiteX83" fmla="*/ 242119 w 460960"/>
                  <a:gd name="connsiteY83" fmla="*/ 581024 h 1020698"/>
                  <a:gd name="connsiteX84" fmla="*/ 230480 w 460960"/>
                  <a:gd name="connsiteY84" fmla="*/ 569385 h 1020698"/>
                  <a:gd name="connsiteX85" fmla="*/ 218841 w 460960"/>
                  <a:gd name="connsiteY85" fmla="*/ 581024 h 1020698"/>
                  <a:gd name="connsiteX86" fmla="*/ 190738 w 460960"/>
                  <a:gd name="connsiteY86" fmla="*/ 592663 h 1020698"/>
                  <a:gd name="connsiteX87" fmla="*/ 148166 w 460960"/>
                  <a:gd name="connsiteY87" fmla="*/ 592663 h 1020698"/>
                  <a:gd name="connsiteX88" fmla="*/ 148166 w 460960"/>
                  <a:gd name="connsiteY88" fmla="*/ 587021 h 1020698"/>
                  <a:gd name="connsiteX89" fmla="*/ 224838 w 460960"/>
                  <a:gd name="connsiteY89" fmla="*/ 510349 h 1020698"/>
                  <a:gd name="connsiteX90" fmla="*/ 279050 w 460960"/>
                  <a:gd name="connsiteY90" fmla="*/ 532800 h 1020698"/>
                  <a:gd name="connsiteX91" fmla="*/ 286590 w 460960"/>
                  <a:gd name="connsiteY91" fmla="*/ 540340 h 1020698"/>
                  <a:gd name="connsiteX92" fmla="*/ 288977 w 460960"/>
                  <a:gd name="connsiteY92" fmla="*/ 541546 h 1020698"/>
                  <a:gd name="connsiteX93" fmla="*/ 312795 w 460960"/>
                  <a:gd name="connsiteY93" fmla="*/ 580084 h 1020698"/>
                  <a:gd name="connsiteX94" fmla="*/ 131936 w 460960"/>
                  <a:gd name="connsiteY94" fmla="*/ 701481 h 1020698"/>
                  <a:gd name="connsiteX95" fmla="*/ 164629 w 460960"/>
                  <a:gd name="connsiteY95" fmla="*/ 736497 h 1020698"/>
                  <a:gd name="connsiteX96" fmla="*/ 164629 w 460960"/>
                  <a:gd name="connsiteY96" fmla="*/ 761295 h 1020698"/>
                  <a:gd name="connsiteX97" fmla="*/ 161815 w 460960"/>
                  <a:gd name="connsiteY97" fmla="*/ 761295 h 1020698"/>
                  <a:gd name="connsiteX98" fmla="*/ 105907 w 460960"/>
                  <a:gd name="connsiteY98" fmla="*/ 743346 h 1020698"/>
                  <a:gd name="connsiteX99" fmla="*/ 131936 w 460960"/>
                  <a:gd name="connsiteY99" fmla="*/ 701481 h 1020698"/>
                  <a:gd name="connsiteX100" fmla="*/ 428035 w 460960"/>
                  <a:gd name="connsiteY100" fmla="*/ 872139 h 1020698"/>
                  <a:gd name="connsiteX101" fmla="*/ 428035 w 460960"/>
                  <a:gd name="connsiteY101" fmla="*/ 987772 h 1020698"/>
                  <a:gd name="connsiteX102" fmla="*/ 362183 w 460960"/>
                  <a:gd name="connsiteY102" fmla="*/ 987772 h 1020698"/>
                  <a:gd name="connsiteX103" fmla="*/ 362183 w 460960"/>
                  <a:gd name="connsiteY103" fmla="*/ 872532 h 1020698"/>
                  <a:gd name="connsiteX104" fmla="*/ 329257 w 460960"/>
                  <a:gd name="connsiteY104" fmla="*/ 872532 h 1020698"/>
                  <a:gd name="connsiteX105" fmla="*/ 329257 w 460960"/>
                  <a:gd name="connsiteY105" fmla="*/ 987772 h 1020698"/>
                  <a:gd name="connsiteX106" fmla="*/ 131703 w 460960"/>
                  <a:gd name="connsiteY106" fmla="*/ 987772 h 1020698"/>
                  <a:gd name="connsiteX107" fmla="*/ 131703 w 460960"/>
                  <a:gd name="connsiteY107" fmla="*/ 872532 h 1020698"/>
                  <a:gd name="connsiteX108" fmla="*/ 98777 w 460960"/>
                  <a:gd name="connsiteY108" fmla="*/ 872532 h 1020698"/>
                  <a:gd name="connsiteX109" fmla="*/ 98777 w 460960"/>
                  <a:gd name="connsiteY109" fmla="*/ 987772 h 1020698"/>
                  <a:gd name="connsiteX110" fmla="*/ 32926 w 460960"/>
                  <a:gd name="connsiteY110" fmla="*/ 987772 h 1020698"/>
                  <a:gd name="connsiteX111" fmla="*/ 32926 w 460960"/>
                  <a:gd name="connsiteY111" fmla="*/ 872139 h 1020698"/>
                  <a:gd name="connsiteX112" fmla="*/ 68126 w 460960"/>
                  <a:gd name="connsiteY112" fmla="*/ 824839 h 1020698"/>
                  <a:gd name="connsiteX113" fmla="*/ 170191 w 460960"/>
                  <a:gd name="connsiteY113" fmla="*/ 794220 h 1020698"/>
                  <a:gd name="connsiteX114" fmla="*/ 178262 w 460960"/>
                  <a:gd name="connsiteY114" fmla="*/ 794220 h 1020698"/>
                  <a:gd name="connsiteX115" fmla="*/ 230480 w 460960"/>
                  <a:gd name="connsiteY115" fmla="*/ 846424 h 1020698"/>
                  <a:gd name="connsiteX116" fmla="*/ 284563 w 460960"/>
                  <a:gd name="connsiteY116" fmla="*/ 792340 h 1020698"/>
                  <a:gd name="connsiteX117" fmla="*/ 392849 w 460960"/>
                  <a:gd name="connsiteY117" fmla="*/ 824839 h 1020698"/>
                  <a:gd name="connsiteX118" fmla="*/ 428035 w 460960"/>
                  <a:gd name="connsiteY118" fmla="*/ 872139 h 1020698"/>
                  <a:gd name="connsiteX119" fmla="*/ 355053 w 460960"/>
                  <a:gd name="connsiteY119" fmla="*/ 739350 h 1020698"/>
                  <a:gd name="connsiteX120" fmla="*/ 299145 w 460960"/>
                  <a:gd name="connsiteY120" fmla="*/ 757292 h 1020698"/>
                  <a:gd name="connsiteX121" fmla="*/ 296332 w 460960"/>
                  <a:gd name="connsiteY121" fmla="*/ 757292 h 1020698"/>
                  <a:gd name="connsiteX122" fmla="*/ 296332 w 460960"/>
                  <a:gd name="connsiteY122" fmla="*/ 736481 h 1020698"/>
                  <a:gd name="connsiteX123" fmla="*/ 330062 w 460960"/>
                  <a:gd name="connsiteY123" fmla="*/ 699785 h 1020698"/>
                  <a:gd name="connsiteX124" fmla="*/ 355053 w 460960"/>
                  <a:gd name="connsiteY124" fmla="*/ 739350 h 1020698"/>
                  <a:gd name="connsiteX125" fmla="*/ 428035 w 460960"/>
                  <a:gd name="connsiteY125" fmla="*/ 510349 h 1020698"/>
                  <a:gd name="connsiteX126" fmla="*/ 362183 w 460960"/>
                  <a:gd name="connsiteY126" fmla="*/ 510349 h 1020698"/>
                  <a:gd name="connsiteX127" fmla="*/ 362183 w 460960"/>
                  <a:gd name="connsiteY127" fmla="*/ 395109 h 1020698"/>
                  <a:gd name="connsiteX128" fmla="*/ 329257 w 460960"/>
                  <a:gd name="connsiteY128" fmla="*/ 395109 h 1020698"/>
                  <a:gd name="connsiteX129" fmla="*/ 329257 w 460960"/>
                  <a:gd name="connsiteY129" fmla="*/ 510349 h 1020698"/>
                  <a:gd name="connsiteX130" fmla="*/ 303149 w 460960"/>
                  <a:gd name="connsiteY130" fmla="*/ 510349 h 1020698"/>
                  <a:gd name="connsiteX131" fmla="*/ 302320 w 460960"/>
                  <a:gd name="connsiteY131" fmla="*/ 509530 h 1020698"/>
                  <a:gd name="connsiteX132" fmla="*/ 224838 w 460960"/>
                  <a:gd name="connsiteY132" fmla="*/ 477423 h 1020698"/>
                  <a:gd name="connsiteX133" fmla="*/ 146671 w 460960"/>
                  <a:gd name="connsiteY133" fmla="*/ 510349 h 1020698"/>
                  <a:gd name="connsiteX134" fmla="*/ 131703 w 460960"/>
                  <a:gd name="connsiteY134" fmla="*/ 510349 h 1020698"/>
                  <a:gd name="connsiteX135" fmla="*/ 131703 w 460960"/>
                  <a:gd name="connsiteY135" fmla="*/ 395109 h 1020698"/>
                  <a:gd name="connsiteX136" fmla="*/ 98777 w 460960"/>
                  <a:gd name="connsiteY136" fmla="*/ 395109 h 1020698"/>
                  <a:gd name="connsiteX137" fmla="*/ 98777 w 460960"/>
                  <a:gd name="connsiteY137" fmla="*/ 510349 h 1020698"/>
                  <a:gd name="connsiteX138" fmla="*/ 32926 w 460960"/>
                  <a:gd name="connsiteY138" fmla="*/ 510349 h 1020698"/>
                  <a:gd name="connsiteX139" fmla="*/ 32926 w 460960"/>
                  <a:gd name="connsiteY139" fmla="*/ 394716 h 1020698"/>
                  <a:gd name="connsiteX140" fmla="*/ 68126 w 460960"/>
                  <a:gd name="connsiteY140" fmla="*/ 347416 h 1020698"/>
                  <a:gd name="connsiteX141" fmla="*/ 176397 w 460960"/>
                  <a:gd name="connsiteY141" fmla="*/ 314933 h 1020698"/>
                  <a:gd name="connsiteX142" fmla="*/ 230480 w 460960"/>
                  <a:gd name="connsiteY142" fmla="*/ 369001 h 1020698"/>
                  <a:gd name="connsiteX143" fmla="*/ 284563 w 460960"/>
                  <a:gd name="connsiteY143" fmla="*/ 314916 h 1020698"/>
                  <a:gd name="connsiteX144" fmla="*/ 392849 w 460960"/>
                  <a:gd name="connsiteY144" fmla="*/ 347416 h 1020698"/>
                  <a:gd name="connsiteX145" fmla="*/ 428035 w 460960"/>
                  <a:gd name="connsiteY145" fmla="*/ 394716 h 1020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</a:cxnLst>
                <a:rect l="l" t="t" r="r" b="b"/>
                <a:pathLst>
                  <a:path w="460960" h="1020698">
                    <a:moveTo>
                      <a:pt x="402303" y="315873"/>
                    </a:moveTo>
                    <a:lnTo>
                      <a:pt x="296332" y="284081"/>
                    </a:lnTo>
                    <a:lnTo>
                      <a:pt x="296332" y="259074"/>
                    </a:lnTo>
                    <a:cubicBezTo>
                      <a:pt x="326146" y="238222"/>
                      <a:pt x="345720" y="203696"/>
                      <a:pt x="345720" y="164645"/>
                    </a:cubicBezTo>
                    <a:lnTo>
                      <a:pt x="345720" y="102660"/>
                    </a:lnTo>
                    <a:cubicBezTo>
                      <a:pt x="345720" y="74629"/>
                      <a:pt x="330640" y="49324"/>
                      <a:pt x="306195" y="35972"/>
                    </a:cubicBezTo>
                    <a:lnTo>
                      <a:pt x="302320" y="32106"/>
                    </a:lnTo>
                    <a:cubicBezTo>
                      <a:pt x="281614" y="11391"/>
                      <a:pt x="254104" y="0"/>
                      <a:pt x="224838" y="0"/>
                    </a:cubicBezTo>
                    <a:cubicBezTo>
                      <a:pt x="164396" y="0"/>
                      <a:pt x="115240" y="49155"/>
                      <a:pt x="115240" y="109597"/>
                    </a:cubicBezTo>
                    <a:lnTo>
                      <a:pt x="115240" y="164629"/>
                    </a:lnTo>
                    <a:cubicBezTo>
                      <a:pt x="115240" y="203696"/>
                      <a:pt x="134814" y="238222"/>
                      <a:pt x="164629" y="259058"/>
                    </a:cubicBezTo>
                    <a:lnTo>
                      <a:pt x="164629" y="284065"/>
                    </a:lnTo>
                    <a:lnTo>
                      <a:pt x="58657" y="315857"/>
                    </a:lnTo>
                    <a:cubicBezTo>
                      <a:pt x="23577" y="326395"/>
                      <a:pt x="0" y="358084"/>
                      <a:pt x="0" y="394716"/>
                    </a:cubicBezTo>
                    <a:lnTo>
                      <a:pt x="0" y="543275"/>
                    </a:lnTo>
                    <a:lnTo>
                      <a:pt x="124412" y="543275"/>
                    </a:lnTo>
                    <a:cubicBezTo>
                      <a:pt x="118552" y="556692"/>
                      <a:pt x="115240" y="571457"/>
                      <a:pt x="115240" y="587021"/>
                    </a:cubicBezTo>
                    <a:lnTo>
                      <a:pt x="115240" y="625589"/>
                    </a:lnTo>
                    <a:cubicBezTo>
                      <a:pt x="115240" y="666240"/>
                      <a:pt x="99420" y="704446"/>
                      <a:pt x="70675" y="733193"/>
                    </a:cubicBezTo>
                    <a:lnTo>
                      <a:pt x="59035" y="744832"/>
                    </a:lnTo>
                    <a:lnTo>
                      <a:pt x="70675" y="756473"/>
                    </a:lnTo>
                    <a:cubicBezTo>
                      <a:pt x="80305" y="766102"/>
                      <a:pt x="91237" y="773940"/>
                      <a:pt x="103006" y="779992"/>
                    </a:cubicBezTo>
                    <a:lnTo>
                      <a:pt x="58673" y="793296"/>
                    </a:lnTo>
                    <a:cubicBezTo>
                      <a:pt x="23577" y="803818"/>
                      <a:pt x="0" y="835507"/>
                      <a:pt x="0" y="872139"/>
                    </a:cubicBezTo>
                    <a:lnTo>
                      <a:pt x="0" y="1020698"/>
                    </a:lnTo>
                    <a:lnTo>
                      <a:pt x="460960" y="1020698"/>
                    </a:lnTo>
                    <a:lnTo>
                      <a:pt x="460960" y="872139"/>
                    </a:lnTo>
                    <a:cubicBezTo>
                      <a:pt x="460960" y="835507"/>
                      <a:pt x="437384" y="803818"/>
                      <a:pt x="402303" y="793296"/>
                    </a:cubicBezTo>
                    <a:lnTo>
                      <a:pt x="352787" y="778449"/>
                    </a:lnTo>
                    <a:cubicBezTo>
                      <a:pt x="366548" y="772140"/>
                      <a:pt x="379257" y="763499"/>
                      <a:pt x="390285" y="752468"/>
                    </a:cubicBezTo>
                    <a:lnTo>
                      <a:pt x="401927" y="740829"/>
                    </a:lnTo>
                    <a:lnTo>
                      <a:pt x="390285" y="729190"/>
                    </a:lnTo>
                    <a:cubicBezTo>
                      <a:pt x="361541" y="700444"/>
                      <a:pt x="345720" y="662238"/>
                      <a:pt x="345720" y="621587"/>
                    </a:cubicBezTo>
                    <a:lnTo>
                      <a:pt x="345720" y="580084"/>
                    </a:lnTo>
                    <a:cubicBezTo>
                      <a:pt x="345720" y="566868"/>
                      <a:pt x="342263" y="554319"/>
                      <a:pt x="336155" y="543275"/>
                    </a:cubicBezTo>
                    <a:lnTo>
                      <a:pt x="460960" y="543275"/>
                    </a:lnTo>
                    <a:lnTo>
                      <a:pt x="460960" y="394716"/>
                    </a:lnTo>
                    <a:cubicBezTo>
                      <a:pt x="460960" y="358084"/>
                      <a:pt x="437384" y="326395"/>
                      <a:pt x="402303" y="315873"/>
                    </a:cubicBezTo>
                    <a:close/>
                    <a:moveTo>
                      <a:pt x="224838" y="32926"/>
                    </a:moveTo>
                    <a:cubicBezTo>
                      <a:pt x="245311" y="32926"/>
                      <a:pt x="264571" y="40892"/>
                      <a:pt x="279050" y="55377"/>
                    </a:cubicBezTo>
                    <a:lnTo>
                      <a:pt x="286590" y="62917"/>
                    </a:lnTo>
                    <a:lnTo>
                      <a:pt x="288977" y="64123"/>
                    </a:lnTo>
                    <a:cubicBezTo>
                      <a:pt x="302472" y="70876"/>
                      <a:pt x="310922" y="83962"/>
                      <a:pt x="312247" y="98777"/>
                    </a:cubicBezTo>
                    <a:lnTo>
                      <a:pt x="237298" y="98777"/>
                    </a:lnTo>
                    <a:cubicBezTo>
                      <a:pt x="226838" y="98777"/>
                      <a:pt x="216581" y="94533"/>
                      <a:pt x="209194" y="87138"/>
                    </a:cubicBezTo>
                    <a:lnTo>
                      <a:pt x="197554" y="75498"/>
                    </a:lnTo>
                    <a:lnTo>
                      <a:pt x="185915" y="87138"/>
                    </a:lnTo>
                    <a:cubicBezTo>
                      <a:pt x="178527" y="94533"/>
                      <a:pt x="168270" y="98777"/>
                      <a:pt x="157812" y="98777"/>
                    </a:cubicBezTo>
                    <a:lnTo>
                      <a:pt x="149251" y="98777"/>
                    </a:lnTo>
                    <a:cubicBezTo>
                      <a:pt x="154573" y="61655"/>
                      <a:pt x="186260" y="32926"/>
                      <a:pt x="224838" y="32926"/>
                    </a:cubicBezTo>
                    <a:close/>
                    <a:moveTo>
                      <a:pt x="148166" y="164629"/>
                    </a:moveTo>
                    <a:lnTo>
                      <a:pt x="148166" y="131703"/>
                    </a:lnTo>
                    <a:lnTo>
                      <a:pt x="157812" y="131703"/>
                    </a:lnTo>
                    <a:cubicBezTo>
                      <a:pt x="172153" y="131703"/>
                      <a:pt x="185850" y="127587"/>
                      <a:pt x="197554" y="119902"/>
                    </a:cubicBezTo>
                    <a:cubicBezTo>
                      <a:pt x="209260" y="127587"/>
                      <a:pt x="222957" y="131703"/>
                      <a:pt x="237298" y="131703"/>
                    </a:cubicBezTo>
                    <a:lnTo>
                      <a:pt x="312795" y="131703"/>
                    </a:lnTo>
                    <a:lnTo>
                      <a:pt x="312795" y="164629"/>
                    </a:lnTo>
                    <a:cubicBezTo>
                      <a:pt x="312795" y="210015"/>
                      <a:pt x="275866" y="246943"/>
                      <a:pt x="230480" y="246943"/>
                    </a:cubicBezTo>
                    <a:cubicBezTo>
                      <a:pt x="185095" y="246943"/>
                      <a:pt x="148166" y="210015"/>
                      <a:pt x="148166" y="164629"/>
                    </a:cubicBezTo>
                    <a:close/>
                    <a:moveTo>
                      <a:pt x="230480" y="279869"/>
                    </a:moveTo>
                    <a:cubicBezTo>
                      <a:pt x="241920" y="279869"/>
                      <a:pt x="252973" y="278140"/>
                      <a:pt x="263406" y="275014"/>
                    </a:cubicBezTo>
                    <a:lnTo>
                      <a:pt x="263406" y="289516"/>
                    </a:lnTo>
                    <a:lnTo>
                      <a:pt x="230480" y="322442"/>
                    </a:lnTo>
                    <a:lnTo>
                      <a:pt x="197554" y="289516"/>
                    </a:lnTo>
                    <a:lnTo>
                      <a:pt x="197554" y="275014"/>
                    </a:lnTo>
                    <a:cubicBezTo>
                      <a:pt x="207988" y="278140"/>
                      <a:pt x="219041" y="279869"/>
                      <a:pt x="230480" y="279869"/>
                    </a:cubicBezTo>
                    <a:close/>
                    <a:moveTo>
                      <a:pt x="263406" y="766939"/>
                    </a:moveTo>
                    <a:lnTo>
                      <a:pt x="230480" y="799865"/>
                    </a:lnTo>
                    <a:lnTo>
                      <a:pt x="197554" y="766939"/>
                    </a:lnTo>
                    <a:lnTo>
                      <a:pt x="197554" y="752438"/>
                    </a:lnTo>
                    <a:cubicBezTo>
                      <a:pt x="207988" y="755564"/>
                      <a:pt x="219041" y="757292"/>
                      <a:pt x="230480" y="757292"/>
                    </a:cubicBezTo>
                    <a:cubicBezTo>
                      <a:pt x="241920" y="757292"/>
                      <a:pt x="252973" y="755564"/>
                      <a:pt x="263406" y="752438"/>
                    </a:cubicBezTo>
                    <a:close/>
                    <a:moveTo>
                      <a:pt x="230480" y="724366"/>
                    </a:moveTo>
                    <a:cubicBezTo>
                      <a:pt x="185095" y="724366"/>
                      <a:pt x="148166" y="687438"/>
                      <a:pt x="148166" y="642052"/>
                    </a:cubicBezTo>
                    <a:lnTo>
                      <a:pt x="148166" y="625589"/>
                    </a:lnTo>
                    <a:lnTo>
                      <a:pt x="190738" y="625589"/>
                    </a:lnTo>
                    <a:cubicBezTo>
                      <a:pt x="205079" y="625589"/>
                      <a:pt x="218777" y="621473"/>
                      <a:pt x="230480" y="613789"/>
                    </a:cubicBezTo>
                    <a:cubicBezTo>
                      <a:pt x="242185" y="621473"/>
                      <a:pt x="255882" y="625589"/>
                      <a:pt x="270224" y="625589"/>
                    </a:cubicBezTo>
                    <a:lnTo>
                      <a:pt x="312795" y="625589"/>
                    </a:lnTo>
                    <a:lnTo>
                      <a:pt x="312795" y="642052"/>
                    </a:lnTo>
                    <a:cubicBezTo>
                      <a:pt x="312795" y="687438"/>
                      <a:pt x="275866" y="724366"/>
                      <a:pt x="230480" y="724366"/>
                    </a:cubicBezTo>
                    <a:close/>
                    <a:moveTo>
                      <a:pt x="312795" y="592663"/>
                    </a:moveTo>
                    <a:lnTo>
                      <a:pt x="270224" y="592663"/>
                    </a:lnTo>
                    <a:cubicBezTo>
                      <a:pt x="259764" y="592663"/>
                      <a:pt x="249507" y="588420"/>
                      <a:pt x="242119" y="581024"/>
                    </a:cubicBezTo>
                    <a:lnTo>
                      <a:pt x="230480" y="569385"/>
                    </a:lnTo>
                    <a:lnTo>
                      <a:pt x="218841" y="581024"/>
                    </a:lnTo>
                    <a:cubicBezTo>
                      <a:pt x="211453" y="588420"/>
                      <a:pt x="201196" y="592663"/>
                      <a:pt x="190738" y="592663"/>
                    </a:cubicBezTo>
                    <a:lnTo>
                      <a:pt x="148166" y="592663"/>
                    </a:lnTo>
                    <a:lnTo>
                      <a:pt x="148166" y="587021"/>
                    </a:lnTo>
                    <a:cubicBezTo>
                      <a:pt x="148166" y="544738"/>
                      <a:pt x="182555" y="510349"/>
                      <a:pt x="224838" y="510349"/>
                    </a:cubicBezTo>
                    <a:cubicBezTo>
                      <a:pt x="245311" y="510349"/>
                      <a:pt x="264571" y="518315"/>
                      <a:pt x="279050" y="532800"/>
                    </a:cubicBezTo>
                    <a:lnTo>
                      <a:pt x="286590" y="540340"/>
                    </a:lnTo>
                    <a:lnTo>
                      <a:pt x="288977" y="541546"/>
                    </a:lnTo>
                    <a:cubicBezTo>
                      <a:pt x="303656" y="548887"/>
                      <a:pt x="312795" y="563652"/>
                      <a:pt x="312795" y="580084"/>
                    </a:cubicBezTo>
                    <a:close/>
                    <a:moveTo>
                      <a:pt x="131936" y="701481"/>
                    </a:moveTo>
                    <a:cubicBezTo>
                      <a:pt x="140296" y="715316"/>
                      <a:pt x="151429" y="727260"/>
                      <a:pt x="164629" y="736497"/>
                    </a:cubicBezTo>
                    <a:lnTo>
                      <a:pt x="164629" y="761295"/>
                    </a:lnTo>
                    <a:lnTo>
                      <a:pt x="161815" y="761295"/>
                    </a:lnTo>
                    <a:cubicBezTo>
                      <a:pt x="141462" y="761295"/>
                      <a:pt x="122089" y="755002"/>
                      <a:pt x="105907" y="743346"/>
                    </a:cubicBezTo>
                    <a:cubicBezTo>
                      <a:pt x="116526" y="730507"/>
                      <a:pt x="125200" y="716417"/>
                      <a:pt x="131936" y="701481"/>
                    </a:cubicBezTo>
                    <a:close/>
                    <a:moveTo>
                      <a:pt x="428035" y="872139"/>
                    </a:moveTo>
                    <a:lnTo>
                      <a:pt x="428035" y="987772"/>
                    </a:lnTo>
                    <a:lnTo>
                      <a:pt x="362183" y="987772"/>
                    </a:lnTo>
                    <a:lnTo>
                      <a:pt x="362183" y="872532"/>
                    </a:lnTo>
                    <a:lnTo>
                      <a:pt x="329257" y="872532"/>
                    </a:lnTo>
                    <a:lnTo>
                      <a:pt x="329257" y="987772"/>
                    </a:lnTo>
                    <a:lnTo>
                      <a:pt x="131703" y="987772"/>
                    </a:lnTo>
                    <a:lnTo>
                      <a:pt x="131703" y="872532"/>
                    </a:lnTo>
                    <a:lnTo>
                      <a:pt x="98777" y="872532"/>
                    </a:lnTo>
                    <a:lnTo>
                      <a:pt x="98777" y="987772"/>
                    </a:lnTo>
                    <a:lnTo>
                      <a:pt x="32926" y="987772"/>
                    </a:lnTo>
                    <a:lnTo>
                      <a:pt x="32926" y="872139"/>
                    </a:lnTo>
                    <a:cubicBezTo>
                      <a:pt x="32926" y="850161"/>
                      <a:pt x="47065" y="831142"/>
                      <a:pt x="68126" y="824839"/>
                    </a:cubicBezTo>
                    <a:lnTo>
                      <a:pt x="170191" y="794220"/>
                    </a:lnTo>
                    <a:lnTo>
                      <a:pt x="178262" y="794220"/>
                    </a:lnTo>
                    <a:lnTo>
                      <a:pt x="230480" y="846424"/>
                    </a:lnTo>
                    <a:lnTo>
                      <a:pt x="284563" y="792340"/>
                    </a:lnTo>
                    <a:lnTo>
                      <a:pt x="392849" y="824839"/>
                    </a:lnTo>
                    <a:cubicBezTo>
                      <a:pt x="413895" y="831142"/>
                      <a:pt x="428035" y="850161"/>
                      <a:pt x="428035" y="872139"/>
                    </a:cubicBezTo>
                    <a:close/>
                    <a:moveTo>
                      <a:pt x="355053" y="739350"/>
                    </a:moveTo>
                    <a:cubicBezTo>
                      <a:pt x="338872" y="751005"/>
                      <a:pt x="319499" y="757292"/>
                      <a:pt x="299145" y="757292"/>
                    </a:cubicBezTo>
                    <a:lnTo>
                      <a:pt x="296332" y="757292"/>
                    </a:lnTo>
                    <a:lnTo>
                      <a:pt x="296332" y="736481"/>
                    </a:lnTo>
                    <a:cubicBezTo>
                      <a:pt x="310078" y="726867"/>
                      <a:pt x="321588" y="714326"/>
                      <a:pt x="330062" y="699785"/>
                    </a:cubicBezTo>
                    <a:cubicBezTo>
                      <a:pt x="336637" y="713875"/>
                      <a:pt x="344982" y="727163"/>
                      <a:pt x="355053" y="739350"/>
                    </a:cubicBezTo>
                    <a:close/>
                    <a:moveTo>
                      <a:pt x="428035" y="510349"/>
                    </a:moveTo>
                    <a:lnTo>
                      <a:pt x="362183" y="510349"/>
                    </a:lnTo>
                    <a:lnTo>
                      <a:pt x="362183" y="395109"/>
                    </a:lnTo>
                    <a:lnTo>
                      <a:pt x="329257" y="395109"/>
                    </a:lnTo>
                    <a:lnTo>
                      <a:pt x="329257" y="510349"/>
                    </a:lnTo>
                    <a:lnTo>
                      <a:pt x="303149" y="510349"/>
                    </a:lnTo>
                    <a:lnTo>
                      <a:pt x="302320" y="509530"/>
                    </a:lnTo>
                    <a:cubicBezTo>
                      <a:pt x="281614" y="488814"/>
                      <a:pt x="254104" y="477423"/>
                      <a:pt x="224838" y="477423"/>
                    </a:cubicBezTo>
                    <a:cubicBezTo>
                      <a:pt x="194226" y="477423"/>
                      <a:pt x="166558" y="490069"/>
                      <a:pt x="146671" y="510349"/>
                    </a:cubicBezTo>
                    <a:lnTo>
                      <a:pt x="131703" y="510349"/>
                    </a:lnTo>
                    <a:lnTo>
                      <a:pt x="131703" y="395109"/>
                    </a:lnTo>
                    <a:lnTo>
                      <a:pt x="98777" y="395109"/>
                    </a:lnTo>
                    <a:lnTo>
                      <a:pt x="98777" y="510349"/>
                    </a:lnTo>
                    <a:lnTo>
                      <a:pt x="32926" y="510349"/>
                    </a:lnTo>
                    <a:lnTo>
                      <a:pt x="32926" y="394716"/>
                    </a:lnTo>
                    <a:cubicBezTo>
                      <a:pt x="32926" y="372738"/>
                      <a:pt x="47065" y="353719"/>
                      <a:pt x="68126" y="347416"/>
                    </a:cubicBezTo>
                    <a:lnTo>
                      <a:pt x="176397" y="314933"/>
                    </a:lnTo>
                    <a:lnTo>
                      <a:pt x="230480" y="369001"/>
                    </a:lnTo>
                    <a:lnTo>
                      <a:pt x="284563" y="314916"/>
                    </a:lnTo>
                    <a:lnTo>
                      <a:pt x="392849" y="347416"/>
                    </a:lnTo>
                    <a:cubicBezTo>
                      <a:pt x="413895" y="353719"/>
                      <a:pt x="428035" y="372738"/>
                      <a:pt x="428035" y="394716"/>
                    </a:cubicBez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D245A4C1-6799-7E1F-45B3-A4E869701FA2}"/>
                  </a:ext>
                </a:extLst>
              </p:cNvPr>
              <p:cNvSpPr/>
              <p:nvPr/>
            </p:nvSpPr>
            <p:spPr>
              <a:xfrm>
                <a:off x="4053553" y="3618823"/>
                <a:ext cx="493886" cy="1020694"/>
              </a:xfrm>
              <a:custGeom>
                <a:avLst/>
                <a:gdLst>
                  <a:gd name="connsiteX0" fmla="*/ 444498 w 493886"/>
                  <a:gd name="connsiteY0" fmla="*/ 279865 h 1020694"/>
                  <a:gd name="connsiteX1" fmla="*/ 470840 w 493886"/>
                  <a:gd name="connsiteY1" fmla="*/ 285428 h 1020694"/>
                  <a:gd name="connsiteX2" fmla="*/ 493886 w 493886"/>
                  <a:gd name="connsiteY2" fmla="*/ 295509 h 1020694"/>
                  <a:gd name="connsiteX3" fmla="*/ 493886 w 493886"/>
                  <a:gd name="connsiteY3" fmla="*/ 148162 h 1020694"/>
                  <a:gd name="connsiteX4" fmla="*/ 460960 w 493886"/>
                  <a:gd name="connsiteY4" fmla="*/ 115237 h 1020694"/>
                  <a:gd name="connsiteX5" fmla="*/ 344337 w 493886"/>
                  <a:gd name="connsiteY5" fmla="*/ 115237 h 1020694"/>
                  <a:gd name="connsiteX6" fmla="*/ 345687 w 493886"/>
                  <a:gd name="connsiteY6" fmla="*/ 96073 h 1020694"/>
                  <a:gd name="connsiteX7" fmla="*/ 245015 w 493886"/>
                  <a:gd name="connsiteY7" fmla="*/ 13 h 1020694"/>
                  <a:gd name="connsiteX8" fmla="*/ 148166 w 493886"/>
                  <a:gd name="connsiteY8" fmla="*/ 98774 h 1020694"/>
                  <a:gd name="connsiteX9" fmla="*/ 149549 w 493886"/>
                  <a:gd name="connsiteY9" fmla="*/ 115237 h 1020694"/>
                  <a:gd name="connsiteX10" fmla="*/ 32926 w 493886"/>
                  <a:gd name="connsiteY10" fmla="*/ 115237 h 1020694"/>
                  <a:gd name="connsiteX11" fmla="*/ 0 w 493886"/>
                  <a:gd name="connsiteY11" fmla="*/ 148162 h 1020694"/>
                  <a:gd name="connsiteX12" fmla="*/ 0 w 493886"/>
                  <a:gd name="connsiteY12" fmla="*/ 279046 h 1020694"/>
                  <a:gd name="connsiteX13" fmla="*/ 23046 w 493886"/>
                  <a:gd name="connsiteY13" fmla="*/ 268965 h 1020694"/>
                  <a:gd name="connsiteX14" fmla="*/ 51165 w 493886"/>
                  <a:gd name="connsiteY14" fmla="*/ 263419 h 1020694"/>
                  <a:gd name="connsiteX15" fmla="*/ 115207 w 493886"/>
                  <a:gd name="connsiteY15" fmla="*/ 330557 h 1020694"/>
                  <a:gd name="connsiteX16" fmla="*/ 49389 w 493886"/>
                  <a:gd name="connsiteY16" fmla="*/ 395106 h 1020694"/>
                  <a:gd name="connsiteX17" fmla="*/ 23046 w 493886"/>
                  <a:gd name="connsiteY17" fmla="*/ 389543 h 1020694"/>
                  <a:gd name="connsiteX18" fmla="*/ 0 w 493886"/>
                  <a:gd name="connsiteY18" fmla="*/ 379462 h 1020694"/>
                  <a:gd name="connsiteX19" fmla="*/ 0 w 493886"/>
                  <a:gd name="connsiteY19" fmla="*/ 543271 h 1020694"/>
                  <a:gd name="connsiteX20" fmla="*/ 32926 w 493886"/>
                  <a:gd name="connsiteY20" fmla="*/ 576197 h 1020694"/>
                  <a:gd name="connsiteX21" fmla="*/ 49389 w 493886"/>
                  <a:gd name="connsiteY21" fmla="*/ 576197 h 1020694"/>
                  <a:gd name="connsiteX22" fmla="*/ 49389 w 493886"/>
                  <a:gd name="connsiteY22" fmla="*/ 735560 h 1020694"/>
                  <a:gd name="connsiteX23" fmla="*/ 67973 w 493886"/>
                  <a:gd name="connsiteY23" fmla="*/ 787667 h 1020694"/>
                  <a:gd name="connsiteX24" fmla="*/ 104099 w 493886"/>
                  <a:gd name="connsiteY24" fmla="*/ 831831 h 1020694"/>
                  <a:gd name="connsiteX25" fmla="*/ 115240 w 493886"/>
                  <a:gd name="connsiteY25" fmla="*/ 863091 h 1020694"/>
                  <a:gd name="connsiteX26" fmla="*/ 115240 w 493886"/>
                  <a:gd name="connsiteY26" fmla="*/ 921917 h 1020694"/>
                  <a:gd name="connsiteX27" fmla="*/ 82314 w 493886"/>
                  <a:gd name="connsiteY27" fmla="*/ 921917 h 1020694"/>
                  <a:gd name="connsiteX28" fmla="*/ 82314 w 493886"/>
                  <a:gd name="connsiteY28" fmla="*/ 1020695 h 1020694"/>
                  <a:gd name="connsiteX29" fmla="*/ 411572 w 493886"/>
                  <a:gd name="connsiteY29" fmla="*/ 1020695 h 1020694"/>
                  <a:gd name="connsiteX30" fmla="*/ 411572 w 493886"/>
                  <a:gd name="connsiteY30" fmla="*/ 921917 h 1020694"/>
                  <a:gd name="connsiteX31" fmla="*/ 378646 w 493886"/>
                  <a:gd name="connsiteY31" fmla="*/ 921917 h 1020694"/>
                  <a:gd name="connsiteX32" fmla="*/ 378646 w 493886"/>
                  <a:gd name="connsiteY32" fmla="*/ 863310 h 1020694"/>
                  <a:gd name="connsiteX33" fmla="*/ 388526 w 493886"/>
                  <a:gd name="connsiteY33" fmla="*/ 833678 h 1020694"/>
                  <a:gd name="connsiteX34" fmla="*/ 411572 w 493886"/>
                  <a:gd name="connsiteY34" fmla="*/ 802940 h 1020694"/>
                  <a:gd name="connsiteX35" fmla="*/ 428035 w 493886"/>
                  <a:gd name="connsiteY35" fmla="*/ 753552 h 1020694"/>
                  <a:gd name="connsiteX36" fmla="*/ 428035 w 493886"/>
                  <a:gd name="connsiteY36" fmla="*/ 576197 h 1020694"/>
                  <a:gd name="connsiteX37" fmla="*/ 460960 w 493886"/>
                  <a:gd name="connsiteY37" fmla="*/ 576197 h 1020694"/>
                  <a:gd name="connsiteX38" fmla="*/ 493886 w 493886"/>
                  <a:gd name="connsiteY38" fmla="*/ 543271 h 1020694"/>
                  <a:gd name="connsiteX39" fmla="*/ 493886 w 493886"/>
                  <a:gd name="connsiteY39" fmla="*/ 395925 h 1020694"/>
                  <a:gd name="connsiteX40" fmla="*/ 470840 w 493886"/>
                  <a:gd name="connsiteY40" fmla="*/ 406006 h 1020694"/>
                  <a:gd name="connsiteX41" fmla="*/ 442722 w 493886"/>
                  <a:gd name="connsiteY41" fmla="*/ 411552 h 1020694"/>
                  <a:gd name="connsiteX42" fmla="*/ 378679 w 493886"/>
                  <a:gd name="connsiteY42" fmla="*/ 344414 h 1020694"/>
                  <a:gd name="connsiteX43" fmla="*/ 444498 w 493886"/>
                  <a:gd name="connsiteY43" fmla="*/ 279865 h 1020694"/>
                  <a:gd name="connsiteX44" fmla="*/ 378646 w 493886"/>
                  <a:gd name="connsiteY44" fmla="*/ 987769 h 1020694"/>
                  <a:gd name="connsiteX45" fmla="*/ 115240 w 493886"/>
                  <a:gd name="connsiteY45" fmla="*/ 987769 h 1020694"/>
                  <a:gd name="connsiteX46" fmla="*/ 115240 w 493886"/>
                  <a:gd name="connsiteY46" fmla="*/ 954843 h 1020694"/>
                  <a:gd name="connsiteX47" fmla="*/ 378646 w 493886"/>
                  <a:gd name="connsiteY47" fmla="*/ 954843 h 1020694"/>
                  <a:gd name="connsiteX48" fmla="*/ 385229 w 493886"/>
                  <a:gd name="connsiteY48" fmla="*/ 783205 h 1020694"/>
                  <a:gd name="connsiteX49" fmla="*/ 362183 w 493886"/>
                  <a:gd name="connsiteY49" fmla="*/ 813935 h 1020694"/>
                  <a:gd name="connsiteX50" fmla="*/ 345720 w 493886"/>
                  <a:gd name="connsiteY50" fmla="*/ 863324 h 1020694"/>
                  <a:gd name="connsiteX51" fmla="*/ 345720 w 493886"/>
                  <a:gd name="connsiteY51" fmla="*/ 921917 h 1020694"/>
                  <a:gd name="connsiteX52" fmla="*/ 148166 w 493886"/>
                  <a:gd name="connsiteY52" fmla="*/ 921917 h 1020694"/>
                  <a:gd name="connsiteX53" fmla="*/ 148166 w 493886"/>
                  <a:gd name="connsiteY53" fmla="*/ 863091 h 1020694"/>
                  <a:gd name="connsiteX54" fmla="*/ 129581 w 493886"/>
                  <a:gd name="connsiteY54" fmla="*/ 810995 h 1020694"/>
                  <a:gd name="connsiteX55" fmla="*/ 93456 w 493886"/>
                  <a:gd name="connsiteY55" fmla="*/ 766823 h 1020694"/>
                  <a:gd name="connsiteX56" fmla="*/ 82314 w 493886"/>
                  <a:gd name="connsiteY56" fmla="*/ 735560 h 1020694"/>
                  <a:gd name="connsiteX57" fmla="*/ 82314 w 493886"/>
                  <a:gd name="connsiteY57" fmla="*/ 560788 h 1020694"/>
                  <a:gd name="connsiteX58" fmla="*/ 117185 w 493886"/>
                  <a:gd name="connsiteY58" fmla="*/ 574565 h 1020694"/>
                  <a:gd name="connsiteX59" fmla="*/ 131703 w 493886"/>
                  <a:gd name="connsiteY59" fmla="*/ 609123 h 1020694"/>
                  <a:gd name="connsiteX60" fmla="*/ 131703 w 493886"/>
                  <a:gd name="connsiteY60" fmla="*/ 691437 h 1020694"/>
                  <a:gd name="connsiteX61" fmla="*/ 164629 w 493886"/>
                  <a:gd name="connsiteY61" fmla="*/ 691437 h 1020694"/>
                  <a:gd name="connsiteX62" fmla="*/ 164629 w 493886"/>
                  <a:gd name="connsiteY62" fmla="*/ 409809 h 1020694"/>
                  <a:gd name="connsiteX63" fmla="*/ 178215 w 493886"/>
                  <a:gd name="connsiteY63" fmla="*/ 391809 h 1020694"/>
                  <a:gd name="connsiteX64" fmla="*/ 191743 w 493886"/>
                  <a:gd name="connsiteY64" fmla="*/ 395484 h 1020694"/>
                  <a:gd name="connsiteX65" fmla="*/ 197554 w 493886"/>
                  <a:gd name="connsiteY65" fmla="*/ 408047 h 1020694"/>
                  <a:gd name="connsiteX66" fmla="*/ 197554 w 493886"/>
                  <a:gd name="connsiteY66" fmla="*/ 642049 h 1020694"/>
                  <a:gd name="connsiteX67" fmla="*/ 230480 w 493886"/>
                  <a:gd name="connsiteY67" fmla="*/ 642049 h 1020694"/>
                  <a:gd name="connsiteX68" fmla="*/ 230480 w 493886"/>
                  <a:gd name="connsiteY68" fmla="*/ 408047 h 1020694"/>
                  <a:gd name="connsiteX69" fmla="*/ 236292 w 493886"/>
                  <a:gd name="connsiteY69" fmla="*/ 395484 h 1020694"/>
                  <a:gd name="connsiteX70" fmla="*/ 249836 w 493886"/>
                  <a:gd name="connsiteY70" fmla="*/ 391809 h 1020694"/>
                  <a:gd name="connsiteX71" fmla="*/ 263406 w 493886"/>
                  <a:gd name="connsiteY71" fmla="*/ 409809 h 1020694"/>
                  <a:gd name="connsiteX72" fmla="*/ 263406 w 493886"/>
                  <a:gd name="connsiteY72" fmla="*/ 642049 h 1020694"/>
                  <a:gd name="connsiteX73" fmla="*/ 296332 w 493886"/>
                  <a:gd name="connsiteY73" fmla="*/ 642049 h 1020694"/>
                  <a:gd name="connsiteX74" fmla="*/ 296332 w 493886"/>
                  <a:gd name="connsiteY74" fmla="*/ 409809 h 1020694"/>
                  <a:gd name="connsiteX75" fmla="*/ 302143 w 493886"/>
                  <a:gd name="connsiteY75" fmla="*/ 397244 h 1020694"/>
                  <a:gd name="connsiteX76" fmla="*/ 315671 w 493886"/>
                  <a:gd name="connsiteY76" fmla="*/ 393579 h 1020694"/>
                  <a:gd name="connsiteX77" fmla="*/ 329257 w 493886"/>
                  <a:gd name="connsiteY77" fmla="*/ 411568 h 1020694"/>
                  <a:gd name="connsiteX78" fmla="*/ 329257 w 493886"/>
                  <a:gd name="connsiteY78" fmla="*/ 642049 h 1020694"/>
                  <a:gd name="connsiteX79" fmla="*/ 362183 w 493886"/>
                  <a:gd name="connsiteY79" fmla="*/ 642049 h 1020694"/>
                  <a:gd name="connsiteX80" fmla="*/ 362183 w 493886"/>
                  <a:gd name="connsiteY80" fmla="*/ 510298 h 1020694"/>
                  <a:gd name="connsiteX81" fmla="*/ 369538 w 493886"/>
                  <a:gd name="connsiteY81" fmla="*/ 495531 h 1020694"/>
                  <a:gd name="connsiteX82" fmla="*/ 382963 w 493886"/>
                  <a:gd name="connsiteY82" fmla="*/ 492613 h 1020694"/>
                  <a:gd name="connsiteX83" fmla="*/ 395109 w 493886"/>
                  <a:gd name="connsiteY83" fmla="*/ 510346 h 1020694"/>
                  <a:gd name="connsiteX84" fmla="*/ 395109 w 493886"/>
                  <a:gd name="connsiteY84" fmla="*/ 753552 h 1020694"/>
                  <a:gd name="connsiteX85" fmla="*/ 385229 w 493886"/>
                  <a:gd name="connsiteY85" fmla="*/ 783205 h 1020694"/>
                  <a:gd name="connsiteX86" fmla="*/ 441798 w 493886"/>
                  <a:gd name="connsiteY86" fmla="*/ 444461 h 1020694"/>
                  <a:gd name="connsiteX87" fmla="*/ 460960 w 493886"/>
                  <a:gd name="connsiteY87" fmla="*/ 443111 h 1020694"/>
                  <a:gd name="connsiteX88" fmla="*/ 460960 w 493886"/>
                  <a:gd name="connsiteY88" fmla="*/ 543271 h 1020694"/>
                  <a:gd name="connsiteX89" fmla="*/ 428035 w 493886"/>
                  <a:gd name="connsiteY89" fmla="*/ 543271 h 1020694"/>
                  <a:gd name="connsiteX90" fmla="*/ 428035 w 493886"/>
                  <a:gd name="connsiteY90" fmla="*/ 510346 h 1020694"/>
                  <a:gd name="connsiteX91" fmla="*/ 391090 w 493886"/>
                  <a:gd name="connsiteY91" fmla="*/ 460692 h 1020694"/>
                  <a:gd name="connsiteX92" fmla="*/ 362200 w 493886"/>
                  <a:gd name="connsiteY92" fmla="*/ 462290 h 1020694"/>
                  <a:gd name="connsiteX93" fmla="*/ 362200 w 493886"/>
                  <a:gd name="connsiteY93" fmla="*/ 411568 h 1020694"/>
                  <a:gd name="connsiteX94" fmla="*/ 359273 w 493886"/>
                  <a:gd name="connsiteY94" fmla="*/ 394431 h 1020694"/>
                  <a:gd name="connsiteX95" fmla="*/ 441798 w 493886"/>
                  <a:gd name="connsiteY95" fmla="*/ 444461 h 1020694"/>
                  <a:gd name="connsiteX96" fmla="*/ 345737 w 493886"/>
                  <a:gd name="connsiteY96" fmla="*/ 343789 h 1020694"/>
                  <a:gd name="connsiteX97" fmla="*/ 353260 w 493886"/>
                  <a:gd name="connsiteY97" fmla="*/ 382614 h 1020694"/>
                  <a:gd name="connsiteX98" fmla="*/ 320962 w 493886"/>
                  <a:gd name="connsiteY98" fmla="*/ 361095 h 1020694"/>
                  <a:gd name="connsiteX99" fmla="*/ 280809 w 493886"/>
                  <a:gd name="connsiteY99" fmla="*/ 372171 h 1020694"/>
                  <a:gd name="connsiteX100" fmla="*/ 280593 w 493886"/>
                  <a:gd name="connsiteY100" fmla="*/ 372356 h 1020694"/>
                  <a:gd name="connsiteX101" fmla="*/ 255111 w 493886"/>
                  <a:gd name="connsiteY101" fmla="*/ 359334 h 1020694"/>
                  <a:gd name="connsiteX102" fmla="*/ 214958 w 493886"/>
                  <a:gd name="connsiteY102" fmla="*/ 370411 h 1020694"/>
                  <a:gd name="connsiteX103" fmla="*/ 214001 w 493886"/>
                  <a:gd name="connsiteY103" fmla="*/ 371230 h 1020694"/>
                  <a:gd name="connsiteX104" fmla="*/ 213044 w 493886"/>
                  <a:gd name="connsiteY104" fmla="*/ 370411 h 1020694"/>
                  <a:gd name="connsiteX105" fmla="*/ 172908 w 493886"/>
                  <a:gd name="connsiteY105" fmla="*/ 359317 h 1020694"/>
                  <a:gd name="connsiteX106" fmla="*/ 131703 w 493886"/>
                  <a:gd name="connsiteY106" fmla="*/ 409809 h 1020694"/>
                  <a:gd name="connsiteX107" fmla="*/ 131703 w 493886"/>
                  <a:gd name="connsiteY107" fmla="*/ 544245 h 1020694"/>
                  <a:gd name="connsiteX108" fmla="*/ 81623 w 493886"/>
                  <a:gd name="connsiteY108" fmla="*/ 527862 h 1020694"/>
                  <a:gd name="connsiteX109" fmla="*/ 54558 w 493886"/>
                  <a:gd name="connsiteY109" fmla="*/ 543271 h 1020694"/>
                  <a:gd name="connsiteX110" fmla="*/ 32926 w 493886"/>
                  <a:gd name="connsiteY110" fmla="*/ 543271 h 1020694"/>
                  <a:gd name="connsiteX111" fmla="*/ 32926 w 493886"/>
                  <a:gd name="connsiteY111" fmla="*/ 426648 h 1020694"/>
                  <a:gd name="connsiteX112" fmla="*/ 49389 w 493886"/>
                  <a:gd name="connsiteY112" fmla="*/ 428031 h 1020694"/>
                  <a:gd name="connsiteX113" fmla="*/ 148149 w 493886"/>
                  <a:gd name="connsiteY113" fmla="*/ 331184 h 1020694"/>
                  <a:gd name="connsiteX114" fmla="*/ 52091 w 493886"/>
                  <a:gd name="connsiteY114" fmla="*/ 230510 h 1020694"/>
                  <a:gd name="connsiteX115" fmla="*/ 32926 w 493886"/>
                  <a:gd name="connsiteY115" fmla="*/ 231860 h 1020694"/>
                  <a:gd name="connsiteX116" fmla="*/ 32926 w 493886"/>
                  <a:gd name="connsiteY116" fmla="*/ 148162 h 1020694"/>
                  <a:gd name="connsiteX117" fmla="*/ 196735 w 493886"/>
                  <a:gd name="connsiteY117" fmla="*/ 148162 h 1020694"/>
                  <a:gd name="connsiteX118" fmla="*/ 186654 w 493886"/>
                  <a:gd name="connsiteY118" fmla="*/ 125116 h 1020694"/>
                  <a:gd name="connsiteX119" fmla="*/ 181092 w 493886"/>
                  <a:gd name="connsiteY119" fmla="*/ 98774 h 1020694"/>
                  <a:gd name="connsiteX120" fmla="*/ 245640 w 493886"/>
                  <a:gd name="connsiteY120" fmla="*/ 32938 h 1020694"/>
                  <a:gd name="connsiteX121" fmla="*/ 312778 w 493886"/>
                  <a:gd name="connsiteY121" fmla="*/ 96981 h 1020694"/>
                  <a:gd name="connsiteX122" fmla="*/ 307232 w 493886"/>
                  <a:gd name="connsiteY122" fmla="*/ 125100 h 1020694"/>
                  <a:gd name="connsiteX123" fmla="*/ 297151 w 493886"/>
                  <a:gd name="connsiteY123" fmla="*/ 148162 h 1020694"/>
                  <a:gd name="connsiteX124" fmla="*/ 460960 w 493886"/>
                  <a:gd name="connsiteY124" fmla="*/ 148162 h 1020694"/>
                  <a:gd name="connsiteX125" fmla="*/ 460960 w 493886"/>
                  <a:gd name="connsiteY125" fmla="*/ 248323 h 1020694"/>
                  <a:gd name="connsiteX126" fmla="*/ 444498 w 493886"/>
                  <a:gd name="connsiteY126" fmla="*/ 246940 h 1020694"/>
                  <a:gd name="connsiteX127" fmla="*/ 345737 w 493886"/>
                  <a:gd name="connsiteY127" fmla="*/ 343789 h 1020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493886" h="1020694">
                    <a:moveTo>
                      <a:pt x="444498" y="279865"/>
                    </a:moveTo>
                    <a:cubicBezTo>
                      <a:pt x="453517" y="279865"/>
                      <a:pt x="462376" y="281738"/>
                      <a:pt x="470840" y="285428"/>
                    </a:cubicBezTo>
                    <a:lnTo>
                      <a:pt x="493886" y="295509"/>
                    </a:lnTo>
                    <a:lnTo>
                      <a:pt x="493886" y="148162"/>
                    </a:lnTo>
                    <a:cubicBezTo>
                      <a:pt x="493886" y="130003"/>
                      <a:pt x="479119" y="115237"/>
                      <a:pt x="460960" y="115237"/>
                    </a:cubicBezTo>
                    <a:lnTo>
                      <a:pt x="344337" y="115237"/>
                    </a:lnTo>
                    <a:cubicBezTo>
                      <a:pt x="345407" y="108935"/>
                      <a:pt x="345864" y="102544"/>
                      <a:pt x="345687" y="96073"/>
                    </a:cubicBezTo>
                    <a:cubicBezTo>
                      <a:pt x="344224" y="42978"/>
                      <a:pt x="297900" y="-855"/>
                      <a:pt x="245015" y="13"/>
                    </a:cubicBezTo>
                    <a:cubicBezTo>
                      <a:pt x="191613" y="1034"/>
                      <a:pt x="148166" y="45334"/>
                      <a:pt x="148166" y="98774"/>
                    </a:cubicBezTo>
                    <a:cubicBezTo>
                      <a:pt x="148166" y="104320"/>
                      <a:pt x="148625" y="109803"/>
                      <a:pt x="149549" y="115237"/>
                    </a:cubicBezTo>
                    <a:lnTo>
                      <a:pt x="32926" y="115237"/>
                    </a:lnTo>
                    <a:cubicBezTo>
                      <a:pt x="14767" y="115237"/>
                      <a:pt x="0" y="130003"/>
                      <a:pt x="0" y="148162"/>
                    </a:cubicBezTo>
                    <a:lnTo>
                      <a:pt x="0" y="279046"/>
                    </a:lnTo>
                    <a:lnTo>
                      <a:pt x="23046" y="268965"/>
                    </a:lnTo>
                    <a:cubicBezTo>
                      <a:pt x="32049" y="265018"/>
                      <a:pt x="41456" y="263137"/>
                      <a:pt x="51165" y="263419"/>
                    </a:cubicBezTo>
                    <a:cubicBezTo>
                      <a:pt x="86560" y="264390"/>
                      <a:pt x="115899" y="295122"/>
                      <a:pt x="115207" y="330557"/>
                    </a:cubicBezTo>
                    <a:cubicBezTo>
                      <a:pt x="114549" y="366151"/>
                      <a:pt x="85016" y="395106"/>
                      <a:pt x="49389" y="395106"/>
                    </a:cubicBezTo>
                    <a:cubicBezTo>
                      <a:pt x="40369" y="395106"/>
                      <a:pt x="31512" y="393233"/>
                      <a:pt x="23046" y="389543"/>
                    </a:cubicBezTo>
                    <a:lnTo>
                      <a:pt x="0" y="379462"/>
                    </a:lnTo>
                    <a:lnTo>
                      <a:pt x="0" y="543271"/>
                    </a:lnTo>
                    <a:cubicBezTo>
                      <a:pt x="0" y="561430"/>
                      <a:pt x="14767" y="576197"/>
                      <a:pt x="32926" y="576197"/>
                    </a:cubicBezTo>
                    <a:lnTo>
                      <a:pt x="49389" y="576197"/>
                    </a:lnTo>
                    <a:lnTo>
                      <a:pt x="49389" y="735560"/>
                    </a:lnTo>
                    <a:cubicBezTo>
                      <a:pt x="49389" y="754492"/>
                      <a:pt x="55988" y="772996"/>
                      <a:pt x="67973" y="787667"/>
                    </a:cubicBezTo>
                    <a:lnTo>
                      <a:pt x="104099" y="831831"/>
                    </a:lnTo>
                    <a:cubicBezTo>
                      <a:pt x="111268" y="840624"/>
                      <a:pt x="115240" y="851734"/>
                      <a:pt x="115240" y="863091"/>
                    </a:cubicBezTo>
                    <a:lnTo>
                      <a:pt x="115240" y="921917"/>
                    </a:lnTo>
                    <a:lnTo>
                      <a:pt x="82314" y="921917"/>
                    </a:lnTo>
                    <a:lnTo>
                      <a:pt x="82314" y="1020695"/>
                    </a:lnTo>
                    <a:lnTo>
                      <a:pt x="411572" y="1020695"/>
                    </a:lnTo>
                    <a:lnTo>
                      <a:pt x="411572" y="921917"/>
                    </a:lnTo>
                    <a:lnTo>
                      <a:pt x="378646" y="921917"/>
                    </a:lnTo>
                    <a:lnTo>
                      <a:pt x="378646" y="863310"/>
                    </a:lnTo>
                    <a:cubicBezTo>
                      <a:pt x="378646" y="852689"/>
                      <a:pt x="382151" y="842167"/>
                      <a:pt x="388526" y="833678"/>
                    </a:cubicBezTo>
                    <a:lnTo>
                      <a:pt x="411572" y="802940"/>
                    </a:lnTo>
                    <a:cubicBezTo>
                      <a:pt x="422190" y="788784"/>
                      <a:pt x="428035" y="771251"/>
                      <a:pt x="428035" y="753552"/>
                    </a:cubicBezTo>
                    <a:lnTo>
                      <a:pt x="428035" y="576197"/>
                    </a:lnTo>
                    <a:lnTo>
                      <a:pt x="460960" y="576197"/>
                    </a:lnTo>
                    <a:cubicBezTo>
                      <a:pt x="479119" y="576197"/>
                      <a:pt x="493886" y="561430"/>
                      <a:pt x="493886" y="543271"/>
                    </a:cubicBezTo>
                    <a:lnTo>
                      <a:pt x="493886" y="395925"/>
                    </a:lnTo>
                    <a:lnTo>
                      <a:pt x="470840" y="406006"/>
                    </a:lnTo>
                    <a:cubicBezTo>
                      <a:pt x="461812" y="409937"/>
                      <a:pt x="452400" y="411784"/>
                      <a:pt x="442722" y="411552"/>
                    </a:cubicBezTo>
                    <a:cubicBezTo>
                      <a:pt x="407328" y="410581"/>
                      <a:pt x="377988" y="379849"/>
                      <a:pt x="378679" y="344414"/>
                    </a:cubicBezTo>
                    <a:cubicBezTo>
                      <a:pt x="379337" y="308820"/>
                      <a:pt x="408872" y="279865"/>
                      <a:pt x="444498" y="279865"/>
                    </a:cubicBezTo>
                    <a:close/>
                    <a:moveTo>
                      <a:pt x="378646" y="987769"/>
                    </a:moveTo>
                    <a:lnTo>
                      <a:pt x="115240" y="987769"/>
                    </a:lnTo>
                    <a:lnTo>
                      <a:pt x="115240" y="954843"/>
                    </a:lnTo>
                    <a:lnTo>
                      <a:pt x="378646" y="954843"/>
                    </a:lnTo>
                    <a:close/>
                    <a:moveTo>
                      <a:pt x="385229" y="783205"/>
                    </a:moveTo>
                    <a:lnTo>
                      <a:pt x="362183" y="813935"/>
                    </a:lnTo>
                    <a:cubicBezTo>
                      <a:pt x="351565" y="828091"/>
                      <a:pt x="345720" y="845633"/>
                      <a:pt x="345720" y="863324"/>
                    </a:cubicBezTo>
                    <a:lnTo>
                      <a:pt x="345720" y="921917"/>
                    </a:lnTo>
                    <a:lnTo>
                      <a:pt x="148166" y="921917"/>
                    </a:lnTo>
                    <a:lnTo>
                      <a:pt x="148166" y="863091"/>
                    </a:lnTo>
                    <a:cubicBezTo>
                      <a:pt x="148166" y="844161"/>
                      <a:pt x="141566" y="825657"/>
                      <a:pt x="129581" y="810995"/>
                    </a:cubicBezTo>
                    <a:lnTo>
                      <a:pt x="93456" y="766823"/>
                    </a:lnTo>
                    <a:cubicBezTo>
                      <a:pt x="86286" y="758013"/>
                      <a:pt x="82314" y="746919"/>
                      <a:pt x="82314" y="735560"/>
                    </a:cubicBezTo>
                    <a:lnTo>
                      <a:pt x="82314" y="560788"/>
                    </a:lnTo>
                    <a:cubicBezTo>
                      <a:pt x="95168" y="560459"/>
                      <a:pt x="107797" y="565402"/>
                      <a:pt x="117185" y="574565"/>
                    </a:cubicBezTo>
                    <a:cubicBezTo>
                      <a:pt x="126550" y="583737"/>
                      <a:pt x="131703" y="596020"/>
                      <a:pt x="131703" y="609123"/>
                    </a:cubicBezTo>
                    <a:lnTo>
                      <a:pt x="131703" y="691437"/>
                    </a:lnTo>
                    <a:lnTo>
                      <a:pt x="164629" y="691437"/>
                    </a:lnTo>
                    <a:lnTo>
                      <a:pt x="164629" y="409809"/>
                    </a:lnTo>
                    <a:cubicBezTo>
                      <a:pt x="164629" y="400950"/>
                      <a:pt x="170586" y="393048"/>
                      <a:pt x="178215" y="391809"/>
                    </a:cubicBezTo>
                    <a:cubicBezTo>
                      <a:pt x="183246" y="391023"/>
                      <a:pt x="188004" y="392309"/>
                      <a:pt x="191743" y="395484"/>
                    </a:cubicBezTo>
                    <a:cubicBezTo>
                      <a:pt x="195449" y="398627"/>
                      <a:pt x="197554" y="403209"/>
                      <a:pt x="197554" y="408047"/>
                    </a:cubicBezTo>
                    <a:lnTo>
                      <a:pt x="197554" y="642049"/>
                    </a:lnTo>
                    <a:lnTo>
                      <a:pt x="230480" y="642049"/>
                    </a:lnTo>
                    <a:lnTo>
                      <a:pt x="230480" y="408047"/>
                    </a:lnTo>
                    <a:cubicBezTo>
                      <a:pt x="230480" y="403209"/>
                      <a:pt x="232585" y="398627"/>
                      <a:pt x="236292" y="395484"/>
                    </a:cubicBezTo>
                    <a:cubicBezTo>
                      <a:pt x="240031" y="392292"/>
                      <a:pt x="244805" y="390990"/>
                      <a:pt x="249836" y="391809"/>
                    </a:cubicBezTo>
                    <a:cubicBezTo>
                      <a:pt x="257448" y="393048"/>
                      <a:pt x="263406" y="400950"/>
                      <a:pt x="263406" y="409809"/>
                    </a:cubicBezTo>
                    <a:lnTo>
                      <a:pt x="263406" y="642049"/>
                    </a:lnTo>
                    <a:lnTo>
                      <a:pt x="296332" y="642049"/>
                    </a:lnTo>
                    <a:lnTo>
                      <a:pt x="296332" y="409809"/>
                    </a:lnTo>
                    <a:cubicBezTo>
                      <a:pt x="296332" y="404969"/>
                      <a:pt x="298437" y="400386"/>
                      <a:pt x="302143" y="397244"/>
                    </a:cubicBezTo>
                    <a:cubicBezTo>
                      <a:pt x="305882" y="394068"/>
                      <a:pt x="310656" y="392766"/>
                      <a:pt x="315671" y="393579"/>
                    </a:cubicBezTo>
                    <a:cubicBezTo>
                      <a:pt x="323300" y="394824"/>
                      <a:pt x="329257" y="402726"/>
                      <a:pt x="329257" y="411568"/>
                    </a:cubicBezTo>
                    <a:lnTo>
                      <a:pt x="329257" y="642049"/>
                    </a:lnTo>
                    <a:lnTo>
                      <a:pt x="362183" y="642049"/>
                    </a:lnTo>
                    <a:lnTo>
                      <a:pt x="362183" y="510298"/>
                    </a:lnTo>
                    <a:cubicBezTo>
                      <a:pt x="362183" y="504719"/>
                      <a:pt x="364996" y="499052"/>
                      <a:pt x="369538" y="495531"/>
                    </a:cubicBezTo>
                    <a:cubicBezTo>
                      <a:pt x="372345" y="493377"/>
                      <a:pt x="376981" y="491053"/>
                      <a:pt x="382963" y="492613"/>
                    </a:cubicBezTo>
                    <a:cubicBezTo>
                      <a:pt x="389989" y="494389"/>
                      <a:pt x="395109" y="501849"/>
                      <a:pt x="395109" y="510346"/>
                    </a:cubicBezTo>
                    <a:lnTo>
                      <a:pt x="395109" y="753552"/>
                    </a:lnTo>
                    <a:cubicBezTo>
                      <a:pt x="395109" y="764170"/>
                      <a:pt x="391604" y="774708"/>
                      <a:pt x="385229" y="783205"/>
                    </a:cubicBezTo>
                    <a:close/>
                    <a:moveTo>
                      <a:pt x="441798" y="444461"/>
                    </a:moveTo>
                    <a:cubicBezTo>
                      <a:pt x="448235" y="444624"/>
                      <a:pt x="454659" y="444181"/>
                      <a:pt x="460960" y="443111"/>
                    </a:cubicBezTo>
                    <a:lnTo>
                      <a:pt x="460960" y="543271"/>
                    </a:lnTo>
                    <a:lnTo>
                      <a:pt x="428035" y="543271"/>
                    </a:lnTo>
                    <a:lnTo>
                      <a:pt x="428035" y="510346"/>
                    </a:lnTo>
                    <a:cubicBezTo>
                      <a:pt x="428035" y="486656"/>
                      <a:pt x="412841" y="466223"/>
                      <a:pt x="391090" y="460692"/>
                    </a:cubicBezTo>
                    <a:cubicBezTo>
                      <a:pt x="381379" y="458208"/>
                      <a:pt x="371339" y="458819"/>
                      <a:pt x="362200" y="462290"/>
                    </a:cubicBezTo>
                    <a:lnTo>
                      <a:pt x="362200" y="411568"/>
                    </a:lnTo>
                    <a:cubicBezTo>
                      <a:pt x="362200" y="405596"/>
                      <a:pt x="361130" y="399832"/>
                      <a:pt x="359273" y="394431"/>
                    </a:cubicBezTo>
                    <a:cubicBezTo>
                      <a:pt x="376098" y="423241"/>
                      <a:pt x="406950" y="443506"/>
                      <a:pt x="441798" y="444461"/>
                    </a:cubicBezTo>
                    <a:close/>
                    <a:moveTo>
                      <a:pt x="345737" y="343789"/>
                    </a:moveTo>
                    <a:cubicBezTo>
                      <a:pt x="345471" y="357406"/>
                      <a:pt x="348204" y="370541"/>
                      <a:pt x="353260" y="382614"/>
                    </a:cubicBezTo>
                    <a:cubicBezTo>
                      <a:pt x="345833" y="371448"/>
                      <a:pt x="334427" y="363281"/>
                      <a:pt x="320962" y="361095"/>
                    </a:cubicBezTo>
                    <a:cubicBezTo>
                      <a:pt x="306508" y="358708"/>
                      <a:pt x="291854" y="362775"/>
                      <a:pt x="280809" y="372171"/>
                    </a:cubicBezTo>
                    <a:cubicBezTo>
                      <a:pt x="280745" y="372220"/>
                      <a:pt x="280673" y="372284"/>
                      <a:pt x="280593" y="372356"/>
                    </a:cubicBezTo>
                    <a:cubicBezTo>
                      <a:pt x="273679" y="365604"/>
                      <a:pt x="264886" y="360910"/>
                      <a:pt x="255111" y="359334"/>
                    </a:cubicBezTo>
                    <a:cubicBezTo>
                      <a:pt x="240722" y="356947"/>
                      <a:pt x="226019" y="361015"/>
                      <a:pt x="214958" y="370411"/>
                    </a:cubicBezTo>
                    <a:cubicBezTo>
                      <a:pt x="214629" y="370677"/>
                      <a:pt x="214316" y="370959"/>
                      <a:pt x="214001" y="371230"/>
                    </a:cubicBezTo>
                    <a:cubicBezTo>
                      <a:pt x="213688" y="370959"/>
                      <a:pt x="213375" y="370677"/>
                      <a:pt x="213044" y="370411"/>
                    </a:cubicBezTo>
                    <a:cubicBezTo>
                      <a:pt x="201999" y="361015"/>
                      <a:pt x="187329" y="356994"/>
                      <a:pt x="172908" y="359317"/>
                    </a:cubicBezTo>
                    <a:cubicBezTo>
                      <a:pt x="149419" y="363137"/>
                      <a:pt x="131703" y="384833"/>
                      <a:pt x="131703" y="409809"/>
                    </a:cubicBezTo>
                    <a:lnTo>
                      <a:pt x="131703" y="544245"/>
                    </a:lnTo>
                    <a:cubicBezTo>
                      <a:pt x="117251" y="533488"/>
                      <a:pt x="99911" y="527685"/>
                      <a:pt x="81623" y="527862"/>
                    </a:cubicBezTo>
                    <a:cubicBezTo>
                      <a:pt x="70266" y="528095"/>
                      <a:pt x="60306" y="534252"/>
                      <a:pt x="54558" y="543271"/>
                    </a:cubicBezTo>
                    <a:lnTo>
                      <a:pt x="32926" y="543271"/>
                    </a:lnTo>
                    <a:lnTo>
                      <a:pt x="32926" y="426648"/>
                    </a:lnTo>
                    <a:cubicBezTo>
                      <a:pt x="38361" y="427572"/>
                      <a:pt x="43843" y="428031"/>
                      <a:pt x="49389" y="428031"/>
                    </a:cubicBezTo>
                    <a:cubicBezTo>
                      <a:pt x="102829" y="428031"/>
                      <a:pt x="147129" y="384584"/>
                      <a:pt x="148149" y="331184"/>
                    </a:cubicBezTo>
                    <a:cubicBezTo>
                      <a:pt x="149170" y="278073"/>
                      <a:pt x="105183" y="231973"/>
                      <a:pt x="52091" y="230510"/>
                    </a:cubicBezTo>
                    <a:cubicBezTo>
                      <a:pt x="45619" y="230333"/>
                      <a:pt x="39229" y="230790"/>
                      <a:pt x="32926" y="231860"/>
                    </a:cubicBezTo>
                    <a:lnTo>
                      <a:pt x="32926" y="148162"/>
                    </a:lnTo>
                    <a:lnTo>
                      <a:pt x="196735" y="148162"/>
                    </a:lnTo>
                    <a:lnTo>
                      <a:pt x="186654" y="125116"/>
                    </a:lnTo>
                    <a:cubicBezTo>
                      <a:pt x="182964" y="116651"/>
                      <a:pt x="181092" y="107793"/>
                      <a:pt x="181092" y="98774"/>
                    </a:cubicBezTo>
                    <a:cubicBezTo>
                      <a:pt x="181092" y="63147"/>
                      <a:pt x="210046" y="33614"/>
                      <a:pt x="245640" y="32938"/>
                    </a:cubicBezTo>
                    <a:cubicBezTo>
                      <a:pt x="281814" y="32344"/>
                      <a:pt x="311790" y="61588"/>
                      <a:pt x="312778" y="96981"/>
                    </a:cubicBezTo>
                    <a:cubicBezTo>
                      <a:pt x="313044" y="106627"/>
                      <a:pt x="311179" y="116089"/>
                      <a:pt x="307232" y="125100"/>
                    </a:cubicBezTo>
                    <a:lnTo>
                      <a:pt x="297151" y="148162"/>
                    </a:lnTo>
                    <a:lnTo>
                      <a:pt x="460960" y="148162"/>
                    </a:lnTo>
                    <a:lnTo>
                      <a:pt x="460960" y="248323"/>
                    </a:lnTo>
                    <a:cubicBezTo>
                      <a:pt x="455526" y="247399"/>
                      <a:pt x="450043" y="246940"/>
                      <a:pt x="444498" y="246940"/>
                    </a:cubicBezTo>
                    <a:cubicBezTo>
                      <a:pt x="391057" y="246940"/>
                      <a:pt x="346757" y="290387"/>
                      <a:pt x="345737" y="343789"/>
                    </a:cubicBez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43D357F3-E820-B47A-9280-B1EA7BE33C9C}"/>
              </a:ext>
            </a:extLst>
          </p:cNvPr>
          <p:cNvGrpSpPr/>
          <p:nvPr/>
        </p:nvGrpSpPr>
        <p:grpSpPr>
          <a:xfrm>
            <a:off x="4511041" y="3008822"/>
            <a:ext cx="826507" cy="825465"/>
            <a:chOff x="3844021" y="3057661"/>
            <a:chExt cx="667020" cy="666179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954F4751-5A7A-8CF7-1B03-5A326F0A6D68}"/>
                </a:ext>
              </a:extLst>
            </p:cNvPr>
            <p:cNvSpPr/>
            <p:nvPr/>
          </p:nvSpPr>
          <p:spPr>
            <a:xfrm>
              <a:off x="3844021" y="3057661"/>
              <a:ext cx="667020" cy="666179"/>
            </a:xfrm>
            <a:prstGeom prst="roundRect">
              <a:avLst>
                <a:gd name="adj" fmla="val 4326"/>
              </a:avLst>
            </a:prstGeom>
            <a:gradFill flip="none" rotWithShape="1">
              <a:gsLst>
                <a:gs pos="50000">
                  <a:srgbClr val="FFFFFF">
                    <a:alpha val="0"/>
                  </a:srgbClr>
                </a:gs>
                <a:gs pos="0">
                  <a:schemeClr val="bg1"/>
                </a:gs>
                <a:gs pos="100000">
                  <a:schemeClr val="bg1">
                    <a:alpha val="80000"/>
                  </a:schemeClr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algn="ctr" rotWithShape="0">
                <a:srgbClr val="00A3FE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72" name="图形 50">
              <a:extLst>
                <a:ext uri="{FF2B5EF4-FFF2-40B4-BE49-F238E27FC236}">
                  <a16:creationId xmlns:a16="http://schemas.microsoft.com/office/drawing/2014/main" id="{49DFB52E-0879-88E4-31A2-DC1D0DA8E360}"/>
                </a:ext>
              </a:extLst>
            </p:cNvPr>
            <p:cNvGrpSpPr/>
            <p:nvPr/>
          </p:nvGrpSpPr>
          <p:grpSpPr>
            <a:xfrm>
              <a:off x="3952551" y="3165770"/>
              <a:ext cx="449961" cy="449961"/>
              <a:chOff x="1055226" y="4003794"/>
              <a:chExt cx="824696" cy="824696"/>
            </a:xfrm>
            <a:gradFill>
              <a:gsLst>
                <a:gs pos="0">
                  <a:srgbClr val="00A3FE"/>
                </a:gs>
                <a:gs pos="100000">
                  <a:srgbClr val="115CA0"/>
                </a:gs>
              </a:gsLst>
              <a:lin ang="2700000" scaled="1"/>
            </a:gradFill>
          </p:grpSpPr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98A2F467-73D1-FA3A-1149-7335F0BBE55C}"/>
                  </a:ext>
                </a:extLst>
              </p:cNvPr>
              <p:cNvSpPr/>
              <p:nvPr/>
            </p:nvSpPr>
            <p:spPr>
              <a:xfrm>
                <a:off x="1178969" y="4003794"/>
                <a:ext cx="577287" cy="824775"/>
              </a:xfrm>
              <a:custGeom>
                <a:avLst/>
                <a:gdLst>
                  <a:gd name="connsiteX0" fmla="*/ 453583 w 577287"/>
                  <a:gd name="connsiteY0" fmla="*/ 494818 h 824775"/>
                  <a:gd name="connsiteX1" fmla="*/ 371113 w 577287"/>
                  <a:gd name="connsiteY1" fmla="*/ 494818 h 824775"/>
                  <a:gd name="connsiteX2" fmla="*/ 371113 w 577287"/>
                  <a:gd name="connsiteY2" fmla="*/ 431316 h 824775"/>
                  <a:gd name="connsiteX3" fmla="*/ 453583 w 577287"/>
                  <a:gd name="connsiteY3" fmla="*/ 288644 h 824775"/>
                  <a:gd name="connsiteX4" fmla="*/ 508563 w 577287"/>
                  <a:gd name="connsiteY4" fmla="*/ 233664 h 824775"/>
                  <a:gd name="connsiteX5" fmla="*/ 453583 w 577287"/>
                  <a:gd name="connsiteY5" fmla="*/ 178684 h 824775"/>
                  <a:gd name="connsiteX6" fmla="*/ 453583 w 577287"/>
                  <a:gd name="connsiteY6" fmla="*/ 151194 h 824775"/>
                  <a:gd name="connsiteX7" fmla="*/ 302389 w 577287"/>
                  <a:gd name="connsiteY7" fmla="*/ 0 h 824775"/>
                  <a:gd name="connsiteX8" fmla="*/ 137449 w 577287"/>
                  <a:gd name="connsiteY8" fmla="*/ 0 h 824775"/>
                  <a:gd name="connsiteX9" fmla="*/ 123704 w 577287"/>
                  <a:gd name="connsiteY9" fmla="*/ 13745 h 824775"/>
                  <a:gd name="connsiteX10" fmla="*/ 146796 w 577287"/>
                  <a:gd name="connsiteY10" fmla="*/ 80958 h 824775"/>
                  <a:gd name="connsiteX11" fmla="*/ 123704 w 577287"/>
                  <a:gd name="connsiteY11" fmla="*/ 164939 h 824775"/>
                  <a:gd name="connsiteX12" fmla="*/ 123704 w 577287"/>
                  <a:gd name="connsiteY12" fmla="*/ 178684 h 824775"/>
                  <a:gd name="connsiteX13" fmla="*/ 68725 w 577287"/>
                  <a:gd name="connsiteY13" fmla="*/ 233664 h 824775"/>
                  <a:gd name="connsiteX14" fmla="*/ 123704 w 577287"/>
                  <a:gd name="connsiteY14" fmla="*/ 288644 h 824775"/>
                  <a:gd name="connsiteX15" fmla="*/ 206174 w 577287"/>
                  <a:gd name="connsiteY15" fmla="*/ 431316 h 824775"/>
                  <a:gd name="connsiteX16" fmla="*/ 206174 w 577287"/>
                  <a:gd name="connsiteY16" fmla="*/ 494818 h 824775"/>
                  <a:gd name="connsiteX17" fmla="*/ 123704 w 577287"/>
                  <a:gd name="connsiteY17" fmla="*/ 494818 h 824775"/>
                  <a:gd name="connsiteX18" fmla="*/ 0 w 577287"/>
                  <a:gd name="connsiteY18" fmla="*/ 618522 h 824775"/>
                  <a:gd name="connsiteX19" fmla="*/ 0 w 577287"/>
                  <a:gd name="connsiteY19" fmla="*/ 824696 h 824775"/>
                  <a:gd name="connsiteX20" fmla="*/ 27490 w 577287"/>
                  <a:gd name="connsiteY20" fmla="*/ 824696 h 824775"/>
                  <a:gd name="connsiteX21" fmla="*/ 27490 w 577287"/>
                  <a:gd name="connsiteY21" fmla="*/ 618522 h 824775"/>
                  <a:gd name="connsiteX22" fmla="*/ 123704 w 577287"/>
                  <a:gd name="connsiteY22" fmla="*/ 522307 h 824775"/>
                  <a:gd name="connsiteX23" fmla="*/ 238887 w 577287"/>
                  <a:gd name="connsiteY23" fmla="*/ 522307 h 824775"/>
                  <a:gd name="connsiteX24" fmla="*/ 261154 w 577287"/>
                  <a:gd name="connsiteY24" fmla="*/ 565879 h 824775"/>
                  <a:gd name="connsiteX25" fmla="*/ 233664 w 577287"/>
                  <a:gd name="connsiteY25" fmla="*/ 767929 h 824775"/>
                  <a:gd name="connsiteX26" fmla="*/ 237512 w 577287"/>
                  <a:gd name="connsiteY26" fmla="*/ 779475 h 824775"/>
                  <a:gd name="connsiteX27" fmla="*/ 278747 w 577287"/>
                  <a:gd name="connsiteY27" fmla="*/ 820710 h 824775"/>
                  <a:gd name="connsiteX28" fmla="*/ 298186 w 577287"/>
                  <a:gd name="connsiteY28" fmla="*/ 820789 h 824775"/>
                  <a:gd name="connsiteX29" fmla="*/ 298265 w 577287"/>
                  <a:gd name="connsiteY29" fmla="*/ 820710 h 824775"/>
                  <a:gd name="connsiteX30" fmla="*/ 339500 w 577287"/>
                  <a:gd name="connsiteY30" fmla="*/ 779475 h 824775"/>
                  <a:gd name="connsiteX31" fmla="*/ 343348 w 577287"/>
                  <a:gd name="connsiteY31" fmla="*/ 767929 h 824775"/>
                  <a:gd name="connsiteX32" fmla="*/ 315859 w 577287"/>
                  <a:gd name="connsiteY32" fmla="*/ 565879 h 824775"/>
                  <a:gd name="connsiteX33" fmla="*/ 338400 w 577287"/>
                  <a:gd name="connsiteY33" fmla="*/ 522307 h 824775"/>
                  <a:gd name="connsiteX34" fmla="*/ 453583 w 577287"/>
                  <a:gd name="connsiteY34" fmla="*/ 522307 h 824775"/>
                  <a:gd name="connsiteX35" fmla="*/ 549797 w 577287"/>
                  <a:gd name="connsiteY35" fmla="*/ 618522 h 824775"/>
                  <a:gd name="connsiteX36" fmla="*/ 549797 w 577287"/>
                  <a:gd name="connsiteY36" fmla="*/ 824696 h 824775"/>
                  <a:gd name="connsiteX37" fmla="*/ 577287 w 577287"/>
                  <a:gd name="connsiteY37" fmla="*/ 824696 h 824775"/>
                  <a:gd name="connsiteX38" fmla="*/ 577287 w 577287"/>
                  <a:gd name="connsiteY38" fmla="*/ 618522 h 824775"/>
                  <a:gd name="connsiteX39" fmla="*/ 453583 w 577287"/>
                  <a:gd name="connsiteY39" fmla="*/ 494818 h 824775"/>
                  <a:gd name="connsiteX40" fmla="*/ 453583 w 577287"/>
                  <a:gd name="connsiteY40" fmla="*/ 206174 h 824775"/>
                  <a:gd name="connsiteX41" fmla="*/ 481073 w 577287"/>
                  <a:gd name="connsiteY41" fmla="*/ 233664 h 824775"/>
                  <a:gd name="connsiteX42" fmla="*/ 453583 w 577287"/>
                  <a:gd name="connsiteY42" fmla="*/ 261154 h 824775"/>
                  <a:gd name="connsiteX43" fmla="*/ 453583 w 577287"/>
                  <a:gd name="connsiteY43" fmla="*/ 206174 h 824775"/>
                  <a:gd name="connsiteX44" fmla="*/ 123704 w 577287"/>
                  <a:gd name="connsiteY44" fmla="*/ 261154 h 824775"/>
                  <a:gd name="connsiteX45" fmla="*/ 96215 w 577287"/>
                  <a:gd name="connsiteY45" fmla="*/ 233664 h 824775"/>
                  <a:gd name="connsiteX46" fmla="*/ 123704 w 577287"/>
                  <a:gd name="connsiteY46" fmla="*/ 206174 h 824775"/>
                  <a:gd name="connsiteX47" fmla="*/ 123704 w 577287"/>
                  <a:gd name="connsiteY47" fmla="*/ 261154 h 824775"/>
                  <a:gd name="connsiteX48" fmla="*/ 302389 w 577287"/>
                  <a:gd name="connsiteY48" fmla="*/ 27490 h 824775"/>
                  <a:gd name="connsiteX49" fmla="*/ 426093 w 577287"/>
                  <a:gd name="connsiteY49" fmla="*/ 151194 h 824775"/>
                  <a:gd name="connsiteX50" fmla="*/ 426093 w 577287"/>
                  <a:gd name="connsiteY50" fmla="*/ 166314 h 824775"/>
                  <a:gd name="connsiteX51" fmla="*/ 398603 w 577287"/>
                  <a:gd name="connsiteY51" fmla="*/ 108997 h 824775"/>
                  <a:gd name="connsiteX52" fmla="*/ 384858 w 577287"/>
                  <a:gd name="connsiteY52" fmla="*/ 96215 h 824775"/>
                  <a:gd name="connsiteX53" fmla="*/ 233664 w 577287"/>
                  <a:gd name="connsiteY53" fmla="*/ 96215 h 824775"/>
                  <a:gd name="connsiteX54" fmla="*/ 152294 w 577287"/>
                  <a:gd name="connsiteY54" fmla="*/ 27490 h 824775"/>
                  <a:gd name="connsiteX55" fmla="*/ 302389 w 577287"/>
                  <a:gd name="connsiteY55" fmla="*/ 27490 h 824775"/>
                  <a:gd name="connsiteX56" fmla="*/ 151194 w 577287"/>
                  <a:gd name="connsiteY56" fmla="*/ 164939 h 824775"/>
                  <a:gd name="connsiteX57" fmla="*/ 167276 w 577287"/>
                  <a:gd name="connsiteY57" fmla="*/ 101163 h 824775"/>
                  <a:gd name="connsiteX58" fmla="*/ 178684 w 577287"/>
                  <a:gd name="connsiteY58" fmla="*/ 108585 h 824775"/>
                  <a:gd name="connsiteX59" fmla="*/ 151194 w 577287"/>
                  <a:gd name="connsiteY59" fmla="*/ 166451 h 824775"/>
                  <a:gd name="connsiteX60" fmla="*/ 151194 w 577287"/>
                  <a:gd name="connsiteY60" fmla="*/ 164939 h 824775"/>
                  <a:gd name="connsiteX61" fmla="*/ 151194 w 577287"/>
                  <a:gd name="connsiteY61" fmla="*/ 288644 h 824775"/>
                  <a:gd name="connsiteX62" fmla="*/ 151194 w 577287"/>
                  <a:gd name="connsiteY62" fmla="*/ 200264 h 824775"/>
                  <a:gd name="connsiteX63" fmla="*/ 204937 w 577287"/>
                  <a:gd name="connsiteY63" fmla="*/ 119718 h 824775"/>
                  <a:gd name="connsiteX64" fmla="*/ 233664 w 577287"/>
                  <a:gd name="connsiteY64" fmla="*/ 123704 h 824775"/>
                  <a:gd name="connsiteX65" fmla="*/ 373175 w 577287"/>
                  <a:gd name="connsiteY65" fmla="*/ 123704 h 824775"/>
                  <a:gd name="connsiteX66" fmla="*/ 426093 w 577287"/>
                  <a:gd name="connsiteY66" fmla="*/ 200401 h 824775"/>
                  <a:gd name="connsiteX67" fmla="*/ 426093 w 577287"/>
                  <a:gd name="connsiteY67" fmla="*/ 288644 h 824775"/>
                  <a:gd name="connsiteX68" fmla="*/ 288644 w 577287"/>
                  <a:gd name="connsiteY68" fmla="*/ 426093 h 824775"/>
                  <a:gd name="connsiteX69" fmla="*/ 151194 w 577287"/>
                  <a:gd name="connsiteY69" fmla="*/ 288644 h 824775"/>
                  <a:gd name="connsiteX70" fmla="*/ 288644 w 577287"/>
                  <a:gd name="connsiteY70" fmla="*/ 791571 h 824775"/>
                  <a:gd name="connsiteX71" fmla="*/ 261978 w 577287"/>
                  <a:gd name="connsiteY71" fmla="*/ 764081 h 824775"/>
                  <a:gd name="connsiteX72" fmla="*/ 286994 w 577287"/>
                  <a:gd name="connsiteY72" fmla="*/ 577287 h 824775"/>
                  <a:gd name="connsiteX73" fmla="*/ 290293 w 577287"/>
                  <a:gd name="connsiteY73" fmla="*/ 577287 h 824775"/>
                  <a:gd name="connsiteX74" fmla="*/ 315309 w 577287"/>
                  <a:gd name="connsiteY74" fmla="*/ 764768 h 824775"/>
                  <a:gd name="connsiteX75" fmla="*/ 288644 w 577287"/>
                  <a:gd name="connsiteY75" fmla="*/ 791571 h 824775"/>
                  <a:gd name="connsiteX76" fmla="*/ 269676 w 577287"/>
                  <a:gd name="connsiteY76" fmla="*/ 522307 h 824775"/>
                  <a:gd name="connsiteX77" fmla="*/ 307612 w 577287"/>
                  <a:gd name="connsiteY77" fmla="*/ 522307 h 824775"/>
                  <a:gd name="connsiteX78" fmla="*/ 293867 w 577287"/>
                  <a:gd name="connsiteY78" fmla="*/ 549797 h 824775"/>
                  <a:gd name="connsiteX79" fmla="*/ 283421 w 577287"/>
                  <a:gd name="connsiteY79" fmla="*/ 549797 h 824775"/>
                  <a:gd name="connsiteX80" fmla="*/ 269676 w 577287"/>
                  <a:gd name="connsiteY80" fmla="*/ 522307 h 824775"/>
                  <a:gd name="connsiteX81" fmla="*/ 343623 w 577287"/>
                  <a:gd name="connsiteY81" fmla="*/ 494818 h 824775"/>
                  <a:gd name="connsiteX82" fmla="*/ 233664 w 577287"/>
                  <a:gd name="connsiteY82" fmla="*/ 494818 h 824775"/>
                  <a:gd name="connsiteX83" fmla="*/ 233664 w 577287"/>
                  <a:gd name="connsiteY83" fmla="*/ 443961 h 824775"/>
                  <a:gd name="connsiteX84" fmla="*/ 343623 w 577287"/>
                  <a:gd name="connsiteY84" fmla="*/ 443961 h 824775"/>
                  <a:gd name="connsiteX85" fmla="*/ 343623 w 577287"/>
                  <a:gd name="connsiteY85" fmla="*/ 494818 h 82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577287" h="824775">
                    <a:moveTo>
                      <a:pt x="453583" y="494818"/>
                    </a:moveTo>
                    <a:lnTo>
                      <a:pt x="371113" y="494818"/>
                    </a:lnTo>
                    <a:lnTo>
                      <a:pt x="371113" y="431316"/>
                    </a:lnTo>
                    <a:cubicBezTo>
                      <a:pt x="422093" y="401883"/>
                      <a:pt x="453523" y="347510"/>
                      <a:pt x="453583" y="288644"/>
                    </a:cubicBezTo>
                    <a:cubicBezTo>
                      <a:pt x="483947" y="288644"/>
                      <a:pt x="508563" y="264028"/>
                      <a:pt x="508563" y="233664"/>
                    </a:cubicBezTo>
                    <a:cubicBezTo>
                      <a:pt x="508563" y="203300"/>
                      <a:pt x="483947" y="178684"/>
                      <a:pt x="453583" y="178684"/>
                    </a:cubicBezTo>
                    <a:lnTo>
                      <a:pt x="453583" y="151194"/>
                    </a:lnTo>
                    <a:cubicBezTo>
                      <a:pt x="453583" y="67692"/>
                      <a:pt x="385891" y="0"/>
                      <a:pt x="302389" y="0"/>
                    </a:cubicBezTo>
                    <a:lnTo>
                      <a:pt x="137449" y="0"/>
                    </a:lnTo>
                    <a:cubicBezTo>
                      <a:pt x="129859" y="0"/>
                      <a:pt x="123704" y="6154"/>
                      <a:pt x="123704" y="13745"/>
                    </a:cubicBezTo>
                    <a:cubicBezTo>
                      <a:pt x="123749" y="38087"/>
                      <a:pt x="131871" y="61727"/>
                      <a:pt x="146796" y="80958"/>
                    </a:cubicBezTo>
                    <a:cubicBezTo>
                      <a:pt x="131651" y="106350"/>
                      <a:pt x="123670" y="135372"/>
                      <a:pt x="123704" y="164939"/>
                    </a:cubicBezTo>
                    <a:lnTo>
                      <a:pt x="123704" y="178684"/>
                    </a:lnTo>
                    <a:cubicBezTo>
                      <a:pt x="93340" y="178684"/>
                      <a:pt x="68725" y="203300"/>
                      <a:pt x="68725" y="233664"/>
                    </a:cubicBezTo>
                    <a:cubicBezTo>
                      <a:pt x="68725" y="264028"/>
                      <a:pt x="93340" y="288644"/>
                      <a:pt x="123704" y="288644"/>
                    </a:cubicBezTo>
                    <a:cubicBezTo>
                      <a:pt x="123765" y="347510"/>
                      <a:pt x="155194" y="401883"/>
                      <a:pt x="206174" y="431316"/>
                    </a:cubicBezTo>
                    <a:lnTo>
                      <a:pt x="206174" y="494818"/>
                    </a:lnTo>
                    <a:lnTo>
                      <a:pt x="123704" y="494818"/>
                    </a:lnTo>
                    <a:cubicBezTo>
                      <a:pt x="55383" y="494818"/>
                      <a:pt x="0" y="550201"/>
                      <a:pt x="0" y="618522"/>
                    </a:cubicBezTo>
                    <a:lnTo>
                      <a:pt x="0" y="824696"/>
                    </a:lnTo>
                    <a:lnTo>
                      <a:pt x="27490" y="824696"/>
                    </a:lnTo>
                    <a:lnTo>
                      <a:pt x="27490" y="618522"/>
                    </a:lnTo>
                    <a:cubicBezTo>
                      <a:pt x="27490" y="565384"/>
                      <a:pt x="70566" y="522307"/>
                      <a:pt x="123704" y="522307"/>
                    </a:cubicBezTo>
                    <a:lnTo>
                      <a:pt x="238887" y="522307"/>
                    </a:lnTo>
                    <a:lnTo>
                      <a:pt x="261154" y="565879"/>
                    </a:lnTo>
                    <a:lnTo>
                      <a:pt x="233664" y="767929"/>
                    </a:lnTo>
                    <a:cubicBezTo>
                      <a:pt x="233080" y="772168"/>
                      <a:pt x="234502" y="776436"/>
                      <a:pt x="237512" y="779475"/>
                    </a:cubicBezTo>
                    <a:lnTo>
                      <a:pt x="278747" y="820710"/>
                    </a:lnTo>
                    <a:cubicBezTo>
                      <a:pt x="284092" y="826100"/>
                      <a:pt x="292796" y="826136"/>
                      <a:pt x="298186" y="820789"/>
                    </a:cubicBezTo>
                    <a:cubicBezTo>
                      <a:pt x="298214" y="820763"/>
                      <a:pt x="298239" y="820736"/>
                      <a:pt x="298265" y="820710"/>
                    </a:cubicBezTo>
                    <a:lnTo>
                      <a:pt x="339500" y="779475"/>
                    </a:lnTo>
                    <a:cubicBezTo>
                      <a:pt x="342510" y="776436"/>
                      <a:pt x="343933" y="772168"/>
                      <a:pt x="343348" y="767929"/>
                    </a:cubicBezTo>
                    <a:lnTo>
                      <a:pt x="315859" y="565879"/>
                    </a:lnTo>
                    <a:lnTo>
                      <a:pt x="338400" y="522307"/>
                    </a:lnTo>
                    <a:lnTo>
                      <a:pt x="453583" y="522307"/>
                    </a:lnTo>
                    <a:cubicBezTo>
                      <a:pt x="506721" y="522307"/>
                      <a:pt x="549797" y="565384"/>
                      <a:pt x="549797" y="618522"/>
                    </a:cubicBezTo>
                    <a:lnTo>
                      <a:pt x="549797" y="824696"/>
                    </a:lnTo>
                    <a:lnTo>
                      <a:pt x="577287" y="824696"/>
                    </a:lnTo>
                    <a:lnTo>
                      <a:pt x="577287" y="618522"/>
                    </a:lnTo>
                    <a:cubicBezTo>
                      <a:pt x="577287" y="550201"/>
                      <a:pt x="521904" y="494818"/>
                      <a:pt x="453583" y="494818"/>
                    </a:cubicBezTo>
                    <a:close/>
                    <a:moveTo>
                      <a:pt x="453583" y="206174"/>
                    </a:moveTo>
                    <a:cubicBezTo>
                      <a:pt x="468766" y="206174"/>
                      <a:pt x="481073" y="218481"/>
                      <a:pt x="481073" y="233664"/>
                    </a:cubicBezTo>
                    <a:cubicBezTo>
                      <a:pt x="481073" y="248847"/>
                      <a:pt x="468766" y="261154"/>
                      <a:pt x="453583" y="261154"/>
                    </a:cubicBezTo>
                    <a:lnTo>
                      <a:pt x="453583" y="206174"/>
                    </a:lnTo>
                    <a:close/>
                    <a:moveTo>
                      <a:pt x="123704" y="261154"/>
                    </a:moveTo>
                    <a:cubicBezTo>
                      <a:pt x="108521" y="261154"/>
                      <a:pt x="96215" y="248847"/>
                      <a:pt x="96215" y="233664"/>
                    </a:cubicBezTo>
                    <a:cubicBezTo>
                      <a:pt x="96215" y="218481"/>
                      <a:pt x="108521" y="206174"/>
                      <a:pt x="123704" y="206174"/>
                    </a:cubicBezTo>
                    <a:lnTo>
                      <a:pt x="123704" y="261154"/>
                    </a:lnTo>
                    <a:close/>
                    <a:moveTo>
                      <a:pt x="302389" y="27490"/>
                    </a:moveTo>
                    <a:cubicBezTo>
                      <a:pt x="370709" y="27490"/>
                      <a:pt x="426093" y="82873"/>
                      <a:pt x="426093" y="151194"/>
                    </a:cubicBezTo>
                    <a:lnTo>
                      <a:pt x="426093" y="166314"/>
                    </a:lnTo>
                    <a:cubicBezTo>
                      <a:pt x="410017" y="151368"/>
                      <a:pt x="400196" y="130890"/>
                      <a:pt x="398603" y="108997"/>
                    </a:cubicBezTo>
                    <a:cubicBezTo>
                      <a:pt x="398096" y="101785"/>
                      <a:pt x="392090" y="96197"/>
                      <a:pt x="384858" y="96215"/>
                    </a:cubicBezTo>
                    <a:lnTo>
                      <a:pt x="233664" y="96215"/>
                    </a:lnTo>
                    <a:cubicBezTo>
                      <a:pt x="193402" y="96240"/>
                      <a:pt x="159005" y="67190"/>
                      <a:pt x="152294" y="27490"/>
                    </a:cubicBezTo>
                    <a:lnTo>
                      <a:pt x="302389" y="27490"/>
                    </a:lnTo>
                    <a:close/>
                    <a:moveTo>
                      <a:pt x="151194" y="164939"/>
                    </a:moveTo>
                    <a:cubicBezTo>
                      <a:pt x="151315" y="142693"/>
                      <a:pt x="156833" y="120806"/>
                      <a:pt x="167276" y="101163"/>
                    </a:cubicBezTo>
                    <a:cubicBezTo>
                      <a:pt x="170875" y="103936"/>
                      <a:pt x="174691" y="106417"/>
                      <a:pt x="178684" y="108585"/>
                    </a:cubicBezTo>
                    <a:cubicBezTo>
                      <a:pt x="177439" y="130726"/>
                      <a:pt x="167571" y="151498"/>
                      <a:pt x="151194" y="166451"/>
                    </a:cubicBezTo>
                    <a:lnTo>
                      <a:pt x="151194" y="164939"/>
                    </a:lnTo>
                    <a:close/>
                    <a:moveTo>
                      <a:pt x="151194" y="288644"/>
                    </a:moveTo>
                    <a:lnTo>
                      <a:pt x="151194" y="200264"/>
                    </a:lnTo>
                    <a:cubicBezTo>
                      <a:pt x="180358" y="182914"/>
                      <a:pt x="200112" y="153308"/>
                      <a:pt x="204937" y="119718"/>
                    </a:cubicBezTo>
                    <a:cubicBezTo>
                      <a:pt x="214282" y="122369"/>
                      <a:pt x="223950" y="123711"/>
                      <a:pt x="233664" y="123704"/>
                    </a:cubicBezTo>
                    <a:lnTo>
                      <a:pt x="373175" y="123704"/>
                    </a:lnTo>
                    <a:cubicBezTo>
                      <a:pt x="379010" y="155672"/>
                      <a:pt x="398278" y="183598"/>
                      <a:pt x="426093" y="200401"/>
                    </a:cubicBezTo>
                    <a:lnTo>
                      <a:pt x="426093" y="288644"/>
                    </a:lnTo>
                    <a:cubicBezTo>
                      <a:pt x="426093" y="364555"/>
                      <a:pt x="364555" y="426093"/>
                      <a:pt x="288644" y="426093"/>
                    </a:cubicBezTo>
                    <a:cubicBezTo>
                      <a:pt x="212732" y="426093"/>
                      <a:pt x="151194" y="364555"/>
                      <a:pt x="151194" y="288644"/>
                    </a:cubicBezTo>
                    <a:close/>
                    <a:moveTo>
                      <a:pt x="288644" y="791571"/>
                    </a:moveTo>
                    <a:lnTo>
                      <a:pt x="261978" y="764081"/>
                    </a:lnTo>
                    <a:lnTo>
                      <a:pt x="286994" y="577287"/>
                    </a:lnTo>
                    <a:lnTo>
                      <a:pt x="290293" y="577287"/>
                    </a:lnTo>
                    <a:lnTo>
                      <a:pt x="315309" y="764768"/>
                    </a:lnTo>
                    <a:lnTo>
                      <a:pt x="288644" y="791571"/>
                    </a:lnTo>
                    <a:close/>
                    <a:moveTo>
                      <a:pt x="269676" y="522307"/>
                    </a:moveTo>
                    <a:lnTo>
                      <a:pt x="307612" y="522307"/>
                    </a:lnTo>
                    <a:lnTo>
                      <a:pt x="293867" y="549797"/>
                    </a:lnTo>
                    <a:lnTo>
                      <a:pt x="283421" y="549797"/>
                    </a:lnTo>
                    <a:lnTo>
                      <a:pt x="269676" y="522307"/>
                    </a:lnTo>
                    <a:close/>
                    <a:moveTo>
                      <a:pt x="343623" y="494818"/>
                    </a:moveTo>
                    <a:lnTo>
                      <a:pt x="233664" y="494818"/>
                    </a:lnTo>
                    <a:lnTo>
                      <a:pt x="233664" y="443961"/>
                    </a:lnTo>
                    <a:cubicBezTo>
                      <a:pt x="269195" y="456789"/>
                      <a:pt x="308093" y="456789"/>
                      <a:pt x="343623" y="443961"/>
                    </a:cubicBezTo>
                    <a:lnTo>
                      <a:pt x="343623" y="494818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FFB70E8F-FEAF-AC37-D5F3-CF39479BF78F}"/>
                  </a:ext>
                </a:extLst>
              </p:cNvPr>
              <p:cNvSpPr/>
              <p:nvPr/>
            </p:nvSpPr>
            <p:spPr>
              <a:xfrm>
                <a:off x="1357654" y="4209968"/>
                <a:ext cx="54979" cy="54979"/>
              </a:xfrm>
              <a:custGeom>
                <a:avLst/>
                <a:gdLst>
                  <a:gd name="connsiteX0" fmla="*/ 54980 w 54979"/>
                  <a:gd name="connsiteY0" fmla="*/ 27490 h 54979"/>
                  <a:gd name="connsiteX1" fmla="*/ 27490 w 54979"/>
                  <a:gd name="connsiteY1" fmla="*/ 54980 h 54979"/>
                  <a:gd name="connsiteX2" fmla="*/ 0 w 54979"/>
                  <a:gd name="connsiteY2" fmla="*/ 27490 h 54979"/>
                  <a:gd name="connsiteX3" fmla="*/ 27490 w 54979"/>
                  <a:gd name="connsiteY3" fmla="*/ 0 h 54979"/>
                  <a:gd name="connsiteX4" fmla="*/ 54980 w 54979"/>
                  <a:gd name="connsiteY4" fmla="*/ 27490 h 54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979" h="54979">
                    <a:moveTo>
                      <a:pt x="54980" y="27490"/>
                    </a:moveTo>
                    <a:cubicBezTo>
                      <a:pt x="54980" y="42672"/>
                      <a:pt x="42672" y="54980"/>
                      <a:pt x="27490" y="54980"/>
                    </a:cubicBezTo>
                    <a:cubicBezTo>
                      <a:pt x="12308" y="54980"/>
                      <a:pt x="0" y="42672"/>
                      <a:pt x="0" y="27490"/>
                    </a:cubicBezTo>
                    <a:cubicBezTo>
                      <a:pt x="0" y="12308"/>
                      <a:pt x="12308" y="0"/>
                      <a:pt x="27490" y="0"/>
                    </a:cubicBezTo>
                    <a:cubicBezTo>
                      <a:pt x="42672" y="0"/>
                      <a:pt x="54980" y="12308"/>
                      <a:pt x="54980" y="27490"/>
                    </a:cubicBez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5D443AF0-CD9D-22E6-5E90-AB7E63533287}"/>
                  </a:ext>
                </a:extLst>
              </p:cNvPr>
              <p:cNvSpPr/>
              <p:nvPr/>
            </p:nvSpPr>
            <p:spPr>
              <a:xfrm>
                <a:off x="1522593" y="4209968"/>
                <a:ext cx="54979" cy="54979"/>
              </a:xfrm>
              <a:custGeom>
                <a:avLst/>
                <a:gdLst>
                  <a:gd name="connsiteX0" fmla="*/ 54980 w 54979"/>
                  <a:gd name="connsiteY0" fmla="*/ 27490 h 54979"/>
                  <a:gd name="connsiteX1" fmla="*/ 27490 w 54979"/>
                  <a:gd name="connsiteY1" fmla="*/ 54980 h 54979"/>
                  <a:gd name="connsiteX2" fmla="*/ 0 w 54979"/>
                  <a:gd name="connsiteY2" fmla="*/ 27490 h 54979"/>
                  <a:gd name="connsiteX3" fmla="*/ 27490 w 54979"/>
                  <a:gd name="connsiteY3" fmla="*/ 0 h 54979"/>
                  <a:gd name="connsiteX4" fmla="*/ 54980 w 54979"/>
                  <a:gd name="connsiteY4" fmla="*/ 27490 h 54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979" h="54979">
                    <a:moveTo>
                      <a:pt x="54980" y="27490"/>
                    </a:moveTo>
                    <a:cubicBezTo>
                      <a:pt x="54980" y="42672"/>
                      <a:pt x="42672" y="54980"/>
                      <a:pt x="27490" y="54980"/>
                    </a:cubicBezTo>
                    <a:cubicBezTo>
                      <a:pt x="12308" y="54980"/>
                      <a:pt x="0" y="42672"/>
                      <a:pt x="0" y="27490"/>
                    </a:cubicBezTo>
                    <a:cubicBezTo>
                      <a:pt x="0" y="12308"/>
                      <a:pt x="12308" y="0"/>
                      <a:pt x="27490" y="0"/>
                    </a:cubicBezTo>
                    <a:cubicBezTo>
                      <a:pt x="42672" y="0"/>
                      <a:pt x="54980" y="12308"/>
                      <a:pt x="54980" y="27490"/>
                    </a:cubicBez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D31F9324-28B5-98A2-CAAD-9D7BE5A00E82}"/>
                  </a:ext>
                </a:extLst>
              </p:cNvPr>
              <p:cNvSpPr/>
              <p:nvPr/>
            </p:nvSpPr>
            <p:spPr>
              <a:xfrm>
                <a:off x="1275184" y="4636060"/>
                <a:ext cx="27489" cy="192429"/>
              </a:xfrm>
              <a:custGeom>
                <a:avLst/>
                <a:gdLst>
                  <a:gd name="connsiteX0" fmla="*/ 0 w 27489"/>
                  <a:gd name="connsiteY0" fmla="*/ 0 h 192429"/>
                  <a:gd name="connsiteX1" fmla="*/ 27490 w 27489"/>
                  <a:gd name="connsiteY1" fmla="*/ 0 h 192429"/>
                  <a:gd name="connsiteX2" fmla="*/ 27490 w 27489"/>
                  <a:gd name="connsiteY2" fmla="*/ 192429 h 192429"/>
                  <a:gd name="connsiteX3" fmla="*/ 0 w 27489"/>
                  <a:gd name="connsiteY3" fmla="*/ 192429 h 19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89" h="192429">
                    <a:moveTo>
                      <a:pt x="0" y="0"/>
                    </a:moveTo>
                    <a:lnTo>
                      <a:pt x="27490" y="0"/>
                    </a:lnTo>
                    <a:lnTo>
                      <a:pt x="27490" y="192429"/>
                    </a:lnTo>
                    <a:lnTo>
                      <a:pt x="0" y="192429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CC6F9035-7B9E-531E-5EDA-4886CF1C45DF}"/>
                  </a:ext>
                </a:extLst>
              </p:cNvPr>
              <p:cNvSpPr/>
              <p:nvPr/>
            </p:nvSpPr>
            <p:spPr>
              <a:xfrm>
                <a:off x="1632552" y="4636060"/>
                <a:ext cx="27489" cy="192429"/>
              </a:xfrm>
              <a:custGeom>
                <a:avLst/>
                <a:gdLst>
                  <a:gd name="connsiteX0" fmla="*/ 0 w 27489"/>
                  <a:gd name="connsiteY0" fmla="*/ 0 h 192429"/>
                  <a:gd name="connsiteX1" fmla="*/ 27490 w 27489"/>
                  <a:gd name="connsiteY1" fmla="*/ 0 h 192429"/>
                  <a:gd name="connsiteX2" fmla="*/ 27490 w 27489"/>
                  <a:gd name="connsiteY2" fmla="*/ 192429 h 192429"/>
                  <a:gd name="connsiteX3" fmla="*/ 0 w 27489"/>
                  <a:gd name="connsiteY3" fmla="*/ 192429 h 192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89" h="192429">
                    <a:moveTo>
                      <a:pt x="0" y="0"/>
                    </a:moveTo>
                    <a:lnTo>
                      <a:pt x="27490" y="0"/>
                    </a:lnTo>
                    <a:lnTo>
                      <a:pt x="27490" y="192429"/>
                    </a:lnTo>
                    <a:lnTo>
                      <a:pt x="0" y="192429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E73ABC12-8D2F-DE48-81F5-412DACFEA94E}"/>
                  </a:ext>
                </a:extLst>
              </p:cNvPr>
              <p:cNvSpPr/>
              <p:nvPr/>
            </p:nvSpPr>
            <p:spPr>
              <a:xfrm>
                <a:off x="1425857" y="4206256"/>
                <a:ext cx="55500" cy="113670"/>
              </a:xfrm>
              <a:custGeom>
                <a:avLst/>
                <a:gdLst>
                  <a:gd name="connsiteX0" fmla="*/ 55501 w 55500"/>
                  <a:gd name="connsiteY0" fmla="*/ 7422 h 113670"/>
                  <a:gd name="connsiteX1" fmla="*/ 28011 w 55500"/>
                  <a:gd name="connsiteY1" fmla="*/ 0 h 113670"/>
                  <a:gd name="connsiteX2" fmla="*/ 521 w 55500"/>
                  <a:gd name="connsiteY2" fmla="*/ 96215 h 113670"/>
                  <a:gd name="connsiteX3" fmla="*/ 2720 w 55500"/>
                  <a:gd name="connsiteY3" fmla="*/ 108173 h 113670"/>
                  <a:gd name="connsiteX4" fmla="*/ 13716 w 55500"/>
                  <a:gd name="connsiteY4" fmla="*/ 113671 h 113670"/>
                  <a:gd name="connsiteX5" fmla="*/ 55501 w 55500"/>
                  <a:gd name="connsiteY5" fmla="*/ 113671 h 113670"/>
                  <a:gd name="connsiteX6" fmla="*/ 55501 w 55500"/>
                  <a:gd name="connsiteY6" fmla="*/ 86181 h 113670"/>
                  <a:gd name="connsiteX7" fmla="*/ 32547 w 55500"/>
                  <a:gd name="connsiteY7" fmla="*/ 86181 h 113670"/>
                  <a:gd name="connsiteX8" fmla="*/ 55501 w 55500"/>
                  <a:gd name="connsiteY8" fmla="*/ 7422 h 113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500" h="113670">
                    <a:moveTo>
                      <a:pt x="55501" y="7422"/>
                    </a:moveTo>
                    <a:lnTo>
                      <a:pt x="28011" y="0"/>
                    </a:lnTo>
                    <a:lnTo>
                      <a:pt x="521" y="96215"/>
                    </a:lnTo>
                    <a:cubicBezTo>
                      <a:pt x="-644" y="100326"/>
                      <a:pt x="169" y="104745"/>
                      <a:pt x="2720" y="108173"/>
                    </a:cubicBezTo>
                    <a:cubicBezTo>
                      <a:pt x="5316" y="111633"/>
                      <a:pt x="9390" y="113671"/>
                      <a:pt x="13716" y="113671"/>
                    </a:cubicBezTo>
                    <a:lnTo>
                      <a:pt x="55501" y="113671"/>
                    </a:lnTo>
                    <a:lnTo>
                      <a:pt x="55501" y="86181"/>
                    </a:lnTo>
                    <a:lnTo>
                      <a:pt x="32547" y="86181"/>
                    </a:lnTo>
                    <a:lnTo>
                      <a:pt x="55501" y="7422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47C15FC4-1FCB-BC38-A063-3A427022E33E}"/>
                  </a:ext>
                </a:extLst>
              </p:cNvPr>
              <p:cNvSpPr/>
              <p:nvPr/>
            </p:nvSpPr>
            <p:spPr>
              <a:xfrm>
                <a:off x="1440123" y="4323913"/>
                <a:ext cx="92228" cy="50994"/>
              </a:xfrm>
              <a:custGeom>
                <a:avLst/>
                <a:gdLst>
                  <a:gd name="connsiteX0" fmla="*/ 72711 w 92228"/>
                  <a:gd name="connsiteY0" fmla="*/ 0 h 50994"/>
                  <a:gd name="connsiteX1" fmla="*/ 16082 w 92228"/>
                  <a:gd name="connsiteY1" fmla="*/ 23504 h 50994"/>
                  <a:gd name="connsiteX2" fmla="*/ 0 w 92228"/>
                  <a:gd name="connsiteY2" fmla="*/ 23504 h 50994"/>
                  <a:gd name="connsiteX3" fmla="*/ 0 w 92228"/>
                  <a:gd name="connsiteY3" fmla="*/ 50994 h 50994"/>
                  <a:gd name="connsiteX4" fmla="*/ 16082 w 92228"/>
                  <a:gd name="connsiteY4" fmla="*/ 50994 h 50994"/>
                  <a:gd name="connsiteX5" fmla="*/ 92229 w 92228"/>
                  <a:gd name="connsiteY5" fmla="*/ 19518 h 50994"/>
                  <a:gd name="connsiteX6" fmla="*/ 72711 w 92228"/>
                  <a:gd name="connsiteY6" fmla="*/ 0 h 50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228" h="50994">
                    <a:moveTo>
                      <a:pt x="72711" y="0"/>
                    </a:moveTo>
                    <a:cubicBezTo>
                      <a:pt x="57730" y="15083"/>
                      <a:pt x="37340" y="23547"/>
                      <a:pt x="16082" y="23504"/>
                    </a:cubicBezTo>
                    <a:lnTo>
                      <a:pt x="0" y="23504"/>
                    </a:lnTo>
                    <a:lnTo>
                      <a:pt x="0" y="50994"/>
                    </a:lnTo>
                    <a:lnTo>
                      <a:pt x="16082" y="50994"/>
                    </a:lnTo>
                    <a:cubicBezTo>
                      <a:pt x="44649" y="51095"/>
                      <a:pt x="72070" y="39761"/>
                      <a:pt x="92229" y="19518"/>
                    </a:cubicBezTo>
                    <a:lnTo>
                      <a:pt x="72711" y="0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05E5FD8-9C9D-5506-D220-441B17C037FD}"/>
              </a:ext>
            </a:extLst>
          </p:cNvPr>
          <p:cNvGrpSpPr/>
          <p:nvPr/>
        </p:nvGrpSpPr>
        <p:grpSpPr>
          <a:xfrm>
            <a:off x="4513595" y="4163830"/>
            <a:ext cx="821399" cy="820363"/>
            <a:chOff x="3844021" y="4064616"/>
            <a:chExt cx="667020" cy="666179"/>
          </a:xfrm>
        </p:grpSpPr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id="{4D492D66-AF4C-96CA-CDCA-D3D1DDED492F}"/>
                </a:ext>
              </a:extLst>
            </p:cNvPr>
            <p:cNvSpPr/>
            <p:nvPr/>
          </p:nvSpPr>
          <p:spPr>
            <a:xfrm>
              <a:off x="3844021" y="4064616"/>
              <a:ext cx="667020" cy="666179"/>
            </a:xfrm>
            <a:prstGeom prst="roundRect">
              <a:avLst>
                <a:gd name="adj" fmla="val 4326"/>
              </a:avLst>
            </a:prstGeom>
            <a:gradFill flip="none" rotWithShape="1">
              <a:gsLst>
                <a:gs pos="50000">
                  <a:srgbClr val="FFFFFF">
                    <a:alpha val="0"/>
                  </a:srgbClr>
                </a:gs>
                <a:gs pos="0">
                  <a:schemeClr val="bg1"/>
                </a:gs>
                <a:gs pos="100000">
                  <a:schemeClr val="bg1">
                    <a:alpha val="80000"/>
                  </a:schemeClr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algn="ctr" rotWithShape="0">
                <a:srgbClr val="00A3FE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7AB29E7E-6061-DA1F-AF7E-EC90F8D7D9F3}"/>
                </a:ext>
              </a:extLst>
            </p:cNvPr>
            <p:cNvSpPr/>
            <p:nvPr/>
          </p:nvSpPr>
          <p:spPr>
            <a:xfrm>
              <a:off x="3968049" y="4188223"/>
              <a:ext cx="418964" cy="418964"/>
            </a:xfrm>
            <a:custGeom>
              <a:avLst/>
              <a:gdLst>
                <a:gd name="connsiteX0" fmla="*/ 430850 w 430849"/>
                <a:gd name="connsiteY0" fmla="*/ 429230 h 430849"/>
                <a:gd name="connsiteX1" fmla="*/ 430850 w 430849"/>
                <a:gd name="connsiteY1" fmla="*/ 295340 h 430849"/>
                <a:gd name="connsiteX2" fmla="*/ 401830 w 430849"/>
                <a:gd name="connsiteY2" fmla="*/ 273576 h 430849"/>
                <a:gd name="connsiteX3" fmla="*/ 392893 w 430849"/>
                <a:gd name="connsiteY3" fmla="*/ 251234 h 430849"/>
                <a:gd name="connsiteX4" fmla="*/ 379043 w 430849"/>
                <a:gd name="connsiteY4" fmla="*/ 230240 h 430849"/>
                <a:gd name="connsiteX5" fmla="*/ 333561 w 430849"/>
                <a:gd name="connsiteY5" fmla="*/ 184751 h 430849"/>
                <a:gd name="connsiteX6" fmla="*/ 333561 w 430849"/>
                <a:gd name="connsiteY6" fmla="*/ 34746 h 430849"/>
                <a:gd name="connsiteX7" fmla="*/ 298815 w 430849"/>
                <a:gd name="connsiteY7" fmla="*/ 0 h 430849"/>
                <a:gd name="connsiteX8" fmla="*/ 76441 w 430849"/>
                <a:gd name="connsiteY8" fmla="*/ 0 h 430849"/>
                <a:gd name="connsiteX9" fmla="*/ 41695 w 430849"/>
                <a:gd name="connsiteY9" fmla="*/ 34746 h 430849"/>
                <a:gd name="connsiteX10" fmla="*/ 41695 w 430849"/>
                <a:gd name="connsiteY10" fmla="*/ 197482 h 430849"/>
                <a:gd name="connsiteX11" fmla="*/ 22515 w 430849"/>
                <a:gd name="connsiteY11" fmla="*/ 216662 h 430849"/>
                <a:gd name="connsiteX12" fmla="*/ 0 w 430849"/>
                <a:gd name="connsiteY12" fmla="*/ 271018 h 430849"/>
                <a:gd name="connsiteX13" fmla="*/ 1042 w 430849"/>
                <a:gd name="connsiteY13" fmla="*/ 283652 h 430849"/>
                <a:gd name="connsiteX14" fmla="*/ 11855 w 430849"/>
                <a:gd name="connsiteY14" fmla="*/ 348502 h 430849"/>
                <a:gd name="connsiteX15" fmla="*/ 19228 w 430849"/>
                <a:gd name="connsiteY15" fmla="*/ 374846 h 430849"/>
                <a:gd name="connsiteX16" fmla="*/ 27797 w 430849"/>
                <a:gd name="connsiteY16" fmla="*/ 396284 h 430849"/>
                <a:gd name="connsiteX17" fmla="*/ 27797 w 430849"/>
                <a:gd name="connsiteY17" fmla="*/ 430850 h 430849"/>
                <a:gd name="connsiteX18" fmla="*/ 125085 w 430849"/>
                <a:gd name="connsiteY18" fmla="*/ 430850 h 430849"/>
                <a:gd name="connsiteX19" fmla="*/ 125085 w 430849"/>
                <a:gd name="connsiteY19" fmla="*/ 397445 h 430849"/>
                <a:gd name="connsiteX20" fmla="*/ 129880 w 430849"/>
                <a:gd name="connsiteY20" fmla="*/ 385458 h 430849"/>
                <a:gd name="connsiteX21" fmla="*/ 133411 w 430849"/>
                <a:gd name="connsiteY21" fmla="*/ 375256 h 430849"/>
                <a:gd name="connsiteX22" fmla="*/ 340899 w 430849"/>
                <a:gd name="connsiteY22" fmla="*/ 375256 h 430849"/>
                <a:gd name="connsiteX23" fmla="*/ 416951 w 430849"/>
                <a:gd name="connsiteY23" fmla="*/ 404672 h 430849"/>
                <a:gd name="connsiteX24" fmla="*/ 330872 w 430849"/>
                <a:gd name="connsiteY24" fmla="*/ 353026 h 430849"/>
                <a:gd name="connsiteX25" fmla="*/ 396757 w 430849"/>
                <a:gd name="connsiteY25" fmla="*/ 287140 h 430849"/>
                <a:gd name="connsiteX26" fmla="*/ 416951 w 430849"/>
                <a:gd name="connsiteY26" fmla="*/ 302290 h 430849"/>
                <a:gd name="connsiteX27" fmla="*/ 379989 w 430849"/>
                <a:gd name="connsiteY27" fmla="*/ 256397 h 430849"/>
                <a:gd name="connsiteX28" fmla="*/ 387952 w 430849"/>
                <a:gd name="connsiteY28" fmla="*/ 276293 h 430849"/>
                <a:gd name="connsiteX29" fmla="*/ 317210 w 430849"/>
                <a:gd name="connsiteY29" fmla="*/ 347042 h 430849"/>
                <a:gd name="connsiteX30" fmla="*/ 287620 w 430849"/>
                <a:gd name="connsiteY30" fmla="*/ 342817 h 430849"/>
                <a:gd name="connsiteX31" fmla="*/ 263353 w 430849"/>
                <a:gd name="connsiteY31" fmla="*/ 332025 h 430849"/>
                <a:gd name="connsiteX32" fmla="*/ 249240 w 430849"/>
                <a:gd name="connsiteY32" fmla="*/ 320267 h 430849"/>
                <a:gd name="connsiteX33" fmla="*/ 222381 w 430849"/>
                <a:gd name="connsiteY33" fmla="*/ 307238 h 430849"/>
                <a:gd name="connsiteX34" fmla="*/ 222381 w 430849"/>
                <a:gd name="connsiteY34" fmla="*/ 305764 h 430849"/>
                <a:gd name="connsiteX35" fmla="*/ 209205 w 430849"/>
                <a:gd name="connsiteY35" fmla="*/ 305764 h 430849"/>
                <a:gd name="connsiteX36" fmla="*/ 208170 w 430849"/>
                <a:gd name="connsiteY36" fmla="*/ 305764 h 430849"/>
                <a:gd name="connsiteX37" fmla="*/ 201526 w 430849"/>
                <a:gd name="connsiteY37" fmla="*/ 299135 h 430849"/>
                <a:gd name="connsiteX38" fmla="*/ 204480 w 430849"/>
                <a:gd name="connsiteY38" fmla="*/ 293617 h 430849"/>
                <a:gd name="connsiteX39" fmla="*/ 207072 w 430849"/>
                <a:gd name="connsiteY39" fmla="*/ 291887 h 430849"/>
                <a:gd name="connsiteX40" fmla="*/ 230095 w 430849"/>
                <a:gd name="connsiteY40" fmla="*/ 284917 h 430849"/>
                <a:gd name="connsiteX41" fmla="*/ 259448 w 430849"/>
                <a:gd name="connsiteY41" fmla="*/ 297078 h 430849"/>
                <a:gd name="connsiteX42" fmla="*/ 266105 w 430849"/>
                <a:gd name="connsiteY42" fmla="*/ 303728 h 430849"/>
                <a:gd name="connsiteX43" fmla="*/ 275931 w 430849"/>
                <a:gd name="connsiteY43" fmla="*/ 293902 h 430849"/>
                <a:gd name="connsiteX44" fmla="*/ 269281 w 430849"/>
                <a:gd name="connsiteY44" fmla="*/ 287252 h 430849"/>
                <a:gd name="connsiteX45" fmla="*/ 176009 w 430849"/>
                <a:gd name="connsiteY45" fmla="*/ 193980 h 430849"/>
                <a:gd name="connsiteX46" fmla="*/ 173730 w 430849"/>
                <a:gd name="connsiteY46" fmla="*/ 188469 h 430849"/>
                <a:gd name="connsiteX47" fmla="*/ 181520 w 430849"/>
                <a:gd name="connsiteY47" fmla="*/ 180679 h 430849"/>
                <a:gd name="connsiteX48" fmla="*/ 187030 w 430849"/>
                <a:gd name="connsiteY48" fmla="*/ 182958 h 430849"/>
                <a:gd name="connsiteX49" fmla="*/ 242624 w 430849"/>
                <a:gd name="connsiteY49" fmla="*/ 238552 h 430849"/>
                <a:gd name="connsiteX50" fmla="*/ 273054 w 430849"/>
                <a:gd name="connsiteY50" fmla="*/ 268982 h 430849"/>
                <a:gd name="connsiteX51" fmla="*/ 282881 w 430849"/>
                <a:gd name="connsiteY51" fmla="*/ 259156 h 430849"/>
                <a:gd name="connsiteX52" fmla="*/ 252450 w 430849"/>
                <a:gd name="connsiteY52" fmla="*/ 228726 h 430849"/>
                <a:gd name="connsiteX53" fmla="*/ 250171 w 430849"/>
                <a:gd name="connsiteY53" fmla="*/ 223215 h 430849"/>
                <a:gd name="connsiteX54" fmla="*/ 257961 w 430849"/>
                <a:gd name="connsiteY54" fmla="*/ 215425 h 430849"/>
                <a:gd name="connsiteX55" fmla="*/ 263472 w 430849"/>
                <a:gd name="connsiteY55" fmla="*/ 217704 h 430849"/>
                <a:gd name="connsiteX56" fmla="*/ 293902 w 430849"/>
                <a:gd name="connsiteY56" fmla="*/ 248135 h 430849"/>
                <a:gd name="connsiteX57" fmla="*/ 303728 w 430849"/>
                <a:gd name="connsiteY57" fmla="*/ 238308 h 430849"/>
                <a:gd name="connsiteX58" fmla="*/ 273298 w 430849"/>
                <a:gd name="connsiteY58" fmla="*/ 207878 h 430849"/>
                <a:gd name="connsiteX59" fmla="*/ 271018 w 430849"/>
                <a:gd name="connsiteY59" fmla="*/ 202367 h 430849"/>
                <a:gd name="connsiteX60" fmla="*/ 278808 w 430849"/>
                <a:gd name="connsiteY60" fmla="*/ 194577 h 430849"/>
                <a:gd name="connsiteX61" fmla="*/ 284319 w 430849"/>
                <a:gd name="connsiteY61" fmla="*/ 196857 h 430849"/>
                <a:gd name="connsiteX62" fmla="*/ 298217 w 430849"/>
                <a:gd name="connsiteY62" fmla="*/ 210755 h 430849"/>
                <a:gd name="connsiteX63" fmla="*/ 314750 w 430849"/>
                <a:gd name="connsiteY63" fmla="*/ 227287 h 430849"/>
                <a:gd name="connsiteX64" fmla="*/ 324576 w 430849"/>
                <a:gd name="connsiteY64" fmla="*/ 217461 h 430849"/>
                <a:gd name="connsiteX65" fmla="*/ 308044 w 430849"/>
                <a:gd name="connsiteY65" fmla="*/ 200929 h 430849"/>
                <a:gd name="connsiteX66" fmla="*/ 305764 w 430849"/>
                <a:gd name="connsiteY66" fmla="*/ 195418 h 430849"/>
                <a:gd name="connsiteX67" fmla="*/ 313554 w 430849"/>
                <a:gd name="connsiteY67" fmla="*/ 187628 h 430849"/>
                <a:gd name="connsiteX68" fmla="*/ 319065 w 430849"/>
                <a:gd name="connsiteY68" fmla="*/ 189907 h 430849"/>
                <a:gd name="connsiteX69" fmla="*/ 369224 w 430849"/>
                <a:gd name="connsiteY69" fmla="*/ 240067 h 430849"/>
                <a:gd name="connsiteX70" fmla="*/ 379989 w 430849"/>
                <a:gd name="connsiteY70" fmla="*/ 256397 h 430849"/>
                <a:gd name="connsiteX71" fmla="*/ 208156 w 430849"/>
                <a:gd name="connsiteY71" fmla="*/ 319663 h 430849"/>
                <a:gd name="connsiteX72" fmla="*/ 208476 w 430849"/>
                <a:gd name="connsiteY72" fmla="*/ 319663 h 430849"/>
                <a:gd name="connsiteX73" fmla="*/ 208476 w 430849"/>
                <a:gd name="connsiteY73" fmla="*/ 333561 h 430849"/>
                <a:gd name="connsiteX74" fmla="*/ 166781 w 430849"/>
                <a:gd name="connsiteY74" fmla="*/ 333561 h 430849"/>
                <a:gd name="connsiteX75" fmla="*/ 166781 w 430849"/>
                <a:gd name="connsiteY75" fmla="*/ 319663 h 430849"/>
                <a:gd name="connsiteX76" fmla="*/ 133661 w 430849"/>
                <a:gd name="connsiteY76" fmla="*/ 264069 h 430849"/>
                <a:gd name="connsiteX77" fmla="*/ 166781 w 430849"/>
                <a:gd name="connsiteY77" fmla="*/ 264069 h 430849"/>
                <a:gd name="connsiteX78" fmla="*/ 166781 w 430849"/>
                <a:gd name="connsiteY78" fmla="*/ 222374 h 430849"/>
                <a:gd name="connsiteX79" fmla="*/ 125085 w 430849"/>
                <a:gd name="connsiteY79" fmla="*/ 222374 h 430849"/>
                <a:gd name="connsiteX80" fmla="*/ 125085 w 430849"/>
                <a:gd name="connsiteY80" fmla="*/ 241964 h 430849"/>
                <a:gd name="connsiteX81" fmla="*/ 110006 w 430849"/>
                <a:gd name="connsiteY81" fmla="*/ 236272 h 430849"/>
                <a:gd name="connsiteX82" fmla="*/ 87462 w 430849"/>
                <a:gd name="connsiteY82" fmla="*/ 253875 h 430849"/>
                <a:gd name="connsiteX83" fmla="*/ 83390 w 430849"/>
                <a:gd name="connsiteY83" fmla="*/ 270164 h 430849"/>
                <a:gd name="connsiteX84" fmla="*/ 83390 w 430849"/>
                <a:gd name="connsiteY84" fmla="*/ 69492 h 430849"/>
                <a:gd name="connsiteX85" fmla="*/ 291866 w 430849"/>
                <a:gd name="connsiteY85" fmla="*/ 69492 h 430849"/>
                <a:gd name="connsiteX86" fmla="*/ 291866 w 430849"/>
                <a:gd name="connsiteY86" fmla="*/ 185154 h 430849"/>
                <a:gd name="connsiteX87" fmla="*/ 278808 w 430849"/>
                <a:gd name="connsiteY87" fmla="*/ 180679 h 430849"/>
                <a:gd name="connsiteX88" fmla="*/ 257196 w 430849"/>
                <a:gd name="connsiteY88" fmla="*/ 201603 h 430849"/>
                <a:gd name="connsiteX89" fmla="*/ 238163 w 430849"/>
                <a:gd name="connsiteY89" fmla="*/ 214438 h 430849"/>
                <a:gd name="connsiteX90" fmla="*/ 196857 w 430849"/>
                <a:gd name="connsiteY90" fmla="*/ 173132 h 430849"/>
                <a:gd name="connsiteX91" fmla="*/ 194577 w 430849"/>
                <a:gd name="connsiteY91" fmla="*/ 171256 h 430849"/>
                <a:gd name="connsiteX92" fmla="*/ 194577 w 430849"/>
                <a:gd name="connsiteY92" fmla="*/ 83390 h 430849"/>
                <a:gd name="connsiteX93" fmla="*/ 97289 w 430849"/>
                <a:gd name="connsiteY93" fmla="*/ 83390 h 430849"/>
                <a:gd name="connsiteX94" fmla="*/ 97289 w 430849"/>
                <a:gd name="connsiteY94" fmla="*/ 180679 h 430849"/>
                <a:gd name="connsiteX95" fmla="*/ 161339 w 430849"/>
                <a:gd name="connsiteY95" fmla="*/ 180679 h 430849"/>
                <a:gd name="connsiteX96" fmla="*/ 159831 w 430849"/>
                <a:gd name="connsiteY96" fmla="*/ 188469 h 430849"/>
                <a:gd name="connsiteX97" fmla="*/ 160804 w 430849"/>
                <a:gd name="connsiteY97" fmla="*/ 194577 h 430849"/>
                <a:gd name="connsiteX98" fmla="*/ 97289 w 430849"/>
                <a:gd name="connsiteY98" fmla="*/ 194577 h 430849"/>
                <a:gd name="connsiteX99" fmla="*/ 97289 w 430849"/>
                <a:gd name="connsiteY99" fmla="*/ 208476 h 430849"/>
                <a:gd name="connsiteX100" fmla="*/ 170853 w 430849"/>
                <a:gd name="connsiteY100" fmla="*/ 208476 h 430849"/>
                <a:gd name="connsiteX101" fmla="*/ 184751 w 430849"/>
                <a:gd name="connsiteY101" fmla="*/ 222374 h 430849"/>
                <a:gd name="connsiteX102" fmla="*/ 180679 w 430849"/>
                <a:gd name="connsiteY102" fmla="*/ 222374 h 430849"/>
                <a:gd name="connsiteX103" fmla="*/ 180679 w 430849"/>
                <a:gd name="connsiteY103" fmla="*/ 264069 h 430849"/>
                <a:gd name="connsiteX104" fmla="*/ 222374 w 430849"/>
                <a:gd name="connsiteY104" fmla="*/ 264069 h 430849"/>
                <a:gd name="connsiteX105" fmla="*/ 222374 w 430849"/>
                <a:gd name="connsiteY105" fmla="*/ 259997 h 430849"/>
                <a:gd name="connsiteX106" fmla="*/ 233562 w 430849"/>
                <a:gd name="connsiteY106" fmla="*/ 271185 h 430849"/>
                <a:gd name="connsiteX107" fmla="*/ 230095 w 430849"/>
                <a:gd name="connsiteY107" fmla="*/ 271018 h 430849"/>
                <a:gd name="connsiteX108" fmla="*/ 203521 w 430849"/>
                <a:gd name="connsiteY108" fmla="*/ 277968 h 430849"/>
                <a:gd name="connsiteX109" fmla="*/ 134724 w 430849"/>
                <a:gd name="connsiteY109" fmla="*/ 277968 h 430849"/>
                <a:gd name="connsiteX110" fmla="*/ 138984 w 430849"/>
                <a:gd name="connsiteY110" fmla="*/ 250171 h 430849"/>
                <a:gd name="connsiteX111" fmla="*/ 138984 w 430849"/>
                <a:gd name="connsiteY111" fmla="*/ 236272 h 430849"/>
                <a:gd name="connsiteX112" fmla="*/ 152882 w 430849"/>
                <a:gd name="connsiteY112" fmla="*/ 236272 h 430849"/>
                <a:gd name="connsiteX113" fmla="*/ 152882 w 430849"/>
                <a:gd name="connsiteY113" fmla="*/ 250171 h 430849"/>
                <a:gd name="connsiteX114" fmla="*/ 138984 w 430849"/>
                <a:gd name="connsiteY114" fmla="*/ 97289 h 430849"/>
                <a:gd name="connsiteX115" fmla="*/ 152882 w 430849"/>
                <a:gd name="connsiteY115" fmla="*/ 97289 h 430849"/>
                <a:gd name="connsiteX116" fmla="*/ 152882 w 430849"/>
                <a:gd name="connsiteY116" fmla="*/ 111187 h 430849"/>
                <a:gd name="connsiteX117" fmla="*/ 138984 w 430849"/>
                <a:gd name="connsiteY117" fmla="*/ 111187 h 430849"/>
                <a:gd name="connsiteX118" fmla="*/ 166781 w 430849"/>
                <a:gd name="connsiteY118" fmla="*/ 125085 h 430849"/>
                <a:gd name="connsiteX119" fmla="*/ 166781 w 430849"/>
                <a:gd name="connsiteY119" fmla="*/ 97289 h 430849"/>
                <a:gd name="connsiteX120" fmla="*/ 180679 w 430849"/>
                <a:gd name="connsiteY120" fmla="*/ 97289 h 430849"/>
                <a:gd name="connsiteX121" fmla="*/ 180679 w 430849"/>
                <a:gd name="connsiteY121" fmla="*/ 166781 h 430849"/>
                <a:gd name="connsiteX122" fmla="*/ 111187 w 430849"/>
                <a:gd name="connsiteY122" fmla="*/ 166781 h 430849"/>
                <a:gd name="connsiteX123" fmla="*/ 111187 w 430849"/>
                <a:gd name="connsiteY123" fmla="*/ 97289 h 430849"/>
                <a:gd name="connsiteX124" fmla="*/ 125085 w 430849"/>
                <a:gd name="connsiteY124" fmla="*/ 97289 h 430849"/>
                <a:gd name="connsiteX125" fmla="*/ 125085 w 430849"/>
                <a:gd name="connsiteY125" fmla="*/ 125085 h 430849"/>
                <a:gd name="connsiteX126" fmla="*/ 194577 w 430849"/>
                <a:gd name="connsiteY126" fmla="*/ 236272 h 430849"/>
                <a:gd name="connsiteX127" fmla="*/ 198649 w 430849"/>
                <a:gd name="connsiteY127" fmla="*/ 236272 h 430849"/>
                <a:gd name="connsiteX128" fmla="*/ 208476 w 430849"/>
                <a:gd name="connsiteY128" fmla="*/ 246099 h 430849"/>
                <a:gd name="connsiteX129" fmla="*/ 208476 w 430849"/>
                <a:gd name="connsiteY129" fmla="*/ 250171 h 430849"/>
                <a:gd name="connsiteX130" fmla="*/ 194577 w 430849"/>
                <a:gd name="connsiteY130" fmla="*/ 250171 h 430849"/>
                <a:gd name="connsiteX131" fmla="*/ 55594 w 430849"/>
                <a:gd name="connsiteY131" fmla="*/ 34746 h 430849"/>
                <a:gd name="connsiteX132" fmla="*/ 76441 w 430849"/>
                <a:gd name="connsiteY132" fmla="*/ 13898 h 430849"/>
                <a:gd name="connsiteX133" fmla="*/ 298815 w 430849"/>
                <a:gd name="connsiteY133" fmla="*/ 13898 h 430849"/>
                <a:gd name="connsiteX134" fmla="*/ 319663 w 430849"/>
                <a:gd name="connsiteY134" fmla="*/ 34746 h 430849"/>
                <a:gd name="connsiteX135" fmla="*/ 319663 w 430849"/>
                <a:gd name="connsiteY135" fmla="*/ 174703 h 430849"/>
                <a:gd name="connsiteX136" fmla="*/ 313554 w 430849"/>
                <a:gd name="connsiteY136" fmla="*/ 173730 h 430849"/>
                <a:gd name="connsiteX137" fmla="*/ 305764 w 430849"/>
                <a:gd name="connsiteY137" fmla="*/ 175238 h 430849"/>
                <a:gd name="connsiteX138" fmla="*/ 305764 w 430849"/>
                <a:gd name="connsiteY138" fmla="*/ 55594 h 430849"/>
                <a:gd name="connsiteX139" fmla="*/ 69492 w 430849"/>
                <a:gd name="connsiteY139" fmla="*/ 55594 h 430849"/>
                <a:gd name="connsiteX140" fmla="*/ 69492 w 430849"/>
                <a:gd name="connsiteY140" fmla="*/ 310684 h 430849"/>
                <a:gd name="connsiteX141" fmla="*/ 66837 w 430849"/>
                <a:gd name="connsiteY141" fmla="*/ 316376 h 430849"/>
                <a:gd name="connsiteX142" fmla="*/ 61528 w 430849"/>
                <a:gd name="connsiteY142" fmla="*/ 319663 h 430849"/>
                <a:gd name="connsiteX143" fmla="*/ 55594 w 430849"/>
                <a:gd name="connsiteY143" fmla="*/ 313728 h 430849"/>
                <a:gd name="connsiteX144" fmla="*/ 111187 w 430849"/>
                <a:gd name="connsiteY144" fmla="*/ 416951 h 430849"/>
                <a:gd name="connsiteX145" fmla="*/ 41695 w 430849"/>
                <a:gd name="connsiteY145" fmla="*/ 416951 h 430849"/>
                <a:gd name="connsiteX146" fmla="*/ 41695 w 430849"/>
                <a:gd name="connsiteY146" fmla="*/ 403053 h 430849"/>
                <a:gd name="connsiteX147" fmla="*/ 111187 w 430849"/>
                <a:gd name="connsiteY147" fmla="*/ 403053 h 430849"/>
                <a:gd name="connsiteX148" fmla="*/ 116976 w 430849"/>
                <a:gd name="connsiteY148" fmla="*/ 380301 h 430849"/>
                <a:gd name="connsiteX149" fmla="*/ 113432 w 430849"/>
                <a:gd name="connsiteY149" fmla="*/ 389155 h 430849"/>
                <a:gd name="connsiteX150" fmla="*/ 39916 w 430849"/>
                <a:gd name="connsiteY150" fmla="*/ 389155 h 430849"/>
                <a:gd name="connsiteX151" fmla="*/ 32133 w 430849"/>
                <a:gd name="connsiteY151" fmla="*/ 369683 h 430849"/>
                <a:gd name="connsiteX152" fmla="*/ 25566 w 430849"/>
                <a:gd name="connsiteY152" fmla="*/ 346222 h 430849"/>
                <a:gd name="connsiteX153" fmla="*/ 14753 w 430849"/>
                <a:gd name="connsiteY153" fmla="*/ 281373 h 430849"/>
                <a:gd name="connsiteX154" fmla="*/ 13898 w 430849"/>
                <a:gd name="connsiteY154" fmla="*/ 271018 h 430849"/>
                <a:gd name="connsiteX155" fmla="*/ 32342 w 430849"/>
                <a:gd name="connsiteY155" fmla="*/ 226495 h 430849"/>
                <a:gd name="connsiteX156" fmla="*/ 41695 w 430849"/>
                <a:gd name="connsiteY156" fmla="*/ 217141 h 430849"/>
                <a:gd name="connsiteX157" fmla="*/ 41695 w 430849"/>
                <a:gd name="connsiteY157" fmla="*/ 313728 h 430849"/>
                <a:gd name="connsiteX158" fmla="*/ 61528 w 430849"/>
                <a:gd name="connsiteY158" fmla="*/ 333561 h 430849"/>
                <a:gd name="connsiteX159" fmla="*/ 79269 w 430849"/>
                <a:gd name="connsiteY159" fmla="*/ 322595 h 430849"/>
                <a:gd name="connsiteX160" fmla="*/ 95739 w 430849"/>
                <a:gd name="connsiteY160" fmla="*/ 278079 h 430849"/>
                <a:gd name="connsiteX161" fmla="*/ 100951 w 430849"/>
                <a:gd name="connsiteY161" fmla="*/ 257245 h 430849"/>
                <a:gd name="connsiteX162" fmla="*/ 110006 w 430849"/>
                <a:gd name="connsiteY162" fmla="*/ 250171 h 430849"/>
                <a:gd name="connsiteX163" fmla="*/ 119318 w 430849"/>
                <a:gd name="connsiteY163" fmla="*/ 258795 h 430849"/>
                <a:gd name="connsiteX164" fmla="*/ 124759 w 430849"/>
                <a:gd name="connsiteY164" fmla="*/ 329482 h 430849"/>
                <a:gd name="connsiteX165" fmla="*/ 125085 w 430849"/>
                <a:gd name="connsiteY165" fmla="*/ 338182 h 430849"/>
                <a:gd name="connsiteX166" fmla="*/ 116976 w 430849"/>
                <a:gd name="connsiteY166" fmla="*/ 380301 h 430849"/>
                <a:gd name="connsiteX167" fmla="*/ 136823 w 430849"/>
                <a:gd name="connsiteY167" fmla="*/ 361358 h 430849"/>
                <a:gd name="connsiteX168" fmla="*/ 138984 w 430849"/>
                <a:gd name="connsiteY168" fmla="*/ 338182 h 430849"/>
                <a:gd name="connsiteX169" fmla="*/ 138608 w 430849"/>
                <a:gd name="connsiteY169" fmla="*/ 328419 h 430849"/>
                <a:gd name="connsiteX170" fmla="*/ 135801 w 430849"/>
                <a:gd name="connsiteY170" fmla="*/ 291866 h 430849"/>
                <a:gd name="connsiteX171" fmla="*/ 189115 w 430849"/>
                <a:gd name="connsiteY171" fmla="*/ 291866 h 430849"/>
                <a:gd name="connsiteX172" fmla="*/ 187628 w 430849"/>
                <a:gd name="connsiteY172" fmla="*/ 299135 h 430849"/>
                <a:gd name="connsiteX173" fmla="*/ 188823 w 430849"/>
                <a:gd name="connsiteY173" fmla="*/ 305764 h 430849"/>
                <a:gd name="connsiteX174" fmla="*/ 152882 w 430849"/>
                <a:gd name="connsiteY174" fmla="*/ 305764 h 430849"/>
                <a:gd name="connsiteX175" fmla="*/ 152882 w 430849"/>
                <a:gd name="connsiteY175" fmla="*/ 347459 h 430849"/>
                <a:gd name="connsiteX176" fmla="*/ 222374 w 430849"/>
                <a:gd name="connsiteY176" fmla="*/ 347459 h 430849"/>
                <a:gd name="connsiteX177" fmla="*/ 222374 w 430849"/>
                <a:gd name="connsiteY177" fmla="*/ 321671 h 430849"/>
                <a:gd name="connsiteX178" fmla="*/ 240338 w 430849"/>
                <a:gd name="connsiteY178" fmla="*/ 330941 h 430849"/>
                <a:gd name="connsiteX179" fmla="*/ 254451 w 430849"/>
                <a:gd name="connsiteY179" fmla="*/ 342699 h 430849"/>
                <a:gd name="connsiteX180" fmla="*/ 285646 w 430849"/>
                <a:gd name="connsiteY180" fmla="*/ 356570 h 430849"/>
                <a:gd name="connsiteX181" fmla="*/ 317286 w 430849"/>
                <a:gd name="connsiteY181" fmla="*/ 361087 h 430849"/>
                <a:gd name="connsiteX182" fmla="*/ 317738 w 430849"/>
                <a:gd name="connsiteY182" fmla="*/ 361358 h 430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430849" h="430849">
                  <a:moveTo>
                    <a:pt x="430850" y="429230"/>
                  </a:moveTo>
                  <a:lnTo>
                    <a:pt x="430850" y="295340"/>
                  </a:lnTo>
                  <a:lnTo>
                    <a:pt x="401830" y="273576"/>
                  </a:lnTo>
                  <a:lnTo>
                    <a:pt x="392893" y="251234"/>
                  </a:lnTo>
                  <a:cubicBezTo>
                    <a:pt x="389724" y="243319"/>
                    <a:pt x="385068" y="236258"/>
                    <a:pt x="379043" y="230240"/>
                  </a:cubicBezTo>
                  <a:lnTo>
                    <a:pt x="333561" y="184751"/>
                  </a:lnTo>
                  <a:lnTo>
                    <a:pt x="333561" y="34746"/>
                  </a:lnTo>
                  <a:cubicBezTo>
                    <a:pt x="333561" y="15587"/>
                    <a:pt x="317974" y="0"/>
                    <a:pt x="298815" y="0"/>
                  </a:cubicBezTo>
                  <a:lnTo>
                    <a:pt x="76441" y="0"/>
                  </a:lnTo>
                  <a:cubicBezTo>
                    <a:pt x="57282" y="0"/>
                    <a:pt x="41695" y="15587"/>
                    <a:pt x="41695" y="34746"/>
                  </a:cubicBezTo>
                  <a:lnTo>
                    <a:pt x="41695" y="197482"/>
                  </a:lnTo>
                  <a:lnTo>
                    <a:pt x="22515" y="216662"/>
                  </a:lnTo>
                  <a:cubicBezTo>
                    <a:pt x="7992" y="231186"/>
                    <a:pt x="0" y="250490"/>
                    <a:pt x="0" y="271018"/>
                  </a:cubicBezTo>
                  <a:cubicBezTo>
                    <a:pt x="0" y="275230"/>
                    <a:pt x="354" y="279482"/>
                    <a:pt x="1042" y="283652"/>
                  </a:cubicBezTo>
                  <a:lnTo>
                    <a:pt x="11855" y="348502"/>
                  </a:lnTo>
                  <a:cubicBezTo>
                    <a:pt x="13356" y="357515"/>
                    <a:pt x="15837" y="366375"/>
                    <a:pt x="19228" y="374846"/>
                  </a:cubicBezTo>
                  <a:lnTo>
                    <a:pt x="27797" y="396284"/>
                  </a:lnTo>
                  <a:lnTo>
                    <a:pt x="27797" y="430850"/>
                  </a:lnTo>
                  <a:lnTo>
                    <a:pt x="125085" y="430850"/>
                  </a:lnTo>
                  <a:lnTo>
                    <a:pt x="125085" y="397445"/>
                  </a:lnTo>
                  <a:lnTo>
                    <a:pt x="129880" y="385458"/>
                  </a:lnTo>
                  <a:cubicBezTo>
                    <a:pt x="131222" y="382101"/>
                    <a:pt x="132361" y="378689"/>
                    <a:pt x="133411" y="375256"/>
                  </a:cubicBezTo>
                  <a:lnTo>
                    <a:pt x="340899" y="375256"/>
                  </a:lnTo>
                  <a:close/>
                  <a:moveTo>
                    <a:pt x="416951" y="404672"/>
                  </a:moveTo>
                  <a:lnTo>
                    <a:pt x="330872" y="353026"/>
                  </a:lnTo>
                  <a:lnTo>
                    <a:pt x="396757" y="287140"/>
                  </a:lnTo>
                  <a:lnTo>
                    <a:pt x="416951" y="302290"/>
                  </a:lnTo>
                  <a:close/>
                  <a:moveTo>
                    <a:pt x="379989" y="256397"/>
                  </a:moveTo>
                  <a:lnTo>
                    <a:pt x="387952" y="276293"/>
                  </a:lnTo>
                  <a:lnTo>
                    <a:pt x="317210" y="347042"/>
                  </a:lnTo>
                  <a:lnTo>
                    <a:pt x="287620" y="342817"/>
                  </a:lnTo>
                  <a:cubicBezTo>
                    <a:pt x="278683" y="341539"/>
                    <a:pt x="270296" y="337807"/>
                    <a:pt x="263353" y="332025"/>
                  </a:cubicBezTo>
                  <a:lnTo>
                    <a:pt x="249240" y="320267"/>
                  </a:lnTo>
                  <a:cubicBezTo>
                    <a:pt x="241450" y="313777"/>
                    <a:pt x="232193" y="309364"/>
                    <a:pt x="222381" y="307238"/>
                  </a:cubicBezTo>
                  <a:lnTo>
                    <a:pt x="222381" y="305764"/>
                  </a:lnTo>
                  <a:lnTo>
                    <a:pt x="209205" y="305764"/>
                  </a:lnTo>
                  <a:lnTo>
                    <a:pt x="208170" y="305764"/>
                  </a:lnTo>
                  <a:cubicBezTo>
                    <a:pt x="204501" y="305764"/>
                    <a:pt x="201526" y="302790"/>
                    <a:pt x="201526" y="299135"/>
                  </a:cubicBezTo>
                  <a:cubicBezTo>
                    <a:pt x="201526" y="296918"/>
                    <a:pt x="202631" y="294854"/>
                    <a:pt x="204480" y="293617"/>
                  </a:cubicBezTo>
                  <a:lnTo>
                    <a:pt x="207072" y="291887"/>
                  </a:lnTo>
                  <a:cubicBezTo>
                    <a:pt x="213910" y="287328"/>
                    <a:pt x="221874" y="284917"/>
                    <a:pt x="230095" y="284917"/>
                  </a:cubicBezTo>
                  <a:cubicBezTo>
                    <a:pt x="241185" y="284917"/>
                    <a:pt x="251609" y="289232"/>
                    <a:pt x="259448" y="297078"/>
                  </a:cubicBezTo>
                  <a:lnTo>
                    <a:pt x="266105" y="303728"/>
                  </a:lnTo>
                  <a:lnTo>
                    <a:pt x="275931" y="293902"/>
                  </a:lnTo>
                  <a:lnTo>
                    <a:pt x="269281" y="287252"/>
                  </a:lnTo>
                  <a:lnTo>
                    <a:pt x="176009" y="193980"/>
                  </a:lnTo>
                  <a:cubicBezTo>
                    <a:pt x="174543" y="192506"/>
                    <a:pt x="173730" y="190554"/>
                    <a:pt x="173730" y="188469"/>
                  </a:cubicBezTo>
                  <a:cubicBezTo>
                    <a:pt x="173730" y="184174"/>
                    <a:pt x="177225" y="180679"/>
                    <a:pt x="181520" y="180679"/>
                  </a:cubicBezTo>
                  <a:cubicBezTo>
                    <a:pt x="183604" y="180679"/>
                    <a:pt x="185557" y="181492"/>
                    <a:pt x="187030" y="182958"/>
                  </a:cubicBezTo>
                  <a:lnTo>
                    <a:pt x="242624" y="238552"/>
                  </a:lnTo>
                  <a:lnTo>
                    <a:pt x="273054" y="268982"/>
                  </a:lnTo>
                  <a:lnTo>
                    <a:pt x="282881" y="259156"/>
                  </a:lnTo>
                  <a:lnTo>
                    <a:pt x="252450" y="228726"/>
                  </a:lnTo>
                  <a:cubicBezTo>
                    <a:pt x="251005" y="227273"/>
                    <a:pt x="250171" y="225265"/>
                    <a:pt x="250171" y="223215"/>
                  </a:cubicBezTo>
                  <a:cubicBezTo>
                    <a:pt x="250171" y="218920"/>
                    <a:pt x="253666" y="215425"/>
                    <a:pt x="257961" y="215425"/>
                  </a:cubicBezTo>
                  <a:cubicBezTo>
                    <a:pt x="260046" y="215425"/>
                    <a:pt x="261998" y="216238"/>
                    <a:pt x="263472" y="217704"/>
                  </a:cubicBezTo>
                  <a:lnTo>
                    <a:pt x="293902" y="248135"/>
                  </a:lnTo>
                  <a:lnTo>
                    <a:pt x="303728" y="238308"/>
                  </a:lnTo>
                  <a:lnTo>
                    <a:pt x="273298" y="207878"/>
                  </a:lnTo>
                  <a:cubicBezTo>
                    <a:pt x="271831" y="206405"/>
                    <a:pt x="271018" y="204452"/>
                    <a:pt x="271018" y="202367"/>
                  </a:cubicBezTo>
                  <a:cubicBezTo>
                    <a:pt x="271018" y="198073"/>
                    <a:pt x="274514" y="194577"/>
                    <a:pt x="278808" y="194577"/>
                  </a:cubicBezTo>
                  <a:cubicBezTo>
                    <a:pt x="280893" y="194577"/>
                    <a:pt x="282846" y="195390"/>
                    <a:pt x="284319" y="196857"/>
                  </a:cubicBezTo>
                  <a:lnTo>
                    <a:pt x="298217" y="210755"/>
                  </a:lnTo>
                  <a:lnTo>
                    <a:pt x="314750" y="227287"/>
                  </a:lnTo>
                  <a:lnTo>
                    <a:pt x="324576" y="217461"/>
                  </a:lnTo>
                  <a:lnTo>
                    <a:pt x="308044" y="200929"/>
                  </a:lnTo>
                  <a:cubicBezTo>
                    <a:pt x="306577" y="199456"/>
                    <a:pt x="305764" y="197503"/>
                    <a:pt x="305764" y="195418"/>
                  </a:cubicBezTo>
                  <a:cubicBezTo>
                    <a:pt x="305764" y="191124"/>
                    <a:pt x="309260" y="187628"/>
                    <a:pt x="313554" y="187628"/>
                  </a:cubicBezTo>
                  <a:cubicBezTo>
                    <a:pt x="315639" y="187628"/>
                    <a:pt x="317592" y="188441"/>
                    <a:pt x="319065" y="189907"/>
                  </a:cubicBezTo>
                  <a:lnTo>
                    <a:pt x="369224" y="240067"/>
                  </a:lnTo>
                  <a:cubicBezTo>
                    <a:pt x="373908" y="244750"/>
                    <a:pt x="377529" y="250240"/>
                    <a:pt x="379989" y="256397"/>
                  </a:cubicBezTo>
                  <a:close/>
                  <a:moveTo>
                    <a:pt x="208156" y="319663"/>
                  </a:moveTo>
                  <a:lnTo>
                    <a:pt x="208476" y="319663"/>
                  </a:lnTo>
                  <a:lnTo>
                    <a:pt x="208476" y="333561"/>
                  </a:lnTo>
                  <a:lnTo>
                    <a:pt x="166781" y="333561"/>
                  </a:lnTo>
                  <a:lnTo>
                    <a:pt x="166781" y="319663"/>
                  </a:lnTo>
                  <a:close/>
                  <a:moveTo>
                    <a:pt x="133661" y="264069"/>
                  </a:moveTo>
                  <a:lnTo>
                    <a:pt x="166781" y="264069"/>
                  </a:lnTo>
                  <a:lnTo>
                    <a:pt x="166781" y="222374"/>
                  </a:lnTo>
                  <a:lnTo>
                    <a:pt x="125085" y="222374"/>
                  </a:lnTo>
                  <a:lnTo>
                    <a:pt x="125085" y="241964"/>
                  </a:lnTo>
                  <a:cubicBezTo>
                    <a:pt x="120999" y="238447"/>
                    <a:pt x="115732" y="236272"/>
                    <a:pt x="110006" y="236272"/>
                  </a:cubicBezTo>
                  <a:cubicBezTo>
                    <a:pt x="99325" y="236272"/>
                    <a:pt x="90055" y="243513"/>
                    <a:pt x="87462" y="253875"/>
                  </a:cubicBezTo>
                  <a:lnTo>
                    <a:pt x="83390" y="270164"/>
                  </a:lnTo>
                  <a:lnTo>
                    <a:pt x="83390" y="69492"/>
                  </a:lnTo>
                  <a:lnTo>
                    <a:pt x="291866" y="69492"/>
                  </a:lnTo>
                  <a:lnTo>
                    <a:pt x="291866" y="185154"/>
                  </a:lnTo>
                  <a:cubicBezTo>
                    <a:pt x="288113" y="182298"/>
                    <a:pt x="283603" y="180679"/>
                    <a:pt x="278808" y="180679"/>
                  </a:cubicBezTo>
                  <a:cubicBezTo>
                    <a:pt x="267106" y="180679"/>
                    <a:pt x="257606" y="190005"/>
                    <a:pt x="257196" y="201603"/>
                  </a:cubicBezTo>
                  <a:cubicBezTo>
                    <a:pt x="248698" y="201909"/>
                    <a:pt x="241443" y="207072"/>
                    <a:pt x="238163" y="214438"/>
                  </a:cubicBezTo>
                  <a:lnTo>
                    <a:pt x="196857" y="173132"/>
                  </a:lnTo>
                  <a:cubicBezTo>
                    <a:pt x="196148" y="172423"/>
                    <a:pt x="195356" y="171853"/>
                    <a:pt x="194577" y="171256"/>
                  </a:cubicBezTo>
                  <a:lnTo>
                    <a:pt x="194577" y="83390"/>
                  </a:lnTo>
                  <a:lnTo>
                    <a:pt x="97289" y="83390"/>
                  </a:lnTo>
                  <a:lnTo>
                    <a:pt x="97289" y="180679"/>
                  </a:lnTo>
                  <a:lnTo>
                    <a:pt x="161339" y="180679"/>
                  </a:lnTo>
                  <a:cubicBezTo>
                    <a:pt x="160401" y="183104"/>
                    <a:pt x="159831" y="185717"/>
                    <a:pt x="159831" y="188469"/>
                  </a:cubicBezTo>
                  <a:cubicBezTo>
                    <a:pt x="159831" y="190581"/>
                    <a:pt x="160227" y="192611"/>
                    <a:pt x="160804" y="194577"/>
                  </a:cubicBezTo>
                  <a:lnTo>
                    <a:pt x="97289" y="194577"/>
                  </a:lnTo>
                  <a:lnTo>
                    <a:pt x="97289" y="208476"/>
                  </a:lnTo>
                  <a:lnTo>
                    <a:pt x="170853" y="208476"/>
                  </a:lnTo>
                  <a:lnTo>
                    <a:pt x="184751" y="222374"/>
                  </a:lnTo>
                  <a:lnTo>
                    <a:pt x="180679" y="222374"/>
                  </a:lnTo>
                  <a:lnTo>
                    <a:pt x="180679" y="264069"/>
                  </a:lnTo>
                  <a:lnTo>
                    <a:pt x="222374" y="264069"/>
                  </a:lnTo>
                  <a:lnTo>
                    <a:pt x="222374" y="259997"/>
                  </a:lnTo>
                  <a:lnTo>
                    <a:pt x="233562" y="271185"/>
                  </a:lnTo>
                  <a:cubicBezTo>
                    <a:pt x="232409" y="271116"/>
                    <a:pt x="231262" y="271018"/>
                    <a:pt x="230095" y="271018"/>
                  </a:cubicBezTo>
                  <a:cubicBezTo>
                    <a:pt x="220727" y="271018"/>
                    <a:pt x="211672" y="273492"/>
                    <a:pt x="203521" y="277968"/>
                  </a:cubicBezTo>
                  <a:lnTo>
                    <a:pt x="134724" y="277968"/>
                  </a:lnTo>
                  <a:close/>
                  <a:moveTo>
                    <a:pt x="138984" y="250171"/>
                  </a:moveTo>
                  <a:lnTo>
                    <a:pt x="138984" y="236272"/>
                  </a:lnTo>
                  <a:lnTo>
                    <a:pt x="152882" y="236272"/>
                  </a:lnTo>
                  <a:lnTo>
                    <a:pt x="152882" y="250171"/>
                  </a:lnTo>
                  <a:close/>
                  <a:moveTo>
                    <a:pt x="138984" y="97289"/>
                  </a:moveTo>
                  <a:lnTo>
                    <a:pt x="152882" y="97289"/>
                  </a:lnTo>
                  <a:lnTo>
                    <a:pt x="152882" y="111187"/>
                  </a:lnTo>
                  <a:lnTo>
                    <a:pt x="138984" y="111187"/>
                  </a:lnTo>
                  <a:close/>
                  <a:moveTo>
                    <a:pt x="166781" y="125085"/>
                  </a:moveTo>
                  <a:lnTo>
                    <a:pt x="166781" y="97289"/>
                  </a:lnTo>
                  <a:lnTo>
                    <a:pt x="180679" y="97289"/>
                  </a:lnTo>
                  <a:lnTo>
                    <a:pt x="180679" y="166781"/>
                  </a:lnTo>
                  <a:lnTo>
                    <a:pt x="111187" y="166781"/>
                  </a:lnTo>
                  <a:lnTo>
                    <a:pt x="111187" y="97289"/>
                  </a:lnTo>
                  <a:lnTo>
                    <a:pt x="125085" y="97289"/>
                  </a:lnTo>
                  <a:lnTo>
                    <a:pt x="125085" y="125085"/>
                  </a:lnTo>
                  <a:close/>
                  <a:moveTo>
                    <a:pt x="194577" y="236272"/>
                  </a:moveTo>
                  <a:lnTo>
                    <a:pt x="198649" y="236272"/>
                  </a:lnTo>
                  <a:lnTo>
                    <a:pt x="208476" y="246099"/>
                  </a:lnTo>
                  <a:lnTo>
                    <a:pt x="208476" y="250171"/>
                  </a:lnTo>
                  <a:lnTo>
                    <a:pt x="194577" y="250171"/>
                  </a:lnTo>
                  <a:close/>
                  <a:moveTo>
                    <a:pt x="55594" y="34746"/>
                  </a:moveTo>
                  <a:cubicBezTo>
                    <a:pt x="55594" y="23252"/>
                    <a:pt x="64947" y="13898"/>
                    <a:pt x="76441" y="13898"/>
                  </a:cubicBezTo>
                  <a:lnTo>
                    <a:pt x="298815" y="13898"/>
                  </a:lnTo>
                  <a:cubicBezTo>
                    <a:pt x="310309" y="13898"/>
                    <a:pt x="319663" y="23252"/>
                    <a:pt x="319663" y="34746"/>
                  </a:cubicBezTo>
                  <a:lnTo>
                    <a:pt x="319663" y="174703"/>
                  </a:lnTo>
                  <a:cubicBezTo>
                    <a:pt x="317696" y="174126"/>
                    <a:pt x="315667" y="173730"/>
                    <a:pt x="313554" y="173730"/>
                  </a:cubicBezTo>
                  <a:cubicBezTo>
                    <a:pt x="310802" y="173730"/>
                    <a:pt x="308190" y="174300"/>
                    <a:pt x="305764" y="175238"/>
                  </a:cubicBezTo>
                  <a:lnTo>
                    <a:pt x="305764" y="55594"/>
                  </a:lnTo>
                  <a:lnTo>
                    <a:pt x="69492" y="55594"/>
                  </a:lnTo>
                  <a:lnTo>
                    <a:pt x="69492" y="310684"/>
                  </a:lnTo>
                  <a:cubicBezTo>
                    <a:pt x="68616" y="312581"/>
                    <a:pt x="67775" y="314506"/>
                    <a:pt x="66837" y="316376"/>
                  </a:cubicBezTo>
                  <a:cubicBezTo>
                    <a:pt x="65830" y="318405"/>
                    <a:pt x="63794" y="319663"/>
                    <a:pt x="61528" y="319663"/>
                  </a:cubicBezTo>
                  <a:cubicBezTo>
                    <a:pt x="58255" y="319663"/>
                    <a:pt x="55594" y="316994"/>
                    <a:pt x="55594" y="313728"/>
                  </a:cubicBezTo>
                  <a:close/>
                  <a:moveTo>
                    <a:pt x="111187" y="416951"/>
                  </a:moveTo>
                  <a:lnTo>
                    <a:pt x="41695" y="416951"/>
                  </a:lnTo>
                  <a:lnTo>
                    <a:pt x="41695" y="403053"/>
                  </a:lnTo>
                  <a:lnTo>
                    <a:pt x="111187" y="403053"/>
                  </a:lnTo>
                  <a:close/>
                  <a:moveTo>
                    <a:pt x="116976" y="380301"/>
                  </a:moveTo>
                  <a:lnTo>
                    <a:pt x="113432" y="389155"/>
                  </a:lnTo>
                  <a:lnTo>
                    <a:pt x="39916" y="389155"/>
                  </a:lnTo>
                  <a:lnTo>
                    <a:pt x="32133" y="369683"/>
                  </a:lnTo>
                  <a:cubicBezTo>
                    <a:pt x="29117" y="362143"/>
                    <a:pt x="26907" y="354249"/>
                    <a:pt x="25566" y="346222"/>
                  </a:cubicBezTo>
                  <a:lnTo>
                    <a:pt x="14753" y="281373"/>
                  </a:lnTo>
                  <a:cubicBezTo>
                    <a:pt x="14190" y="277954"/>
                    <a:pt x="13898" y="274472"/>
                    <a:pt x="13898" y="271018"/>
                  </a:cubicBezTo>
                  <a:cubicBezTo>
                    <a:pt x="13898" y="254201"/>
                    <a:pt x="20445" y="238392"/>
                    <a:pt x="32342" y="226495"/>
                  </a:cubicBezTo>
                  <a:lnTo>
                    <a:pt x="41695" y="217141"/>
                  </a:lnTo>
                  <a:lnTo>
                    <a:pt x="41695" y="313728"/>
                  </a:lnTo>
                  <a:cubicBezTo>
                    <a:pt x="41695" y="324666"/>
                    <a:pt x="50590" y="333561"/>
                    <a:pt x="61528" y="333561"/>
                  </a:cubicBezTo>
                  <a:cubicBezTo>
                    <a:pt x="69089" y="333561"/>
                    <a:pt x="75885" y="329364"/>
                    <a:pt x="79269" y="322595"/>
                  </a:cubicBezTo>
                  <a:cubicBezTo>
                    <a:pt x="86358" y="308426"/>
                    <a:pt x="91889" y="293450"/>
                    <a:pt x="95739" y="278079"/>
                  </a:cubicBezTo>
                  <a:lnTo>
                    <a:pt x="100951" y="257245"/>
                  </a:lnTo>
                  <a:cubicBezTo>
                    <a:pt x="101986" y="253082"/>
                    <a:pt x="105711" y="250171"/>
                    <a:pt x="110006" y="250171"/>
                  </a:cubicBezTo>
                  <a:cubicBezTo>
                    <a:pt x="114856" y="250171"/>
                    <a:pt x="118949" y="253958"/>
                    <a:pt x="119318" y="258795"/>
                  </a:cubicBezTo>
                  <a:lnTo>
                    <a:pt x="124759" y="329482"/>
                  </a:lnTo>
                  <a:cubicBezTo>
                    <a:pt x="124974" y="332373"/>
                    <a:pt x="125085" y="335277"/>
                    <a:pt x="125085" y="338182"/>
                  </a:cubicBezTo>
                  <a:cubicBezTo>
                    <a:pt x="125085" y="352671"/>
                    <a:pt x="122354" y="366841"/>
                    <a:pt x="116976" y="380301"/>
                  </a:cubicBezTo>
                  <a:close/>
                  <a:moveTo>
                    <a:pt x="136823" y="361358"/>
                  </a:moveTo>
                  <a:cubicBezTo>
                    <a:pt x="138233" y="353748"/>
                    <a:pt x="138984" y="346007"/>
                    <a:pt x="138984" y="338182"/>
                  </a:cubicBezTo>
                  <a:cubicBezTo>
                    <a:pt x="138984" y="334923"/>
                    <a:pt x="138859" y="331664"/>
                    <a:pt x="138608" y="328419"/>
                  </a:cubicBezTo>
                  <a:lnTo>
                    <a:pt x="135801" y="291866"/>
                  </a:lnTo>
                  <a:lnTo>
                    <a:pt x="189115" y="291866"/>
                  </a:lnTo>
                  <a:cubicBezTo>
                    <a:pt x="188240" y="294173"/>
                    <a:pt x="187628" y="296591"/>
                    <a:pt x="187628" y="299135"/>
                  </a:cubicBezTo>
                  <a:cubicBezTo>
                    <a:pt x="187628" y="301470"/>
                    <a:pt x="188101" y="303673"/>
                    <a:pt x="188823" y="305764"/>
                  </a:cubicBezTo>
                  <a:lnTo>
                    <a:pt x="152882" y="305764"/>
                  </a:lnTo>
                  <a:lnTo>
                    <a:pt x="152882" y="347459"/>
                  </a:lnTo>
                  <a:lnTo>
                    <a:pt x="222374" y="347459"/>
                  </a:lnTo>
                  <a:lnTo>
                    <a:pt x="222374" y="321671"/>
                  </a:lnTo>
                  <a:cubicBezTo>
                    <a:pt x="228899" y="323519"/>
                    <a:pt x="235070" y="326549"/>
                    <a:pt x="240338" y="330941"/>
                  </a:cubicBezTo>
                  <a:lnTo>
                    <a:pt x="254451" y="342699"/>
                  </a:lnTo>
                  <a:cubicBezTo>
                    <a:pt x="263367" y="350128"/>
                    <a:pt x="274152" y="354930"/>
                    <a:pt x="285646" y="356570"/>
                  </a:cubicBezTo>
                  <a:lnTo>
                    <a:pt x="317286" y="361087"/>
                  </a:lnTo>
                  <a:lnTo>
                    <a:pt x="317738" y="361358"/>
                  </a:lnTo>
                  <a:close/>
                </a:path>
              </a:pathLst>
            </a:custGeom>
            <a:gradFill>
              <a:gsLst>
                <a:gs pos="0">
                  <a:srgbClr val="00A3FE"/>
                </a:gs>
                <a:gs pos="100000">
                  <a:srgbClr val="115CA0"/>
                </a:gs>
              </a:gsLst>
              <a:lin ang="2700000" scaled="1"/>
            </a:gradFill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思源黑体 CN Normal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F017980-4246-399B-F659-D225E32D2EBB}"/>
              </a:ext>
            </a:extLst>
          </p:cNvPr>
          <p:cNvGrpSpPr/>
          <p:nvPr/>
        </p:nvGrpSpPr>
        <p:grpSpPr>
          <a:xfrm>
            <a:off x="4513595" y="5313736"/>
            <a:ext cx="821399" cy="820363"/>
            <a:chOff x="3844021" y="4956149"/>
            <a:chExt cx="667020" cy="666179"/>
          </a:xfrm>
        </p:grpSpPr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ADDE0A56-136F-4D0A-1BDC-22C9872CB3A5}"/>
                </a:ext>
              </a:extLst>
            </p:cNvPr>
            <p:cNvSpPr/>
            <p:nvPr/>
          </p:nvSpPr>
          <p:spPr>
            <a:xfrm>
              <a:off x="3844021" y="4956149"/>
              <a:ext cx="667020" cy="666179"/>
            </a:xfrm>
            <a:prstGeom prst="roundRect">
              <a:avLst>
                <a:gd name="adj" fmla="val 4326"/>
              </a:avLst>
            </a:prstGeom>
            <a:gradFill flip="none" rotWithShape="1">
              <a:gsLst>
                <a:gs pos="50000">
                  <a:srgbClr val="FFFFFF">
                    <a:alpha val="0"/>
                  </a:srgbClr>
                </a:gs>
                <a:gs pos="0">
                  <a:schemeClr val="bg1"/>
                </a:gs>
                <a:gs pos="100000">
                  <a:schemeClr val="bg1">
                    <a:alpha val="80000"/>
                  </a:schemeClr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algn="ctr" rotWithShape="0">
                <a:srgbClr val="00A3FE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C4AF0A49-BD9C-BC81-19B0-7605D3C9BA53}"/>
                </a:ext>
              </a:extLst>
            </p:cNvPr>
            <p:cNvGrpSpPr/>
            <p:nvPr/>
          </p:nvGrpSpPr>
          <p:grpSpPr>
            <a:xfrm>
              <a:off x="4006134" y="5121812"/>
              <a:ext cx="342794" cy="334852"/>
              <a:chOff x="2506282" y="7057396"/>
              <a:chExt cx="1163679" cy="1136715"/>
            </a:xfrm>
            <a:gradFill>
              <a:gsLst>
                <a:gs pos="0">
                  <a:srgbClr val="00A3FE"/>
                </a:gs>
                <a:gs pos="100000">
                  <a:srgbClr val="115CA0"/>
                </a:gs>
              </a:gsLst>
              <a:lin ang="2700000" scaled="1"/>
            </a:gradFill>
          </p:grpSpPr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E211C4B-7A97-73E5-2223-A41C9E3AE64F}"/>
                  </a:ext>
                </a:extLst>
              </p:cNvPr>
              <p:cNvSpPr/>
              <p:nvPr/>
            </p:nvSpPr>
            <p:spPr>
              <a:xfrm>
                <a:off x="2684482" y="7286905"/>
                <a:ext cx="985479" cy="907206"/>
              </a:xfrm>
              <a:custGeom>
                <a:avLst/>
                <a:gdLst>
                  <a:gd name="connsiteX0" fmla="*/ 420910 w 1256823"/>
                  <a:gd name="connsiteY0" fmla="*/ 281178 h 1157001"/>
                  <a:gd name="connsiteX1" fmla="*/ 43720 w 1256823"/>
                  <a:gd name="connsiteY1" fmla="*/ 281178 h 1157001"/>
                  <a:gd name="connsiteX2" fmla="*/ 1524 w 1256823"/>
                  <a:gd name="connsiteY2" fmla="*/ 323374 h 1157001"/>
                  <a:gd name="connsiteX3" fmla="*/ 43720 w 1256823"/>
                  <a:gd name="connsiteY3" fmla="*/ 365665 h 1157001"/>
                  <a:gd name="connsiteX4" fmla="*/ 420910 w 1256823"/>
                  <a:gd name="connsiteY4" fmla="*/ 365665 h 1157001"/>
                  <a:gd name="connsiteX5" fmla="*/ 463201 w 1256823"/>
                  <a:gd name="connsiteY5" fmla="*/ 323374 h 1157001"/>
                  <a:gd name="connsiteX6" fmla="*/ 420910 w 1256823"/>
                  <a:gd name="connsiteY6" fmla="*/ 281178 h 1157001"/>
                  <a:gd name="connsiteX7" fmla="*/ 1093184 w 1256823"/>
                  <a:gd name="connsiteY7" fmla="*/ 828103 h 1157001"/>
                  <a:gd name="connsiteX8" fmla="*/ 1079278 w 1256823"/>
                  <a:gd name="connsiteY8" fmla="*/ 828103 h 1157001"/>
                  <a:gd name="connsiteX9" fmla="*/ 1002506 w 1256823"/>
                  <a:gd name="connsiteY9" fmla="*/ 598456 h 1157001"/>
                  <a:gd name="connsiteX10" fmla="*/ 1063943 w 1256823"/>
                  <a:gd name="connsiteY10" fmla="*/ 472535 h 1157001"/>
                  <a:gd name="connsiteX11" fmla="*/ 899541 w 1256823"/>
                  <a:gd name="connsiteY11" fmla="*/ 308038 h 1157001"/>
                  <a:gd name="connsiteX12" fmla="*/ 735044 w 1256823"/>
                  <a:gd name="connsiteY12" fmla="*/ 472535 h 1157001"/>
                  <a:gd name="connsiteX13" fmla="*/ 795814 w 1256823"/>
                  <a:gd name="connsiteY13" fmla="*/ 598456 h 1157001"/>
                  <a:gd name="connsiteX14" fmla="*/ 719042 w 1256823"/>
                  <a:gd name="connsiteY14" fmla="*/ 828008 h 1157001"/>
                  <a:gd name="connsiteX15" fmla="*/ 684467 w 1256823"/>
                  <a:gd name="connsiteY15" fmla="*/ 828008 h 1157001"/>
                  <a:gd name="connsiteX16" fmla="*/ 519970 w 1256823"/>
                  <a:gd name="connsiteY16" fmla="*/ 992505 h 1157001"/>
                  <a:gd name="connsiteX17" fmla="*/ 684467 w 1256823"/>
                  <a:gd name="connsiteY17" fmla="*/ 1157002 h 1157001"/>
                  <a:gd name="connsiteX18" fmla="*/ 1092422 w 1256823"/>
                  <a:gd name="connsiteY18" fmla="*/ 1157002 h 1157001"/>
                  <a:gd name="connsiteX19" fmla="*/ 1256824 w 1256823"/>
                  <a:gd name="connsiteY19" fmla="*/ 992505 h 1157001"/>
                  <a:gd name="connsiteX20" fmla="*/ 1093184 w 1256823"/>
                  <a:gd name="connsiteY20" fmla="*/ 828103 h 1157001"/>
                  <a:gd name="connsiteX21" fmla="*/ 899541 w 1256823"/>
                  <a:gd name="connsiteY21" fmla="*/ 391763 h 1157001"/>
                  <a:gd name="connsiteX22" fmla="*/ 980408 w 1256823"/>
                  <a:gd name="connsiteY22" fmla="*/ 472440 h 1157001"/>
                  <a:gd name="connsiteX23" fmla="*/ 899731 w 1256823"/>
                  <a:gd name="connsiteY23" fmla="*/ 553307 h 1157001"/>
                  <a:gd name="connsiteX24" fmla="*/ 818864 w 1256823"/>
                  <a:gd name="connsiteY24" fmla="*/ 472630 h 1157001"/>
                  <a:gd name="connsiteX25" fmla="*/ 818864 w 1256823"/>
                  <a:gd name="connsiteY25" fmla="*/ 472345 h 1157001"/>
                  <a:gd name="connsiteX26" fmla="*/ 899541 w 1256823"/>
                  <a:gd name="connsiteY26" fmla="*/ 391763 h 1157001"/>
                  <a:gd name="connsiteX27" fmla="*/ 872585 w 1256823"/>
                  <a:gd name="connsiteY27" fmla="*/ 634460 h 1157001"/>
                  <a:gd name="connsiteX28" fmla="*/ 926497 w 1256823"/>
                  <a:gd name="connsiteY28" fmla="*/ 634460 h 1157001"/>
                  <a:gd name="connsiteX29" fmla="*/ 991076 w 1256823"/>
                  <a:gd name="connsiteY29" fmla="*/ 828103 h 1157001"/>
                  <a:gd name="connsiteX30" fmla="*/ 808196 w 1256823"/>
                  <a:gd name="connsiteY30" fmla="*/ 828103 h 1157001"/>
                  <a:gd name="connsiteX31" fmla="*/ 872585 w 1256823"/>
                  <a:gd name="connsiteY31" fmla="*/ 634460 h 1157001"/>
                  <a:gd name="connsiteX32" fmla="*/ 1093184 w 1256823"/>
                  <a:gd name="connsiteY32" fmla="*/ 1072325 h 1157001"/>
                  <a:gd name="connsiteX33" fmla="*/ 685229 w 1256823"/>
                  <a:gd name="connsiteY33" fmla="*/ 1072325 h 1157001"/>
                  <a:gd name="connsiteX34" fmla="*/ 608473 w 1256823"/>
                  <a:gd name="connsiteY34" fmla="*/ 987726 h 1157001"/>
                  <a:gd name="connsiteX35" fmla="*/ 685229 w 1256823"/>
                  <a:gd name="connsiteY35" fmla="*/ 910971 h 1157001"/>
                  <a:gd name="connsiteX36" fmla="*/ 1093184 w 1256823"/>
                  <a:gd name="connsiteY36" fmla="*/ 910971 h 1157001"/>
                  <a:gd name="connsiteX37" fmla="*/ 1169940 w 1256823"/>
                  <a:gd name="connsiteY37" fmla="*/ 995569 h 1157001"/>
                  <a:gd name="connsiteX38" fmla="*/ 1093184 w 1256823"/>
                  <a:gd name="connsiteY38" fmla="*/ 1072325 h 1157001"/>
                  <a:gd name="connsiteX39" fmla="*/ 767429 w 1256823"/>
                  <a:gd name="connsiteY39" fmla="*/ 42291 h 1157001"/>
                  <a:gd name="connsiteX40" fmla="*/ 725138 w 1256823"/>
                  <a:gd name="connsiteY40" fmla="*/ 0 h 1157001"/>
                  <a:gd name="connsiteX41" fmla="*/ 42196 w 1256823"/>
                  <a:gd name="connsiteY41" fmla="*/ 0 h 1157001"/>
                  <a:gd name="connsiteX42" fmla="*/ 0 w 1256823"/>
                  <a:gd name="connsiteY42" fmla="*/ 42291 h 1157001"/>
                  <a:gd name="connsiteX43" fmla="*/ 42291 w 1256823"/>
                  <a:gd name="connsiteY43" fmla="*/ 84582 h 1157001"/>
                  <a:gd name="connsiteX44" fmla="*/ 725138 w 1256823"/>
                  <a:gd name="connsiteY44" fmla="*/ 84582 h 1157001"/>
                  <a:gd name="connsiteX45" fmla="*/ 767334 w 1256823"/>
                  <a:gd name="connsiteY45" fmla="*/ 42291 h 1157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1256823" h="1157001">
                    <a:moveTo>
                      <a:pt x="420910" y="281178"/>
                    </a:moveTo>
                    <a:lnTo>
                      <a:pt x="43720" y="281178"/>
                    </a:lnTo>
                    <a:cubicBezTo>
                      <a:pt x="16859" y="281178"/>
                      <a:pt x="1524" y="296418"/>
                      <a:pt x="1524" y="323374"/>
                    </a:cubicBezTo>
                    <a:cubicBezTo>
                      <a:pt x="1524" y="350330"/>
                      <a:pt x="16764" y="365665"/>
                      <a:pt x="43720" y="365665"/>
                    </a:cubicBezTo>
                    <a:lnTo>
                      <a:pt x="420910" y="365665"/>
                    </a:lnTo>
                    <a:cubicBezTo>
                      <a:pt x="447866" y="365665"/>
                      <a:pt x="463201" y="350425"/>
                      <a:pt x="463201" y="323374"/>
                    </a:cubicBezTo>
                    <a:cubicBezTo>
                      <a:pt x="463201" y="296513"/>
                      <a:pt x="447866" y="281178"/>
                      <a:pt x="420910" y="281178"/>
                    </a:cubicBezTo>
                    <a:close/>
                    <a:moveTo>
                      <a:pt x="1093184" y="828103"/>
                    </a:moveTo>
                    <a:lnTo>
                      <a:pt x="1079278" y="828103"/>
                    </a:lnTo>
                    <a:lnTo>
                      <a:pt x="1002506" y="598456"/>
                    </a:lnTo>
                    <a:cubicBezTo>
                      <a:pt x="1040892" y="566071"/>
                      <a:pt x="1063943" y="520160"/>
                      <a:pt x="1063943" y="472535"/>
                    </a:cubicBezTo>
                    <a:cubicBezTo>
                      <a:pt x="1063943" y="385001"/>
                      <a:pt x="987171" y="308038"/>
                      <a:pt x="899541" y="308038"/>
                    </a:cubicBezTo>
                    <a:cubicBezTo>
                      <a:pt x="812006" y="308038"/>
                      <a:pt x="735044" y="384905"/>
                      <a:pt x="735044" y="472535"/>
                    </a:cubicBezTo>
                    <a:cubicBezTo>
                      <a:pt x="735044" y="520160"/>
                      <a:pt x="758095" y="566261"/>
                      <a:pt x="795814" y="598456"/>
                    </a:cubicBezTo>
                    <a:lnTo>
                      <a:pt x="719042" y="828008"/>
                    </a:lnTo>
                    <a:lnTo>
                      <a:pt x="684467" y="828008"/>
                    </a:lnTo>
                    <a:cubicBezTo>
                      <a:pt x="596932" y="828008"/>
                      <a:pt x="519970" y="904875"/>
                      <a:pt x="519970" y="992505"/>
                    </a:cubicBezTo>
                    <a:cubicBezTo>
                      <a:pt x="519970" y="1086326"/>
                      <a:pt x="590741" y="1157002"/>
                      <a:pt x="684467" y="1157002"/>
                    </a:cubicBezTo>
                    <a:lnTo>
                      <a:pt x="1092422" y="1157002"/>
                    </a:lnTo>
                    <a:cubicBezTo>
                      <a:pt x="1179957" y="1157002"/>
                      <a:pt x="1256824" y="1080230"/>
                      <a:pt x="1256824" y="992505"/>
                    </a:cubicBezTo>
                    <a:cubicBezTo>
                      <a:pt x="1256729" y="904875"/>
                      <a:pt x="1179957" y="828103"/>
                      <a:pt x="1093184" y="828103"/>
                    </a:cubicBezTo>
                    <a:close/>
                    <a:moveTo>
                      <a:pt x="899541" y="391763"/>
                    </a:moveTo>
                    <a:cubicBezTo>
                      <a:pt x="944150" y="391711"/>
                      <a:pt x="980355" y="427831"/>
                      <a:pt x="980408" y="472440"/>
                    </a:cubicBezTo>
                    <a:cubicBezTo>
                      <a:pt x="980460" y="517049"/>
                      <a:pt x="944340" y="553255"/>
                      <a:pt x="899731" y="553307"/>
                    </a:cubicBezTo>
                    <a:cubicBezTo>
                      <a:pt x="855122" y="553360"/>
                      <a:pt x="818916" y="517239"/>
                      <a:pt x="818864" y="472630"/>
                    </a:cubicBezTo>
                    <a:cubicBezTo>
                      <a:pt x="818864" y="472535"/>
                      <a:pt x="818864" y="472440"/>
                      <a:pt x="818864" y="472345"/>
                    </a:cubicBezTo>
                    <a:cubicBezTo>
                      <a:pt x="818864" y="427863"/>
                      <a:pt x="855726" y="391763"/>
                      <a:pt x="899541" y="391763"/>
                    </a:cubicBezTo>
                    <a:close/>
                    <a:moveTo>
                      <a:pt x="872585" y="634460"/>
                    </a:moveTo>
                    <a:cubicBezTo>
                      <a:pt x="890434" y="637425"/>
                      <a:pt x="908649" y="637425"/>
                      <a:pt x="926497" y="634460"/>
                    </a:cubicBezTo>
                    <a:lnTo>
                      <a:pt x="991076" y="828103"/>
                    </a:lnTo>
                    <a:lnTo>
                      <a:pt x="808196" y="828103"/>
                    </a:lnTo>
                    <a:lnTo>
                      <a:pt x="872585" y="634460"/>
                    </a:lnTo>
                    <a:close/>
                    <a:moveTo>
                      <a:pt x="1093184" y="1072325"/>
                    </a:moveTo>
                    <a:lnTo>
                      <a:pt x="685229" y="1072325"/>
                    </a:lnTo>
                    <a:cubicBezTo>
                      <a:pt x="640672" y="1070159"/>
                      <a:pt x="606307" y="1032283"/>
                      <a:pt x="608473" y="987726"/>
                    </a:cubicBezTo>
                    <a:cubicBezTo>
                      <a:pt x="610492" y="946200"/>
                      <a:pt x="643703" y="912990"/>
                      <a:pt x="685229" y="910971"/>
                    </a:cubicBezTo>
                    <a:lnTo>
                      <a:pt x="1093184" y="910971"/>
                    </a:lnTo>
                    <a:cubicBezTo>
                      <a:pt x="1137741" y="913137"/>
                      <a:pt x="1172105" y="951013"/>
                      <a:pt x="1169940" y="995569"/>
                    </a:cubicBezTo>
                    <a:cubicBezTo>
                      <a:pt x="1167921" y="1037095"/>
                      <a:pt x="1134710" y="1070306"/>
                      <a:pt x="1093184" y="1072325"/>
                    </a:cubicBezTo>
                    <a:close/>
                    <a:moveTo>
                      <a:pt x="767429" y="42291"/>
                    </a:moveTo>
                    <a:cubicBezTo>
                      <a:pt x="767429" y="15335"/>
                      <a:pt x="751999" y="0"/>
                      <a:pt x="725138" y="0"/>
                    </a:cubicBezTo>
                    <a:lnTo>
                      <a:pt x="42196" y="0"/>
                    </a:lnTo>
                    <a:cubicBezTo>
                      <a:pt x="15335" y="0"/>
                      <a:pt x="0" y="15335"/>
                      <a:pt x="0" y="42291"/>
                    </a:cubicBezTo>
                    <a:cubicBezTo>
                      <a:pt x="0" y="69247"/>
                      <a:pt x="15335" y="84582"/>
                      <a:pt x="42291" y="84582"/>
                    </a:cubicBezTo>
                    <a:lnTo>
                      <a:pt x="725138" y="84582"/>
                    </a:lnTo>
                    <a:cubicBezTo>
                      <a:pt x="751999" y="84582"/>
                      <a:pt x="767334" y="69056"/>
                      <a:pt x="767334" y="42291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91B40A58-2618-3C50-ABA8-8ABF3B7B2273}"/>
                  </a:ext>
                </a:extLst>
              </p:cNvPr>
              <p:cNvSpPr/>
              <p:nvPr/>
            </p:nvSpPr>
            <p:spPr>
              <a:xfrm>
                <a:off x="2506282" y="7057396"/>
                <a:ext cx="1045601" cy="1136491"/>
              </a:xfrm>
              <a:custGeom>
                <a:avLst/>
                <a:gdLst>
                  <a:gd name="connsiteX0" fmla="*/ 661130 w 1333499"/>
                  <a:gd name="connsiteY0" fmla="*/ 1365028 h 1449419"/>
                  <a:gd name="connsiteX1" fmla="*/ 257270 w 1333499"/>
                  <a:gd name="connsiteY1" fmla="*/ 1365028 h 1449419"/>
                  <a:gd name="connsiteX2" fmla="*/ 88202 w 1333499"/>
                  <a:gd name="connsiteY2" fmla="*/ 1233583 h 1449419"/>
                  <a:gd name="connsiteX3" fmla="*/ 88202 w 1333499"/>
                  <a:gd name="connsiteY3" fmla="*/ 214979 h 1449419"/>
                  <a:gd name="connsiteX4" fmla="*/ 257270 w 1333499"/>
                  <a:gd name="connsiteY4" fmla="*/ 83534 h 1449419"/>
                  <a:gd name="connsiteX5" fmla="*/ 1076230 w 1333499"/>
                  <a:gd name="connsiteY5" fmla="*/ 83534 h 1449419"/>
                  <a:gd name="connsiteX6" fmla="*/ 1245299 w 1333499"/>
                  <a:gd name="connsiteY6" fmla="*/ 214979 h 1449419"/>
                  <a:gd name="connsiteX7" fmla="*/ 1245299 w 1333499"/>
                  <a:gd name="connsiteY7" fmla="*/ 541592 h 1449419"/>
                  <a:gd name="connsiteX8" fmla="*/ 1289399 w 1333499"/>
                  <a:gd name="connsiteY8" fmla="*/ 583787 h 1449419"/>
                  <a:gd name="connsiteX9" fmla="*/ 1333500 w 1333499"/>
                  <a:gd name="connsiteY9" fmla="*/ 541592 h 1449419"/>
                  <a:gd name="connsiteX10" fmla="*/ 1333500 w 1333499"/>
                  <a:gd name="connsiteY10" fmla="*/ 214979 h 1449419"/>
                  <a:gd name="connsiteX11" fmla="*/ 1076992 w 1333499"/>
                  <a:gd name="connsiteY11" fmla="*/ 0 h 1449419"/>
                  <a:gd name="connsiteX12" fmla="*/ 256508 w 1333499"/>
                  <a:gd name="connsiteY12" fmla="*/ 0 h 1449419"/>
                  <a:gd name="connsiteX13" fmla="*/ 0 w 1333499"/>
                  <a:gd name="connsiteY13" fmla="*/ 214979 h 1449419"/>
                  <a:gd name="connsiteX14" fmla="*/ 0 w 1333499"/>
                  <a:gd name="connsiteY14" fmla="*/ 1234345 h 1449419"/>
                  <a:gd name="connsiteX15" fmla="*/ 256508 w 1333499"/>
                  <a:gd name="connsiteY15" fmla="*/ 1449419 h 1449419"/>
                  <a:gd name="connsiteX16" fmla="*/ 660368 w 1333499"/>
                  <a:gd name="connsiteY16" fmla="*/ 1449419 h 1449419"/>
                  <a:gd name="connsiteX17" fmla="*/ 704374 w 1333499"/>
                  <a:gd name="connsiteY17" fmla="*/ 1407128 h 1449419"/>
                  <a:gd name="connsiteX18" fmla="*/ 661130 w 1333499"/>
                  <a:gd name="connsiteY18" fmla="*/ 1365028 h 1449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33499" h="1449419">
                    <a:moveTo>
                      <a:pt x="661130" y="1365028"/>
                    </a:moveTo>
                    <a:lnTo>
                      <a:pt x="257270" y="1365028"/>
                    </a:lnTo>
                    <a:cubicBezTo>
                      <a:pt x="164306" y="1365028"/>
                      <a:pt x="88202" y="1305973"/>
                      <a:pt x="88202" y="1233583"/>
                    </a:cubicBezTo>
                    <a:lnTo>
                      <a:pt x="88202" y="214979"/>
                    </a:lnTo>
                    <a:cubicBezTo>
                      <a:pt x="88202" y="142875"/>
                      <a:pt x="164306" y="83534"/>
                      <a:pt x="257270" y="83534"/>
                    </a:cubicBezTo>
                    <a:lnTo>
                      <a:pt x="1076230" y="83534"/>
                    </a:lnTo>
                    <a:cubicBezTo>
                      <a:pt x="1169289" y="83534"/>
                      <a:pt x="1245299" y="142685"/>
                      <a:pt x="1245299" y="214979"/>
                    </a:cubicBezTo>
                    <a:lnTo>
                      <a:pt x="1245299" y="541592"/>
                    </a:lnTo>
                    <a:cubicBezTo>
                      <a:pt x="1245299" y="568452"/>
                      <a:pt x="1261301" y="583787"/>
                      <a:pt x="1289399" y="583787"/>
                    </a:cubicBezTo>
                    <a:cubicBezTo>
                      <a:pt x="1317498" y="583787"/>
                      <a:pt x="1333500" y="568547"/>
                      <a:pt x="1333500" y="541592"/>
                    </a:cubicBezTo>
                    <a:lnTo>
                      <a:pt x="1333500" y="214979"/>
                    </a:lnTo>
                    <a:cubicBezTo>
                      <a:pt x="1333310" y="94488"/>
                      <a:pt x="1220438" y="0"/>
                      <a:pt x="1076992" y="0"/>
                    </a:cubicBezTo>
                    <a:lnTo>
                      <a:pt x="256508" y="0"/>
                    </a:lnTo>
                    <a:cubicBezTo>
                      <a:pt x="113062" y="0"/>
                      <a:pt x="0" y="94488"/>
                      <a:pt x="0" y="214979"/>
                    </a:cubicBezTo>
                    <a:lnTo>
                      <a:pt x="0" y="1234345"/>
                    </a:lnTo>
                    <a:cubicBezTo>
                      <a:pt x="0" y="1354931"/>
                      <a:pt x="113062" y="1449419"/>
                      <a:pt x="256508" y="1449419"/>
                    </a:cubicBezTo>
                    <a:lnTo>
                      <a:pt x="660368" y="1449419"/>
                    </a:lnTo>
                    <a:cubicBezTo>
                      <a:pt x="688467" y="1449419"/>
                      <a:pt x="704374" y="1434084"/>
                      <a:pt x="704374" y="1407128"/>
                    </a:cubicBezTo>
                    <a:cubicBezTo>
                      <a:pt x="704374" y="1380173"/>
                      <a:pt x="689134" y="1365028"/>
                      <a:pt x="661130" y="1365028"/>
                    </a:cubicBezTo>
                    <a:close/>
                  </a:path>
                </a:pathLst>
              </a:custGeom>
              <a:grpFill/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D8BFDBD-0661-0B0D-81D2-1895A822AF3C}"/>
              </a:ext>
            </a:extLst>
          </p:cNvPr>
          <p:cNvGrpSpPr/>
          <p:nvPr/>
        </p:nvGrpSpPr>
        <p:grpSpPr>
          <a:xfrm>
            <a:off x="660400" y="1836645"/>
            <a:ext cx="821401" cy="820365"/>
            <a:chOff x="660401" y="2101631"/>
            <a:chExt cx="667020" cy="666179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4B00A905-FA79-A706-A684-E944826ED62F}"/>
                </a:ext>
              </a:extLst>
            </p:cNvPr>
            <p:cNvSpPr/>
            <p:nvPr/>
          </p:nvSpPr>
          <p:spPr>
            <a:xfrm>
              <a:off x="660401" y="2101631"/>
              <a:ext cx="667020" cy="666179"/>
            </a:xfrm>
            <a:prstGeom prst="roundRect">
              <a:avLst>
                <a:gd name="adj" fmla="val 4326"/>
              </a:avLst>
            </a:prstGeom>
            <a:gradFill flip="none" rotWithShape="1">
              <a:gsLst>
                <a:gs pos="50000">
                  <a:srgbClr val="FFFFFF">
                    <a:alpha val="0"/>
                  </a:srgbClr>
                </a:gs>
                <a:gs pos="0">
                  <a:schemeClr val="bg1"/>
                </a:gs>
                <a:gs pos="100000">
                  <a:schemeClr val="bg1">
                    <a:alpha val="80000"/>
                  </a:schemeClr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algn="ctr" rotWithShape="0">
                <a:srgbClr val="00A3FE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4" name="图形 28">
              <a:extLst>
                <a:ext uri="{FF2B5EF4-FFF2-40B4-BE49-F238E27FC236}">
                  <a16:creationId xmlns:a16="http://schemas.microsoft.com/office/drawing/2014/main" id="{328E4E60-E405-42DA-F1C8-470B71E4CB4E}"/>
                </a:ext>
              </a:extLst>
            </p:cNvPr>
            <p:cNvGrpSpPr/>
            <p:nvPr/>
          </p:nvGrpSpPr>
          <p:grpSpPr>
            <a:xfrm>
              <a:off x="774332" y="2215141"/>
              <a:ext cx="439158" cy="439158"/>
              <a:chOff x="7644561" y="2218484"/>
              <a:chExt cx="1020698" cy="1020698"/>
            </a:xfrm>
            <a:gradFill>
              <a:gsLst>
                <a:gs pos="0">
                  <a:srgbClr val="00A3FE"/>
                </a:gs>
                <a:gs pos="100000">
                  <a:srgbClr val="115CA0"/>
                </a:gs>
              </a:gsLst>
              <a:lin ang="2700000" scaled="1"/>
            </a:gra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667BAFD7-939C-1708-44B5-639CA86F635F}"/>
                  </a:ext>
                </a:extLst>
              </p:cNvPr>
              <p:cNvSpPr/>
              <p:nvPr/>
            </p:nvSpPr>
            <p:spPr>
              <a:xfrm>
                <a:off x="8138447" y="2432501"/>
                <a:ext cx="32925" cy="32925"/>
              </a:xfrm>
              <a:custGeom>
                <a:avLst/>
                <a:gdLst>
                  <a:gd name="connsiteX0" fmla="*/ 0 w 32925"/>
                  <a:gd name="connsiteY0" fmla="*/ 0 h 32925"/>
                  <a:gd name="connsiteX1" fmla="*/ 32926 w 32925"/>
                  <a:gd name="connsiteY1" fmla="*/ 0 h 32925"/>
                  <a:gd name="connsiteX2" fmla="*/ 32926 w 32925"/>
                  <a:gd name="connsiteY2" fmla="*/ 32926 h 32925"/>
                  <a:gd name="connsiteX3" fmla="*/ 0 w 32925"/>
                  <a:gd name="connsiteY3" fmla="*/ 32926 h 3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25" h="32925">
                    <a:moveTo>
                      <a:pt x="0" y="0"/>
                    </a:moveTo>
                    <a:lnTo>
                      <a:pt x="32926" y="0"/>
                    </a:lnTo>
                    <a:lnTo>
                      <a:pt x="32926" y="32926"/>
                    </a:lnTo>
                    <a:lnTo>
                      <a:pt x="0" y="32926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BF9DAA39-3FFB-B42C-6CF5-792708109A30}"/>
                  </a:ext>
                </a:extLst>
              </p:cNvPr>
              <p:cNvSpPr/>
              <p:nvPr/>
            </p:nvSpPr>
            <p:spPr>
              <a:xfrm>
                <a:off x="8138447" y="2218484"/>
                <a:ext cx="32925" cy="65851"/>
              </a:xfrm>
              <a:custGeom>
                <a:avLst/>
                <a:gdLst>
                  <a:gd name="connsiteX0" fmla="*/ 0 w 32925"/>
                  <a:gd name="connsiteY0" fmla="*/ 0 h 65851"/>
                  <a:gd name="connsiteX1" fmla="*/ 32926 w 32925"/>
                  <a:gd name="connsiteY1" fmla="*/ 0 h 65851"/>
                  <a:gd name="connsiteX2" fmla="*/ 32926 w 32925"/>
                  <a:gd name="connsiteY2" fmla="*/ 65851 h 65851"/>
                  <a:gd name="connsiteX3" fmla="*/ 0 w 32925"/>
                  <a:gd name="connsiteY3" fmla="*/ 65851 h 65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25" h="65851">
                    <a:moveTo>
                      <a:pt x="0" y="0"/>
                    </a:moveTo>
                    <a:lnTo>
                      <a:pt x="32926" y="0"/>
                    </a:lnTo>
                    <a:lnTo>
                      <a:pt x="32926" y="65851"/>
                    </a:lnTo>
                    <a:lnTo>
                      <a:pt x="0" y="65851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75B245C0-A8AF-C35A-8C1F-907AE0E3B149}"/>
                  </a:ext>
                </a:extLst>
              </p:cNvPr>
              <p:cNvSpPr/>
              <p:nvPr/>
            </p:nvSpPr>
            <p:spPr>
              <a:xfrm>
                <a:off x="7968657" y="2279174"/>
                <a:ext cx="69847" cy="69846"/>
              </a:xfrm>
              <a:custGeom>
                <a:avLst/>
                <a:gdLst>
                  <a:gd name="connsiteX0" fmla="*/ 0 w 69847"/>
                  <a:gd name="connsiteY0" fmla="*/ 23280 h 69846"/>
                  <a:gd name="connsiteX1" fmla="*/ 23289 w 69847"/>
                  <a:gd name="connsiteY1" fmla="*/ 0 h 69846"/>
                  <a:gd name="connsiteX2" fmla="*/ 69848 w 69847"/>
                  <a:gd name="connsiteY2" fmla="*/ 46559 h 69846"/>
                  <a:gd name="connsiteX3" fmla="*/ 46567 w 69847"/>
                  <a:gd name="connsiteY3" fmla="*/ 69847 h 6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847" h="69846">
                    <a:moveTo>
                      <a:pt x="0" y="23280"/>
                    </a:moveTo>
                    <a:lnTo>
                      <a:pt x="23289" y="0"/>
                    </a:lnTo>
                    <a:lnTo>
                      <a:pt x="69848" y="46559"/>
                    </a:lnTo>
                    <a:lnTo>
                      <a:pt x="46567" y="69847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644F20B2-F809-768F-B1A4-B17C43171BA1}"/>
                  </a:ext>
                </a:extLst>
              </p:cNvPr>
              <p:cNvSpPr/>
              <p:nvPr/>
            </p:nvSpPr>
            <p:spPr>
              <a:xfrm>
                <a:off x="7907966" y="2448964"/>
                <a:ext cx="65851" cy="32925"/>
              </a:xfrm>
              <a:custGeom>
                <a:avLst/>
                <a:gdLst>
                  <a:gd name="connsiteX0" fmla="*/ 0 w 65851"/>
                  <a:gd name="connsiteY0" fmla="*/ 0 h 32925"/>
                  <a:gd name="connsiteX1" fmla="*/ 65851 w 65851"/>
                  <a:gd name="connsiteY1" fmla="*/ 0 h 32925"/>
                  <a:gd name="connsiteX2" fmla="*/ 65851 w 65851"/>
                  <a:gd name="connsiteY2" fmla="*/ 32926 h 32925"/>
                  <a:gd name="connsiteX3" fmla="*/ 0 w 65851"/>
                  <a:gd name="connsiteY3" fmla="*/ 32926 h 3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851" h="32925">
                    <a:moveTo>
                      <a:pt x="0" y="0"/>
                    </a:moveTo>
                    <a:lnTo>
                      <a:pt x="65851" y="0"/>
                    </a:lnTo>
                    <a:lnTo>
                      <a:pt x="65851" y="32926"/>
                    </a:lnTo>
                    <a:lnTo>
                      <a:pt x="0" y="32926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46020164-2450-DE48-21D0-500E178163A6}"/>
                  </a:ext>
                </a:extLst>
              </p:cNvPr>
              <p:cNvSpPr/>
              <p:nvPr/>
            </p:nvSpPr>
            <p:spPr>
              <a:xfrm>
                <a:off x="8336001" y="2448964"/>
                <a:ext cx="65851" cy="32925"/>
              </a:xfrm>
              <a:custGeom>
                <a:avLst/>
                <a:gdLst>
                  <a:gd name="connsiteX0" fmla="*/ 0 w 65851"/>
                  <a:gd name="connsiteY0" fmla="*/ 0 h 32925"/>
                  <a:gd name="connsiteX1" fmla="*/ 65851 w 65851"/>
                  <a:gd name="connsiteY1" fmla="*/ 0 h 32925"/>
                  <a:gd name="connsiteX2" fmla="*/ 65851 w 65851"/>
                  <a:gd name="connsiteY2" fmla="*/ 32926 h 32925"/>
                  <a:gd name="connsiteX3" fmla="*/ 0 w 65851"/>
                  <a:gd name="connsiteY3" fmla="*/ 32926 h 3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851" h="32925">
                    <a:moveTo>
                      <a:pt x="0" y="0"/>
                    </a:moveTo>
                    <a:lnTo>
                      <a:pt x="65851" y="0"/>
                    </a:lnTo>
                    <a:lnTo>
                      <a:pt x="65851" y="32926"/>
                    </a:lnTo>
                    <a:lnTo>
                      <a:pt x="0" y="32926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83D71738-E729-6971-842B-1F8BD25A283C}"/>
                  </a:ext>
                </a:extLst>
              </p:cNvPr>
              <p:cNvSpPr/>
              <p:nvPr/>
            </p:nvSpPr>
            <p:spPr>
              <a:xfrm>
                <a:off x="8271323" y="2279174"/>
                <a:ext cx="69847" cy="69846"/>
              </a:xfrm>
              <a:custGeom>
                <a:avLst/>
                <a:gdLst>
                  <a:gd name="connsiteX0" fmla="*/ 0 w 69847"/>
                  <a:gd name="connsiteY0" fmla="*/ 46559 h 69846"/>
                  <a:gd name="connsiteX1" fmla="*/ 46567 w 69847"/>
                  <a:gd name="connsiteY1" fmla="*/ 0 h 69846"/>
                  <a:gd name="connsiteX2" fmla="*/ 69848 w 69847"/>
                  <a:gd name="connsiteY2" fmla="*/ 23280 h 69846"/>
                  <a:gd name="connsiteX3" fmla="*/ 23289 w 69847"/>
                  <a:gd name="connsiteY3" fmla="*/ 69847 h 6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847" h="69846">
                    <a:moveTo>
                      <a:pt x="0" y="46559"/>
                    </a:moveTo>
                    <a:lnTo>
                      <a:pt x="46567" y="0"/>
                    </a:lnTo>
                    <a:lnTo>
                      <a:pt x="69848" y="23280"/>
                    </a:lnTo>
                    <a:lnTo>
                      <a:pt x="23289" y="69847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CED6AD5F-4467-2432-C894-CC2AFDC25950}"/>
                  </a:ext>
                </a:extLst>
              </p:cNvPr>
              <p:cNvSpPr/>
              <p:nvPr/>
            </p:nvSpPr>
            <p:spPr>
              <a:xfrm>
                <a:off x="8154910" y="2383112"/>
                <a:ext cx="82314" cy="82314"/>
              </a:xfrm>
              <a:custGeom>
                <a:avLst/>
                <a:gdLst>
                  <a:gd name="connsiteX0" fmla="*/ 49389 w 82314"/>
                  <a:gd name="connsiteY0" fmla="*/ 82314 h 82314"/>
                  <a:gd name="connsiteX1" fmla="*/ 82314 w 82314"/>
                  <a:gd name="connsiteY1" fmla="*/ 82314 h 82314"/>
                  <a:gd name="connsiteX2" fmla="*/ 0 w 82314"/>
                  <a:gd name="connsiteY2" fmla="*/ 0 h 82314"/>
                  <a:gd name="connsiteX3" fmla="*/ 0 w 82314"/>
                  <a:gd name="connsiteY3" fmla="*/ 32926 h 82314"/>
                  <a:gd name="connsiteX4" fmla="*/ 49389 w 82314"/>
                  <a:gd name="connsiteY4" fmla="*/ 82314 h 8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314" h="82314">
                    <a:moveTo>
                      <a:pt x="49389" y="82314"/>
                    </a:moveTo>
                    <a:lnTo>
                      <a:pt x="82314" y="82314"/>
                    </a:lnTo>
                    <a:cubicBezTo>
                      <a:pt x="82314" y="36929"/>
                      <a:pt x="45386" y="0"/>
                      <a:pt x="0" y="0"/>
                    </a:cubicBezTo>
                    <a:lnTo>
                      <a:pt x="0" y="32926"/>
                    </a:lnTo>
                    <a:cubicBezTo>
                      <a:pt x="27225" y="32926"/>
                      <a:pt x="49389" y="55089"/>
                      <a:pt x="49389" y="82314"/>
                    </a:cubicBez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0B9C565D-9FF7-955F-4B9C-9F10C5324B6A}"/>
                  </a:ext>
                </a:extLst>
              </p:cNvPr>
              <p:cNvSpPr/>
              <p:nvPr/>
            </p:nvSpPr>
            <p:spPr>
              <a:xfrm>
                <a:off x="7644561" y="2317298"/>
                <a:ext cx="1020698" cy="921883"/>
              </a:xfrm>
              <a:custGeom>
                <a:avLst/>
                <a:gdLst>
                  <a:gd name="connsiteX0" fmla="*/ 962041 w 1020698"/>
                  <a:gd name="connsiteY0" fmla="*/ 562778 h 921883"/>
                  <a:gd name="connsiteX1" fmla="*/ 856069 w 1020698"/>
                  <a:gd name="connsiteY1" fmla="*/ 530987 h 921883"/>
                  <a:gd name="connsiteX2" fmla="*/ 856069 w 1020698"/>
                  <a:gd name="connsiteY2" fmla="*/ 505979 h 921883"/>
                  <a:gd name="connsiteX3" fmla="*/ 905458 w 1020698"/>
                  <a:gd name="connsiteY3" fmla="*/ 411551 h 921883"/>
                  <a:gd name="connsiteX4" fmla="*/ 905458 w 1020698"/>
                  <a:gd name="connsiteY4" fmla="*/ 362162 h 921883"/>
                  <a:gd name="connsiteX5" fmla="*/ 790218 w 1020698"/>
                  <a:gd name="connsiteY5" fmla="*/ 246922 h 921883"/>
                  <a:gd name="connsiteX6" fmla="*/ 707245 w 1020698"/>
                  <a:gd name="connsiteY6" fmla="*/ 282379 h 921883"/>
                  <a:gd name="connsiteX7" fmla="*/ 657430 w 1020698"/>
                  <a:gd name="connsiteY7" fmla="*/ 164671 h 921883"/>
                  <a:gd name="connsiteX8" fmla="*/ 658515 w 1020698"/>
                  <a:gd name="connsiteY8" fmla="*/ 148128 h 921883"/>
                  <a:gd name="connsiteX9" fmla="*/ 607414 w 1020698"/>
                  <a:gd name="connsiteY9" fmla="*/ 36184 h 921883"/>
                  <a:gd name="connsiteX10" fmla="*/ 488700 w 1020698"/>
                  <a:gd name="connsiteY10" fmla="*/ 1514 h 921883"/>
                  <a:gd name="connsiteX11" fmla="*/ 362778 w 1020698"/>
                  <a:gd name="connsiteY11" fmla="*/ 134888 h 921883"/>
                  <a:gd name="connsiteX12" fmla="*/ 363550 w 1020698"/>
                  <a:gd name="connsiteY12" fmla="*/ 164342 h 921883"/>
                  <a:gd name="connsiteX13" fmla="*/ 313502 w 1020698"/>
                  <a:gd name="connsiteY13" fmla="*/ 282436 h 921883"/>
                  <a:gd name="connsiteX14" fmla="*/ 230480 w 1020698"/>
                  <a:gd name="connsiteY14" fmla="*/ 246905 h 921883"/>
                  <a:gd name="connsiteX15" fmla="*/ 115240 w 1020698"/>
                  <a:gd name="connsiteY15" fmla="*/ 362145 h 921883"/>
                  <a:gd name="connsiteX16" fmla="*/ 115240 w 1020698"/>
                  <a:gd name="connsiteY16" fmla="*/ 411534 h 921883"/>
                  <a:gd name="connsiteX17" fmla="*/ 164629 w 1020698"/>
                  <a:gd name="connsiteY17" fmla="*/ 505963 h 921883"/>
                  <a:gd name="connsiteX18" fmla="*/ 164629 w 1020698"/>
                  <a:gd name="connsiteY18" fmla="*/ 530970 h 921883"/>
                  <a:gd name="connsiteX19" fmla="*/ 58657 w 1020698"/>
                  <a:gd name="connsiteY19" fmla="*/ 562762 h 921883"/>
                  <a:gd name="connsiteX20" fmla="*/ 0 w 1020698"/>
                  <a:gd name="connsiteY20" fmla="*/ 641621 h 921883"/>
                  <a:gd name="connsiteX21" fmla="*/ 0 w 1020698"/>
                  <a:gd name="connsiteY21" fmla="*/ 790180 h 921883"/>
                  <a:gd name="connsiteX22" fmla="*/ 197554 w 1020698"/>
                  <a:gd name="connsiteY22" fmla="*/ 790180 h 921883"/>
                  <a:gd name="connsiteX23" fmla="*/ 214017 w 1020698"/>
                  <a:gd name="connsiteY23" fmla="*/ 806643 h 921883"/>
                  <a:gd name="connsiteX24" fmla="*/ 214017 w 1020698"/>
                  <a:gd name="connsiteY24" fmla="*/ 921883 h 921883"/>
                  <a:gd name="connsiteX25" fmla="*/ 806681 w 1020698"/>
                  <a:gd name="connsiteY25" fmla="*/ 921883 h 921883"/>
                  <a:gd name="connsiteX26" fmla="*/ 806681 w 1020698"/>
                  <a:gd name="connsiteY26" fmla="*/ 806643 h 921883"/>
                  <a:gd name="connsiteX27" fmla="*/ 823144 w 1020698"/>
                  <a:gd name="connsiteY27" fmla="*/ 790180 h 921883"/>
                  <a:gd name="connsiteX28" fmla="*/ 1020698 w 1020698"/>
                  <a:gd name="connsiteY28" fmla="*/ 790180 h 921883"/>
                  <a:gd name="connsiteX29" fmla="*/ 1020698 w 1020698"/>
                  <a:gd name="connsiteY29" fmla="*/ 641621 h 921883"/>
                  <a:gd name="connsiteX30" fmla="*/ 962041 w 1020698"/>
                  <a:gd name="connsiteY30" fmla="*/ 562778 h 921883"/>
                  <a:gd name="connsiteX31" fmla="*/ 823144 w 1020698"/>
                  <a:gd name="connsiteY31" fmla="*/ 538712 h 921883"/>
                  <a:gd name="connsiteX32" fmla="*/ 790218 w 1020698"/>
                  <a:gd name="connsiteY32" fmla="*/ 559700 h 921883"/>
                  <a:gd name="connsiteX33" fmla="*/ 757292 w 1020698"/>
                  <a:gd name="connsiteY33" fmla="*/ 538712 h 921883"/>
                  <a:gd name="connsiteX34" fmla="*/ 757292 w 1020698"/>
                  <a:gd name="connsiteY34" fmla="*/ 521920 h 921883"/>
                  <a:gd name="connsiteX35" fmla="*/ 790218 w 1020698"/>
                  <a:gd name="connsiteY35" fmla="*/ 526774 h 921883"/>
                  <a:gd name="connsiteX36" fmla="*/ 823144 w 1020698"/>
                  <a:gd name="connsiteY36" fmla="*/ 521920 h 921883"/>
                  <a:gd name="connsiteX37" fmla="*/ 402303 w 1020698"/>
                  <a:gd name="connsiteY37" fmla="*/ 562778 h 921883"/>
                  <a:gd name="connsiteX38" fmla="*/ 296332 w 1020698"/>
                  <a:gd name="connsiteY38" fmla="*/ 530987 h 921883"/>
                  <a:gd name="connsiteX39" fmla="*/ 296332 w 1020698"/>
                  <a:gd name="connsiteY39" fmla="*/ 505979 h 921883"/>
                  <a:gd name="connsiteX40" fmla="*/ 337691 w 1020698"/>
                  <a:gd name="connsiteY40" fmla="*/ 453543 h 921883"/>
                  <a:gd name="connsiteX41" fmla="*/ 388083 w 1020698"/>
                  <a:gd name="connsiteY41" fmla="*/ 476647 h 921883"/>
                  <a:gd name="connsiteX42" fmla="*/ 428051 w 1020698"/>
                  <a:gd name="connsiteY42" fmla="*/ 530641 h 921883"/>
                  <a:gd name="connsiteX43" fmla="*/ 428051 w 1020698"/>
                  <a:gd name="connsiteY43" fmla="*/ 563077 h 921883"/>
                  <a:gd name="connsiteX44" fmla="*/ 412496 w 1020698"/>
                  <a:gd name="connsiteY44" fmla="*/ 566662 h 921883"/>
                  <a:gd name="connsiteX45" fmla="*/ 402303 w 1020698"/>
                  <a:gd name="connsiteY45" fmla="*/ 562778 h 921883"/>
                  <a:gd name="connsiteX46" fmla="*/ 379354 w 1020698"/>
                  <a:gd name="connsiteY46" fmla="*/ 441597 h 921883"/>
                  <a:gd name="connsiteX47" fmla="*/ 358557 w 1020698"/>
                  <a:gd name="connsiteY47" fmla="*/ 428295 h 921883"/>
                  <a:gd name="connsiteX48" fmla="*/ 345969 w 1020698"/>
                  <a:gd name="connsiteY48" fmla="*/ 390167 h 921883"/>
                  <a:gd name="connsiteX49" fmla="*/ 378646 w 1020698"/>
                  <a:gd name="connsiteY49" fmla="*/ 349237 h 921883"/>
                  <a:gd name="connsiteX50" fmla="*/ 378646 w 1020698"/>
                  <a:gd name="connsiteY50" fmla="*/ 427997 h 921883"/>
                  <a:gd name="connsiteX51" fmla="*/ 379354 w 1020698"/>
                  <a:gd name="connsiteY51" fmla="*/ 441597 h 921883"/>
                  <a:gd name="connsiteX52" fmla="*/ 559738 w 1020698"/>
                  <a:gd name="connsiteY52" fmla="*/ 567931 h 921883"/>
                  <a:gd name="connsiteX53" fmla="*/ 510349 w 1020698"/>
                  <a:gd name="connsiteY53" fmla="*/ 604973 h 921883"/>
                  <a:gd name="connsiteX54" fmla="*/ 460960 w 1020698"/>
                  <a:gd name="connsiteY54" fmla="*/ 567931 h 921883"/>
                  <a:gd name="connsiteX55" fmla="*/ 460960 w 1020698"/>
                  <a:gd name="connsiteY55" fmla="*/ 550005 h 921883"/>
                  <a:gd name="connsiteX56" fmla="*/ 510349 w 1020698"/>
                  <a:gd name="connsiteY56" fmla="*/ 559700 h 921883"/>
                  <a:gd name="connsiteX57" fmla="*/ 559738 w 1020698"/>
                  <a:gd name="connsiteY57" fmla="*/ 550005 h 921883"/>
                  <a:gd name="connsiteX58" fmla="*/ 440744 w 1020698"/>
                  <a:gd name="connsiteY58" fmla="*/ 593928 h 921883"/>
                  <a:gd name="connsiteX59" fmla="*/ 480880 w 1020698"/>
                  <a:gd name="connsiteY59" fmla="*/ 624041 h 921883"/>
                  <a:gd name="connsiteX60" fmla="*/ 439594 w 1020698"/>
                  <a:gd name="connsiteY60" fmla="*/ 648815 h 921883"/>
                  <a:gd name="connsiteX61" fmla="*/ 429152 w 1020698"/>
                  <a:gd name="connsiteY61" fmla="*/ 596614 h 921883"/>
                  <a:gd name="connsiteX62" fmla="*/ 492567 w 1020698"/>
                  <a:gd name="connsiteY62" fmla="*/ 724329 h 921883"/>
                  <a:gd name="connsiteX63" fmla="*/ 528131 w 1020698"/>
                  <a:gd name="connsiteY63" fmla="*/ 724329 h 921883"/>
                  <a:gd name="connsiteX64" fmla="*/ 541845 w 1020698"/>
                  <a:gd name="connsiteY64" fmla="*/ 888957 h 921883"/>
                  <a:gd name="connsiteX65" fmla="*/ 478854 w 1020698"/>
                  <a:gd name="connsiteY65" fmla="*/ 888957 h 921883"/>
                  <a:gd name="connsiteX66" fmla="*/ 531401 w 1020698"/>
                  <a:gd name="connsiteY66" fmla="*/ 691403 h 921883"/>
                  <a:gd name="connsiteX67" fmla="*/ 489281 w 1020698"/>
                  <a:gd name="connsiteY67" fmla="*/ 691403 h 921883"/>
                  <a:gd name="connsiteX68" fmla="*/ 479827 w 1020698"/>
                  <a:gd name="connsiteY68" fmla="*/ 663052 h 921883"/>
                  <a:gd name="connsiteX69" fmla="*/ 510349 w 1020698"/>
                  <a:gd name="connsiteY69" fmla="*/ 644747 h 921883"/>
                  <a:gd name="connsiteX70" fmla="*/ 540855 w 1020698"/>
                  <a:gd name="connsiteY70" fmla="*/ 663052 h 921883"/>
                  <a:gd name="connsiteX71" fmla="*/ 539818 w 1020698"/>
                  <a:gd name="connsiteY71" fmla="*/ 624041 h 921883"/>
                  <a:gd name="connsiteX72" fmla="*/ 579954 w 1020698"/>
                  <a:gd name="connsiteY72" fmla="*/ 593928 h 921883"/>
                  <a:gd name="connsiteX73" fmla="*/ 591546 w 1020698"/>
                  <a:gd name="connsiteY73" fmla="*/ 596597 h 921883"/>
                  <a:gd name="connsiteX74" fmla="*/ 581104 w 1020698"/>
                  <a:gd name="connsiteY74" fmla="*/ 648799 h 921883"/>
                  <a:gd name="connsiteX75" fmla="*/ 608219 w 1020698"/>
                  <a:gd name="connsiteY75" fmla="*/ 566662 h 921883"/>
                  <a:gd name="connsiteX76" fmla="*/ 592663 w 1020698"/>
                  <a:gd name="connsiteY76" fmla="*/ 563077 h 921883"/>
                  <a:gd name="connsiteX77" fmla="*/ 592663 w 1020698"/>
                  <a:gd name="connsiteY77" fmla="*/ 530641 h 921883"/>
                  <a:gd name="connsiteX78" fmla="*/ 632639 w 1020698"/>
                  <a:gd name="connsiteY78" fmla="*/ 476647 h 921883"/>
                  <a:gd name="connsiteX79" fmla="*/ 683024 w 1020698"/>
                  <a:gd name="connsiteY79" fmla="*/ 453543 h 921883"/>
                  <a:gd name="connsiteX80" fmla="*/ 724383 w 1020698"/>
                  <a:gd name="connsiteY80" fmla="*/ 505979 h 921883"/>
                  <a:gd name="connsiteX81" fmla="*/ 724383 w 1020698"/>
                  <a:gd name="connsiteY81" fmla="*/ 530987 h 921883"/>
                  <a:gd name="connsiteX82" fmla="*/ 618428 w 1020698"/>
                  <a:gd name="connsiteY82" fmla="*/ 562778 h 921883"/>
                  <a:gd name="connsiteX83" fmla="*/ 608219 w 1020698"/>
                  <a:gd name="connsiteY83" fmla="*/ 566662 h 921883"/>
                  <a:gd name="connsiteX84" fmla="*/ 642052 w 1020698"/>
                  <a:gd name="connsiteY84" fmla="*/ 349220 h 921883"/>
                  <a:gd name="connsiteX85" fmla="*/ 674729 w 1020698"/>
                  <a:gd name="connsiteY85" fmla="*/ 390151 h 921883"/>
                  <a:gd name="connsiteX86" fmla="*/ 662141 w 1020698"/>
                  <a:gd name="connsiteY86" fmla="*/ 428279 h 921883"/>
                  <a:gd name="connsiteX87" fmla="*/ 641344 w 1020698"/>
                  <a:gd name="connsiteY87" fmla="*/ 441583 h 921883"/>
                  <a:gd name="connsiteX88" fmla="*/ 642052 w 1020698"/>
                  <a:gd name="connsiteY88" fmla="*/ 427997 h 921883"/>
                  <a:gd name="connsiteX89" fmla="*/ 790218 w 1020698"/>
                  <a:gd name="connsiteY89" fmla="*/ 279831 h 921883"/>
                  <a:gd name="connsiteX90" fmla="*/ 872532 w 1020698"/>
                  <a:gd name="connsiteY90" fmla="*/ 362145 h 921883"/>
                  <a:gd name="connsiteX91" fmla="*/ 872532 w 1020698"/>
                  <a:gd name="connsiteY91" fmla="*/ 411534 h 921883"/>
                  <a:gd name="connsiteX92" fmla="*/ 790218 w 1020698"/>
                  <a:gd name="connsiteY92" fmla="*/ 493848 h 921883"/>
                  <a:gd name="connsiteX93" fmla="*/ 707903 w 1020698"/>
                  <a:gd name="connsiteY93" fmla="*/ 411534 h 921883"/>
                  <a:gd name="connsiteX94" fmla="*/ 707903 w 1020698"/>
                  <a:gd name="connsiteY94" fmla="*/ 362145 h 921883"/>
                  <a:gd name="connsiteX95" fmla="*/ 790218 w 1020698"/>
                  <a:gd name="connsiteY95" fmla="*/ 279831 h 921883"/>
                  <a:gd name="connsiteX96" fmla="*/ 395551 w 1020698"/>
                  <a:gd name="connsiteY96" fmla="*/ 137759 h 921883"/>
                  <a:gd name="connsiteX97" fmla="*/ 493324 w 1020698"/>
                  <a:gd name="connsiteY97" fmla="*/ 34110 h 921883"/>
                  <a:gd name="connsiteX98" fmla="*/ 510551 w 1020698"/>
                  <a:gd name="connsiteY98" fmla="*/ 32888 h 921883"/>
                  <a:gd name="connsiteX99" fmla="*/ 585848 w 1020698"/>
                  <a:gd name="connsiteY99" fmla="*/ 61055 h 921883"/>
                  <a:gd name="connsiteX100" fmla="*/ 625589 w 1020698"/>
                  <a:gd name="connsiteY100" fmla="*/ 148128 h 921883"/>
                  <a:gd name="connsiteX101" fmla="*/ 569222 w 1020698"/>
                  <a:gd name="connsiteY101" fmla="*/ 240635 h 921883"/>
                  <a:gd name="connsiteX102" fmla="*/ 560775 w 1020698"/>
                  <a:gd name="connsiteY102" fmla="*/ 246905 h 921883"/>
                  <a:gd name="connsiteX103" fmla="*/ 526812 w 1020698"/>
                  <a:gd name="connsiteY103" fmla="*/ 246905 h 921883"/>
                  <a:gd name="connsiteX104" fmla="*/ 526812 w 1020698"/>
                  <a:gd name="connsiteY104" fmla="*/ 181054 h 921883"/>
                  <a:gd name="connsiteX105" fmla="*/ 493886 w 1020698"/>
                  <a:gd name="connsiteY105" fmla="*/ 181054 h 921883"/>
                  <a:gd name="connsiteX106" fmla="*/ 493886 w 1020698"/>
                  <a:gd name="connsiteY106" fmla="*/ 246905 h 921883"/>
                  <a:gd name="connsiteX107" fmla="*/ 460020 w 1020698"/>
                  <a:gd name="connsiteY107" fmla="*/ 246905 h 921883"/>
                  <a:gd name="connsiteX108" fmla="*/ 451772 w 1020698"/>
                  <a:gd name="connsiteY108" fmla="*/ 240748 h 921883"/>
                  <a:gd name="connsiteX109" fmla="*/ 395551 w 1020698"/>
                  <a:gd name="connsiteY109" fmla="*/ 137759 h 921883"/>
                  <a:gd name="connsiteX110" fmla="*/ 543275 w 1020698"/>
                  <a:gd name="connsiteY110" fmla="*/ 312757 h 921883"/>
                  <a:gd name="connsiteX111" fmla="*/ 477423 w 1020698"/>
                  <a:gd name="connsiteY111" fmla="*/ 312757 h 921883"/>
                  <a:gd name="connsiteX112" fmla="*/ 477423 w 1020698"/>
                  <a:gd name="connsiteY112" fmla="*/ 283947 h 921883"/>
                  <a:gd name="connsiteX113" fmla="*/ 476861 w 1020698"/>
                  <a:gd name="connsiteY113" fmla="*/ 279831 h 921883"/>
                  <a:gd name="connsiteX114" fmla="*/ 543853 w 1020698"/>
                  <a:gd name="connsiteY114" fmla="*/ 279831 h 921883"/>
                  <a:gd name="connsiteX115" fmla="*/ 543275 w 1020698"/>
                  <a:gd name="connsiteY115" fmla="*/ 284011 h 921883"/>
                  <a:gd name="connsiteX116" fmla="*/ 543275 w 1020698"/>
                  <a:gd name="connsiteY116" fmla="*/ 345683 h 921883"/>
                  <a:gd name="connsiteX117" fmla="*/ 510349 w 1020698"/>
                  <a:gd name="connsiteY117" fmla="*/ 378608 h 921883"/>
                  <a:gd name="connsiteX118" fmla="*/ 477423 w 1020698"/>
                  <a:gd name="connsiteY118" fmla="*/ 345683 h 921883"/>
                  <a:gd name="connsiteX119" fmla="*/ 374345 w 1020698"/>
                  <a:gd name="connsiteY119" fmla="*/ 203505 h 921883"/>
                  <a:gd name="connsiteX120" fmla="*/ 435704 w 1020698"/>
                  <a:gd name="connsiteY120" fmla="*/ 269494 h 921883"/>
                  <a:gd name="connsiteX121" fmla="*/ 444498 w 1020698"/>
                  <a:gd name="connsiteY121" fmla="*/ 283947 h 921883"/>
                  <a:gd name="connsiteX122" fmla="*/ 444498 w 1020698"/>
                  <a:gd name="connsiteY122" fmla="*/ 345683 h 921883"/>
                  <a:gd name="connsiteX123" fmla="*/ 510349 w 1020698"/>
                  <a:gd name="connsiteY123" fmla="*/ 411534 h 921883"/>
                  <a:gd name="connsiteX124" fmla="*/ 576201 w 1020698"/>
                  <a:gd name="connsiteY124" fmla="*/ 345683 h 921883"/>
                  <a:gd name="connsiteX125" fmla="*/ 576201 w 1020698"/>
                  <a:gd name="connsiteY125" fmla="*/ 284011 h 921883"/>
                  <a:gd name="connsiteX126" fmla="*/ 585237 w 1020698"/>
                  <a:gd name="connsiteY126" fmla="*/ 269398 h 921883"/>
                  <a:gd name="connsiteX127" fmla="*/ 646594 w 1020698"/>
                  <a:gd name="connsiteY127" fmla="*/ 204100 h 921883"/>
                  <a:gd name="connsiteX128" fmla="*/ 674978 w 1020698"/>
                  <a:gd name="connsiteY128" fmla="*/ 296294 h 921883"/>
                  <a:gd name="connsiteX129" fmla="*/ 674978 w 1020698"/>
                  <a:gd name="connsiteY129" fmla="*/ 330619 h 921883"/>
                  <a:gd name="connsiteX130" fmla="*/ 642052 w 1020698"/>
                  <a:gd name="connsiteY130" fmla="*/ 315177 h 921883"/>
                  <a:gd name="connsiteX131" fmla="*/ 642052 w 1020698"/>
                  <a:gd name="connsiteY131" fmla="*/ 296294 h 921883"/>
                  <a:gd name="connsiteX132" fmla="*/ 609126 w 1020698"/>
                  <a:gd name="connsiteY132" fmla="*/ 296294 h 921883"/>
                  <a:gd name="connsiteX133" fmla="*/ 609126 w 1020698"/>
                  <a:gd name="connsiteY133" fmla="*/ 427997 h 921883"/>
                  <a:gd name="connsiteX134" fmla="*/ 510349 w 1020698"/>
                  <a:gd name="connsiteY134" fmla="*/ 526774 h 921883"/>
                  <a:gd name="connsiteX135" fmla="*/ 411572 w 1020698"/>
                  <a:gd name="connsiteY135" fmla="*/ 427997 h 921883"/>
                  <a:gd name="connsiteX136" fmla="*/ 411572 w 1020698"/>
                  <a:gd name="connsiteY136" fmla="*/ 296294 h 921883"/>
                  <a:gd name="connsiteX137" fmla="*/ 378646 w 1020698"/>
                  <a:gd name="connsiteY137" fmla="*/ 296294 h 921883"/>
                  <a:gd name="connsiteX138" fmla="*/ 378646 w 1020698"/>
                  <a:gd name="connsiteY138" fmla="*/ 315177 h 921883"/>
                  <a:gd name="connsiteX139" fmla="*/ 345720 w 1020698"/>
                  <a:gd name="connsiteY139" fmla="*/ 330619 h 921883"/>
                  <a:gd name="connsiteX140" fmla="*/ 345720 w 1020698"/>
                  <a:gd name="connsiteY140" fmla="*/ 296294 h 921883"/>
                  <a:gd name="connsiteX141" fmla="*/ 374345 w 1020698"/>
                  <a:gd name="connsiteY141" fmla="*/ 203505 h 921883"/>
                  <a:gd name="connsiteX142" fmla="*/ 148166 w 1020698"/>
                  <a:gd name="connsiteY142" fmla="*/ 411534 h 921883"/>
                  <a:gd name="connsiteX143" fmla="*/ 148166 w 1020698"/>
                  <a:gd name="connsiteY143" fmla="*/ 362145 h 921883"/>
                  <a:gd name="connsiteX144" fmla="*/ 230480 w 1020698"/>
                  <a:gd name="connsiteY144" fmla="*/ 279831 h 921883"/>
                  <a:gd name="connsiteX145" fmla="*/ 312795 w 1020698"/>
                  <a:gd name="connsiteY145" fmla="*/ 362145 h 921883"/>
                  <a:gd name="connsiteX146" fmla="*/ 312795 w 1020698"/>
                  <a:gd name="connsiteY146" fmla="*/ 411534 h 921883"/>
                  <a:gd name="connsiteX147" fmla="*/ 230480 w 1020698"/>
                  <a:gd name="connsiteY147" fmla="*/ 493848 h 921883"/>
                  <a:gd name="connsiteX148" fmla="*/ 148166 w 1020698"/>
                  <a:gd name="connsiteY148" fmla="*/ 411534 h 921883"/>
                  <a:gd name="connsiteX149" fmla="*/ 230480 w 1020698"/>
                  <a:gd name="connsiteY149" fmla="*/ 526774 h 921883"/>
                  <a:gd name="connsiteX150" fmla="*/ 263406 w 1020698"/>
                  <a:gd name="connsiteY150" fmla="*/ 521920 h 921883"/>
                  <a:gd name="connsiteX151" fmla="*/ 263406 w 1020698"/>
                  <a:gd name="connsiteY151" fmla="*/ 538695 h 921883"/>
                  <a:gd name="connsiteX152" fmla="*/ 230480 w 1020698"/>
                  <a:gd name="connsiteY152" fmla="*/ 559700 h 921883"/>
                  <a:gd name="connsiteX153" fmla="*/ 197554 w 1020698"/>
                  <a:gd name="connsiteY153" fmla="*/ 538712 h 921883"/>
                  <a:gd name="connsiteX154" fmla="*/ 197554 w 1020698"/>
                  <a:gd name="connsiteY154" fmla="*/ 521934 h 921883"/>
                  <a:gd name="connsiteX155" fmla="*/ 230480 w 1020698"/>
                  <a:gd name="connsiteY155" fmla="*/ 526774 h 921883"/>
                  <a:gd name="connsiteX156" fmla="*/ 197554 w 1020698"/>
                  <a:gd name="connsiteY156" fmla="*/ 757254 h 921883"/>
                  <a:gd name="connsiteX157" fmla="*/ 131703 w 1020698"/>
                  <a:gd name="connsiteY157" fmla="*/ 757254 h 921883"/>
                  <a:gd name="connsiteX158" fmla="*/ 131703 w 1020698"/>
                  <a:gd name="connsiteY158" fmla="*/ 642014 h 921883"/>
                  <a:gd name="connsiteX159" fmla="*/ 98777 w 1020698"/>
                  <a:gd name="connsiteY159" fmla="*/ 642014 h 921883"/>
                  <a:gd name="connsiteX160" fmla="*/ 98777 w 1020698"/>
                  <a:gd name="connsiteY160" fmla="*/ 757254 h 921883"/>
                  <a:gd name="connsiteX161" fmla="*/ 32926 w 1020698"/>
                  <a:gd name="connsiteY161" fmla="*/ 757254 h 921883"/>
                  <a:gd name="connsiteX162" fmla="*/ 32926 w 1020698"/>
                  <a:gd name="connsiteY162" fmla="*/ 641621 h 921883"/>
                  <a:gd name="connsiteX163" fmla="*/ 68126 w 1020698"/>
                  <a:gd name="connsiteY163" fmla="*/ 594321 h 921883"/>
                  <a:gd name="connsiteX164" fmla="*/ 174130 w 1020698"/>
                  <a:gd name="connsiteY164" fmla="*/ 562513 h 921883"/>
                  <a:gd name="connsiteX165" fmla="*/ 230480 w 1020698"/>
                  <a:gd name="connsiteY165" fmla="*/ 592626 h 921883"/>
                  <a:gd name="connsiteX166" fmla="*/ 286831 w 1020698"/>
                  <a:gd name="connsiteY166" fmla="*/ 562513 h 921883"/>
                  <a:gd name="connsiteX167" fmla="*/ 349258 w 1020698"/>
                  <a:gd name="connsiteY167" fmla="*/ 581252 h 921883"/>
                  <a:gd name="connsiteX168" fmla="*/ 303341 w 1020698"/>
                  <a:gd name="connsiteY168" fmla="*/ 591838 h 921883"/>
                  <a:gd name="connsiteX169" fmla="*/ 214017 w 1020698"/>
                  <a:gd name="connsiteY169" fmla="*/ 704129 h 921883"/>
                  <a:gd name="connsiteX170" fmla="*/ 214017 w 1020698"/>
                  <a:gd name="connsiteY170" fmla="*/ 724329 h 921883"/>
                  <a:gd name="connsiteX171" fmla="*/ 246943 w 1020698"/>
                  <a:gd name="connsiteY171" fmla="*/ 724329 h 921883"/>
                  <a:gd name="connsiteX172" fmla="*/ 246943 w 1020698"/>
                  <a:gd name="connsiteY172" fmla="*/ 704129 h 921883"/>
                  <a:gd name="connsiteX173" fmla="*/ 310753 w 1020698"/>
                  <a:gd name="connsiteY173" fmla="*/ 623920 h 921883"/>
                  <a:gd name="connsiteX174" fmla="*/ 397054 w 1020698"/>
                  <a:gd name="connsiteY174" fmla="*/ 603999 h 921883"/>
                  <a:gd name="connsiteX175" fmla="*/ 416459 w 1020698"/>
                  <a:gd name="connsiteY175" fmla="*/ 701065 h 921883"/>
                  <a:gd name="connsiteX176" fmla="*/ 450904 w 1020698"/>
                  <a:gd name="connsiteY176" fmla="*/ 680406 h 921883"/>
                  <a:gd name="connsiteX177" fmla="*/ 460711 w 1020698"/>
                  <a:gd name="connsiteY177" fmla="*/ 709860 h 921883"/>
                  <a:gd name="connsiteX178" fmla="*/ 445817 w 1020698"/>
                  <a:gd name="connsiteY178" fmla="*/ 888957 h 921883"/>
                  <a:gd name="connsiteX179" fmla="*/ 362183 w 1020698"/>
                  <a:gd name="connsiteY179" fmla="*/ 888957 h 921883"/>
                  <a:gd name="connsiteX180" fmla="*/ 362183 w 1020698"/>
                  <a:gd name="connsiteY180" fmla="*/ 707866 h 921883"/>
                  <a:gd name="connsiteX181" fmla="*/ 329257 w 1020698"/>
                  <a:gd name="connsiteY181" fmla="*/ 707866 h 921883"/>
                  <a:gd name="connsiteX182" fmla="*/ 329257 w 1020698"/>
                  <a:gd name="connsiteY182" fmla="*/ 888957 h 921883"/>
                  <a:gd name="connsiteX183" fmla="*/ 246943 w 1020698"/>
                  <a:gd name="connsiteY183" fmla="*/ 888957 h 921883"/>
                  <a:gd name="connsiteX184" fmla="*/ 246943 w 1020698"/>
                  <a:gd name="connsiteY184" fmla="*/ 806643 h 921883"/>
                  <a:gd name="connsiteX185" fmla="*/ 197554 w 1020698"/>
                  <a:gd name="connsiteY185" fmla="*/ 757254 h 921883"/>
                  <a:gd name="connsiteX186" fmla="*/ 987772 w 1020698"/>
                  <a:gd name="connsiteY186" fmla="*/ 757254 h 921883"/>
                  <a:gd name="connsiteX187" fmla="*/ 921921 w 1020698"/>
                  <a:gd name="connsiteY187" fmla="*/ 757254 h 921883"/>
                  <a:gd name="connsiteX188" fmla="*/ 921921 w 1020698"/>
                  <a:gd name="connsiteY188" fmla="*/ 642014 h 921883"/>
                  <a:gd name="connsiteX189" fmla="*/ 888995 w 1020698"/>
                  <a:gd name="connsiteY189" fmla="*/ 642014 h 921883"/>
                  <a:gd name="connsiteX190" fmla="*/ 888995 w 1020698"/>
                  <a:gd name="connsiteY190" fmla="*/ 757254 h 921883"/>
                  <a:gd name="connsiteX191" fmla="*/ 823144 w 1020698"/>
                  <a:gd name="connsiteY191" fmla="*/ 757254 h 921883"/>
                  <a:gd name="connsiteX192" fmla="*/ 773755 w 1020698"/>
                  <a:gd name="connsiteY192" fmla="*/ 806643 h 921883"/>
                  <a:gd name="connsiteX193" fmla="*/ 773755 w 1020698"/>
                  <a:gd name="connsiteY193" fmla="*/ 888957 h 921883"/>
                  <a:gd name="connsiteX194" fmla="*/ 691441 w 1020698"/>
                  <a:gd name="connsiteY194" fmla="*/ 888957 h 921883"/>
                  <a:gd name="connsiteX195" fmla="*/ 691441 w 1020698"/>
                  <a:gd name="connsiteY195" fmla="*/ 707866 h 921883"/>
                  <a:gd name="connsiteX196" fmla="*/ 658515 w 1020698"/>
                  <a:gd name="connsiteY196" fmla="*/ 707866 h 921883"/>
                  <a:gd name="connsiteX197" fmla="*/ 658515 w 1020698"/>
                  <a:gd name="connsiteY197" fmla="*/ 888957 h 921883"/>
                  <a:gd name="connsiteX198" fmla="*/ 574881 w 1020698"/>
                  <a:gd name="connsiteY198" fmla="*/ 888957 h 921883"/>
                  <a:gd name="connsiteX199" fmla="*/ 559954 w 1020698"/>
                  <a:gd name="connsiteY199" fmla="*/ 709860 h 921883"/>
                  <a:gd name="connsiteX200" fmla="*/ 569761 w 1020698"/>
                  <a:gd name="connsiteY200" fmla="*/ 680406 h 921883"/>
                  <a:gd name="connsiteX201" fmla="*/ 604206 w 1020698"/>
                  <a:gd name="connsiteY201" fmla="*/ 701065 h 921883"/>
                  <a:gd name="connsiteX202" fmla="*/ 623612 w 1020698"/>
                  <a:gd name="connsiteY202" fmla="*/ 603999 h 921883"/>
                  <a:gd name="connsiteX203" fmla="*/ 709928 w 1020698"/>
                  <a:gd name="connsiteY203" fmla="*/ 623920 h 921883"/>
                  <a:gd name="connsiteX204" fmla="*/ 773755 w 1020698"/>
                  <a:gd name="connsiteY204" fmla="*/ 704129 h 921883"/>
                  <a:gd name="connsiteX205" fmla="*/ 773755 w 1020698"/>
                  <a:gd name="connsiteY205" fmla="*/ 724329 h 921883"/>
                  <a:gd name="connsiteX206" fmla="*/ 806681 w 1020698"/>
                  <a:gd name="connsiteY206" fmla="*/ 724329 h 921883"/>
                  <a:gd name="connsiteX207" fmla="*/ 806681 w 1020698"/>
                  <a:gd name="connsiteY207" fmla="*/ 704129 h 921883"/>
                  <a:gd name="connsiteX208" fmla="*/ 717357 w 1020698"/>
                  <a:gd name="connsiteY208" fmla="*/ 591838 h 921883"/>
                  <a:gd name="connsiteX209" fmla="*/ 671440 w 1020698"/>
                  <a:gd name="connsiteY209" fmla="*/ 581252 h 921883"/>
                  <a:gd name="connsiteX210" fmla="*/ 733867 w 1020698"/>
                  <a:gd name="connsiteY210" fmla="*/ 562513 h 921883"/>
                  <a:gd name="connsiteX211" fmla="*/ 790218 w 1020698"/>
                  <a:gd name="connsiteY211" fmla="*/ 592626 h 921883"/>
                  <a:gd name="connsiteX212" fmla="*/ 846568 w 1020698"/>
                  <a:gd name="connsiteY212" fmla="*/ 562513 h 921883"/>
                  <a:gd name="connsiteX213" fmla="*/ 952587 w 1020698"/>
                  <a:gd name="connsiteY213" fmla="*/ 594321 h 921883"/>
                  <a:gd name="connsiteX214" fmla="*/ 987772 w 1020698"/>
                  <a:gd name="connsiteY214" fmla="*/ 641621 h 9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</a:cxnLst>
                <a:rect l="l" t="t" r="r" b="b"/>
                <a:pathLst>
                  <a:path w="1020698" h="921883">
                    <a:moveTo>
                      <a:pt x="962041" y="562778"/>
                    </a:moveTo>
                    <a:lnTo>
                      <a:pt x="856069" y="530987"/>
                    </a:lnTo>
                    <a:lnTo>
                      <a:pt x="856069" y="505979"/>
                    </a:lnTo>
                    <a:cubicBezTo>
                      <a:pt x="885884" y="485127"/>
                      <a:pt x="905458" y="450600"/>
                      <a:pt x="905458" y="411551"/>
                    </a:cubicBezTo>
                    <a:lnTo>
                      <a:pt x="905458" y="362162"/>
                    </a:lnTo>
                    <a:cubicBezTo>
                      <a:pt x="905458" y="298617"/>
                      <a:pt x="853762" y="246922"/>
                      <a:pt x="790218" y="246922"/>
                    </a:cubicBezTo>
                    <a:cubicBezTo>
                      <a:pt x="757638" y="246922"/>
                      <a:pt x="728217" y="260572"/>
                      <a:pt x="707245" y="282379"/>
                    </a:cubicBezTo>
                    <a:cubicBezTo>
                      <a:pt x="704181" y="238641"/>
                      <a:pt x="686819" y="197500"/>
                      <a:pt x="657430" y="164671"/>
                    </a:cubicBezTo>
                    <a:cubicBezTo>
                      <a:pt x="658072" y="159236"/>
                      <a:pt x="658515" y="153740"/>
                      <a:pt x="658515" y="148128"/>
                    </a:cubicBezTo>
                    <a:cubicBezTo>
                      <a:pt x="658515" y="105162"/>
                      <a:pt x="639897" y="64367"/>
                      <a:pt x="607414" y="36184"/>
                    </a:cubicBezTo>
                    <a:cubicBezTo>
                      <a:pt x="574978" y="8033"/>
                      <a:pt x="531747" y="-4612"/>
                      <a:pt x="488700" y="1514"/>
                    </a:cubicBezTo>
                    <a:cubicBezTo>
                      <a:pt x="421659" y="11055"/>
                      <a:pt x="368686" y="67148"/>
                      <a:pt x="362778" y="134888"/>
                    </a:cubicBezTo>
                    <a:cubicBezTo>
                      <a:pt x="361885" y="144953"/>
                      <a:pt x="362399" y="154728"/>
                      <a:pt x="363550" y="164342"/>
                    </a:cubicBezTo>
                    <a:cubicBezTo>
                      <a:pt x="333879" y="197187"/>
                      <a:pt x="316532" y="238215"/>
                      <a:pt x="313502" y="282436"/>
                    </a:cubicBezTo>
                    <a:cubicBezTo>
                      <a:pt x="292514" y="260572"/>
                      <a:pt x="263093" y="246905"/>
                      <a:pt x="230480" y="246905"/>
                    </a:cubicBezTo>
                    <a:cubicBezTo>
                      <a:pt x="166936" y="246905"/>
                      <a:pt x="115240" y="298601"/>
                      <a:pt x="115240" y="362145"/>
                    </a:cubicBezTo>
                    <a:lnTo>
                      <a:pt x="115240" y="411534"/>
                    </a:lnTo>
                    <a:cubicBezTo>
                      <a:pt x="115240" y="450600"/>
                      <a:pt x="134814" y="485127"/>
                      <a:pt x="164629" y="505963"/>
                    </a:cubicBezTo>
                    <a:lnTo>
                      <a:pt x="164629" y="530970"/>
                    </a:lnTo>
                    <a:lnTo>
                      <a:pt x="58657" y="562762"/>
                    </a:lnTo>
                    <a:cubicBezTo>
                      <a:pt x="23577" y="573300"/>
                      <a:pt x="0" y="604989"/>
                      <a:pt x="0" y="641621"/>
                    </a:cubicBezTo>
                    <a:lnTo>
                      <a:pt x="0" y="790180"/>
                    </a:lnTo>
                    <a:lnTo>
                      <a:pt x="197554" y="790180"/>
                    </a:lnTo>
                    <a:cubicBezTo>
                      <a:pt x="206621" y="790180"/>
                      <a:pt x="214017" y="797576"/>
                      <a:pt x="214017" y="806643"/>
                    </a:cubicBezTo>
                    <a:lnTo>
                      <a:pt x="214017" y="921883"/>
                    </a:lnTo>
                    <a:lnTo>
                      <a:pt x="806681" y="921883"/>
                    </a:lnTo>
                    <a:lnTo>
                      <a:pt x="806681" y="806643"/>
                    </a:lnTo>
                    <a:cubicBezTo>
                      <a:pt x="806681" y="797576"/>
                      <a:pt x="814077" y="790180"/>
                      <a:pt x="823144" y="790180"/>
                    </a:cubicBezTo>
                    <a:lnTo>
                      <a:pt x="1020698" y="790180"/>
                    </a:lnTo>
                    <a:lnTo>
                      <a:pt x="1020698" y="641621"/>
                    </a:lnTo>
                    <a:cubicBezTo>
                      <a:pt x="1020698" y="604989"/>
                      <a:pt x="997121" y="573300"/>
                      <a:pt x="962041" y="562778"/>
                    </a:cubicBezTo>
                    <a:close/>
                    <a:moveTo>
                      <a:pt x="823144" y="538712"/>
                    </a:moveTo>
                    <a:cubicBezTo>
                      <a:pt x="819061" y="545013"/>
                      <a:pt x="807718" y="559700"/>
                      <a:pt x="790218" y="559700"/>
                    </a:cubicBezTo>
                    <a:cubicBezTo>
                      <a:pt x="772685" y="559700"/>
                      <a:pt x="761328" y="544949"/>
                      <a:pt x="757292" y="538712"/>
                    </a:cubicBezTo>
                    <a:lnTo>
                      <a:pt x="757292" y="521920"/>
                    </a:lnTo>
                    <a:cubicBezTo>
                      <a:pt x="767725" y="525046"/>
                      <a:pt x="778778" y="526774"/>
                      <a:pt x="790218" y="526774"/>
                    </a:cubicBezTo>
                    <a:cubicBezTo>
                      <a:pt x="801657" y="526774"/>
                      <a:pt x="812710" y="525046"/>
                      <a:pt x="823144" y="521920"/>
                    </a:cubicBezTo>
                    <a:close/>
                    <a:moveTo>
                      <a:pt x="402303" y="562778"/>
                    </a:moveTo>
                    <a:lnTo>
                      <a:pt x="296332" y="530987"/>
                    </a:lnTo>
                    <a:lnTo>
                      <a:pt x="296332" y="505979"/>
                    </a:lnTo>
                    <a:cubicBezTo>
                      <a:pt x="314819" y="493044"/>
                      <a:pt x="329305" y="474838"/>
                      <a:pt x="337691" y="453543"/>
                    </a:cubicBezTo>
                    <a:cubicBezTo>
                      <a:pt x="351316" y="466911"/>
                      <a:pt x="369096" y="474998"/>
                      <a:pt x="388083" y="476647"/>
                    </a:cubicBezTo>
                    <a:cubicBezTo>
                      <a:pt x="396572" y="497931"/>
                      <a:pt x="410438" y="516501"/>
                      <a:pt x="428051" y="530641"/>
                    </a:cubicBezTo>
                    <a:lnTo>
                      <a:pt x="428051" y="563077"/>
                    </a:lnTo>
                    <a:lnTo>
                      <a:pt x="412496" y="566662"/>
                    </a:lnTo>
                    <a:cubicBezTo>
                      <a:pt x="409168" y="565166"/>
                      <a:pt x="405777" y="563816"/>
                      <a:pt x="402303" y="562778"/>
                    </a:cubicBezTo>
                    <a:close/>
                    <a:moveTo>
                      <a:pt x="379354" y="441597"/>
                    </a:moveTo>
                    <a:cubicBezTo>
                      <a:pt x="371499" y="438930"/>
                      <a:pt x="364257" y="434549"/>
                      <a:pt x="358557" y="428295"/>
                    </a:cubicBezTo>
                    <a:cubicBezTo>
                      <a:pt x="349081" y="417868"/>
                      <a:pt x="344619" y="404323"/>
                      <a:pt x="345969" y="390167"/>
                    </a:cubicBezTo>
                    <a:cubicBezTo>
                      <a:pt x="347745" y="371542"/>
                      <a:pt x="360930" y="355939"/>
                      <a:pt x="378646" y="349237"/>
                    </a:cubicBezTo>
                    <a:lnTo>
                      <a:pt x="378646" y="427997"/>
                    </a:lnTo>
                    <a:cubicBezTo>
                      <a:pt x="378646" y="432586"/>
                      <a:pt x="378895" y="437121"/>
                      <a:pt x="379354" y="441597"/>
                    </a:cubicBezTo>
                    <a:close/>
                    <a:moveTo>
                      <a:pt x="559738" y="567931"/>
                    </a:moveTo>
                    <a:lnTo>
                      <a:pt x="510349" y="604973"/>
                    </a:lnTo>
                    <a:lnTo>
                      <a:pt x="460960" y="567931"/>
                    </a:lnTo>
                    <a:lnTo>
                      <a:pt x="460960" y="550005"/>
                    </a:lnTo>
                    <a:cubicBezTo>
                      <a:pt x="476217" y="556212"/>
                      <a:pt x="492882" y="559700"/>
                      <a:pt x="510349" y="559700"/>
                    </a:cubicBezTo>
                    <a:cubicBezTo>
                      <a:pt x="527816" y="559700"/>
                      <a:pt x="544481" y="556212"/>
                      <a:pt x="559738" y="550005"/>
                    </a:cubicBezTo>
                    <a:close/>
                    <a:moveTo>
                      <a:pt x="440744" y="593928"/>
                    </a:moveTo>
                    <a:lnTo>
                      <a:pt x="480880" y="624041"/>
                    </a:lnTo>
                    <a:lnTo>
                      <a:pt x="439594" y="648815"/>
                    </a:lnTo>
                    <a:lnTo>
                      <a:pt x="429152" y="596614"/>
                    </a:lnTo>
                    <a:close/>
                    <a:moveTo>
                      <a:pt x="492567" y="724329"/>
                    </a:moveTo>
                    <a:lnTo>
                      <a:pt x="528131" y="724329"/>
                    </a:lnTo>
                    <a:lnTo>
                      <a:pt x="541845" y="888957"/>
                    </a:lnTo>
                    <a:lnTo>
                      <a:pt x="478854" y="888957"/>
                    </a:lnTo>
                    <a:close/>
                    <a:moveTo>
                      <a:pt x="531401" y="691403"/>
                    </a:moveTo>
                    <a:lnTo>
                      <a:pt x="489281" y="691403"/>
                    </a:lnTo>
                    <a:lnTo>
                      <a:pt x="479827" y="663052"/>
                    </a:lnTo>
                    <a:lnTo>
                      <a:pt x="510349" y="644747"/>
                    </a:lnTo>
                    <a:lnTo>
                      <a:pt x="540855" y="663052"/>
                    </a:lnTo>
                    <a:close/>
                    <a:moveTo>
                      <a:pt x="539818" y="624041"/>
                    </a:moveTo>
                    <a:lnTo>
                      <a:pt x="579954" y="593928"/>
                    </a:lnTo>
                    <a:lnTo>
                      <a:pt x="591546" y="596597"/>
                    </a:lnTo>
                    <a:lnTo>
                      <a:pt x="581104" y="648799"/>
                    </a:lnTo>
                    <a:close/>
                    <a:moveTo>
                      <a:pt x="608219" y="566662"/>
                    </a:moveTo>
                    <a:lnTo>
                      <a:pt x="592663" y="563077"/>
                    </a:lnTo>
                    <a:lnTo>
                      <a:pt x="592663" y="530641"/>
                    </a:lnTo>
                    <a:cubicBezTo>
                      <a:pt x="610260" y="516501"/>
                      <a:pt x="624126" y="497931"/>
                      <a:pt x="632639" y="476647"/>
                    </a:cubicBezTo>
                    <a:cubicBezTo>
                      <a:pt x="651603" y="474982"/>
                      <a:pt x="669399" y="466911"/>
                      <a:pt x="683024" y="453543"/>
                    </a:cubicBezTo>
                    <a:cubicBezTo>
                      <a:pt x="691408" y="474838"/>
                      <a:pt x="705879" y="493044"/>
                      <a:pt x="724383" y="505979"/>
                    </a:cubicBezTo>
                    <a:lnTo>
                      <a:pt x="724383" y="530987"/>
                    </a:lnTo>
                    <a:lnTo>
                      <a:pt x="618428" y="562778"/>
                    </a:lnTo>
                    <a:cubicBezTo>
                      <a:pt x="614921" y="563816"/>
                      <a:pt x="611530" y="565166"/>
                      <a:pt x="608219" y="566662"/>
                    </a:cubicBezTo>
                    <a:close/>
                    <a:moveTo>
                      <a:pt x="642052" y="349220"/>
                    </a:moveTo>
                    <a:cubicBezTo>
                      <a:pt x="659768" y="355939"/>
                      <a:pt x="672953" y="371527"/>
                      <a:pt x="674729" y="390151"/>
                    </a:cubicBezTo>
                    <a:cubicBezTo>
                      <a:pt x="676079" y="404307"/>
                      <a:pt x="671617" y="417852"/>
                      <a:pt x="662141" y="428279"/>
                    </a:cubicBezTo>
                    <a:cubicBezTo>
                      <a:pt x="656441" y="434533"/>
                      <a:pt x="649199" y="438914"/>
                      <a:pt x="641344" y="441583"/>
                    </a:cubicBezTo>
                    <a:cubicBezTo>
                      <a:pt x="641803" y="437121"/>
                      <a:pt x="642052" y="432586"/>
                      <a:pt x="642052" y="427997"/>
                    </a:cubicBezTo>
                    <a:close/>
                    <a:moveTo>
                      <a:pt x="790218" y="279831"/>
                    </a:moveTo>
                    <a:cubicBezTo>
                      <a:pt x="835604" y="279831"/>
                      <a:pt x="872532" y="316759"/>
                      <a:pt x="872532" y="362145"/>
                    </a:cubicBezTo>
                    <a:lnTo>
                      <a:pt x="872532" y="411534"/>
                    </a:lnTo>
                    <a:cubicBezTo>
                      <a:pt x="872532" y="456920"/>
                      <a:pt x="835604" y="493848"/>
                      <a:pt x="790218" y="493848"/>
                    </a:cubicBezTo>
                    <a:cubicBezTo>
                      <a:pt x="744832" y="493848"/>
                      <a:pt x="707903" y="456920"/>
                      <a:pt x="707903" y="411534"/>
                    </a:cubicBezTo>
                    <a:lnTo>
                      <a:pt x="707903" y="362145"/>
                    </a:lnTo>
                    <a:cubicBezTo>
                      <a:pt x="707903" y="316759"/>
                      <a:pt x="744832" y="279831"/>
                      <a:pt x="790218" y="279831"/>
                    </a:cubicBezTo>
                    <a:close/>
                    <a:moveTo>
                      <a:pt x="395551" y="137759"/>
                    </a:moveTo>
                    <a:cubicBezTo>
                      <a:pt x="400165" y="85090"/>
                      <a:pt x="441275" y="41497"/>
                      <a:pt x="493324" y="34110"/>
                    </a:cubicBezTo>
                    <a:cubicBezTo>
                      <a:pt x="499103" y="33282"/>
                      <a:pt x="504867" y="32888"/>
                      <a:pt x="510551" y="32888"/>
                    </a:cubicBezTo>
                    <a:cubicBezTo>
                      <a:pt x="538340" y="32888"/>
                      <a:pt x="564578" y="42615"/>
                      <a:pt x="585848" y="61055"/>
                    </a:cubicBezTo>
                    <a:cubicBezTo>
                      <a:pt x="611104" y="82968"/>
                      <a:pt x="625589" y="114713"/>
                      <a:pt x="625589" y="148128"/>
                    </a:cubicBezTo>
                    <a:cubicBezTo>
                      <a:pt x="625589" y="187540"/>
                      <a:pt x="605572" y="220386"/>
                      <a:pt x="569222" y="240635"/>
                    </a:cubicBezTo>
                    <a:cubicBezTo>
                      <a:pt x="566096" y="242380"/>
                      <a:pt x="563411" y="244615"/>
                      <a:pt x="560775" y="246905"/>
                    </a:cubicBezTo>
                    <a:lnTo>
                      <a:pt x="526812" y="246905"/>
                    </a:lnTo>
                    <a:lnTo>
                      <a:pt x="526812" y="181054"/>
                    </a:lnTo>
                    <a:lnTo>
                      <a:pt x="493886" y="181054"/>
                    </a:lnTo>
                    <a:lnTo>
                      <a:pt x="493886" y="246905"/>
                    </a:lnTo>
                    <a:lnTo>
                      <a:pt x="460020" y="246905"/>
                    </a:lnTo>
                    <a:cubicBezTo>
                      <a:pt x="457439" y="244662"/>
                      <a:pt x="454834" y="242460"/>
                      <a:pt x="451772" y="240748"/>
                    </a:cubicBezTo>
                    <a:cubicBezTo>
                      <a:pt x="412263" y="218626"/>
                      <a:pt x="391765" y="181087"/>
                      <a:pt x="395551" y="137759"/>
                    </a:cubicBezTo>
                    <a:close/>
                    <a:moveTo>
                      <a:pt x="543275" y="312757"/>
                    </a:moveTo>
                    <a:lnTo>
                      <a:pt x="477423" y="312757"/>
                    </a:lnTo>
                    <a:lnTo>
                      <a:pt x="477423" y="283947"/>
                    </a:lnTo>
                    <a:cubicBezTo>
                      <a:pt x="477423" y="282548"/>
                      <a:pt x="476981" y="281230"/>
                      <a:pt x="476861" y="279831"/>
                    </a:cubicBezTo>
                    <a:lnTo>
                      <a:pt x="543853" y="279831"/>
                    </a:lnTo>
                    <a:cubicBezTo>
                      <a:pt x="543734" y="281247"/>
                      <a:pt x="543275" y="282580"/>
                      <a:pt x="543275" y="284011"/>
                    </a:cubicBezTo>
                    <a:close/>
                    <a:moveTo>
                      <a:pt x="543275" y="345683"/>
                    </a:moveTo>
                    <a:cubicBezTo>
                      <a:pt x="543275" y="363841"/>
                      <a:pt x="528508" y="378608"/>
                      <a:pt x="510349" y="378608"/>
                    </a:cubicBezTo>
                    <a:cubicBezTo>
                      <a:pt x="492190" y="378608"/>
                      <a:pt x="477423" y="363841"/>
                      <a:pt x="477423" y="345683"/>
                    </a:cubicBezTo>
                    <a:close/>
                    <a:moveTo>
                      <a:pt x="374345" y="203505"/>
                    </a:moveTo>
                    <a:cubicBezTo>
                      <a:pt x="386468" y="230475"/>
                      <a:pt x="407224" y="253552"/>
                      <a:pt x="435704" y="269494"/>
                    </a:cubicBezTo>
                    <a:cubicBezTo>
                      <a:pt x="441121" y="272524"/>
                      <a:pt x="444498" y="278055"/>
                      <a:pt x="444498" y="283947"/>
                    </a:cubicBezTo>
                    <a:lnTo>
                      <a:pt x="444498" y="345683"/>
                    </a:lnTo>
                    <a:cubicBezTo>
                      <a:pt x="444498" y="382000"/>
                      <a:pt x="474032" y="411534"/>
                      <a:pt x="510349" y="411534"/>
                    </a:cubicBezTo>
                    <a:cubicBezTo>
                      <a:pt x="546666" y="411534"/>
                      <a:pt x="576201" y="382000"/>
                      <a:pt x="576201" y="345683"/>
                    </a:cubicBezTo>
                    <a:lnTo>
                      <a:pt x="576201" y="284011"/>
                    </a:lnTo>
                    <a:cubicBezTo>
                      <a:pt x="576201" y="278103"/>
                      <a:pt x="579658" y="272493"/>
                      <a:pt x="585237" y="269398"/>
                    </a:cubicBezTo>
                    <a:cubicBezTo>
                      <a:pt x="613635" y="253585"/>
                      <a:pt x="634512" y="230916"/>
                      <a:pt x="646594" y="204100"/>
                    </a:cubicBezTo>
                    <a:cubicBezTo>
                      <a:pt x="664954" y="231167"/>
                      <a:pt x="674978" y="263055"/>
                      <a:pt x="674978" y="296294"/>
                    </a:cubicBezTo>
                    <a:lnTo>
                      <a:pt x="674978" y="330619"/>
                    </a:lnTo>
                    <a:cubicBezTo>
                      <a:pt x="665347" y="323328"/>
                      <a:pt x="654214" y="317957"/>
                      <a:pt x="642052" y="315177"/>
                    </a:cubicBezTo>
                    <a:lnTo>
                      <a:pt x="642052" y="296294"/>
                    </a:lnTo>
                    <a:lnTo>
                      <a:pt x="609126" y="296294"/>
                    </a:lnTo>
                    <a:lnTo>
                      <a:pt x="609126" y="427997"/>
                    </a:lnTo>
                    <a:cubicBezTo>
                      <a:pt x="609126" y="482475"/>
                      <a:pt x="564827" y="526774"/>
                      <a:pt x="510349" y="526774"/>
                    </a:cubicBezTo>
                    <a:cubicBezTo>
                      <a:pt x="455871" y="526774"/>
                      <a:pt x="411572" y="482475"/>
                      <a:pt x="411572" y="427997"/>
                    </a:cubicBezTo>
                    <a:lnTo>
                      <a:pt x="411572" y="296294"/>
                    </a:lnTo>
                    <a:lnTo>
                      <a:pt x="378646" y="296294"/>
                    </a:lnTo>
                    <a:lnTo>
                      <a:pt x="378646" y="315177"/>
                    </a:lnTo>
                    <a:cubicBezTo>
                      <a:pt x="366484" y="317957"/>
                      <a:pt x="355351" y="323328"/>
                      <a:pt x="345720" y="330619"/>
                    </a:cubicBezTo>
                    <a:lnTo>
                      <a:pt x="345720" y="296294"/>
                    </a:lnTo>
                    <a:cubicBezTo>
                      <a:pt x="345720" y="262533"/>
                      <a:pt x="355761" y="230572"/>
                      <a:pt x="374345" y="203505"/>
                    </a:cubicBezTo>
                    <a:close/>
                    <a:moveTo>
                      <a:pt x="148166" y="411534"/>
                    </a:moveTo>
                    <a:lnTo>
                      <a:pt x="148166" y="362145"/>
                    </a:lnTo>
                    <a:cubicBezTo>
                      <a:pt x="148166" y="316759"/>
                      <a:pt x="185095" y="279831"/>
                      <a:pt x="230480" y="279831"/>
                    </a:cubicBezTo>
                    <a:cubicBezTo>
                      <a:pt x="275866" y="279831"/>
                      <a:pt x="312795" y="316759"/>
                      <a:pt x="312795" y="362145"/>
                    </a:cubicBezTo>
                    <a:lnTo>
                      <a:pt x="312795" y="411534"/>
                    </a:lnTo>
                    <a:cubicBezTo>
                      <a:pt x="312795" y="456920"/>
                      <a:pt x="275866" y="493848"/>
                      <a:pt x="230480" y="493848"/>
                    </a:cubicBezTo>
                    <a:cubicBezTo>
                      <a:pt x="185095" y="493848"/>
                      <a:pt x="148166" y="456920"/>
                      <a:pt x="148166" y="411534"/>
                    </a:cubicBezTo>
                    <a:close/>
                    <a:moveTo>
                      <a:pt x="230480" y="526774"/>
                    </a:moveTo>
                    <a:cubicBezTo>
                      <a:pt x="241920" y="526774"/>
                      <a:pt x="252973" y="525046"/>
                      <a:pt x="263406" y="521920"/>
                    </a:cubicBezTo>
                    <a:lnTo>
                      <a:pt x="263406" y="538695"/>
                    </a:lnTo>
                    <a:cubicBezTo>
                      <a:pt x="259323" y="545013"/>
                      <a:pt x="247980" y="559700"/>
                      <a:pt x="230480" y="559700"/>
                    </a:cubicBezTo>
                    <a:cubicBezTo>
                      <a:pt x="212980" y="559700"/>
                      <a:pt x="201638" y="544997"/>
                      <a:pt x="197554" y="538712"/>
                    </a:cubicBezTo>
                    <a:lnTo>
                      <a:pt x="197554" y="521934"/>
                    </a:lnTo>
                    <a:cubicBezTo>
                      <a:pt x="207988" y="525046"/>
                      <a:pt x="219041" y="526774"/>
                      <a:pt x="230480" y="526774"/>
                    </a:cubicBezTo>
                    <a:close/>
                    <a:moveTo>
                      <a:pt x="197554" y="757254"/>
                    </a:moveTo>
                    <a:lnTo>
                      <a:pt x="131703" y="757254"/>
                    </a:lnTo>
                    <a:lnTo>
                      <a:pt x="131703" y="642014"/>
                    </a:lnTo>
                    <a:lnTo>
                      <a:pt x="98777" y="642014"/>
                    </a:lnTo>
                    <a:lnTo>
                      <a:pt x="98777" y="757254"/>
                    </a:lnTo>
                    <a:lnTo>
                      <a:pt x="32926" y="757254"/>
                    </a:lnTo>
                    <a:lnTo>
                      <a:pt x="32926" y="641621"/>
                    </a:lnTo>
                    <a:cubicBezTo>
                      <a:pt x="32926" y="619643"/>
                      <a:pt x="47065" y="600625"/>
                      <a:pt x="68126" y="594321"/>
                    </a:cubicBezTo>
                    <a:lnTo>
                      <a:pt x="174130" y="562513"/>
                    </a:lnTo>
                    <a:cubicBezTo>
                      <a:pt x="183712" y="574957"/>
                      <a:pt x="202249" y="592626"/>
                      <a:pt x="230480" y="592626"/>
                    </a:cubicBezTo>
                    <a:cubicBezTo>
                      <a:pt x="258712" y="592626"/>
                      <a:pt x="277249" y="574957"/>
                      <a:pt x="286831" y="562513"/>
                    </a:cubicBezTo>
                    <a:lnTo>
                      <a:pt x="349258" y="581252"/>
                    </a:lnTo>
                    <a:lnTo>
                      <a:pt x="303341" y="591838"/>
                    </a:lnTo>
                    <a:cubicBezTo>
                      <a:pt x="250746" y="603985"/>
                      <a:pt x="214017" y="650165"/>
                      <a:pt x="214017" y="704129"/>
                    </a:cubicBezTo>
                    <a:lnTo>
                      <a:pt x="214017" y="724329"/>
                    </a:lnTo>
                    <a:lnTo>
                      <a:pt x="246943" y="724329"/>
                    </a:lnTo>
                    <a:lnTo>
                      <a:pt x="246943" y="704129"/>
                    </a:lnTo>
                    <a:cubicBezTo>
                      <a:pt x="246943" y="665575"/>
                      <a:pt x="273189" y="632602"/>
                      <a:pt x="310753" y="623920"/>
                    </a:cubicBezTo>
                    <a:lnTo>
                      <a:pt x="397054" y="603999"/>
                    </a:lnTo>
                    <a:lnTo>
                      <a:pt x="416459" y="701065"/>
                    </a:lnTo>
                    <a:lnTo>
                      <a:pt x="450904" y="680406"/>
                    </a:lnTo>
                    <a:lnTo>
                      <a:pt x="460711" y="709860"/>
                    </a:lnTo>
                    <a:lnTo>
                      <a:pt x="445817" y="888957"/>
                    </a:lnTo>
                    <a:lnTo>
                      <a:pt x="362183" y="888957"/>
                    </a:lnTo>
                    <a:lnTo>
                      <a:pt x="362183" y="707866"/>
                    </a:lnTo>
                    <a:lnTo>
                      <a:pt x="329257" y="707866"/>
                    </a:lnTo>
                    <a:lnTo>
                      <a:pt x="329257" y="888957"/>
                    </a:lnTo>
                    <a:lnTo>
                      <a:pt x="246943" y="888957"/>
                    </a:lnTo>
                    <a:lnTo>
                      <a:pt x="246943" y="806643"/>
                    </a:lnTo>
                    <a:cubicBezTo>
                      <a:pt x="246943" y="779418"/>
                      <a:pt x="224780" y="757254"/>
                      <a:pt x="197554" y="757254"/>
                    </a:cubicBezTo>
                    <a:close/>
                    <a:moveTo>
                      <a:pt x="987772" y="757254"/>
                    </a:moveTo>
                    <a:lnTo>
                      <a:pt x="921921" y="757254"/>
                    </a:lnTo>
                    <a:lnTo>
                      <a:pt x="921921" y="642014"/>
                    </a:lnTo>
                    <a:lnTo>
                      <a:pt x="888995" y="642014"/>
                    </a:lnTo>
                    <a:lnTo>
                      <a:pt x="888995" y="757254"/>
                    </a:lnTo>
                    <a:lnTo>
                      <a:pt x="823144" y="757254"/>
                    </a:lnTo>
                    <a:cubicBezTo>
                      <a:pt x="795918" y="757254"/>
                      <a:pt x="773755" y="779418"/>
                      <a:pt x="773755" y="806643"/>
                    </a:cubicBezTo>
                    <a:lnTo>
                      <a:pt x="773755" y="888957"/>
                    </a:lnTo>
                    <a:lnTo>
                      <a:pt x="691441" y="888957"/>
                    </a:lnTo>
                    <a:lnTo>
                      <a:pt x="691441" y="707866"/>
                    </a:lnTo>
                    <a:lnTo>
                      <a:pt x="658515" y="707866"/>
                    </a:lnTo>
                    <a:lnTo>
                      <a:pt x="658515" y="888957"/>
                    </a:lnTo>
                    <a:lnTo>
                      <a:pt x="574881" y="888957"/>
                    </a:lnTo>
                    <a:lnTo>
                      <a:pt x="559954" y="709860"/>
                    </a:lnTo>
                    <a:lnTo>
                      <a:pt x="569761" y="680406"/>
                    </a:lnTo>
                    <a:lnTo>
                      <a:pt x="604206" y="701065"/>
                    </a:lnTo>
                    <a:lnTo>
                      <a:pt x="623612" y="603999"/>
                    </a:lnTo>
                    <a:lnTo>
                      <a:pt x="709928" y="623920"/>
                    </a:lnTo>
                    <a:cubicBezTo>
                      <a:pt x="747509" y="632602"/>
                      <a:pt x="773755" y="665575"/>
                      <a:pt x="773755" y="704129"/>
                    </a:cubicBezTo>
                    <a:lnTo>
                      <a:pt x="773755" y="724329"/>
                    </a:lnTo>
                    <a:lnTo>
                      <a:pt x="806681" y="724329"/>
                    </a:lnTo>
                    <a:lnTo>
                      <a:pt x="806681" y="704129"/>
                    </a:lnTo>
                    <a:cubicBezTo>
                      <a:pt x="806681" y="650165"/>
                      <a:pt x="769952" y="603985"/>
                      <a:pt x="717357" y="591838"/>
                    </a:cubicBezTo>
                    <a:lnTo>
                      <a:pt x="671440" y="581252"/>
                    </a:lnTo>
                    <a:lnTo>
                      <a:pt x="733867" y="562513"/>
                    </a:lnTo>
                    <a:cubicBezTo>
                      <a:pt x="743449" y="574957"/>
                      <a:pt x="761986" y="592626"/>
                      <a:pt x="790218" y="592626"/>
                    </a:cubicBezTo>
                    <a:cubicBezTo>
                      <a:pt x="818450" y="592626"/>
                      <a:pt x="836987" y="574957"/>
                      <a:pt x="846568" y="562513"/>
                    </a:cubicBezTo>
                    <a:lnTo>
                      <a:pt x="952587" y="594321"/>
                    </a:lnTo>
                    <a:cubicBezTo>
                      <a:pt x="973633" y="600625"/>
                      <a:pt x="987772" y="619643"/>
                      <a:pt x="987772" y="641621"/>
                    </a:cubicBez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</p:grp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26FC90C0-4131-CB38-3C60-A64F50840BF8}"/>
              </a:ext>
            </a:extLst>
          </p:cNvPr>
          <p:cNvSpPr txBox="1"/>
          <p:nvPr/>
        </p:nvSpPr>
        <p:spPr>
          <a:xfrm>
            <a:off x="1538201" y="176962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4C96E05C-2826-3901-6920-29FF45C5D667}"/>
              </a:ext>
            </a:extLst>
          </p:cNvPr>
          <p:cNvSpPr txBox="1"/>
          <p:nvPr/>
        </p:nvSpPr>
        <p:spPr>
          <a:xfrm>
            <a:off x="1537297" y="2098542"/>
            <a:ext cx="1826141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zh-CN" altLang="en-US" sz="160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796252A-CAF7-3C31-E1BC-DDD4A218C6F8}"/>
              </a:ext>
            </a:extLst>
          </p:cNvPr>
          <p:cNvGrpSpPr/>
          <p:nvPr/>
        </p:nvGrpSpPr>
        <p:grpSpPr>
          <a:xfrm>
            <a:off x="660401" y="2976363"/>
            <a:ext cx="821400" cy="820364"/>
            <a:chOff x="653318" y="3057661"/>
            <a:chExt cx="667020" cy="666179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A1730B87-C59A-36A5-E1F9-8265575D2145}"/>
                </a:ext>
              </a:extLst>
            </p:cNvPr>
            <p:cNvSpPr/>
            <p:nvPr/>
          </p:nvSpPr>
          <p:spPr>
            <a:xfrm>
              <a:off x="653318" y="3057661"/>
              <a:ext cx="667020" cy="666179"/>
            </a:xfrm>
            <a:prstGeom prst="roundRect">
              <a:avLst>
                <a:gd name="adj" fmla="val 4326"/>
              </a:avLst>
            </a:prstGeom>
            <a:gradFill flip="none" rotWithShape="1">
              <a:gsLst>
                <a:gs pos="50000">
                  <a:srgbClr val="FFFFFF">
                    <a:alpha val="0"/>
                  </a:srgbClr>
                </a:gs>
                <a:gs pos="0">
                  <a:schemeClr val="bg1"/>
                </a:gs>
                <a:gs pos="100000">
                  <a:schemeClr val="bg1">
                    <a:alpha val="80000"/>
                  </a:schemeClr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algn="ctr" rotWithShape="0">
                <a:srgbClr val="00A3FE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6" name="图形 4">
              <a:extLst>
                <a:ext uri="{FF2B5EF4-FFF2-40B4-BE49-F238E27FC236}">
                  <a16:creationId xmlns:a16="http://schemas.microsoft.com/office/drawing/2014/main" id="{DC1D83ED-CA2F-FE13-219A-44BB2CED1C29}"/>
                </a:ext>
              </a:extLst>
            </p:cNvPr>
            <p:cNvGrpSpPr/>
            <p:nvPr/>
          </p:nvGrpSpPr>
          <p:grpSpPr>
            <a:xfrm>
              <a:off x="767249" y="3171171"/>
              <a:ext cx="439158" cy="439158"/>
              <a:chOff x="2154135" y="818148"/>
              <a:chExt cx="1020698" cy="1020698"/>
            </a:xfrm>
            <a:gradFill>
              <a:gsLst>
                <a:gs pos="0">
                  <a:srgbClr val="00A3FE"/>
                </a:gs>
                <a:gs pos="100000">
                  <a:srgbClr val="115CA0"/>
                </a:gs>
              </a:gsLst>
              <a:lin ang="2700000" scaled="1"/>
            </a:gradFill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30CEB51-D405-91EA-3EA1-6D96AB4154F9}"/>
                  </a:ext>
                </a:extLst>
              </p:cNvPr>
              <p:cNvSpPr/>
              <p:nvPr/>
            </p:nvSpPr>
            <p:spPr>
              <a:xfrm>
                <a:off x="2582169" y="1114479"/>
                <a:ext cx="32925" cy="32925"/>
              </a:xfrm>
              <a:custGeom>
                <a:avLst/>
                <a:gdLst>
                  <a:gd name="connsiteX0" fmla="*/ 32926 w 32925"/>
                  <a:gd name="connsiteY0" fmla="*/ 16463 h 32925"/>
                  <a:gd name="connsiteX1" fmla="*/ 16463 w 32925"/>
                  <a:gd name="connsiteY1" fmla="*/ 32926 h 32925"/>
                  <a:gd name="connsiteX2" fmla="*/ 0 w 32925"/>
                  <a:gd name="connsiteY2" fmla="*/ 16463 h 32925"/>
                  <a:gd name="connsiteX3" fmla="*/ 16463 w 32925"/>
                  <a:gd name="connsiteY3" fmla="*/ 0 h 32925"/>
                  <a:gd name="connsiteX4" fmla="*/ 32926 w 32925"/>
                  <a:gd name="connsiteY4" fmla="*/ 16463 h 3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25" h="32925">
                    <a:moveTo>
                      <a:pt x="32926" y="16463"/>
                    </a:moveTo>
                    <a:cubicBezTo>
                      <a:pt x="32926" y="25554"/>
                      <a:pt x="25554" y="32926"/>
                      <a:pt x="16463" y="32926"/>
                    </a:cubicBezTo>
                    <a:cubicBezTo>
                      <a:pt x="7371" y="32926"/>
                      <a:pt x="0" y="25554"/>
                      <a:pt x="0" y="16463"/>
                    </a:cubicBezTo>
                    <a:cubicBezTo>
                      <a:pt x="0" y="7371"/>
                      <a:pt x="7371" y="0"/>
                      <a:pt x="16463" y="0"/>
                    </a:cubicBezTo>
                    <a:cubicBezTo>
                      <a:pt x="25554" y="0"/>
                      <a:pt x="32926" y="7371"/>
                      <a:pt x="32926" y="16463"/>
                    </a:cubicBez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1498F36-E64F-429A-BEC3-A181F2B99FD9}"/>
                  </a:ext>
                </a:extLst>
              </p:cNvPr>
              <p:cNvSpPr/>
              <p:nvPr/>
            </p:nvSpPr>
            <p:spPr>
              <a:xfrm>
                <a:off x="2713872" y="1114479"/>
                <a:ext cx="32925" cy="32925"/>
              </a:xfrm>
              <a:custGeom>
                <a:avLst/>
                <a:gdLst>
                  <a:gd name="connsiteX0" fmla="*/ 32926 w 32925"/>
                  <a:gd name="connsiteY0" fmla="*/ 16463 h 32925"/>
                  <a:gd name="connsiteX1" fmla="*/ 16463 w 32925"/>
                  <a:gd name="connsiteY1" fmla="*/ 32926 h 32925"/>
                  <a:gd name="connsiteX2" fmla="*/ 0 w 32925"/>
                  <a:gd name="connsiteY2" fmla="*/ 16463 h 32925"/>
                  <a:gd name="connsiteX3" fmla="*/ 16463 w 32925"/>
                  <a:gd name="connsiteY3" fmla="*/ 0 h 32925"/>
                  <a:gd name="connsiteX4" fmla="*/ 32926 w 32925"/>
                  <a:gd name="connsiteY4" fmla="*/ 16463 h 3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925" h="32925">
                    <a:moveTo>
                      <a:pt x="32926" y="16463"/>
                    </a:moveTo>
                    <a:cubicBezTo>
                      <a:pt x="32926" y="25554"/>
                      <a:pt x="25554" y="32926"/>
                      <a:pt x="16463" y="32926"/>
                    </a:cubicBezTo>
                    <a:cubicBezTo>
                      <a:pt x="7371" y="32926"/>
                      <a:pt x="0" y="25554"/>
                      <a:pt x="0" y="16463"/>
                    </a:cubicBezTo>
                    <a:cubicBezTo>
                      <a:pt x="0" y="7371"/>
                      <a:pt x="7371" y="0"/>
                      <a:pt x="16463" y="0"/>
                    </a:cubicBezTo>
                    <a:cubicBezTo>
                      <a:pt x="25554" y="0"/>
                      <a:pt x="32926" y="7371"/>
                      <a:pt x="32926" y="16463"/>
                    </a:cubicBez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3214F9FB-2D55-5F63-FEE3-0D737C56160E}"/>
                  </a:ext>
                </a:extLst>
              </p:cNvPr>
              <p:cNvSpPr/>
              <p:nvPr/>
            </p:nvSpPr>
            <p:spPr>
              <a:xfrm>
                <a:off x="2598632" y="1213256"/>
                <a:ext cx="131702" cy="65851"/>
              </a:xfrm>
              <a:custGeom>
                <a:avLst/>
                <a:gdLst>
                  <a:gd name="connsiteX0" fmla="*/ 65851 w 131702"/>
                  <a:gd name="connsiteY0" fmla="*/ 32926 h 65851"/>
                  <a:gd name="connsiteX1" fmla="*/ 32926 w 131702"/>
                  <a:gd name="connsiteY1" fmla="*/ 0 h 65851"/>
                  <a:gd name="connsiteX2" fmla="*/ 0 w 131702"/>
                  <a:gd name="connsiteY2" fmla="*/ 0 h 65851"/>
                  <a:gd name="connsiteX3" fmla="*/ 65851 w 131702"/>
                  <a:gd name="connsiteY3" fmla="*/ 65851 h 65851"/>
                  <a:gd name="connsiteX4" fmla="*/ 131703 w 131702"/>
                  <a:gd name="connsiteY4" fmla="*/ 0 h 65851"/>
                  <a:gd name="connsiteX5" fmla="*/ 98777 w 131702"/>
                  <a:gd name="connsiteY5" fmla="*/ 0 h 65851"/>
                  <a:gd name="connsiteX6" fmla="*/ 65851 w 131702"/>
                  <a:gd name="connsiteY6" fmla="*/ 32926 h 65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1702" h="65851">
                    <a:moveTo>
                      <a:pt x="65851" y="32926"/>
                    </a:moveTo>
                    <a:cubicBezTo>
                      <a:pt x="47693" y="32926"/>
                      <a:pt x="32926" y="18159"/>
                      <a:pt x="32926" y="0"/>
                    </a:cubicBezTo>
                    <a:lnTo>
                      <a:pt x="0" y="0"/>
                    </a:lnTo>
                    <a:cubicBezTo>
                      <a:pt x="0" y="36317"/>
                      <a:pt x="29534" y="65851"/>
                      <a:pt x="65851" y="65851"/>
                    </a:cubicBezTo>
                    <a:cubicBezTo>
                      <a:pt x="102169" y="65851"/>
                      <a:pt x="131703" y="36317"/>
                      <a:pt x="131703" y="0"/>
                    </a:cubicBezTo>
                    <a:lnTo>
                      <a:pt x="98777" y="0"/>
                    </a:lnTo>
                    <a:cubicBezTo>
                      <a:pt x="98777" y="18159"/>
                      <a:pt x="84010" y="32926"/>
                      <a:pt x="65851" y="32926"/>
                    </a:cubicBez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20ADA75-140C-2C7F-0164-91D2E2605131}"/>
                  </a:ext>
                </a:extLst>
              </p:cNvPr>
              <p:cNvSpPr/>
              <p:nvPr/>
            </p:nvSpPr>
            <p:spPr>
              <a:xfrm>
                <a:off x="2285837" y="1295571"/>
                <a:ext cx="148165" cy="32925"/>
              </a:xfrm>
              <a:custGeom>
                <a:avLst/>
                <a:gdLst>
                  <a:gd name="connsiteX0" fmla="*/ 0 w 148165"/>
                  <a:gd name="connsiteY0" fmla="*/ 0 h 32925"/>
                  <a:gd name="connsiteX1" fmla="*/ 148166 w 148165"/>
                  <a:gd name="connsiteY1" fmla="*/ 0 h 32925"/>
                  <a:gd name="connsiteX2" fmla="*/ 148166 w 148165"/>
                  <a:gd name="connsiteY2" fmla="*/ 32926 h 32925"/>
                  <a:gd name="connsiteX3" fmla="*/ 0 w 148165"/>
                  <a:gd name="connsiteY3" fmla="*/ 32926 h 3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165" h="32925">
                    <a:moveTo>
                      <a:pt x="0" y="0"/>
                    </a:moveTo>
                    <a:lnTo>
                      <a:pt x="148166" y="0"/>
                    </a:lnTo>
                    <a:lnTo>
                      <a:pt x="148166" y="32926"/>
                    </a:lnTo>
                    <a:lnTo>
                      <a:pt x="0" y="32926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ECE577D5-2926-D9CC-E44D-9DD36A14EB2B}"/>
                  </a:ext>
                </a:extLst>
              </p:cNvPr>
              <p:cNvSpPr/>
              <p:nvPr/>
            </p:nvSpPr>
            <p:spPr>
              <a:xfrm>
                <a:off x="2154135" y="818148"/>
                <a:ext cx="1020698" cy="1020698"/>
              </a:xfrm>
              <a:custGeom>
                <a:avLst/>
                <a:gdLst>
                  <a:gd name="connsiteX0" fmla="*/ 987772 w 1020698"/>
                  <a:gd name="connsiteY0" fmla="*/ 214017 h 1020698"/>
                  <a:gd name="connsiteX1" fmla="*/ 987772 w 1020698"/>
                  <a:gd name="connsiteY1" fmla="*/ 32926 h 1020698"/>
                  <a:gd name="connsiteX2" fmla="*/ 954847 w 1020698"/>
                  <a:gd name="connsiteY2" fmla="*/ 32926 h 1020698"/>
                  <a:gd name="connsiteX3" fmla="*/ 954847 w 1020698"/>
                  <a:gd name="connsiteY3" fmla="*/ 214017 h 1020698"/>
                  <a:gd name="connsiteX4" fmla="*/ 921921 w 1020698"/>
                  <a:gd name="connsiteY4" fmla="*/ 214017 h 1020698"/>
                  <a:gd name="connsiteX5" fmla="*/ 921921 w 1020698"/>
                  <a:gd name="connsiteY5" fmla="*/ 82314 h 1020698"/>
                  <a:gd name="connsiteX6" fmla="*/ 888995 w 1020698"/>
                  <a:gd name="connsiteY6" fmla="*/ 82314 h 1020698"/>
                  <a:gd name="connsiteX7" fmla="*/ 888995 w 1020698"/>
                  <a:gd name="connsiteY7" fmla="*/ 214017 h 1020698"/>
                  <a:gd name="connsiteX8" fmla="*/ 856069 w 1020698"/>
                  <a:gd name="connsiteY8" fmla="*/ 214017 h 1020698"/>
                  <a:gd name="connsiteX9" fmla="*/ 856069 w 1020698"/>
                  <a:gd name="connsiteY9" fmla="*/ 164629 h 1020698"/>
                  <a:gd name="connsiteX10" fmla="*/ 823144 w 1020698"/>
                  <a:gd name="connsiteY10" fmla="*/ 164629 h 1020698"/>
                  <a:gd name="connsiteX11" fmla="*/ 823144 w 1020698"/>
                  <a:gd name="connsiteY11" fmla="*/ 214017 h 1020698"/>
                  <a:gd name="connsiteX12" fmla="*/ 796505 w 1020698"/>
                  <a:gd name="connsiteY12" fmla="*/ 214017 h 1020698"/>
                  <a:gd name="connsiteX13" fmla="*/ 773755 w 1020698"/>
                  <a:gd name="connsiteY13" fmla="*/ 259523 h 1020698"/>
                  <a:gd name="connsiteX14" fmla="*/ 767468 w 1020698"/>
                  <a:gd name="connsiteY14" fmla="*/ 246943 h 1020698"/>
                  <a:gd name="connsiteX15" fmla="*/ 724366 w 1020698"/>
                  <a:gd name="connsiteY15" fmla="*/ 246943 h 1020698"/>
                  <a:gd name="connsiteX16" fmla="*/ 724366 w 1020698"/>
                  <a:gd name="connsiteY16" fmla="*/ 191051 h 1020698"/>
                  <a:gd name="connsiteX17" fmla="*/ 669841 w 1020698"/>
                  <a:gd name="connsiteY17" fmla="*/ 86559 h 1020698"/>
                  <a:gd name="connsiteX18" fmla="*/ 662285 w 1020698"/>
                  <a:gd name="connsiteY18" fmla="*/ 77114 h 1020698"/>
                  <a:gd name="connsiteX19" fmla="*/ 501805 w 1020698"/>
                  <a:gd name="connsiteY19" fmla="*/ 0 h 1020698"/>
                  <a:gd name="connsiteX20" fmla="*/ 335069 w 1020698"/>
                  <a:gd name="connsiteY20" fmla="*/ 85851 h 1020698"/>
                  <a:gd name="connsiteX21" fmla="*/ 181092 w 1020698"/>
                  <a:gd name="connsiteY21" fmla="*/ 0 h 1020698"/>
                  <a:gd name="connsiteX22" fmla="*/ 0 w 1020698"/>
                  <a:gd name="connsiteY22" fmla="*/ 181092 h 1020698"/>
                  <a:gd name="connsiteX23" fmla="*/ 164629 w 1020698"/>
                  <a:gd name="connsiteY23" fmla="*/ 361348 h 1020698"/>
                  <a:gd name="connsiteX24" fmla="*/ 164629 w 1020698"/>
                  <a:gd name="connsiteY24" fmla="*/ 444498 h 1020698"/>
                  <a:gd name="connsiteX25" fmla="*/ 279869 w 1020698"/>
                  <a:gd name="connsiteY25" fmla="*/ 444498 h 1020698"/>
                  <a:gd name="connsiteX26" fmla="*/ 279869 w 1020698"/>
                  <a:gd name="connsiteY26" fmla="*/ 411572 h 1020698"/>
                  <a:gd name="connsiteX27" fmla="*/ 197554 w 1020698"/>
                  <a:gd name="connsiteY27" fmla="*/ 411572 h 1020698"/>
                  <a:gd name="connsiteX28" fmla="*/ 197554 w 1020698"/>
                  <a:gd name="connsiteY28" fmla="*/ 361243 h 1020698"/>
                  <a:gd name="connsiteX29" fmla="*/ 296863 w 1020698"/>
                  <a:gd name="connsiteY29" fmla="*/ 320464 h 1020698"/>
                  <a:gd name="connsiteX30" fmla="*/ 317729 w 1020698"/>
                  <a:gd name="connsiteY30" fmla="*/ 368155 h 1020698"/>
                  <a:gd name="connsiteX31" fmla="*/ 362938 w 1020698"/>
                  <a:gd name="connsiteY31" fmla="*/ 393461 h 1020698"/>
                  <a:gd name="connsiteX32" fmla="*/ 395109 w 1020698"/>
                  <a:gd name="connsiteY32" fmla="*/ 471579 h 1020698"/>
                  <a:gd name="connsiteX33" fmla="*/ 395109 w 1020698"/>
                  <a:gd name="connsiteY33" fmla="*/ 529794 h 1020698"/>
                  <a:gd name="connsiteX34" fmla="*/ 240802 w 1020698"/>
                  <a:gd name="connsiteY34" fmla="*/ 560645 h 1020698"/>
                  <a:gd name="connsiteX35" fmla="*/ 148166 w 1020698"/>
                  <a:gd name="connsiteY35" fmla="*/ 673644 h 1020698"/>
                  <a:gd name="connsiteX36" fmla="*/ 148166 w 1020698"/>
                  <a:gd name="connsiteY36" fmla="*/ 839606 h 1020698"/>
                  <a:gd name="connsiteX37" fmla="*/ 181092 w 1020698"/>
                  <a:gd name="connsiteY37" fmla="*/ 839606 h 1020698"/>
                  <a:gd name="connsiteX38" fmla="*/ 181092 w 1020698"/>
                  <a:gd name="connsiteY38" fmla="*/ 905458 h 1020698"/>
                  <a:gd name="connsiteX39" fmla="*/ 214017 w 1020698"/>
                  <a:gd name="connsiteY39" fmla="*/ 938384 h 1020698"/>
                  <a:gd name="connsiteX40" fmla="*/ 345720 w 1020698"/>
                  <a:gd name="connsiteY40" fmla="*/ 938384 h 1020698"/>
                  <a:gd name="connsiteX41" fmla="*/ 345720 w 1020698"/>
                  <a:gd name="connsiteY41" fmla="*/ 1020698 h 1020698"/>
                  <a:gd name="connsiteX42" fmla="*/ 724366 w 1020698"/>
                  <a:gd name="connsiteY42" fmla="*/ 1020698 h 1020698"/>
                  <a:gd name="connsiteX43" fmla="*/ 724366 w 1020698"/>
                  <a:gd name="connsiteY43" fmla="*/ 938384 h 1020698"/>
                  <a:gd name="connsiteX44" fmla="*/ 806681 w 1020698"/>
                  <a:gd name="connsiteY44" fmla="*/ 938384 h 1020698"/>
                  <a:gd name="connsiteX45" fmla="*/ 839606 w 1020698"/>
                  <a:gd name="connsiteY45" fmla="*/ 905458 h 1020698"/>
                  <a:gd name="connsiteX46" fmla="*/ 839606 w 1020698"/>
                  <a:gd name="connsiteY46" fmla="*/ 839606 h 1020698"/>
                  <a:gd name="connsiteX47" fmla="*/ 872532 w 1020698"/>
                  <a:gd name="connsiteY47" fmla="*/ 839606 h 1020698"/>
                  <a:gd name="connsiteX48" fmla="*/ 872532 w 1020698"/>
                  <a:gd name="connsiteY48" fmla="*/ 673644 h 1020698"/>
                  <a:gd name="connsiteX49" fmla="*/ 779896 w 1020698"/>
                  <a:gd name="connsiteY49" fmla="*/ 560645 h 1020698"/>
                  <a:gd name="connsiteX50" fmla="*/ 625589 w 1020698"/>
                  <a:gd name="connsiteY50" fmla="*/ 529794 h 1020698"/>
                  <a:gd name="connsiteX51" fmla="*/ 625589 w 1020698"/>
                  <a:gd name="connsiteY51" fmla="*/ 471579 h 1020698"/>
                  <a:gd name="connsiteX52" fmla="*/ 657760 w 1020698"/>
                  <a:gd name="connsiteY52" fmla="*/ 393461 h 1020698"/>
                  <a:gd name="connsiteX53" fmla="*/ 702969 w 1020698"/>
                  <a:gd name="connsiteY53" fmla="*/ 368155 h 1020698"/>
                  <a:gd name="connsiteX54" fmla="*/ 723907 w 1020698"/>
                  <a:gd name="connsiteY54" fmla="*/ 312795 h 1020698"/>
                  <a:gd name="connsiteX55" fmla="*/ 724366 w 1020698"/>
                  <a:gd name="connsiteY55" fmla="*/ 312795 h 1020698"/>
                  <a:gd name="connsiteX56" fmla="*/ 724366 w 1020698"/>
                  <a:gd name="connsiteY56" fmla="*/ 279869 h 1020698"/>
                  <a:gd name="connsiteX57" fmla="*/ 747116 w 1020698"/>
                  <a:gd name="connsiteY57" fmla="*/ 279869 h 1020698"/>
                  <a:gd name="connsiteX58" fmla="*/ 773755 w 1020698"/>
                  <a:gd name="connsiteY58" fmla="*/ 333141 h 1020698"/>
                  <a:gd name="connsiteX59" fmla="*/ 816857 w 1020698"/>
                  <a:gd name="connsiteY59" fmla="*/ 246943 h 1020698"/>
                  <a:gd name="connsiteX60" fmla="*/ 1020698 w 1020698"/>
                  <a:gd name="connsiteY60" fmla="*/ 246943 h 1020698"/>
                  <a:gd name="connsiteX61" fmla="*/ 1020698 w 1020698"/>
                  <a:gd name="connsiteY61" fmla="*/ 214017 h 1020698"/>
                  <a:gd name="connsiteX62" fmla="*/ 501805 w 1020698"/>
                  <a:gd name="connsiteY62" fmla="*/ 32926 h 1020698"/>
                  <a:gd name="connsiteX63" fmla="*/ 636553 w 1020698"/>
                  <a:gd name="connsiteY63" fmla="*/ 97692 h 1020698"/>
                  <a:gd name="connsiteX64" fmla="*/ 645661 w 1020698"/>
                  <a:gd name="connsiteY64" fmla="*/ 109067 h 1020698"/>
                  <a:gd name="connsiteX65" fmla="*/ 649390 w 1020698"/>
                  <a:gd name="connsiteY65" fmla="*/ 112491 h 1020698"/>
                  <a:gd name="connsiteX66" fmla="*/ 691441 w 1020698"/>
                  <a:gd name="connsiteY66" fmla="*/ 191051 h 1020698"/>
                  <a:gd name="connsiteX67" fmla="*/ 691441 w 1020698"/>
                  <a:gd name="connsiteY67" fmla="*/ 248342 h 1020698"/>
                  <a:gd name="connsiteX68" fmla="*/ 658515 w 1020698"/>
                  <a:gd name="connsiteY68" fmla="*/ 232900 h 1020698"/>
                  <a:gd name="connsiteX69" fmla="*/ 658515 w 1020698"/>
                  <a:gd name="connsiteY69" fmla="*/ 197554 h 1020698"/>
                  <a:gd name="connsiteX70" fmla="*/ 625589 w 1020698"/>
                  <a:gd name="connsiteY70" fmla="*/ 197554 h 1020698"/>
                  <a:gd name="connsiteX71" fmla="*/ 625589 w 1020698"/>
                  <a:gd name="connsiteY71" fmla="*/ 228624 h 1020698"/>
                  <a:gd name="connsiteX72" fmla="*/ 599481 w 1020698"/>
                  <a:gd name="connsiteY72" fmla="*/ 214034 h 1020698"/>
                  <a:gd name="connsiteX73" fmla="*/ 579440 w 1020698"/>
                  <a:gd name="connsiteY73" fmla="*/ 194001 h 1020698"/>
                  <a:gd name="connsiteX74" fmla="*/ 568821 w 1020698"/>
                  <a:gd name="connsiteY74" fmla="*/ 199299 h 1020698"/>
                  <a:gd name="connsiteX75" fmla="*/ 436725 w 1020698"/>
                  <a:gd name="connsiteY75" fmla="*/ 230480 h 1020698"/>
                  <a:gd name="connsiteX76" fmla="*/ 395109 w 1020698"/>
                  <a:gd name="connsiteY76" fmla="*/ 230480 h 1020698"/>
                  <a:gd name="connsiteX77" fmla="*/ 395109 w 1020698"/>
                  <a:gd name="connsiteY77" fmla="*/ 197554 h 1020698"/>
                  <a:gd name="connsiteX78" fmla="*/ 362183 w 1020698"/>
                  <a:gd name="connsiteY78" fmla="*/ 197554 h 1020698"/>
                  <a:gd name="connsiteX79" fmla="*/ 362183 w 1020698"/>
                  <a:gd name="connsiteY79" fmla="*/ 232900 h 1020698"/>
                  <a:gd name="connsiteX80" fmla="*/ 329257 w 1020698"/>
                  <a:gd name="connsiteY80" fmla="*/ 248342 h 1020698"/>
                  <a:gd name="connsiteX81" fmla="*/ 329257 w 1020698"/>
                  <a:gd name="connsiteY81" fmla="*/ 205472 h 1020698"/>
                  <a:gd name="connsiteX82" fmla="*/ 501805 w 1020698"/>
                  <a:gd name="connsiteY82" fmla="*/ 32926 h 1020698"/>
                  <a:gd name="connsiteX83" fmla="*/ 315591 w 1020698"/>
                  <a:gd name="connsiteY83" fmla="*/ 119195 h 1020698"/>
                  <a:gd name="connsiteX84" fmla="*/ 300447 w 1020698"/>
                  <a:gd name="connsiteY84" fmla="*/ 164629 h 1020698"/>
                  <a:gd name="connsiteX85" fmla="*/ 295013 w 1020698"/>
                  <a:gd name="connsiteY85" fmla="*/ 164629 h 1020698"/>
                  <a:gd name="connsiteX86" fmla="*/ 197554 w 1020698"/>
                  <a:gd name="connsiteY86" fmla="*/ 67170 h 1020698"/>
                  <a:gd name="connsiteX87" fmla="*/ 197554 w 1020698"/>
                  <a:gd name="connsiteY87" fmla="*/ 34131 h 1020698"/>
                  <a:gd name="connsiteX88" fmla="*/ 315591 w 1020698"/>
                  <a:gd name="connsiteY88" fmla="*/ 119195 h 1020698"/>
                  <a:gd name="connsiteX89" fmla="*/ 181092 w 1020698"/>
                  <a:gd name="connsiteY89" fmla="*/ 263406 h 1020698"/>
                  <a:gd name="connsiteX90" fmla="*/ 98777 w 1020698"/>
                  <a:gd name="connsiteY90" fmla="*/ 181092 h 1020698"/>
                  <a:gd name="connsiteX91" fmla="*/ 181092 w 1020698"/>
                  <a:gd name="connsiteY91" fmla="*/ 98777 h 1020698"/>
                  <a:gd name="connsiteX92" fmla="*/ 263406 w 1020698"/>
                  <a:gd name="connsiteY92" fmla="*/ 181092 h 1020698"/>
                  <a:gd name="connsiteX93" fmla="*/ 181092 w 1020698"/>
                  <a:gd name="connsiteY93" fmla="*/ 263406 h 1020698"/>
                  <a:gd name="connsiteX94" fmla="*/ 164629 w 1020698"/>
                  <a:gd name="connsiteY94" fmla="*/ 33898 h 1020698"/>
                  <a:gd name="connsiteX95" fmla="*/ 164629 w 1020698"/>
                  <a:gd name="connsiteY95" fmla="*/ 67170 h 1020698"/>
                  <a:gd name="connsiteX96" fmla="*/ 67170 w 1020698"/>
                  <a:gd name="connsiteY96" fmla="*/ 164629 h 1020698"/>
                  <a:gd name="connsiteX97" fmla="*/ 33898 w 1020698"/>
                  <a:gd name="connsiteY97" fmla="*/ 164629 h 1020698"/>
                  <a:gd name="connsiteX98" fmla="*/ 164629 w 1020698"/>
                  <a:gd name="connsiteY98" fmla="*/ 33898 h 1020698"/>
                  <a:gd name="connsiteX99" fmla="*/ 33898 w 1020698"/>
                  <a:gd name="connsiteY99" fmla="*/ 197554 h 1020698"/>
                  <a:gd name="connsiteX100" fmla="*/ 67170 w 1020698"/>
                  <a:gd name="connsiteY100" fmla="*/ 197554 h 1020698"/>
                  <a:gd name="connsiteX101" fmla="*/ 164629 w 1020698"/>
                  <a:gd name="connsiteY101" fmla="*/ 295013 h 1020698"/>
                  <a:gd name="connsiteX102" fmla="*/ 164629 w 1020698"/>
                  <a:gd name="connsiteY102" fmla="*/ 328284 h 1020698"/>
                  <a:gd name="connsiteX103" fmla="*/ 33898 w 1020698"/>
                  <a:gd name="connsiteY103" fmla="*/ 197554 h 1020698"/>
                  <a:gd name="connsiteX104" fmla="*/ 197554 w 1020698"/>
                  <a:gd name="connsiteY104" fmla="*/ 328317 h 1020698"/>
                  <a:gd name="connsiteX105" fmla="*/ 197554 w 1020698"/>
                  <a:gd name="connsiteY105" fmla="*/ 295013 h 1020698"/>
                  <a:gd name="connsiteX106" fmla="*/ 295013 w 1020698"/>
                  <a:gd name="connsiteY106" fmla="*/ 197554 h 1020698"/>
                  <a:gd name="connsiteX107" fmla="*/ 296725 w 1020698"/>
                  <a:gd name="connsiteY107" fmla="*/ 197554 h 1020698"/>
                  <a:gd name="connsiteX108" fmla="*/ 296332 w 1020698"/>
                  <a:gd name="connsiteY108" fmla="*/ 205472 h 1020698"/>
                  <a:gd name="connsiteX109" fmla="*/ 296332 w 1020698"/>
                  <a:gd name="connsiteY109" fmla="*/ 273897 h 1020698"/>
                  <a:gd name="connsiteX110" fmla="*/ 197554 w 1020698"/>
                  <a:gd name="connsiteY110" fmla="*/ 328317 h 1020698"/>
                  <a:gd name="connsiteX111" fmla="*/ 329490 w 1020698"/>
                  <a:gd name="connsiteY111" fmla="*/ 307891 h 1020698"/>
                  <a:gd name="connsiteX112" fmla="*/ 362183 w 1020698"/>
                  <a:gd name="connsiteY112" fmla="*/ 266960 h 1020698"/>
                  <a:gd name="connsiteX113" fmla="*/ 362183 w 1020698"/>
                  <a:gd name="connsiteY113" fmla="*/ 359105 h 1020698"/>
                  <a:gd name="connsiteX114" fmla="*/ 342078 w 1020698"/>
                  <a:gd name="connsiteY114" fmla="*/ 346019 h 1020698"/>
                  <a:gd name="connsiteX115" fmla="*/ 329490 w 1020698"/>
                  <a:gd name="connsiteY115" fmla="*/ 307891 h 1020698"/>
                  <a:gd name="connsiteX116" fmla="*/ 408100 w 1020698"/>
                  <a:gd name="connsiteY116" fmla="*/ 560742 h 1020698"/>
                  <a:gd name="connsiteX117" fmla="*/ 482479 w 1020698"/>
                  <a:gd name="connsiteY117" fmla="*/ 610332 h 1020698"/>
                  <a:gd name="connsiteX118" fmla="*/ 435478 w 1020698"/>
                  <a:gd name="connsiteY118" fmla="*/ 647927 h 1020698"/>
                  <a:gd name="connsiteX119" fmla="*/ 403155 w 1020698"/>
                  <a:gd name="connsiteY119" fmla="*/ 561748 h 1020698"/>
                  <a:gd name="connsiteX120" fmla="*/ 510349 w 1020698"/>
                  <a:gd name="connsiteY120" fmla="*/ 630211 h 1020698"/>
                  <a:gd name="connsiteX121" fmla="*/ 545711 w 1020698"/>
                  <a:gd name="connsiteY121" fmla="*/ 658515 h 1020698"/>
                  <a:gd name="connsiteX122" fmla="*/ 474972 w 1020698"/>
                  <a:gd name="connsiteY122" fmla="*/ 658515 h 1020698"/>
                  <a:gd name="connsiteX123" fmla="*/ 538219 w 1020698"/>
                  <a:gd name="connsiteY123" fmla="*/ 610332 h 1020698"/>
                  <a:gd name="connsiteX124" fmla="*/ 612600 w 1020698"/>
                  <a:gd name="connsiteY124" fmla="*/ 560742 h 1020698"/>
                  <a:gd name="connsiteX125" fmla="*/ 622840 w 1020698"/>
                  <a:gd name="connsiteY125" fmla="*/ 562783 h 1020698"/>
                  <a:gd name="connsiteX126" fmla="*/ 586064 w 1020698"/>
                  <a:gd name="connsiteY126" fmla="*/ 648588 h 1020698"/>
                  <a:gd name="connsiteX127" fmla="*/ 592663 w 1020698"/>
                  <a:gd name="connsiteY127" fmla="*/ 534465 h 1020698"/>
                  <a:gd name="connsiteX128" fmla="*/ 510349 w 1020698"/>
                  <a:gd name="connsiteY128" fmla="*/ 589336 h 1020698"/>
                  <a:gd name="connsiteX129" fmla="*/ 428035 w 1020698"/>
                  <a:gd name="connsiteY129" fmla="*/ 534465 h 1020698"/>
                  <a:gd name="connsiteX130" fmla="*/ 428035 w 1020698"/>
                  <a:gd name="connsiteY130" fmla="*/ 501755 h 1020698"/>
                  <a:gd name="connsiteX131" fmla="*/ 510349 w 1020698"/>
                  <a:gd name="connsiteY131" fmla="*/ 526812 h 1020698"/>
                  <a:gd name="connsiteX132" fmla="*/ 592663 w 1020698"/>
                  <a:gd name="connsiteY132" fmla="*/ 501755 h 1020698"/>
                  <a:gd name="connsiteX133" fmla="*/ 181092 w 1020698"/>
                  <a:gd name="connsiteY133" fmla="*/ 806681 h 1020698"/>
                  <a:gd name="connsiteX134" fmla="*/ 181092 w 1020698"/>
                  <a:gd name="connsiteY134" fmla="*/ 673644 h 1020698"/>
                  <a:gd name="connsiteX135" fmla="*/ 247272 w 1020698"/>
                  <a:gd name="connsiteY135" fmla="*/ 592929 h 1020698"/>
                  <a:gd name="connsiteX136" fmla="*/ 370448 w 1020698"/>
                  <a:gd name="connsiteY136" fmla="*/ 568298 h 1020698"/>
                  <a:gd name="connsiteX137" fmla="*/ 404281 w 1020698"/>
                  <a:gd name="connsiteY137" fmla="*/ 658515 h 1020698"/>
                  <a:gd name="connsiteX138" fmla="*/ 345720 w 1020698"/>
                  <a:gd name="connsiteY138" fmla="*/ 658515 h 1020698"/>
                  <a:gd name="connsiteX139" fmla="*/ 345720 w 1020698"/>
                  <a:gd name="connsiteY139" fmla="*/ 806681 h 1020698"/>
                  <a:gd name="connsiteX140" fmla="*/ 279869 w 1020698"/>
                  <a:gd name="connsiteY140" fmla="*/ 806681 h 1020698"/>
                  <a:gd name="connsiteX141" fmla="*/ 279869 w 1020698"/>
                  <a:gd name="connsiteY141" fmla="*/ 674978 h 1020698"/>
                  <a:gd name="connsiteX142" fmla="*/ 246943 w 1020698"/>
                  <a:gd name="connsiteY142" fmla="*/ 674978 h 1020698"/>
                  <a:gd name="connsiteX143" fmla="*/ 246943 w 1020698"/>
                  <a:gd name="connsiteY143" fmla="*/ 806681 h 1020698"/>
                  <a:gd name="connsiteX144" fmla="*/ 214017 w 1020698"/>
                  <a:gd name="connsiteY144" fmla="*/ 839606 h 1020698"/>
                  <a:gd name="connsiteX145" fmla="*/ 428035 w 1020698"/>
                  <a:gd name="connsiteY145" fmla="*/ 839606 h 1020698"/>
                  <a:gd name="connsiteX146" fmla="*/ 460960 w 1020698"/>
                  <a:gd name="connsiteY146" fmla="*/ 872532 h 1020698"/>
                  <a:gd name="connsiteX147" fmla="*/ 428035 w 1020698"/>
                  <a:gd name="connsiteY147" fmla="*/ 905458 h 1020698"/>
                  <a:gd name="connsiteX148" fmla="*/ 214017 w 1020698"/>
                  <a:gd name="connsiteY148" fmla="*/ 905458 h 1020698"/>
                  <a:gd name="connsiteX149" fmla="*/ 806681 w 1020698"/>
                  <a:gd name="connsiteY149" fmla="*/ 905458 h 1020698"/>
                  <a:gd name="connsiteX150" fmla="*/ 691441 w 1020698"/>
                  <a:gd name="connsiteY150" fmla="*/ 905458 h 1020698"/>
                  <a:gd name="connsiteX151" fmla="*/ 691441 w 1020698"/>
                  <a:gd name="connsiteY151" fmla="*/ 987772 h 1020698"/>
                  <a:gd name="connsiteX152" fmla="*/ 378646 w 1020698"/>
                  <a:gd name="connsiteY152" fmla="*/ 987772 h 1020698"/>
                  <a:gd name="connsiteX153" fmla="*/ 378646 w 1020698"/>
                  <a:gd name="connsiteY153" fmla="*/ 938384 h 1020698"/>
                  <a:gd name="connsiteX154" fmla="*/ 428035 w 1020698"/>
                  <a:gd name="connsiteY154" fmla="*/ 938384 h 1020698"/>
                  <a:gd name="connsiteX155" fmla="*/ 493886 w 1020698"/>
                  <a:gd name="connsiteY155" fmla="*/ 872532 h 1020698"/>
                  <a:gd name="connsiteX156" fmla="*/ 428035 w 1020698"/>
                  <a:gd name="connsiteY156" fmla="*/ 806681 h 1020698"/>
                  <a:gd name="connsiteX157" fmla="*/ 378646 w 1020698"/>
                  <a:gd name="connsiteY157" fmla="*/ 806681 h 1020698"/>
                  <a:gd name="connsiteX158" fmla="*/ 378646 w 1020698"/>
                  <a:gd name="connsiteY158" fmla="*/ 691441 h 1020698"/>
                  <a:gd name="connsiteX159" fmla="*/ 642052 w 1020698"/>
                  <a:gd name="connsiteY159" fmla="*/ 691441 h 1020698"/>
                  <a:gd name="connsiteX160" fmla="*/ 642052 w 1020698"/>
                  <a:gd name="connsiteY160" fmla="*/ 806681 h 1020698"/>
                  <a:gd name="connsiteX161" fmla="*/ 592663 w 1020698"/>
                  <a:gd name="connsiteY161" fmla="*/ 806681 h 1020698"/>
                  <a:gd name="connsiteX162" fmla="*/ 526812 w 1020698"/>
                  <a:gd name="connsiteY162" fmla="*/ 872532 h 1020698"/>
                  <a:gd name="connsiteX163" fmla="*/ 592663 w 1020698"/>
                  <a:gd name="connsiteY163" fmla="*/ 938384 h 1020698"/>
                  <a:gd name="connsiteX164" fmla="*/ 658515 w 1020698"/>
                  <a:gd name="connsiteY164" fmla="*/ 938384 h 1020698"/>
                  <a:gd name="connsiteX165" fmla="*/ 658515 w 1020698"/>
                  <a:gd name="connsiteY165" fmla="*/ 905458 h 1020698"/>
                  <a:gd name="connsiteX166" fmla="*/ 592663 w 1020698"/>
                  <a:gd name="connsiteY166" fmla="*/ 905458 h 1020698"/>
                  <a:gd name="connsiteX167" fmla="*/ 559738 w 1020698"/>
                  <a:gd name="connsiteY167" fmla="*/ 872532 h 1020698"/>
                  <a:gd name="connsiteX168" fmla="*/ 592663 w 1020698"/>
                  <a:gd name="connsiteY168" fmla="*/ 839606 h 1020698"/>
                  <a:gd name="connsiteX169" fmla="*/ 806681 w 1020698"/>
                  <a:gd name="connsiteY169" fmla="*/ 839606 h 1020698"/>
                  <a:gd name="connsiteX170" fmla="*/ 839606 w 1020698"/>
                  <a:gd name="connsiteY170" fmla="*/ 673644 h 1020698"/>
                  <a:gd name="connsiteX171" fmla="*/ 839606 w 1020698"/>
                  <a:gd name="connsiteY171" fmla="*/ 806681 h 1020698"/>
                  <a:gd name="connsiteX172" fmla="*/ 773755 w 1020698"/>
                  <a:gd name="connsiteY172" fmla="*/ 806681 h 1020698"/>
                  <a:gd name="connsiteX173" fmla="*/ 773755 w 1020698"/>
                  <a:gd name="connsiteY173" fmla="*/ 674978 h 1020698"/>
                  <a:gd name="connsiteX174" fmla="*/ 740829 w 1020698"/>
                  <a:gd name="connsiteY174" fmla="*/ 674978 h 1020698"/>
                  <a:gd name="connsiteX175" fmla="*/ 740829 w 1020698"/>
                  <a:gd name="connsiteY175" fmla="*/ 806681 h 1020698"/>
                  <a:gd name="connsiteX176" fmla="*/ 674978 w 1020698"/>
                  <a:gd name="connsiteY176" fmla="*/ 806681 h 1020698"/>
                  <a:gd name="connsiteX177" fmla="*/ 674978 w 1020698"/>
                  <a:gd name="connsiteY177" fmla="*/ 658515 h 1020698"/>
                  <a:gd name="connsiteX178" fmla="*/ 617623 w 1020698"/>
                  <a:gd name="connsiteY178" fmla="*/ 658515 h 1020698"/>
                  <a:gd name="connsiteX179" fmla="*/ 655815 w 1020698"/>
                  <a:gd name="connsiteY179" fmla="*/ 569399 h 1020698"/>
                  <a:gd name="connsiteX180" fmla="*/ 773426 w 1020698"/>
                  <a:gd name="connsiteY180" fmla="*/ 592929 h 1020698"/>
                  <a:gd name="connsiteX181" fmla="*/ 839606 w 1020698"/>
                  <a:gd name="connsiteY181" fmla="*/ 673644 h 1020698"/>
                  <a:gd name="connsiteX182" fmla="*/ 510349 w 1020698"/>
                  <a:gd name="connsiteY182" fmla="*/ 493886 h 1020698"/>
                  <a:gd name="connsiteX183" fmla="*/ 395109 w 1020698"/>
                  <a:gd name="connsiteY183" fmla="*/ 378646 h 1020698"/>
                  <a:gd name="connsiteX184" fmla="*/ 395109 w 1020698"/>
                  <a:gd name="connsiteY184" fmla="*/ 263406 h 1020698"/>
                  <a:gd name="connsiteX185" fmla="*/ 436725 w 1020698"/>
                  <a:gd name="connsiteY185" fmla="*/ 263406 h 1020698"/>
                  <a:gd name="connsiteX186" fmla="*/ 572776 w 1020698"/>
                  <a:gd name="connsiteY186" fmla="*/ 233888 h 1020698"/>
                  <a:gd name="connsiteX187" fmla="*/ 576201 w 1020698"/>
                  <a:gd name="connsiteY187" fmla="*/ 237312 h 1020698"/>
                  <a:gd name="connsiteX188" fmla="*/ 625589 w 1020698"/>
                  <a:gd name="connsiteY188" fmla="*/ 262072 h 1020698"/>
                  <a:gd name="connsiteX189" fmla="*/ 625589 w 1020698"/>
                  <a:gd name="connsiteY189" fmla="*/ 378646 h 1020698"/>
                  <a:gd name="connsiteX190" fmla="*/ 510349 w 1020698"/>
                  <a:gd name="connsiteY190" fmla="*/ 493886 h 1020698"/>
                  <a:gd name="connsiteX191" fmla="*/ 678620 w 1020698"/>
                  <a:gd name="connsiteY191" fmla="*/ 346002 h 1020698"/>
                  <a:gd name="connsiteX192" fmla="*/ 658515 w 1020698"/>
                  <a:gd name="connsiteY192" fmla="*/ 359088 h 1020698"/>
                  <a:gd name="connsiteX193" fmla="*/ 658515 w 1020698"/>
                  <a:gd name="connsiteY193" fmla="*/ 266943 h 1020698"/>
                  <a:gd name="connsiteX194" fmla="*/ 691208 w 1020698"/>
                  <a:gd name="connsiteY194" fmla="*/ 307874 h 1020698"/>
                  <a:gd name="connsiteX195" fmla="*/ 678620 w 1020698"/>
                  <a:gd name="connsiteY195" fmla="*/ 346002 h 1020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</a:cxnLst>
                <a:rect l="l" t="t" r="r" b="b"/>
                <a:pathLst>
                  <a:path w="1020698" h="1020698">
                    <a:moveTo>
                      <a:pt x="987772" y="214017"/>
                    </a:moveTo>
                    <a:lnTo>
                      <a:pt x="987772" y="32926"/>
                    </a:lnTo>
                    <a:lnTo>
                      <a:pt x="954847" y="32926"/>
                    </a:lnTo>
                    <a:lnTo>
                      <a:pt x="954847" y="214017"/>
                    </a:lnTo>
                    <a:lnTo>
                      <a:pt x="921921" y="214017"/>
                    </a:lnTo>
                    <a:lnTo>
                      <a:pt x="921921" y="82314"/>
                    </a:lnTo>
                    <a:lnTo>
                      <a:pt x="888995" y="82314"/>
                    </a:lnTo>
                    <a:lnTo>
                      <a:pt x="888995" y="214017"/>
                    </a:lnTo>
                    <a:lnTo>
                      <a:pt x="856069" y="214017"/>
                    </a:lnTo>
                    <a:lnTo>
                      <a:pt x="856069" y="164629"/>
                    </a:lnTo>
                    <a:lnTo>
                      <a:pt x="823144" y="164629"/>
                    </a:lnTo>
                    <a:lnTo>
                      <a:pt x="823144" y="214017"/>
                    </a:lnTo>
                    <a:lnTo>
                      <a:pt x="796505" y="214017"/>
                    </a:lnTo>
                    <a:lnTo>
                      <a:pt x="773755" y="259523"/>
                    </a:lnTo>
                    <a:lnTo>
                      <a:pt x="767468" y="246943"/>
                    </a:lnTo>
                    <a:lnTo>
                      <a:pt x="724366" y="246943"/>
                    </a:lnTo>
                    <a:lnTo>
                      <a:pt x="724366" y="191051"/>
                    </a:lnTo>
                    <a:cubicBezTo>
                      <a:pt x="724366" y="149251"/>
                      <a:pt x="704037" y="110401"/>
                      <a:pt x="669841" y="86559"/>
                    </a:cubicBezTo>
                    <a:lnTo>
                      <a:pt x="662285" y="77114"/>
                    </a:lnTo>
                    <a:cubicBezTo>
                      <a:pt x="623072" y="28119"/>
                      <a:pt x="564578" y="0"/>
                      <a:pt x="501805" y="0"/>
                    </a:cubicBezTo>
                    <a:cubicBezTo>
                      <a:pt x="433155" y="0"/>
                      <a:pt x="372409" y="33963"/>
                      <a:pt x="335069" y="85851"/>
                    </a:cubicBezTo>
                    <a:cubicBezTo>
                      <a:pt x="302392" y="33038"/>
                      <a:pt x="244338" y="0"/>
                      <a:pt x="181092" y="0"/>
                    </a:cubicBezTo>
                    <a:cubicBezTo>
                      <a:pt x="81245" y="0"/>
                      <a:pt x="0" y="81245"/>
                      <a:pt x="0" y="181092"/>
                    </a:cubicBezTo>
                    <a:cubicBezTo>
                      <a:pt x="0" y="275391"/>
                      <a:pt x="72467" y="352995"/>
                      <a:pt x="164629" y="361348"/>
                    </a:cubicBezTo>
                    <a:lnTo>
                      <a:pt x="164629" y="444498"/>
                    </a:lnTo>
                    <a:lnTo>
                      <a:pt x="279869" y="444498"/>
                    </a:lnTo>
                    <a:lnTo>
                      <a:pt x="279869" y="411572"/>
                    </a:lnTo>
                    <a:lnTo>
                      <a:pt x="197554" y="411572"/>
                    </a:lnTo>
                    <a:lnTo>
                      <a:pt x="197554" y="361243"/>
                    </a:lnTo>
                    <a:cubicBezTo>
                      <a:pt x="234468" y="357954"/>
                      <a:pt x="268855" y="343879"/>
                      <a:pt x="296863" y="320464"/>
                    </a:cubicBezTo>
                    <a:cubicBezTo>
                      <a:pt x="298534" y="338117"/>
                      <a:pt x="305697" y="354925"/>
                      <a:pt x="317729" y="368155"/>
                    </a:cubicBezTo>
                    <a:cubicBezTo>
                      <a:pt x="329716" y="381348"/>
                      <a:pt x="345673" y="390086"/>
                      <a:pt x="362938" y="393461"/>
                    </a:cubicBezTo>
                    <a:cubicBezTo>
                      <a:pt x="365873" y="422882"/>
                      <a:pt x="377481" y="449747"/>
                      <a:pt x="395109" y="471579"/>
                    </a:cubicBezTo>
                    <a:lnTo>
                      <a:pt x="395109" y="529794"/>
                    </a:lnTo>
                    <a:lnTo>
                      <a:pt x="240802" y="560645"/>
                    </a:lnTo>
                    <a:cubicBezTo>
                      <a:pt x="187121" y="571377"/>
                      <a:pt x="148166" y="618926"/>
                      <a:pt x="148166" y="673644"/>
                    </a:cubicBezTo>
                    <a:lnTo>
                      <a:pt x="148166" y="839606"/>
                    </a:lnTo>
                    <a:lnTo>
                      <a:pt x="181092" y="839606"/>
                    </a:lnTo>
                    <a:lnTo>
                      <a:pt x="181092" y="905458"/>
                    </a:lnTo>
                    <a:cubicBezTo>
                      <a:pt x="181092" y="923616"/>
                      <a:pt x="195858" y="938384"/>
                      <a:pt x="214017" y="938384"/>
                    </a:cubicBezTo>
                    <a:lnTo>
                      <a:pt x="345720" y="938384"/>
                    </a:lnTo>
                    <a:lnTo>
                      <a:pt x="345720" y="1020698"/>
                    </a:lnTo>
                    <a:lnTo>
                      <a:pt x="724366" y="1020698"/>
                    </a:lnTo>
                    <a:lnTo>
                      <a:pt x="724366" y="938384"/>
                    </a:lnTo>
                    <a:lnTo>
                      <a:pt x="806681" y="938384"/>
                    </a:lnTo>
                    <a:cubicBezTo>
                      <a:pt x="824839" y="938384"/>
                      <a:pt x="839606" y="923616"/>
                      <a:pt x="839606" y="905458"/>
                    </a:cubicBezTo>
                    <a:lnTo>
                      <a:pt x="839606" y="839606"/>
                    </a:lnTo>
                    <a:lnTo>
                      <a:pt x="872532" y="839606"/>
                    </a:lnTo>
                    <a:lnTo>
                      <a:pt x="872532" y="673644"/>
                    </a:lnTo>
                    <a:cubicBezTo>
                      <a:pt x="872532" y="618926"/>
                      <a:pt x="833577" y="571377"/>
                      <a:pt x="779896" y="560645"/>
                    </a:cubicBezTo>
                    <a:lnTo>
                      <a:pt x="625589" y="529794"/>
                    </a:lnTo>
                    <a:lnTo>
                      <a:pt x="625589" y="471579"/>
                    </a:lnTo>
                    <a:cubicBezTo>
                      <a:pt x="643217" y="449747"/>
                      <a:pt x="654825" y="422882"/>
                      <a:pt x="657760" y="393461"/>
                    </a:cubicBezTo>
                    <a:cubicBezTo>
                      <a:pt x="675011" y="390086"/>
                      <a:pt x="690982" y="381362"/>
                      <a:pt x="702969" y="368155"/>
                    </a:cubicBezTo>
                    <a:cubicBezTo>
                      <a:pt x="716713" y="353028"/>
                      <a:pt x="723860" y="333188"/>
                      <a:pt x="723907" y="312795"/>
                    </a:cubicBezTo>
                    <a:lnTo>
                      <a:pt x="724366" y="312795"/>
                    </a:lnTo>
                    <a:lnTo>
                      <a:pt x="724366" y="279869"/>
                    </a:lnTo>
                    <a:lnTo>
                      <a:pt x="747116" y="279869"/>
                    </a:lnTo>
                    <a:lnTo>
                      <a:pt x="773755" y="333141"/>
                    </a:lnTo>
                    <a:lnTo>
                      <a:pt x="816857" y="246943"/>
                    </a:lnTo>
                    <a:lnTo>
                      <a:pt x="1020698" y="246943"/>
                    </a:lnTo>
                    <a:lnTo>
                      <a:pt x="1020698" y="214017"/>
                    </a:lnTo>
                    <a:close/>
                    <a:moveTo>
                      <a:pt x="501805" y="32926"/>
                    </a:moveTo>
                    <a:cubicBezTo>
                      <a:pt x="554521" y="32926"/>
                      <a:pt x="603644" y="56535"/>
                      <a:pt x="636553" y="97692"/>
                    </a:cubicBezTo>
                    <a:lnTo>
                      <a:pt x="645661" y="109067"/>
                    </a:lnTo>
                    <a:lnTo>
                      <a:pt x="649390" y="112491"/>
                    </a:lnTo>
                    <a:cubicBezTo>
                      <a:pt x="675717" y="130023"/>
                      <a:pt x="691441" y="159412"/>
                      <a:pt x="691441" y="191051"/>
                    </a:cubicBezTo>
                    <a:lnTo>
                      <a:pt x="691441" y="248342"/>
                    </a:lnTo>
                    <a:cubicBezTo>
                      <a:pt x="681810" y="241051"/>
                      <a:pt x="670677" y="235680"/>
                      <a:pt x="658515" y="232900"/>
                    </a:cubicBezTo>
                    <a:lnTo>
                      <a:pt x="658515" y="197554"/>
                    </a:lnTo>
                    <a:lnTo>
                      <a:pt x="625589" y="197554"/>
                    </a:lnTo>
                    <a:lnTo>
                      <a:pt x="625589" y="228624"/>
                    </a:lnTo>
                    <a:cubicBezTo>
                      <a:pt x="615806" y="226179"/>
                      <a:pt x="606786" y="221325"/>
                      <a:pt x="599481" y="214034"/>
                    </a:cubicBezTo>
                    <a:lnTo>
                      <a:pt x="579440" y="194001"/>
                    </a:lnTo>
                    <a:lnTo>
                      <a:pt x="568821" y="199299"/>
                    </a:lnTo>
                    <a:cubicBezTo>
                      <a:pt x="528034" y="219701"/>
                      <a:pt x="482344" y="230480"/>
                      <a:pt x="436725" y="230480"/>
                    </a:cubicBezTo>
                    <a:lnTo>
                      <a:pt x="395109" y="230480"/>
                    </a:lnTo>
                    <a:lnTo>
                      <a:pt x="395109" y="197554"/>
                    </a:lnTo>
                    <a:lnTo>
                      <a:pt x="362183" y="197554"/>
                    </a:lnTo>
                    <a:lnTo>
                      <a:pt x="362183" y="232900"/>
                    </a:lnTo>
                    <a:cubicBezTo>
                      <a:pt x="350021" y="235680"/>
                      <a:pt x="338888" y="241051"/>
                      <a:pt x="329257" y="248342"/>
                    </a:cubicBezTo>
                    <a:lnTo>
                      <a:pt x="329257" y="205472"/>
                    </a:lnTo>
                    <a:cubicBezTo>
                      <a:pt x="329257" y="110337"/>
                      <a:pt x="406668" y="32926"/>
                      <a:pt x="501805" y="32926"/>
                    </a:cubicBezTo>
                    <a:close/>
                    <a:moveTo>
                      <a:pt x="315591" y="119195"/>
                    </a:moveTo>
                    <a:cubicBezTo>
                      <a:pt x="308911" y="133544"/>
                      <a:pt x="303670" y="148712"/>
                      <a:pt x="300447" y="164629"/>
                    </a:cubicBezTo>
                    <a:lnTo>
                      <a:pt x="295013" y="164629"/>
                    </a:lnTo>
                    <a:cubicBezTo>
                      <a:pt x="287755" y="114267"/>
                      <a:pt x="247916" y="74429"/>
                      <a:pt x="197554" y="67170"/>
                    </a:cubicBezTo>
                    <a:lnTo>
                      <a:pt x="197554" y="34131"/>
                    </a:lnTo>
                    <a:cubicBezTo>
                      <a:pt x="248735" y="39871"/>
                      <a:pt x="293743" y="71792"/>
                      <a:pt x="315591" y="119195"/>
                    </a:cubicBezTo>
                    <a:close/>
                    <a:moveTo>
                      <a:pt x="181092" y="263406"/>
                    </a:moveTo>
                    <a:cubicBezTo>
                      <a:pt x="135706" y="263406"/>
                      <a:pt x="98777" y="226478"/>
                      <a:pt x="98777" y="181092"/>
                    </a:cubicBezTo>
                    <a:cubicBezTo>
                      <a:pt x="98777" y="135706"/>
                      <a:pt x="135706" y="98777"/>
                      <a:pt x="181092" y="98777"/>
                    </a:cubicBezTo>
                    <a:cubicBezTo>
                      <a:pt x="226478" y="98777"/>
                      <a:pt x="263406" y="135706"/>
                      <a:pt x="263406" y="181092"/>
                    </a:cubicBezTo>
                    <a:cubicBezTo>
                      <a:pt x="263406" y="226478"/>
                      <a:pt x="226478" y="263406"/>
                      <a:pt x="181092" y="263406"/>
                    </a:cubicBezTo>
                    <a:close/>
                    <a:moveTo>
                      <a:pt x="164629" y="33898"/>
                    </a:moveTo>
                    <a:lnTo>
                      <a:pt x="164629" y="67170"/>
                    </a:lnTo>
                    <a:cubicBezTo>
                      <a:pt x="114267" y="74429"/>
                      <a:pt x="74429" y="114267"/>
                      <a:pt x="67170" y="164629"/>
                    </a:cubicBezTo>
                    <a:lnTo>
                      <a:pt x="33898" y="164629"/>
                    </a:lnTo>
                    <a:cubicBezTo>
                      <a:pt x="41519" y="96076"/>
                      <a:pt x="96060" y="41519"/>
                      <a:pt x="164629" y="33898"/>
                    </a:cubicBezTo>
                    <a:close/>
                    <a:moveTo>
                      <a:pt x="33898" y="197554"/>
                    </a:moveTo>
                    <a:lnTo>
                      <a:pt x="67170" y="197554"/>
                    </a:lnTo>
                    <a:cubicBezTo>
                      <a:pt x="74429" y="247916"/>
                      <a:pt x="114267" y="287755"/>
                      <a:pt x="164629" y="295013"/>
                    </a:cubicBezTo>
                    <a:lnTo>
                      <a:pt x="164629" y="328284"/>
                    </a:lnTo>
                    <a:cubicBezTo>
                      <a:pt x="96060" y="320664"/>
                      <a:pt x="41519" y="266108"/>
                      <a:pt x="33898" y="197554"/>
                    </a:cubicBezTo>
                    <a:close/>
                    <a:moveTo>
                      <a:pt x="197554" y="328317"/>
                    </a:moveTo>
                    <a:lnTo>
                      <a:pt x="197554" y="295013"/>
                    </a:lnTo>
                    <a:cubicBezTo>
                      <a:pt x="247916" y="287755"/>
                      <a:pt x="287755" y="247916"/>
                      <a:pt x="295013" y="197554"/>
                    </a:cubicBezTo>
                    <a:lnTo>
                      <a:pt x="296725" y="197554"/>
                    </a:lnTo>
                    <a:cubicBezTo>
                      <a:pt x="296630" y="200207"/>
                      <a:pt x="296332" y="202804"/>
                      <a:pt x="296332" y="205472"/>
                    </a:cubicBezTo>
                    <a:lnTo>
                      <a:pt x="296332" y="273897"/>
                    </a:lnTo>
                    <a:cubicBezTo>
                      <a:pt x="271510" y="304748"/>
                      <a:pt x="236421" y="324072"/>
                      <a:pt x="197554" y="328317"/>
                    </a:cubicBezTo>
                    <a:close/>
                    <a:moveTo>
                      <a:pt x="329490" y="307891"/>
                    </a:moveTo>
                    <a:cubicBezTo>
                      <a:pt x="331268" y="289265"/>
                      <a:pt x="344467" y="273662"/>
                      <a:pt x="362183" y="266960"/>
                    </a:cubicBezTo>
                    <a:lnTo>
                      <a:pt x="362183" y="359105"/>
                    </a:lnTo>
                    <a:cubicBezTo>
                      <a:pt x="354596" y="356403"/>
                      <a:pt x="347593" y="352096"/>
                      <a:pt x="342078" y="346019"/>
                    </a:cubicBezTo>
                    <a:cubicBezTo>
                      <a:pt x="332618" y="335575"/>
                      <a:pt x="328140" y="322047"/>
                      <a:pt x="329490" y="307891"/>
                    </a:cubicBezTo>
                    <a:close/>
                    <a:moveTo>
                      <a:pt x="408100" y="560742"/>
                    </a:moveTo>
                    <a:lnTo>
                      <a:pt x="482479" y="610332"/>
                    </a:lnTo>
                    <a:lnTo>
                      <a:pt x="435478" y="647927"/>
                    </a:lnTo>
                    <a:lnTo>
                      <a:pt x="403155" y="561748"/>
                    </a:lnTo>
                    <a:close/>
                    <a:moveTo>
                      <a:pt x="510349" y="630211"/>
                    </a:moveTo>
                    <a:lnTo>
                      <a:pt x="545711" y="658515"/>
                    </a:lnTo>
                    <a:lnTo>
                      <a:pt x="474972" y="658515"/>
                    </a:lnTo>
                    <a:close/>
                    <a:moveTo>
                      <a:pt x="538219" y="610332"/>
                    </a:moveTo>
                    <a:lnTo>
                      <a:pt x="612600" y="560742"/>
                    </a:lnTo>
                    <a:lnTo>
                      <a:pt x="622840" y="562783"/>
                    </a:lnTo>
                    <a:lnTo>
                      <a:pt x="586064" y="648588"/>
                    </a:lnTo>
                    <a:close/>
                    <a:moveTo>
                      <a:pt x="592663" y="534465"/>
                    </a:moveTo>
                    <a:lnTo>
                      <a:pt x="510349" y="589336"/>
                    </a:lnTo>
                    <a:lnTo>
                      <a:pt x="428035" y="534465"/>
                    </a:lnTo>
                    <a:lnTo>
                      <a:pt x="428035" y="501755"/>
                    </a:lnTo>
                    <a:cubicBezTo>
                      <a:pt x="451595" y="517560"/>
                      <a:pt x="479907" y="526812"/>
                      <a:pt x="510349" y="526812"/>
                    </a:cubicBezTo>
                    <a:cubicBezTo>
                      <a:pt x="540791" y="526812"/>
                      <a:pt x="569103" y="517560"/>
                      <a:pt x="592663" y="501755"/>
                    </a:cubicBezTo>
                    <a:close/>
                    <a:moveTo>
                      <a:pt x="181092" y="806681"/>
                    </a:moveTo>
                    <a:lnTo>
                      <a:pt x="181092" y="673644"/>
                    </a:lnTo>
                    <a:cubicBezTo>
                      <a:pt x="181092" y="634545"/>
                      <a:pt x="208914" y="600596"/>
                      <a:pt x="247272" y="592929"/>
                    </a:cubicBezTo>
                    <a:lnTo>
                      <a:pt x="370448" y="568298"/>
                    </a:lnTo>
                    <a:lnTo>
                      <a:pt x="404281" y="658515"/>
                    </a:lnTo>
                    <a:lnTo>
                      <a:pt x="345720" y="658515"/>
                    </a:lnTo>
                    <a:lnTo>
                      <a:pt x="345720" y="806681"/>
                    </a:lnTo>
                    <a:lnTo>
                      <a:pt x="279869" y="806681"/>
                    </a:lnTo>
                    <a:lnTo>
                      <a:pt x="279869" y="674978"/>
                    </a:lnTo>
                    <a:lnTo>
                      <a:pt x="246943" y="674978"/>
                    </a:lnTo>
                    <a:lnTo>
                      <a:pt x="246943" y="806681"/>
                    </a:lnTo>
                    <a:close/>
                    <a:moveTo>
                      <a:pt x="214017" y="839606"/>
                    </a:moveTo>
                    <a:lnTo>
                      <a:pt x="428035" y="839606"/>
                    </a:lnTo>
                    <a:cubicBezTo>
                      <a:pt x="446193" y="839606"/>
                      <a:pt x="460960" y="854374"/>
                      <a:pt x="460960" y="872532"/>
                    </a:cubicBezTo>
                    <a:cubicBezTo>
                      <a:pt x="460960" y="890691"/>
                      <a:pt x="446193" y="905458"/>
                      <a:pt x="428035" y="905458"/>
                    </a:cubicBezTo>
                    <a:lnTo>
                      <a:pt x="214017" y="905458"/>
                    </a:lnTo>
                    <a:close/>
                    <a:moveTo>
                      <a:pt x="806681" y="905458"/>
                    </a:moveTo>
                    <a:lnTo>
                      <a:pt x="691441" y="905458"/>
                    </a:lnTo>
                    <a:lnTo>
                      <a:pt x="691441" y="987772"/>
                    </a:lnTo>
                    <a:lnTo>
                      <a:pt x="378646" y="987772"/>
                    </a:lnTo>
                    <a:lnTo>
                      <a:pt x="378646" y="938384"/>
                    </a:lnTo>
                    <a:lnTo>
                      <a:pt x="428035" y="938384"/>
                    </a:lnTo>
                    <a:cubicBezTo>
                      <a:pt x="464352" y="938384"/>
                      <a:pt x="493886" y="908849"/>
                      <a:pt x="493886" y="872532"/>
                    </a:cubicBezTo>
                    <a:cubicBezTo>
                      <a:pt x="493886" y="836215"/>
                      <a:pt x="464352" y="806681"/>
                      <a:pt x="428035" y="806681"/>
                    </a:cubicBezTo>
                    <a:lnTo>
                      <a:pt x="378646" y="806681"/>
                    </a:lnTo>
                    <a:lnTo>
                      <a:pt x="378646" y="691441"/>
                    </a:lnTo>
                    <a:lnTo>
                      <a:pt x="642052" y="691441"/>
                    </a:lnTo>
                    <a:lnTo>
                      <a:pt x="642052" y="806681"/>
                    </a:lnTo>
                    <a:lnTo>
                      <a:pt x="592663" y="806681"/>
                    </a:lnTo>
                    <a:cubicBezTo>
                      <a:pt x="556346" y="806681"/>
                      <a:pt x="526812" y="836215"/>
                      <a:pt x="526812" y="872532"/>
                    </a:cubicBezTo>
                    <a:cubicBezTo>
                      <a:pt x="526812" y="908849"/>
                      <a:pt x="556346" y="938384"/>
                      <a:pt x="592663" y="938384"/>
                    </a:cubicBezTo>
                    <a:lnTo>
                      <a:pt x="658515" y="938384"/>
                    </a:lnTo>
                    <a:lnTo>
                      <a:pt x="658515" y="905458"/>
                    </a:lnTo>
                    <a:lnTo>
                      <a:pt x="592663" y="905458"/>
                    </a:lnTo>
                    <a:cubicBezTo>
                      <a:pt x="574505" y="905458"/>
                      <a:pt x="559738" y="890691"/>
                      <a:pt x="559738" y="872532"/>
                    </a:cubicBezTo>
                    <a:cubicBezTo>
                      <a:pt x="559738" y="854374"/>
                      <a:pt x="574505" y="839606"/>
                      <a:pt x="592663" y="839606"/>
                    </a:cubicBezTo>
                    <a:lnTo>
                      <a:pt x="806681" y="839606"/>
                    </a:lnTo>
                    <a:close/>
                    <a:moveTo>
                      <a:pt x="839606" y="673644"/>
                    </a:moveTo>
                    <a:lnTo>
                      <a:pt x="839606" y="806681"/>
                    </a:lnTo>
                    <a:lnTo>
                      <a:pt x="773755" y="806681"/>
                    </a:lnTo>
                    <a:lnTo>
                      <a:pt x="773755" y="674978"/>
                    </a:lnTo>
                    <a:lnTo>
                      <a:pt x="740829" y="674978"/>
                    </a:lnTo>
                    <a:lnTo>
                      <a:pt x="740829" y="806681"/>
                    </a:lnTo>
                    <a:lnTo>
                      <a:pt x="674978" y="806681"/>
                    </a:lnTo>
                    <a:lnTo>
                      <a:pt x="674978" y="658515"/>
                    </a:lnTo>
                    <a:lnTo>
                      <a:pt x="617623" y="658515"/>
                    </a:lnTo>
                    <a:lnTo>
                      <a:pt x="655815" y="569399"/>
                    </a:lnTo>
                    <a:lnTo>
                      <a:pt x="773426" y="592929"/>
                    </a:lnTo>
                    <a:cubicBezTo>
                      <a:pt x="811784" y="600596"/>
                      <a:pt x="839606" y="634545"/>
                      <a:pt x="839606" y="673644"/>
                    </a:cubicBezTo>
                    <a:close/>
                    <a:moveTo>
                      <a:pt x="510349" y="493886"/>
                    </a:moveTo>
                    <a:cubicBezTo>
                      <a:pt x="446821" y="493886"/>
                      <a:pt x="395109" y="442191"/>
                      <a:pt x="395109" y="378646"/>
                    </a:cubicBezTo>
                    <a:lnTo>
                      <a:pt x="395109" y="263406"/>
                    </a:lnTo>
                    <a:lnTo>
                      <a:pt x="436725" y="263406"/>
                    </a:lnTo>
                    <a:cubicBezTo>
                      <a:pt x="483453" y="263406"/>
                      <a:pt x="530236" y="253230"/>
                      <a:pt x="572776" y="233888"/>
                    </a:cubicBezTo>
                    <a:lnTo>
                      <a:pt x="576201" y="237312"/>
                    </a:lnTo>
                    <a:cubicBezTo>
                      <a:pt x="589770" y="250857"/>
                      <a:pt x="606988" y="259226"/>
                      <a:pt x="625589" y="262072"/>
                    </a:cubicBezTo>
                    <a:lnTo>
                      <a:pt x="625589" y="378646"/>
                    </a:lnTo>
                    <a:cubicBezTo>
                      <a:pt x="625589" y="442191"/>
                      <a:pt x="573877" y="493886"/>
                      <a:pt x="510349" y="493886"/>
                    </a:cubicBezTo>
                    <a:close/>
                    <a:moveTo>
                      <a:pt x="678620" y="346002"/>
                    </a:moveTo>
                    <a:cubicBezTo>
                      <a:pt x="673105" y="352079"/>
                      <a:pt x="666104" y="356388"/>
                      <a:pt x="658515" y="359088"/>
                    </a:cubicBezTo>
                    <a:lnTo>
                      <a:pt x="658515" y="266943"/>
                    </a:lnTo>
                    <a:cubicBezTo>
                      <a:pt x="676231" y="273662"/>
                      <a:pt x="689430" y="289251"/>
                      <a:pt x="691208" y="307874"/>
                    </a:cubicBezTo>
                    <a:cubicBezTo>
                      <a:pt x="692558" y="322047"/>
                      <a:pt x="688080" y="335575"/>
                      <a:pt x="678620" y="346002"/>
                    </a:cubicBez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52765686-DAB1-1B02-B74B-DD092114B9EB}"/>
                  </a:ext>
                </a:extLst>
              </p:cNvPr>
              <p:cNvSpPr/>
              <p:nvPr/>
            </p:nvSpPr>
            <p:spPr>
              <a:xfrm>
                <a:off x="2878501" y="1229719"/>
                <a:ext cx="230480" cy="32925"/>
              </a:xfrm>
              <a:custGeom>
                <a:avLst/>
                <a:gdLst>
                  <a:gd name="connsiteX0" fmla="*/ 0 w 230480"/>
                  <a:gd name="connsiteY0" fmla="*/ 0 h 32925"/>
                  <a:gd name="connsiteX1" fmla="*/ 230480 w 230480"/>
                  <a:gd name="connsiteY1" fmla="*/ 0 h 32925"/>
                  <a:gd name="connsiteX2" fmla="*/ 230480 w 230480"/>
                  <a:gd name="connsiteY2" fmla="*/ 32926 h 32925"/>
                  <a:gd name="connsiteX3" fmla="*/ 0 w 230480"/>
                  <a:gd name="connsiteY3" fmla="*/ 32926 h 3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480" h="32925">
                    <a:moveTo>
                      <a:pt x="0" y="0"/>
                    </a:moveTo>
                    <a:lnTo>
                      <a:pt x="230480" y="0"/>
                    </a:lnTo>
                    <a:lnTo>
                      <a:pt x="230480" y="32926"/>
                    </a:lnTo>
                    <a:lnTo>
                      <a:pt x="0" y="32926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F1A91EBA-DA62-25F2-FFF7-EACBA0A79869}"/>
                  </a:ext>
                </a:extLst>
              </p:cNvPr>
              <p:cNvSpPr/>
              <p:nvPr/>
            </p:nvSpPr>
            <p:spPr>
              <a:xfrm>
                <a:off x="3141907" y="1229719"/>
                <a:ext cx="32925" cy="32925"/>
              </a:xfrm>
              <a:custGeom>
                <a:avLst/>
                <a:gdLst>
                  <a:gd name="connsiteX0" fmla="*/ 0 w 32925"/>
                  <a:gd name="connsiteY0" fmla="*/ 0 h 32925"/>
                  <a:gd name="connsiteX1" fmla="*/ 32926 w 32925"/>
                  <a:gd name="connsiteY1" fmla="*/ 0 h 32925"/>
                  <a:gd name="connsiteX2" fmla="*/ 32926 w 32925"/>
                  <a:gd name="connsiteY2" fmla="*/ 32926 h 32925"/>
                  <a:gd name="connsiteX3" fmla="*/ 0 w 32925"/>
                  <a:gd name="connsiteY3" fmla="*/ 32926 h 3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25" h="32925">
                    <a:moveTo>
                      <a:pt x="0" y="0"/>
                    </a:moveTo>
                    <a:lnTo>
                      <a:pt x="32926" y="0"/>
                    </a:lnTo>
                    <a:lnTo>
                      <a:pt x="32926" y="32926"/>
                    </a:lnTo>
                    <a:lnTo>
                      <a:pt x="0" y="32926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020DF7F8-7E76-D89F-786F-865EFDE8D837}"/>
                  </a:ext>
                </a:extLst>
              </p:cNvPr>
              <p:cNvSpPr/>
              <p:nvPr/>
            </p:nvSpPr>
            <p:spPr>
              <a:xfrm>
                <a:off x="2878501" y="1295571"/>
                <a:ext cx="296331" cy="32925"/>
              </a:xfrm>
              <a:custGeom>
                <a:avLst/>
                <a:gdLst>
                  <a:gd name="connsiteX0" fmla="*/ 0 w 296331"/>
                  <a:gd name="connsiteY0" fmla="*/ 0 h 32925"/>
                  <a:gd name="connsiteX1" fmla="*/ 296332 w 296331"/>
                  <a:gd name="connsiteY1" fmla="*/ 0 h 32925"/>
                  <a:gd name="connsiteX2" fmla="*/ 296332 w 296331"/>
                  <a:gd name="connsiteY2" fmla="*/ 32926 h 32925"/>
                  <a:gd name="connsiteX3" fmla="*/ 0 w 296331"/>
                  <a:gd name="connsiteY3" fmla="*/ 32926 h 3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6331" h="32925">
                    <a:moveTo>
                      <a:pt x="0" y="0"/>
                    </a:moveTo>
                    <a:lnTo>
                      <a:pt x="296332" y="0"/>
                    </a:lnTo>
                    <a:lnTo>
                      <a:pt x="296332" y="32926"/>
                    </a:lnTo>
                    <a:lnTo>
                      <a:pt x="0" y="32926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9DA9B99F-B081-8D9A-CC08-DAE1AC91EB4B}"/>
                  </a:ext>
                </a:extLst>
              </p:cNvPr>
              <p:cNvSpPr/>
              <p:nvPr/>
            </p:nvSpPr>
            <p:spPr>
              <a:xfrm>
                <a:off x="2219986" y="1295571"/>
                <a:ext cx="32925" cy="32925"/>
              </a:xfrm>
              <a:custGeom>
                <a:avLst/>
                <a:gdLst>
                  <a:gd name="connsiteX0" fmla="*/ 0 w 32925"/>
                  <a:gd name="connsiteY0" fmla="*/ 0 h 32925"/>
                  <a:gd name="connsiteX1" fmla="*/ 32926 w 32925"/>
                  <a:gd name="connsiteY1" fmla="*/ 0 h 32925"/>
                  <a:gd name="connsiteX2" fmla="*/ 32926 w 32925"/>
                  <a:gd name="connsiteY2" fmla="*/ 32926 h 32925"/>
                  <a:gd name="connsiteX3" fmla="*/ 0 w 32925"/>
                  <a:gd name="connsiteY3" fmla="*/ 32926 h 3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25" h="32925">
                    <a:moveTo>
                      <a:pt x="0" y="0"/>
                    </a:moveTo>
                    <a:lnTo>
                      <a:pt x="32926" y="0"/>
                    </a:lnTo>
                    <a:lnTo>
                      <a:pt x="32926" y="32926"/>
                    </a:lnTo>
                    <a:lnTo>
                      <a:pt x="0" y="32926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976CB52-C2AC-BCB9-CAE8-DC3548B98B51}"/>
                  </a:ext>
                </a:extLst>
              </p:cNvPr>
              <p:cNvSpPr/>
              <p:nvPr/>
            </p:nvSpPr>
            <p:spPr>
              <a:xfrm>
                <a:off x="2154135" y="1295571"/>
                <a:ext cx="32925" cy="32925"/>
              </a:xfrm>
              <a:custGeom>
                <a:avLst/>
                <a:gdLst>
                  <a:gd name="connsiteX0" fmla="*/ 0 w 32925"/>
                  <a:gd name="connsiteY0" fmla="*/ 0 h 32925"/>
                  <a:gd name="connsiteX1" fmla="*/ 32926 w 32925"/>
                  <a:gd name="connsiteY1" fmla="*/ 0 h 32925"/>
                  <a:gd name="connsiteX2" fmla="*/ 32926 w 32925"/>
                  <a:gd name="connsiteY2" fmla="*/ 32926 h 32925"/>
                  <a:gd name="connsiteX3" fmla="*/ 0 w 32925"/>
                  <a:gd name="connsiteY3" fmla="*/ 32926 h 3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25" h="32925">
                    <a:moveTo>
                      <a:pt x="0" y="0"/>
                    </a:moveTo>
                    <a:lnTo>
                      <a:pt x="32926" y="0"/>
                    </a:lnTo>
                    <a:lnTo>
                      <a:pt x="32926" y="32926"/>
                    </a:lnTo>
                    <a:lnTo>
                      <a:pt x="0" y="32926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</p:grp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7080ACCA-83D0-B837-2421-E5D9680A68A7}"/>
              </a:ext>
            </a:extLst>
          </p:cNvPr>
          <p:cNvSpPr txBox="1"/>
          <p:nvPr/>
        </p:nvSpPr>
        <p:spPr>
          <a:xfrm>
            <a:off x="1538201" y="2925376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E7CB14B7-BABC-0DEA-D355-064CABD070E1}"/>
              </a:ext>
            </a:extLst>
          </p:cNvPr>
          <p:cNvSpPr txBox="1"/>
          <p:nvPr/>
        </p:nvSpPr>
        <p:spPr>
          <a:xfrm>
            <a:off x="1537297" y="3254294"/>
            <a:ext cx="1826141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zh-CN" altLang="en-US" sz="160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AA81E86-7DA2-878A-A2EF-75D52E88F023}"/>
              </a:ext>
            </a:extLst>
          </p:cNvPr>
          <p:cNvGrpSpPr/>
          <p:nvPr/>
        </p:nvGrpSpPr>
        <p:grpSpPr>
          <a:xfrm>
            <a:off x="660400" y="4081128"/>
            <a:ext cx="821399" cy="820363"/>
            <a:chOff x="653318" y="4007413"/>
            <a:chExt cx="667020" cy="666179"/>
          </a:xfrm>
        </p:grpSpPr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id="{5E11E33C-3E77-D972-998D-9EAE0C9F168D}"/>
                </a:ext>
              </a:extLst>
            </p:cNvPr>
            <p:cNvSpPr/>
            <p:nvPr/>
          </p:nvSpPr>
          <p:spPr>
            <a:xfrm>
              <a:off x="653318" y="4007413"/>
              <a:ext cx="667020" cy="666179"/>
            </a:xfrm>
            <a:prstGeom prst="roundRect">
              <a:avLst>
                <a:gd name="adj" fmla="val 4326"/>
              </a:avLst>
            </a:prstGeom>
            <a:gradFill flip="none" rotWithShape="1">
              <a:gsLst>
                <a:gs pos="50000">
                  <a:srgbClr val="FFFFFF">
                    <a:alpha val="0"/>
                  </a:srgbClr>
                </a:gs>
                <a:gs pos="0">
                  <a:schemeClr val="bg1"/>
                </a:gs>
                <a:gs pos="100000">
                  <a:schemeClr val="bg1">
                    <a:alpha val="80000"/>
                  </a:schemeClr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algn="ctr" rotWithShape="0">
                <a:srgbClr val="00A3FE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6" name="图形 24">
              <a:extLst>
                <a:ext uri="{FF2B5EF4-FFF2-40B4-BE49-F238E27FC236}">
                  <a16:creationId xmlns:a16="http://schemas.microsoft.com/office/drawing/2014/main" id="{402CDF9A-D984-A9CD-BC95-5F46EB6964D5}"/>
                </a:ext>
              </a:extLst>
            </p:cNvPr>
            <p:cNvGrpSpPr/>
            <p:nvPr/>
          </p:nvGrpSpPr>
          <p:grpSpPr>
            <a:xfrm>
              <a:off x="765159" y="4118833"/>
              <a:ext cx="443339" cy="443339"/>
              <a:chOff x="4899348" y="2218484"/>
              <a:chExt cx="1020698" cy="1020698"/>
            </a:xfrm>
            <a:gradFill>
              <a:gsLst>
                <a:gs pos="0">
                  <a:srgbClr val="00A3FE"/>
                </a:gs>
                <a:gs pos="100000">
                  <a:srgbClr val="115CA0"/>
                </a:gs>
              </a:gsLst>
              <a:lin ang="2700000" scaled="1"/>
            </a:gradFill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E6F69AEB-95D5-CBC5-E337-8397D0758070}"/>
                  </a:ext>
                </a:extLst>
              </p:cNvPr>
              <p:cNvSpPr/>
              <p:nvPr/>
            </p:nvSpPr>
            <p:spPr>
              <a:xfrm>
                <a:off x="5113365" y="2432501"/>
                <a:ext cx="272970" cy="296331"/>
              </a:xfrm>
              <a:custGeom>
                <a:avLst/>
                <a:gdLst>
                  <a:gd name="connsiteX0" fmla="*/ 63431 w 272970"/>
                  <a:gd name="connsiteY0" fmla="*/ 272971 h 296331"/>
                  <a:gd name="connsiteX1" fmla="*/ 83553 w 272970"/>
                  <a:gd name="connsiteY1" fmla="*/ 262916 h 296331"/>
                  <a:gd name="connsiteX2" fmla="*/ 112740 w 272970"/>
                  <a:gd name="connsiteY2" fmla="*/ 275029 h 296331"/>
                  <a:gd name="connsiteX3" fmla="*/ 119829 w 272970"/>
                  <a:gd name="connsiteY3" fmla="*/ 296332 h 296331"/>
                  <a:gd name="connsiteX4" fmla="*/ 176486 w 272970"/>
                  <a:gd name="connsiteY4" fmla="*/ 296332 h 296331"/>
                  <a:gd name="connsiteX5" fmla="*/ 183592 w 272970"/>
                  <a:gd name="connsiteY5" fmla="*/ 275029 h 296331"/>
                  <a:gd name="connsiteX6" fmla="*/ 212778 w 272970"/>
                  <a:gd name="connsiteY6" fmla="*/ 262916 h 296331"/>
                  <a:gd name="connsiteX7" fmla="*/ 232900 w 272970"/>
                  <a:gd name="connsiteY7" fmla="*/ 272971 h 296331"/>
                  <a:gd name="connsiteX8" fmla="*/ 272971 w 272970"/>
                  <a:gd name="connsiteY8" fmla="*/ 232900 h 296331"/>
                  <a:gd name="connsiteX9" fmla="*/ 262916 w 272970"/>
                  <a:gd name="connsiteY9" fmla="*/ 212778 h 296331"/>
                  <a:gd name="connsiteX10" fmla="*/ 267159 w 272970"/>
                  <a:gd name="connsiteY10" fmla="*/ 204605 h 296331"/>
                  <a:gd name="connsiteX11" fmla="*/ 237409 w 272970"/>
                  <a:gd name="connsiteY11" fmla="*/ 190488 h 296331"/>
                  <a:gd name="connsiteX12" fmla="*/ 230400 w 272970"/>
                  <a:gd name="connsiteY12" fmla="*/ 202851 h 296331"/>
                  <a:gd name="connsiteX13" fmla="*/ 225095 w 272970"/>
                  <a:gd name="connsiteY13" fmla="*/ 210809 h 296331"/>
                  <a:gd name="connsiteX14" fmla="*/ 232917 w 272970"/>
                  <a:gd name="connsiteY14" fmla="*/ 226397 h 296331"/>
                  <a:gd name="connsiteX15" fmla="*/ 226412 w 272970"/>
                  <a:gd name="connsiteY15" fmla="*/ 232900 h 296331"/>
                  <a:gd name="connsiteX16" fmla="*/ 210795 w 272970"/>
                  <a:gd name="connsiteY16" fmla="*/ 225095 h 296331"/>
                  <a:gd name="connsiteX17" fmla="*/ 202851 w 272970"/>
                  <a:gd name="connsiteY17" fmla="*/ 230400 h 296331"/>
                  <a:gd name="connsiteX18" fmla="*/ 167643 w 272970"/>
                  <a:gd name="connsiteY18" fmla="*/ 244998 h 296331"/>
                  <a:gd name="connsiteX19" fmla="*/ 158270 w 272970"/>
                  <a:gd name="connsiteY19" fmla="*/ 246879 h 296331"/>
                  <a:gd name="connsiteX20" fmla="*/ 152755 w 272970"/>
                  <a:gd name="connsiteY20" fmla="*/ 263406 h 296331"/>
                  <a:gd name="connsiteX21" fmla="*/ 143560 w 272970"/>
                  <a:gd name="connsiteY21" fmla="*/ 263406 h 296331"/>
                  <a:gd name="connsiteX22" fmla="*/ 138062 w 272970"/>
                  <a:gd name="connsiteY22" fmla="*/ 246879 h 296331"/>
                  <a:gd name="connsiteX23" fmla="*/ 128688 w 272970"/>
                  <a:gd name="connsiteY23" fmla="*/ 244998 h 296331"/>
                  <a:gd name="connsiteX24" fmla="*/ 93480 w 272970"/>
                  <a:gd name="connsiteY24" fmla="*/ 230400 h 296331"/>
                  <a:gd name="connsiteX25" fmla="*/ 85537 w 272970"/>
                  <a:gd name="connsiteY25" fmla="*/ 225095 h 296331"/>
                  <a:gd name="connsiteX26" fmla="*/ 69920 w 272970"/>
                  <a:gd name="connsiteY26" fmla="*/ 232900 h 296331"/>
                  <a:gd name="connsiteX27" fmla="*/ 63415 w 272970"/>
                  <a:gd name="connsiteY27" fmla="*/ 226397 h 296331"/>
                  <a:gd name="connsiteX28" fmla="*/ 71237 w 272970"/>
                  <a:gd name="connsiteY28" fmla="*/ 210809 h 296331"/>
                  <a:gd name="connsiteX29" fmla="*/ 65932 w 272970"/>
                  <a:gd name="connsiteY29" fmla="*/ 202851 h 296331"/>
                  <a:gd name="connsiteX30" fmla="*/ 51333 w 272970"/>
                  <a:gd name="connsiteY30" fmla="*/ 167643 h 296331"/>
                  <a:gd name="connsiteX31" fmla="*/ 49469 w 272970"/>
                  <a:gd name="connsiteY31" fmla="*/ 158270 h 296331"/>
                  <a:gd name="connsiteX32" fmla="*/ 32926 w 272970"/>
                  <a:gd name="connsiteY32" fmla="*/ 152755 h 296331"/>
                  <a:gd name="connsiteX33" fmla="*/ 32926 w 272970"/>
                  <a:gd name="connsiteY33" fmla="*/ 143577 h 296331"/>
                  <a:gd name="connsiteX34" fmla="*/ 49469 w 272970"/>
                  <a:gd name="connsiteY34" fmla="*/ 138062 h 296331"/>
                  <a:gd name="connsiteX35" fmla="*/ 51333 w 272970"/>
                  <a:gd name="connsiteY35" fmla="*/ 128688 h 296331"/>
                  <a:gd name="connsiteX36" fmla="*/ 65932 w 272970"/>
                  <a:gd name="connsiteY36" fmla="*/ 93480 h 296331"/>
                  <a:gd name="connsiteX37" fmla="*/ 71237 w 272970"/>
                  <a:gd name="connsiteY37" fmla="*/ 85523 h 296331"/>
                  <a:gd name="connsiteX38" fmla="*/ 63415 w 272970"/>
                  <a:gd name="connsiteY38" fmla="*/ 69934 h 296331"/>
                  <a:gd name="connsiteX39" fmla="*/ 69920 w 272970"/>
                  <a:gd name="connsiteY39" fmla="*/ 63431 h 296331"/>
                  <a:gd name="connsiteX40" fmla="*/ 85537 w 272970"/>
                  <a:gd name="connsiteY40" fmla="*/ 71237 h 296331"/>
                  <a:gd name="connsiteX41" fmla="*/ 93480 w 272970"/>
                  <a:gd name="connsiteY41" fmla="*/ 65932 h 296331"/>
                  <a:gd name="connsiteX42" fmla="*/ 128688 w 272970"/>
                  <a:gd name="connsiteY42" fmla="*/ 51333 h 296331"/>
                  <a:gd name="connsiteX43" fmla="*/ 138062 w 272970"/>
                  <a:gd name="connsiteY43" fmla="*/ 49452 h 296331"/>
                  <a:gd name="connsiteX44" fmla="*/ 143577 w 272970"/>
                  <a:gd name="connsiteY44" fmla="*/ 32926 h 296331"/>
                  <a:gd name="connsiteX45" fmla="*/ 152771 w 272970"/>
                  <a:gd name="connsiteY45" fmla="*/ 32926 h 296331"/>
                  <a:gd name="connsiteX46" fmla="*/ 158270 w 272970"/>
                  <a:gd name="connsiteY46" fmla="*/ 49452 h 296331"/>
                  <a:gd name="connsiteX47" fmla="*/ 167643 w 272970"/>
                  <a:gd name="connsiteY47" fmla="*/ 51333 h 296331"/>
                  <a:gd name="connsiteX48" fmla="*/ 202851 w 272970"/>
                  <a:gd name="connsiteY48" fmla="*/ 65932 h 296331"/>
                  <a:gd name="connsiteX49" fmla="*/ 210795 w 272970"/>
                  <a:gd name="connsiteY49" fmla="*/ 71237 h 296331"/>
                  <a:gd name="connsiteX50" fmla="*/ 226412 w 272970"/>
                  <a:gd name="connsiteY50" fmla="*/ 63431 h 296331"/>
                  <a:gd name="connsiteX51" fmla="*/ 232917 w 272970"/>
                  <a:gd name="connsiteY51" fmla="*/ 69934 h 296331"/>
                  <a:gd name="connsiteX52" fmla="*/ 225095 w 272970"/>
                  <a:gd name="connsiteY52" fmla="*/ 85523 h 296331"/>
                  <a:gd name="connsiteX53" fmla="*/ 230400 w 272970"/>
                  <a:gd name="connsiteY53" fmla="*/ 93480 h 296331"/>
                  <a:gd name="connsiteX54" fmla="*/ 237409 w 272970"/>
                  <a:gd name="connsiteY54" fmla="*/ 105844 h 296331"/>
                  <a:gd name="connsiteX55" fmla="*/ 267159 w 272970"/>
                  <a:gd name="connsiteY55" fmla="*/ 91727 h 296331"/>
                  <a:gd name="connsiteX56" fmla="*/ 262916 w 272970"/>
                  <a:gd name="connsiteY56" fmla="*/ 83553 h 296331"/>
                  <a:gd name="connsiteX57" fmla="*/ 272971 w 272970"/>
                  <a:gd name="connsiteY57" fmla="*/ 63431 h 296331"/>
                  <a:gd name="connsiteX58" fmla="*/ 232900 w 272970"/>
                  <a:gd name="connsiteY58" fmla="*/ 23361 h 296331"/>
                  <a:gd name="connsiteX59" fmla="*/ 212778 w 272970"/>
                  <a:gd name="connsiteY59" fmla="*/ 33416 h 296331"/>
                  <a:gd name="connsiteX60" fmla="*/ 183592 w 272970"/>
                  <a:gd name="connsiteY60" fmla="*/ 21303 h 296331"/>
                  <a:gd name="connsiteX61" fmla="*/ 176503 w 272970"/>
                  <a:gd name="connsiteY61" fmla="*/ 0 h 296331"/>
                  <a:gd name="connsiteX62" fmla="*/ 119846 w 272970"/>
                  <a:gd name="connsiteY62" fmla="*/ 0 h 296331"/>
                  <a:gd name="connsiteX63" fmla="*/ 112740 w 272970"/>
                  <a:gd name="connsiteY63" fmla="*/ 21303 h 296331"/>
                  <a:gd name="connsiteX64" fmla="*/ 83553 w 272970"/>
                  <a:gd name="connsiteY64" fmla="*/ 33416 h 296331"/>
                  <a:gd name="connsiteX65" fmla="*/ 63431 w 272970"/>
                  <a:gd name="connsiteY65" fmla="*/ 23361 h 296331"/>
                  <a:gd name="connsiteX66" fmla="*/ 23361 w 272970"/>
                  <a:gd name="connsiteY66" fmla="*/ 63431 h 296331"/>
                  <a:gd name="connsiteX67" fmla="*/ 33416 w 272970"/>
                  <a:gd name="connsiteY67" fmla="*/ 83537 h 296331"/>
                  <a:gd name="connsiteX68" fmla="*/ 21317 w 272970"/>
                  <a:gd name="connsiteY68" fmla="*/ 112723 h 296331"/>
                  <a:gd name="connsiteX69" fmla="*/ 0 w 272970"/>
                  <a:gd name="connsiteY69" fmla="*/ 119829 h 296331"/>
                  <a:gd name="connsiteX70" fmla="*/ 0 w 272970"/>
                  <a:gd name="connsiteY70" fmla="*/ 176503 h 296331"/>
                  <a:gd name="connsiteX71" fmla="*/ 21317 w 272970"/>
                  <a:gd name="connsiteY71" fmla="*/ 183592 h 296331"/>
                  <a:gd name="connsiteX72" fmla="*/ 33416 w 272970"/>
                  <a:gd name="connsiteY72" fmla="*/ 212778 h 296331"/>
                  <a:gd name="connsiteX73" fmla="*/ 23361 w 272970"/>
                  <a:gd name="connsiteY73" fmla="*/ 232884 h 296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272970" h="296331">
                    <a:moveTo>
                      <a:pt x="63431" y="272971"/>
                    </a:moveTo>
                    <a:lnTo>
                      <a:pt x="83553" y="262916"/>
                    </a:lnTo>
                    <a:cubicBezTo>
                      <a:pt x="92805" y="268133"/>
                      <a:pt x="102547" y="272185"/>
                      <a:pt x="112740" y="275029"/>
                    </a:cubicBezTo>
                    <a:lnTo>
                      <a:pt x="119829" y="296332"/>
                    </a:lnTo>
                    <a:lnTo>
                      <a:pt x="176486" y="296332"/>
                    </a:lnTo>
                    <a:lnTo>
                      <a:pt x="183592" y="275029"/>
                    </a:lnTo>
                    <a:cubicBezTo>
                      <a:pt x="193784" y="272199"/>
                      <a:pt x="203543" y="268149"/>
                      <a:pt x="212778" y="262916"/>
                    </a:cubicBezTo>
                    <a:lnTo>
                      <a:pt x="232900" y="272971"/>
                    </a:lnTo>
                    <a:lnTo>
                      <a:pt x="272971" y="232900"/>
                    </a:lnTo>
                    <a:lnTo>
                      <a:pt x="262916" y="212778"/>
                    </a:lnTo>
                    <a:cubicBezTo>
                      <a:pt x="264443" y="210087"/>
                      <a:pt x="265857" y="207354"/>
                      <a:pt x="267159" y="204605"/>
                    </a:cubicBezTo>
                    <a:lnTo>
                      <a:pt x="237409" y="190488"/>
                    </a:lnTo>
                    <a:cubicBezTo>
                      <a:pt x="235401" y="194708"/>
                      <a:pt x="233044" y="198874"/>
                      <a:pt x="230400" y="202851"/>
                    </a:cubicBezTo>
                    <a:lnTo>
                      <a:pt x="225095" y="210809"/>
                    </a:lnTo>
                    <a:lnTo>
                      <a:pt x="232917" y="226397"/>
                    </a:lnTo>
                    <a:lnTo>
                      <a:pt x="226412" y="232900"/>
                    </a:lnTo>
                    <a:lnTo>
                      <a:pt x="210795" y="225095"/>
                    </a:lnTo>
                    <a:lnTo>
                      <a:pt x="202851" y="230400"/>
                    </a:lnTo>
                    <a:cubicBezTo>
                      <a:pt x="192105" y="237578"/>
                      <a:pt x="180256" y="242482"/>
                      <a:pt x="167643" y="244998"/>
                    </a:cubicBezTo>
                    <a:lnTo>
                      <a:pt x="158270" y="246879"/>
                    </a:lnTo>
                    <a:lnTo>
                      <a:pt x="152755" y="263406"/>
                    </a:lnTo>
                    <a:lnTo>
                      <a:pt x="143560" y="263406"/>
                    </a:lnTo>
                    <a:lnTo>
                      <a:pt x="138062" y="246879"/>
                    </a:lnTo>
                    <a:lnTo>
                      <a:pt x="128688" y="244998"/>
                    </a:lnTo>
                    <a:cubicBezTo>
                      <a:pt x="116076" y="242482"/>
                      <a:pt x="104243" y="237561"/>
                      <a:pt x="93480" y="230400"/>
                    </a:cubicBezTo>
                    <a:lnTo>
                      <a:pt x="85537" y="225095"/>
                    </a:lnTo>
                    <a:lnTo>
                      <a:pt x="69920" y="232900"/>
                    </a:lnTo>
                    <a:lnTo>
                      <a:pt x="63415" y="226397"/>
                    </a:lnTo>
                    <a:lnTo>
                      <a:pt x="71237" y="210809"/>
                    </a:lnTo>
                    <a:lnTo>
                      <a:pt x="65932" y="202851"/>
                    </a:lnTo>
                    <a:cubicBezTo>
                      <a:pt x="58754" y="192105"/>
                      <a:pt x="53867" y="180256"/>
                      <a:pt x="51333" y="167643"/>
                    </a:cubicBezTo>
                    <a:lnTo>
                      <a:pt x="49469" y="158270"/>
                    </a:lnTo>
                    <a:lnTo>
                      <a:pt x="32926" y="152755"/>
                    </a:lnTo>
                    <a:lnTo>
                      <a:pt x="32926" y="143577"/>
                    </a:lnTo>
                    <a:lnTo>
                      <a:pt x="49469" y="138062"/>
                    </a:lnTo>
                    <a:lnTo>
                      <a:pt x="51333" y="128688"/>
                    </a:lnTo>
                    <a:cubicBezTo>
                      <a:pt x="53850" y="116076"/>
                      <a:pt x="58754" y="104243"/>
                      <a:pt x="65932" y="93480"/>
                    </a:cubicBezTo>
                    <a:lnTo>
                      <a:pt x="71237" y="85523"/>
                    </a:lnTo>
                    <a:lnTo>
                      <a:pt x="63415" y="69934"/>
                    </a:lnTo>
                    <a:lnTo>
                      <a:pt x="69920" y="63431"/>
                    </a:lnTo>
                    <a:lnTo>
                      <a:pt x="85537" y="71237"/>
                    </a:lnTo>
                    <a:lnTo>
                      <a:pt x="93480" y="65932"/>
                    </a:lnTo>
                    <a:cubicBezTo>
                      <a:pt x="104226" y="58754"/>
                      <a:pt x="116076" y="53850"/>
                      <a:pt x="128688" y="51333"/>
                    </a:cubicBezTo>
                    <a:lnTo>
                      <a:pt x="138062" y="49452"/>
                    </a:lnTo>
                    <a:lnTo>
                      <a:pt x="143577" y="32926"/>
                    </a:lnTo>
                    <a:lnTo>
                      <a:pt x="152771" y="32926"/>
                    </a:lnTo>
                    <a:lnTo>
                      <a:pt x="158270" y="49452"/>
                    </a:lnTo>
                    <a:lnTo>
                      <a:pt x="167643" y="51333"/>
                    </a:lnTo>
                    <a:cubicBezTo>
                      <a:pt x="180256" y="53850"/>
                      <a:pt x="192089" y="58770"/>
                      <a:pt x="202851" y="65932"/>
                    </a:cubicBezTo>
                    <a:lnTo>
                      <a:pt x="210795" y="71237"/>
                    </a:lnTo>
                    <a:lnTo>
                      <a:pt x="226412" y="63431"/>
                    </a:lnTo>
                    <a:lnTo>
                      <a:pt x="232917" y="69934"/>
                    </a:lnTo>
                    <a:lnTo>
                      <a:pt x="225095" y="85523"/>
                    </a:lnTo>
                    <a:lnTo>
                      <a:pt x="230400" y="93480"/>
                    </a:lnTo>
                    <a:cubicBezTo>
                      <a:pt x="233044" y="97458"/>
                      <a:pt x="235401" y="101623"/>
                      <a:pt x="237409" y="105844"/>
                    </a:cubicBezTo>
                    <a:lnTo>
                      <a:pt x="267159" y="91727"/>
                    </a:lnTo>
                    <a:cubicBezTo>
                      <a:pt x="265857" y="88978"/>
                      <a:pt x="264443" y="86245"/>
                      <a:pt x="262916" y="83553"/>
                    </a:cubicBezTo>
                    <a:lnTo>
                      <a:pt x="272971" y="63431"/>
                    </a:lnTo>
                    <a:lnTo>
                      <a:pt x="232900" y="23361"/>
                    </a:lnTo>
                    <a:lnTo>
                      <a:pt x="212778" y="33416"/>
                    </a:lnTo>
                    <a:cubicBezTo>
                      <a:pt x="203526" y="28199"/>
                      <a:pt x="193784" y="24147"/>
                      <a:pt x="183592" y="21303"/>
                    </a:cubicBezTo>
                    <a:lnTo>
                      <a:pt x="176503" y="0"/>
                    </a:lnTo>
                    <a:lnTo>
                      <a:pt x="119846" y="0"/>
                    </a:lnTo>
                    <a:lnTo>
                      <a:pt x="112740" y="21303"/>
                    </a:lnTo>
                    <a:cubicBezTo>
                      <a:pt x="102547" y="24133"/>
                      <a:pt x="92789" y="28182"/>
                      <a:pt x="83553" y="33416"/>
                    </a:cubicBezTo>
                    <a:lnTo>
                      <a:pt x="63431" y="23361"/>
                    </a:lnTo>
                    <a:lnTo>
                      <a:pt x="23361" y="63431"/>
                    </a:lnTo>
                    <a:lnTo>
                      <a:pt x="33416" y="83537"/>
                    </a:lnTo>
                    <a:cubicBezTo>
                      <a:pt x="28199" y="92764"/>
                      <a:pt x="24147" y="102531"/>
                      <a:pt x="21317" y="112723"/>
                    </a:cubicBezTo>
                    <a:lnTo>
                      <a:pt x="0" y="119829"/>
                    </a:lnTo>
                    <a:lnTo>
                      <a:pt x="0" y="176503"/>
                    </a:lnTo>
                    <a:lnTo>
                      <a:pt x="21317" y="183592"/>
                    </a:lnTo>
                    <a:cubicBezTo>
                      <a:pt x="24147" y="193784"/>
                      <a:pt x="28199" y="203543"/>
                      <a:pt x="33416" y="212778"/>
                    </a:cubicBezTo>
                    <a:lnTo>
                      <a:pt x="23361" y="232884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FDEB838-D196-DBFE-52C9-307437DF9990}"/>
                  </a:ext>
                </a:extLst>
              </p:cNvPr>
              <p:cNvSpPr/>
              <p:nvPr/>
            </p:nvSpPr>
            <p:spPr>
              <a:xfrm>
                <a:off x="5018197" y="2218484"/>
                <a:ext cx="895561" cy="592663"/>
              </a:xfrm>
              <a:custGeom>
                <a:avLst/>
                <a:gdLst>
                  <a:gd name="connsiteX0" fmla="*/ 243334 w 895561"/>
                  <a:gd name="connsiteY0" fmla="*/ 32926 h 592663"/>
                  <a:gd name="connsiteX1" fmla="*/ 571756 w 895561"/>
                  <a:gd name="connsiteY1" fmla="*/ 345720 h 592663"/>
                  <a:gd name="connsiteX2" fmla="*/ 538830 w 895561"/>
                  <a:gd name="connsiteY2" fmla="*/ 345720 h 592663"/>
                  <a:gd name="connsiteX3" fmla="*/ 243334 w 895561"/>
                  <a:gd name="connsiteY3" fmla="*/ 65851 h 592663"/>
                  <a:gd name="connsiteX4" fmla="*/ 46704 w 895561"/>
                  <a:gd name="connsiteY4" fmla="*/ 140891 h 592663"/>
                  <a:gd name="connsiteX5" fmla="*/ 68560 w 895561"/>
                  <a:gd name="connsiteY5" fmla="*/ 165505 h 592663"/>
                  <a:gd name="connsiteX6" fmla="*/ 243334 w 895561"/>
                  <a:gd name="connsiteY6" fmla="*/ 98777 h 592663"/>
                  <a:gd name="connsiteX7" fmla="*/ 505904 w 895561"/>
                  <a:gd name="connsiteY7" fmla="*/ 345720 h 592663"/>
                  <a:gd name="connsiteX8" fmla="*/ 472978 w 895561"/>
                  <a:gd name="connsiteY8" fmla="*/ 345720 h 592663"/>
                  <a:gd name="connsiteX9" fmla="*/ 243334 w 895561"/>
                  <a:gd name="connsiteY9" fmla="*/ 131703 h 592663"/>
                  <a:gd name="connsiteX10" fmla="*/ 12854 w 895561"/>
                  <a:gd name="connsiteY10" fmla="*/ 362183 h 592663"/>
                  <a:gd name="connsiteX11" fmla="*/ 243334 w 895561"/>
                  <a:gd name="connsiteY11" fmla="*/ 592663 h 592663"/>
                  <a:gd name="connsiteX12" fmla="*/ 467408 w 895561"/>
                  <a:gd name="connsiteY12" fmla="*/ 415358 h 592663"/>
                  <a:gd name="connsiteX13" fmla="*/ 435390 w 895561"/>
                  <a:gd name="connsiteY13" fmla="*/ 407769 h 592663"/>
                  <a:gd name="connsiteX14" fmla="*/ 243334 w 895561"/>
                  <a:gd name="connsiteY14" fmla="*/ 559738 h 592663"/>
                  <a:gd name="connsiteX15" fmla="*/ 45779 w 895561"/>
                  <a:gd name="connsiteY15" fmla="*/ 362183 h 592663"/>
                  <a:gd name="connsiteX16" fmla="*/ 243334 w 895561"/>
                  <a:gd name="connsiteY16" fmla="*/ 164629 h 592663"/>
                  <a:gd name="connsiteX17" fmla="*/ 440053 w 895561"/>
                  <a:gd name="connsiteY17" fmla="*/ 345720 h 592663"/>
                  <a:gd name="connsiteX18" fmla="*/ 233689 w 895561"/>
                  <a:gd name="connsiteY18" fmla="*/ 345720 h 592663"/>
                  <a:gd name="connsiteX19" fmla="*/ 254973 w 895561"/>
                  <a:gd name="connsiteY19" fmla="*/ 324434 h 592663"/>
                  <a:gd name="connsiteX20" fmla="*/ 231695 w 895561"/>
                  <a:gd name="connsiteY20" fmla="*/ 301155 h 592663"/>
                  <a:gd name="connsiteX21" fmla="*/ 170667 w 895561"/>
                  <a:gd name="connsiteY21" fmla="*/ 362183 h 592663"/>
                  <a:gd name="connsiteX22" fmla="*/ 231695 w 895561"/>
                  <a:gd name="connsiteY22" fmla="*/ 423211 h 592663"/>
                  <a:gd name="connsiteX23" fmla="*/ 254973 w 895561"/>
                  <a:gd name="connsiteY23" fmla="*/ 399933 h 592663"/>
                  <a:gd name="connsiteX24" fmla="*/ 233689 w 895561"/>
                  <a:gd name="connsiteY24" fmla="*/ 378646 h 592663"/>
                  <a:gd name="connsiteX25" fmla="*/ 697479 w 895561"/>
                  <a:gd name="connsiteY25" fmla="*/ 378646 h 592663"/>
                  <a:gd name="connsiteX26" fmla="*/ 763330 w 895561"/>
                  <a:gd name="connsiteY26" fmla="*/ 444498 h 592663"/>
                  <a:gd name="connsiteX27" fmla="*/ 895562 w 895561"/>
                  <a:gd name="connsiteY27" fmla="*/ 444498 h 592663"/>
                  <a:gd name="connsiteX28" fmla="*/ 854405 w 895561"/>
                  <a:gd name="connsiteY28" fmla="*/ 362183 h 592663"/>
                  <a:gd name="connsiteX29" fmla="*/ 895562 w 895561"/>
                  <a:gd name="connsiteY29" fmla="*/ 279869 h 592663"/>
                  <a:gd name="connsiteX30" fmla="*/ 763330 w 895561"/>
                  <a:gd name="connsiteY30" fmla="*/ 279869 h 592663"/>
                  <a:gd name="connsiteX31" fmla="*/ 697479 w 895561"/>
                  <a:gd name="connsiteY31" fmla="*/ 345720 h 592663"/>
                  <a:gd name="connsiteX32" fmla="*/ 605107 w 895561"/>
                  <a:gd name="connsiteY32" fmla="*/ 345720 h 592663"/>
                  <a:gd name="connsiteX33" fmla="*/ 243334 w 895561"/>
                  <a:gd name="connsiteY33" fmla="*/ 0 h 592663"/>
                  <a:gd name="connsiteX34" fmla="*/ 0 w 895561"/>
                  <a:gd name="connsiteY34" fmla="*/ 94460 h 592663"/>
                  <a:gd name="connsiteX35" fmla="*/ 22154 w 895561"/>
                  <a:gd name="connsiteY35" fmla="*/ 118809 h 592663"/>
                  <a:gd name="connsiteX36" fmla="*/ 243334 w 895561"/>
                  <a:gd name="connsiteY36" fmla="*/ 32926 h 592663"/>
                  <a:gd name="connsiteX37" fmla="*/ 776963 w 895561"/>
                  <a:gd name="connsiteY37" fmla="*/ 411572 h 592663"/>
                  <a:gd name="connsiteX38" fmla="*/ 744038 w 895561"/>
                  <a:gd name="connsiteY38" fmla="*/ 378646 h 592663"/>
                  <a:gd name="connsiteX39" fmla="*/ 825821 w 895561"/>
                  <a:gd name="connsiteY39" fmla="*/ 378646 h 592663"/>
                  <a:gd name="connsiteX40" fmla="*/ 842284 w 895561"/>
                  <a:gd name="connsiteY40" fmla="*/ 411572 h 592663"/>
                  <a:gd name="connsiteX41" fmla="*/ 776963 w 895561"/>
                  <a:gd name="connsiteY41" fmla="*/ 312795 h 592663"/>
                  <a:gd name="connsiteX42" fmla="*/ 842284 w 895561"/>
                  <a:gd name="connsiteY42" fmla="*/ 312795 h 592663"/>
                  <a:gd name="connsiteX43" fmla="*/ 825821 w 895561"/>
                  <a:gd name="connsiteY43" fmla="*/ 345720 h 592663"/>
                  <a:gd name="connsiteX44" fmla="*/ 744038 w 895561"/>
                  <a:gd name="connsiteY44" fmla="*/ 345720 h 592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895561" h="592663">
                    <a:moveTo>
                      <a:pt x="243334" y="32926"/>
                    </a:moveTo>
                    <a:cubicBezTo>
                      <a:pt x="419336" y="32926"/>
                      <a:pt x="563090" y="171839"/>
                      <a:pt x="571756" y="345720"/>
                    </a:cubicBezTo>
                    <a:lnTo>
                      <a:pt x="538830" y="345720"/>
                    </a:lnTo>
                    <a:cubicBezTo>
                      <a:pt x="530212" y="189998"/>
                      <a:pt x="401161" y="65851"/>
                      <a:pt x="243334" y="65851"/>
                    </a:cubicBezTo>
                    <a:cubicBezTo>
                      <a:pt x="170963" y="65851"/>
                      <a:pt x="101109" y="92507"/>
                      <a:pt x="46704" y="140891"/>
                    </a:cubicBezTo>
                    <a:lnTo>
                      <a:pt x="68560" y="165505"/>
                    </a:lnTo>
                    <a:cubicBezTo>
                      <a:pt x="116969" y="122467"/>
                      <a:pt x="179034" y="98777"/>
                      <a:pt x="243334" y="98777"/>
                    </a:cubicBezTo>
                    <a:cubicBezTo>
                      <a:pt x="383019" y="98777"/>
                      <a:pt x="497344" y="208157"/>
                      <a:pt x="505904" y="345720"/>
                    </a:cubicBezTo>
                    <a:lnTo>
                      <a:pt x="472978" y="345720"/>
                    </a:lnTo>
                    <a:cubicBezTo>
                      <a:pt x="464482" y="226317"/>
                      <a:pt x="364861" y="131703"/>
                      <a:pt x="243334" y="131703"/>
                    </a:cubicBezTo>
                    <a:cubicBezTo>
                      <a:pt x="116236" y="131703"/>
                      <a:pt x="12854" y="235086"/>
                      <a:pt x="12854" y="362183"/>
                    </a:cubicBezTo>
                    <a:cubicBezTo>
                      <a:pt x="12854" y="489281"/>
                      <a:pt x="116236" y="592663"/>
                      <a:pt x="243334" y="592663"/>
                    </a:cubicBezTo>
                    <a:cubicBezTo>
                      <a:pt x="350575" y="592663"/>
                      <a:pt x="442714" y="519745"/>
                      <a:pt x="467408" y="415358"/>
                    </a:cubicBezTo>
                    <a:lnTo>
                      <a:pt x="435390" y="407769"/>
                    </a:lnTo>
                    <a:cubicBezTo>
                      <a:pt x="414200" y="497263"/>
                      <a:pt x="335230" y="559738"/>
                      <a:pt x="243334" y="559738"/>
                    </a:cubicBezTo>
                    <a:cubicBezTo>
                      <a:pt x="134397" y="559738"/>
                      <a:pt x="45779" y="471122"/>
                      <a:pt x="45779" y="362183"/>
                    </a:cubicBezTo>
                    <a:cubicBezTo>
                      <a:pt x="45779" y="253246"/>
                      <a:pt x="134397" y="164629"/>
                      <a:pt x="243334" y="164629"/>
                    </a:cubicBezTo>
                    <a:cubicBezTo>
                      <a:pt x="346717" y="164629"/>
                      <a:pt x="431636" y="244492"/>
                      <a:pt x="440053" y="345720"/>
                    </a:cubicBezTo>
                    <a:lnTo>
                      <a:pt x="233689" y="345720"/>
                    </a:lnTo>
                    <a:lnTo>
                      <a:pt x="254973" y="324434"/>
                    </a:lnTo>
                    <a:lnTo>
                      <a:pt x="231695" y="301155"/>
                    </a:lnTo>
                    <a:lnTo>
                      <a:pt x="170667" y="362183"/>
                    </a:lnTo>
                    <a:lnTo>
                      <a:pt x="231695" y="423211"/>
                    </a:lnTo>
                    <a:lnTo>
                      <a:pt x="254973" y="399933"/>
                    </a:lnTo>
                    <a:lnTo>
                      <a:pt x="233689" y="378646"/>
                    </a:lnTo>
                    <a:lnTo>
                      <a:pt x="697479" y="378646"/>
                    </a:lnTo>
                    <a:lnTo>
                      <a:pt x="763330" y="444498"/>
                    </a:lnTo>
                    <a:lnTo>
                      <a:pt x="895562" y="444498"/>
                    </a:lnTo>
                    <a:lnTo>
                      <a:pt x="854405" y="362183"/>
                    </a:lnTo>
                    <a:lnTo>
                      <a:pt x="895562" y="279869"/>
                    </a:lnTo>
                    <a:lnTo>
                      <a:pt x="763330" y="279869"/>
                    </a:lnTo>
                    <a:lnTo>
                      <a:pt x="697479" y="345720"/>
                    </a:lnTo>
                    <a:lnTo>
                      <a:pt x="605107" y="345720"/>
                    </a:lnTo>
                    <a:cubicBezTo>
                      <a:pt x="596466" y="153632"/>
                      <a:pt x="437528" y="0"/>
                      <a:pt x="243334" y="0"/>
                    </a:cubicBezTo>
                    <a:cubicBezTo>
                      <a:pt x="153383" y="0"/>
                      <a:pt x="66969" y="33553"/>
                      <a:pt x="0" y="94460"/>
                    </a:cubicBezTo>
                    <a:lnTo>
                      <a:pt x="22154" y="118809"/>
                    </a:lnTo>
                    <a:cubicBezTo>
                      <a:pt x="83054" y="63432"/>
                      <a:pt x="161598" y="32926"/>
                      <a:pt x="243334" y="32926"/>
                    </a:cubicBezTo>
                    <a:close/>
                    <a:moveTo>
                      <a:pt x="776963" y="411572"/>
                    </a:moveTo>
                    <a:lnTo>
                      <a:pt x="744038" y="378646"/>
                    </a:lnTo>
                    <a:lnTo>
                      <a:pt x="825821" y="378646"/>
                    </a:lnTo>
                    <a:lnTo>
                      <a:pt x="842284" y="411572"/>
                    </a:lnTo>
                    <a:close/>
                    <a:moveTo>
                      <a:pt x="776963" y="312795"/>
                    </a:moveTo>
                    <a:lnTo>
                      <a:pt x="842284" y="312795"/>
                    </a:lnTo>
                    <a:lnTo>
                      <a:pt x="825821" y="345720"/>
                    </a:lnTo>
                    <a:lnTo>
                      <a:pt x="744038" y="345720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A23EFD01-5B19-6722-35BA-45881435A7B6}"/>
                  </a:ext>
                </a:extLst>
              </p:cNvPr>
              <p:cNvSpPr/>
              <p:nvPr/>
            </p:nvSpPr>
            <p:spPr>
              <a:xfrm>
                <a:off x="4965199" y="2384021"/>
                <a:ext cx="587792" cy="492977"/>
              </a:xfrm>
              <a:custGeom>
                <a:avLst/>
                <a:gdLst>
                  <a:gd name="connsiteX0" fmla="*/ 296332 w 587792"/>
                  <a:gd name="connsiteY0" fmla="*/ 460052 h 492977"/>
                  <a:gd name="connsiteX1" fmla="*/ 32926 w 587792"/>
                  <a:gd name="connsiteY1" fmla="*/ 196646 h 492977"/>
                  <a:gd name="connsiteX2" fmla="*/ 99653 w 587792"/>
                  <a:gd name="connsiteY2" fmla="*/ 21873 h 492977"/>
                  <a:gd name="connsiteX3" fmla="*/ 75056 w 587792"/>
                  <a:gd name="connsiteY3" fmla="*/ 0 h 492977"/>
                  <a:gd name="connsiteX4" fmla="*/ 0 w 587792"/>
                  <a:gd name="connsiteY4" fmla="*/ 196646 h 492977"/>
                  <a:gd name="connsiteX5" fmla="*/ 296332 w 587792"/>
                  <a:gd name="connsiteY5" fmla="*/ 492978 h 492977"/>
                  <a:gd name="connsiteX6" fmla="*/ 587792 w 587792"/>
                  <a:gd name="connsiteY6" fmla="*/ 248928 h 492977"/>
                  <a:gd name="connsiteX7" fmla="*/ 555373 w 587792"/>
                  <a:gd name="connsiteY7" fmla="*/ 243141 h 492977"/>
                  <a:gd name="connsiteX8" fmla="*/ 296332 w 587792"/>
                  <a:gd name="connsiteY8" fmla="*/ 460052 h 492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7792" h="492977">
                    <a:moveTo>
                      <a:pt x="296332" y="460052"/>
                    </a:moveTo>
                    <a:cubicBezTo>
                      <a:pt x="151100" y="460052"/>
                      <a:pt x="32926" y="341877"/>
                      <a:pt x="32926" y="196646"/>
                    </a:cubicBezTo>
                    <a:cubicBezTo>
                      <a:pt x="32926" y="132346"/>
                      <a:pt x="56615" y="70281"/>
                      <a:pt x="99653" y="21873"/>
                    </a:cubicBezTo>
                    <a:lnTo>
                      <a:pt x="75056" y="0"/>
                    </a:lnTo>
                    <a:cubicBezTo>
                      <a:pt x="26656" y="54421"/>
                      <a:pt x="0" y="124275"/>
                      <a:pt x="0" y="196646"/>
                    </a:cubicBezTo>
                    <a:cubicBezTo>
                      <a:pt x="0" y="360036"/>
                      <a:pt x="132941" y="492978"/>
                      <a:pt x="296332" y="492978"/>
                    </a:cubicBezTo>
                    <a:cubicBezTo>
                      <a:pt x="440003" y="492978"/>
                      <a:pt x="562567" y="390350"/>
                      <a:pt x="587792" y="248928"/>
                    </a:cubicBezTo>
                    <a:lnTo>
                      <a:pt x="555373" y="243141"/>
                    </a:lnTo>
                    <a:cubicBezTo>
                      <a:pt x="532969" y="368831"/>
                      <a:pt x="424016" y="460052"/>
                      <a:pt x="296332" y="460052"/>
                    </a:cubicBez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9D10B667-F2AA-E53C-05A5-CF33A886813C}"/>
                  </a:ext>
                </a:extLst>
              </p:cNvPr>
              <p:cNvSpPr/>
              <p:nvPr/>
            </p:nvSpPr>
            <p:spPr>
              <a:xfrm>
                <a:off x="4899348" y="2337309"/>
                <a:ext cx="724366" cy="901872"/>
              </a:xfrm>
              <a:custGeom>
                <a:avLst/>
                <a:gdLst>
                  <a:gd name="connsiteX0" fmla="*/ 674978 w 724366"/>
                  <a:gd name="connsiteY0" fmla="*/ 858016 h 901872"/>
                  <a:gd name="connsiteX1" fmla="*/ 671537 w 724366"/>
                  <a:gd name="connsiteY1" fmla="*/ 840989 h 901872"/>
                  <a:gd name="connsiteX2" fmla="*/ 549955 w 724366"/>
                  <a:gd name="connsiteY2" fmla="*/ 552253 h 901872"/>
                  <a:gd name="connsiteX3" fmla="*/ 720284 w 724366"/>
                  <a:gd name="connsiteY3" fmla="*/ 295086 h 901872"/>
                  <a:gd name="connsiteX4" fmla="*/ 687687 w 724366"/>
                  <a:gd name="connsiteY4" fmla="*/ 290407 h 901872"/>
                  <a:gd name="connsiteX5" fmla="*/ 362183 w 724366"/>
                  <a:gd name="connsiteY5" fmla="*/ 572615 h 901872"/>
                  <a:gd name="connsiteX6" fmla="*/ 32926 w 724366"/>
                  <a:gd name="connsiteY6" fmla="*/ 243358 h 901872"/>
                  <a:gd name="connsiteX7" fmla="*/ 118825 w 724366"/>
                  <a:gd name="connsiteY7" fmla="*/ 22162 h 901872"/>
                  <a:gd name="connsiteX8" fmla="*/ 94460 w 724366"/>
                  <a:gd name="connsiteY8" fmla="*/ 0 h 901872"/>
                  <a:gd name="connsiteX9" fmla="*/ 0 w 724366"/>
                  <a:gd name="connsiteY9" fmla="*/ 243358 h 901872"/>
                  <a:gd name="connsiteX10" fmla="*/ 174162 w 724366"/>
                  <a:gd name="connsiteY10" fmla="*/ 552808 h 901872"/>
                  <a:gd name="connsiteX11" fmla="*/ 52861 w 724366"/>
                  <a:gd name="connsiteY11" fmla="*/ 840942 h 901872"/>
                  <a:gd name="connsiteX12" fmla="*/ 49389 w 724366"/>
                  <a:gd name="connsiteY12" fmla="*/ 858016 h 901872"/>
                  <a:gd name="connsiteX13" fmla="*/ 50940 w 724366"/>
                  <a:gd name="connsiteY13" fmla="*/ 868947 h 901872"/>
                  <a:gd name="connsiteX14" fmla="*/ 0 w 724366"/>
                  <a:gd name="connsiteY14" fmla="*/ 868947 h 901872"/>
                  <a:gd name="connsiteX15" fmla="*/ 0 w 724366"/>
                  <a:gd name="connsiteY15" fmla="*/ 901873 h 901872"/>
                  <a:gd name="connsiteX16" fmla="*/ 724366 w 724366"/>
                  <a:gd name="connsiteY16" fmla="*/ 901873 h 901872"/>
                  <a:gd name="connsiteX17" fmla="*/ 724366 w 724366"/>
                  <a:gd name="connsiteY17" fmla="*/ 868947 h 901872"/>
                  <a:gd name="connsiteX18" fmla="*/ 673426 w 724366"/>
                  <a:gd name="connsiteY18" fmla="*/ 868947 h 901872"/>
                  <a:gd name="connsiteX19" fmla="*/ 674978 w 724366"/>
                  <a:gd name="connsiteY19" fmla="*/ 858016 h 901872"/>
                  <a:gd name="connsiteX20" fmla="*/ 466724 w 724366"/>
                  <a:gd name="connsiteY20" fmla="*/ 589640 h 901872"/>
                  <a:gd name="connsiteX21" fmla="*/ 584335 w 724366"/>
                  <a:gd name="connsiteY21" fmla="*/ 868947 h 901872"/>
                  <a:gd name="connsiteX22" fmla="*/ 411572 w 724366"/>
                  <a:gd name="connsiteY22" fmla="*/ 868947 h 901872"/>
                  <a:gd name="connsiteX23" fmla="*/ 411572 w 724366"/>
                  <a:gd name="connsiteY23" fmla="*/ 601738 h 901872"/>
                  <a:gd name="connsiteX24" fmla="*/ 466724 w 724366"/>
                  <a:gd name="connsiteY24" fmla="*/ 589640 h 901872"/>
                  <a:gd name="connsiteX25" fmla="*/ 378646 w 724366"/>
                  <a:gd name="connsiteY25" fmla="*/ 604786 h 901872"/>
                  <a:gd name="connsiteX26" fmla="*/ 378646 w 724366"/>
                  <a:gd name="connsiteY26" fmla="*/ 868947 h 901872"/>
                  <a:gd name="connsiteX27" fmla="*/ 345720 w 724366"/>
                  <a:gd name="connsiteY27" fmla="*/ 868947 h 901872"/>
                  <a:gd name="connsiteX28" fmla="*/ 345720 w 724366"/>
                  <a:gd name="connsiteY28" fmla="*/ 605132 h 901872"/>
                  <a:gd name="connsiteX29" fmla="*/ 362183 w 724366"/>
                  <a:gd name="connsiteY29" fmla="*/ 605541 h 901872"/>
                  <a:gd name="connsiteX30" fmla="*/ 378646 w 724366"/>
                  <a:gd name="connsiteY30" fmla="*/ 604786 h 901872"/>
                  <a:gd name="connsiteX31" fmla="*/ 312795 w 724366"/>
                  <a:gd name="connsiteY31" fmla="*/ 868947 h 901872"/>
                  <a:gd name="connsiteX32" fmla="*/ 140031 w 724366"/>
                  <a:gd name="connsiteY32" fmla="*/ 868947 h 901872"/>
                  <a:gd name="connsiteX33" fmla="*/ 257465 w 724366"/>
                  <a:gd name="connsiteY33" fmla="*/ 590052 h 901872"/>
                  <a:gd name="connsiteX34" fmla="*/ 312795 w 724366"/>
                  <a:gd name="connsiteY34" fmla="*/ 602084 h 901872"/>
                  <a:gd name="connsiteX35" fmla="*/ 93247 w 724366"/>
                  <a:gd name="connsiteY35" fmla="*/ 868947 h 901872"/>
                  <a:gd name="connsiteX36" fmla="*/ 82314 w 724366"/>
                  <a:gd name="connsiteY36" fmla="*/ 858016 h 901872"/>
                  <a:gd name="connsiteX37" fmla="*/ 83191 w 724366"/>
                  <a:gd name="connsiteY37" fmla="*/ 853787 h 901872"/>
                  <a:gd name="connsiteX38" fmla="*/ 203222 w 724366"/>
                  <a:gd name="connsiteY38" fmla="*/ 568701 h 901872"/>
                  <a:gd name="connsiteX39" fmla="*/ 226381 w 724366"/>
                  <a:gd name="connsiteY39" fmla="*/ 579021 h 901872"/>
                  <a:gd name="connsiteX40" fmla="*/ 107121 w 724366"/>
                  <a:gd name="connsiteY40" fmla="*/ 862267 h 901872"/>
                  <a:gd name="connsiteX41" fmla="*/ 97065 w 724366"/>
                  <a:gd name="connsiteY41" fmla="*/ 868947 h 901872"/>
                  <a:gd name="connsiteX42" fmla="*/ 627301 w 724366"/>
                  <a:gd name="connsiteY42" fmla="*/ 868947 h 901872"/>
                  <a:gd name="connsiteX43" fmla="*/ 617245 w 724366"/>
                  <a:gd name="connsiteY43" fmla="*/ 862267 h 901872"/>
                  <a:gd name="connsiteX44" fmla="*/ 497786 w 724366"/>
                  <a:gd name="connsiteY44" fmla="*/ 578540 h 901872"/>
                  <a:gd name="connsiteX45" fmla="*/ 520984 w 724366"/>
                  <a:gd name="connsiteY45" fmla="*/ 568298 h 901872"/>
                  <a:gd name="connsiteX46" fmla="*/ 641216 w 724366"/>
                  <a:gd name="connsiteY46" fmla="*/ 853851 h 901872"/>
                  <a:gd name="connsiteX47" fmla="*/ 642052 w 724366"/>
                  <a:gd name="connsiteY47" fmla="*/ 858016 h 901872"/>
                  <a:gd name="connsiteX48" fmla="*/ 631121 w 724366"/>
                  <a:gd name="connsiteY48" fmla="*/ 868947 h 901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724366" h="901872">
                    <a:moveTo>
                      <a:pt x="674978" y="858016"/>
                    </a:moveTo>
                    <a:cubicBezTo>
                      <a:pt x="674978" y="852091"/>
                      <a:pt x="673813" y="846343"/>
                      <a:pt x="671537" y="840989"/>
                    </a:cubicBezTo>
                    <a:lnTo>
                      <a:pt x="549955" y="552253"/>
                    </a:lnTo>
                    <a:cubicBezTo>
                      <a:pt x="639552" y="497382"/>
                      <a:pt x="704559" y="404610"/>
                      <a:pt x="720284" y="295086"/>
                    </a:cubicBezTo>
                    <a:lnTo>
                      <a:pt x="687687" y="290407"/>
                    </a:lnTo>
                    <a:cubicBezTo>
                      <a:pt x="664608" y="451282"/>
                      <a:pt x="524674" y="572615"/>
                      <a:pt x="362183" y="572615"/>
                    </a:cubicBezTo>
                    <a:cubicBezTo>
                      <a:pt x="180633" y="572615"/>
                      <a:pt x="32926" y="424908"/>
                      <a:pt x="32926" y="243358"/>
                    </a:cubicBezTo>
                    <a:cubicBezTo>
                      <a:pt x="32926" y="161622"/>
                      <a:pt x="63432" y="83078"/>
                      <a:pt x="118825" y="22162"/>
                    </a:cubicBezTo>
                    <a:lnTo>
                      <a:pt x="94460" y="0"/>
                    </a:lnTo>
                    <a:cubicBezTo>
                      <a:pt x="33553" y="66993"/>
                      <a:pt x="0" y="153407"/>
                      <a:pt x="0" y="243358"/>
                    </a:cubicBezTo>
                    <a:cubicBezTo>
                      <a:pt x="0" y="374273"/>
                      <a:pt x="69823" y="489167"/>
                      <a:pt x="174162" y="552808"/>
                    </a:cubicBezTo>
                    <a:lnTo>
                      <a:pt x="52861" y="840942"/>
                    </a:lnTo>
                    <a:cubicBezTo>
                      <a:pt x="50554" y="846343"/>
                      <a:pt x="49389" y="852091"/>
                      <a:pt x="49389" y="858016"/>
                    </a:cubicBezTo>
                    <a:cubicBezTo>
                      <a:pt x="49389" y="861817"/>
                      <a:pt x="50032" y="865426"/>
                      <a:pt x="50940" y="868947"/>
                    </a:cubicBezTo>
                    <a:lnTo>
                      <a:pt x="0" y="868947"/>
                    </a:lnTo>
                    <a:lnTo>
                      <a:pt x="0" y="901873"/>
                    </a:lnTo>
                    <a:lnTo>
                      <a:pt x="724366" y="901873"/>
                    </a:lnTo>
                    <a:lnTo>
                      <a:pt x="724366" y="868947"/>
                    </a:lnTo>
                    <a:lnTo>
                      <a:pt x="673426" y="868947"/>
                    </a:lnTo>
                    <a:cubicBezTo>
                      <a:pt x="674336" y="865426"/>
                      <a:pt x="674978" y="861817"/>
                      <a:pt x="674978" y="858016"/>
                    </a:cubicBezTo>
                    <a:close/>
                    <a:moveTo>
                      <a:pt x="466724" y="589640"/>
                    </a:moveTo>
                    <a:lnTo>
                      <a:pt x="584335" y="868947"/>
                    </a:lnTo>
                    <a:lnTo>
                      <a:pt x="411572" y="868947"/>
                    </a:lnTo>
                    <a:lnTo>
                      <a:pt x="411572" y="601738"/>
                    </a:lnTo>
                    <a:cubicBezTo>
                      <a:pt x="430405" y="599102"/>
                      <a:pt x="448846" y="595124"/>
                      <a:pt x="466724" y="589640"/>
                    </a:cubicBezTo>
                    <a:close/>
                    <a:moveTo>
                      <a:pt x="378646" y="604786"/>
                    </a:moveTo>
                    <a:lnTo>
                      <a:pt x="378646" y="868947"/>
                    </a:lnTo>
                    <a:lnTo>
                      <a:pt x="345720" y="868947"/>
                    </a:lnTo>
                    <a:lnTo>
                      <a:pt x="345720" y="605132"/>
                    </a:lnTo>
                    <a:cubicBezTo>
                      <a:pt x="351186" y="605381"/>
                      <a:pt x="356668" y="605541"/>
                      <a:pt x="362183" y="605541"/>
                    </a:cubicBezTo>
                    <a:cubicBezTo>
                      <a:pt x="367715" y="605541"/>
                      <a:pt x="373164" y="605035"/>
                      <a:pt x="378646" y="604786"/>
                    </a:cubicBezTo>
                    <a:close/>
                    <a:moveTo>
                      <a:pt x="312795" y="868947"/>
                    </a:moveTo>
                    <a:lnTo>
                      <a:pt x="140031" y="868947"/>
                    </a:lnTo>
                    <a:lnTo>
                      <a:pt x="257465" y="590052"/>
                    </a:lnTo>
                    <a:cubicBezTo>
                      <a:pt x="275360" y="595468"/>
                      <a:pt x="293848" y="599497"/>
                      <a:pt x="312795" y="602084"/>
                    </a:cubicBezTo>
                    <a:close/>
                    <a:moveTo>
                      <a:pt x="93247" y="868947"/>
                    </a:moveTo>
                    <a:cubicBezTo>
                      <a:pt x="87218" y="868947"/>
                      <a:pt x="82314" y="864043"/>
                      <a:pt x="82314" y="858016"/>
                    </a:cubicBezTo>
                    <a:cubicBezTo>
                      <a:pt x="82314" y="856552"/>
                      <a:pt x="82612" y="855153"/>
                      <a:pt x="83191" y="853787"/>
                    </a:cubicBezTo>
                    <a:lnTo>
                      <a:pt x="203222" y="568701"/>
                    </a:lnTo>
                    <a:cubicBezTo>
                      <a:pt x="210795" y="572414"/>
                      <a:pt x="218526" y="575823"/>
                      <a:pt x="226381" y="579021"/>
                    </a:cubicBezTo>
                    <a:lnTo>
                      <a:pt x="107121" y="862267"/>
                    </a:lnTo>
                    <a:cubicBezTo>
                      <a:pt x="105409" y="866311"/>
                      <a:pt x="101462" y="868947"/>
                      <a:pt x="97065" y="868947"/>
                    </a:cubicBezTo>
                    <a:close/>
                    <a:moveTo>
                      <a:pt x="627301" y="868947"/>
                    </a:moveTo>
                    <a:cubicBezTo>
                      <a:pt x="622889" y="868947"/>
                      <a:pt x="618942" y="866311"/>
                      <a:pt x="617245" y="862267"/>
                    </a:cubicBezTo>
                    <a:lnTo>
                      <a:pt x="497786" y="578540"/>
                    </a:lnTo>
                    <a:cubicBezTo>
                      <a:pt x="505622" y="575332"/>
                      <a:pt x="513428" y="572037"/>
                      <a:pt x="520984" y="568298"/>
                    </a:cubicBezTo>
                    <a:lnTo>
                      <a:pt x="641216" y="853851"/>
                    </a:lnTo>
                    <a:cubicBezTo>
                      <a:pt x="641754" y="855153"/>
                      <a:pt x="642052" y="856552"/>
                      <a:pt x="642052" y="858016"/>
                    </a:cubicBezTo>
                    <a:cubicBezTo>
                      <a:pt x="642052" y="864043"/>
                      <a:pt x="637148" y="868947"/>
                      <a:pt x="631121" y="868947"/>
                    </a:cubicBez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FD59A83-A386-1D21-CC87-86CA334F0DA6}"/>
                  </a:ext>
                </a:extLst>
              </p:cNvPr>
              <p:cNvSpPr/>
              <p:nvPr/>
            </p:nvSpPr>
            <p:spPr>
              <a:xfrm>
                <a:off x="5854194" y="2893461"/>
                <a:ext cx="32925" cy="32925"/>
              </a:xfrm>
              <a:custGeom>
                <a:avLst/>
                <a:gdLst>
                  <a:gd name="connsiteX0" fmla="*/ 0 w 32925"/>
                  <a:gd name="connsiteY0" fmla="*/ 0 h 32925"/>
                  <a:gd name="connsiteX1" fmla="*/ 32926 w 32925"/>
                  <a:gd name="connsiteY1" fmla="*/ 0 h 32925"/>
                  <a:gd name="connsiteX2" fmla="*/ 32926 w 32925"/>
                  <a:gd name="connsiteY2" fmla="*/ 32926 h 32925"/>
                  <a:gd name="connsiteX3" fmla="*/ 0 w 32925"/>
                  <a:gd name="connsiteY3" fmla="*/ 32926 h 3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25" h="32925">
                    <a:moveTo>
                      <a:pt x="0" y="0"/>
                    </a:moveTo>
                    <a:lnTo>
                      <a:pt x="32926" y="0"/>
                    </a:lnTo>
                    <a:lnTo>
                      <a:pt x="32926" y="32926"/>
                    </a:lnTo>
                    <a:lnTo>
                      <a:pt x="0" y="32926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3740A79B-9CFB-E00A-D1DE-0CF21FF94DBC}"/>
                  </a:ext>
                </a:extLst>
              </p:cNvPr>
              <p:cNvSpPr/>
              <p:nvPr/>
            </p:nvSpPr>
            <p:spPr>
              <a:xfrm>
                <a:off x="5854194" y="2975776"/>
                <a:ext cx="32925" cy="32925"/>
              </a:xfrm>
              <a:custGeom>
                <a:avLst/>
                <a:gdLst>
                  <a:gd name="connsiteX0" fmla="*/ 0 w 32925"/>
                  <a:gd name="connsiteY0" fmla="*/ 0 h 32925"/>
                  <a:gd name="connsiteX1" fmla="*/ 32926 w 32925"/>
                  <a:gd name="connsiteY1" fmla="*/ 0 h 32925"/>
                  <a:gd name="connsiteX2" fmla="*/ 32926 w 32925"/>
                  <a:gd name="connsiteY2" fmla="*/ 32926 h 32925"/>
                  <a:gd name="connsiteX3" fmla="*/ 0 w 32925"/>
                  <a:gd name="connsiteY3" fmla="*/ 32926 h 3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25" h="32925">
                    <a:moveTo>
                      <a:pt x="0" y="0"/>
                    </a:moveTo>
                    <a:lnTo>
                      <a:pt x="32926" y="0"/>
                    </a:lnTo>
                    <a:lnTo>
                      <a:pt x="32926" y="32926"/>
                    </a:lnTo>
                    <a:lnTo>
                      <a:pt x="0" y="32926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D4FA381B-2756-2DE2-5BF5-25854AB5FC3E}"/>
                  </a:ext>
                </a:extLst>
              </p:cNvPr>
              <p:cNvSpPr/>
              <p:nvPr/>
            </p:nvSpPr>
            <p:spPr>
              <a:xfrm>
                <a:off x="5854194" y="3058090"/>
                <a:ext cx="32925" cy="32925"/>
              </a:xfrm>
              <a:custGeom>
                <a:avLst/>
                <a:gdLst>
                  <a:gd name="connsiteX0" fmla="*/ 0 w 32925"/>
                  <a:gd name="connsiteY0" fmla="*/ 0 h 32925"/>
                  <a:gd name="connsiteX1" fmla="*/ 32926 w 32925"/>
                  <a:gd name="connsiteY1" fmla="*/ 0 h 32925"/>
                  <a:gd name="connsiteX2" fmla="*/ 32926 w 32925"/>
                  <a:gd name="connsiteY2" fmla="*/ 32926 h 32925"/>
                  <a:gd name="connsiteX3" fmla="*/ 0 w 32925"/>
                  <a:gd name="connsiteY3" fmla="*/ 32926 h 3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25" h="32925">
                    <a:moveTo>
                      <a:pt x="0" y="0"/>
                    </a:moveTo>
                    <a:lnTo>
                      <a:pt x="32926" y="0"/>
                    </a:lnTo>
                    <a:lnTo>
                      <a:pt x="32926" y="32926"/>
                    </a:lnTo>
                    <a:lnTo>
                      <a:pt x="0" y="32926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833F805C-9A1D-CD88-BB51-E1E54B42B077}"/>
                  </a:ext>
                </a:extLst>
              </p:cNvPr>
              <p:cNvSpPr/>
              <p:nvPr/>
            </p:nvSpPr>
            <p:spPr>
              <a:xfrm>
                <a:off x="5821268" y="3140404"/>
                <a:ext cx="98777" cy="98777"/>
              </a:xfrm>
              <a:custGeom>
                <a:avLst/>
                <a:gdLst>
                  <a:gd name="connsiteX0" fmla="*/ 98777 w 98777"/>
                  <a:gd name="connsiteY0" fmla="*/ 32926 h 98777"/>
                  <a:gd name="connsiteX1" fmla="*/ 65851 w 98777"/>
                  <a:gd name="connsiteY1" fmla="*/ 32926 h 98777"/>
                  <a:gd name="connsiteX2" fmla="*/ 65851 w 98777"/>
                  <a:gd name="connsiteY2" fmla="*/ 0 h 98777"/>
                  <a:gd name="connsiteX3" fmla="*/ 32926 w 98777"/>
                  <a:gd name="connsiteY3" fmla="*/ 0 h 98777"/>
                  <a:gd name="connsiteX4" fmla="*/ 32926 w 98777"/>
                  <a:gd name="connsiteY4" fmla="*/ 32926 h 98777"/>
                  <a:gd name="connsiteX5" fmla="*/ 0 w 98777"/>
                  <a:gd name="connsiteY5" fmla="*/ 32926 h 98777"/>
                  <a:gd name="connsiteX6" fmla="*/ 0 w 98777"/>
                  <a:gd name="connsiteY6" fmla="*/ 65851 h 98777"/>
                  <a:gd name="connsiteX7" fmla="*/ 32926 w 98777"/>
                  <a:gd name="connsiteY7" fmla="*/ 65851 h 98777"/>
                  <a:gd name="connsiteX8" fmla="*/ 32926 w 98777"/>
                  <a:gd name="connsiteY8" fmla="*/ 98777 h 98777"/>
                  <a:gd name="connsiteX9" fmla="*/ 65851 w 98777"/>
                  <a:gd name="connsiteY9" fmla="*/ 98777 h 98777"/>
                  <a:gd name="connsiteX10" fmla="*/ 65851 w 98777"/>
                  <a:gd name="connsiteY10" fmla="*/ 65851 h 98777"/>
                  <a:gd name="connsiteX11" fmla="*/ 98777 w 98777"/>
                  <a:gd name="connsiteY11" fmla="*/ 65851 h 98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8777" h="98777">
                    <a:moveTo>
                      <a:pt x="98777" y="32926"/>
                    </a:moveTo>
                    <a:lnTo>
                      <a:pt x="65851" y="32926"/>
                    </a:lnTo>
                    <a:lnTo>
                      <a:pt x="65851" y="0"/>
                    </a:lnTo>
                    <a:lnTo>
                      <a:pt x="32926" y="0"/>
                    </a:lnTo>
                    <a:lnTo>
                      <a:pt x="32926" y="32926"/>
                    </a:lnTo>
                    <a:lnTo>
                      <a:pt x="0" y="32926"/>
                    </a:lnTo>
                    <a:lnTo>
                      <a:pt x="0" y="65851"/>
                    </a:lnTo>
                    <a:lnTo>
                      <a:pt x="32926" y="65851"/>
                    </a:lnTo>
                    <a:lnTo>
                      <a:pt x="32926" y="98777"/>
                    </a:lnTo>
                    <a:lnTo>
                      <a:pt x="65851" y="98777"/>
                    </a:lnTo>
                    <a:lnTo>
                      <a:pt x="65851" y="65851"/>
                    </a:lnTo>
                    <a:lnTo>
                      <a:pt x="98777" y="65851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3E830DAD-A4DC-D067-AB83-4DF71E67C98F}"/>
                  </a:ext>
                </a:extLst>
              </p:cNvPr>
              <p:cNvSpPr/>
              <p:nvPr/>
            </p:nvSpPr>
            <p:spPr>
              <a:xfrm>
                <a:off x="5722491" y="3025164"/>
                <a:ext cx="32925" cy="32925"/>
              </a:xfrm>
              <a:custGeom>
                <a:avLst/>
                <a:gdLst>
                  <a:gd name="connsiteX0" fmla="*/ 0 w 32925"/>
                  <a:gd name="connsiteY0" fmla="*/ 0 h 32925"/>
                  <a:gd name="connsiteX1" fmla="*/ 32926 w 32925"/>
                  <a:gd name="connsiteY1" fmla="*/ 0 h 32925"/>
                  <a:gd name="connsiteX2" fmla="*/ 32926 w 32925"/>
                  <a:gd name="connsiteY2" fmla="*/ 32926 h 32925"/>
                  <a:gd name="connsiteX3" fmla="*/ 0 w 32925"/>
                  <a:gd name="connsiteY3" fmla="*/ 32926 h 3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25" h="32925">
                    <a:moveTo>
                      <a:pt x="0" y="0"/>
                    </a:moveTo>
                    <a:lnTo>
                      <a:pt x="32926" y="0"/>
                    </a:lnTo>
                    <a:lnTo>
                      <a:pt x="32926" y="32926"/>
                    </a:lnTo>
                    <a:lnTo>
                      <a:pt x="0" y="32926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B71B5178-FCA2-9734-E3D3-8CF77309A87C}"/>
                  </a:ext>
                </a:extLst>
              </p:cNvPr>
              <p:cNvSpPr/>
              <p:nvPr/>
            </p:nvSpPr>
            <p:spPr>
              <a:xfrm>
                <a:off x="5722491" y="2942850"/>
                <a:ext cx="32925" cy="32925"/>
              </a:xfrm>
              <a:custGeom>
                <a:avLst/>
                <a:gdLst>
                  <a:gd name="connsiteX0" fmla="*/ 0 w 32925"/>
                  <a:gd name="connsiteY0" fmla="*/ 0 h 32925"/>
                  <a:gd name="connsiteX1" fmla="*/ 32926 w 32925"/>
                  <a:gd name="connsiteY1" fmla="*/ 0 h 32925"/>
                  <a:gd name="connsiteX2" fmla="*/ 32926 w 32925"/>
                  <a:gd name="connsiteY2" fmla="*/ 32926 h 32925"/>
                  <a:gd name="connsiteX3" fmla="*/ 0 w 32925"/>
                  <a:gd name="connsiteY3" fmla="*/ 32926 h 3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25" h="32925">
                    <a:moveTo>
                      <a:pt x="0" y="0"/>
                    </a:moveTo>
                    <a:lnTo>
                      <a:pt x="32926" y="0"/>
                    </a:lnTo>
                    <a:lnTo>
                      <a:pt x="32926" y="32926"/>
                    </a:lnTo>
                    <a:lnTo>
                      <a:pt x="0" y="32926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3BFEDEC8-8A79-A6AA-50A1-C23211A5DB06}"/>
                  </a:ext>
                </a:extLst>
              </p:cNvPr>
              <p:cNvSpPr/>
              <p:nvPr/>
            </p:nvSpPr>
            <p:spPr>
              <a:xfrm>
                <a:off x="5722491" y="2860535"/>
                <a:ext cx="32925" cy="32925"/>
              </a:xfrm>
              <a:custGeom>
                <a:avLst/>
                <a:gdLst>
                  <a:gd name="connsiteX0" fmla="*/ 0 w 32925"/>
                  <a:gd name="connsiteY0" fmla="*/ 0 h 32925"/>
                  <a:gd name="connsiteX1" fmla="*/ 32926 w 32925"/>
                  <a:gd name="connsiteY1" fmla="*/ 0 h 32925"/>
                  <a:gd name="connsiteX2" fmla="*/ 32926 w 32925"/>
                  <a:gd name="connsiteY2" fmla="*/ 32926 h 32925"/>
                  <a:gd name="connsiteX3" fmla="*/ 0 w 32925"/>
                  <a:gd name="connsiteY3" fmla="*/ 32926 h 3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25" h="32925">
                    <a:moveTo>
                      <a:pt x="0" y="0"/>
                    </a:moveTo>
                    <a:lnTo>
                      <a:pt x="32926" y="0"/>
                    </a:lnTo>
                    <a:lnTo>
                      <a:pt x="32926" y="32926"/>
                    </a:lnTo>
                    <a:lnTo>
                      <a:pt x="0" y="32926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5FAAE601-5594-776E-D903-5AB59481562D}"/>
                  </a:ext>
                </a:extLst>
              </p:cNvPr>
              <p:cNvSpPr/>
              <p:nvPr/>
            </p:nvSpPr>
            <p:spPr>
              <a:xfrm>
                <a:off x="5689565" y="2712370"/>
                <a:ext cx="98777" cy="98777"/>
              </a:xfrm>
              <a:custGeom>
                <a:avLst/>
                <a:gdLst>
                  <a:gd name="connsiteX0" fmla="*/ 65851 w 98777"/>
                  <a:gd name="connsiteY0" fmla="*/ 0 h 98777"/>
                  <a:gd name="connsiteX1" fmla="*/ 32926 w 98777"/>
                  <a:gd name="connsiteY1" fmla="*/ 0 h 98777"/>
                  <a:gd name="connsiteX2" fmla="*/ 32926 w 98777"/>
                  <a:gd name="connsiteY2" fmla="*/ 32926 h 98777"/>
                  <a:gd name="connsiteX3" fmla="*/ 0 w 98777"/>
                  <a:gd name="connsiteY3" fmla="*/ 32926 h 98777"/>
                  <a:gd name="connsiteX4" fmla="*/ 0 w 98777"/>
                  <a:gd name="connsiteY4" fmla="*/ 65851 h 98777"/>
                  <a:gd name="connsiteX5" fmla="*/ 32926 w 98777"/>
                  <a:gd name="connsiteY5" fmla="*/ 65851 h 98777"/>
                  <a:gd name="connsiteX6" fmla="*/ 32926 w 98777"/>
                  <a:gd name="connsiteY6" fmla="*/ 98777 h 98777"/>
                  <a:gd name="connsiteX7" fmla="*/ 65851 w 98777"/>
                  <a:gd name="connsiteY7" fmla="*/ 98777 h 98777"/>
                  <a:gd name="connsiteX8" fmla="*/ 65851 w 98777"/>
                  <a:gd name="connsiteY8" fmla="*/ 65851 h 98777"/>
                  <a:gd name="connsiteX9" fmla="*/ 98777 w 98777"/>
                  <a:gd name="connsiteY9" fmla="*/ 65851 h 98777"/>
                  <a:gd name="connsiteX10" fmla="*/ 98777 w 98777"/>
                  <a:gd name="connsiteY10" fmla="*/ 32926 h 98777"/>
                  <a:gd name="connsiteX11" fmla="*/ 65851 w 98777"/>
                  <a:gd name="connsiteY11" fmla="*/ 32926 h 98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8777" h="98777">
                    <a:moveTo>
                      <a:pt x="65851" y="0"/>
                    </a:moveTo>
                    <a:lnTo>
                      <a:pt x="32926" y="0"/>
                    </a:lnTo>
                    <a:lnTo>
                      <a:pt x="32926" y="32926"/>
                    </a:lnTo>
                    <a:lnTo>
                      <a:pt x="0" y="32926"/>
                    </a:lnTo>
                    <a:lnTo>
                      <a:pt x="0" y="65851"/>
                    </a:lnTo>
                    <a:lnTo>
                      <a:pt x="32926" y="65851"/>
                    </a:lnTo>
                    <a:lnTo>
                      <a:pt x="32926" y="98777"/>
                    </a:lnTo>
                    <a:lnTo>
                      <a:pt x="65851" y="98777"/>
                    </a:lnTo>
                    <a:lnTo>
                      <a:pt x="65851" y="65851"/>
                    </a:lnTo>
                    <a:lnTo>
                      <a:pt x="98777" y="65851"/>
                    </a:lnTo>
                    <a:lnTo>
                      <a:pt x="98777" y="32926"/>
                    </a:lnTo>
                    <a:lnTo>
                      <a:pt x="65851" y="32926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</p:grpSp>
      </p:grpSp>
      <p:sp>
        <p:nvSpPr>
          <p:cNvPr id="109" name="文本框 108">
            <a:extLst>
              <a:ext uri="{FF2B5EF4-FFF2-40B4-BE49-F238E27FC236}">
                <a16:creationId xmlns:a16="http://schemas.microsoft.com/office/drawing/2014/main" id="{B5F37D58-BD6F-0F84-F5CE-27FB652C307B}"/>
              </a:ext>
            </a:extLst>
          </p:cNvPr>
          <p:cNvSpPr txBox="1"/>
          <p:nvPr/>
        </p:nvSpPr>
        <p:spPr>
          <a:xfrm>
            <a:off x="1538201" y="408239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86F8159F-D698-7912-CD11-996E31575C5E}"/>
              </a:ext>
            </a:extLst>
          </p:cNvPr>
          <p:cNvSpPr txBox="1"/>
          <p:nvPr/>
        </p:nvSpPr>
        <p:spPr>
          <a:xfrm>
            <a:off x="1537297" y="4411312"/>
            <a:ext cx="1826141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zh-CN" altLang="en-US" sz="160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C6B9CE2-925F-82E7-A21E-97191700EF77}"/>
              </a:ext>
            </a:extLst>
          </p:cNvPr>
          <p:cNvGrpSpPr/>
          <p:nvPr/>
        </p:nvGrpSpPr>
        <p:grpSpPr>
          <a:xfrm>
            <a:off x="660400" y="5313737"/>
            <a:ext cx="821399" cy="820363"/>
            <a:chOff x="653318" y="5099616"/>
            <a:chExt cx="667020" cy="666179"/>
          </a:xfrm>
        </p:grpSpPr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7A4E0DA6-5C3A-57AA-0F83-4CDBF5C7892D}"/>
                </a:ext>
              </a:extLst>
            </p:cNvPr>
            <p:cNvSpPr/>
            <p:nvPr/>
          </p:nvSpPr>
          <p:spPr>
            <a:xfrm>
              <a:off x="653318" y="5099616"/>
              <a:ext cx="667020" cy="666179"/>
            </a:xfrm>
            <a:prstGeom prst="roundRect">
              <a:avLst>
                <a:gd name="adj" fmla="val 4326"/>
              </a:avLst>
            </a:prstGeom>
            <a:gradFill flip="none" rotWithShape="1">
              <a:gsLst>
                <a:gs pos="50000">
                  <a:srgbClr val="FFFFFF">
                    <a:alpha val="0"/>
                  </a:srgbClr>
                </a:gs>
                <a:gs pos="0">
                  <a:schemeClr val="bg1"/>
                </a:gs>
                <a:gs pos="100000">
                  <a:schemeClr val="bg1">
                    <a:alpha val="80000"/>
                  </a:schemeClr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algn="ctr" rotWithShape="0">
                <a:srgbClr val="00A3FE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7" name="图形 28">
              <a:extLst>
                <a:ext uri="{FF2B5EF4-FFF2-40B4-BE49-F238E27FC236}">
                  <a16:creationId xmlns:a16="http://schemas.microsoft.com/office/drawing/2014/main" id="{C1328BE2-7565-7A0D-EFD4-602B08C3A622}"/>
                </a:ext>
              </a:extLst>
            </p:cNvPr>
            <p:cNvGrpSpPr/>
            <p:nvPr/>
          </p:nvGrpSpPr>
          <p:grpSpPr>
            <a:xfrm>
              <a:off x="767249" y="5213126"/>
              <a:ext cx="439159" cy="439159"/>
              <a:chOff x="7644561" y="2218484"/>
              <a:chExt cx="1020698" cy="1020698"/>
            </a:xfrm>
            <a:gradFill>
              <a:gsLst>
                <a:gs pos="0">
                  <a:srgbClr val="00A3FE"/>
                </a:gs>
                <a:gs pos="100000">
                  <a:srgbClr val="115CA0"/>
                </a:gs>
              </a:gsLst>
              <a:lin ang="2700000" scaled="1"/>
            </a:gradFill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CAEA9AA-8F4B-2697-7905-623CE546443E}"/>
                  </a:ext>
                </a:extLst>
              </p:cNvPr>
              <p:cNvSpPr/>
              <p:nvPr/>
            </p:nvSpPr>
            <p:spPr>
              <a:xfrm>
                <a:off x="8138447" y="2432501"/>
                <a:ext cx="32925" cy="32925"/>
              </a:xfrm>
              <a:custGeom>
                <a:avLst/>
                <a:gdLst>
                  <a:gd name="connsiteX0" fmla="*/ 0 w 32925"/>
                  <a:gd name="connsiteY0" fmla="*/ 0 h 32925"/>
                  <a:gd name="connsiteX1" fmla="*/ 32926 w 32925"/>
                  <a:gd name="connsiteY1" fmla="*/ 0 h 32925"/>
                  <a:gd name="connsiteX2" fmla="*/ 32926 w 32925"/>
                  <a:gd name="connsiteY2" fmla="*/ 32926 h 32925"/>
                  <a:gd name="connsiteX3" fmla="*/ 0 w 32925"/>
                  <a:gd name="connsiteY3" fmla="*/ 32926 h 3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25" h="32925">
                    <a:moveTo>
                      <a:pt x="0" y="0"/>
                    </a:moveTo>
                    <a:lnTo>
                      <a:pt x="32926" y="0"/>
                    </a:lnTo>
                    <a:lnTo>
                      <a:pt x="32926" y="32926"/>
                    </a:lnTo>
                    <a:lnTo>
                      <a:pt x="0" y="32926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73577310-179D-55DB-F745-8001A986867D}"/>
                  </a:ext>
                </a:extLst>
              </p:cNvPr>
              <p:cNvSpPr/>
              <p:nvPr/>
            </p:nvSpPr>
            <p:spPr>
              <a:xfrm>
                <a:off x="8138447" y="2218484"/>
                <a:ext cx="32925" cy="65851"/>
              </a:xfrm>
              <a:custGeom>
                <a:avLst/>
                <a:gdLst>
                  <a:gd name="connsiteX0" fmla="*/ 0 w 32925"/>
                  <a:gd name="connsiteY0" fmla="*/ 0 h 65851"/>
                  <a:gd name="connsiteX1" fmla="*/ 32926 w 32925"/>
                  <a:gd name="connsiteY1" fmla="*/ 0 h 65851"/>
                  <a:gd name="connsiteX2" fmla="*/ 32926 w 32925"/>
                  <a:gd name="connsiteY2" fmla="*/ 65851 h 65851"/>
                  <a:gd name="connsiteX3" fmla="*/ 0 w 32925"/>
                  <a:gd name="connsiteY3" fmla="*/ 65851 h 65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925" h="65851">
                    <a:moveTo>
                      <a:pt x="0" y="0"/>
                    </a:moveTo>
                    <a:lnTo>
                      <a:pt x="32926" y="0"/>
                    </a:lnTo>
                    <a:lnTo>
                      <a:pt x="32926" y="65851"/>
                    </a:lnTo>
                    <a:lnTo>
                      <a:pt x="0" y="65851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E3D506F3-EE11-E036-6D50-CE1931E866C4}"/>
                  </a:ext>
                </a:extLst>
              </p:cNvPr>
              <p:cNvSpPr/>
              <p:nvPr/>
            </p:nvSpPr>
            <p:spPr>
              <a:xfrm>
                <a:off x="7968657" y="2279174"/>
                <a:ext cx="69847" cy="69846"/>
              </a:xfrm>
              <a:custGeom>
                <a:avLst/>
                <a:gdLst>
                  <a:gd name="connsiteX0" fmla="*/ 0 w 69847"/>
                  <a:gd name="connsiteY0" fmla="*/ 23280 h 69846"/>
                  <a:gd name="connsiteX1" fmla="*/ 23289 w 69847"/>
                  <a:gd name="connsiteY1" fmla="*/ 0 h 69846"/>
                  <a:gd name="connsiteX2" fmla="*/ 69848 w 69847"/>
                  <a:gd name="connsiteY2" fmla="*/ 46559 h 69846"/>
                  <a:gd name="connsiteX3" fmla="*/ 46567 w 69847"/>
                  <a:gd name="connsiteY3" fmla="*/ 69847 h 6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847" h="69846">
                    <a:moveTo>
                      <a:pt x="0" y="23280"/>
                    </a:moveTo>
                    <a:lnTo>
                      <a:pt x="23289" y="0"/>
                    </a:lnTo>
                    <a:lnTo>
                      <a:pt x="69848" y="46559"/>
                    </a:lnTo>
                    <a:lnTo>
                      <a:pt x="46567" y="69847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F2943445-2E5C-9672-BE7C-17132A019BDA}"/>
                  </a:ext>
                </a:extLst>
              </p:cNvPr>
              <p:cNvSpPr/>
              <p:nvPr/>
            </p:nvSpPr>
            <p:spPr>
              <a:xfrm>
                <a:off x="7907966" y="2448964"/>
                <a:ext cx="65851" cy="32925"/>
              </a:xfrm>
              <a:custGeom>
                <a:avLst/>
                <a:gdLst>
                  <a:gd name="connsiteX0" fmla="*/ 0 w 65851"/>
                  <a:gd name="connsiteY0" fmla="*/ 0 h 32925"/>
                  <a:gd name="connsiteX1" fmla="*/ 65851 w 65851"/>
                  <a:gd name="connsiteY1" fmla="*/ 0 h 32925"/>
                  <a:gd name="connsiteX2" fmla="*/ 65851 w 65851"/>
                  <a:gd name="connsiteY2" fmla="*/ 32926 h 32925"/>
                  <a:gd name="connsiteX3" fmla="*/ 0 w 65851"/>
                  <a:gd name="connsiteY3" fmla="*/ 32926 h 3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851" h="32925">
                    <a:moveTo>
                      <a:pt x="0" y="0"/>
                    </a:moveTo>
                    <a:lnTo>
                      <a:pt x="65851" y="0"/>
                    </a:lnTo>
                    <a:lnTo>
                      <a:pt x="65851" y="32926"/>
                    </a:lnTo>
                    <a:lnTo>
                      <a:pt x="0" y="32926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5689A6DD-3C83-606E-681C-850BF0E6AEBD}"/>
                  </a:ext>
                </a:extLst>
              </p:cNvPr>
              <p:cNvSpPr/>
              <p:nvPr/>
            </p:nvSpPr>
            <p:spPr>
              <a:xfrm>
                <a:off x="8336001" y="2448964"/>
                <a:ext cx="65851" cy="32925"/>
              </a:xfrm>
              <a:custGeom>
                <a:avLst/>
                <a:gdLst>
                  <a:gd name="connsiteX0" fmla="*/ 0 w 65851"/>
                  <a:gd name="connsiteY0" fmla="*/ 0 h 32925"/>
                  <a:gd name="connsiteX1" fmla="*/ 65851 w 65851"/>
                  <a:gd name="connsiteY1" fmla="*/ 0 h 32925"/>
                  <a:gd name="connsiteX2" fmla="*/ 65851 w 65851"/>
                  <a:gd name="connsiteY2" fmla="*/ 32926 h 32925"/>
                  <a:gd name="connsiteX3" fmla="*/ 0 w 65851"/>
                  <a:gd name="connsiteY3" fmla="*/ 32926 h 3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851" h="32925">
                    <a:moveTo>
                      <a:pt x="0" y="0"/>
                    </a:moveTo>
                    <a:lnTo>
                      <a:pt x="65851" y="0"/>
                    </a:lnTo>
                    <a:lnTo>
                      <a:pt x="65851" y="32926"/>
                    </a:lnTo>
                    <a:lnTo>
                      <a:pt x="0" y="32926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873C9581-4969-5BF0-C7A2-21CA036D2809}"/>
                  </a:ext>
                </a:extLst>
              </p:cNvPr>
              <p:cNvSpPr/>
              <p:nvPr/>
            </p:nvSpPr>
            <p:spPr>
              <a:xfrm>
                <a:off x="8271323" y="2279174"/>
                <a:ext cx="69847" cy="69846"/>
              </a:xfrm>
              <a:custGeom>
                <a:avLst/>
                <a:gdLst>
                  <a:gd name="connsiteX0" fmla="*/ 0 w 69847"/>
                  <a:gd name="connsiteY0" fmla="*/ 46559 h 69846"/>
                  <a:gd name="connsiteX1" fmla="*/ 46567 w 69847"/>
                  <a:gd name="connsiteY1" fmla="*/ 0 h 69846"/>
                  <a:gd name="connsiteX2" fmla="*/ 69848 w 69847"/>
                  <a:gd name="connsiteY2" fmla="*/ 23280 h 69846"/>
                  <a:gd name="connsiteX3" fmla="*/ 23289 w 69847"/>
                  <a:gd name="connsiteY3" fmla="*/ 69847 h 6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847" h="69846">
                    <a:moveTo>
                      <a:pt x="0" y="46559"/>
                    </a:moveTo>
                    <a:lnTo>
                      <a:pt x="46567" y="0"/>
                    </a:lnTo>
                    <a:lnTo>
                      <a:pt x="69848" y="23280"/>
                    </a:lnTo>
                    <a:lnTo>
                      <a:pt x="23289" y="69847"/>
                    </a:ln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3CA32C22-21DE-6010-EC9A-69760BCC0F9B}"/>
                  </a:ext>
                </a:extLst>
              </p:cNvPr>
              <p:cNvSpPr/>
              <p:nvPr/>
            </p:nvSpPr>
            <p:spPr>
              <a:xfrm>
                <a:off x="8154910" y="2383112"/>
                <a:ext cx="82314" cy="82314"/>
              </a:xfrm>
              <a:custGeom>
                <a:avLst/>
                <a:gdLst>
                  <a:gd name="connsiteX0" fmla="*/ 49389 w 82314"/>
                  <a:gd name="connsiteY0" fmla="*/ 82314 h 82314"/>
                  <a:gd name="connsiteX1" fmla="*/ 82314 w 82314"/>
                  <a:gd name="connsiteY1" fmla="*/ 82314 h 82314"/>
                  <a:gd name="connsiteX2" fmla="*/ 0 w 82314"/>
                  <a:gd name="connsiteY2" fmla="*/ 0 h 82314"/>
                  <a:gd name="connsiteX3" fmla="*/ 0 w 82314"/>
                  <a:gd name="connsiteY3" fmla="*/ 32926 h 82314"/>
                  <a:gd name="connsiteX4" fmla="*/ 49389 w 82314"/>
                  <a:gd name="connsiteY4" fmla="*/ 82314 h 82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314" h="82314">
                    <a:moveTo>
                      <a:pt x="49389" y="82314"/>
                    </a:moveTo>
                    <a:lnTo>
                      <a:pt x="82314" y="82314"/>
                    </a:lnTo>
                    <a:cubicBezTo>
                      <a:pt x="82314" y="36929"/>
                      <a:pt x="45386" y="0"/>
                      <a:pt x="0" y="0"/>
                    </a:cubicBezTo>
                    <a:lnTo>
                      <a:pt x="0" y="32926"/>
                    </a:lnTo>
                    <a:cubicBezTo>
                      <a:pt x="27225" y="32926"/>
                      <a:pt x="49389" y="55089"/>
                      <a:pt x="49389" y="82314"/>
                    </a:cubicBez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1AB3ABB9-12F7-C8F0-6281-F34930C05516}"/>
                  </a:ext>
                </a:extLst>
              </p:cNvPr>
              <p:cNvSpPr/>
              <p:nvPr/>
            </p:nvSpPr>
            <p:spPr>
              <a:xfrm>
                <a:off x="7644561" y="2317298"/>
                <a:ext cx="1020698" cy="921883"/>
              </a:xfrm>
              <a:custGeom>
                <a:avLst/>
                <a:gdLst>
                  <a:gd name="connsiteX0" fmla="*/ 962041 w 1020698"/>
                  <a:gd name="connsiteY0" fmla="*/ 562778 h 921883"/>
                  <a:gd name="connsiteX1" fmla="*/ 856069 w 1020698"/>
                  <a:gd name="connsiteY1" fmla="*/ 530987 h 921883"/>
                  <a:gd name="connsiteX2" fmla="*/ 856069 w 1020698"/>
                  <a:gd name="connsiteY2" fmla="*/ 505979 h 921883"/>
                  <a:gd name="connsiteX3" fmla="*/ 905458 w 1020698"/>
                  <a:gd name="connsiteY3" fmla="*/ 411551 h 921883"/>
                  <a:gd name="connsiteX4" fmla="*/ 905458 w 1020698"/>
                  <a:gd name="connsiteY4" fmla="*/ 362162 h 921883"/>
                  <a:gd name="connsiteX5" fmla="*/ 790218 w 1020698"/>
                  <a:gd name="connsiteY5" fmla="*/ 246922 h 921883"/>
                  <a:gd name="connsiteX6" fmla="*/ 707245 w 1020698"/>
                  <a:gd name="connsiteY6" fmla="*/ 282379 h 921883"/>
                  <a:gd name="connsiteX7" fmla="*/ 657430 w 1020698"/>
                  <a:gd name="connsiteY7" fmla="*/ 164671 h 921883"/>
                  <a:gd name="connsiteX8" fmla="*/ 658515 w 1020698"/>
                  <a:gd name="connsiteY8" fmla="*/ 148128 h 921883"/>
                  <a:gd name="connsiteX9" fmla="*/ 607414 w 1020698"/>
                  <a:gd name="connsiteY9" fmla="*/ 36184 h 921883"/>
                  <a:gd name="connsiteX10" fmla="*/ 488700 w 1020698"/>
                  <a:gd name="connsiteY10" fmla="*/ 1514 h 921883"/>
                  <a:gd name="connsiteX11" fmla="*/ 362778 w 1020698"/>
                  <a:gd name="connsiteY11" fmla="*/ 134888 h 921883"/>
                  <a:gd name="connsiteX12" fmla="*/ 363550 w 1020698"/>
                  <a:gd name="connsiteY12" fmla="*/ 164342 h 921883"/>
                  <a:gd name="connsiteX13" fmla="*/ 313502 w 1020698"/>
                  <a:gd name="connsiteY13" fmla="*/ 282436 h 921883"/>
                  <a:gd name="connsiteX14" fmla="*/ 230480 w 1020698"/>
                  <a:gd name="connsiteY14" fmla="*/ 246905 h 921883"/>
                  <a:gd name="connsiteX15" fmla="*/ 115240 w 1020698"/>
                  <a:gd name="connsiteY15" fmla="*/ 362145 h 921883"/>
                  <a:gd name="connsiteX16" fmla="*/ 115240 w 1020698"/>
                  <a:gd name="connsiteY16" fmla="*/ 411534 h 921883"/>
                  <a:gd name="connsiteX17" fmla="*/ 164629 w 1020698"/>
                  <a:gd name="connsiteY17" fmla="*/ 505963 h 921883"/>
                  <a:gd name="connsiteX18" fmla="*/ 164629 w 1020698"/>
                  <a:gd name="connsiteY18" fmla="*/ 530970 h 921883"/>
                  <a:gd name="connsiteX19" fmla="*/ 58657 w 1020698"/>
                  <a:gd name="connsiteY19" fmla="*/ 562762 h 921883"/>
                  <a:gd name="connsiteX20" fmla="*/ 0 w 1020698"/>
                  <a:gd name="connsiteY20" fmla="*/ 641621 h 921883"/>
                  <a:gd name="connsiteX21" fmla="*/ 0 w 1020698"/>
                  <a:gd name="connsiteY21" fmla="*/ 790180 h 921883"/>
                  <a:gd name="connsiteX22" fmla="*/ 197554 w 1020698"/>
                  <a:gd name="connsiteY22" fmla="*/ 790180 h 921883"/>
                  <a:gd name="connsiteX23" fmla="*/ 214017 w 1020698"/>
                  <a:gd name="connsiteY23" fmla="*/ 806643 h 921883"/>
                  <a:gd name="connsiteX24" fmla="*/ 214017 w 1020698"/>
                  <a:gd name="connsiteY24" fmla="*/ 921883 h 921883"/>
                  <a:gd name="connsiteX25" fmla="*/ 806681 w 1020698"/>
                  <a:gd name="connsiteY25" fmla="*/ 921883 h 921883"/>
                  <a:gd name="connsiteX26" fmla="*/ 806681 w 1020698"/>
                  <a:gd name="connsiteY26" fmla="*/ 806643 h 921883"/>
                  <a:gd name="connsiteX27" fmla="*/ 823144 w 1020698"/>
                  <a:gd name="connsiteY27" fmla="*/ 790180 h 921883"/>
                  <a:gd name="connsiteX28" fmla="*/ 1020698 w 1020698"/>
                  <a:gd name="connsiteY28" fmla="*/ 790180 h 921883"/>
                  <a:gd name="connsiteX29" fmla="*/ 1020698 w 1020698"/>
                  <a:gd name="connsiteY29" fmla="*/ 641621 h 921883"/>
                  <a:gd name="connsiteX30" fmla="*/ 962041 w 1020698"/>
                  <a:gd name="connsiteY30" fmla="*/ 562778 h 921883"/>
                  <a:gd name="connsiteX31" fmla="*/ 823144 w 1020698"/>
                  <a:gd name="connsiteY31" fmla="*/ 538712 h 921883"/>
                  <a:gd name="connsiteX32" fmla="*/ 790218 w 1020698"/>
                  <a:gd name="connsiteY32" fmla="*/ 559700 h 921883"/>
                  <a:gd name="connsiteX33" fmla="*/ 757292 w 1020698"/>
                  <a:gd name="connsiteY33" fmla="*/ 538712 h 921883"/>
                  <a:gd name="connsiteX34" fmla="*/ 757292 w 1020698"/>
                  <a:gd name="connsiteY34" fmla="*/ 521920 h 921883"/>
                  <a:gd name="connsiteX35" fmla="*/ 790218 w 1020698"/>
                  <a:gd name="connsiteY35" fmla="*/ 526774 h 921883"/>
                  <a:gd name="connsiteX36" fmla="*/ 823144 w 1020698"/>
                  <a:gd name="connsiteY36" fmla="*/ 521920 h 921883"/>
                  <a:gd name="connsiteX37" fmla="*/ 402303 w 1020698"/>
                  <a:gd name="connsiteY37" fmla="*/ 562778 h 921883"/>
                  <a:gd name="connsiteX38" fmla="*/ 296332 w 1020698"/>
                  <a:gd name="connsiteY38" fmla="*/ 530987 h 921883"/>
                  <a:gd name="connsiteX39" fmla="*/ 296332 w 1020698"/>
                  <a:gd name="connsiteY39" fmla="*/ 505979 h 921883"/>
                  <a:gd name="connsiteX40" fmla="*/ 337691 w 1020698"/>
                  <a:gd name="connsiteY40" fmla="*/ 453543 h 921883"/>
                  <a:gd name="connsiteX41" fmla="*/ 388083 w 1020698"/>
                  <a:gd name="connsiteY41" fmla="*/ 476647 h 921883"/>
                  <a:gd name="connsiteX42" fmla="*/ 428051 w 1020698"/>
                  <a:gd name="connsiteY42" fmla="*/ 530641 h 921883"/>
                  <a:gd name="connsiteX43" fmla="*/ 428051 w 1020698"/>
                  <a:gd name="connsiteY43" fmla="*/ 563077 h 921883"/>
                  <a:gd name="connsiteX44" fmla="*/ 412496 w 1020698"/>
                  <a:gd name="connsiteY44" fmla="*/ 566662 h 921883"/>
                  <a:gd name="connsiteX45" fmla="*/ 402303 w 1020698"/>
                  <a:gd name="connsiteY45" fmla="*/ 562778 h 921883"/>
                  <a:gd name="connsiteX46" fmla="*/ 379354 w 1020698"/>
                  <a:gd name="connsiteY46" fmla="*/ 441597 h 921883"/>
                  <a:gd name="connsiteX47" fmla="*/ 358557 w 1020698"/>
                  <a:gd name="connsiteY47" fmla="*/ 428295 h 921883"/>
                  <a:gd name="connsiteX48" fmla="*/ 345969 w 1020698"/>
                  <a:gd name="connsiteY48" fmla="*/ 390167 h 921883"/>
                  <a:gd name="connsiteX49" fmla="*/ 378646 w 1020698"/>
                  <a:gd name="connsiteY49" fmla="*/ 349237 h 921883"/>
                  <a:gd name="connsiteX50" fmla="*/ 378646 w 1020698"/>
                  <a:gd name="connsiteY50" fmla="*/ 427997 h 921883"/>
                  <a:gd name="connsiteX51" fmla="*/ 379354 w 1020698"/>
                  <a:gd name="connsiteY51" fmla="*/ 441597 h 921883"/>
                  <a:gd name="connsiteX52" fmla="*/ 559738 w 1020698"/>
                  <a:gd name="connsiteY52" fmla="*/ 567931 h 921883"/>
                  <a:gd name="connsiteX53" fmla="*/ 510349 w 1020698"/>
                  <a:gd name="connsiteY53" fmla="*/ 604973 h 921883"/>
                  <a:gd name="connsiteX54" fmla="*/ 460960 w 1020698"/>
                  <a:gd name="connsiteY54" fmla="*/ 567931 h 921883"/>
                  <a:gd name="connsiteX55" fmla="*/ 460960 w 1020698"/>
                  <a:gd name="connsiteY55" fmla="*/ 550005 h 921883"/>
                  <a:gd name="connsiteX56" fmla="*/ 510349 w 1020698"/>
                  <a:gd name="connsiteY56" fmla="*/ 559700 h 921883"/>
                  <a:gd name="connsiteX57" fmla="*/ 559738 w 1020698"/>
                  <a:gd name="connsiteY57" fmla="*/ 550005 h 921883"/>
                  <a:gd name="connsiteX58" fmla="*/ 440744 w 1020698"/>
                  <a:gd name="connsiteY58" fmla="*/ 593928 h 921883"/>
                  <a:gd name="connsiteX59" fmla="*/ 480880 w 1020698"/>
                  <a:gd name="connsiteY59" fmla="*/ 624041 h 921883"/>
                  <a:gd name="connsiteX60" fmla="*/ 439594 w 1020698"/>
                  <a:gd name="connsiteY60" fmla="*/ 648815 h 921883"/>
                  <a:gd name="connsiteX61" fmla="*/ 429152 w 1020698"/>
                  <a:gd name="connsiteY61" fmla="*/ 596614 h 921883"/>
                  <a:gd name="connsiteX62" fmla="*/ 492567 w 1020698"/>
                  <a:gd name="connsiteY62" fmla="*/ 724329 h 921883"/>
                  <a:gd name="connsiteX63" fmla="*/ 528131 w 1020698"/>
                  <a:gd name="connsiteY63" fmla="*/ 724329 h 921883"/>
                  <a:gd name="connsiteX64" fmla="*/ 541845 w 1020698"/>
                  <a:gd name="connsiteY64" fmla="*/ 888957 h 921883"/>
                  <a:gd name="connsiteX65" fmla="*/ 478854 w 1020698"/>
                  <a:gd name="connsiteY65" fmla="*/ 888957 h 921883"/>
                  <a:gd name="connsiteX66" fmla="*/ 531401 w 1020698"/>
                  <a:gd name="connsiteY66" fmla="*/ 691403 h 921883"/>
                  <a:gd name="connsiteX67" fmla="*/ 489281 w 1020698"/>
                  <a:gd name="connsiteY67" fmla="*/ 691403 h 921883"/>
                  <a:gd name="connsiteX68" fmla="*/ 479827 w 1020698"/>
                  <a:gd name="connsiteY68" fmla="*/ 663052 h 921883"/>
                  <a:gd name="connsiteX69" fmla="*/ 510349 w 1020698"/>
                  <a:gd name="connsiteY69" fmla="*/ 644747 h 921883"/>
                  <a:gd name="connsiteX70" fmla="*/ 540855 w 1020698"/>
                  <a:gd name="connsiteY70" fmla="*/ 663052 h 921883"/>
                  <a:gd name="connsiteX71" fmla="*/ 539818 w 1020698"/>
                  <a:gd name="connsiteY71" fmla="*/ 624041 h 921883"/>
                  <a:gd name="connsiteX72" fmla="*/ 579954 w 1020698"/>
                  <a:gd name="connsiteY72" fmla="*/ 593928 h 921883"/>
                  <a:gd name="connsiteX73" fmla="*/ 591546 w 1020698"/>
                  <a:gd name="connsiteY73" fmla="*/ 596597 h 921883"/>
                  <a:gd name="connsiteX74" fmla="*/ 581104 w 1020698"/>
                  <a:gd name="connsiteY74" fmla="*/ 648799 h 921883"/>
                  <a:gd name="connsiteX75" fmla="*/ 608219 w 1020698"/>
                  <a:gd name="connsiteY75" fmla="*/ 566662 h 921883"/>
                  <a:gd name="connsiteX76" fmla="*/ 592663 w 1020698"/>
                  <a:gd name="connsiteY76" fmla="*/ 563077 h 921883"/>
                  <a:gd name="connsiteX77" fmla="*/ 592663 w 1020698"/>
                  <a:gd name="connsiteY77" fmla="*/ 530641 h 921883"/>
                  <a:gd name="connsiteX78" fmla="*/ 632639 w 1020698"/>
                  <a:gd name="connsiteY78" fmla="*/ 476647 h 921883"/>
                  <a:gd name="connsiteX79" fmla="*/ 683024 w 1020698"/>
                  <a:gd name="connsiteY79" fmla="*/ 453543 h 921883"/>
                  <a:gd name="connsiteX80" fmla="*/ 724383 w 1020698"/>
                  <a:gd name="connsiteY80" fmla="*/ 505979 h 921883"/>
                  <a:gd name="connsiteX81" fmla="*/ 724383 w 1020698"/>
                  <a:gd name="connsiteY81" fmla="*/ 530987 h 921883"/>
                  <a:gd name="connsiteX82" fmla="*/ 618428 w 1020698"/>
                  <a:gd name="connsiteY82" fmla="*/ 562778 h 921883"/>
                  <a:gd name="connsiteX83" fmla="*/ 608219 w 1020698"/>
                  <a:gd name="connsiteY83" fmla="*/ 566662 h 921883"/>
                  <a:gd name="connsiteX84" fmla="*/ 642052 w 1020698"/>
                  <a:gd name="connsiteY84" fmla="*/ 349220 h 921883"/>
                  <a:gd name="connsiteX85" fmla="*/ 674729 w 1020698"/>
                  <a:gd name="connsiteY85" fmla="*/ 390151 h 921883"/>
                  <a:gd name="connsiteX86" fmla="*/ 662141 w 1020698"/>
                  <a:gd name="connsiteY86" fmla="*/ 428279 h 921883"/>
                  <a:gd name="connsiteX87" fmla="*/ 641344 w 1020698"/>
                  <a:gd name="connsiteY87" fmla="*/ 441583 h 921883"/>
                  <a:gd name="connsiteX88" fmla="*/ 642052 w 1020698"/>
                  <a:gd name="connsiteY88" fmla="*/ 427997 h 921883"/>
                  <a:gd name="connsiteX89" fmla="*/ 790218 w 1020698"/>
                  <a:gd name="connsiteY89" fmla="*/ 279831 h 921883"/>
                  <a:gd name="connsiteX90" fmla="*/ 872532 w 1020698"/>
                  <a:gd name="connsiteY90" fmla="*/ 362145 h 921883"/>
                  <a:gd name="connsiteX91" fmla="*/ 872532 w 1020698"/>
                  <a:gd name="connsiteY91" fmla="*/ 411534 h 921883"/>
                  <a:gd name="connsiteX92" fmla="*/ 790218 w 1020698"/>
                  <a:gd name="connsiteY92" fmla="*/ 493848 h 921883"/>
                  <a:gd name="connsiteX93" fmla="*/ 707903 w 1020698"/>
                  <a:gd name="connsiteY93" fmla="*/ 411534 h 921883"/>
                  <a:gd name="connsiteX94" fmla="*/ 707903 w 1020698"/>
                  <a:gd name="connsiteY94" fmla="*/ 362145 h 921883"/>
                  <a:gd name="connsiteX95" fmla="*/ 790218 w 1020698"/>
                  <a:gd name="connsiteY95" fmla="*/ 279831 h 921883"/>
                  <a:gd name="connsiteX96" fmla="*/ 395551 w 1020698"/>
                  <a:gd name="connsiteY96" fmla="*/ 137759 h 921883"/>
                  <a:gd name="connsiteX97" fmla="*/ 493324 w 1020698"/>
                  <a:gd name="connsiteY97" fmla="*/ 34110 h 921883"/>
                  <a:gd name="connsiteX98" fmla="*/ 510551 w 1020698"/>
                  <a:gd name="connsiteY98" fmla="*/ 32888 h 921883"/>
                  <a:gd name="connsiteX99" fmla="*/ 585848 w 1020698"/>
                  <a:gd name="connsiteY99" fmla="*/ 61055 h 921883"/>
                  <a:gd name="connsiteX100" fmla="*/ 625589 w 1020698"/>
                  <a:gd name="connsiteY100" fmla="*/ 148128 h 921883"/>
                  <a:gd name="connsiteX101" fmla="*/ 569222 w 1020698"/>
                  <a:gd name="connsiteY101" fmla="*/ 240635 h 921883"/>
                  <a:gd name="connsiteX102" fmla="*/ 560775 w 1020698"/>
                  <a:gd name="connsiteY102" fmla="*/ 246905 h 921883"/>
                  <a:gd name="connsiteX103" fmla="*/ 526812 w 1020698"/>
                  <a:gd name="connsiteY103" fmla="*/ 246905 h 921883"/>
                  <a:gd name="connsiteX104" fmla="*/ 526812 w 1020698"/>
                  <a:gd name="connsiteY104" fmla="*/ 181054 h 921883"/>
                  <a:gd name="connsiteX105" fmla="*/ 493886 w 1020698"/>
                  <a:gd name="connsiteY105" fmla="*/ 181054 h 921883"/>
                  <a:gd name="connsiteX106" fmla="*/ 493886 w 1020698"/>
                  <a:gd name="connsiteY106" fmla="*/ 246905 h 921883"/>
                  <a:gd name="connsiteX107" fmla="*/ 460020 w 1020698"/>
                  <a:gd name="connsiteY107" fmla="*/ 246905 h 921883"/>
                  <a:gd name="connsiteX108" fmla="*/ 451772 w 1020698"/>
                  <a:gd name="connsiteY108" fmla="*/ 240748 h 921883"/>
                  <a:gd name="connsiteX109" fmla="*/ 395551 w 1020698"/>
                  <a:gd name="connsiteY109" fmla="*/ 137759 h 921883"/>
                  <a:gd name="connsiteX110" fmla="*/ 543275 w 1020698"/>
                  <a:gd name="connsiteY110" fmla="*/ 312757 h 921883"/>
                  <a:gd name="connsiteX111" fmla="*/ 477423 w 1020698"/>
                  <a:gd name="connsiteY111" fmla="*/ 312757 h 921883"/>
                  <a:gd name="connsiteX112" fmla="*/ 477423 w 1020698"/>
                  <a:gd name="connsiteY112" fmla="*/ 283947 h 921883"/>
                  <a:gd name="connsiteX113" fmla="*/ 476861 w 1020698"/>
                  <a:gd name="connsiteY113" fmla="*/ 279831 h 921883"/>
                  <a:gd name="connsiteX114" fmla="*/ 543853 w 1020698"/>
                  <a:gd name="connsiteY114" fmla="*/ 279831 h 921883"/>
                  <a:gd name="connsiteX115" fmla="*/ 543275 w 1020698"/>
                  <a:gd name="connsiteY115" fmla="*/ 284011 h 921883"/>
                  <a:gd name="connsiteX116" fmla="*/ 543275 w 1020698"/>
                  <a:gd name="connsiteY116" fmla="*/ 345683 h 921883"/>
                  <a:gd name="connsiteX117" fmla="*/ 510349 w 1020698"/>
                  <a:gd name="connsiteY117" fmla="*/ 378608 h 921883"/>
                  <a:gd name="connsiteX118" fmla="*/ 477423 w 1020698"/>
                  <a:gd name="connsiteY118" fmla="*/ 345683 h 921883"/>
                  <a:gd name="connsiteX119" fmla="*/ 374345 w 1020698"/>
                  <a:gd name="connsiteY119" fmla="*/ 203505 h 921883"/>
                  <a:gd name="connsiteX120" fmla="*/ 435704 w 1020698"/>
                  <a:gd name="connsiteY120" fmla="*/ 269494 h 921883"/>
                  <a:gd name="connsiteX121" fmla="*/ 444498 w 1020698"/>
                  <a:gd name="connsiteY121" fmla="*/ 283947 h 921883"/>
                  <a:gd name="connsiteX122" fmla="*/ 444498 w 1020698"/>
                  <a:gd name="connsiteY122" fmla="*/ 345683 h 921883"/>
                  <a:gd name="connsiteX123" fmla="*/ 510349 w 1020698"/>
                  <a:gd name="connsiteY123" fmla="*/ 411534 h 921883"/>
                  <a:gd name="connsiteX124" fmla="*/ 576201 w 1020698"/>
                  <a:gd name="connsiteY124" fmla="*/ 345683 h 921883"/>
                  <a:gd name="connsiteX125" fmla="*/ 576201 w 1020698"/>
                  <a:gd name="connsiteY125" fmla="*/ 284011 h 921883"/>
                  <a:gd name="connsiteX126" fmla="*/ 585237 w 1020698"/>
                  <a:gd name="connsiteY126" fmla="*/ 269398 h 921883"/>
                  <a:gd name="connsiteX127" fmla="*/ 646594 w 1020698"/>
                  <a:gd name="connsiteY127" fmla="*/ 204100 h 921883"/>
                  <a:gd name="connsiteX128" fmla="*/ 674978 w 1020698"/>
                  <a:gd name="connsiteY128" fmla="*/ 296294 h 921883"/>
                  <a:gd name="connsiteX129" fmla="*/ 674978 w 1020698"/>
                  <a:gd name="connsiteY129" fmla="*/ 330619 h 921883"/>
                  <a:gd name="connsiteX130" fmla="*/ 642052 w 1020698"/>
                  <a:gd name="connsiteY130" fmla="*/ 315177 h 921883"/>
                  <a:gd name="connsiteX131" fmla="*/ 642052 w 1020698"/>
                  <a:gd name="connsiteY131" fmla="*/ 296294 h 921883"/>
                  <a:gd name="connsiteX132" fmla="*/ 609126 w 1020698"/>
                  <a:gd name="connsiteY132" fmla="*/ 296294 h 921883"/>
                  <a:gd name="connsiteX133" fmla="*/ 609126 w 1020698"/>
                  <a:gd name="connsiteY133" fmla="*/ 427997 h 921883"/>
                  <a:gd name="connsiteX134" fmla="*/ 510349 w 1020698"/>
                  <a:gd name="connsiteY134" fmla="*/ 526774 h 921883"/>
                  <a:gd name="connsiteX135" fmla="*/ 411572 w 1020698"/>
                  <a:gd name="connsiteY135" fmla="*/ 427997 h 921883"/>
                  <a:gd name="connsiteX136" fmla="*/ 411572 w 1020698"/>
                  <a:gd name="connsiteY136" fmla="*/ 296294 h 921883"/>
                  <a:gd name="connsiteX137" fmla="*/ 378646 w 1020698"/>
                  <a:gd name="connsiteY137" fmla="*/ 296294 h 921883"/>
                  <a:gd name="connsiteX138" fmla="*/ 378646 w 1020698"/>
                  <a:gd name="connsiteY138" fmla="*/ 315177 h 921883"/>
                  <a:gd name="connsiteX139" fmla="*/ 345720 w 1020698"/>
                  <a:gd name="connsiteY139" fmla="*/ 330619 h 921883"/>
                  <a:gd name="connsiteX140" fmla="*/ 345720 w 1020698"/>
                  <a:gd name="connsiteY140" fmla="*/ 296294 h 921883"/>
                  <a:gd name="connsiteX141" fmla="*/ 374345 w 1020698"/>
                  <a:gd name="connsiteY141" fmla="*/ 203505 h 921883"/>
                  <a:gd name="connsiteX142" fmla="*/ 148166 w 1020698"/>
                  <a:gd name="connsiteY142" fmla="*/ 411534 h 921883"/>
                  <a:gd name="connsiteX143" fmla="*/ 148166 w 1020698"/>
                  <a:gd name="connsiteY143" fmla="*/ 362145 h 921883"/>
                  <a:gd name="connsiteX144" fmla="*/ 230480 w 1020698"/>
                  <a:gd name="connsiteY144" fmla="*/ 279831 h 921883"/>
                  <a:gd name="connsiteX145" fmla="*/ 312795 w 1020698"/>
                  <a:gd name="connsiteY145" fmla="*/ 362145 h 921883"/>
                  <a:gd name="connsiteX146" fmla="*/ 312795 w 1020698"/>
                  <a:gd name="connsiteY146" fmla="*/ 411534 h 921883"/>
                  <a:gd name="connsiteX147" fmla="*/ 230480 w 1020698"/>
                  <a:gd name="connsiteY147" fmla="*/ 493848 h 921883"/>
                  <a:gd name="connsiteX148" fmla="*/ 148166 w 1020698"/>
                  <a:gd name="connsiteY148" fmla="*/ 411534 h 921883"/>
                  <a:gd name="connsiteX149" fmla="*/ 230480 w 1020698"/>
                  <a:gd name="connsiteY149" fmla="*/ 526774 h 921883"/>
                  <a:gd name="connsiteX150" fmla="*/ 263406 w 1020698"/>
                  <a:gd name="connsiteY150" fmla="*/ 521920 h 921883"/>
                  <a:gd name="connsiteX151" fmla="*/ 263406 w 1020698"/>
                  <a:gd name="connsiteY151" fmla="*/ 538695 h 921883"/>
                  <a:gd name="connsiteX152" fmla="*/ 230480 w 1020698"/>
                  <a:gd name="connsiteY152" fmla="*/ 559700 h 921883"/>
                  <a:gd name="connsiteX153" fmla="*/ 197554 w 1020698"/>
                  <a:gd name="connsiteY153" fmla="*/ 538712 h 921883"/>
                  <a:gd name="connsiteX154" fmla="*/ 197554 w 1020698"/>
                  <a:gd name="connsiteY154" fmla="*/ 521934 h 921883"/>
                  <a:gd name="connsiteX155" fmla="*/ 230480 w 1020698"/>
                  <a:gd name="connsiteY155" fmla="*/ 526774 h 921883"/>
                  <a:gd name="connsiteX156" fmla="*/ 197554 w 1020698"/>
                  <a:gd name="connsiteY156" fmla="*/ 757254 h 921883"/>
                  <a:gd name="connsiteX157" fmla="*/ 131703 w 1020698"/>
                  <a:gd name="connsiteY157" fmla="*/ 757254 h 921883"/>
                  <a:gd name="connsiteX158" fmla="*/ 131703 w 1020698"/>
                  <a:gd name="connsiteY158" fmla="*/ 642014 h 921883"/>
                  <a:gd name="connsiteX159" fmla="*/ 98777 w 1020698"/>
                  <a:gd name="connsiteY159" fmla="*/ 642014 h 921883"/>
                  <a:gd name="connsiteX160" fmla="*/ 98777 w 1020698"/>
                  <a:gd name="connsiteY160" fmla="*/ 757254 h 921883"/>
                  <a:gd name="connsiteX161" fmla="*/ 32926 w 1020698"/>
                  <a:gd name="connsiteY161" fmla="*/ 757254 h 921883"/>
                  <a:gd name="connsiteX162" fmla="*/ 32926 w 1020698"/>
                  <a:gd name="connsiteY162" fmla="*/ 641621 h 921883"/>
                  <a:gd name="connsiteX163" fmla="*/ 68126 w 1020698"/>
                  <a:gd name="connsiteY163" fmla="*/ 594321 h 921883"/>
                  <a:gd name="connsiteX164" fmla="*/ 174130 w 1020698"/>
                  <a:gd name="connsiteY164" fmla="*/ 562513 h 921883"/>
                  <a:gd name="connsiteX165" fmla="*/ 230480 w 1020698"/>
                  <a:gd name="connsiteY165" fmla="*/ 592626 h 921883"/>
                  <a:gd name="connsiteX166" fmla="*/ 286831 w 1020698"/>
                  <a:gd name="connsiteY166" fmla="*/ 562513 h 921883"/>
                  <a:gd name="connsiteX167" fmla="*/ 349258 w 1020698"/>
                  <a:gd name="connsiteY167" fmla="*/ 581252 h 921883"/>
                  <a:gd name="connsiteX168" fmla="*/ 303341 w 1020698"/>
                  <a:gd name="connsiteY168" fmla="*/ 591838 h 921883"/>
                  <a:gd name="connsiteX169" fmla="*/ 214017 w 1020698"/>
                  <a:gd name="connsiteY169" fmla="*/ 704129 h 921883"/>
                  <a:gd name="connsiteX170" fmla="*/ 214017 w 1020698"/>
                  <a:gd name="connsiteY170" fmla="*/ 724329 h 921883"/>
                  <a:gd name="connsiteX171" fmla="*/ 246943 w 1020698"/>
                  <a:gd name="connsiteY171" fmla="*/ 724329 h 921883"/>
                  <a:gd name="connsiteX172" fmla="*/ 246943 w 1020698"/>
                  <a:gd name="connsiteY172" fmla="*/ 704129 h 921883"/>
                  <a:gd name="connsiteX173" fmla="*/ 310753 w 1020698"/>
                  <a:gd name="connsiteY173" fmla="*/ 623920 h 921883"/>
                  <a:gd name="connsiteX174" fmla="*/ 397054 w 1020698"/>
                  <a:gd name="connsiteY174" fmla="*/ 603999 h 921883"/>
                  <a:gd name="connsiteX175" fmla="*/ 416459 w 1020698"/>
                  <a:gd name="connsiteY175" fmla="*/ 701065 h 921883"/>
                  <a:gd name="connsiteX176" fmla="*/ 450904 w 1020698"/>
                  <a:gd name="connsiteY176" fmla="*/ 680406 h 921883"/>
                  <a:gd name="connsiteX177" fmla="*/ 460711 w 1020698"/>
                  <a:gd name="connsiteY177" fmla="*/ 709860 h 921883"/>
                  <a:gd name="connsiteX178" fmla="*/ 445817 w 1020698"/>
                  <a:gd name="connsiteY178" fmla="*/ 888957 h 921883"/>
                  <a:gd name="connsiteX179" fmla="*/ 362183 w 1020698"/>
                  <a:gd name="connsiteY179" fmla="*/ 888957 h 921883"/>
                  <a:gd name="connsiteX180" fmla="*/ 362183 w 1020698"/>
                  <a:gd name="connsiteY180" fmla="*/ 707866 h 921883"/>
                  <a:gd name="connsiteX181" fmla="*/ 329257 w 1020698"/>
                  <a:gd name="connsiteY181" fmla="*/ 707866 h 921883"/>
                  <a:gd name="connsiteX182" fmla="*/ 329257 w 1020698"/>
                  <a:gd name="connsiteY182" fmla="*/ 888957 h 921883"/>
                  <a:gd name="connsiteX183" fmla="*/ 246943 w 1020698"/>
                  <a:gd name="connsiteY183" fmla="*/ 888957 h 921883"/>
                  <a:gd name="connsiteX184" fmla="*/ 246943 w 1020698"/>
                  <a:gd name="connsiteY184" fmla="*/ 806643 h 921883"/>
                  <a:gd name="connsiteX185" fmla="*/ 197554 w 1020698"/>
                  <a:gd name="connsiteY185" fmla="*/ 757254 h 921883"/>
                  <a:gd name="connsiteX186" fmla="*/ 987772 w 1020698"/>
                  <a:gd name="connsiteY186" fmla="*/ 757254 h 921883"/>
                  <a:gd name="connsiteX187" fmla="*/ 921921 w 1020698"/>
                  <a:gd name="connsiteY187" fmla="*/ 757254 h 921883"/>
                  <a:gd name="connsiteX188" fmla="*/ 921921 w 1020698"/>
                  <a:gd name="connsiteY188" fmla="*/ 642014 h 921883"/>
                  <a:gd name="connsiteX189" fmla="*/ 888995 w 1020698"/>
                  <a:gd name="connsiteY189" fmla="*/ 642014 h 921883"/>
                  <a:gd name="connsiteX190" fmla="*/ 888995 w 1020698"/>
                  <a:gd name="connsiteY190" fmla="*/ 757254 h 921883"/>
                  <a:gd name="connsiteX191" fmla="*/ 823144 w 1020698"/>
                  <a:gd name="connsiteY191" fmla="*/ 757254 h 921883"/>
                  <a:gd name="connsiteX192" fmla="*/ 773755 w 1020698"/>
                  <a:gd name="connsiteY192" fmla="*/ 806643 h 921883"/>
                  <a:gd name="connsiteX193" fmla="*/ 773755 w 1020698"/>
                  <a:gd name="connsiteY193" fmla="*/ 888957 h 921883"/>
                  <a:gd name="connsiteX194" fmla="*/ 691441 w 1020698"/>
                  <a:gd name="connsiteY194" fmla="*/ 888957 h 921883"/>
                  <a:gd name="connsiteX195" fmla="*/ 691441 w 1020698"/>
                  <a:gd name="connsiteY195" fmla="*/ 707866 h 921883"/>
                  <a:gd name="connsiteX196" fmla="*/ 658515 w 1020698"/>
                  <a:gd name="connsiteY196" fmla="*/ 707866 h 921883"/>
                  <a:gd name="connsiteX197" fmla="*/ 658515 w 1020698"/>
                  <a:gd name="connsiteY197" fmla="*/ 888957 h 921883"/>
                  <a:gd name="connsiteX198" fmla="*/ 574881 w 1020698"/>
                  <a:gd name="connsiteY198" fmla="*/ 888957 h 921883"/>
                  <a:gd name="connsiteX199" fmla="*/ 559954 w 1020698"/>
                  <a:gd name="connsiteY199" fmla="*/ 709860 h 921883"/>
                  <a:gd name="connsiteX200" fmla="*/ 569761 w 1020698"/>
                  <a:gd name="connsiteY200" fmla="*/ 680406 h 921883"/>
                  <a:gd name="connsiteX201" fmla="*/ 604206 w 1020698"/>
                  <a:gd name="connsiteY201" fmla="*/ 701065 h 921883"/>
                  <a:gd name="connsiteX202" fmla="*/ 623612 w 1020698"/>
                  <a:gd name="connsiteY202" fmla="*/ 603999 h 921883"/>
                  <a:gd name="connsiteX203" fmla="*/ 709928 w 1020698"/>
                  <a:gd name="connsiteY203" fmla="*/ 623920 h 921883"/>
                  <a:gd name="connsiteX204" fmla="*/ 773755 w 1020698"/>
                  <a:gd name="connsiteY204" fmla="*/ 704129 h 921883"/>
                  <a:gd name="connsiteX205" fmla="*/ 773755 w 1020698"/>
                  <a:gd name="connsiteY205" fmla="*/ 724329 h 921883"/>
                  <a:gd name="connsiteX206" fmla="*/ 806681 w 1020698"/>
                  <a:gd name="connsiteY206" fmla="*/ 724329 h 921883"/>
                  <a:gd name="connsiteX207" fmla="*/ 806681 w 1020698"/>
                  <a:gd name="connsiteY207" fmla="*/ 704129 h 921883"/>
                  <a:gd name="connsiteX208" fmla="*/ 717357 w 1020698"/>
                  <a:gd name="connsiteY208" fmla="*/ 591838 h 921883"/>
                  <a:gd name="connsiteX209" fmla="*/ 671440 w 1020698"/>
                  <a:gd name="connsiteY209" fmla="*/ 581252 h 921883"/>
                  <a:gd name="connsiteX210" fmla="*/ 733867 w 1020698"/>
                  <a:gd name="connsiteY210" fmla="*/ 562513 h 921883"/>
                  <a:gd name="connsiteX211" fmla="*/ 790218 w 1020698"/>
                  <a:gd name="connsiteY211" fmla="*/ 592626 h 921883"/>
                  <a:gd name="connsiteX212" fmla="*/ 846568 w 1020698"/>
                  <a:gd name="connsiteY212" fmla="*/ 562513 h 921883"/>
                  <a:gd name="connsiteX213" fmla="*/ 952587 w 1020698"/>
                  <a:gd name="connsiteY213" fmla="*/ 594321 h 921883"/>
                  <a:gd name="connsiteX214" fmla="*/ 987772 w 1020698"/>
                  <a:gd name="connsiteY214" fmla="*/ 641621 h 921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</a:cxnLst>
                <a:rect l="l" t="t" r="r" b="b"/>
                <a:pathLst>
                  <a:path w="1020698" h="921883">
                    <a:moveTo>
                      <a:pt x="962041" y="562778"/>
                    </a:moveTo>
                    <a:lnTo>
                      <a:pt x="856069" y="530987"/>
                    </a:lnTo>
                    <a:lnTo>
                      <a:pt x="856069" y="505979"/>
                    </a:lnTo>
                    <a:cubicBezTo>
                      <a:pt x="885884" y="485127"/>
                      <a:pt x="905458" y="450600"/>
                      <a:pt x="905458" y="411551"/>
                    </a:cubicBezTo>
                    <a:lnTo>
                      <a:pt x="905458" y="362162"/>
                    </a:lnTo>
                    <a:cubicBezTo>
                      <a:pt x="905458" y="298617"/>
                      <a:pt x="853762" y="246922"/>
                      <a:pt x="790218" y="246922"/>
                    </a:cubicBezTo>
                    <a:cubicBezTo>
                      <a:pt x="757638" y="246922"/>
                      <a:pt x="728217" y="260572"/>
                      <a:pt x="707245" y="282379"/>
                    </a:cubicBezTo>
                    <a:cubicBezTo>
                      <a:pt x="704181" y="238641"/>
                      <a:pt x="686819" y="197500"/>
                      <a:pt x="657430" y="164671"/>
                    </a:cubicBezTo>
                    <a:cubicBezTo>
                      <a:pt x="658072" y="159236"/>
                      <a:pt x="658515" y="153740"/>
                      <a:pt x="658515" y="148128"/>
                    </a:cubicBezTo>
                    <a:cubicBezTo>
                      <a:pt x="658515" y="105162"/>
                      <a:pt x="639897" y="64367"/>
                      <a:pt x="607414" y="36184"/>
                    </a:cubicBezTo>
                    <a:cubicBezTo>
                      <a:pt x="574978" y="8033"/>
                      <a:pt x="531747" y="-4612"/>
                      <a:pt x="488700" y="1514"/>
                    </a:cubicBezTo>
                    <a:cubicBezTo>
                      <a:pt x="421659" y="11055"/>
                      <a:pt x="368686" y="67148"/>
                      <a:pt x="362778" y="134888"/>
                    </a:cubicBezTo>
                    <a:cubicBezTo>
                      <a:pt x="361885" y="144953"/>
                      <a:pt x="362399" y="154728"/>
                      <a:pt x="363550" y="164342"/>
                    </a:cubicBezTo>
                    <a:cubicBezTo>
                      <a:pt x="333879" y="197187"/>
                      <a:pt x="316532" y="238215"/>
                      <a:pt x="313502" y="282436"/>
                    </a:cubicBezTo>
                    <a:cubicBezTo>
                      <a:pt x="292514" y="260572"/>
                      <a:pt x="263093" y="246905"/>
                      <a:pt x="230480" y="246905"/>
                    </a:cubicBezTo>
                    <a:cubicBezTo>
                      <a:pt x="166936" y="246905"/>
                      <a:pt x="115240" y="298601"/>
                      <a:pt x="115240" y="362145"/>
                    </a:cubicBezTo>
                    <a:lnTo>
                      <a:pt x="115240" y="411534"/>
                    </a:lnTo>
                    <a:cubicBezTo>
                      <a:pt x="115240" y="450600"/>
                      <a:pt x="134814" y="485127"/>
                      <a:pt x="164629" y="505963"/>
                    </a:cubicBezTo>
                    <a:lnTo>
                      <a:pt x="164629" y="530970"/>
                    </a:lnTo>
                    <a:lnTo>
                      <a:pt x="58657" y="562762"/>
                    </a:lnTo>
                    <a:cubicBezTo>
                      <a:pt x="23577" y="573300"/>
                      <a:pt x="0" y="604989"/>
                      <a:pt x="0" y="641621"/>
                    </a:cubicBezTo>
                    <a:lnTo>
                      <a:pt x="0" y="790180"/>
                    </a:lnTo>
                    <a:lnTo>
                      <a:pt x="197554" y="790180"/>
                    </a:lnTo>
                    <a:cubicBezTo>
                      <a:pt x="206621" y="790180"/>
                      <a:pt x="214017" y="797576"/>
                      <a:pt x="214017" y="806643"/>
                    </a:cubicBezTo>
                    <a:lnTo>
                      <a:pt x="214017" y="921883"/>
                    </a:lnTo>
                    <a:lnTo>
                      <a:pt x="806681" y="921883"/>
                    </a:lnTo>
                    <a:lnTo>
                      <a:pt x="806681" y="806643"/>
                    </a:lnTo>
                    <a:cubicBezTo>
                      <a:pt x="806681" y="797576"/>
                      <a:pt x="814077" y="790180"/>
                      <a:pt x="823144" y="790180"/>
                    </a:cubicBezTo>
                    <a:lnTo>
                      <a:pt x="1020698" y="790180"/>
                    </a:lnTo>
                    <a:lnTo>
                      <a:pt x="1020698" y="641621"/>
                    </a:lnTo>
                    <a:cubicBezTo>
                      <a:pt x="1020698" y="604989"/>
                      <a:pt x="997121" y="573300"/>
                      <a:pt x="962041" y="562778"/>
                    </a:cubicBezTo>
                    <a:close/>
                    <a:moveTo>
                      <a:pt x="823144" y="538712"/>
                    </a:moveTo>
                    <a:cubicBezTo>
                      <a:pt x="819061" y="545013"/>
                      <a:pt x="807718" y="559700"/>
                      <a:pt x="790218" y="559700"/>
                    </a:cubicBezTo>
                    <a:cubicBezTo>
                      <a:pt x="772685" y="559700"/>
                      <a:pt x="761328" y="544949"/>
                      <a:pt x="757292" y="538712"/>
                    </a:cubicBezTo>
                    <a:lnTo>
                      <a:pt x="757292" y="521920"/>
                    </a:lnTo>
                    <a:cubicBezTo>
                      <a:pt x="767725" y="525046"/>
                      <a:pt x="778778" y="526774"/>
                      <a:pt x="790218" y="526774"/>
                    </a:cubicBezTo>
                    <a:cubicBezTo>
                      <a:pt x="801657" y="526774"/>
                      <a:pt x="812710" y="525046"/>
                      <a:pt x="823144" y="521920"/>
                    </a:cubicBezTo>
                    <a:close/>
                    <a:moveTo>
                      <a:pt x="402303" y="562778"/>
                    </a:moveTo>
                    <a:lnTo>
                      <a:pt x="296332" y="530987"/>
                    </a:lnTo>
                    <a:lnTo>
                      <a:pt x="296332" y="505979"/>
                    </a:lnTo>
                    <a:cubicBezTo>
                      <a:pt x="314819" y="493044"/>
                      <a:pt x="329305" y="474838"/>
                      <a:pt x="337691" y="453543"/>
                    </a:cubicBezTo>
                    <a:cubicBezTo>
                      <a:pt x="351316" y="466911"/>
                      <a:pt x="369096" y="474998"/>
                      <a:pt x="388083" y="476647"/>
                    </a:cubicBezTo>
                    <a:cubicBezTo>
                      <a:pt x="396572" y="497931"/>
                      <a:pt x="410438" y="516501"/>
                      <a:pt x="428051" y="530641"/>
                    </a:cubicBezTo>
                    <a:lnTo>
                      <a:pt x="428051" y="563077"/>
                    </a:lnTo>
                    <a:lnTo>
                      <a:pt x="412496" y="566662"/>
                    </a:lnTo>
                    <a:cubicBezTo>
                      <a:pt x="409168" y="565166"/>
                      <a:pt x="405777" y="563816"/>
                      <a:pt x="402303" y="562778"/>
                    </a:cubicBezTo>
                    <a:close/>
                    <a:moveTo>
                      <a:pt x="379354" y="441597"/>
                    </a:moveTo>
                    <a:cubicBezTo>
                      <a:pt x="371499" y="438930"/>
                      <a:pt x="364257" y="434549"/>
                      <a:pt x="358557" y="428295"/>
                    </a:cubicBezTo>
                    <a:cubicBezTo>
                      <a:pt x="349081" y="417868"/>
                      <a:pt x="344619" y="404323"/>
                      <a:pt x="345969" y="390167"/>
                    </a:cubicBezTo>
                    <a:cubicBezTo>
                      <a:pt x="347745" y="371542"/>
                      <a:pt x="360930" y="355939"/>
                      <a:pt x="378646" y="349237"/>
                    </a:cubicBezTo>
                    <a:lnTo>
                      <a:pt x="378646" y="427997"/>
                    </a:lnTo>
                    <a:cubicBezTo>
                      <a:pt x="378646" y="432586"/>
                      <a:pt x="378895" y="437121"/>
                      <a:pt x="379354" y="441597"/>
                    </a:cubicBezTo>
                    <a:close/>
                    <a:moveTo>
                      <a:pt x="559738" y="567931"/>
                    </a:moveTo>
                    <a:lnTo>
                      <a:pt x="510349" y="604973"/>
                    </a:lnTo>
                    <a:lnTo>
                      <a:pt x="460960" y="567931"/>
                    </a:lnTo>
                    <a:lnTo>
                      <a:pt x="460960" y="550005"/>
                    </a:lnTo>
                    <a:cubicBezTo>
                      <a:pt x="476217" y="556212"/>
                      <a:pt x="492882" y="559700"/>
                      <a:pt x="510349" y="559700"/>
                    </a:cubicBezTo>
                    <a:cubicBezTo>
                      <a:pt x="527816" y="559700"/>
                      <a:pt x="544481" y="556212"/>
                      <a:pt x="559738" y="550005"/>
                    </a:cubicBezTo>
                    <a:close/>
                    <a:moveTo>
                      <a:pt x="440744" y="593928"/>
                    </a:moveTo>
                    <a:lnTo>
                      <a:pt x="480880" y="624041"/>
                    </a:lnTo>
                    <a:lnTo>
                      <a:pt x="439594" y="648815"/>
                    </a:lnTo>
                    <a:lnTo>
                      <a:pt x="429152" y="596614"/>
                    </a:lnTo>
                    <a:close/>
                    <a:moveTo>
                      <a:pt x="492567" y="724329"/>
                    </a:moveTo>
                    <a:lnTo>
                      <a:pt x="528131" y="724329"/>
                    </a:lnTo>
                    <a:lnTo>
                      <a:pt x="541845" y="888957"/>
                    </a:lnTo>
                    <a:lnTo>
                      <a:pt x="478854" y="888957"/>
                    </a:lnTo>
                    <a:close/>
                    <a:moveTo>
                      <a:pt x="531401" y="691403"/>
                    </a:moveTo>
                    <a:lnTo>
                      <a:pt x="489281" y="691403"/>
                    </a:lnTo>
                    <a:lnTo>
                      <a:pt x="479827" y="663052"/>
                    </a:lnTo>
                    <a:lnTo>
                      <a:pt x="510349" y="644747"/>
                    </a:lnTo>
                    <a:lnTo>
                      <a:pt x="540855" y="663052"/>
                    </a:lnTo>
                    <a:close/>
                    <a:moveTo>
                      <a:pt x="539818" y="624041"/>
                    </a:moveTo>
                    <a:lnTo>
                      <a:pt x="579954" y="593928"/>
                    </a:lnTo>
                    <a:lnTo>
                      <a:pt x="591546" y="596597"/>
                    </a:lnTo>
                    <a:lnTo>
                      <a:pt x="581104" y="648799"/>
                    </a:lnTo>
                    <a:close/>
                    <a:moveTo>
                      <a:pt x="608219" y="566662"/>
                    </a:moveTo>
                    <a:lnTo>
                      <a:pt x="592663" y="563077"/>
                    </a:lnTo>
                    <a:lnTo>
                      <a:pt x="592663" y="530641"/>
                    </a:lnTo>
                    <a:cubicBezTo>
                      <a:pt x="610260" y="516501"/>
                      <a:pt x="624126" y="497931"/>
                      <a:pt x="632639" y="476647"/>
                    </a:cubicBezTo>
                    <a:cubicBezTo>
                      <a:pt x="651603" y="474982"/>
                      <a:pt x="669399" y="466911"/>
                      <a:pt x="683024" y="453543"/>
                    </a:cubicBezTo>
                    <a:cubicBezTo>
                      <a:pt x="691408" y="474838"/>
                      <a:pt x="705879" y="493044"/>
                      <a:pt x="724383" y="505979"/>
                    </a:cubicBezTo>
                    <a:lnTo>
                      <a:pt x="724383" y="530987"/>
                    </a:lnTo>
                    <a:lnTo>
                      <a:pt x="618428" y="562778"/>
                    </a:lnTo>
                    <a:cubicBezTo>
                      <a:pt x="614921" y="563816"/>
                      <a:pt x="611530" y="565166"/>
                      <a:pt x="608219" y="566662"/>
                    </a:cubicBezTo>
                    <a:close/>
                    <a:moveTo>
                      <a:pt x="642052" y="349220"/>
                    </a:moveTo>
                    <a:cubicBezTo>
                      <a:pt x="659768" y="355939"/>
                      <a:pt x="672953" y="371527"/>
                      <a:pt x="674729" y="390151"/>
                    </a:cubicBezTo>
                    <a:cubicBezTo>
                      <a:pt x="676079" y="404307"/>
                      <a:pt x="671617" y="417852"/>
                      <a:pt x="662141" y="428279"/>
                    </a:cubicBezTo>
                    <a:cubicBezTo>
                      <a:pt x="656441" y="434533"/>
                      <a:pt x="649199" y="438914"/>
                      <a:pt x="641344" y="441583"/>
                    </a:cubicBezTo>
                    <a:cubicBezTo>
                      <a:pt x="641803" y="437121"/>
                      <a:pt x="642052" y="432586"/>
                      <a:pt x="642052" y="427997"/>
                    </a:cubicBezTo>
                    <a:close/>
                    <a:moveTo>
                      <a:pt x="790218" y="279831"/>
                    </a:moveTo>
                    <a:cubicBezTo>
                      <a:pt x="835604" y="279831"/>
                      <a:pt x="872532" y="316759"/>
                      <a:pt x="872532" y="362145"/>
                    </a:cubicBezTo>
                    <a:lnTo>
                      <a:pt x="872532" y="411534"/>
                    </a:lnTo>
                    <a:cubicBezTo>
                      <a:pt x="872532" y="456920"/>
                      <a:pt x="835604" y="493848"/>
                      <a:pt x="790218" y="493848"/>
                    </a:cubicBezTo>
                    <a:cubicBezTo>
                      <a:pt x="744832" y="493848"/>
                      <a:pt x="707903" y="456920"/>
                      <a:pt x="707903" y="411534"/>
                    </a:cubicBezTo>
                    <a:lnTo>
                      <a:pt x="707903" y="362145"/>
                    </a:lnTo>
                    <a:cubicBezTo>
                      <a:pt x="707903" y="316759"/>
                      <a:pt x="744832" y="279831"/>
                      <a:pt x="790218" y="279831"/>
                    </a:cubicBezTo>
                    <a:close/>
                    <a:moveTo>
                      <a:pt x="395551" y="137759"/>
                    </a:moveTo>
                    <a:cubicBezTo>
                      <a:pt x="400165" y="85090"/>
                      <a:pt x="441275" y="41497"/>
                      <a:pt x="493324" y="34110"/>
                    </a:cubicBezTo>
                    <a:cubicBezTo>
                      <a:pt x="499103" y="33282"/>
                      <a:pt x="504867" y="32888"/>
                      <a:pt x="510551" y="32888"/>
                    </a:cubicBezTo>
                    <a:cubicBezTo>
                      <a:pt x="538340" y="32888"/>
                      <a:pt x="564578" y="42615"/>
                      <a:pt x="585848" y="61055"/>
                    </a:cubicBezTo>
                    <a:cubicBezTo>
                      <a:pt x="611104" y="82968"/>
                      <a:pt x="625589" y="114713"/>
                      <a:pt x="625589" y="148128"/>
                    </a:cubicBezTo>
                    <a:cubicBezTo>
                      <a:pt x="625589" y="187540"/>
                      <a:pt x="605572" y="220386"/>
                      <a:pt x="569222" y="240635"/>
                    </a:cubicBezTo>
                    <a:cubicBezTo>
                      <a:pt x="566096" y="242380"/>
                      <a:pt x="563411" y="244615"/>
                      <a:pt x="560775" y="246905"/>
                    </a:cubicBezTo>
                    <a:lnTo>
                      <a:pt x="526812" y="246905"/>
                    </a:lnTo>
                    <a:lnTo>
                      <a:pt x="526812" y="181054"/>
                    </a:lnTo>
                    <a:lnTo>
                      <a:pt x="493886" y="181054"/>
                    </a:lnTo>
                    <a:lnTo>
                      <a:pt x="493886" y="246905"/>
                    </a:lnTo>
                    <a:lnTo>
                      <a:pt x="460020" y="246905"/>
                    </a:lnTo>
                    <a:cubicBezTo>
                      <a:pt x="457439" y="244662"/>
                      <a:pt x="454834" y="242460"/>
                      <a:pt x="451772" y="240748"/>
                    </a:cubicBezTo>
                    <a:cubicBezTo>
                      <a:pt x="412263" y="218626"/>
                      <a:pt x="391765" y="181087"/>
                      <a:pt x="395551" y="137759"/>
                    </a:cubicBezTo>
                    <a:close/>
                    <a:moveTo>
                      <a:pt x="543275" y="312757"/>
                    </a:moveTo>
                    <a:lnTo>
                      <a:pt x="477423" y="312757"/>
                    </a:lnTo>
                    <a:lnTo>
                      <a:pt x="477423" y="283947"/>
                    </a:lnTo>
                    <a:cubicBezTo>
                      <a:pt x="477423" y="282548"/>
                      <a:pt x="476981" y="281230"/>
                      <a:pt x="476861" y="279831"/>
                    </a:cubicBezTo>
                    <a:lnTo>
                      <a:pt x="543853" y="279831"/>
                    </a:lnTo>
                    <a:cubicBezTo>
                      <a:pt x="543734" y="281247"/>
                      <a:pt x="543275" y="282580"/>
                      <a:pt x="543275" y="284011"/>
                    </a:cubicBezTo>
                    <a:close/>
                    <a:moveTo>
                      <a:pt x="543275" y="345683"/>
                    </a:moveTo>
                    <a:cubicBezTo>
                      <a:pt x="543275" y="363841"/>
                      <a:pt x="528508" y="378608"/>
                      <a:pt x="510349" y="378608"/>
                    </a:cubicBezTo>
                    <a:cubicBezTo>
                      <a:pt x="492190" y="378608"/>
                      <a:pt x="477423" y="363841"/>
                      <a:pt x="477423" y="345683"/>
                    </a:cubicBezTo>
                    <a:close/>
                    <a:moveTo>
                      <a:pt x="374345" y="203505"/>
                    </a:moveTo>
                    <a:cubicBezTo>
                      <a:pt x="386468" y="230475"/>
                      <a:pt x="407224" y="253552"/>
                      <a:pt x="435704" y="269494"/>
                    </a:cubicBezTo>
                    <a:cubicBezTo>
                      <a:pt x="441121" y="272524"/>
                      <a:pt x="444498" y="278055"/>
                      <a:pt x="444498" y="283947"/>
                    </a:cubicBezTo>
                    <a:lnTo>
                      <a:pt x="444498" y="345683"/>
                    </a:lnTo>
                    <a:cubicBezTo>
                      <a:pt x="444498" y="382000"/>
                      <a:pt x="474032" y="411534"/>
                      <a:pt x="510349" y="411534"/>
                    </a:cubicBezTo>
                    <a:cubicBezTo>
                      <a:pt x="546666" y="411534"/>
                      <a:pt x="576201" y="382000"/>
                      <a:pt x="576201" y="345683"/>
                    </a:cubicBezTo>
                    <a:lnTo>
                      <a:pt x="576201" y="284011"/>
                    </a:lnTo>
                    <a:cubicBezTo>
                      <a:pt x="576201" y="278103"/>
                      <a:pt x="579658" y="272493"/>
                      <a:pt x="585237" y="269398"/>
                    </a:cubicBezTo>
                    <a:cubicBezTo>
                      <a:pt x="613635" y="253585"/>
                      <a:pt x="634512" y="230916"/>
                      <a:pt x="646594" y="204100"/>
                    </a:cubicBezTo>
                    <a:cubicBezTo>
                      <a:pt x="664954" y="231167"/>
                      <a:pt x="674978" y="263055"/>
                      <a:pt x="674978" y="296294"/>
                    </a:cubicBezTo>
                    <a:lnTo>
                      <a:pt x="674978" y="330619"/>
                    </a:lnTo>
                    <a:cubicBezTo>
                      <a:pt x="665347" y="323328"/>
                      <a:pt x="654214" y="317957"/>
                      <a:pt x="642052" y="315177"/>
                    </a:cubicBezTo>
                    <a:lnTo>
                      <a:pt x="642052" y="296294"/>
                    </a:lnTo>
                    <a:lnTo>
                      <a:pt x="609126" y="296294"/>
                    </a:lnTo>
                    <a:lnTo>
                      <a:pt x="609126" y="427997"/>
                    </a:lnTo>
                    <a:cubicBezTo>
                      <a:pt x="609126" y="482475"/>
                      <a:pt x="564827" y="526774"/>
                      <a:pt x="510349" y="526774"/>
                    </a:cubicBezTo>
                    <a:cubicBezTo>
                      <a:pt x="455871" y="526774"/>
                      <a:pt x="411572" y="482475"/>
                      <a:pt x="411572" y="427997"/>
                    </a:cubicBezTo>
                    <a:lnTo>
                      <a:pt x="411572" y="296294"/>
                    </a:lnTo>
                    <a:lnTo>
                      <a:pt x="378646" y="296294"/>
                    </a:lnTo>
                    <a:lnTo>
                      <a:pt x="378646" y="315177"/>
                    </a:lnTo>
                    <a:cubicBezTo>
                      <a:pt x="366484" y="317957"/>
                      <a:pt x="355351" y="323328"/>
                      <a:pt x="345720" y="330619"/>
                    </a:cubicBezTo>
                    <a:lnTo>
                      <a:pt x="345720" y="296294"/>
                    </a:lnTo>
                    <a:cubicBezTo>
                      <a:pt x="345720" y="262533"/>
                      <a:pt x="355761" y="230572"/>
                      <a:pt x="374345" y="203505"/>
                    </a:cubicBezTo>
                    <a:close/>
                    <a:moveTo>
                      <a:pt x="148166" y="411534"/>
                    </a:moveTo>
                    <a:lnTo>
                      <a:pt x="148166" y="362145"/>
                    </a:lnTo>
                    <a:cubicBezTo>
                      <a:pt x="148166" y="316759"/>
                      <a:pt x="185095" y="279831"/>
                      <a:pt x="230480" y="279831"/>
                    </a:cubicBezTo>
                    <a:cubicBezTo>
                      <a:pt x="275866" y="279831"/>
                      <a:pt x="312795" y="316759"/>
                      <a:pt x="312795" y="362145"/>
                    </a:cubicBezTo>
                    <a:lnTo>
                      <a:pt x="312795" y="411534"/>
                    </a:lnTo>
                    <a:cubicBezTo>
                      <a:pt x="312795" y="456920"/>
                      <a:pt x="275866" y="493848"/>
                      <a:pt x="230480" y="493848"/>
                    </a:cubicBezTo>
                    <a:cubicBezTo>
                      <a:pt x="185095" y="493848"/>
                      <a:pt x="148166" y="456920"/>
                      <a:pt x="148166" y="411534"/>
                    </a:cubicBezTo>
                    <a:close/>
                    <a:moveTo>
                      <a:pt x="230480" y="526774"/>
                    </a:moveTo>
                    <a:cubicBezTo>
                      <a:pt x="241920" y="526774"/>
                      <a:pt x="252973" y="525046"/>
                      <a:pt x="263406" y="521920"/>
                    </a:cubicBezTo>
                    <a:lnTo>
                      <a:pt x="263406" y="538695"/>
                    </a:lnTo>
                    <a:cubicBezTo>
                      <a:pt x="259323" y="545013"/>
                      <a:pt x="247980" y="559700"/>
                      <a:pt x="230480" y="559700"/>
                    </a:cubicBezTo>
                    <a:cubicBezTo>
                      <a:pt x="212980" y="559700"/>
                      <a:pt x="201638" y="544997"/>
                      <a:pt x="197554" y="538712"/>
                    </a:cubicBezTo>
                    <a:lnTo>
                      <a:pt x="197554" y="521934"/>
                    </a:lnTo>
                    <a:cubicBezTo>
                      <a:pt x="207988" y="525046"/>
                      <a:pt x="219041" y="526774"/>
                      <a:pt x="230480" y="526774"/>
                    </a:cubicBezTo>
                    <a:close/>
                    <a:moveTo>
                      <a:pt x="197554" y="757254"/>
                    </a:moveTo>
                    <a:lnTo>
                      <a:pt x="131703" y="757254"/>
                    </a:lnTo>
                    <a:lnTo>
                      <a:pt x="131703" y="642014"/>
                    </a:lnTo>
                    <a:lnTo>
                      <a:pt x="98777" y="642014"/>
                    </a:lnTo>
                    <a:lnTo>
                      <a:pt x="98777" y="757254"/>
                    </a:lnTo>
                    <a:lnTo>
                      <a:pt x="32926" y="757254"/>
                    </a:lnTo>
                    <a:lnTo>
                      <a:pt x="32926" y="641621"/>
                    </a:lnTo>
                    <a:cubicBezTo>
                      <a:pt x="32926" y="619643"/>
                      <a:pt x="47065" y="600625"/>
                      <a:pt x="68126" y="594321"/>
                    </a:cubicBezTo>
                    <a:lnTo>
                      <a:pt x="174130" y="562513"/>
                    </a:lnTo>
                    <a:cubicBezTo>
                      <a:pt x="183712" y="574957"/>
                      <a:pt x="202249" y="592626"/>
                      <a:pt x="230480" y="592626"/>
                    </a:cubicBezTo>
                    <a:cubicBezTo>
                      <a:pt x="258712" y="592626"/>
                      <a:pt x="277249" y="574957"/>
                      <a:pt x="286831" y="562513"/>
                    </a:cubicBezTo>
                    <a:lnTo>
                      <a:pt x="349258" y="581252"/>
                    </a:lnTo>
                    <a:lnTo>
                      <a:pt x="303341" y="591838"/>
                    </a:lnTo>
                    <a:cubicBezTo>
                      <a:pt x="250746" y="603985"/>
                      <a:pt x="214017" y="650165"/>
                      <a:pt x="214017" y="704129"/>
                    </a:cubicBezTo>
                    <a:lnTo>
                      <a:pt x="214017" y="724329"/>
                    </a:lnTo>
                    <a:lnTo>
                      <a:pt x="246943" y="724329"/>
                    </a:lnTo>
                    <a:lnTo>
                      <a:pt x="246943" y="704129"/>
                    </a:lnTo>
                    <a:cubicBezTo>
                      <a:pt x="246943" y="665575"/>
                      <a:pt x="273189" y="632602"/>
                      <a:pt x="310753" y="623920"/>
                    </a:cubicBezTo>
                    <a:lnTo>
                      <a:pt x="397054" y="603999"/>
                    </a:lnTo>
                    <a:lnTo>
                      <a:pt x="416459" y="701065"/>
                    </a:lnTo>
                    <a:lnTo>
                      <a:pt x="450904" y="680406"/>
                    </a:lnTo>
                    <a:lnTo>
                      <a:pt x="460711" y="709860"/>
                    </a:lnTo>
                    <a:lnTo>
                      <a:pt x="445817" y="888957"/>
                    </a:lnTo>
                    <a:lnTo>
                      <a:pt x="362183" y="888957"/>
                    </a:lnTo>
                    <a:lnTo>
                      <a:pt x="362183" y="707866"/>
                    </a:lnTo>
                    <a:lnTo>
                      <a:pt x="329257" y="707866"/>
                    </a:lnTo>
                    <a:lnTo>
                      <a:pt x="329257" y="888957"/>
                    </a:lnTo>
                    <a:lnTo>
                      <a:pt x="246943" y="888957"/>
                    </a:lnTo>
                    <a:lnTo>
                      <a:pt x="246943" y="806643"/>
                    </a:lnTo>
                    <a:cubicBezTo>
                      <a:pt x="246943" y="779418"/>
                      <a:pt x="224780" y="757254"/>
                      <a:pt x="197554" y="757254"/>
                    </a:cubicBezTo>
                    <a:close/>
                    <a:moveTo>
                      <a:pt x="987772" y="757254"/>
                    </a:moveTo>
                    <a:lnTo>
                      <a:pt x="921921" y="757254"/>
                    </a:lnTo>
                    <a:lnTo>
                      <a:pt x="921921" y="642014"/>
                    </a:lnTo>
                    <a:lnTo>
                      <a:pt x="888995" y="642014"/>
                    </a:lnTo>
                    <a:lnTo>
                      <a:pt x="888995" y="757254"/>
                    </a:lnTo>
                    <a:lnTo>
                      <a:pt x="823144" y="757254"/>
                    </a:lnTo>
                    <a:cubicBezTo>
                      <a:pt x="795918" y="757254"/>
                      <a:pt x="773755" y="779418"/>
                      <a:pt x="773755" y="806643"/>
                    </a:cubicBezTo>
                    <a:lnTo>
                      <a:pt x="773755" y="888957"/>
                    </a:lnTo>
                    <a:lnTo>
                      <a:pt x="691441" y="888957"/>
                    </a:lnTo>
                    <a:lnTo>
                      <a:pt x="691441" y="707866"/>
                    </a:lnTo>
                    <a:lnTo>
                      <a:pt x="658515" y="707866"/>
                    </a:lnTo>
                    <a:lnTo>
                      <a:pt x="658515" y="888957"/>
                    </a:lnTo>
                    <a:lnTo>
                      <a:pt x="574881" y="888957"/>
                    </a:lnTo>
                    <a:lnTo>
                      <a:pt x="559954" y="709860"/>
                    </a:lnTo>
                    <a:lnTo>
                      <a:pt x="569761" y="680406"/>
                    </a:lnTo>
                    <a:lnTo>
                      <a:pt x="604206" y="701065"/>
                    </a:lnTo>
                    <a:lnTo>
                      <a:pt x="623612" y="603999"/>
                    </a:lnTo>
                    <a:lnTo>
                      <a:pt x="709928" y="623920"/>
                    </a:lnTo>
                    <a:cubicBezTo>
                      <a:pt x="747509" y="632602"/>
                      <a:pt x="773755" y="665575"/>
                      <a:pt x="773755" y="704129"/>
                    </a:cubicBezTo>
                    <a:lnTo>
                      <a:pt x="773755" y="724329"/>
                    </a:lnTo>
                    <a:lnTo>
                      <a:pt x="806681" y="724329"/>
                    </a:lnTo>
                    <a:lnTo>
                      <a:pt x="806681" y="704129"/>
                    </a:lnTo>
                    <a:cubicBezTo>
                      <a:pt x="806681" y="650165"/>
                      <a:pt x="769952" y="603985"/>
                      <a:pt x="717357" y="591838"/>
                    </a:cubicBezTo>
                    <a:lnTo>
                      <a:pt x="671440" y="581252"/>
                    </a:lnTo>
                    <a:lnTo>
                      <a:pt x="733867" y="562513"/>
                    </a:lnTo>
                    <a:cubicBezTo>
                      <a:pt x="743449" y="574957"/>
                      <a:pt x="761986" y="592626"/>
                      <a:pt x="790218" y="592626"/>
                    </a:cubicBezTo>
                    <a:cubicBezTo>
                      <a:pt x="818450" y="592626"/>
                      <a:pt x="836987" y="574957"/>
                      <a:pt x="846568" y="562513"/>
                    </a:cubicBezTo>
                    <a:lnTo>
                      <a:pt x="952587" y="594321"/>
                    </a:lnTo>
                    <a:cubicBezTo>
                      <a:pt x="973633" y="600625"/>
                      <a:pt x="987772" y="619643"/>
                      <a:pt x="987772" y="641621"/>
                    </a:cubicBezTo>
                    <a:close/>
                  </a:path>
                </a:pathLst>
              </a:custGeom>
              <a:grpFill/>
              <a:ln w="205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思源黑体 CN Normal"/>
                  <a:cs typeface="+mn-cs"/>
                </a:endParaRPr>
              </a:p>
            </p:txBody>
          </p:sp>
        </p:grpSp>
      </p:grpSp>
      <p:sp>
        <p:nvSpPr>
          <p:cNvPr id="111" name="文本框 110">
            <a:extLst>
              <a:ext uri="{FF2B5EF4-FFF2-40B4-BE49-F238E27FC236}">
                <a16:creationId xmlns:a16="http://schemas.microsoft.com/office/drawing/2014/main" id="{B8826EC2-46E8-A95A-CFF4-8F533F6FFE40}"/>
              </a:ext>
            </a:extLst>
          </p:cNvPr>
          <p:cNvSpPr txBox="1"/>
          <p:nvPr/>
        </p:nvSpPr>
        <p:spPr>
          <a:xfrm>
            <a:off x="1538201" y="5238146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B9938AA3-16BD-4983-4F0A-94C156E08D79}"/>
              </a:ext>
            </a:extLst>
          </p:cNvPr>
          <p:cNvSpPr txBox="1"/>
          <p:nvPr/>
        </p:nvSpPr>
        <p:spPr>
          <a:xfrm>
            <a:off x="1537297" y="5567064"/>
            <a:ext cx="1826141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zh-CN" altLang="en-US" sz="1600"/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748B12F2-A673-81B5-3456-FA609BF54C06}"/>
              </a:ext>
            </a:extLst>
          </p:cNvPr>
          <p:cNvSpPr txBox="1"/>
          <p:nvPr/>
        </p:nvSpPr>
        <p:spPr>
          <a:xfrm>
            <a:off x="5509302" y="176962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97E731E4-4BDA-A75B-5D53-446053620488}"/>
              </a:ext>
            </a:extLst>
          </p:cNvPr>
          <p:cNvSpPr txBox="1"/>
          <p:nvPr/>
        </p:nvSpPr>
        <p:spPr>
          <a:xfrm>
            <a:off x="5508398" y="2098542"/>
            <a:ext cx="1826141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zh-CN" altLang="en-US" sz="1600"/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30A54E11-BDF8-ECDE-86F6-F8C8BF4A6DE7}"/>
              </a:ext>
            </a:extLst>
          </p:cNvPr>
          <p:cNvSpPr txBox="1"/>
          <p:nvPr/>
        </p:nvSpPr>
        <p:spPr>
          <a:xfrm>
            <a:off x="5509302" y="2925376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DFDA8BEF-5AB8-01FD-4BF8-586E82C3EB70}"/>
              </a:ext>
            </a:extLst>
          </p:cNvPr>
          <p:cNvSpPr txBox="1"/>
          <p:nvPr/>
        </p:nvSpPr>
        <p:spPr>
          <a:xfrm>
            <a:off x="5508398" y="3254294"/>
            <a:ext cx="1826141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zh-CN" altLang="en-US" sz="1600"/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9CF25403-EAF4-F5C1-6172-C89439A0B824}"/>
              </a:ext>
            </a:extLst>
          </p:cNvPr>
          <p:cNvSpPr txBox="1"/>
          <p:nvPr/>
        </p:nvSpPr>
        <p:spPr>
          <a:xfrm>
            <a:off x="5509302" y="408239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186807EE-F56A-AC22-0CDE-94B18789C502}"/>
              </a:ext>
            </a:extLst>
          </p:cNvPr>
          <p:cNvSpPr txBox="1"/>
          <p:nvPr/>
        </p:nvSpPr>
        <p:spPr>
          <a:xfrm>
            <a:off x="5508398" y="4411312"/>
            <a:ext cx="1826141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zh-CN" altLang="en-US" sz="1600"/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520DD53A-60C3-8318-C038-719C043A3DB4}"/>
              </a:ext>
            </a:extLst>
          </p:cNvPr>
          <p:cNvSpPr txBox="1"/>
          <p:nvPr/>
        </p:nvSpPr>
        <p:spPr>
          <a:xfrm>
            <a:off x="5509302" y="5238146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6DA0D04D-D4A9-75E8-9665-BF7271F023B9}"/>
              </a:ext>
            </a:extLst>
          </p:cNvPr>
          <p:cNvSpPr txBox="1"/>
          <p:nvPr/>
        </p:nvSpPr>
        <p:spPr>
          <a:xfrm>
            <a:off x="5508398" y="5567064"/>
            <a:ext cx="1826141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21512978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529D3A7-C551-87ED-ABF2-3E6A933183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Picture 103-mask">
            <a:extLst>
              <a:ext uri="{FF2B5EF4-FFF2-40B4-BE49-F238E27FC236}">
                <a16:creationId xmlns:a16="http://schemas.microsoft.com/office/drawing/2014/main" id="{CD4BDF30-7BC4-DCDC-92CC-3F114E006D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801902F-7E97-B493-5D72-9C8963051B12}"/>
              </a:ext>
            </a:extLst>
          </p:cNvPr>
          <p:cNvGrpSpPr/>
          <p:nvPr/>
        </p:nvGrpSpPr>
        <p:grpSpPr>
          <a:xfrm>
            <a:off x="660400" y="847749"/>
            <a:ext cx="228807" cy="231447"/>
            <a:chOff x="4825948" y="953287"/>
            <a:chExt cx="1117652" cy="113055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9AE9CAD-ABA9-41BE-5EB2-0EDA4B884E8B}"/>
                </a:ext>
              </a:extLst>
            </p:cNvPr>
            <p:cNvSpPr/>
            <p:nvPr/>
          </p:nvSpPr>
          <p:spPr>
            <a:xfrm>
              <a:off x="4825948" y="953287"/>
              <a:ext cx="584776" cy="584776"/>
            </a:xfrm>
            <a:prstGeom prst="ellipse">
              <a:avLst/>
            </a:prstGeom>
            <a:solidFill>
              <a:srgbClr val="00A3F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8156DDA-9BF2-B0C0-C18E-2D25FF6D0519}"/>
                </a:ext>
              </a:extLst>
            </p:cNvPr>
            <p:cNvSpPr/>
            <p:nvPr/>
          </p:nvSpPr>
          <p:spPr>
            <a:xfrm>
              <a:off x="5029200" y="1169437"/>
              <a:ext cx="914400" cy="914400"/>
            </a:xfrm>
            <a:prstGeom prst="ellipse">
              <a:avLst/>
            </a:prstGeom>
            <a:solidFill>
              <a:srgbClr val="00A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D2AC5950-19B2-52BB-31BC-6CF4CB96633B}"/>
              </a:ext>
            </a:extLst>
          </p:cNvPr>
          <p:cNvSpPr txBox="1"/>
          <p:nvPr/>
        </p:nvSpPr>
        <p:spPr>
          <a:xfrm>
            <a:off x="843157" y="67108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职场礼仪</a:t>
            </a: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118D2D65-C1D3-53B5-69F1-A89C3F0E48AF}"/>
              </a:ext>
            </a:extLst>
          </p:cNvPr>
          <p:cNvSpPr/>
          <p:nvPr/>
        </p:nvSpPr>
        <p:spPr>
          <a:xfrm>
            <a:off x="660400" y="2103608"/>
            <a:ext cx="10869204" cy="4132091"/>
          </a:xfrm>
          <a:prstGeom prst="roundRect">
            <a:avLst>
              <a:gd name="adj" fmla="val 4326"/>
            </a:avLst>
          </a:prstGeom>
          <a:gradFill flip="none" rotWithShape="1">
            <a:gsLst>
              <a:gs pos="50000">
                <a:srgbClr val="FFFFFF">
                  <a:alpha val="0"/>
                </a:srgbClr>
              </a:gs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 w="15875">
            <a:solidFill>
              <a:schemeClr val="bg1"/>
            </a:solidFill>
          </a:ln>
          <a:effectLst>
            <a:outerShdw blurRad="254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99" name="图片 98" descr="穿白色衣服的小孩&#10;&#10;描述已自动生成">
            <a:extLst>
              <a:ext uri="{FF2B5EF4-FFF2-40B4-BE49-F238E27FC236}">
                <a16:creationId xmlns:a16="http://schemas.microsoft.com/office/drawing/2014/main" id="{44AEFC46-314A-3060-4F26-5E3D487907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2988" y="933187"/>
            <a:ext cx="8886025" cy="5924813"/>
          </a:xfrm>
          <a:prstGeom prst="rect">
            <a:avLst/>
          </a:prstGeom>
        </p:spPr>
      </p:pic>
      <p:sp>
        <p:nvSpPr>
          <p:cNvPr id="100" name="文本框 99">
            <a:extLst>
              <a:ext uri="{FF2B5EF4-FFF2-40B4-BE49-F238E27FC236}">
                <a16:creationId xmlns:a16="http://schemas.microsoft.com/office/drawing/2014/main" id="{8C222828-F2E1-771D-FAFE-09F8571D3293}"/>
              </a:ext>
            </a:extLst>
          </p:cNvPr>
          <p:cNvSpPr txBox="1"/>
          <p:nvPr/>
        </p:nvSpPr>
        <p:spPr>
          <a:xfrm>
            <a:off x="1044715" y="2661902"/>
            <a:ext cx="23262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00A3FE"/>
              </a:buClr>
              <a:buFont typeface="Arial" panose="020B0604020202020204" pitchFamily="34" charset="0"/>
              <a:buChar char="•"/>
            </a:pPr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EAB151F4-1350-D7CC-FE10-5491C1CC3920}"/>
              </a:ext>
            </a:extLst>
          </p:cNvPr>
          <p:cNvSpPr txBox="1"/>
          <p:nvPr/>
        </p:nvSpPr>
        <p:spPr>
          <a:xfrm>
            <a:off x="1374793" y="2990820"/>
            <a:ext cx="1826141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zh-CN" altLang="en-US" sz="1600"/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349A3A4B-D705-8FA6-1726-F8B88A2BA638}"/>
              </a:ext>
            </a:extLst>
          </p:cNvPr>
          <p:cNvSpPr txBox="1"/>
          <p:nvPr/>
        </p:nvSpPr>
        <p:spPr>
          <a:xfrm>
            <a:off x="1044715" y="4199190"/>
            <a:ext cx="23262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00A3FE"/>
              </a:buClr>
              <a:buFont typeface="Arial" panose="020B0604020202020204" pitchFamily="34" charset="0"/>
              <a:buChar char="•"/>
            </a:pPr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6EFCE161-B9A8-3DFB-C1B3-DB00B309184A}"/>
              </a:ext>
            </a:extLst>
          </p:cNvPr>
          <p:cNvSpPr txBox="1"/>
          <p:nvPr/>
        </p:nvSpPr>
        <p:spPr>
          <a:xfrm>
            <a:off x="1374793" y="4528108"/>
            <a:ext cx="1826141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zh-CN" altLang="en-US" sz="1600"/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5829D3AB-97E6-938E-3E29-4928E1528110}"/>
              </a:ext>
            </a:extLst>
          </p:cNvPr>
          <p:cNvSpPr txBox="1"/>
          <p:nvPr/>
        </p:nvSpPr>
        <p:spPr>
          <a:xfrm>
            <a:off x="8821009" y="2661902"/>
            <a:ext cx="23262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00A3FE"/>
              </a:buClr>
              <a:buFont typeface="Arial" panose="020B0604020202020204" pitchFamily="34" charset="0"/>
              <a:buChar char="•"/>
            </a:pPr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5ED39B77-7FA4-079A-7E10-E792D3E5F4A1}"/>
              </a:ext>
            </a:extLst>
          </p:cNvPr>
          <p:cNvSpPr txBox="1"/>
          <p:nvPr/>
        </p:nvSpPr>
        <p:spPr>
          <a:xfrm>
            <a:off x="9151087" y="2990820"/>
            <a:ext cx="1826141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zh-CN" altLang="en-US" sz="1600"/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96594E75-F2E3-5841-ABE6-59B96D736605}"/>
              </a:ext>
            </a:extLst>
          </p:cNvPr>
          <p:cNvSpPr txBox="1"/>
          <p:nvPr/>
        </p:nvSpPr>
        <p:spPr>
          <a:xfrm>
            <a:off x="8821009" y="4199190"/>
            <a:ext cx="23262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00A3FE"/>
              </a:buClr>
              <a:buFont typeface="Arial" panose="020B0604020202020204" pitchFamily="34" charset="0"/>
              <a:buChar char="•"/>
            </a:pPr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1131737C-CF95-6E4A-0FD5-33E60132A802}"/>
              </a:ext>
            </a:extLst>
          </p:cNvPr>
          <p:cNvSpPr txBox="1"/>
          <p:nvPr/>
        </p:nvSpPr>
        <p:spPr>
          <a:xfrm>
            <a:off x="9151087" y="4528108"/>
            <a:ext cx="1826141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en-US" altLang="zh-CN" sz="160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40653994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529D3A7-C551-87ED-ABF2-3E6A933183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Picture 103-mask">
            <a:extLst>
              <a:ext uri="{FF2B5EF4-FFF2-40B4-BE49-F238E27FC236}">
                <a16:creationId xmlns:a16="http://schemas.microsoft.com/office/drawing/2014/main" id="{CD4BDF30-7BC4-DCDC-92CC-3F114E006D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A401999F-6675-2B40-1D5F-2A2279051075}"/>
              </a:ext>
            </a:extLst>
          </p:cNvPr>
          <p:cNvSpPr/>
          <p:nvPr/>
        </p:nvSpPr>
        <p:spPr>
          <a:xfrm>
            <a:off x="660400" y="997237"/>
            <a:ext cx="11531600" cy="5238463"/>
          </a:xfrm>
          <a:prstGeom prst="roundRect">
            <a:avLst>
              <a:gd name="adj" fmla="val 1724"/>
            </a:avLst>
          </a:prstGeom>
          <a:gradFill flip="none" rotWithShape="1">
            <a:gsLst>
              <a:gs pos="50000">
                <a:srgbClr val="FFFFFF">
                  <a:alpha val="0"/>
                </a:srgbClr>
              </a:gs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 w="15875">
            <a:solidFill>
              <a:schemeClr val="bg1"/>
            </a:solidFill>
          </a:ln>
          <a:effectLst>
            <a:outerShdw blurRad="254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8" name="图片 27" descr="夜晚建筑亮着灯的高楼&#10;&#10;描述已自动生成">
            <a:extLst>
              <a:ext uri="{FF2B5EF4-FFF2-40B4-BE49-F238E27FC236}">
                <a16:creationId xmlns:a16="http://schemas.microsoft.com/office/drawing/2014/main" id="{A9BD7596-3999-770B-1275-FD23FDFE6BC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569138" y="159657"/>
            <a:ext cx="6622862" cy="6698343"/>
          </a:xfrm>
          <a:custGeom>
            <a:avLst/>
            <a:gdLst>
              <a:gd name="connsiteX0" fmla="*/ 6622862 w 6622862"/>
              <a:gd name="connsiteY0" fmla="*/ 0 h 6698343"/>
              <a:gd name="connsiteX1" fmla="*/ 0 w 6622862"/>
              <a:gd name="connsiteY1" fmla="*/ 0 h 6698343"/>
              <a:gd name="connsiteX2" fmla="*/ 0 w 6622862"/>
              <a:gd name="connsiteY2" fmla="*/ 6698343 h 6698343"/>
              <a:gd name="connsiteX3" fmla="*/ 6622862 w 6622862"/>
              <a:gd name="connsiteY3" fmla="*/ 6698343 h 669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2862" h="6698343">
                <a:moveTo>
                  <a:pt x="6622862" y="0"/>
                </a:moveTo>
                <a:lnTo>
                  <a:pt x="0" y="0"/>
                </a:lnTo>
                <a:lnTo>
                  <a:pt x="0" y="6698343"/>
                </a:lnTo>
                <a:lnTo>
                  <a:pt x="6622862" y="6698343"/>
                </a:lnTo>
                <a:close/>
              </a:path>
            </a:pathLst>
          </a:custGeom>
          <a:effectLst/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8A87196C-C570-17AD-01BB-812FC6D3A1EF}"/>
              </a:ext>
            </a:extLst>
          </p:cNvPr>
          <p:cNvSpPr txBox="1"/>
          <p:nvPr/>
        </p:nvSpPr>
        <p:spPr>
          <a:xfrm>
            <a:off x="963126" y="2515712"/>
            <a:ext cx="5109091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600">
                <a:solidFill>
                  <a:srgbClr val="00A3FE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sz="9600">
                <a:latin typeface="+mj-ea"/>
                <a:ea typeface="+mj-ea"/>
              </a:rPr>
              <a:t>谢谢观看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E264E855-423C-B78B-3367-3F458583C85F}"/>
              </a:ext>
            </a:extLst>
          </p:cNvPr>
          <p:cNvSpPr/>
          <p:nvPr/>
        </p:nvSpPr>
        <p:spPr>
          <a:xfrm>
            <a:off x="1153885" y="4656562"/>
            <a:ext cx="2363787" cy="385078"/>
          </a:xfrm>
          <a:prstGeom prst="roundRect">
            <a:avLst>
              <a:gd name="adj" fmla="val 50000"/>
            </a:avLst>
          </a:prstGeom>
          <a:solidFill>
            <a:srgbClr val="00A3FE"/>
          </a:solidFill>
          <a:ln>
            <a:noFill/>
          </a:ln>
          <a:effectLst>
            <a:outerShdw blurRad="228600" dist="101600" dir="5400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XXX</a:t>
            </a:r>
            <a:r>
              <a:rPr lang="zh-CN" altLang="en-US"/>
              <a:t>股份有限公司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C567058-059A-EA3D-2FE6-0117E8A5A525}"/>
              </a:ext>
            </a:extLst>
          </p:cNvPr>
          <p:cNvSpPr txBox="1"/>
          <p:nvPr/>
        </p:nvSpPr>
        <p:spPr>
          <a:xfrm>
            <a:off x="1054824" y="5603846"/>
            <a:ext cx="1688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20XX</a:t>
            </a:r>
            <a:r>
              <a:rPr lang="zh-CN" altLang="en-US"/>
              <a:t>年</a:t>
            </a:r>
            <a:r>
              <a:rPr lang="en-US" altLang="zh-CN"/>
              <a:t>5</a:t>
            </a:r>
            <a:r>
              <a:rPr lang="zh-CN" altLang="en-US"/>
              <a:t>月</a:t>
            </a:r>
            <a:r>
              <a:rPr lang="en-US" altLang="zh-CN"/>
              <a:t>1</a:t>
            </a:r>
            <a:r>
              <a:rPr lang="zh-CN" altLang="en-US"/>
              <a:t>日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5AC76549-9AE2-3F9D-8B88-97569114F035}"/>
              </a:ext>
            </a:extLst>
          </p:cNvPr>
          <p:cNvCxnSpPr>
            <a:cxnSpLocks/>
          </p:cNvCxnSpPr>
          <p:nvPr/>
        </p:nvCxnSpPr>
        <p:spPr>
          <a:xfrm>
            <a:off x="1153885" y="5967712"/>
            <a:ext cx="402590" cy="0"/>
          </a:xfrm>
          <a:prstGeom prst="line">
            <a:avLst/>
          </a:prstGeom>
          <a:ln w="19050" cap="rnd">
            <a:solidFill>
              <a:srgbClr val="00A3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>
            <a:extLst>
              <a:ext uri="{FF2B5EF4-FFF2-40B4-BE49-F238E27FC236}">
                <a16:creationId xmlns:a16="http://schemas.microsoft.com/office/drawing/2014/main" id="{C46A0A9B-8E30-9206-F822-7B90A24AD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5225145" y="2607730"/>
            <a:ext cx="6966855" cy="4250270"/>
          </a:xfrm>
          <a:prstGeom prst="rect">
            <a:avLst/>
          </a:prstGeom>
        </p:spPr>
      </p:pic>
      <p:pic>
        <p:nvPicPr>
          <p:cNvPr id="12" name="图片 11" descr="图片包含 户外, 山, 天空, 树&#10;&#10;自动生成的说明">
            <a:extLst>
              <a:ext uri="{FF2B5EF4-FFF2-40B4-BE49-F238E27FC236}">
                <a16:creationId xmlns:a16="http://schemas.microsoft.com/office/drawing/2014/main" id="{02CE69D1-8779-0698-66FA-4C4F5332591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43170" y="1130300"/>
            <a:ext cx="1648830" cy="1063821"/>
          </a:xfrm>
          <a:custGeom>
            <a:avLst/>
            <a:gdLst>
              <a:gd name="connsiteX0" fmla="*/ 2819414 w 2819414"/>
              <a:gd name="connsiteY0" fmla="*/ 0 h 1819079"/>
              <a:gd name="connsiteX1" fmla="*/ 0 w 2819414"/>
              <a:gd name="connsiteY1" fmla="*/ 0 h 1819079"/>
              <a:gd name="connsiteX2" fmla="*/ 0 w 2819414"/>
              <a:gd name="connsiteY2" fmla="*/ 1819079 h 1819079"/>
              <a:gd name="connsiteX3" fmla="*/ 2819414 w 2819414"/>
              <a:gd name="connsiteY3" fmla="*/ 1819079 h 1819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14" h="1819079">
                <a:moveTo>
                  <a:pt x="2819414" y="0"/>
                </a:moveTo>
                <a:lnTo>
                  <a:pt x="0" y="0"/>
                </a:lnTo>
                <a:lnTo>
                  <a:pt x="0" y="1819079"/>
                </a:lnTo>
                <a:lnTo>
                  <a:pt x="2819414" y="1819079"/>
                </a:lnTo>
                <a:close/>
              </a:path>
            </a:pathLst>
          </a:custGeom>
          <a:effectLst/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8D1627-75EF-E748-BC4B-AD13B784C3A6}"/>
              </a:ext>
            </a:extLst>
          </p:cNvPr>
          <p:cNvSpPr txBox="1"/>
          <p:nvPr/>
        </p:nvSpPr>
        <p:spPr>
          <a:xfrm>
            <a:off x="1045299" y="3901403"/>
            <a:ext cx="32031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65000"/>
                    <a:lumOff val="35000"/>
                    <a:alpha val="40000"/>
                  </a:schemeClr>
                </a:solidFill>
              </a:rPr>
              <a:t>THANKS FOR WATCHING</a:t>
            </a:r>
            <a:endParaRPr lang="zh-CN" altLang="en-US" sz="2000">
              <a:solidFill>
                <a:schemeClr val="tx1">
                  <a:lumMod val="65000"/>
                  <a:lumOff val="35000"/>
                  <a:alpha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322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529D3A7-C551-87ED-ABF2-3E6A933183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Picture 103-mask">
            <a:extLst>
              <a:ext uri="{FF2B5EF4-FFF2-40B4-BE49-F238E27FC236}">
                <a16:creationId xmlns:a16="http://schemas.microsoft.com/office/drawing/2014/main" id="{CD4BDF30-7BC4-DCDC-92CC-3F114E006D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图片包含 户外, 山, 天空, 树&#10;&#10;自动生成的说明">
            <a:extLst>
              <a:ext uri="{FF2B5EF4-FFF2-40B4-BE49-F238E27FC236}">
                <a16:creationId xmlns:a16="http://schemas.microsoft.com/office/drawing/2014/main" id="{02CE69D1-8779-0698-66FA-4C4F533259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61979" y="859317"/>
            <a:ext cx="1648830" cy="1063821"/>
          </a:xfrm>
          <a:custGeom>
            <a:avLst/>
            <a:gdLst>
              <a:gd name="connsiteX0" fmla="*/ 2819414 w 2819414"/>
              <a:gd name="connsiteY0" fmla="*/ 0 h 1819079"/>
              <a:gd name="connsiteX1" fmla="*/ 0 w 2819414"/>
              <a:gd name="connsiteY1" fmla="*/ 0 h 1819079"/>
              <a:gd name="connsiteX2" fmla="*/ 0 w 2819414"/>
              <a:gd name="connsiteY2" fmla="*/ 1819079 h 1819079"/>
              <a:gd name="connsiteX3" fmla="*/ 2819414 w 2819414"/>
              <a:gd name="connsiteY3" fmla="*/ 1819079 h 1819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14" h="1819079">
                <a:moveTo>
                  <a:pt x="2819414" y="0"/>
                </a:moveTo>
                <a:lnTo>
                  <a:pt x="0" y="0"/>
                </a:lnTo>
                <a:lnTo>
                  <a:pt x="0" y="1819079"/>
                </a:lnTo>
                <a:lnTo>
                  <a:pt x="2819414" y="1819079"/>
                </a:lnTo>
                <a:close/>
              </a:path>
            </a:pathLst>
          </a:custGeom>
          <a:effectLst/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075348-D050-775D-AFE2-C1151777816B}"/>
              </a:ext>
            </a:extLst>
          </p:cNvPr>
          <p:cNvSpPr txBox="1"/>
          <p:nvPr/>
        </p:nvSpPr>
        <p:spPr>
          <a:xfrm>
            <a:off x="483395" y="467047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>
                <a:solidFill>
                  <a:srgbClr val="00A3FE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F7D32F94-BEE7-7D95-AEBC-445348C0EB9E}"/>
              </a:ext>
            </a:extLst>
          </p:cNvPr>
          <p:cNvSpPr/>
          <p:nvPr/>
        </p:nvSpPr>
        <p:spPr>
          <a:xfrm>
            <a:off x="660400" y="2000138"/>
            <a:ext cx="5290588" cy="1952176"/>
          </a:xfrm>
          <a:prstGeom prst="roundRect">
            <a:avLst>
              <a:gd name="adj" fmla="val 4326"/>
            </a:avLst>
          </a:prstGeom>
          <a:gradFill flip="none" rotWithShape="1">
            <a:gsLst>
              <a:gs pos="50000">
                <a:srgbClr val="FFFFFF">
                  <a:alpha val="0"/>
                </a:srgbClr>
              </a:gs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 w="15875">
            <a:solidFill>
              <a:schemeClr val="bg1"/>
            </a:solidFill>
          </a:ln>
          <a:effectLst>
            <a:outerShdw blurRad="254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374F087-6F9C-21C5-1017-4F5A96DE7CCE}"/>
              </a:ext>
            </a:extLst>
          </p:cNvPr>
          <p:cNvSpPr txBox="1"/>
          <p:nvPr/>
        </p:nvSpPr>
        <p:spPr>
          <a:xfrm>
            <a:off x="883504" y="295748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企业简介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060DC98-F9FE-7173-E217-3A7B0A8D00C0}"/>
              </a:ext>
            </a:extLst>
          </p:cNvPr>
          <p:cNvSpPr txBox="1"/>
          <p:nvPr/>
        </p:nvSpPr>
        <p:spPr>
          <a:xfrm>
            <a:off x="5036984" y="3305983"/>
            <a:ext cx="6655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rgbClr val="00A3FE"/>
                </a:solidFill>
              </a:rPr>
              <a:t>01</a:t>
            </a:r>
            <a:endParaRPr lang="zh-CN" altLang="en-US" sz="3600">
              <a:solidFill>
                <a:srgbClr val="00A3FE"/>
              </a:solidFill>
            </a:endParaRPr>
          </a:p>
        </p:txBody>
      </p:sp>
      <p:sp>
        <p:nvSpPr>
          <p:cNvPr id="27" name="flat-plant_75063">
            <a:extLst>
              <a:ext uri="{FF2B5EF4-FFF2-40B4-BE49-F238E27FC236}">
                <a16:creationId xmlns:a16="http://schemas.microsoft.com/office/drawing/2014/main" id="{FF551DDC-8D38-BDB8-AC36-76210E7289C8}"/>
              </a:ext>
            </a:extLst>
          </p:cNvPr>
          <p:cNvSpPr/>
          <p:nvPr/>
        </p:nvSpPr>
        <p:spPr>
          <a:xfrm>
            <a:off x="972991" y="2288708"/>
            <a:ext cx="609685" cy="475730"/>
          </a:xfrm>
          <a:custGeom>
            <a:avLst/>
            <a:gdLst>
              <a:gd name="connsiteX0" fmla="*/ 99631 w 605733"/>
              <a:gd name="connsiteY0" fmla="*/ 395849 h 472647"/>
              <a:gd name="connsiteX1" fmla="*/ 99631 w 605733"/>
              <a:gd name="connsiteY1" fmla="*/ 450587 h 472647"/>
              <a:gd name="connsiteX2" fmla="*/ 121622 w 605733"/>
              <a:gd name="connsiteY2" fmla="*/ 450587 h 472647"/>
              <a:gd name="connsiteX3" fmla="*/ 121622 w 605733"/>
              <a:gd name="connsiteY3" fmla="*/ 440485 h 472647"/>
              <a:gd name="connsiteX4" fmla="*/ 132669 w 605733"/>
              <a:gd name="connsiteY4" fmla="*/ 429454 h 472647"/>
              <a:gd name="connsiteX5" fmla="*/ 143613 w 605733"/>
              <a:gd name="connsiteY5" fmla="*/ 440485 h 472647"/>
              <a:gd name="connsiteX6" fmla="*/ 143613 w 605733"/>
              <a:gd name="connsiteY6" fmla="*/ 450587 h 472647"/>
              <a:gd name="connsiteX7" fmla="*/ 166326 w 605733"/>
              <a:gd name="connsiteY7" fmla="*/ 450587 h 472647"/>
              <a:gd name="connsiteX8" fmla="*/ 166326 w 605733"/>
              <a:gd name="connsiteY8" fmla="*/ 440485 h 472647"/>
              <a:gd name="connsiteX9" fmla="*/ 177373 w 605733"/>
              <a:gd name="connsiteY9" fmla="*/ 429454 h 472647"/>
              <a:gd name="connsiteX10" fmla="*/ 188420 w 605733"/>
              <a:gd name="connsiteY10" fmla="*/ 440485 h 472647"/>
              <a:gd name="connsiteX11" fmla="*/ 188420 w 605733"/>
              <a:gd name="connsiteY11" fmla="*/ 450587 h 472647"/>
              <a:gd name="connsiteX12" fmla="*/ 210411 w 605733"/>
              <a:gd name="connsiteY12" fmla="*/ 450587 h 472647"/>
              <a:gd name="connsiteX13" fmla="*/ 210411 w 605733"/>
              <a:gd name="connsiteY13" fmla="*/ 440485 h 472647"/>
              <a:gd name="connsiteX14" fmla="*/ 221459 w 605733"/>
              <a:gd name="connsiteY14" fmla="*/ 429454 h 472647"/>
              <a:gd name="connsiteX15" fmla="*/ 232402 w 605733"/>
              <a:gd name="connsiteY15" fmla="*/ 440485 h 472647"/>
              <a:gd name="connsiteX16" fmla="*/ 232402 w 605733"/>
              <a:gd name="connsiteY16" fmla="*/ 450587 h 472647"/>
              <a:gd name="connsiteX17" fmla="*/ 254497 w 605733"/>
              <a:gd name="connsiteY17" fmla="*/ 450587 h 472647"/>
              <a:gd name="connsiteX18" fmla="*/ 254497 w 605733"/>
              <a:gd name="connsiteY18" fmla="*/ 440485 h 472647"/>
              <a:gd name="connsiteX19" fmla="*/ 265441 w 605733"/>
              <a:gd name="connsiteY19" fmla="*/ 429454 h 472647"/>
              <a:gd name="connsiteX20" fmla="*/ 276488 w 605733"/>
              <a:gd name="connsiteY20" fmla="*/ 440485 h 472647"/>
              <a:gd name="connsiteX21" fmla="*/ 276488 w 605733"/>
              <a:gd name="connsiteY21" fmla="*/ 450587 h 472647"/>
              <a:gd name="connsiteX22" fmla="*/ 298995 w 605733"/>
              <a:gd name="connsiteY22" fmla="*/ 450587 h 472647"/>
              <a:gd name="connsiteX23" fmla="*/ 298995 w 605733"/>
              <a:gd name="connsiteY23" fmla="*/ 440485 h 472647"/>
              <a:gd name="connsiteX24" fmla="*/ 309939 w 605733"/>
              <a:gd name="connsiteY24" fmla="*/ 429454 h 472647"/>
              <a:gd name="connsiteX25" fmla="*/ 320986 w 605733"/>
              <a:gd name="connsiteY25" fmla="*/ 440485 h 472647"/>
              <a:gd name="connsiteX26" fmla="*/ 320986 w 605733"/>
              <a:gd name="connsiteY26" fmla="*/ 450587 h 472647"/>
              <a:gd name="connsiteX27" fmla="*/ 342254 w 605733"/>
              <a:gd name="connsiteY27" fmla="*/ 450587 h 472647"/>
              <a:gd name="connsiteX28" fmla="*/ 342254 w 605733"/>
              <a:gd name="connsiteY28" fmla="*/ 395849 h 472647"/>
              <a:gd name="connsiteX29" fmla="*/ 132680 w 605733"/>
              <a:gd name="connsiteY29" fmla="*/ 319167 h 472647"/>
              <a:gd name="connsiteX30" fmla="*/ 143601 w 605733"/>
              <a:gd name="connsiteY30" fmla="*/ 330190 h 472647"/>
              <a:gd name="connsiteX31" fmla="*/ 143601 w 605733"/>
              <a:gd name="connsiteY31" fmla="*/ 351824 h 472647"/>
              <a:gd name="connsiteX32" fmla="*/ 132680 w 605733"/>
              <a:gd name="connsiteY32" fmla="*/ 362847 h 472647"/>
              <a:gd name="connsiteX33" fmla="*/ 121655 w 605733"/>
              <a:gd name="connsiteY33" fmla="*/ 351824 h 472647"/>
              <a:gd name="connsiteX34" fmla="*/ 121655 w 605733"/>
              <a:gd name="connsiteY34" fmla="*/ 330190 h 472647"/>
              <a:gd name="connsiteX35" fmla="*/ 132680 w 605733"/>
              <a:gd name="connsiteY35" fmla="*/ 319167 h 472647"/>
              <a:gd name="connsiteX36" fmla="*/ 88578 w 605733"/>
              <a:gd name="connsiteY36" fmla="*/ 319167 h 472647"/>
              <a:gd name="connsiteX37" fmla="*/ 99638 w 605733"/>
              <a:gd name="connsiteY37" fmla="*/ 330190 h 472647"/>
              <a:gd name="connsiteX38" fmla="*/ 99638 w 605733"/>
              <a:gd name="connsiteY38" fmla="*/ 351824 h 472647"/>
              <a:gd name="connsiteX39" fmla="*/ 88578 w 605733"/>
              <a:gd name="connsiteY39" fmla="*/ 362847 h 472647"/>
              <a:gd name="connsiteX40" fmla="*/ 77622 w 605733"/>
              <a:gd name="connsiteY40" fmla="*/ 351824 h 472647"/>
              <a:gd name="connsiteX41" fmla="*/ 77622 w 605733"/>
              <a:gd name="connsiteY41" fmla="*/ 330190 h 472647"/>
              <a:gd name="connsiteX42" fmla="*/ 88578 w 605733"/>
              <a:gd name="connsiteY42" fmla="*/ 319167 h 472647"/>
              <a:gd name="connsiteX43" fmla="*/ 132680 w 605733"/>
              <a:gd name="connsiteY43" fmla="*/ 231525 h 472647"/>
              <a:gd name="connsiteX44" fmla="*/ 143601 w 605733"/>
              <a:gd name="connsiteY44" fmla="*/ 242548 h 472647"/>
              <a:gd name="connsiteX45" fmla="*/ 143601 w 605733"/>
              <a:gd name="connsiteY45" fmla="*/ 264182 h 472647"/>
              <a:gd name="connsiteX46" fmla="*/ 132680 w 605733"/>
              <a:gd name="connsiteY46" fmla="*/ 275205 h 472647"/>
              <a:gd name="connsiteX47" fmla="*/ 121655 w 605733"/>
              <a:gd name="connsiteY47" fmla="*/ 264182 h 472647"/>
              <a:gd name="connsiteX48" fmla="*/ 121655 w 605733"/>
              <a:gd name="connsiteY48" fmla="*/ 242548 h 472647"/>
              <a:gd name="connsiteX49" fmla="*/ 132680 w 605733"/>
              <a:gd name="connsiteY49" fmla="*/ 231525 h 472647"/>
              <a:gd name="connsiteX50" fmla="*/ 88578 w 605733"/>
              <a:gd name="connsiteY50" fmla="*/ 231525 h 472647"/>
              <a:gd name="connsiteX51" fmla="*/ 99638 w 605733"/>
              <a:gd name="connsiteY51" fmla="*/ 242548 h 472647"/>
              <a:gd name="connsiteX52" fmla="*/ 99638 w 605733"/>
              <a:gd name="connsiteY52" fmla="*/ 264182 h 472647"/>
              <a:gd name="connsiteX53" fmla="*/ 88578 w 605733"/>
              <a:gd name="connsiteY53" fmla="*/ 275205 h 472647"/>
              <a:gd name="connsiteX54" fmla="*/ 77622 w 605733"/>
              <a:gd name="connsiteY54" fmla="*/ 264182 h 472647"/>
              <a:gd name="connsiteX55" fmla="*/ 77622 w 605733"/>
              <a:gd name="connsiteY55" fmla="*/ 242548 h 472647"/>
              <a:gd name="connsiteX56" fmla="*/ 88578 w 605733"/>
              <a:gd name="connsiteY56" fmla="*/ 231525 h 472647"/>
              <a:gd name="connsiteX57" fmla="*/ 529436 w 605733"/>
              <a:gd name="connsiteY57" fmla="*/ 209366 h 472647"/>
              <a:gd name="connsiteX58" fmla="*/ 529436 w 605733"/>
              <a:gd name="connsiteY58" fmla="*/ 450587 h 472647"/>
              <a:gd name="connsiteX59" fmla="*/ 561854 w 605733"/>
              <a:gd name="connsiteY59" fmla="*/ 450587 h 472647"/>
              <a:gd name="connsiteX60" fmla="*/ 561854 w 605733"/>
              <a:gd name="connsiteY60" fmla="*/ 209366 h 472647"/>
              <a:gd name="connsiteX61" fmla="*/ 474407 w 605733"/>
              <a:gd name="connsiteY61" fmla="*/ 209366 h 472647"/>
              <a:gd name="connsiteX62" fmla="*/ 474407 w 605733"/>
              <a:gd name="connsiteY62" fmla="*/ 450690 h 472647"/>
              <a:gd name="connsiteX63" fmla="*/ 507445 w 605733"/>
              <a:gd name="connsiteY63" fmla="*/ 450690 h 472647"/>
              <a:gd name="connsiteX64" fmla="*/ 507445 w 605733"/>
              <a:gd name="connsiteY64" fmla="*/ 209366 h 472647"/>
              <a:gd name="connsiteX65" fmla="*/ 419377 w 605733"/>
              <a:gd name="connsiteY65" fmla="*/ 209366 h 472647"/>
              <a:gd name="connsiteX66" fmla="*/ 419377 w 605733"/>
              <a:gd name="connsiteY66" fmla="*/ 450690 h 472647"/>
              <a:gd name="connsiteX67" fmla="*/ 452416 w 605733"/>
              <a:gd name="connsiteY67" fmla="*/ 450690 h 472647"/>
              <a:gd name="connsiteX68" fmla="*/ 452416 w 605733"/>
              <a:gd name="connsiteY68" fmla="*/ 209366 h 472647"/>
              <a:gd name="connsiteX69" fmla="*/ 364245 w 605733"/>
              <a:gd name="connsiteY69" fmla="*/ 209366 h 472647"/>
              <a:gd name="connsiteX70" fmla="*/ 364245 w 605733"/>
              <a:gd name="connsiteY70" fmla="*/ 384818 h 472647"/>
              <a:gd name="connsiteX71" fmla="*/ 364245 w 605733"/>
              <a:gd name="connsiteY71" fmla="*/ 450690 h 472647"/>
              <a:gd name="connsiteX72" fmla="*/ 397283 w 605733"/>
              <a:gd name="connsiteY72" fmla="*/ 450690 h 472647"/>
              <a:gd name="connsiteX73" fmla="*/ 397283 w 605733"/>
              <a:gd name="connsiteY73" fmla="*/ 209366 h 472647"/>
              <a:gd name="connsiteX74" fmla="*/ 309216 w 605733"/>
              <a:gd name="connsiteY74" fmla="*/ 209366 h 472647"/>
              <a:gd name="connsiteX75" fmla="*/ 309216 w 605733"/>
              <a:gd name="connsiteY75" fmla="*/ 373788 h 472647"/>
              <a:gd name="connsiteX76" fmla="*/ 342254 w 605733"/>
              <a:gd name="connsiteY76" fmla="*/ 373788 h 472647"/>
              <a:gd name="connsiteX77" fmla="*/ 342254 w 605733"/>
              <a:gd name="connsiteY77" fmla="*/ 209366 h 472647"/>
              <a:gd name="connsiteX78" fmla="*/ 254187 w 605733"/>
              <a:gd name="connsiteY78" fmla="*/ 209366 h 472647"/>
              <a:gd name="connsiteX79" fmla="*/ 254187 w 605733"/>
              <a:gd name="connsiteY79" fmla="*/ 373788 h 472647"/>
              <a:gd name="connsiteX80" fmla="*/ 287225 w 605733"/>
              <a:gd name="connsiteY80" fmla="*/ 373788 h 472647"/>
              <a:gd name="connsiteX81" fmla="*/ 287225 w 605733"/>
              <a:gd name="connsiteY81" fmla="*/ 209366 h 472647"/>
              <a:gd name="connsiteX82" fmla="*/ 198642 w 605733"/>
              <a:gd name="connsiteY82" fmla="*/ 209366 h 472647"/>
              <a:gd name="connsiteX83" fmla="*/ 198642 w 605733"/>
              <a:gd name="connsiteY83" fmla="*/ 373891 h 472647"/>
              <a:gd name="connsiteX84" fmla="*/ 232093 w 605733"/>
              <a:gd name="connsiteY84" fmla="*/ 373891 h 472647"/>
              <a:gd name="connsiteX85" fmla="*/ 232093 w 605733"/>
              <a:gd name="connsiteY85" fmla="*/ 209366 h 472647"/>
              <a:gd name="connsiteX86" fmla="*/ 132680 w 605733"/>
              <a:gd name="connsiteY86" fmla="*/ 143248 h 472647"/>
              <a:gd name="connsiteX87" fmla="*/ 143601 w 605733"/>
              <a:gd name="connsiteY87" fmla="*/ 154176 h 472647"/>
              <a:gd name="connsiteX88" fmla="*/ 143601 w 605733"/>
              <a:gd name="connsiteY88" fmla="*/ 175826 h 472647"/>
              <a:gd name="connsiteX89" fmla="*/ 132680 w 605733"/>
              <a:gd name="connsiteY89" fmla="*/ 186857 h 472647"/>
              <a:gd name="connsiteX90" fmla="*/ 121655 w 605733"/>
              <a:gd name="connsiteY90" fmla="*/ 175826 h 472647"/>
              <a:gd name="connsiteX91" fmla="*/ 121655 w 605733"/>
              <a:gd name="connsiteY91" fmla="*/ 154176 h 472647"/>
              <a:gd name="connsiteX92" fmla="*/ 132680 w 605733"/>
              <a:gd name="connsiteY92" fmla="*/ 143248 h 472647"/>
              <a:gd name="connsiteX93" fmla="*/ 88578 w 605733"/>
              <a:gd name="connsiteY93" fmla="*/ 143248 h 472647"/>
              <a:gd name="connsiteX94" fmla="*/ 99638 w 605733"/>
              <a:gd name="connsiteY94" fmla="*/ 154176 h 472647"/>
              <a:gd name="connsiteX95" fmla="*/ 99638 w 605733"/>
              <a:gd name="connsiteY95" fmla="*/ 175826 h 472647"/>
              <a:gd name="connsiteX96" fmla="*/ 88578 w 605733"/>
              <a:gd name="connsiteY96" fmla="*/ 186857 h 472647"/>
              <a:gd name="connsiteX97" fmla="*/ 77622 w 605733"/>
              <a:gd name="connsiteY97" fmla="*/ 175826 h 472647"/>
              <a:gd name="connsiteX98" fmla="*/ 77622 w 605733"/>
              <a:gd name="connsiteY98" fmla="*/ 154176 h 472647"/>
              <a:gd name="connsiteX99" fmla="*/ 88578 w 605733"/>
              <a:gd name="connsiteY99" fmla="*/ 143248 h 472647"/>
              <a:gd name="connsiteX100" fmla="*/ 132680 w 605733"/>
              <a:gd name="connsiteY100" fmla="*/ 55606 h 472647"/>
              <a:gd name="connsiteX101" fmla="*/ 143601 w 605733"/>
              <a:gd name="connsiteY101" fmla="*/ 66534 h 472647"/>
              <a:gd name="connsiteX102" fmla="*/ 143601 w 605733"/>
              <a:gd name="connsiteY102" fmla="*/ 88184 h 472647"/>
              <a:gd name="connsiteX103" fmla="*/ 132680 w 605733"/>
              <a:gd name="connsiteY103" fmla="*/ 99215 h 472647"/>
              <a:gd name="connsiteX104" fmla="*/ 121655 w 605733"/>
              <a:gd name="connsiteY104" fmla="*/ 88184 h 472647"/>
              <a:gd name="connsiteX105" fmla="*/ 121655 w 605733"/>
              <a:gd name="connsiteY105" fmla="*/ 66534 h 472647"/>
              <a:gd name="connsiteX106" fmla="*/ 132680 w 605733"/>
              <a:gd name="connsiteY106" fmla="*/ 55606 h 472647"/>
              <a:gd name="connsiteX107" fmla="*/ 88578 w 605733"/>
              <a:gd name="connsiteY107" fmla="*/ 55606 h 472647"/>
              <a:gd name="connsiteX108" fmla="*/ 99638 w 605733"/>
              <a:gd name="connsiteY108" fmla="*/ 66534 h 472647"/>
              <a:gd name="connsiteX109" fmla="*/ 99638 w 605733"/>
              <a:gd name="connsiteY109" fmla="*/ 88184 h 472647"/>
              <a:gd name="connsiteX110" fmla="*/ 88578 w 605733"/>
              <a:gd name="connsiteY110" fmla="*/ 99215 h 472647"/>
              <a:gd name="connsiteX111" fmla="*/ 77622 w 605733"/>
              <a:gd name="connsiteY111" fmla="*/ 88184 h 472647"/>
              <a:gd name="connsiteX112" fmla="*/ 77622 w 605733"/>
              <a:gd name="connsiteY112" fmla="*/ 66534 h 472647"/>
              <a:gd name="connsiteX113" fmla="*/ 88578 w 605733"/>
              <a:gd name="connsiteY113" fmla="*/ 55606 h 472647"/>
              <a:gd name="connsiteX114" fmla="*/ 43775 w 605733"/>
              <a:gd name="connsiteY114" fmla="*/ 21957 h 472647"/>
              <a:gd name="connsiteX115" fmla="*/ 43775 w 605733"/>
              <a:gd name="connsiteY115" fmla="*/ 450587 h 472647"/>
              <a:gd name="connsiteX116" fmla="*/ 77640 w 605733"/>
              <a:gd name="connsiteY116" fmla="*/ 450587 h 472647"/>
              <a:gd name="connsiteX117" fmla="*/ 77640 w 605733"/>
              <a:gd name="connsiteY117" fmla="*/ 384818 h 472647"/>
              <a:gd name="connsiteX118" fmla="*/ 88583 w 605733"/>
              <a:gd name="connsiteY118" fmla="*/ 373788 h 472647"/>
              <a:gd name="connsiteX119" fmla="*/ 176651 w 605733"/>
              <a:gd name="connsiteY119" fmla="*/ 373788 h 472647"/>
              <a:gd name="connsiteX120" fmla="*/ 176651 w 605733"/>
              <a:gd name="connsiteY120" fmla="*/ 21957 h 472647"/>
              <a:gd name="connsiteX121" fmla="*/ 32832 w 605733"/>
              <a:gd name="connsiteY121" fmla="*/ 0 h 472647"/>
              <a:gd name="connsiteX122" fmla="*/ 187594 w 605733"/>
              <a:gd name="connsiteY122" fmla="*/ 0 h 472647"/>
              <a:gd name="connsiteX123" fmla="*/ 198642 w 605733"/>
              <a:gd name="connsiteY123" fmla="*/ 10927 h 472647"/>
              <a:gd name="connsiteX124" fmla="*/ 198642 w 605733"/>
              <a:gd name="connsiteY124" fmla="*/ 187409 h 472647"/>
              <a:gd name="connsiteX125" fmla="*/ 572901 w 605733"/>
              <a:gd name="connsiteY125" fmla="*/ 187409 h 472647"/>
              <a:gd name="connsiteX126" fmla="*/ 583949 w 605733"/>
              <a:gd name="connsiteY126" fmla="*/ 198336 h 472647"/>
              <a:gd name="connsiteX127" fmla="*/ 583949 w 605733"/>
              <a:gd name="connsiteY127" fmla="*/ 450587 h 472647"/>
              <a:gd name="connsiteX128" fmla="*/ 594686 w 605733"/>
              <a:gd name="connsiteY128" fmla="*/ 450587 h 472647"/>
              <a:gd name="connsiteX129" fmla="*/ 605733 w 605733"/>
              <a:gd name="connsiteY129" fmla="*/ 461617 h 472647"/>
              <a:gd name="connsiteX130" fmla="*/ 594686 w 605733"/>
              <a:gd name="connsiteY130" fmla="*/ 472647 h 472647"/>
              <a:gd name="connsiteX131" fmla="*/ 11047 w 605733"/>
              <a:gd name="connsiteY131" fmla="*/ 472647 h 472647"/>
              <a:gd name="connsiteX132" fmla="*/ 0 w 605733"/>
              <a:gd name="connsiteY132" fmla="*/ 461617 h 472647"/>
              <a:gd name="connsiteX133" fmla="*/ 11047 w 605733"/>
              <a:gd name="connsiteY133" fmla="*/ 450587 h 472647"/>
              <a:gd name="connsiteX134" fmla="*/ 21785 w 605733"/>
              <a:gd name="connsiteY134" fmla="*/ 450587 h 472647"/>
              <a:gd name="connsiteX135" fmla="*/ 21785 w 605733"/>
              <a:gd name="connsiteY135" fmla="*/ 10927 h 472647"/>
              <a:gd name="connsiteX136" fmla="*/ 32832 w 605733"/>
              <a:gd name="connsiteY136" fmla="*/ 0 h 472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605733" h="472647">
                <a:moveTo>
                  <a:pt x="99631" y="395849"/>
                </a:moveTo>
                <a:lnTo>
                  <a:pt x="99631" y="450587"/>
                </a:lnTo>
                <a:lnTo>
                  <a:pt x="121622" y="450587"/>
                </a:lnTo>
                <a:lnTo>
                  <a:pt x="121622" y="440485"/>
                </a:lnTo>
                <a:cubicBezTo>
                  <a:pt x="121622" y="434403"/>
                  <a:pt x="126577" y="429454"/>
                  <a:pt x="132669" y="429454"/>
                </a:cubicBezTo>
                <a:cubicBezTo>
                  <a:pt x="138760" y="429454"/>
                  <a:pt x="143613" y="434403"/>
                  <a:pt x="143613" y="440485"/>
                </a:cubicBezTo>
                <a:lnTo>
                  <a:pt x="143613" y="450587"/>
                </a:lnTo>
                <a:lnTo>
                  <a:pt x="166326" y="450587"/>
                </a:lnTo>
                <a:lnTo>
                  <a:pt x="166326" y="440485"/>
                </a:lnTo>
                <a:cubicBezTo>
                  <a:pt x="166326" y="434403"/>
                  <a:pt x="171282" y="429454"/>
                  <a:pt x="177373" y="429454"/>
                </a:cubicBezTo>
                <a:cubicBezTo>
                  <a:pt x="183465" y="429454"/>
                  <a:pt x="188420" y="434403"/>
                  <a:pt x="188420" y="440485"/>
                </a:cubicBezTo>
                <a:lnTo>
                  <a:pt x="188420" y="450587"/>
                </a:lnTo>
                <a:lnTo>
                  <a:pt x="210411" y="450587"/>
                </a:lnTo>
                <a:lnTo>
                  <a:pt x="210411" y="440485"/>
                </a:lnTo>
                <a:cubicBezTo>
                  <a:pt x="210411" y="434403"/>
                  <a:pt x="215367" y="429454"/>
                  <a:pt x="221459" y="429454"/>
                </a:cubicBezTo>
                <a:cubicBezTo>
                  <a:pt x="227550" y="429454"/>
                  <a:pt x="232402" y="434403"/>
                  <a:pt x="232402" y="440485"/>
                </a:cubicBezTo>
                <a:lnTo>
                  <a:pt x="232402" y="450587"/>
                </a:lnTo>
                <a:lnTo>
                  <a:pt x="254497" y="450587"/>
                </a:lnTo>
                <a:lnTo>
                  <a:pt x="254497" y="440485"/>
                </a:lnTo>
                <a:cubicBezTo>
                  <a:pt x="254497" y="434403"/>
                  <a:pt x="259349" y="429454"/>
                  <a:pt x="265441" y="429454"/>
                </a:cubicBezTo>
                <a:cubicBezTo>
                  <a:pt x="271532" y="429454"/>
                  <a:pt x="276488" y="434403"/>
                  <a:pt x="276488" y="440485"/>
                </a:cubicBezTo>
                <a:lnTo>
                  <a:pt x="276488" y="450587"/>
                </a:lnTo>
                <a:lnTo>
                  <a:pt x="298995" y="450587"/>
                </a:lnTo>
                <a:lnTo>
                  <a:pt x="298995" y="440485"/>
                </a:lnTo>
                <a:cubicBezTo>
                  <a:pt x="298995" y="434403"/>
                  <a:pt x="303951" y="429454"/>
                  <a:pt x="309939" y="429454"/>
                </a:cubicBezTo>
                <a:cubicBezTo>
                  <a:pt x="316030" y="429454"/>
                  <a:pt x="320986" y="434403"/>
                  <a:pt x="320986" y="440485"/>
                </a:cubicBezTo>
                <a:lnTo>
                  <a:pt x="320986" y="450587"/>
                </a:lnTo>
                <a:lnTo>
                  <a:pt x="342254" y="450587"/>
                </a:lnTo>
                <a:lnTo>
                  <a:pt x="342254" y="395849"/>
                </a:lnTo>
                <a:close/>
                <a:moveTo>
                  <a:pt x="132680" y="319167"/>
                </a:moveTo>
                <a:cubicBezTo>
                  <a:pt x="138758" y="319167"/>
                  <a:pt x="143601" y="324112"/>
                  <a:pt x="143601" y="330190"/>
                </a:cubicBezTo>
                <a:lnTo>
                  <a:pt x="143601" y="351824"/>
                </a:lnTo>
                <a:cubicBezTo>
                  <a:pt x="143601" y="357902"/>
                  <a:pt x="138758" y="362847"/>
                  <a:pt x="132680" y="362847"/>
                </a:cubicBezTo>
                <a:cubicBezTo>
                  <a:pt x="126601" y="362847"/>
                  <a:pt x="121655" y="357902"/>
                  <a:pt x="121655" y="351824"/>
                </a:cubicBezTo>
                <a:lnTo>
                  <a:pt x="121655" y="330190"/>
                </a:lnTo>
                <a:cubicBezTo>
                  <a:pt x="121655" y="324112"/>
                  <a:pt x="126601" y="319167"/>
                  <a:pt x="132680" y="319167"/>
                </a:cubicBezTo>
                <a:close/>
                <a:moveTo>
                  <a:pt x="88578" y="319167"/>
                </a:moveTo>
                <a:cubicBezTo>
                  <a:pt x="94677" y="319167"/>
                  <a:pt x="99638" y="324112"/>
                  <a:pt x="99638" y="330190"/>
                </a:cubicBezTo>
                <a:lnTo>
                  <a:pt x="99638" y="351824"/>
                </a:lnTo>
                <a:cubicBezTo>
                  <a:pt x="99638" y="357902"/>
                  <a:pt x="94677" y="362847"/>
                  <a:pt x="88578" y="362847"/>
                </a:cubicBezTo>
                <a:cubicBezTo>
                  <a:pt x="82480" y="362847"/>
                  <a:pt x="77622" y="357902"/>
                  <a:pt x="77622" y="351824"/>
                </a:cubicBezTo>
                <a:lnTo>
                  <a:pt x="77622" y="330190"/>
                </a:lnTo>
                <a:cubicBezTo>
                  <a:pt x="77622" y="324112"/>
                  <a:pt x="82480" y="319167"/>
                  <a:pt x="88578" y="319167"/>
                </a:cubicBezTo>
                <a:close/>
                <a:moveTo>
                  <a:pt x="132680" y="231525"/>
                </a:moveTo>
                <a:cubicBezTo>
                  <a:pt x="138758" y="231525"/>
                  <a:pt x="143601" y="236470"/>
                  <a:pt x="143601" y="242548"/>
                </a:cubicBezTo>
                <a:lnTo>
                  <a:pt x="143601" y="264182"/>
                </a:lnTo>
                <a:cubicBezTo>
                  <a:pt x="143601" y="270260"/>
                  <a:pt x="138758" y="275205"/>
                  <a:pt x="132680" y="275205"/>
                </a:cubicBezTo>
                <a:cubicBezTo>
                  <a:pt x="126601" y="275205"/>
                  <a:pt x="121655" y="270260"/>
                  <a:pt x="121655" y="264182"/>
                </a:cubicBezTo>
                <a:lnTo>
                  <a:pt x="121655" y="242548"/>
                </a:lnTo>
                <a:cubicBezTo>
                  <a:pt x="121655" y="236470"/>
                  <a:pt x="126601" y="231525"/>
                  <a:pt x="132680" y="231525"/>
                </a:cubicBezTo>
                <a:close/>
                <a:moveTo>
                  <a:pt x="88578" y="231525"/>
                </a:moveTo>
                <a:cubicBezTo>
                  <a:pt x="94677" y="231525"/>
                  <a:pt x="99638" y="236470"/>
                  <a:pt x="99638" y="242548"/>
                </a:cubicBezTo>
                <a:lnTo>
                  <a:pt x="99638" y="264182"/>
                </a:lnTo>
                <a:cubicBezTo>
                  <a:pt x="99638" y="270260"/>
                  <a:pt x="94677" y="275205"/>
                  <a:pt x="88578" y="275205"/>
                </a:cubicBezTo>
                <a:cubicBezTo>
                  <a:pt x="82480" y="275205"/>
                  <a:pt x="77622" y="270260"/>
                  <a:pt x="77622" y="264182"/>
                </a:cubicBezTo>
                <a:lnTo>
                  <a:pt x="77622" y="242548"/>
                </a:lnTo>
                <a:cubicBezTo>
                  <a:pt x="77622" y="236470"/>
                  <a:pt x="82480" y="231525"/>
                  <a:pt x="88578" y="231525"/>
                </a:cubicBezTo>
                <a:close/>
                <a:moveTo>
                  <a:pt x="529436" y="209366"/>
                </a:moveTo>
                <a:lnTo>
                  <a:pt x="529436" y="450587"/>
                </a:lnTo>
                <a:lnTo>
                  <a:pt x="561854" y="450587"/>
                </a:lnTo>
                <a:lnTo>
                  <a:pt x="561854" y="209366"/>
                </a:lnTo>
                <a:close/>
                <a:moveTo>
                  <a:pt x="474407" y="209366"/>
                </a:moveTo>
                <a:lnTo>
                  <a:pt x="474407" y="450690"/>
                </a:lnTo>
                <a:lnTo>
                  <a:pt x="507445" y="450690"/>
                </a:lnTo>
                <a:lnTo>
                  <a:pt x="507445" y="209366"/>
                </a:lnTo>
                <a:close/>
                <a:moveTo>
                  <a:pt x="419377" y="209366"/>
                </a:moveTo>
                <a:lnTo>
                  <a:pt x="419377" y="450690"/>
                </a:lnTo>
                <a:lnTo>
                  <a:pt x="452416" y="450690"/>
                </a:lnTo>
                <a:lnTo>
                  <a:pt x="452416" y="209366"/>
                </a:lnTo>
                <a:close/>
                <a:moveTo>
                  <a:pt x="364245" y="209366"/>
                </a:moveTo>
                <a:lnTo>
                  <a:pt x="364245" y="384818"/>
                </a:lnTo>
                <a:lnTo>
                  <a:pt x="364245" y="450690"/>
                </a:lnTo>
                <a:lnTo>
                  <a:pt x="397283" y="450690"/>
                </a:lnTo>
                <a:lnTo>
                  <a:pt x="397283" y="209366"/>
                </a:lnTo>
                <a:close/>
                <a:moveTo>
                  <a:pt x="309216" y="209366"/>
                </a:moveTo>
                <a:lnTo>
                  <a:pt x="309216" y="373788"/>
                </a:lnTo>
                <a:lnTo>
                  <a:pt x="342254" y="373788"/>
                </a:lnTo>
                <a:lnTo>
                  <a:pt x="342254" y="209366"/>
                </a:lnTo>
                <a:close/>
                <a:moveTo>
                  <a:pt x="254187" y="209366"/>
                </a:moveTo>
                <a:lnTo>
                  <a:pt x="254187" y="373788"/>
                </a:lnTo>
                <a:lnTo>
                  <a:pt x="287225" y="373788"/>
                </a:lnTo>
                <a:lnTo>
                  <a:pt x="287225" y="209366"/>
                </a:lnTo>
                <a:close/>
                <a:moveTo>
                  <a:pt x="198642" y="209366"/>
                </a:moveTo>
                <a:lnTo>
                  <a:pt x="198642" y="373891"/>
                </a:lnTo>
                <a:lnTo>
                  <a:pt x="232093" y="373891"/>
                </a:lnTo>
                <a:lnTo>
                  <a:pt x="232093" y="209366"/>
                </a:lnTo>
                <a:close/>
                <a:moveTo>
                  <a:pt x="132680" y="143248"/>
                </a:moveTo>
                <a:cubicBezTo>
                  <a:pt x="138758" y="143248"/>
                  <a:pt x="143601" y="148196"/>
                  <a:pt x="143601" y="154176"/>
                </a:cubicBezTo>
                <a:lnTo>
                  <a:pt x="143601" y="175826"/>
                </a:lnTo>
                <a:cubicBezTo>
                  <a:pt x="143601" y="181908"/>
                  <a:pt x="138758" y="186857"/>
                  <a:pt x="132680" y="186857"/>
                </a:cubicBezTo>
                <a:cubicBezTo>
                  <a:pt x="126601" y="186857"/>
                  <a:pt x="121655" y="181908"/>
                  <a:pt x="121655" y="175826"/>
                </a:cubicBezTo>
                <a:lnTo>
                  <a:pt x="121655" y="154176"/>
                </a:lnTo>
                <a:cubicBezTo>
                  <a:pt x="121655" y="148196"/>
                  <a:pt x="126601" y="143248"/>
                  <a:pt x="132680" y="143248"/>
                </a:cubicBezTo>
                <a:close/>
                <a:moveTo>
                  <a:pt x="88578" y="143248"/>
                </a:moveTo>
                <a:cubicBezTo>
                  <a:pt x="94677" y="143248"/>
                  <a:pt x="99638" y="148196"/>
                  <a:pt x="99638" y="154176"/>
                </a:cubicBezTo>
                <a:lnTo>
                  <a:pt x="99638" y="175826"/>
                </a:lnTo>
                <a:cubicBezTo>
                  <a:pt x="99638" y="181908"/>
                  <a:pt x="94677" y="186857"/>
                  <a:pt x="88578" y="186857"/>
                </a:cubicBezTo>
                <a:cubicBezTo>
                  <a:pt x="82480" y="186857"/>
                  <a:pt x="77622" y="181908"/>
                  <a:pt x="77622" y="175826"/>
                </a:cubicBezTo>
                <a:lnTo>
                  <a:pt x="77622" y="154176"/>
                </a:lnTo>
                <a:cubicBezTo>
                  <a:pt x="77622" y="148196"/>
                  <a:pt x="82480" y="143248"/>
                  <a:pt x="88578" y="143248"/>
                </a:cubicBezTo>
                <a:close/>
                <a:moveTo>
                  <a:pt x="132680" y="55606"/>
                </a:moveTo>
                <a:cubicBezTo>
                  <a:pt x="138758" y="55606"/>
                  <a:pt x="143601" y="60554"/>
                  <a:pt x="143601" y="66534"/>
                </a:cubicBezTo>
                <a:lnTo>
                  <a:pt x="143601" y="88184"/>
                </a:lnTo>
                <a:cubicBezTo>
                  <a:pt x="143601" y="94266"/>
                  <a:pt x="138758" y="99215"/>
                  <a:pt x="132680" y="99215"/>
                </a:cubicBezTo>
                <a:cubicBezTo>
                  <a:pt x="126601" y="99215"/>
                  <a:pt x="121655" y="94266"/>
                  <a:pt x="121655" y="88184"/>
                </a:cubicBezTo>
                <a:lnTo>
                  <a:pt x="121655" y="66534"/>
                </a:lnTo>
                <a:cubicBezTo>
                  <a:pt x="121655" y="60554"/>
                  <a:pt x="126601" y="55606"/>
                  <a:pt x="132680" y="55606"/>
                </a:cubicBezTo>
                <a:close/>
                <a:moveTo>
                  <a:pt x="88578" y="55606"/>
                </a:moveTo>
                <a:cubicBezTo>
                  <a:pt x="94677" y="55606"/>
                  <a:pt x="99638" y="60554"/>
                  <a:pt x="99638" y="66534"/>
                </a:cubicBezTo>
                <a:lnTo>
                  <a:pt x="99638" y="88184"/>
                </a:lnTo>
                <a:cubicBezTo>
                  <a:pt x="99638" y="94266"/>
                  <a:pt x="94677" y="99215"/>
                  <a:pt x="88578" y="99215"/>
                </a:cubicBezTo>
                <a:cubicBezTo>
                  <a:pt x="82480" y="99215"/>
                  <a:pt x="77622" y="94266"/>
                  <a:pt x="77622" y="88184"/>
                </a:cubicBezTo>
                <a:lnTo>
                  <a:pt x="77622" y="66534"/>
                </a:lnTo>
                <a:cubicBezTo>
                  <a:pt x="77622" y="60554"/>
                  <a:pt x="82480" y="55606"/>
                  <a:pt x="88578" y="55606"/>
                </a:cubicBezTo>
                <a:close/>
                <a:moveTo>
                  <a:pt x="43775" y="21957"/>
                </a:moveTo>
                <a:lnTo>
                  <a:pt x="43775" y="450587"/>
                </a:lnTo>
                <a:lnTo>
                  <a:pt x="77640" y="450587"/>
                </a:lnTo>
                <a:lnTo>
                  <a:pt x="77640" y="384818"/>
                </a:lnTo>
                <a:cubicBezTo>
                  <a:pt x="77640" y="378736"/>
                  <a:pt x="82492" y="373788"/>
                  <a:pt x="88583" y="373788"/>
                </a:cubicBezTo>
                <a:lnTo>
                  <a:pt x="176651" y="373788"/>
                </a:lnTo>
                <a:lnTo>
                  <a:pt x="176651" y="21957"/>
                </a:lnTo>
                <a:close/>
                <a:moveTo>
                  <a:pt x="32832" y="0"/>
                </a:moveTo>
                <a:lnTo>
                  <a:pt x="187594" y="0"/>
                </a:lnTo>
                <a:cubicBezTo>
                  <a:pt x="193686" y="0"/>
                  <a:pt x="198642" y="4948"/>
                  <a:pt x="198642" y="10927"/>
                </a:cubicBezTo>
                <a:lnTo>
                  <a:pt x="198642" y="187409"/>
                </a:lnTo>
                <a:lnTo>
                  <a:pt x="572901" y="187409"/>
                </a:lnTo>
                <a:cubicBezTo>
                  <a:pt x="578993" y="187409"/>
                  <a:pt x="583949" y="192254"/>
                  <a:pt x="583949" y="198336"/>
                </a:cubicBezTo>
                <a:lnTo>
                  <a:pt x="583949" y="450587"/>
                </a:lnTo>
                <a:lnTo>
                  <a:pt x="594686" y="450587"/>
                </a:lnTo>
                <a:cubicBezTo>
                  <a:pt x="600777" y="450587"/>
                  <a:pt x="605733" y="455535"/>
                  <a:pt x="605733" y="461617"/>
                </a:cubicBezTo>
                <a:cubicBezTo>
                  <a:pt x="605733" y="467699"/>
                  <a:pt x="600777" y="472647"/>
                  <a:pt x="594686" y="472647"/>
                </a:cubicBezTo>
                <a:lnTo>
                  <a:pt x="11047" y="472647"/>
                </a:lnTo>
                <a:cubicBezTo>
                  <a:pt x="4956" y="472647"/>
                  <a:pt x="0" y="467699"/>
                  <a:pt x="0" y="461617"/>
                </a:cubicBezTo>
                <a:cubicBezTo>
                  <a:pt x="0" y="455535"/>
                  <a:pt x="4956" y="450587"/>
                  <a:pt x="11047" y="450587"/>
                </a:cubicBezTo>
                <a:lnTo>
                  <a:pt x="21785" y="450587"/>
                </a:lnTo>
                <a:lnTo>
                  <a:pt x="21785" y="10927"/>
                </a:lnTo>
                <a:cubicBezTo>
                  <a:pt x="21785" y="4948"/>
                  <a:pt x="26740" y="0"/>
                  <a:pt x="32832" y="0"/>
                </a:cubicBezTo>
                <a:close/>
              </a:path>
            </a:pathLst>
          </a:custGeom>
          <a:gradFill>
            <a:gsLst>
              <a:gs pos="0">
                <a:srgbClr val="00A3FE"/>
              </a:gs>
              <a:gs pos="100000">
                <a:srgbClr val="115CA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3EC497C7-6845-6942-B7BF-4E840622B408}"/>
              </a:ext>
            </a:extLst>
          </p:cNvPr>
          <p:cNvSpPr/>
          <p:nvPr/>
        </p:nvSpPr>
        <p:spPr>
          <a:xfrm>
            <a:off x="6174092" y="2000138"/>
            <a:ext cx="5290588" cy="1952176"/>
          </a:xfrm>
          <a:prstGeom prst="roundRect">
            <a:avLst>
              <a:gd name="adj" fmla="val 4326"/>
            </a:avLst>
          </a:prstGeom>
          <a:gradFill flip="none" rotWithShape="1">
            <a:gsLst>
              <a:gs pos="50000">
                <a:srgbClr val="FFFFFF">
                  <a:alpha val="0"/>
                </a:srgbClr>
              </a:gs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 w="15875">
            <a:solidFill>
              <a:schemeClr val="bg1"/>
            </a:solidFill>
          </a:ln>
          <a:effectLst>
            <a:outerShdw blurRad="254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54A3D549-F236-7B30-315E-538149E39395}"/>
              </a:ext>
            </a:extLst>
          </p:cNvPr>
          <p:cNvSpPr txBox="1"/>
          <p:nvPr/>
        </p:nvSpPr>
        <p:spPr>
          <a:xfrm>
            <a:off x="6397196" y="295748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企业文化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182E5BA-D09A-5CE7-C6F3-2C0B3056DCB1}"/>
              </a:ext>
            </a:extLst>
          </p:cNvPr>
          <p:cNvSpPr txBox="1"/>
          <p:nvPr/>
        </p:nvSpPr>
        <p:spPr>
          <a:xfrm>
            <a:off x="10550676" y="3305983"/>
            <a:ext cx="7521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rgbClr val="00A3FE"/>
                </a:solidFill>
              </a:rPr>
              <a:t>02</a:t>
            </a:r>
            <a:endParaRPr lang="zh-CN" altLang="en-US" sz="3600">
              <a:solidFill>
                <a:srgbClr val="00A3FE"/>
              </a:solidFill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CA517C5D-1B7B-3C64-2DFA-6EEB082FFB3E}"/>
              </a:ext>
            </a:extLst>
          </p:cNvPr>
          <p:cNvSpPr/>
          <p:nvPr/>
        </p:nvSpPr>
        <p:spPr>
          <a:xfrm>
            <a:off x="660400" y="4161889"/>
            <a:ext cx="5290588" cy="1952176"/>
          </a:xfrm>
          <a:prstGeom prst="roundRect">
            <a:avLst>
              <a:gd name="adj" fmla="val 4326"/>
            </a:avLst>
          </a:prstGeom>
          <a:gradFill flip="none" rotWithShape="1">
            <a:gsLst>
              <a:gs pos="50000">
                <a:srgbClr val="FFFFFF">
                  <a:alpha val="0"/>
                </a:srgbClr>
              </a:gs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 w="15875">
            <a:solidFill>
              <a:schemeClr val="bg1"/>
            </a:solidFill>
          </a:ln>
          <a:effectLst>
            <a:outerShdw blurRad="254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6F8576E-3116-3C4A-85F7-3852B4C813C6}"/>
              </a:ext>
            </a:extLst>
          </p:cNvPr>
          <p:cNvSpPr txBox="1"/>
          <p:nvPr/>
        </p:nvSpPr>
        <p:spPr>
          <a:xfrm>
            <a:off x="883504" y="511923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员工守则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A55AECD-26EB-D363-7757-7B1A408258B2}"/>
              </a:ext>
            </a:extLst>
          </p:cNvPr>
          <p:cNvSpPr txBox="1"/>
          <p:nvPr/>
        </p:nvSpPr>
        <p:spPr>
          <a:xfrm>
            <a:off x="5036984" y="5467734"/>
            <a:ext cx="7441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rgbClr val="00A3FE"/>
                </a:solidFill>
              </a:rPr>
              <a:t>03</a:t>
            </a:r>
            <a:endParaRPr lang="zh-CN" altLang="en-US" sz="3600">
              <a:solidFill>
                <a:srgbClr val="00A3FE"/>
              </a:solidFill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06AE8504-D077-257B-A455-C91F86CA1D56}"/>
              </a:ext>
            </a:extLst>
          </p:cNvPr>
          <p:cNvSpPr/>
          <p:nvPr/>
        </p:nvSpPr>
        <p:spPr>
          <a:xfrm>
            <a:off x="6174092" y="4161889"/>
            <a:ext cx="5290588" cy="1952176"/>
          </a:xfrm>
          <a:prstGeom prst="roundRect">
            <a:avLst>
              <a:gd name="adj" fmla="val 4326"/>
            </a:avLst>
          </a:prstGeom>
          <a:gradFill flip="none" rotWithShape="1">
            <a:gsLst>
              <a:gs pos="50000">
                <a:srgbClr val="FFFFFF">
                  <a:alpha val="0"/>
                </a:srgbClr>
              </a:gs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 w="15875">
            <a:solidFill>
              <a:schemeClr val="bg1"/>
            </a:solidFill>
          </a:ln>
          <a:effectLst>
            <a:outerShdw blurRad="254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483ED99E-BD60-FC93-E583-D96D32338CD9}"/>
              </a:ext>
            </a:extLst>
          </p:cNvPr>
          <p:cNvSpPr txBox="1"/>
          <p:nvPr/>
        </p:nvSpPr>
        <p:spPr>
          <a:xfrm>
            <a:off x="6397196" y="5119238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职场礼仪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9A69FF3-4C02-FA12-BFEE-B662C014F093}"/>
              </a:ext>
            </a:extLst>
          </p:cNvPr>
          <p:cNvSpPr txBox="1"/>
          <p:nvPr/>
        </p:nvSpPr>
        <p:spPr>
          <a:xfrm>
            <a:off x="10550676" y="5467734"/>
            <a:ext cx="761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>
                <a:solidFill>
                  <a:srgbClr val="00A3FE"/>
                </a:solidFill>
              </a:rPr>
              <a:t>04</a:t>
            </a:r>
            <a:endParaRPr lang="zh-CN" altLang="en-US" sz="3600">
              <a:solidFill>
                <a:srgbClr val="00A3FE"/>
              </a:solidFill>
            </a:endParaRPr>
          </a:p>
        </p:txBody>
      </p:sp>
      <p:sp>
        <p:nvSpPr>
          <p:cNvPr id="58" name="earth-symbol-variant-with-ellipses-and-stars_44498">
            <a:extLst>
              <a:ext uri="{FF2B5EF4-FFF2-40B4-BE49-F238E27FC236}">
                <a16:creationId xmlns:a16="http://schemas.microsoft.com/office/drawing/2014/main" id="{3ADCE7E4-3365-6321-341F-A201872683C1}"/>
              </a:ext>
            </a:extLst>
          </p:cNvPr>
          <p:cNvSpPr/>
          <p:nvPr/>
        </p:nvSpPr>
        <p:spPr>
          <a:xfrm>
            <a:off x="6450100" y="2266788"/>
            <a:ext cx="609685" cy="560448"/>
          </a:xfrm>
          <a:custGeom>
            <a:avLst/>
            <a:gdLst>
              <a:gd name="connsiteX0" fmla="*/ 471468 w 582936"/>
              <a:gd name="connsiteY0" fmla="*/ 429043 h 535860"/>
              <a:gd name="connsiteX1" fmla="*/ 511114 w 582936"/>
              <a:gd name="connsiteY1" fmla="*/ 452985 h 535860"/>
              <a:gd name="connsiteX2" fmla="*/ 543384 w 582936"/>
              <a:gd name="connsiteY2" fmla="*/ 429964 h 535860"/>
              <a:gd name="connsiteX3" fmla="*/ 536930 w 582936"/>
              <a:gd name="connsiteY3" fmla="*/ 469560 h 535860"/>
              <a:gd name="connsiteX4" fmla="*/ 569200 w 582936"/>
              <a:gd name="connsiteY4" fmla="*/ 490739 h 535860"/>
              <a:gd name="connsiteX5" fmla="*/ 524022 w 582936"/>
              <a:gd name="connsiteY5" fmla="*/ 494422 h 535860"/>
              <a:gd name="connsiteX6" fmla="*/ 503738 w 582936"/>
              <a:gd name="connsiteY6" fmla="*/ 535860 h 535860"/>
              <a:gd name="connsiteX7" fmla="*/ 494518 w 582936"/>
              <a:gd name="connsiteY7" fmla="*/ 495343 h 535860"/>
              <a:gd name="connsiteX8" fmla="*/ 453950 w 582936"/>
              <a:gd name="connsiteY8" fmla="*/ 496264 h 535860"/>
              <a:gd name="connsiteX9" fmla="*/ 489908 w 582936"/>
              <a:gd name="connsiteY9" fmla="*/ 471402 h 535860"/>
              <a:gd name="connsiteX10" fmla="*/ 300729 w 582936"/>
              <a:gd name="connsiteY10" fmla="*/ 349907 h 535860"/>
              <a:gd name="connsiteX11" fmla="*/ 145770 w 582936"/>
              <a:gd name="connsiteY11" fmla="*/ 395026 h 535860"/>
              <a:gd name="connsiteX12" fmla="*/ 291505 w 582936"/>
              <a:gd name="connsiteY12" fmla="*/ 453037 h 535860"/>
              <a:gd name="connsiteX13" fmla="*/ 446465 w 582936"/>
              <a:gd name="connsiteY13" fmla="*/ 385818 h 535860"/>
              <a:gd name="connsiteX14" fmla="*/ 300729 w 582936"/>
              <a:gd name="connsiteY14" fmla="*/ 349907 h 535860"/>
              <a:gd name="connsiteX15" fmla="*/ 59066 w 582936"/>
              <a:gd name="connsiteY15" fmla="*/ 294658 h 535860"/>
              <a:gd name="connsiteX16" fmla="*/ 20326 w 582936"/>
              <a:gd name="connsiteY16" fmla="*/ 364640 h 535860"/>
              <a:gd name="connsiteX17" fmla="*/ 82125 w 582936"/>
              <a:gd name="connsiteY17" fmla="*/ 385818 h 535860"/>
              <a:gd name="connsiteX18" fmla="*/ 103340 w 582936"/>
              <a:gd name="connsiteY18" fmla="*/ 384897 h 535860"/>
              <a:gd name="connsiteX19" fmla="*/ 59066 w 582936"/>
              <a:gd name="connsiteY19" fmla="*/ 294658 h 535860"/>
              <a:gd name="connsiteX20" fmla="*/ 525790 w 582936"/>
              <a:gd name="connsiteY20" fmla="*/ 282688 h 535860"/>
              <a:gd name="connsiteX21" fmla="*/ 488894 w 582936"/>
              <a:gd name="connsiteY21" fmla="*/ 372927 h 535860"/>
              <a:gd name="connsiteX22" fmla="*/ 496274 w 582936"/>
              <a:gd name="connsiteY22" fmla="*/ 372927 h 535860"/>
              <a:gd name="connsiteX23" fmla="*/ 565452 w 582936"/>
              <a:gd name="connsiteY23" fmla="*/ 350828 h 535860"/>
              <a:gd name="connsiteX24" fmla="*/ 525790 w 582936"/>
              <a:gd name="connsiteY24" fmla="*/ 282688 h 535860"/>
              <a:gd name="connsiteX25" fmla="*/ 105185 w 582936"/>
              <a:gd name="connsiteY25" fmla="*/ 257826 h 535860"/>
              <a:gd name="connsiteX26" fmla="*/ 80281 w 582936"/>
              <a:gd name="connsiteY26" fmla="*/ 276242 h 535860"/>
              <a:gd name="connsiteX27" fmla="*/ 131934 w 582936"/>
              <a:gd name="connsiteY27" fmla="*/ 381214 h 535860"/>
              <a:gd name="connsiteX28" fmla="*/ 277670 w 582936"/>
              <a:gd name="connsiteY28" fmla="*/ 341620 h 535860"/>
              <a:gd name="connsiteX29" fmla="*/ 255533 w 582936"/>
              <a:gd name="connsiteY29" fmla="*/ 333332 h 535860"/>
              <a:gd name="connsiteX30" fmla="*/ 105185 w 582936"/>
              <a:gd name="connsiteY30" fmla="*/ 257826 h 535860"/>
              <a:gd name="connsiteX31" fmla="*/ 486127 w 582936"/>
              <a:gd name="connsiteY31" fmla="*/ 251380 h 535860"/>
              <a:gd name="connsiteX32" fmla="*/ 330245 w 582936"/>
              <a:gd name="connsiteY32" fmla="*/ 337936 h 535860"/>
              <a:gd name="connsiteX33" fmla="*/ 323788 w 582936"/>
              <a:gd name="connsiteY33" fmla="*/ 340699 h 535860"/>
              <a:gd name="connsiteX34" fmla="*/ 459378 w 582936"/>
              <a:gd name="connsiteY34" fmla="*/ 371085 h 535860"/>
              <a:gd name="connsiteX35" fmla="*/ 504575 w 582936"/>
              <a:gd name="connsiteY35" fmla="*/ 264272 h 535860"/>
              <a:gd name="connsiteX36" fmla="*/ 486127 w 582936"/>
              <a:gd name="connsiteY36" fmla="*/ 251380 h 535860"/>
              <a:gd name="connsiteX37" fmla="*/ 76591 w 582936"/>
              <a:gd name="connsiteY37" fmla="*/ 238489 h 535860"/>
              <a:gd name="connsiteX38" fmla="*/ 78436 w 582936"/>
              <a:gd name="connsiteY38" fmla="*/ 257826 h 535860"/>
              <a:gd name="connsiteX39" fmla="*/ 90427 w 582936"/>
              <a:gd name="connsiteY39" fmla="*/ 248618 h 535860"/>
              <a:gd name="connsiteX40" fmla="*/ 76591 w 582936"/>
              <a:gd name="connsiteY40" fmla="*/ 238489 h 535860"/>
              <a:gd name="connsiteX41" fmla="*/ 505497 w 582936"/>
              <a:gd name="connsiteY41" fmla="*/ 237568 h 535860"/>
              <a:gd name="connsiteX42" fmla="*/ 499963 w 582936"/>
              <a:gd name="connsiteY42" fmla="*/ 242172 h 535860"/>
              <a:gd name="connsiteX43" fmla="*/ 505497 w 582936"/>
              <a:gd name="connsiteY43" fmla="*/ 245856 h 535860"/>
              <a:gd name="connsiteX44" fmla="*/ 505497 w 582936"/>
              <a:gd name="connsiteY44" fmla="*/ 238489 h 535860"/>
              <a:gd name="connsiteX45" fmla="*/ 505497 w 582936"/>
              <a:gd name="connsiteY45" fmla="*/ 237568 h 535860"/>
              <a:gd name="connsiteX46" fmla="*/ 297040 w 582936"/>
              <a:gd name="connsiteY46" fmla="*/ 157458 h 535860"/>
              <a:gd name="connsiteX47" fmla="*/ 258300 w 582936"/>
              <a:gd name="connsiteY47" fmla="*/ 173112 h 535860"/>
              <a:gd name="connsiteX48" fmla="*/ 119021 w 582936"/>
              <a:gd name="connsiteY48" fmla="*/ 247697 h 535860"/>
              <a:gd name="connsiteX49" fmla="*/ 261067 w 582936"/>
              <a:gd name="connsiteY49" fmla="*/ 318599 h 535860"/>
              <a:gd name="connsiteX50" fmla="*/ 299807 w 582936"/>
              <a:gd name="connsiteY50" fmla="*/ 332411 h 535860"/>
              <a:gd name="connsiteX51" fmla="*/ 323788 w 582936"/>
              <a:gd name="connsiteY51" fmla="*/ 323203 h 535860"/>
              <a:gd name="connsiteX52" fmla="*/ 472291 w 582936"/>
              <a:gd name="connsiteY52" fmla="*/ 242172 h 535860"/>
              <a:gd name="connsiteX53" fmla="*/ 321944 w 582936"/>
              <a:gd name="connsiteY53" fmla="*/ 166666 h 535860"/>
              <a:gd name="connsiteX54" fmla="*/ 297040 w 582936"/>
              <a:gd name="connsiteY54" fmla="*/ 157458 h 535860"/>
              <a:gd name="connsiteX55" fmla="*/ 464912 w 582936"/>
              <a:gd name="connsiteY55" fmla="*/ 113259 h 535860"/>
              <a:gd name="connsiteX56" fmla="*/ 320099 w 582936"/>
              <a:gd name="connsiteY56" fmla="*/ 149171 h 535860"/>
              <a:gd name="connsiteX57" fmla="*/ 327478 w 582936"/>
              <a:gd name="connsiteY57" fmla="*/ 151012 h 535860"/>
              <a:gd name="connsiteX58" fmla="*/ 486127 w 582936"/>
              <a:gd name="connsiteY58" fmla="*/ 232043 h 535860"/>
              <a:gd name="connsiteX59" fmla="*/ 504575 w 582936"/>
              <a:gd name="connsiteY59" fmla="*/ 217311 h 535860"/>
              <a:gd name="connsiteX60" fmla="*/ 464912 w 582936"/>
              <a:gd name="connsiteY60" fmla="*/ 113259 h 535860"/>
              <a:gd name="connsiteX61" fmla="*/ 118098 w 582936"/>
              <a:gd name="connsiteY61" fmla="*/ 113259 h 535860"/>
              <a:gd name="connsiteX62" fmla="*/ 78436 w 582936"/>
              <a:gd name="connsiteY62" fmla="*/ 219152 h 535860"/>
              <a:gd name="connsiteX63" fmla="*/ 104263 w 582936"/>
              <a:gd name="connsiteY63" fmla="*/ 238489 h 535860"/>
              <a:gd name="connsiteX64" fmla="*/ 251843 w 582936"/>
              <a:gd name="connsiteY64" fmla="*/ 158379 h 535860"/>
              <a:gd name="connsiteX65" fmla="*/ 273980 w 582936"/>
              <a:gd name="connsiteY65" fmla="*/ 149171 h 535860"/>
              <a:gd name="connsiteX66" fmla="*/ 118098 w 582936"/>
              <a:gd name="connsiteY66" fmla="*/ 113259 h 535860"/>
              <a:gd name="connsiteX67" fmla="*/ 85815 w 582936"/>
              <a:gd name="connsiteY67" fmla="*/ 111418 h 535860"/>
              <a:gd name="connsiteX68" fmla="*/ 17559 w 582936"/>
              <a:gd name="connsiteY68" fmla="*/ 134438 h 535860"/>
              <a:gd name="connsiteX69" fmla="*/ 55376 w 582936"/>
              <a:gd name="connsiteY69" fmla="*/ 200736 h 535860"/>
              <a:gd name="connsiteX70" fmla="*/ 89504 w 582936"/>
              <a:gd name="connsiteY70" fmla="*/ 111418 h 535860"/>
              <a:gd name="connsiteX71" fmla="*/ 85815 w 582936"/>
              <a:gd name="connsiteY71" fmla="*/ 111418 h 535860"/>
              <a:gd name="connsiteX72" fmla="*/ 492584 w 582936"/>
              <a:gd name="connsiteY72" fmla="*/ 110497 h 535860"/>
              <a:gd name="connsiteX73" fmla="*/ 526712 w 582936"/>
              <a:gd name="connsiteY73" fmla="*/ 197974 h 535860"/>
              <a:gd name="connsiteX74" fmla="*/ 561762 w 582936"/>
              <a:gd name="connsiteY74" fmla="*/ 130755 h 535860"/>
              <a:gd name="connsiteX75" fmla="*/ 499963 w 582936"/>
              <a:gd name="connsiteY75" fmla="*/ 110497 h 535860"/>
              <a:gd name="connsiteX76" fmla="*/ 492584 w 582936"/>
              <a:gd name="connsiteY76" fmla="*/ 110497 h 535860"/>
              <a:gd name="connsiteX77" fmla="*/ 291505 w 582936"/>
              <a:gd name="connsiteY77" fmla="*/ 24862 h 535860"/>
              <a:gd name="connsiteX78" fmla="*/ 130089 w 582936"/>
              <a:gd name="connsiteY78" fmla="*/ 98526 h 535860"/>
              <a:gd name="connsiteX79" fmla="*/ 297040 w 582936"/>
              <a:gd name="connsiteY79" fmla="*/ 139963 h 535860"/>
              <a:gd name="connsiteX80" fmla="*/ 452921 w 582936"/>
              <a:gd name="connsiteY80" fmla="*/ 98526 h 535860"/>
              <a:gd name="connsiteX81" fmla="*/ 291505 w 582936"/>
              <a:gd name="connsiteY81" fmla="*/ 24862 h 535860"/>
              <a:gd name="connsiteX82" fmla="*/ 502792 w 582936"/>
              <a:gd name="connsiteY82" fmla="*/ 14647 h 535860"/>
              <a:gd name="connsiteX83" fmla="*/ 522171 w 582936"/>
              <a:gd name="connsiteY83" fmla="*/ 26641 h 535860"/>
              <a:gd name="connsiteX84" fmla="*/ 536935 w 582936"/>
              <a:gd name="connsiteY84" fmla="*/ 15570 h 535860"/>
              <a:gd name="connsiteX85" fmla="*/ 533244 w 582936"/>
              <a:gd name="connsiteY85" fmla="*/ 34022 h 535860"/>
              <a:gd name="connsiteX86" fmla="*/ 548931 w 582936"/>
              <a:gd name="connsiteY86" fmla="*/ 44171 h 535860"/>
              <a:gd name="connsiteX87" fmla="*/ 527707 w 582936"/>
              <a:gd name="connsiteY87" fmla="*/ 46017 h 535860"/>
              <a:gd name="connsiteX88" fmla="*/ 518480 w 582936"/>
              <a:gd name="connsiteY88" fmla="*/ 65392 h 535860"/>
              <a:gd name="connsiteX89" fmla="*/ 513866 w 582936"/>
              <a:gd name="connsiteY89" fmla="*/ 46939 h 535860"/>
              <a:gd name="connsiteX90" fmla="*/ 494487 w 582936"/>
              <a:gd name="connsiteY90" fmla="*/ 46939 h 535860"/>
              <a:gd name="connsiteX91" fmla="*/ 511097 w 582936"/>
              <a:gd name="connsiteY91" fmla="*/ 34945 h 535860"/>
              <a:gd name="connsiteX92" fmla="*/ 35135 w 582936"/>
              <a:gd name="connsiteY92" fmla="*/ 2663 h 535860"/>
              <a:gd name="connsiteX93" fmla="*/ 54513 w 582936"/>
              <a:gd name="connsiteY93" fmla="*/ 13735 h 535860"/>
              <a:gd name="connsiteX94" fmla="*/ 69278 w 582936"/>
              <a:gd name="connsiteY94" fmla="*/ 2663 h 535860"/>
              <a:gd name="connsiteX95" fmla="*/ 66509 w 582936"/>
              <a:gd name="connsiteY95" fmla="*/ 22038 h 535860"/>
              <a:gd name="connsiteX96" fmla="*/ 81274 w 582936"/>
              <a:gd name="connsiteY96" fmla="*/ 32187 h 535860"/>
              <a:gd name="connsiteX97" fmla="*/ 60050 w 582936"/>
              <a:gd name="connsiteY97" fmla="*/ 34033 h 535860"/>
              <a:gd name="connsiteX98" fmla="*/ 50822 w 582936"/>
              <a:gd name="connsiteY98" fmla="*/ 53408 h 535860"/>
              <a:gd name="connsiteX99" fmla="*/ 46208 w 582936"/>
              <a:gd name="connsiteY99" fmla="*/ 34033 h 535860"/>
              <a:gd name="connsiteX100" fmla="*/ 26830 w 582936"/>
              <a:gd name="connsiteY100" fmla="*/ 34033 h 535860"/>
              <a:gd name="connsiteX101" fmla="*/ 44363 w 582936"/>
              <a:gd name="connsiteY101" fmla="*/ 22961 h 535860"/>
              <a:gd name="connsiteX102" fmla="*/ 291505 w 582936"/>
              <a:gd name="connsiteY102" fmla="*/ 0 h 535860"/>
              <a:gd name="connsiteX103" fmla="*/ 481515 w 582936"/>
              <a:gd name="connsiteY103" fmla="*/ 94843 h 535860"/>
              <a:gd name="connsiteX104" fmla="*/ 499963 w 582936"/>
              <a:gd name="connsiteY104" fmla="*/ 94843 h 535860"/>
              <a:gd name="connsiteX105" fmla="*/ 575598 w 582936"/>
              <a:gd name="connsiteY105" fmla="*/ 125230 h 535860"/>
              <a:gd name="connsiteX106" fmla="*/ 529479 w 582936"/>
              <a:gd name="connsiteY106" fmla="*/ 218231 h 535860"/>
              <a:gd name="connsiteX107" fmla="*/ 530402 w 582936"/>
              <a:gd name="connsiteY107" fmla="*/ 238489 h 535860"/>
              <a:gd name="connsiteX108" fmla="*/ 529479 w 582936"/>
              <a:gd name="connsiteY108" fmla="*/ 264272 h 535860"/>
              <a:gd name="connsiteX109" fmla="*/ 580210 w 582936"/>
              <a:gd name="connsiteY109" fmla="*/ 356352 h 535860"/>
              <a:gd name="connsiteX110" fmla="*/ 496274 w 582936"/>
              <a:gd name="connsiteY110" fmla="*/ 389501 h 535860"/>
              <a:gd name="connsiteX111" fmla="*/ 476903 w 582936"/>
              <a:gd name="connsiteY111" fmla="*/ 388581 h 535860"/>
              <a:gd name="connsiteX112" fmla="*/ 291505 w 582936"/>
              <a:gd name="connsiteY112" fmla="*/ 476978 h 535860"/>
              <a:gd name="connsiteX113" fmla="*/ 115331 w 582936"/>
              <a:gd name="connsiteY113" fmla="*/ 399630 h 535860"/>
              <a:gd name="connsiteX114" fmla="*/ 82125 w 582936"/>
              <a:gd name="connsiteY114" fmla="*/ 401472 h 535860"/>
              <a:gd name="connsiteX115" fmla="*/ 6490 w 582936"/>
              <a:gd name="connsiteY115" fmla="*/ 371085 h 535860"/>
              <a:gd name="connsiteX116" fmla="*/ 55376 w 582936"/>
              <a:gd name="connsiteY116" fmla="*/ 276242 h 535860"/>
              <a:gd name="connsiteX117" fmla="*/ 52609 w 582936"/>
              <a:gd name="connsiteY117" fmla="*/ 238489 h 535860"/>
              <a:gd name="connsiteX118" fmla="*/ 53532 w 582936"/>
              <a:gd name="connsiteY118" fmla="*/ 220073 h 535860"/>
              <a:gd name="connsiteX119" fmla="*/ 2801 w 582936"/>
              <a:gd name="connsiteY119" fmla="*/ 127992 h 535860"/>
              <a:gd name="connsiteX120" fmla="*/ 85815 w 582936"/>
              <a:gd name="connsiteY120" fmla="*/ 95764 h 535860"/>
              <a:gd name="connsiteX121" fmla="*/ 100573 w 582936"/>
              <a:gd name="connsiteY121" fmla="*/ 95764 h 535860"/>
              <a:gd name="connsiteX122" fmla="*/ 291505 w 582936"/>
              <a:gd name="connsiteY122" fmla="*/ 0 h 53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582936" h="535860">
                <a:moveTo>
                  <a:pt x="471468" y="429043"/>
                </a:moveTo>
                <a:lnTo>
                  <a:pt x="511114" y="452985"/>
                </a:lnTo>
                <a:lnTo>
                  <a:pt x="543384" y="429964"/>
                </a:lnTo>
                <a:lnTo>
                  <a:pt x="536930" y="469560"/>
                </a:lnTo>
                <a:lnTo>
                  <a:pt x="569200" y="490739"/>
                </a:lnTo>
                <a:lnTo>
                  <a:pt x="524022" y="494422"/>
                </a:lnTo>
                <a:lnTo>
                  <a:pt x="503738" y="535860"/>
                </a:lnTo>
                <a:lnTo>
                  <a:pt x="494518" y="495343"/>
                </a:lnTo>
                <a:lnTo>
                  <a:pt x="453950" y="496264"/>
                </a:lnTo>
                <a:lnTo>
                  <a:pt x="489908" y="471402"/>
                </a:lnTo>
                <a:close/>
                <a:moveTo>
                  <a:pt x="300729" y="349907"/>
                </a:moveTo>
                <a:cubicBezTo>
                  <a:pt x="246309" y="371085"/>
                  <a:pt x="191888" y="387660"/>
                  <a:pt x="145770" y="395026"/>
                </a:cubicBezTo>
                <a:cubicBezTo>
                  <a:pt x="184509" y="430938"/>
                  <a:pt x="235240" y="453037"/>
                  <a:pt x="291505" y="453037"/>
                </a:cubicBezTo>
                <a:cubicBezTo>
                  <a:pt x="352382" y="453037"/>
                  <a:pt x="407725" y="427255"/>
                  <a:pt x="446465" y="385818"/>
                </a:cubicBezTo>
                <a:cubicBezTo>
                  <a:pt x="403113" y="380293"/>
                  <a:pt x="353305" y="367402"/>
                  <a:pt x="300729" y="349907"/>
                </a:cubicBezTo>
                <a:close/>
                <a:moveTo>
                  <a:pt x="59066" y="294658"/>
                </a:moveTo>
                <a:cubicBezTo>
                  <a:pt x="28627" y="324124"/>
                  <a:pt x="13869" y="348986"/>
                  <a:pt x="20326" y="364640"/>
                </a:cubicBezTo>
                <a:cubicBezTo>
                  <a:pt x="26783" y="378452"/>
                  <a:pt x="47997" y="385818"/>
                  <a:pt x="82125" y="385818"/>
                </a:cubicBezTo>
                <a:cubicBezTo>
                  <a:pt x="88582" y="385818"/>
                  <a:pt x="95961" y="384897"/>
                  <a:pt x="103340" y="384897"/>
                </a:cubicBezTo>
                <a:cubicBezTo>
                  <a:pt x="82125" y="358194"/>
                  <a:pt x="67367" y="327807"/>
                  <a:pt x="59066" y="294658"/>
                </a:cubicBezTo>
                <a:close/>
                <a:moveTo>
                  <a:pt x="525790" y="282688"/>
                </a:moveTo>
                <a:cubicBezTo>
                  <a:pt x="520255" y="315837"/>
                  <a:pt x="507342" y="346224"/>
                  <a:pt x="488894" y="372927"/>
                </a:cubicBezTo>
                <a:cubicBezTo>
                  <a:pt x="491661" y="372927"/>
                  <a:pt x="494428" y="372927"/>
                  <a:pt x="496274" y="372927"/>
                </a:cubicBezTo>
                <a:cubicBezTo>
                  <a:pt x="535014" y="372927"/>
                  <a:pt x="559918" y="364640"/>
                  <a:pt x="565452" y="350828"/>
                </a:cubicBezTo>
                <a:cubicBezTo>
                  <a:pt x="571909" y="335174"/>
                  <a:pt x="557151" y="310312"/>
                  <a:pt x="525790" y="282688"/>
                </a:cubicBezTo>
                <a:close/>
                <a:moveTo>
                  <a:pt x="105185" y="257826"/>
                </a:moveTo>
                <a:cubicBezTo>
                  <a:pt x="95961" y="264272"/>
                  <a:pt x="88582" y="269797"/>
                  <a:pt x="80281" y="276242"/>
                </a:cubicBezTo>
                <a:cubicBezTo>
                  <a:pt x="87660" y="315837"/>
                  <a:pt x="106107" y="352669"/>
                  <a:pt x="131934" y="381214"/>
                </a:cubicBezTo>
                <a:cubicBezTo>
                  <a:pt x="175286" y="374769"/>
                  <a:pt x="225094" y="360956"/>
                  <a:pt x="277670" y="341620"/>
                </a:cubicBezTo>
                <a:cubicBezTo>
                  <a:pt x="270291" y="338857"/>
                  <a:pt x="262912" y="336095"/>
                  <a:pt x="255533" y="333332"/>
                </a:cubicBezTo>
                <a:cubicBezTo>
                  <a:pt x="199267" y="311233"/>
                  <a:pt x="147614" y="284529"/>
                  <a:pt x="105185" y="257826"/>
                </a:cubicBezTo>
                <a:close/>
                <a:moveTo>
                  <a:pt x="486127" y="251380"/>
                </a:moveTo>
                <a:cubicBezTo>
                  <a:pt x="441853" y="282688"/>
                  <a:pt x="386510" y="313075"/>
                  <a:pt x="330245" y="337936"/>
                </a:cubicBezTo>
                <a:cubicBezTo>
                  <a:pt x="327478" y="338857"/>
                  <a:pt x="325633" y="339778"/>
                  <a:pt x="323788" y="340699"/>
                </a:cubicBezTo>
                <a:cubicBezTo>
                  <a:pt x="372675" y="356352"/>
                  <a:pt x="419716" y="366481"/>
                  <a:pt x="459378" y="371085"/>
                </a:cubicBezTo>
                <a:cubicBezTo>
                  <a:pt x="483360" y="340699"/>
                  <a:pt x="499041" y="304787"/>
                  <a:pt x="504575" y="264272"/>
                </a:cubicBezTo>
                <a:cubicBezTo>
                  <a:pt x="498118" y="260588"/>
                  <a:pt x="492584" y="255984"/>
                  <a:pt x="486127" y="251380"/>
                </a:cubicBezTo>
                <a:close/>
                <a:moveTo>
                  <a:pt x="76591" y="238489"/>
                </a:moveTo>
                <a:cubicBezTo>
                  <a:pt x="76591" y="244935"/>
                  <a:pt x="77514" y="251380"/>
                  <a:pt x="78436" y="257826"/>
                </a:cubicBezTo>
                <a:cubicBezTo>
                  <a:pt x="82125" y="254143"/>
                  <a:pt x="86737" y="251380"/>
                  <a:pt x="90427" y="248618"/>
                </a:cubicBezTo>
                <a:cubicBezTo>
                  <a:pt x="85815" y="244935"/>
                  <a:pt x="81203" y="242172"/>
                  <a:pt x="76591" y="238489"/>
                </a:cubicBezTo>
                <a:close/>
                <a:moveTo>
                  <a:pt x="505497" y="237568"/>
                </a:moveTo>
                <a:cubicBezTo>
                  <a:pt x="503653" y="238489"/>
                  <a:pt x="501808" y="240331"/>
                  <a:pt x="499963" y="242172"/>
                </a:cubicBezTo>
                <a:cubicBezTo>
                  <a:pt x="501808" y="243093"/>
                  <a:pt x="503653" y="244014"/>
                  <a:pt x="505497" y="245856"/>
                </a:cubicBezTo>
                <a:cubicBezTo>
                  <a:pt x="505497" y="243093"/>
                  <a:pt x="505497" y="241252"/>
                  <a:pt x="505497" y="238489"/>
                </a:cubicBezTo>
                <a:cubicBezTo>
                  <a:pt x="505497" y="238489"/>
                  <a:pt x="505497" y="237568"/>
                  <a:pt x="505497" y="237568"/>
                </a:cubicBezTo>
                <a:close/>
                <a:moveTo>
                  <a:pt x="297040" y="157458"/>
                </a:moveTo>
                <a:cubicBezTo>
                  <a:pt x="284126" y="162062"/>
                  <a:pt x="271213" y="167587"/>
                  <a:pt x="258300" y="173112"/>
                </a:cubicBezTo>
                <a:cubicBezTo>
                  <a:pt x="206646" y="195211"/>
                  <a:pt x="158683" y="220994"/>
                  <a:pt x="119021" y="247697"/>
                </a:cubicBezTo>
                <a:cubicBezTo>
                  <a:pt x="159605" y="273480"/>
                  <a:pt x="208491" y="297421"/>
                  <a:pt x="261067" y="318599"/>
                </a:cubicBezTo>
                <a:cubicBezTo>
                  <a:pt x="273980" y="323203"/>
                  <a:pt x="286893" y="327807"/>
                  <a:pt x="299807" y="332411"/>
                </a:cubicBezTo>
                <a:cubicBezTo>
                  <a:pt x="308108" y="329649"/>
                  <a:pt x="315487" y="326887"/>
                  <a:pt x="323788" y="323203"/>
                </a:cubicBezTo>
                <a:cubicBezTo>
                  <a:pt x="382821" y="297421"/>
                  <a:pt x="433551" y="268876"/>
                  <a:pt x="472291" y="242172"/>
                </a:cubicBezTo>
                <a:cubicBezTo>
                  <a:pt x="429862" y="214548"/>
                  <a:pt x="378209" y="188766"/>
                  <a:pt x="321944" y="166666"/>
                </a:cubicBezTo>
                <a:cubicBezTo>
                  <a:pt x="313642" y="162983"/>
                  <a:pt x="305341" y="160221"/>
                  <a:pt x="297040" y="157458"/>
                </a:cubicBezTo>
                <a:close/>
                <a:moveTo>
                  <a:pt x="464912" y="113259"/>
                </a:moveTo>
                <a:cubicBezTo>
                  <a:pt x="422483" y="117863"/>
                  <a:pt x="372675" y="129834"/>
                  <a:pt x="320099" y="149171"/>
                </a:cubicBezTo>
                <a:cubicBezTo>
                  <a:pt x="322866" y="150092"/>
                  <a:pt x="324711" y="150092"/>
                  <a:pt x="327478" y="151012"/>
                </a:cubicBezTo>
                <a:cubicBezTo>
                  <a:pt x="387433" y="174953"/>
                  <a:pt x="441853" y="202578"/>
                  <a:pt x="486127" y="232043"/>
                </a:cubicBezTo>
                <a:cubicBezTo>
                  <a:pt x="492584" y="227439"/>
                  <a:pt x="499041" y="221915"/>
                  <a:pt x="504575" y="217311"/>
                </a:cubicBezTo>
                <a:cubicBezTo>
                  <a:pt x="500886" y="178637"/>
                  <a:pt x="486127" y="142725"/>
                  <a:pt x="464912" y="113259"/>
                </a:cubicBezTo>
                <a:close/>
                <a:moveTo>
                  <a:pt x="118098" y="113259"/>
                </a:moveTo>
                <a:cubicBezTo>
                  <a:pt x="95961" y="143646"/>
                  <a:pt x="81203" y="179557"/>
                  <a:pt x="78436" y="219152"/>
                </a:cubicBezTo>
                <a:cubicBezTo>
                  <a:pt x="85815" y="225598"/>
                  <a:pt x="95039" y="232043"/>
                  <a:pt x="104263" y="238489"/>
                </a:cubicBezTo>
                <a:cubicBezTo>
                  <a:pt x="145770" y="209944"/>
                  <a:pt x="196500" y="182320"/>
                  <a:pt x="251843" y="158379"/>
                </a:cubicBezTo>
                <a:cubicBezTo>
                  <a:pt x="259222" y="154696"/>
                  <a:pt x="266601" y="151933"/>
                  <a:pt x="273980" y="149171"/>
                </a:cubicBezTo>
                <a:cubicBezTo>
                  <a:pt x="217715" y="129834"/>
                  <a:pt x="163295" y="117863"/>
                  <a:pt x="118098" y="113259"/>
                </a:cubicBezTo>
                <a:close/>
                <a:moveTo>
                  <a:pt x="85815" y="111418"/>
                </a:moveTo>
                <a:cubicBezTo>
                  <a:pt x="47997" y="111418"/>
                  <a:pt x="23093" y="119705"/>
                  <a:pt x="17559" y="134438"/>
                </a:cubicBezTo>
                <a:cubicBezTo>
                  <a:pt x="11102" y="149171"/>
                  <a:pt x="25860" y="174033"/>
                  <a:pt x="55376" y="200736"/>
                </a:cubicBezTo>
                <a:cubicBezTo>
                  <a:pt x="60911" y="168508"/>
                  <a:pt x="72902" y="138121"/>
                  <a:pt x="89504" y="111418"/>
                </a:cubicBezTo>
                <a:cubicBezTo>
                  <a:pt x="88582" y="111418"/>
                  <a:pt x="87660" y="111418"/>
                  <a:pt x="85815" y="111418"/>
                </a:cubicBezTo>
                <a:close/>
                <a:moveTo>
                  <a:pt x="492584" y="110497"/>
                </a:moveTo>
                <a:cubicBezTo>
                  <a:pt x="509187" y="136280"/>
                  <a:pt x="521178" y="165745"/>
                  <a:pt x="526712" y="197974"/>
                </a:cubicBezTo>
                <a:cubicBezTo>
                  <a:pt x="555306" y="169429"/>
                  <a:pt x="568219" y="145488"/>
                  <a:pt x="561762" y="130755"/>
                </a:cubicBezTo>
                <a:cubicBezTo>
                  <a:pt x="555306" y="117863"/>
                  <a:pt x="534091" y="110497"/>
                  <a:pt x="499963" y="110497"/>
                </a:cubicBezTo>
                <a:cubicBezTo>
                  <a:pt x="498118" y="110497"/>
                  <a:pt x="495351" y="110497"/>
                  <a:pt x="492584" y="110497"/>
                </a:cubicBezTo>
                <a:close/>
                <a:moveTo>
                  <a:pt x="291505" y="24862"/>
                </a:moveTo>
                <a:cubicBezTo>
                  <a:pt x="226939" y="24862"/>
                  <a:pt x="168829" y="53407"/>
                  <a:pt x="130089" y="98526"/>
                </a:cubicBezTo>
                <a:cubicBezTo>
                  <a:pt x="178975" y="104051"/>
                  <a:pt x="237085" y="118784"/>
                  <a:pt x="297040" y="139963"/>
                </a:cubicBezTo>
                <a:cubicBezTo>
                  <a:pt x="353305" y="118784"/>
                  <a:pt x="406803" y="104051"/>
                  <a:pt x="452921" y="98526"/>
                </a:cubicBezTo>
                <a:cubicBezTo>
                  <a:pt x="413259" y="53407"/>
                  <a:pt x="356072" y="24862"/>
                  <a:pt x="291505" y="24862"/>
                </a:cubicBezTo>
                <a:close/>
                <a:moveTo>
                  <a:pt x="502792" y="14647"/>
                </a:moveTo>
                <a:lnTo>
                  <a:pt x="522171" y="26641"/>
                </a:lnTo>
                <a:lnTo>
                  <a:pt x="536935" y="15570"/>
                </a:lnTo>
                <a:lnTo>
                  <a:pt x="533244" y="34022"/>
                </a:lnTo>
                <a:lnTo>
                  <a:pt x="548931" y="44171"/>
                </a:lnTo>
                <a:lnTo>
                  <a:pt x="527707" y="46017"/>
                </a:lnTo>
                <a:lnTo>
                  <a:pt x="518480" y="65392"/>
                </a:lnTo>
                <a:lnTo>
                  <a:pt x="513866" y="46939"/>
                </a:lnTo>
                <a:lnTo>
                  <a:pt x="494487" y="46939"/>
                </a:lnTo>
                <a:lnTo>
                  <a:pt x="511097" y="34945"/>
                </a:lnTo>
                <a:close/>
                <a:moveTo>
                  <a:pt x="35135" y="2663"/>
                </a:moveTo>
                <a:lnTo>
                  <a:pt x="54513" y="13735"/>
                </a:lnTo>
                <a:lnTo>
                  <a:pt x="69278" y="2663"/>
                </a:lnTo>
                <a:lnTo>
                  <a:pt x="66509" y="22038"/>
                </a:lnTo>
                <a:lnTo>
                  <a:pt x="81274" y="32187"/>
                </a:lnTo>
                <a:lnTo>
                  <a:pt x="60050" y="34033"/>
                </a:lnTo>
                <a:lnTo>
                  <a:pt x="50822" y="53408"/>
                </a:lnTo>
                <a:lnTo>
                  <a:pt x="46208" y="34033"/>
                </a:lnTo>
                <a:lnTo>
                  <a:pt x="26830" y="34033"/>
                </a:lnTo>
                <a:lnTo>
                  <a:pt x="44363" y="22961"/>
                </a:lnTo>
                <a:close/>
                <a:moveTo>
                  <a:pt x="291505" y="0"/>
                </a:moveTo>
                <a:cubicBezTo>
                  <a:pt x="368985" y="0"/>
                  <a:pt x="438163" y="37753"/>
                  <a:pt x="481515" y="94843"/>
                </a:cubicBezTo>
                <a:cubicBezTo>
                  <a:pt x="487972" y="94843"/>
                  <a:pt x="494428" y="94843"/>
                  <a:pt x="499963" y="94843"/>
                </a:cubicBezTo>
                <a:cubicBezTo>
                  <a:pt x="541470" y="94843"/>
                  <a:pt x="567297" y="104972"/>
                  <a:pt x="575598" y="125230"/>
                </a:cubicBezTo>
                <a:cubicBezTo>
                  <a:pt x="587589" y="151012"/>
                  <a:pt x="567297" y="184162"/>
                  <a:pt x="529479" y="218231"/>
                </a:cubicBezTo>
                <a:cubicBezTo>
                  <a:pt x="530402" y="224677"/>
                  <a:pt x="530402" y="232043"/>
                  <a:pt x="530402" y="238489"/>
                </a:cubicBezTo>
                <a:cubicBezTo>
                  <a:pt x="530402" y="246776"/>
                  <a:pt x="530402" y="255984"/>
                  <a:pt x="529479" y="264272"/>
                </a:cubicBezTo>
                <a:cubicBezTo>
                  <a:pt x="571909" y="300183"/>
                  <a:pt x="590356" y="331491"/>
                  <a:pt x="580210" y="356352"/>
                </a:cubicBezTo>
                <a:cubicBezTo>
                  <a:pt x="571909" y="377531"/>
                  <a:pt x="542393" y="389501"/>
                  <a:pt x="496274" y="389501"/>
                </a:cubicBezTo>
                <a:cubicBezTo>
                  <a:pt x="490739" y="389501"/>
                  <a:pt x="484282" y="388581"/>
                  <a:pt x="476903" y="388581"/>
                </a:cubicBezTo>
                <a:cubicBezTo>
                  <a:pt x="433551" y="442908"/>
                  <a:pt x="366218" y="476978"/>
                  <a:pt x="291505" y="476978"/>
                </a:cubicBezTo>
                <a:cubicBezTo>
                  <a:pt x="221405" y="476978"/>
                  <a:pt x="159605" y="447512"/>
                  <a:pt x="115331" y="399630"/>
                </a:cubicBezTo>
                <a:cubicBezTo>
                  <a:pt x="103340" y="400551"/>
                  <a:pt x="92272" y="401472"/>
                  <a:pt x="82125" y="401472"/>
                </a:cubicBezTo>
                <a:cubicBezTo>
                  <a:pt x="40618" y="401472"/>
                  <a:pt x="14792" y="391343"/>
                  <a:pt x="6490" y="371085"/>
                </a:cubicBezTo>
                <a:cubicBezTo>
                  <a:pt x="-4578" y="347144"/>
                  <a:pt x="12947" y="313995"/>
                  <a:pt x="55376" y="276242"/>
                </a:cubicBezTo>
                <a:cubicBezTo>
                  <a:pt x="53532" y="264272"/>
                  <a:pt x="52609" y="251380"/>
                  <a:pt x="52609" y="238489"/>
                </a:cubicBezTo>
                <a:cubicBezTo>
                  <a:pt x="52609" y="232043"/>
                  <a:pt x="52609" y="226519"/>
                  <a:pt x="53532" y="220073"/>
                </a:cubicBezTo>
                <a:cubicBezTo>
                  <a:pt x="10180" y="184162"/>
                  <a:pt x="-7345" y="152854"/>
                  <a:pt x="2801" y="127992"/>
                </a:cubicBezTo>
                <a:cubicBezTo>
                  <a:pt x="11102" y="106814"/>
                  <a:pt x="39696" y="95764"/>
                  <a:pt x="85815" y="95764"/>
                </a:cubicBezTo>
                <a:cubicBezTo>
                  <a:pt x="90427" y="95764"/>
                  <a:pt x="95961" y="95764"/>
                  <a:pt x="100573" y="95764"/>
                </a:cubicBezTo>
                <a:cubicBezTo>
                  <a:pt x="143925" y="37753"/>
                  <a:pt x="213103" y="0"/>
                  <a:pt x="291505" y="0"/>
                </a:cubicBezTo>
                <a:close/>
              </a:path>
            </a:pathLst>
          </a:custGeom>
          <a:gradFill>
            <a:gsLst>
              <a:gs pos="0">
                <a:srgbClr val="00A3FE"/>
              </a:gs>
              <a:gs pos="100000">
                <a:srgbClr val="115CA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speech-bubble_205983">
            <a:extLst>
              <a:ext uri="{FF2B5EF4-FFF2-40B4-BE49-F238E27FC236}">
                <a16:creationId xmlns:a16="http://schemas.microsoft.com/office/drawing/2014/main" id="{9D2D8F54-9151-A324-703D-ABF74E7031C6}"/>
              </a:ext>
            </a:extLst>
          </p:cNvPr>
          <p:cNvSpPr/>
          <p:nvPr/>
        </p:nvSpPr>
        <p:spPr>
          <a:xfrm>
            <a:off x="6461907" y="4404765"/>
            <a:ext cx="586071" cy="609685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83223" h="606722">
                <a:moveTo>
                  <a:pt x="109306" y="436800"/>
                </a:moveTo>
                <a:lnTo>
                  <a:pt x="303784" y="436800"/>
                </a:lnTo>
                <a:lnTo>
                  <a:pt x="303784" y="461075"/>
                </a:lnTo>
                <a:lnTo>
                  <a:pt x="109306" y="461075"/>
                </a:lnTo>
                <a:close/>
                <a:moveTo>
                  <a:pt x="109306" y="364047"/>
                </a:moveTo>
                <a:lnTo>
                  <a:pt x="303784" y="364047"/>
                </a:lnTo>
                <a:lnTo>
                  <a:pt x="303784" y="388251"/>
                </a:lnTo>
                <a:lnTo>
                  <a:pt x="109306" y="388251"/>
                </a:lnTo>
                <a:close/>
                <a:moveTo>
                  <a:pt x="109306" y="291224"/>
                </a:moveTo>
                <a:lnTo>
                  <a:pt x="303784" y="291224"/>
                </a:lnTo>
                <a:lnTo>
                  <a:pt x="303784" y="315499"/>
                </a:lnTo>
                <a:lnTo>
                  <a:pt x="109306" y="315499"/>
                </a:lnTo>
                <a:close/>
                <a:moveTo>
                  <a:pt x="24298" y="230525"/>
                </a:moveTo>
                <a:lnTo>
                  <a:pt x="24298" y="509585"/>
                </a:lnTo>
                <a:lnTo>
                  <a:pt x="170088" y="509585"/>
                </a:lnTo>
                <a:cubicBezTo>
                  <a:pt x="174716" y="509585"/>
                  <a:pt x="178899" y="512251"/>
                  <a:pt x="180947" y="516339"/>
                </a:cubicBezTo>
                <a:lnTo>
                  <a:pt x="206580" y="567441"/>
                </a:lnTo>
                <a:lnTo>
                  <a:pt x="232124" y="516339"/>
                </a:lnTo>
                <a:cubicBezTo>
                  <a:pt x="234171" y="512251"/>
                  <a:pt x="238444" y="509585"/>
                  <a:pt x="242983" y="509585"/>
                </a:cubicBezTo>
                <a:lnTo>
                  <a:pt x="388862" y="509585"/>
                </a:lnTo>
                <a:lnTo>
                  <a:pt x="388862" y="230525"/>
                </a:lnTo>
                <a:close/>
                <a:moveTo>
                  <a:pt x="12105" y="206263"/>
                </a:moveTo>
                <a:lnTo>
                  <a:pt x="400966" y="206263"/>
                </a:lnTo>
                <a:cubicBezTo>
                  <a:pt x="407731" y="206263"/>
                  <a:pt x="413160" y="211684"/>
                  <a:pt x="413160" y="218439"/>
                </a:cubicBezTo>
                <a:lnTo>
                  <a:pt x="413160" y="521760"/>
                </a:lnTo>
                <a:cubicBezTo>
                  <a:pt x="413160" y="528426"/>
                  <a:pt x="407731" y="533847"/>
                  <a:pt x="400966" y="533847"/>
                </a:cubicBezTo>
                <a:lnTo>
                  <a:pt x="250548" y="533847"/>
                </a:lnTo>
                <a:lnTo>
                  <a:pt x="217439" y="599968"/>
                </a:lnTo>
                <a:cubicBezTo>
                  <a:pt x="215391" y="604056"/>
                  <a:pt x="211119" y="606722"/>
                  <a:pt x="206580" y="606722"/>
                </a:cubicBezTo>
                <a:cubicBezTo>
                  <a:pt x="201952" y="606722"/>
                  <a:pt x="197768" y="604056"/>
                  <a:pt x="195632" y="599968"/>
                </a:cubicBezTo>
                <a:lnTo>
                  <a:pt x="162612" y="533847"/>
                </a:lnTo>
                <a:lnTo>
                  <a:pt x="12105" y="533847"/>
                </a:lnTo>
                <a:cubicBezTo>
                  <a:pt x="5429" y="533847"/>
                  <a:pt x="0" y="528426"/>
                  <a:pt x="0" y="521760"/>
                </a:cubicBezTo>
                <a:lnTo>
                  <a:pt x="0" y="218439"/>
                </a:lnTo>
                <a:cubicBezTo>
                  <a:pt x="0" y="211684"/>
                  <a:pt x="5429" y="206263"/>
                  <a:pt x="12105" y="206263"/>
                </a:cubicBezTo>
                <a:close/>
                <a:moveTo>
                  <a:pt x="473824" y="0"/>
                </a:moveTo>
                <a:lnTo>
                  <a:pt x="498125" y="0"/>
                </a:lnTo>
                <a:lnTo>
                  <a:pt x="498125" y="84967"/>
                </a:lnTo>
                <a:lnTo>
                  <a:pt x="583223" y="84967"/>
                </a:lnTo>
                <a:lnTo>
                  <a:pt x="583223" y="109230"/>
                </a:lnTo>
                <a:lnTo>
                  <a:pt x="498125" y="109230"/>
                </a:lnTo>
                <a:lnTo>
                  <a:pt x="498125" y="194196"/>
                </a:lnTo>
                <a:lnTo>
                  <a:pt x="473824" y="194196"/>
                </a:lnTo>
                <a:lnTo>
                  <a:pt x="473824" y="109230"/>
                </a:lnTo>
                <a:lnTo>
                  <a:pt x="388815" y="109230"/>
                </a:lnTo>
                <a:lnTo>
                  <a:pt x="388815" y="84967"/>
                </a:lnTo>
                <a:lnTo>
                  <a:pt x="473824" y="84967"/>
                </a:lnTo>
                <a:close/>
              </a:path>
            </a:pathLst>
          </a:custGeom>
          <a:gradFill>
            <a:gsLst>
              <a:gs pos="0">
                <a:srgbClr val="00A3FE"/>
              </a:gs>
              <a:gs pos="100000">
                <a:srgbClr val="115CA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iconfont-11964-5737125">
            <a:extLst>
              <a:ext uri="{FF2B5EF4-FFF2-40B4-BE49-F238E27FC236}">
                <a16:creationId xmlns:a16="http://schemas.microsoft.com/office/drawing/2014/main" id="{34B3761F-8D0A-C15E-B573-A9316647DA95}"/>
              </a:ext>
            </a:extLst>
          </p:cNvPr>
          <p:cNvSpPr/>
          <p:nvPr/>
        </p:nvSpPr>
        <p:spPr>
          <a:xfrm>
            <a:off x="1023376" y="4503795"/>
            <a:ext cx="335809" cy="533894"/>
          </a:xfrm>
          <a:custGeom>
            <a:avLst/>
            <a:gdLst>
              <a:gd name="connsiteX0" fmla="*/ 177889 w 381618"/>
              <a:gd name="connsiteY0" fmla="*/ 525360 h 606722"/>
              <a:gd name="connsiteX1" fmla="*/ 190797 w 381618"/>
              <a:gd name="connsiteY1" fmla="*/ 525360 h 606722"/>
              <a:gd name="connsiteX2" fmla="*/ 203793 w 381618"/>
              <a:gd name="connsiteY2" fmla="*/ 538318 h 606722"/>
              <a:gd name="connsiteX3" fmla="*/ 190797 w 381618"/>
              <a:gd name="connsiteY3" fmla="*/ 551187 h 606722"/>
              <a:gd name="connsiteX4" fmla="*/ 177889 w 381618"/>
              <a:gd name="connsiteY4" fmla="*/ 551187 h 606722"/>
              <a:gd name="connsiteX5" fmla="*/ 164982 w 381618"/>
              <a:gd name="connsiteY5" fmla="*/ 538318 h 606722"/>
              <a:gd name="connsiteX6" fmla="*/ 177889 w 381618"/>
              <a:gd name="connsiteY6" fmla="*/ 525360 h 606722"/>
              <a:gd name="connsiteX7" fmla="*/ 177886 w 381618"/>
              <a:gd name="connsiteY7" fmla="*/ 443645 h 606722"/>
              <a:gd name="connsiteX8" fmla="*/ 311114 w 381618"/>
              <a:gd name="connsiteY8" fmla="*/ 443645 h 606722"/>
              <a:gd name="connsiteX9" fmla="*/ 324107 w 381618"/>
              <a:gd name="connsiteY9" fmla="*/ 456550 h 606722"/>
              <a:gd name="connsiteX10" fmla="*/ 311114 w 381618"/>
              <a:gd name="connsiteY10" fmla="*/ 469543 h 606722"/>
              <a:gd name="connsiteX11" fmla="*/ 177886 w 381618"/>
              <a:gd name="connsiteY11" fmla="*/ 469543 h 606722"/>
              <a:gd name="connsiteX12" fmla="*/ 164982 w 381618"/>
              <a:gd name="connsiteY12" fmla="*/ 456550 h 606722"/>
              <a:gd name="connsiteX13" fmla="*/ 177886 w 381618"/>
              <a:gd name="connsiteY13" fmla="*/ 443645 h 606722"/>
              <a:gd name="connsiteX14" fmla="*/ 79883 w 381618"/>
              <a:gd name="connsiteY14" fmla="*/ 437173 h 606722"/>
              <a:gd name="connsiteX15" fmla="*/ 79883 w 381618"/>
              <a:gd name="connsiteY15" fmla="*/ 475926 h 606722"/>
              <a:gd name="connsiteX16" fmla="*/ 118689 w 381618"/>
              <a:gd name="connsiteY16" fmla="*/ 475926 h 606722"/>
              <a:gd name="connsiteX17" fmla="*/ 118689 w 381618"/>
              <a:gd name="connsiteY17" fmla="*/ 437173 h 606722"/>
              <a:gd name="connsiteX18" fmla="*/ 66978 w 381618"/>
              <a:gd name="connsiteY18" fmla="*/ 411397 h 606722"/>
              <a:gd name="connsiteX19" fmla="*/ 131683 w 381618"/>
              <a:gd name="connsiteY19" fmla="*/ 411397 h 606722"/>
              <a:gd name="connsiteX20" fmla="*/ 144589 w 381618"/>
              <a:gd name="connsiteY20" fmla="*/ 424285 h 606722"/>
              <a:gd name="connsiteX21" fmla="*/ 144589 w 381618"/>
              <a:gd name="connsiteY21" fmla="*/ 488903 h 606722"/>
              <a:gd name="connsiteX22" fmla="*/ 131683 w 381618"/>
              <a:gd name="connsiteY22" fmla="*/ 501791 h 606722"/>
              <a:gd name="connsiteX23" fmla="*/ 66978 w 381618"/>
              <a:gd name="connsiteY23" fmla="*/ 501791 h 606722"/>
              <a:gd name="connsiteX24" fmla="*/ 53983 w 381618"/>
              <a:gd name="connsiteY24" fmla="*/ 488903 h 606722"/>
              <a:gd name="connsiteX25" fmla="*/ 53983 w 381618"/>
              <a:gd name="connsiteY25" fmla="*/ 424285 h 606722"/>
              <a:gd name="connsiteX26" fmla="*/ 66978 w 381618"/>
              <a:gd name="connsiteY26" fmla="*/ 411397 h 606722"/>
              <a:gd name="connsiteX27" fmla="*/ 177886 w 381618"/>
              <a:gd name="connsiteY27" fmla="*/ 327424 h 606722"/>
              <a:gd name="connsiteX28" fmla="*/ 311114 w 381618"/>
              <a:gd name="connsiteY28" fmla="*/ 327424 h 606722"/>
              <a:gd name="connsiteX29" fmla="*/ 324107 w 381618"/>
              <a:gd name="connsiteY29" fmla="*/ 340302 h 606722"/>
              <a:gd name="connsiteX30" fmla="*/ 311114 w 381618"/>
              <a:gd name="connsiteY30" fmla="*/ 353180 h 606722"/>
              <a:gd name="connsiteX31" fmla="*/ 177886 w 381618"/>
              <a:gd name="connsiteY31" fmla="*/ 353180 h 606722"/>
              <a:gd name="connsiteX32" fmla="*/ 164982 w 381618"/>
              <a:gd name="connsiteY32" fmla="*/ 340302 h 606722"/>
              <a:gd name="connsiteX33" fmla="*/ 177886 w 381618"/>
              <a:gd name="connsiteY33" fmla="*/ 327424 h 606722"/>
              <a:gd name="connsiteX34" fmla="*/ 79883 w 381618"/>
              <a:gd name="connsiteY34" fmla="*/ 320894 h 606722"/>
              <a:gd name="connsiteX35" fmla="*/ 79883 w 381618"/>
              <a:gd name="connsiteY35" fmla="*/ 359639 h 606722"/>
              <a:gd name="connsiteX36" fmla="*/ 118689 w 381618"/>
              <a:gd name="connsiteY36" fmla="*/ 359639 h 606722"/>
              <a:gd name="connsiteX37" fmla="*/ 118689 w 381618"/>
              <a:gd name="connsiteY37" fmla="*/ 320894 h 606722"/>
              <a:gd name="connsiteX38" fmla="*/ 66978 w 381618"/>
              <a:gd name="connsiteY38" fmla="*/ 295034 h 606722"/>
              <a:gd name="connsiteX39" fmla="*/ 131683 w 381618"/>
              <a:gd name="connsiteY39" fmla="*/ 295034 h 606722"/>
              <a:gd name="connsiteX40" fmla="*/ 144589 w 381618"/>
              <a:gd name="connsiteY40" fmla="*/ 308009 h 606722"/>
              <a:gd name="connsiteX41" fmla="*/ 144589 w 381618"/>
              <a:gd name="connsiteY41" fmla="*/ 372614 h 606722"/>
              <a:gd name="connsiteX42" fmla="*/ 131683 w 381618"/>
              <a:gd name="connsiteY42" fmla="*/ 385499 h 606722"/>
              <a:gd name="connsiteX43" fmla="*/ 66978 w 381618"/>
              <a:gd name="connsiteY43" fmla="*/ 385499 h 606722"/>
              <a:gd name="connsiteX44" fmla="*/ 53983 w 381618"/>
              <a:gd name="connsiteY44" fmla="*/ 372614 h 606722"/>
              <a:gd name="connsiteX45" fmla="*/ 53983 w 381618"/>
              <a:gd name="connsiteY45" fmla="*/ 308009 h 606722"/>
              <a:gd name="connsiteX46" fmla="*/ 66978 w 381618"/>
              <a:gd name="connsiteY46" fmla="*/ 295034 h 606722"/>
              <a:gd name="connsiteX47" fmla="*/ 177886 w 381618"/>
              <a:gd name="connsiteY47" fmla="*/ 211061 h 606722"/>
              <a:gd name="connsiteX48" fmla="*/ 311114 w 381618"/>
              <a:gd name="connsiteY48" fmla="*/ 211061 h 606722"/>
              <a:gd name="connsiteX49" fmla="*/ 324107 w 381618"/>
              <a:gd name="connsiteY49" fmla="*/ 224055 h 606722"/>
              <a:gd name="connsiteX50" fmla="*/ 311114 w 381618"/>
              <a:gd name="connsiteY50" fmla="*/ 236959 h 606722"/>
              <a:gd name="connsiteX51" fmla="*/ 177886 w 381618"/>
              <a:gd name="connsiteY51" fmla="*/ 236959 h 606722"/>
              <a:gd name="connsiteX52" fmla="*/ 164982 w 381618"/>
              <a:gd name="connsiteY52" fmla="*/ 224055 h 606722"/>
              <a:gd name="connsiteX53" fmla="*/ 177886 w 381618"/>
              <a:gd name="connsiteY53" fmla="*/ 211061 h 606722"/>
              <a:gd name="connsiteX54" fmla="*/ 79883 w 381618"/>
              <a:gd name="connsiteY54" fmla="*/ 204673 h 606722"/>
              <a:gd name="connsiteX55" fmla="*/ 79883 w 381618"/>
              <a:gd name="connsiteY55" fmla="*/ 243418 h 606722"/>
              <a:gd name="connsiteX56" fmla="*/ 118689 w 381618"/>
              <a:gd name="connsiteY56" fmla="*/ 243418 h 606722"/>
              <a:gd name="connsiteX57" fmla="*/ 118689 w 381618"/>
              <a:gd name="connsiteY57" fmla="*/ 204673 h 606722"/>
              <a:gd name="connsiteX58" fmla="*/ 66978 w 381618"/>
              <a:gd name="connsiteY58" fmla="*/ 178813 h 606722"/>
              <a:gd name="connsiteX59" fmla="*/ 131683 w 381618"/>
              <a:gd name="connsiteY59" fmla="*/ 178813 h 606722"/>
              <a:gd name="connsiteX60" fmla="*/ 144589 w 381618"/>
              <a:gd name="connsiteY60" fmla="*/ 191699 h 606722"/>
              <a:gd name="connsiteX61" fmla="*/ 144589 w 381618"/>
              <a:gd name="connsiteY61" fmla="*/ 256304 h 606722"/>
              <a:gd name="connsiteX62" fmla="*/ 131683 w 381618"/>
              <a:gd name="connsiteY62" fmla="*/ 269278 h 606722"/>
              <a:gd name="connsiteX63" fmla="*/ 66978 w 381618"/>
              <a:gd name="connsiteY63" fmla="*/ 269278 h 606722"/>
              <a:gd name="connsiteX64" fmla="*/ 53983 w 381618"/>
              <a:gd name="connsiteY64" fmla="*/ 256304 h 606722"/>
              <a:gd name="connsiteX65" fmla="*/ 53983 w 381618"/>
              <a:gd name="connsiteY65" fmla="*/ 191699 h 606722"/>
              <a:gd name="connsiteX66" fmla="*/ 66978 w 381618"/>
              <a:gd name="connsiteY66" fmla="*/ 178813 h 606722"/>
              <a:gd name="connsiteX67" fmla="*/ 25898 w 381618"/>
              <a:gd name="connsiteY67" fmla="*/ 107623 h 606722"/>
              <a:gd name="connsiteX68" fmla="*/ 25898 w 381618"/>
              <a:gd name="connsiteY68" fmla="*/ 580861 h 606722"/>
              <a:gd name="connsiteX69" fmla="*/ 355809 w 381618"/>
              <a:gd name="connsiteY69" fmla="*/ 580861 h 606722"/>
              <a:gd name="connsiteX70" fmla="*/ 355809 w 381618"/>
              <a:gd name="connsiteY70" fmla="*/ 551178 h 606722"/>
              <a:gd name="connsiteX71" fmla="*/ 252929 w 381618"/>
              <a:gd name="connsiteY71" fmla="*/ 551178 h 606722"/>
              <a:gd name="connsiteX72" fmla="*/ 240024 w 381618"/>
              <a:gd name="connsiteY72" fmla="*/ 538292 h 606722"/>
              <a:gd name="connsiteX73" fmla="*/ 252929 w 381618"/>
              <a:gd name="connsiteY73" fmla="*/ 525316 h 606722"/>
              <a:gd name="connsiteX74" fmla="*/ 355809 w 381618"/>
              <a:gd name="connsiteY74" fmla="*/ 525316 h 606722"/>
              <a:gd name="connsiteX75" fmla="*/ 355809 w 381618"/>
              <a:gd name="connsiteY75" fmla="*/ 107623 h 606722"/>
              <a:gd name="connsiteX76" fmla="*/ 307306 w 381618"/>
              <a:gd name="connsiteY76" fmla="*/ 107623 h 606722"/>
              <a:gd name="connsiteX77" fmla="*/ 307306 w 381618"/>
              <a:gd name="connsiteY77" fmla="*/ 129219 h 606722"/>
              <a:gd name="connsiteX78" fmla="*/ 294312 w 381618"/>
              <a:gd name="connsiteY78" fmla="*/ 142105 h 606722"/>
              <a:gd name="connsiteX79" fmla="*/ 87306 w 381618"/>
              <a:gd name="connsiteY79" fmla="*/ 142105 h 606722"/>
              <a:gd name="connsiteX80" fmla="*/ 74401 w 381618"/>
              <a:gd name="connsiteY80" fmla="*/ 129219 h 606722"/>
              <a:gd name="connsiteX81" fmla="*/ 74401 w 381618"/>
              <a:gd name="connsiteY81" fmla="*/ 107623 h 606722"/>
              <a:gd name="connsiteX82" fmla="*/ 100299 w 381618"/>
              <a:gd name="connsiteY82" fmla="*/ 77496 h 606722"/>
              <a:gd name="connsiteX83" fmla="*/ 100299 w 381618"/>
              <a:gd name="connsiteY83" fmla="*/ 116243 h 606722"/>
              <a:gd name="connsiteX84" fmla="*/ 281408 w 381618"/>
              <a:gd name="connsiteY84" fmla="*/ 116243 h 606722"/>
              <a:gd name="connsiteX85" fmla="*/ 281408 w 381618"/>
              <a:gd name="connsiteY85" fmla="*/ 77496 h 606722"/>
              <a:gd name="connsiteX86" fmla="*/ 226408 w 381618"/>
              <a:gd name="connsiteY86" fmla="*/ 77496 h 606722"/>
              <a:gd name="connsiteX87" fmla="*/ 155299 w 381618"/>
              <a:gd name="connsiteY87" fmla="*/ 77496 h 606722"/>
              <a:gd name="connsiteX88" fmla="*/ 190809 w 381618"/>
              <a:gd name="connsiteY88" fmla="*/ 25862 h 606722"/>
              <a:gd name="connsiteX89" fmla="*/ 168204 w 381618"/>
              <a:gd name="connsiteY89" fmla="*/ 48435 h 606722"/>
              <a:gd name="connsiteX90" fmla="*/ 168204 w 381618"/>
              <a:gd name="connsiteY90" fmla="*/ 51634 h 606722"/>
              <a:gd name="connsiteX91" fmla="*/ 213503 w 381618"/>
              <a:gd name="connsiteY91" fmla="*/ 51634 h 606722"/>
              <a:gd name="connsiteX92" fmla="*/ 213503 w 381618"/>
              <a:gd name="connsiteY92" fmla="*/ 48435 h 606722"/>
              <a:gd name="connsiteX93" fmla="*/ 190809 w 381618"/>
              <a:gd name="connsiteY93" fmla="*/ 25862 h 606722"/>
              <a:gd name="connsiteX94" fmla="*/ 190809 w 381618"/>
              <a:gd name="connsiteY94" fmla="*/ 0 h 606722"/>
              <a:gd name="connsiteX95" fmla="*/ 239312 w 381618"/>
              <a:gd name="connsiteY95" fmla="*/ 48435 h 606722"/>
              <a:gd name="connsiteX96" fmla="*/ 239312 w 381618"/>
              <a:gd name="connsiteY96" fmla="*/ 51634 h 606722"/>
              <a:gd name="connsiteX97" fmla="*/ 294312 w 381618"/>
              <a:gd name="connsiteY97" fmla="*/ 51634 h 606722"/>
              <a:gd name="connsiteX98" fmla="*/ 307306 w 381618"/>
              <a:gd name="connsiteY98" fmla="*/ 64609 h 606722"/>
              <a:gd name="connsiteX99" fmla="*/ 307306 w 381618"/>
              <a:gd name="connsiteY99" fmla="*/ 81762 h 606722"/>
              <a:gd name="connsiteX100" fmla="*/ 368713 w 381618"/>
              <a:gd name="connsiteY100" fmla="*/ 81762 h 606722"/>
              <a:gd name="connsiteX101" fmla="*/ 381618 w 381618"/>
              <a:gd name="connsiteY101" fmla="*/ 94737 h 606722"/>
              <a:gd name="connsiteX102" fmla="*/ 381618 w 381618"/>
              <a:gd name="connsiteY102" fmla="*/ 593747 h 606722"/>
              <a:gd name="connsiteX103" fmla="*/ 368713 w 381618"/>
              <a:gd name="connsiteY103" fmla="*/ 606722 h 606722"/>
              <a:gd name="connsiteX104" fmla="*/ 12994 w 381618"/>
              <a:gd name="connsiteY104" fmla="*/ 606722 h 606722"/>
              <a:gd name="connsiteX105" fmla="*/ 0 w 381618"/>
              <a:gd name="connsiteY105" fmla="*/ 593747 h 606722"/>
              <a:gd name="connsiteX106" fmla="*/ 0 w 381618"/>
              <a:gd name="connsiteY106" fmla="*/ 94737 h 606722"/>
              <a:gd name="connsiteX107" fmla="*/ 12994 w 381618"/>
              <a:gd name="connsiteY107" fmla="*/ 81762 h 606722"/>
              <a:gd name="connsiteX108" fmla="*/ 74401 w 381618"/>
              <a:gd name="connsiteY108" fmla="*/ 81762 h 606722"/>
              <a:gd name="connsiteX109" fmla="*/ 74401 w 381618"/>
              <a:gd name="connsiteY109" fmla="*/ 64609 h 606722"/>
              <a:gd name="connsiteX110" fmla="*/ 87306 w 381618"/>
              <a:gd name="connsiteY110" fmla="*/ 51634 h 606722"/>
              <a:gd name="connsiteX111" fmla="*/ 142306 w 381618"/>
              <a:gd name="connsiteY111" fmla="*/ 51634 h 606722"/>
              <a:gd name="connsiteX112" fmla="*/ 142306 w 381618"/>
              <a:gd name="connsiteY112" fmla="*/ 48435 h 606722"/>
              <a:gd name="connsiteX113" fmla="*/ 190809 w 381618"/>
              <a:gd name="connsiteY11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381618" h="606722">
                <a:moveTo>
                  <a:pt x="177889" y="525360"/>
                </a:moveTo>
                <a:lnTo>
                  <a:pt x="190797" y="525360"/>
                </a:lnTo>
                <a:cubicBezTo>
                  <a:pt x="198007" y="525360"/>
                  <a:pt x="203793" y="531218"/>
                  <a:pt x="203793" y="538318"/>
                </a:cubicBezTo>
                <a:cubicBezTo>
                  <a:pt x="203793" y="545418"/>
                  <a:pt x="198007" y="551187"/>
                  <a:pt x="190797" y="551187"/>
                </a:cubicBezTo>
                <a:lnTo>
                  <a:pt x="177889" y="551187"/>
                </a:lnTo>
                <a:cubicBezTo>
                  <a:pt x="170768" y="551187"/>
                  <a:pt x="164982" y="545418"/>
                  <a:pt x="164982" y="538318"/>
                </a:cubicBezTo>
                <a:cubicBezTo>
                  <a:pt x="164982" y="531218"/>
                  <a:pt x="170768" y="525360"/>
                  <a:pt x="177889" y="525360"/>
                </a:cubicBezTo>
                <a:close/>
                <a:moveTo>
                  <a:pt x="177886" y="443645"/>
                </a:moveTo>
                <a:lnTo>
                  <a:pt x="311114" y="443645"/>
                </a:lnTo>
                <a:cubicBezTo>
                  <a:pt x="318322" y="443645"/>
                  <a:pt x="324107" y="449430"/>
                  <a:pt x="324107" y="456550"/>
                </a:cubicBezTo>
                <a:cubicBezTo>
                  <a:pt x="324107" y="463758"/>
                  <a:pt x="318322" y="469543"/>
                  <a:pt x="311114" y="469543"/>
                </a:cubicBezTo>
                <a:lnTo>
                  <a:pt x="177886" y="469543"/>
                </a:lnTo>
                <a:cubicBezTo>
                  <a:pt x="170767" y="469543"/>
                  <a:pt x="164982" y="463758"/>
                  <a:pt x="164982" y="456550"/>
                </a:cubicBezTo>
                <a:cubicBezTo>
                  <a:pt x="164982" y="449430"/>
                  <a:pt x="170767" y="443645"/>
                  <a:pt x="177886" y="443645"/>
                </a:cubicBezTo>
                <a:close/>
                <a:moveTo>
                  <a:pt x="79883" y="437173"/>
                </a:moveTo>
                <a:lnTo>
                  <a:pt x="79883" y="475926"/>
                </a:lnTo>
                <a:lnTo>
                  <a:pt x="118689" y="475926"/>
                </a:lnTo>
                <a:lnTo>
                  <a:pt x="118689" y="437173"/>
                </a:lnTo>
                <a:close/>
                <a:moveTo>
                  <a:pt x="66978" y="411397"/>
                </a:moveTo>
                <a:lnTo>
                  <a:pt x="131683" y="411397"/>
                </a:lnTo>
                <a:cubicBezTo>
                  <a:pt x="138804" y="411397"/>
                  <a:pt x="144589" y="417175"/>
                  <a:pt x="144589" y="424285"/>
                </a:cubicBezTo>
                <a:lnTo>
                  <a:pt x="144589" y="488903"/>
                </a:lnTo>
                <a:cubicBezTo>
                  <a:pt x="144589" y="496014"/>
                  <a:pt x="138804" y="501791"/>
                  <a:pt x="131683" y="501791"/>
                </a:cubicBezTo>
                <a:lnTo>
                  <a:pt x="66978" y="501791"/>
                </a:lnTo>
                <a:cubicBezTo>
                  <a:pt x="59768" y="501791"/>
                  <a:pt x="53983" y="496014"/>
                  <a:pt x="53983" y="488903"/>
                </a:cubicBezTo>
                <a:lnTo>
                  <a:pt x="53983" y="424285"/>
                </a:lnTo>
                <a:cubicBezTo>
                  <a:pt x="53983" y="417175"/>
                  <a:pt x="59768" y="411397"/>
                  <a:pt x="66978" y="411397"/>
                </a:cubicBezTo>
                <a:close/>
                <a:moveTo>
                  <a:pt x="177886" y="327424"/>
                </a:moveTo>
                <a:lnTo>
                  <a:pt x="311114" y="327424"/>
                </a:lnTo>
                <a:cubicBezTo>
                  <a:pt x="318322" y="327424"/>
                  <a:pt x="324107" y="333197"/>
                  <a:pt x="324107" y="340302"/>
                </a:cubicBezTo>
                <a:cubicBezTo>
                  <a:pt x="324107" y="347407"/>
                  <a:pt x="318322" y="353180"/>
                  <a:pt x="311114" y="353180"/>
                </a:cubicBezTo>
                <a:lnTo>
                  <a:pt x="177886" y="353180"/>
                </a:lnTo>
                <a:cubicBezTo>
                  <a:pt x="170767" y="353180"/>
                  <a:pt x="164982" y="347407"/>
                  <a:pt x="164982" y="340302"/>
                </a:cubicBezTo>
                <a:cubicBezTo>
                  <a:pt x="164982" y="333197"/>
                  <a:pt x="170767" y="327424"/>
                  <a:pt x="177886" y="327424"/>
                </a:cubicBezTo>
                <a:close/>
                <a:moveTo>
                  <a:pt x="79883" y="320894"/>
                </a:moveTo>
                <a:lnTo>
                  <a:pt x="79883" y="359639"/>
                </a:lnTo>
                <a:lnTo>
                  <a:pt x="118689" y="359639"/>
                </a:lnTo>
                <a:lnTo>
                  <a:pt x="118689" y="320894"/>
                </a:lnTo>
                <a:close/>
                <a:moveTo>
                  <a:pt x="66978" y="295034"/>
                </a:moveTo>
                <a:lnTo>
                  <a:pt x="131683" y="295034"/>
                </a:lnTo>
                <a:cubicBezTo>
                  <a:pt x="138804" y="295034"/>
                  <a:pt x="144589" y="300811"/>
                  <a:pt x="144589" y="308009"/>
                </a:cubicBezTo>
                <a:lnTo>
                  <a:pt x="144589" y="372614"/>
                </a:lnTo>
                <a:cubicBezTo>
                  <a:pt x="144589" y="379723"/>
                  <a:pt x="138804" y="385499"/>
                  <a:pt x="131683" y="385499"/>
                </a:cubicBezTo>
                <a:lnTo>
                  <a:pt x="66978" y="385499"/>
                </a:lnTo>
                <a:cubicBezTo>
                  <a:pt x="59768" y="385499"/>
                  <a:pt x="53983" y="379723"/>
                  <a:pt x="53983" y="372614"/>
                </a:cubicBezTo>
                <a:lnTo>
                  <a:pt x="53983" y="308009"/>
                </a:lnTo>
                <a:cubicBezTo>
                  <a:pt x="53983" y="300811"/>
                  <a:pt x="59768" y="295034"/>
                  <a:pt x="66978" y="295034"/>
                </a:cubicBezTo>
                <a:close/>
                <a:moveTo>
                  <a:pt x="177886" y="211061"/>
                </a:moveTo>
                <a:lnTo>
                  <a:pt x="311114" y="211061"/>
                </a:lnTo>
                <a:cubicBezTo>
                  <a:pt x="318322" y="211061"/>
                  <a:pt x="324107" y="216935"/>
                  <a:pt x="324107" y="224055"/>
                </a:cubicBezTo>
                <a:cubicBezTo>
                  <a:pt x="324107" y="231174"/>
                  <a:pt x="318322" y="236959"/>
                  <a:pt x="311114" y="236959"/>
                </a:cubicBezTo>
                <a:lnTo>
                  <a:pt x="177886" y="236959"/>
                </a:lnTo>
                <a:cubicBezTo>
                  <a:pt x="170767" y="236959"/>
                  <a:pt x="164982" y="231174"/>
                  <a:pt x="164982" y="224055"/>
                </a:cubicBezTo>
                <a:cubicBezTo>
                  <a:pt x="164982" y="216935"/>
                  <a:pt x="170767" y="211061"/>
                  <a:pt x="177886" y="211061"/>
                </a:cubicBezTo>
                <a:close/>
                <a:moveTo>
                  <a:pt x="79883" y="204673"/>
                </a:moveTo>
                <a:lnTo>
                  <a:pt x="79883" y="243418"/>
                </a:lnTo>
                <a:lnTo>
                  <a:pt x="118689" y="243418"/>
                </a:lnTo>
                <a:lnTo>
                  <a:pt x="118689" y="204673"/>
                </a:lnTo>
                <a:close/>
                <a:moveTo>
                  <a:pt x="66978" y="178813"/>
                </a:moveTo>
                <a:lnTo>
                  <a:pt x="131683" y="178813"/>
                </a:lnTo>
                <a:cubicBezTo>
                  <a:pt x="138804" y="178813"/>
                  <a:pt x="144589" y="184590"/>
                  <a:pt x="144589" y="191699"/>
                </a:cubicBezTo>
                <a:lnTo>
                  <a:pt x="144589" y="256304"/>
                </a:lnTo>
                <a:cubicBezTo>
                  <a:pt x="144589" y="263502"/>
                  <a:pt x="138804" y="269278"/>
                  <a:pt x="131683" y="269278"/>
                </a:cubicBezTo>
                <a:lnTo>
                  <a:pt x="66978" y="269278"/>
                </a:lnTo>
                <a:cubicBezTo>
                  <a:pt x="59768" y="269278"/>
                  <a:pt x="53983" y="263502"/>
                  <a:pt x="53983" y="256304"/>
                </a:cubicBezTo>
                <a:lnTo>
                  <a:pt x="53983" y="191699"/>
                </a:lnTo>
                <a:cubicBezTo>
                  <a:pt x="53983" y="184590"/>
                  <a:pt x="59768" y="178813"/>
                  <a:pt x="66978" y="178813"/>
                </a:cubicBezTo>
                <a:close/>
                <a:moveTo>
                  <a:pt x="25898" y="107623"/>
                </a:moveTo>
                <a:lnTo>
                  <a:pt x="25898" y="580861"/>
                </a:lnTo>
                <a:lnTo>
                  <a:pt x="355809" y="580861"/>
                </a:lnTo>
                <a:lnTo>
                  <a:pt x="355809" y="551178"/>
                </a:lnTo>
                <a:lnTo>
                  <a:pt x="252929" y="551178"/>
                </a:lnTo>
                <a:cubicBezTo>
                  <a:pt x="245809" y="551178"/>
                  <a:pt x="240024" y="545401"/>
                  <a:pt x="240024" y="538292"/>
                </a:cubicBezTo>
                <a:cubicBezTo>
                  <a:pt x="240024" y="531182"/>
                  <a:pt x="245809" y="525316"/>
                  <a:pt x="252929" y="525316"/>
                </a:cubicBezTo>
                <a:lnTo>
                  <a:pt x="355809" y="525316"/>
                </a:lnTo>
                <a:lnTo>
                  <a:pt x="355809" y="107623"/>
                </a:lnTo>
                <a:lnTo>
                  <a:pt x="307306" y="107623"/>
                </a:lnTo>
                <a:lnTo>
                  <a:pt x="307306" y="129219"/>
                </a:lnTo>
                <a:cubicBezTo>
                  <a:pt x="307306" y="136328"/>
                  <a:pt x="301521" y="142105"/>
                  <a:pt x="294312" y="142105"/>
                </a:cubicBezTo>
                <a:lnTo>
                  <a:pt x="87306" y="142105"/>
                </a:lnTo>
                <a:cubicBezTo>
                  <a:pt x="80186" y="142105"/>
                  <a:pt x="74401" y="136328"/>
                  <a:pt x="74401" y="129219"/>
                </a:cubicBezTo>
                <a:lnTo>
                  <a:pt x="74401" y="107623"/>
                </a:lnTo>
                <a:close/>
                <a:moveTo>
                  <a:pt x="100299" y="77496"/>
                </a:moveTo>
                <a:lnTo>
                  <a:pt x="100299" y="116243"/>
                </a:lnTo>
                <a:lnTo>
                  <a:pt x="281408" y="116243"/>
                </a:lnTo>
                <a:lnTo>
                  <a:pt x="281408" y="77496"/>
                </a:lnTo>
                <a:lnTo>
                  <a:pt x="226408" y="77496"/>
                </a:lnTo>
                <a:lnTo>
                  <a:pt x="155299" y="77496"/>
                </a:lnTo>
                <a:close/>
                <a:moveTo>
                  <a:pt x="190809" y="25862"/>
                </a:moveTo>
                <a:cubicBezTo>
                  <a:pt x="178349" y="25862"/>
                  <a:pt x="168204" y="35993"/>
                  <a:pt x="168204" y="48435"/>
                </a:cubicBezTo>
                <a:lnTo>
                  <a:pt x="168204" y="51634"/>
                </a:lnTo>
                <a:lnTo>
                  <a:pt x="213503" y="51634"/>
                </a:lnTo>
                <a:lnTo>
                  <a:pt x="213503" y="48435"/>
                </a:lnTo>
                <a:cubicBezTo>
                  <a:pt x="213503" y="35993"/>
                  <a:pt x="203358" y="25862"/>
                  <a:pt x="190809" y="25862"/>
                </a:cubicBezTo>
                <a:close/>
                <a:moveTo>
                  <a:pt x="190809" y="0"/>
                </a:moveTo>
                <a:cubicBezTo>
                  <a:pt x="217597" y="0"/>
                  <a:pt x="239312" y="21774"/>
                  <a:pt x="239312" y="48435"/>
                </a:cubicBezTo>
                <a:lnTo>
                  <a:pt x="239312" y="51634"/>
                </a:lnTo>
                <a:lnTo>
                  <a:pt x="294312" y="51634"/>
                </a:lnTo>
                <a:cubicBezTo>
                  <a:pt x="301521" y="51634"/>
                  <a:pt x="307306" y="57500"/>
                  <a:pt x="307306" y="64609"/>
                </a:cubicBezTo>
                <a:lnTo>
                  <a:pt x="307306" y="81762"/>
                </a:lnTo>
                <a:lnTo>
                  <a:pt x="368713" y="81762"/>
                </a:lnTo>
                <a:cubicBezTo>
                  <a:pt x="375833" y="81762"/>
                  <a:pt x="381618" y="87538"/>
                  <a:pt x="381618" y="94737"/>
                </a:cubicBezTo>
                <a:lnTo>
                  <a:pt x="381618" y="593747"/>
                </a:lnTo>
                <a:cubicBezTo>
                  <a:pt x="381618" y="600946"/>
                  <a:pt x="375833" y="606722"/>
                  <a:pt x="368713" y="606722"/>
                </a:cubicBezTo>
                <a:lnTo>
                  <a:pt x="12994" y="606722"/>
                </a:lnTo>
                <a:cubicBezTo>
                  <a:pt x="5785" y="606722"/>
                  <a:pt x="0" y="600946"/>
                  <a:pt x="0" y="593747"/>
                </a:cubicBezTo>
                <a:lnTo>
                  <a:pt x="0" y="94737"/>
                </a:lnTo>
                <a:cubicBezTo>
                  <a:pt x="0" y="87538"/>
                  <a:pt x="5785" y="81762"/>
                  <a:pt x="12994" y="81762"/>
                </a:cubicBezTo>
                <a:lnTo>
                  <a:pt x="74401" y="81762"/>
                </a:lnTo>
                <a:lnTo>
                  <a:pt x="74401" y="64609"/>
                </a:lnTo>
                <a:cubicBezTo>
                  <a:pt x="74401" y="57500"/>
                  <a:pt x="80186" y="51634"/>
                  <a:pt x="87306" y="51634"/>
                </a:cubicBezTo>
                <a:lnTo>
                  <a:pt x="142306" y="51634"/>
                </a:lnTo>
                <a:lnTo>
                  <a:pt x="142306" y="48435"/>
                </a:lnTo>
                <a:cubicBezTo>
                  <a:pt x="142306" y="21774"/>
                  <a:pt x="164110" y="0"/>
                  <a:pt x="190809" y="0"/>
                </a:cubicBezTo>
                <a:close/>
              </a:path>
            </a:pathLst>
          </a:custGeom>
          <a:gradFill>
            <a:gsLst>
              <a:gs pos="0">
                <a:srgbClr val="00A3FE"/>
              </a:gs>
              <a:gs pos="100000">
                <a:srgbClr val="115CA0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38F9C5-53E1-CF00-6AF2-AF086FD72807}"/>
              </a:ext>
            </a:extLst>
          </p:cNvPr>
          <p:cNvSpPr txBox="1"/>
          <p:nvPr/>
        </p:nvSpPr>
        <p:spPr>
          <a:xfrm>
            <a:off x="907548" y="3537904"/>
            <a:ext cx="2007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Company profile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8084BE6-AE89-A43A-4980-C86D7F376C46}"/>
              </a:ext>
            </a:extLst>
          </p:cNvPr>
          <p:cNvSpPr txBox="1"/>
          <p:nvPr/>
        </p:nvSpPr>
        <p:spPr>
          <a:xfrm>
            <a:off x="6421345" y="3537904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Company culture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F721F43-0048-A383-9255-2257608E0797}"/>
              </a:ext>
            </a:extLst>
          </p:cNvPr>
          <p:cNvSpPr txBox="1"/>
          <p:nvPr/>
        </p:nvSpPr>
        <p:spPr>
          <a:xfrm>
            <a:off x="907548" y="5687895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Employee rules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C07F9D5-C017-C515-7561-4D8E4861C350}"/>
              </a:ext>
            </a:extLst>
          </p:cNvPr>
          <p:cNvSpPr txBox="1"/>
          <p:nvPr/>
        </p:nvSpPr>
        <p:spPr>
          <a:xfrm>
            <a:off x="6421345" y="5687895"/>
            <a:ext cx="2464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Workplace etiquette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64639B-274B-9359-3ACC-B9A3833B9D0D}"/>
              </a:ext>
            </a:extLst>
          </p:cNvPr>
          <p:cNvSpPr txBox="1"/>
          <p:nvPr/>
        </p:nvSpPr>
        <p:spPr>
          <a:xfrm>
            <a:off x="570347" y="1164739"/>
            <a:ext cx="15776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>
                <a:solidFill>
                  <a:schemeClr val="tx1">
                    <a:lumMod val="65000"/>
                    <a:lumOff val="35000"/>
                    <a:alpha val="30000"/>
                  </a:schemeClr>
                </a:solidFill>
              </a:rPr>
              <a:t>CONTENTS</a:t>
            </a:r>
            <a:endParaRPr lang="zh-CN" altLang="en-US" sz="2000">
              <a:solidFill>
                <a:schemeClr val="tx1">
                  <a:lumMod val="65000"/>
                  <a:lumOff val="35000"/>
                  <a:alpha val="3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65662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李明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LI MING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161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金山办公技能认证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KOS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大师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爱好者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</a:t>
            </a:r>
            <a:r>
              <a:rPr kumimoji="0" lang="zh-CN" altLang="en-US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信：</a:t>
            </a:r>
            <a:r>
              <a:rPr kumimoji="0" lang="en-US" altLang="zh-CN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Vip_ppter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4B90771-4520-2F7D-89DE-86F4136A9ACE}"/>
              </a:ext>
            </a:extLst>
          </p:cNvPr>
          <p:cNvSpPr/>
          <p:nvPr/>
        </p:nvSpPr>
        <p:spPr>
          <a:xfrm>
            <a:off x="695325" y="5110052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李明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4114D17-696E-8301-4024-9D536735B1B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795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529D3A7-C551-87ED-ABF2-3E6A933183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Picture 103-mask">
            <a:extLst>
              <a:ext uri="{FF2B5EF4-FFF2-40B4-BE49-F238E27FC236}">
                <a16:creationId xmlns:a16="http://schemas.microsoft.com/office/drawing/2014/main" id="{CD4BDF30-7BC4-DCDC-92CC-3F114E006D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A401999F-6675-2B40-1D5F-2A2279051075}"/>
              </a:ext>
            </a:extLst>
          </p:cNvPr>
          <p:cNvSpPr/>
          <p:nvPr/>
        </p:nvSpPr>
        <p:spPr>
          <a:xfrm>
            <a:off x="0" y="997237"/>
            <a:ext cx="11531600" cy="5238463"/>
          </a:xfrm>
          <a:prstGeom prst="roundRect">
            <a:avLst>
              <a:gd name="adj" fmla="val 1724"/>
            </a:avLst>
          </a:prstGeom>
          <a:gradFill flip="none" rotWithShape="1">
            <a:gsLst>
              <a:gs pos="50000">
                <a:srgbClr val="FFFFFF">
                  <a:alpha val="0"/>
                </a:srgbClr>
              </a:gs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 w="15875">
            <a:solidFill>
              <a:schemeClr val="bg1"/>
            </a:solidFill>
          </a:ln>
          <a:effectLst>
            <a:outerShdw blurRad="254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8" name="图片 27" descr="夜晚建筑亮着灯的高楼&#10;&#10;描述已自动生成">
            <a:extLst>
              <a:ext uri="{FF2B5EF4-FFF2-40B4-BE49-F238E27FC236}">
                <a16:creationId xmlns:a16="http://schemas.microsoft.com/office/drawing/2014/main" id="{A9BD7596-3999-770B-1275-FD23FDFE6BC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2300"/>
            <a:ext cx="6165432" cy="6235700"/>
          </a:xfrm>
          <a:custGeom>
            <a:avLst/>
            <a:gdLst>
              <a:gd name="connsiteX0" fmla="*/ 6622862 w 6622862"/>
              <a:gd name="connsiteY0" fmla="*/ 0 h 6698343"/>
              <a:gd name="connsiteX1" fmla="*/ 0 w 6622862"/>
              <a:gd name="connsiteY1" fmla="*/ 0 h 6698343"/>
              <a:gd name="connsiteX2" fmla="*/ 0 w 6622862"/>
              <a:gd name="connsiteY2" fmla="*/ 6698343 h 6698343"/>
              <a:gd name="connsiteX3" fmla="*/ 6622862 w 6622862"/>
              <a:gd name="connsiteY3" fmla="*/ 6698343 h 669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2862" h="6698343">
                <a:moveTo>
                  <a:pt x="6622862" y="0"/>
                </a:moveTo>
                <a:lnTo>
                  <a:pt x="0" y="0"/>
                </a:lnTo>
                <a:lnTo>
                  <a:pt x="0" y="6698343"/>
                </a:lnTo>
                <a:lnTo>
                  <a:pt x="6622862" y="6698343"/>
                </a:lnTo>
                <a:close/>
              </a:path>
            </a:pathLst>
          </a:custGeom>
          <a:effectLst/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46A0A9B-8E30-9206-F822-7B90A24AD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607730"/>
            <a:ext cx="6966855" cy="4250270"/>
          </a:xfrm>
          <a:prstGeom prst="rect">
            <a:avLst/>
          </a:prstGeom>
        </p:spPr>
      </p:pic>
      <p:pic>
        <p:nvPicPr>
          <p:cNvPr id="12" name="图片 11" descr="图片包含 户外, 山, 天空, 树&#10;&#10;自动生成的说明">
            <a:extLst>
              <a:ext uri="{FF2B5EF4-FFF2-40B4-BE49-F238E27FC236}">
                <a16:creationId xmlns:a16="http://schemas.microsoft.com/office/drawing/2014/main" id="{02CE69D1-8779-0698-66FA-4C4F5332591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0331" y="1232759"/>
            <a:ext cx="1648830" cy="1063821"/>
          </a:xfrm>
          <a:custGeom>
            <a:avLst/>
            <a:gdLst>
              <a:gd name="connsiteX0" fmla="*/ 2819414 w 2819414"/>
              <a:gd name="connsiteY0" fmla="*/ 0 h 1819079"/>
              <a:gd name="connsiteX1" fmla="*/ 0 w 2819414"/>
              <a:gd name="connsiteY1" fmla="*/ 0 h 1819079"/>
              <a:gd name="connsiteX2" fmla="*/ 0 w 2819414"/>
              <a:gd name="connsiteY2" fmla="*/ 1819079 h 1819079"/>
              <a:gd name="connsiteX3" fmla="*/ 2819414 w 2819414"/>
              <a:gd name="connsiteY3" fmla="*/ 1819079 h 1819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14" h="1819079">
                <a:moveTo>
                  <a:pt x="2819414" y="0"/>
                </a:moveTo>
                <a:lnTo>
                  <a:pt x="0" y="0"/>
                </a:lnTo>
                <a:lnTo>
                  <a:pt x="0" y="1819079"/>
                </a:lnTo>
                <a:lnTo>
                  <a:pt x="2819414" y="1819079"/>
                </a:lnTo>
                <a:close/>
              </a:path>
            </a:pathLst>
          </a:custGeom>
          <a:effectLst/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4C5EABB7-082F-5433-5F7D-BEF0A2EDA7BF}"/>
              </a:ext>
            </a:extLst>
          </p:cNvPr>
          <p:cNvGrpSpPr/>
          <p:nvPr/>
        </p:nvGrpSpPr>
        <p:grpSpPr>
          <a:xfrm>
            <a:off x="10790325" y="1130300"/>
            <a:ext cx="522226" cy="79375"/>
            <a:chOff x="8115161" y="-312504"/>
            <a:chExt cx="236852" cy="360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F31FF23-602A-C1C9-D8EE-6267194DE1AC}"/>
                </a:ext>
              </a:extLst>
            </p:cNvPr>
            <p:cNvSpPr/>
            <p:nvPr/>
          </p:nvSpPr>
          <p:spPr>
            <a:xfrm>
              <a:off x="8316013" y="-312504"/>
              <a:ext cx="36000" cy="36000"/>
            </a:xfrm>
            <a:prstGeom prst="ellipse">
              <a:avLst/>
            </a:prstGeom>
            <a:solidFill>
              <a:srgbClr val="00A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51462E3-8DBF-81E0-E1EC-EFABD22EAD97}"/>
                </a:ext>
              </a:extLst>
            </p:cNvPr>
            <p:cNvSpPr/>
            <p:nvPr/>
          </p:nvSpPr>
          <p:spPr>
            <a:xfrm>
              <a:off x="8249063" y="-312504"/>
              <a:ext cx="36000" cy="36000"/>
            </a:xfrm>
            <a:prstGeom prst="ellipse">
              <a:avLst/>
            </a:prstGeom>
            <a:noFill/>
            <a:ln w="6350">
              <a:solidFill>
                <a:srgbClr val="00A3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F56262F-AE4F-2813-266D-89C19BFB19B5}"/>
                </a:ext>
              </a:extLst>
            </p:cNvPr>
            <p:cNvSpPr/>
            <p:nvPr/>
          </p:nvSpPr>
          <p:spPr>
            <a:xfrm>
              <a:off x="8182112" y="-312504"/>
              <a:ext cx="36000" cy="36000"/>
            </a:xfrm>
            <a:prstGeom prst="ellipse">
              <a:avLst/>
            </a:prstGeom>
            <a:noFill/>
            <a:ln w="6350">
              <a:solidFill>
                <a:srgbClr val="00A3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E4103876-2417-F0CD-3CA5-2719DA360A97}"/>
                </a:ext>
              </a:extLst>
            </p:cNvPr>
            <p:cNvSpPr/>
            <p:nvPr/>
          </p:nvSpPr>
          <p:spPr>
            <a:xfrm>
              <a:off x="8115161" y="-312504"/>
              <a:ext cx="36000" cy="36000"/>
            </a:xfrm>
            <a:prstGeom prst="ellipse">
              <a:avLst/>
            </a:prstGeom>
            <a:noFill/>
            <a:ln w="6350">
              <a:solidFill>
                <a:srgbClr val="00A3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15724537-8187-E446-F1B1-F1C8319A77F7}"/>
              </a:ext>
            </a:extLst>
          </p:cNvPr>
          <p:cNvSpPr txBox="1"/>
          <p:nvPr/>
        </p:nvSpPr>
        <p:spPr>
          <a:xfrm>
            <a:off x="5981467" y="2964997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>
                <a:solidFill>
                  <a:srgbClr val="00A3FE"/>
                </a:solidFill>
                <a:latin typeface="+mj-ea"/>
                <a:ea typeface="+mj-ea"/>
              </a:rPr>
              <a:t>企业简介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BB6202B-FE3B-E274-CF90-079E82E484BF}"/>
              </a:ext>
            </a:extLst>
          </p:cNvPr>
          <p:cNvSpPr txBox="1"/>
          <p:nvPr/>
        </p:nvSpPr>
        <p:spPr>
          <a:xfrm>
            <a:off x="5866802" y="1898642"/>
            <a:ext cx="2614818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>
                <a:ln w="15875">
                  <a:gradFill>
                    <a:gsLst>
                      <a:gs pos="0">
                        <a:srgbClr val="00A3FE"/>
                      </a:gs>
                      <a:gs pos="64000">
                        <a:srgbClr val="00A3FE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01</a:t>
            </a:r>
            <a:endParaRPr lang="zh-CN" altLang="en-US" sz="16600">
              <a:ln w="15875">
                <a:gradFill>
                  <a:gsLst>
                    <a:gs pos="0">
                      <a:srgbClr val="00A3FE"/>
                    </a:gs>
                    <a:gs pos="64000">
                      <a:srgbClr val="00A3FE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F6E2FC5-9952-62D2-2B88-35DC8FECC0CE}"/>
              </a:ext>
            </a:extLst>
          </p:cNvPr>
          <p:cNvGrpSpPr/>
          <p:nvPr/>
        </p:nvGrpSpPr>
        <p:grpSpPr>
          <a:xfrm>
            <a:off x="6165432" y="4642379"/>
            <a:ext cx="4210468" cy="45719"/>
            <a:chOff x="2776146" y="-924309"/>
            <a:chExt cx="4210468" cy="45719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4DC43275-E45E-83F7-C2E5-C55F345C9607}"/>
                </a:ext>
              </a:extLst>
            </p:cNvPr>
            <p:cNvSpPr/>
            <p:nvPr/>
          </p:nvSpPr>
          <p:spPr>
            <a:xfrm>
              <a:off x="2776146" y="-924309"/>
              <a:ext cx="335381" cy="45719"/>
            </a:xfrm>
            <a:prstGeom prst="roundRect">
              <a:avLst>
                <a:gd name="adj" fmla="val 50000"/>
              </a:avLst>
            </a:prstGeom>
            <a:solidFill>
              <a:srgbClr val="00A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2311FD5D-EC1E-9B09-A826-D641FC1A9A15}"/>
                </a:ext>
              </a:extLst>
            </p:cNvPr>
            <p:cNvCxnSpPr>
              <a:cxnSpLocks/>
            </p:cNvCxnSpPr>
            <p:nvPr/>
          </p:nvCxnSpPr>
          <p:spPr>
            <a:xfrm>
              <a:off x="3063902" y="-901450"/>
              <a:ext cx="3922712" cy="0"/>
            </a:xfrm>
            <a:prstGeom prst="line">
              <a:avLst/>
            </a:prstGeom>
            <a:ln>
              <a:solidFill>
                <a:srgbClr val="00A3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3F80EE8F-424E-2299-6E14-54AC239ED9DA}"/>
              </a:ext>
            </a:extLst>
          </p:cNvPr>
          <p:cNvSpPr txBox="1"/>
          <p:nvPr/>
        </p:nvSpPr>
        <p:spPr>
          <a:xfrm>
            <a:off x="6059765" y="4169284"/>
            <a:ext cx="26116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65000"/>
                    <a:lumOff val="35000"/>
                    <a:alpha val="30000"/>
                  </a:schemeClr>
                </a:solidFill>
              </a:rPr>
              <a:t>Company profile</a:t>
            </a:r>
            <a:endParaRPr lang="zh-CN" altLang="en-US" sz="2400">
              <a:solidFill>
                <a:schemeClr val="tx1">
                  <a:lumMod val="65000"/>
                  <a:lumOff val="35000"/>
                  <a:alpha val="3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37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529D3A7-C551-87ED-ABF2-3E6A933183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Picture 103-mask">
            <a:extLst>
              <a:ext uri="{FF2B5EF4-FFF2-40B4-BE49-F238E27FC236}">
                <a16:creationId xmlns:a16="http://schemas.microsoft.com/office/drawing/2014/main" id="{CD4BDF30-7BC4-DCDC-92CC-3F114E006D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801902F-7E97-B493-5D72-9C8963051B12}"/>
              </a:ext>
            </a:extLst>
          </p:cNvPr>
          <p:cNvGrpSpPr/>
          <p:nvPr/>
        </p:nvGrpSpPr>
        <p:grpSpPr>
          <a:xfrm>
            <a:off x="660400" y="847749"/>
            <a:ext cx="228807" cy="231447"/>
            <a:chOff x="4825948" y="953287"/>
            <a:chExt cx="1117652" cy="113055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9AE9CAD-ABA9-41BE-5EB2-0EDA4B884E8B}"/>
                </a:ext>
              </a:extLst>
            </p:cNvPr>
            <p:cNvSpPr/>
            <p:nvPr/>
          </p:nvSpPr>
          <p:spPr>
            <a:xfrm>
              <a:off x="4825948" y="953287"/>
              <a:ext cx="584776" cy="584776"/>
            </a:xfrm>
            <a:prstGeom prst="ellipse">
              <a:avLst/>
            </a:prstGeom>
            <a:solidFill>
              <a:srgbClr val="00A3F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8156DDA-9BF2-B0C0-C18E-2D25FF6D0519}"/>
                </a:ext>
              </a:extLst>
            </p:cNvPr>
            <p:cNvSpPr/>
            <p:nvPr/>
          </p:nvSpPr>
          <p:spPr>
            <a:xfrm>
              <a:off x="5029200" y="1169437"/>
              <a:ext cx="914400" cy="914400"/>
            </a:xfrm>
            <a:prstGeom prst="ellipse">
              <a:avLst/>
            </a:prstGeom>
            <a:solidFill>
              <a:srgbClr val="00A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D2AC5950-19B2-52BB-31BC-6CF4CB96633B}"/>
              </a:ext>
            </a:extLst>
          </p:cNvPr>
          <p:cNvSpPr txBox="1"/>
          <p:nvPr/>
        </p:nvSpPr>
        <p:spPr>
          <a:xfrm>
            <a:off x="843157" y="67108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企业简介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083EA284-09F7-1BA0-81A4-04836743E967}"/>
              </a:ext>
            </a:extLst>
          </p:cNvPr>
          <p:cNvSpPr/>
          <p:nvPr/>
        </p:nvSpPr>
        <p:spPr>
          <a:xfrm>
            <a:off x="660400" y="2261709"/>
            <a:ext cx="2104571" cy="483079"/>
          </a:xfrm>
          <a:prstGeom prst="roundRect">
            <a:avLst>
              <a:gd name="adj" fmla="val 50000"/>
            </a:avLst>
          </a:prstGeom>
          <a:solidFill>
            <a:srgbClr val="00A3FE"/>
          </a:solidFill>
          <a:ln>
            <a:noFill/>
          </a:ln>
          <a:effectLst>
            <a:outerShdw blurRad="228600" dist="101600" dir="5400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在此输入小标题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1EF3463-4297-3F92-5504-2349A7598CC1}"/>
              </a:ext>
            </a:extLst>
          </p:cNvPr>
          <p:cNvSpPr txBox="1"/>
          <p:nvPr/>
        </p:nvSpPr>
        <p:spPr>
          <a:xfrm>
            <a:off x="568325" y="2858419"/>
            <a:ext cx="4905376" cy="1255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请输入标正文内容，请输入标正文内容，请输入标正文内容，请输入标正文内容，请输入标正文内容，请输入标正文内容，请输入标正文内容，请输入标正文内容</a:t>
            </a:r>
          </a:p>
        </p:txBody>
      </p:sp>
      <p:pic>
        <p:nvPicPr>
          <p:cNvPr id="37" name="图片 36" descr="夜晚建筑亮着灯的高楼&#10;&#10;描述已自动生成">
            <a:extLst>
              <a:ext uri="{FF2B5EF4-FFF2-40B4-BE49-F238E27FC236}">
                <a16:creationId xmlns:a16="http://schemas.microsoft.com/office/drawing/2014/main" id="{415ACEA3-C51A-89CC-3550-F276F9153CB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569138" y="159657"/>
            <a:ext cx="6622862" cy="6698343"/>
          </a:xfrm>
          <a:custGeom>
            <a:avLst/>
            <a:gdLst>
              <a:gd name="connsiteX0" fmla="*/ 6622862 w 6622862"/>
              <a:gd name="connsiteY0" fmla="*/ 0 h 6698343"/>
              <a:gd name="connsiteX1" fmla="*/ 0 w 6622862"/>
              <a:gd name="connsiteY1" fmla="*/ 0 h 6698343"/>
              <a:gd name="connsiteX2" fmla="*/ 0 w 6622862"/>
              <a:gd name="connsiteY2" fmla="*/ 6698343 h 6698343"/>
              <a:gd name="connsiteX3" fmla="*/ 6622862 w 6622862"/>
              <a:gd name="connsiteY3" fmla="*/ 6698343 h 669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2862" h="6698343">
                <a:moveTo>
                  <a:pt x="6622862" y="0"/>
                </a:moveTo>
                <a:lnTo>
                  <a:pt x="0" y="0"/>
                </a:lnTo>
                <a:lnTo>
                  <a:pt x="0" y="6698343"/>
                </a:lnTo>
                <a:lnTo>
                  <a:pt x="6622862" y="6698343"/>
                </a:lnTo>
                <a:close/>
              </a:path>
            </a:pathLst>
          </a:custGeom>
          <a:effectLst/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E2A8301D-7230-F8B5-E840-8666F73B1A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5225145" y="2607730"/>
            <a:ext cx="6966855" cy="4250270"/>
          </a:xfrm>
          <a:prstGeom prst="rect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F37D1F86-BD39-9139-8C37-D5B57DDB137D}"/>
              </a:ext>
            </a:extLst>
          </p:cNvPr>
          <p:cNvSpPr txBox="1"/>
          <p:nvPr/>
        </p:nvSpPr>
        <p:spPr>
          <a:xfrm>
            <a:off x="568324" y="5499216"/>
            <a:ext cx="4905375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请输入标正文内容，请输入标正文内容，请输入标正文内容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4207523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529D3A7-C551-87ED-ABF2-3E6A933183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Picture 103-mask">
            <a:extLst>
              <a:ext uri="{FF2B5EF4-FFF2-40B4-BE49-F238E27FC236}">
                <a16:creationId xmlns:a16="http://schemas.microsoft.com/office/drawing/2014/main" id="{CD4BDF30-7BC4-DCDC-92CC-3F114E006D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801902F-7E97-B493-5D72-9C8963051B12}"/>
              </a:ext>
            </a:extLst>
          </p:cNvPr>
          <p:cNvGrpSpPr/>
          <p:nvPr/>
        </p:nvGrpSpPr>
        <p:grpSpPr>
          <a:xfrm>
            <a:off x="660400" y="847749"/>
            <a:ext cx="228807" cy="231447"/>
            <a:chOff x="4825948" y="953287"/>
            <a:chExt cx="1117652" cy="113055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9AE9CAD-ABA9-41BE-5EB2-0EDA4B884E8B}"/>
                </a:ext>
              </a:extLst>
            </p:cNvPr>
            <p:cNvSpPr/>
            <p:nvPr/>
          </p:nvSpPr>
          <p:spPr>
            <a:xfrm>
              <a:off x="4825948" y="953287"/>
              <a:ext cx="584776" cy="584776"/>
            </a:xfrm>
            <a:prstGeom prst="ellipse">
              <a:avLst/>
            </a:prstGeom>
            <a:solidFill>
              <a:srgbClr val="00A3F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8156DDA-9BF2-B0C0-C18E-2D25FF6D0519}"/>
                </a:ext>
              </a:extLst>
            </p:cNvPr>
            <p:cNvSpPr/>
            <p:nvPr/>
          </p:nvSpPr>
          <p:spPr>
            <a:xfrm>
              <a:off x="5029200" y="1169437"/>
              <a:ext cx="914400" cy="914400"/>
            </a:xfrm>
            <a:prstGeom prst="ellipse">
              <a:avLst/>
            </a:prstGeom>
            <a:solidFill>
              <a:srgbClr val="00A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D2AC5950-19B2-52BB-31BC-6CF4CB96633B}"/>
              </a:ext>
            </a:extLst>
          </p:cNvPr>
          <p:cNvSpPr txBox="1"/>
          <p:nvPr/>
        </p:nvSpPr>
        <p:spPr>
          <a:xfrm>
            <a:off x="843157" y="67108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企业简介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7269B537-9FEE-2456-5DC4-619192763A23}"/>
              </a:ext>
            </a:extLst>
          </p:cNvPr>
          <p:cNvSpPr/>
          <p:nvPr/>
        </p:nvSpPr>
        <p:spPr>
          <a:xfrm>
            <a:off x="1178066" y="2137071"/>
            <a:ext cx="879334" cy="298145"/>
          </a:xfrm>
          <a:prstGeom prst="roundRect">
            <a:avLst/>
          </a:prstGeom>
          <a:solidFill>
            <a:srgbClr val="00A3FE"/>
          </a:solidFill>
          <a:ln>
            <a:noFill/>
          </a:ln>
          <a:effectLst>
            <a:outerShdw blurRad="228600" dist="101600" dir="5400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lt1"/>
                </a:solidFill>
              </a:rPr>
              <a:t>输入时间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14B7E911-2735-7744-10D6-A5539158DF3B}"/>
              </a:ext>
            </a:extLst>
          </p:cNvPr>
          <p:cNvSpPr/>
          <p:nvPr/>
        </p:nvSpPr>
        <p:spPr>
          <a:xfrm>
            <a:off x="2762301" y="4562484"/>
            <a:ext cx="878400" cy="298145"/>
          </a:xfrm>
          <a:prstGeom prst="roundRect">
            <a:avLst/>
          </a:prstGeom>
          <a:solidFill>
            <a:srgbClr val="00A3FE"/>
          </a:solidFill>
          <a:ln>
            <a:noFill/>
          </a:ln>
          <a:effectLst>
            <a:outerShdw blurRad="228600" dist="101600" dir="5400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lt1"/>
                </a:solidFill>
              </a:rPr>
              <a:t>输入时间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48D07789-401E-D394-26A9-C0E17C5C39EE}"/>
              </a:ext>
            </a:extLst>
          </p:cNvPr>
          <p:cNvSpPr/>
          <p:nvPr/>
        </p:nvSpPr>
        <p:spPr>
          <a:xfrm>
            <a:off x="4703400" y="1712466"/>
            <a:ext cx="878400" cy="298145"/>
          </a:xfrm>
          <a:prstGeom prst="roundRect">
            <a:avLst/>
          </a:prstGeom>
          <a:solidFill>
            <a:srgbClr val="00A3FE"/>
          </a:solidFill>
          <a:ln>
            <a:noFill/>
          </a:ln>
          <a:effectLst>
            <a:outerShdw blurRad="228600" dist="101600" dir="5400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lt1"/>
                </a:solidFill>
              </a:rPr>
              <a:t>输入时间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4E78ACC1-1B72-82B9-06BE-0F8092D6D4CD}"/>
              </a:ext>
            </a:extLst>
          </p:cNvPr>
          <p:cNvSpPr/>
          <p:nvPr/>
        </p:nvSpPr>
        <p:spPr>
          <a:xfrm>
            <a:off x="7127132" y="4459610"/>
            <a:ext cx="878400" cy="298145"/>
          </a:xfrm>
          <a:prstGeom prst="roundRect">
            <a:avLst/>
          </a:prstGeom>
          <a:solidFill>
            <a:srgbClr val="00A3FE"/>
          </a:solidFill>
          <a:ln>
            <a:noFill/>
          </a:ln>
          <a:effectLst>
            <a:outerShdw blurRad="228600" dist="101600" dir="5400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lt1"/>
                </a:solidFill>
              </a:rPr>
              <a:t>输入时间</a:t>
            </a: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4AF5FF4E-E71E-C596-F307-4723F9436774}"/>
              </a:ext>
            </a:extLst>
          </p:cNvPr>
          <p:cNvSpPr/>
          <p:nvPr/>
        </p:nvSpPr>
        <p:spPr>
          <a:xfrm rot="261585">
            <a:off x="-170922" y="3038677"/>
            <a:ext cx="12533264" cy="1405988"/>
          </a:xfrm>
          <a:custGeom>
            <a:avLst/>
            <a:gdLst>
              <a:gd name="connsiteX0" fmla="*/ 0 w 12714515"/>
              <a:gd name="connsiteY0" fmla="*/ 1741714 h 1823738"/>
              <a:gd name="connsiteX1" fmla="*/ 1799772 w 12714515"/>
              <a:gd name="connsiteY1" fmla="*/ 1698171 h 1823738"/>
              <a:gd name="connsiteX2" fmla="*/ 5573486 w 12714515"/>
              <a:gd name="connsiteY2" fmla="*/ 551543 h 1823738"/>
              <a:gd name="connsiteX3" fmla="*/ 8548915 w 12714515"/>
              <a:gd name="connsiteY3" fmla="*/ 1001486 h 1823738"/>
              <a:gd name="connsiteX4" fmla="*/ 10464800 w 12714515"/>
              <a:gd name="connsiteY4" fmla="*/ 798286 h 1823738"/>
              <a:gd name="connsiteX5" fmla="*/ 12714515 w 12714515"/>
              <a:gd name="connsiteY5" fmla="*/ 0 h 182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14515" h="1823738">
                <a:moveTo>
                  <a:pt x="0" y="1741714"/>
                </a:moveTo>
                <a:cubicBezTo>
                  <a:pt x="435429" y="1819123"/>
                  <a:pt x="870858" y="1896533"/>
                  <a:pt x="1799772" y="1698171"/>
                </a:cubicBezTo>
                <a:cubicBezTo>
                  <a:pt x="2728686" y="1499809"/>
                  <a:pt x="4448629" y="667657"/>
                  <a:pt x="5573486" y="551543"/>
                </a:cubicBezTo>
                <a:cubicBezTo>
                  <a:pt x="6698343" y="435429"/>
                  <a:pt x="7733696" y="960362"/>
                  <a:pt x="8548915" y="1001486"/>
                </a:cubicBezTo>
                <a:cubicBezTo>
                  <a:pt x="9364134" y="1042610"/>
                  <a:pt x="9770533" y="965200"/>
                  <a:pt x="10464800" y="798286"/>
                </a:cubicBezTo>
                <a:cubicBezTo>
                  <a:pt x="11159067" y="631372"/>
                  <a:pt x="11936791" y="315686"/>
                  <a:pt x="12714515" y="0"/>
                </a:cubicBezTo>
              </a:path>
            </a:pathLst>
          </a:custGeom>
          <a:noFill/>
          <a:ln w="12700">
            <a:gradFill>
              <a:gsLst>
                <a:gs pos="0">
                  <a:schemeClr val="bg1">
                    <a:lumMod val="75000"/>
                    <a:alpha val="24000"/>
                  </a:schemeClr>
                </a:gs>
                <a:gs pos="96000">
                  <a:schemeClr val="bg1">
                    <a:lumMod val="75000"/>
                    <a:alpha val="68000"/>
                  </a:schemeClr>
                </a:gs>
                <a:gs pos="52000">
                  <a:schemeClr val="bg1">
                    <a:lumMod val="75000"/>
                    <a:alpha val="5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E198CA67-986A-4254-4120-CBD56DC0D7E2}"/>
              </a:ext>
            </a:extLst>
          </p:cNvPr>
          <p:cNvSpPr/>
          <p:nvPr/>
        </p:nvSpPr>
        <p:spPr>
          <a:xfrm rot="261585" flipH="1" flipV="1">
            <a:off x="-1439653" y="3551680"/>
            <a:ext cx="13946639" cy="1178982"/>
          </a:xfrm>
          <a:custGeom>
            <a:avLst/>
            <a:gdLst>
              <a:gd name="connsiteX0" fmla="*/ 12874171 w 12874171"/>
              <a:gd name="connsiteY0" fmla="*/ 0 h 2409372"/>
              <a:gd name="connsiteX1" fmla="*/ 8461828 w 12874171"/>
              <a:gd name="connsiteY1" fmla="*/ 1320800 h 2409372"/>
              <a:gd name="connsiteX2" fmla="*/ 5646057 w 12874171"/>
              <a:gd name="connsiteY2" fmla="*/ 754743 h 2409372"/>
              <a:gd name="connsiteX3" fmla="*/ 2264228 w 12874171"/>
              <a:gd name="connsiteY3" fmla="*/ 1756229 h 2409372"/>
              <a:gd name="connsiteX4" fmla="*/ 0 w 12874171"/>
              <a:gd name="connsiteY4" fmla="*/ 2409372 h 2409372"/>
              <a:gd name="connsiteX0" fmla="*/ 12874171 w 12874171"/>
              <a:gd name="connsiteY0" fmla="*/ 0 h 2409372"/>
              <a:gd name="connsiteX1" fmla="*/ 8461828 w 12874171"/>
              <a:gd name="connsiteY1" fmla="*/ 1320800 h 2409372"/>
              <a:gd name="connsiteX2" fmla="*/ 5646057 w 12874171"/>
              <a:gd name="connsiteY2" fmla="*/ 754743 h 2409372"/>
              <a:gd name="connsiteX3" fmla="*/ 2264228 w 12874171"/>
              <a:gd name="connsiteY3" fmla="*/ 1756229 h 2409372"/>
              <a:gd name="connsiteX4" fmla="*/ 0 w 12874171"/>
              <a:gd name="connsiteY4" fmla="*/ 2409372 h 2409372"/>
              <a:gd name="connsiteX0" fmla="*/ 12874171 w 12874171"/>
              <a:gd name="connsiteY0" fmla="*/ 0 h 2409372"/>
              <a:gd name="connsiteX1" fmla="*/ 8461828 w 12874171"/>
              <a:gd name="connsiteY1" fmla="*/ 1320800 h 2409372"/>
              <a:gd name="connsiteX2" fmla="*/ 5646057 w 12874171"/>
              <a:gd name="connsiteY2" fmla="*/ 754743 h 2409372"/>
              <a:gd name="connsiteX3" fmla="*/ 2387162 w 12874171"/>
              <a:gd name="connsiteY3" fmla="*/ 2034619 h 2409372"/>
              <a:gd name="connsiteX4" fmla="*/ 0 w 12874171"/>
              <a:gd name="connsiteY4" fmla="*/ 2409372 h 2409372"/>
              <a:gd name="connsiteX0" fmla="*/ 12874171 w 12874171"/>
              <a:gd name="connsiteY0" fmla="*/ 0 h 2409372"/>
              <a:gd name="connsiteX1" fmla="*/ 8461828 w 12874171"/>
              <a:gd name="connsiteY1" fmla="*/ 1320800 h 2409372"/>
              <a:gd name="connsiteX2" fmla="*/ 5646057 w 12874171"/>
              <a:gd name="connsiteY2" fmla="*/ 754743 h 2409372"/>
              <a:gd name="connsiteX3" fmla="*/ 0 w 12874171"/>
              <a:gd name="connsiteY3" fmla="*/ 2409372 h 2409372"/>
              <a:gd name="connsiteX0" fmla="*/ 12874171 w 12874171"/>
              <a:gd name="connsiteY0" fmla="*/ 0 h 2409372"/>
              <a:gd name="connsiteX1" fmla="*/ 8461828 w 12874171"/>
              <a:gd name="connsiteY1" fmla="*/ 1320800 h 2409372"/>
              <a:gd name="connsiteX2" fmla="*/ 5646057 w 12874171"/>
              <a:gd name="connsiteY2" fmla="*/ 754743 h 2409372"/>
              <a:gd name="connsiteX3" fmla="*/ 1913156 w 12874171"/>
              <a:gd name="connsiteY3" fmla="*/ 1774269 h 2409372"/>
              <a:gd name="connsiteX4" fmla="*/ 0 w 12874171"/>
              <a:gd name="connsiteY4" fmla="*/ 2409372 h 2409372"/>
              <a:gd name="connsiteX0" fmla="*/ 12874171 w 12874171"/>
              <a:gd name="connsiteY0" fmla="*/ 0 h 2409372"/>
              <a:gd name="connsiteX1" fmla="*/ 8461828 w 12874171"/>
              <a:gd name="connsiteY1" fmla="*/ 1320800 h 2409372"/>
              <a:gd name="connsiteX2" fmla="*/ 5646057 w 12874171"/>
              <a:gd name="connsiteY2" fmla="*/ 754743 h 2409372"/>
              <a:gd name="connsiteX3" fmla="*/ 2432213 w 12874171"/>
              <a:gd name="connsiteY3" fmla="*/ 1826468 h 2409372"/>
              <a:gd name="connsiteX4" fmla="*/ 0 w 12874171"/>
              <a:gd name="connsiteY4" fmla="*/ 2409372 h 2409372"/>
              <a:gd name="connsiteX0" fmla="*/ 12874171 w 12874171"/>
              <a:gd name="connsiteY0" fmla="*/ 0 h 2409372"/>
              <a:gd name="connsiteX1" fmla="*/ 8461828 w 12874171"/>
              <a:gd name="connsiteY1" fmla="*/ 1320800 h 2409372"/>
              <a:gd name="connsiteX2" fmla="*/ 5646057 w 12874171"/>
              <a:gd name="connsiteY2" fmla="*/ 754743 h 2409372"/>
              <a:gd name="connsiteX3" fmla="*/ 2432213 w 12874171"/>
              <a:gd name="connsiteY3" fmla="*/ 1826468 h 2409372"/>
              <a:gd name="connsiteX4" fmla="*/ 0 w 12874171"/>
              <a:gd name="connsiteY4" fmla="*/ 2409372 h 2409372"/>
              <a:gd name="connsiteX0" fmla="*/ 12874171 w 12874171"/>
              <a:gd name="connsiteY0" fmla="*/ 0 h 2409372"/>
              <a:gd name="connsiteX1" fmla="*/ 8461828 w 12874171"/>
              <a:gd name="connsiteY1" fmla="*/ 1320800 h 2409372"/>
              <a:gd name="connsiteX2" fmla="*/ 5646057 w 12874171"/>
              <a:gd name="connsiteY2" fmla="*/ 754743 h 2409372"/>
              <a:gd name="connsiteX3" fmla="*/ 2432213 w 12874171"/>
              <a:gd name="connsiteY3" fmla="*/ 1826468 h 2409372"/>
              <a:gd name="connsiteX4" fmla="*/ 0 w 12874171"/>
              <a:gd name="connsiteY4" fmla="*/ 2409372 h 2409372"/>
              <a:gd name="connsiteX0" fmla="*/ 13125162 w 13125162"/>
              <a:gd name="connsiteY0" fmla="*/ 0 h 1833268"/>
              <a:gd name="connsiteX1" fmla="*/ 8712819 w 13125162"/>
              <a:gd name="connsiteY1" fmla="*/ 1320800 h 1833268"/>
              <a:gd name="connsiteX2" fmla="*/ 5897048 w 13125162"/>
              <a:gd name="connsiteY2" fmla="*/ 754743 h 1833268"/>
              <a:gd name="connsiteX3" fmla="*/ 2683204 w 13125162"/>
              <a:gd name="connsiteY3" fmla="*/ 1826468 h 1833268"/>
              <a:gd name="connsiteX4" fmla="*/ 0 w 13125162"/>
              <a:gd name="connsiteY4" fmla="*/ 1267537 h 1833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25162" h="1833268">
                <a:moveTo>
                  <a:pt x="13125162" y="0"/>
                </a:moveTo>
                <a:cubicBezTo>
                  <a:pt x="11521333" y="597505"/>
                  <a:pt x="10251334" y="1441753"/>
                  <a:pt x="8712819" y="1320800"/>
                </a:cubicBezTo>
                <a:cubicBezTo>
                  <a:pt x="7174304" y="1199847"/>
                  <a:pt x="6901984" y="670465"/>
                  <a:pt x="5897048" y="754743"/>
                </a:cubicBezTo>
                <a:cubicBezTo>
                  <a:pt x="4892112" y="839021"/>
                  <a:pt x="3666045" y="1741002"/>
                  <a:pt x="2683204" y="1826468"/>
                </a:cubicBezTo>
                <a:cubicBezTo>
                  <a:pt x="1700363" y="1911934"/>
                  <a:pt x="318859" y="1161687"/>
                  <a:pt x="0" y="1267537"/>
                </a:cubicBezTo>
              </a:path>
            </a:pathLst>
          </a:custGeom>
          <a:noFill/>
          <a:ln w="9525">
            <a:gradFill>
              <a:gsLst>
                <a:gs pos="0">
                  <a:schemeClr val="bg1">
                    <a:lumMod val="85000"/>
                  </a:schemeClr>
                </a:gs>
                <a:gs pos="55000">
                  <a:schemeClr val="bg1">
                    <a:lumMod val="85000"/>
                    <a:alpha val="50000"/>
                  </a:schemeClr>
                </a:gs>
                <a:gs pos="100000">
                  <a:schemeClr val="bg1">
                    <a:lumMod val="75000"/>
                    <a:alpha val="5000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D419CDA5-1852-B212-7320-E730084F235C}"/>
              </a:ext>
            </a:extLst>
          </p:cNvPr>
          <p:cNvSpPr/>
          <p:nvPr/>
        </p:nvSpPr>
        <p:spPr>
          <a:xfrm rot="261585">
            <a:off x="-402326" y="2612942"/>
            <a:ext cx="13054588" cy="1648464"/>
          </a:xfrm>
          <a:custGeom>
            <a:avLst/>
            <a:gdLst>
              <a:gd name="connsiteX0" fmla="*/ 0 w 13201650"/>
              <a:gd name="connsiteY0" fmla="*/ 1847850 h 2174032"/>
              <a:gd name="connsiteX1" fmla="*/ 2705100 w 13201650"/>
              <a:gd name="connsiteY1" fmla="*/ 2133600 h 2174032"/>
              <a:gd name="connsiteX2" fmla="*/ 6229350 w 13201650"/>
              <a:gd name="connsiteY2" fmla="*/ 1066800 h 2174032"/>
              <a:gd name="connsiteX3" fmla="*/ 10039350 w 13201650"/>
              <a:gd name="connsiteY3" fmla="*/ 1543050 h 2174032"/>
              <a:gd name="connsiteX4" fmla="*/ 13201650 w 13201650"/>
              <a:gd name="connsiteY4" fmla="*/ 0 h 2174032"/>
              <a:gd name="connsiteX0" fmla="*/ 0 w 13201650"/>
              <a:gd name="connsiteY0" fmla="*/ 1847850 h 2174032"/>
              <a:gd name="connsiteX1" fmla="*/ 2705100 w 13201650"/>
              <a:gd name="connsiteY1" fmla="*/ 2133600 h 2174032"/>
              <a:gd name="connsiteX2" fmla="*/ 6229350 w 13201650"/>
              <a:gd name="connsiteY2" fmla="*/ 1066800 h 2174032"/>
              <a:gd name="connsiteX3" fmla="*/ 9691007 w 13201650"/>
              <a:gd name="connsiteY3" fmla="*/ 1514021 h 2174032"/>
              <a:gd name="connsiteX4" fmla="*/ 13201650 w 13201650"/>
              <a:gd name="connsiteY4" fmla="*/ 0 h 2174032"/>
              <a:gd name="connsiteX0" fmla="*/ 0 w 13245193"/>
              <a:gd name="connsiteY0" fmla="*/ 1847850 h 2174032"/>
              <a:gd name="connsiteX1" fmla="*/ 2705100 w 13245193"/>
              <a:gd name="connsiteY1" fmla="*/ 2133600 h 2174032"/>
              <a:gd name="connsiteX2" fmla="*/ 6229350 w 13245193"/>
              <a:gd name="connsiteY2" fmla="*/ 1066800 h 2174032"/>
              <a:gd name="connsiteX3" fmla="*/ 9691007 w 13245193"/>
              <a:gd name="connsiteY3" fmla="*/ 1514021 h 2174032"/>
              <a:gd name="connsiteX4" fmla="*/ 13245193 w 13245193"/>
              <a:gd name="connsiteY4" fmla="*/ 0 h 2174032"/>
              <a:gd name="connsiteX0" fmla="*/ 0 w 13245193"/>
              <a:gd name="connsiteY0" fmla="*/ 1847850 h 2174032"/>
              <a:gd name="connsiteX1" fmla="*/ 2705100 w 13245193"/>
              <a:gd name="connsiteY1" fmla="*/ 2133600 h 2174032"/>
              <a:gd name="connsiteX2" fmla="*/ 6272893 w 13245193"/>
              <a:gd name="connsiteY2" fmla="*/ 1066800 h 2174032"/>
              <a:gd name="connsiteX3" fmla="*/ 9691007 w 13245193"/>
              <a:gd name="connsiteY3" fmla="*/ 1514021 h 2174032"/>
              <a:gd name="connsiteX4" fmla="*/ 13245193 w 13245193"/>
              <a:gd name="connsiteY4" fmla="*/ 0 h 2174032"/>
              <a:gd name="connsiteX0" fmla="*/ 0 w 13245193"/>
              <a:gd name="connsiteY0" fmla="*/ 1847850 h 2124182"/>
              <a:gd name="connsiteX1" fmla="*/ 2559957 w 13245193"/>
              <a:gd name="connsiteY1" fmla="*/ 2075543 h 2124182"/>
              <a:gd name="connsiteX2" fmla="*/ 6272893 w 13245193"/>
              <a:gd name="connsiteY2" fmla="*/ 1066800 h 2124182"/>
              <a:gd name="connsiteX3" fmla="*/ 9691007 w 13245193"/>
              <a:gd name="connsiteY3" fmla="*/ 1514021 h 2124182"/>
              <a:gd name="connsiteX4" fmla="*/ 13245193 w 13245193"/>
              <a:gd name="connsiteY4" fmla="*/ 0 h 2124182"/>
              <a:gd name="connsiteX0" fmla="*/ 185020 w 13430213"/>
              <a:gd name="connsiteY0" fmla="*/ 1847850 h 2138259"/>
              <a:gd name="connsiteX1" fmla="*/ 186834 w 13430213"/>
              <a:gd name="connsiteY1" fmla="*/ 2011136 h 2138259"/>
              <a:gd name="connsiteX2" fmla="*/ 2744977 w 13430213"/>
              <a:gd name="connsiteY2" fmla="*/ 2075543 h 2138259"/>
              <a:gd name="connsiteX3" fmla="*/ 6457913 w 13430213"/>
              <a:gd name="connsiteY3" fmla="*/ 1066800 h 2138259"/>
              <a:gd name="connsiteX4" fmla="*/ 9876027 w 13430213"/>
              <a:gd name="connsiteY4" fmla="*/ 1514021 h 2138259"/>
              <a:gd name="connsiteX5" fmla="*/ 13430213 w 13430213"/>
              <a:gd name="connsiteY5" fmla="*/ 0 h 2138259"/>
              <a:gd name="connsiteX0" fmla="*/ 185020 w 13430213"/>
              <a:gd name="connsiteY0" fmla="*/ 1847850 h 2138259"/>
              <a:gd name="connsiteX1" fmla="*/ 186834 w 13430213"/>
              <a:gd name="connsiteY1" fmla="*/ 2011136 h 2138259"/>
              <a:gd name="connsiteX2" fmla="*/ 2744977 w 13430213"/>
              <a:gd name="connsiteY2" fmla="*/ 2075543 h 2138259"/>
              <a:gd name="connsiteX3" fmla="*/ 6457913 w 13430213"/>
              <a:gd name="connsiteY3" fmla="*/ 1066800 h 2138259"/>
              <a:gd name="connsiteX4" fmla="*/ 9876027 w 13430213"/>
              <a:gd name="connsiteY4" fmla="*/ 1514021 h 2138259"/>
              <a:gd name="connsiteX5" fmla="*/ 13430213 w 13430213"/>
              <a:gd name="connsiteY5" fmla="*/ 0 h 2138259"/>
              <a:gd name="connsiteX0" fmla="*/ 0 w 13243379"/>
              <a:gd name="connsiteY0" fmla="*/ 2011136 h 2138259"/>
              <a:gd name="connsiteX1" fmla="*/ 2558143 w 13243379"/>
              <a:gd name="connsiteY1" fmla="*/ 2075543 h 2138259"/>
              <a:gd name="connsiteX2" fmla="*/ 6271079 w 13243379"/>
              <a:gd name="connsiteY2" fmla="*/ 1066800 h 2138259"/>
              <a:gd name="connsiteX3" fmla="*/ 9689193 w 13243379"/>
              <a:gd name="connsiteY3" fmla="*/ 1514021 h 2138259"/>
              <a:gd name="connsiteX4" fmla="*/ 13243379 w 13243379"/>
              <a:gd name="connsiteY4" fmla="*/ 0 h 2138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43379" h="2138259">
                <a:moveTo>
                  <a:pt x="0" y="2011136"/>
                </a:moveTo>
                <a:cubicBezTo>
                  <a:pt x="426660" y="2049085"/>
                  <a:pt x="1512963" y="2232932"/>
                  <a:pt x="2558143" y="2075543"/>
                </a:cubicBezTo>
                <a:cubicBezTo>
                  <a:pt x="3603323" y="1918154"/>
                  <a:pt x="5169657" y="1305530"/>
                  <a:pt x="6271079" y="1066800"/>
                </a:cubicBezTo>
                <a:cubicBezTo>
                  <a:pt x="7372501" y="828070"/>
                  <a:pt x="8527143" y="1691821"/>
                  <a:pt x="9689193" y="1514021"/>
                </a:cubicBezTo>
                <a:cubicBezTo>
                  <a:pt x="10851243" y="1336221"/>
                  <a:pt x="12243254" y="682625"/>
                  <a:pt x="13243379" y="0"/>
                </a:cubicBezTo>
              </a:path>
            </a:pathLst>
          </a:custGeom>
          <a:noFill/>
          <a:ln w="50800">
            <a:solidFill>
              <a:srgbClr val="00A3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8EF37C5D-549C-5A33-4621-343E8BB41BF3}"/>
              </a:ext>
            </a:extLst>
          </p:cNvPr>
          <p:cNvCxnSpPr>
            <a:cxnSpLocks/>
          </p:cNvCxnSpPr>
          <p:nvPr/>
        </p:nvCxnSpPr>
        <p:spPr>
          <a:xfrm flipV="1">
            <a:off x="1124740" y="2168847"/>
            <a:ext cx="0" cy="1977729"/>
          </a:xfrm>
          <a:prstGeom prst="line">
            <a:avLst/>
          </a:prstGeom>
          <a:ln w="22225" cap="rnd">
            <a:gradFill>
              <a:gsLst>
                <a:gs pos="100000">
                  <a:srgbClr val="00A3FE"/>
                </a:gs>
                <a:gs pos="20000">
                  <a:srgbClr val="00A3F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0AC4603B-ED9B-193D-87F6-D9D48AEAEFFE}"/>
              </a:ext>
            </a:extLst>
          </p:cNvPr>
          <p:cNvCxnSpPr>
            <a:cxnSpLocks/>
          </p:cNvCxnSpPr>
          <p:nvPr/>
        </p:nvCxnSpPr>
        <p:spPr>
          <a:xfrm>
            <a:off x="2656678" y="3871913"/>
            <a:ext cx="0" cy="2052637"/>
          </a:xfrm>
          <a:prstGeom prst="line">
            <a:avLst/>
          </a:prstGeom>
          <a:ln w="22225" cap="rnd">
            <a:gradFill>
              <a:gsLst>
                <a:gs pos="100000">
                  <a:srgbClr val="00A3FE"/>
                </a:gs>
                <a:gs pos="20000">
                  <a:srgbClr val="00A3F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C886E6EF-0BD7-FCB9-8C5D-A460BC9E0620}"/>
              </a:ext>
            </a:extLst>
          </p:cNvPr>
          <p:cNvCxnSpPr>
            <a:cxnSpLocks/>
          </p:cNvCxnSpPr>
          <p:nvPr/>
        </p:nvCxnSpPr>
        <p:spPr>
          <a:xfrm flipV="1">
            <a:off x="4639752" y="1733550"/>
            <a:ext cx="0" cy="1868645"/>
          </a:xfrm>
          <a:prstGeom prst="line">
            <a:avLst/>
          </a:prstGeom>
          <a:ln w="22225" cap="rnd">
            <a:gradFill>
              <a:gsLst>
                <a:gs pos="100000">
                  <a:srgbClr val="00A3FE"/>
                </a:gs>
                <a:gs pos="20000">
                  <a:srgbClr val="00A3F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F683E927-9ABD-8786-8DD2-D7C4C22E7E3A}"/>
              </a:ext>
            </a:extLst>
          </p:cNvPr>
          <p:cNvCxnSpPr>
            <a:cxnSpLocks/>
          </p:cNvCxnSpPr>
          <p:nvPr/>
        </p:nvCxnSpPr>
        <p:spPr>
          <a:xfrm>
            <a:off x="6968234" y="3429000"/>
            <a:ext cx="0" cy="2409825"/>
          </a:xfrm>
          <a:prstGeom prst="line">
            <a:avLst/>
          </a:prstGeom>
          <a:ln w="22225" cap="rnd">
            <a:gradFill>
              <a:gsLst>
                <a:gs pos="100000">
                  <a:srgbClr val="00A3FE"/>
                </a:gs>
                <a:gs pos="20000">
                  <a:srgbClr val="00A3F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圆: 空心 60">
            <a:extLst>
              <a:ext uri="{FF2B5EF4-FFF2-40B4-BE49-F238E27FC236}">
                <a16:creationId xmlns:a16="http://schemas.microsoft.com/office/drawing/2014/main" id="{54F80641-8079-9B44-A3D3-5ED67EF3B7D4}"/>
              </a:ext>
            </a:extLst>
          </p:cNvPr>
          <p:cNvSpPr/>
          <p:nvPr/>
        </p:nvSpPr>
        <p:spPr>
          <a:xfrm>
            <a:off x="1057589" y="3805177"/>
            <a:ext cx="134301" cy="134299"/>
          </a:xfrm>
          <a:prstGeom prst="donut">
            <a:avLst>
              <a:gd name="adj" fmla="val 32155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rgbClr val="00A3F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圆: 空心 61">
            <a:extLst>
              <a:ext uri="{FF2B5EF4-FFF2-40B4-BE49-F238E27FC236}">
                <a16:creationId xmlns:a16="http://schemas.microsoft.com/office/drawing/2014/main" id="{34807882-47D4-202A-C348-4E7F9F06F55E}"/>
              </a:ext>
            </a:extLst>
          </p:cNvPr>
          <p:cNvSpPr/>
          <p:nvPr/>
        </p:nvSpPr>
        <p:spPr>
          <a:xfrm>
            <a:off x="2589029" y="3791848"/>
            <a:ext cx="134301" cy="134299"/>
          </a:xfrm>
          <a:prstGeom prst="donut">
            <a:avLst>
              <a:gd name="adj" fmla="val 32155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rgbClr val="00A3F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圆: 空心 62">
            <a:extLst>
              <a:ext uri="{FF2B5EF4-FFF2-40B4-BE49-F238E27FC236}">
                <a16:creationId xmlns:a16="http://schemas.microsoft.com/office/drawing/2014/main" id="{383140FD-1774-C363-CE54-8EE30125ADC5}"/>
              </a:ext>
            </a:extLst>
          </p:cNvPr>
          <p:cNvSpPr/>
          <p:nvPr/>
        </p:nvSpPr>
        <p:spPr>
          <a:xfrm>
            <a:off x="4585739" y="3490579"/>
            <a:ext cx="134301" cy="134299"/>
          </a:xfrm>
          <a:prstGeom prst="donut">
            <a:avLst>
              <a:gd name="adj" fmla="val 32155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rgbClr val="00A3F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" name="圆: 空心 63">
            <a:extLst>
              <a:ext uri="{FF2B5EF4-FFF2-40B4-BE49-F238E27FC236}">
                <a16:creationId xmlns:a16="http://schemas.microsoft.com/office/drawing/2014/main" id="{E53ACE8E-2DAD-B712-0706-4F03E5E5BD2A}"/>
              </a:ext>
            </a:extLst>
          </p:cNvPr>
          <p:cNvSpPr/>
          <p:nvPr/>
        </p:nvSpPr>
        <p:spPr>
          <a:xfrm>
            <a:off x="6901083" y="3489570"/>
            <a:ext cx="134301" cy="134299"/>
          </a:xfrm>
          <a:prstGeom prst="donut">
            <a:avLst>
              <a:gd name="adj" fmla="val 32155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rgbClr val="00A3F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5" name="圆: 空心 64">
            <a:extLst>
              <a:ext uri="{FF2B5EF4-FFF2-40B4-BE49-F238E27FC236}">
                <a16:creationId xmlns:a16="http://schemas.microsoft.com/office/drawing/2014/main" id="{967BB5C3-65B9-1811-335F-94D07DAD22EC}"/>
              </a:ext>
            </a:extLst>
          </p:cNvPr>
          <p:cNvSpPr/>
          <p:nvPr/>
        </p:nvSpPr>
        <p:spPr>
          <a:xfrm>
            <a:off x="8728685" y="3934767"/>
            <a:ext cx="134301" cy="134299"/>
          </a:xfrm>
          <a:prstGeom prst="donut">
            <a:avLst>
              <a:gd name="adj" fmla="val 32155"/>
            </a:avLst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rgbClr val="00A3FE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7ACC4425-F38A-C791-10B4-6489C621951A}"/>
              </a:ext>
            </a:extLst>
          </p:cNvPr>
          <p:cNvSpPr/>
          <p:nvPr/>
        </p:nvSpPr>
        <p:spPr>
          <a:xfrm>
            <a:off x="8866997" y="2328909"/>
            <a:ext cx="878400" cy="298145"/>
          </a:xfrm>
          <a:prstGeom prst="roundRect">
            <a:avLst/>
          </a:prstGeom>
          <a:solidFill>
            <a:srgbClr val="00A3FE"/>
          </a:solidFill>
          <a:ln>
            <a:noFill/>
          </a:ln>
          <a:effectLst>
            <a:outerShdw blurRad="228600" dist="101600" dir="5400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lt1"/>
                </a:solidFill>
              </a:rPr>
              <a:t>输入时间</a:t>
            </a: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87585E0A-9712-B85E-0334-A7683BA5AF78}"/>
              </a:ext>
            </a:extLst>
          </p:cNvPr>
          <p:cNvCxnSpPr>
            <a:cxnSpLocks/>
          </p:cNvCxnSpPr>
          <p:nvPr/>
        </p:nvCxnSpPr>
        <p:spPr>
          <a:xfrm flipV="1">
            <a:off x="8803349" y="2343973"/>
            <a:ext cx="0" cy="1541303"/>
          </a:xfrm>
          <a:prstGeom prst="line">
            <a:avLst/>
          </a:prstGeom>
          <a:ln w="22225" cap="rnd">
            <a:gradFill>
              <a:gsLst>
                <a:gs pos="100000">
                  <a:srgbClr val="00A3FE"/>
                </a:gs>
                <a:gs pos="20000">
                  <a:srgbClr val="00A3FE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EE81239C-3B93-ED82-5A03-FCB70E664D31}"/>
              </a:ext>
            </a:extLst>
          </p:cNvPr>
          <p:cNvSpPr txBox="1"/>
          <p:nvPr/>
        </p:nvSpPr>
        <p:spPr>
          <a:xfrm>
            <a:off x="1081753" y="2449405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0D34B0C1-037D-C1B1-F1B5-FFAA1F539FCE}"/>
              </a:ext>
            </a:extLst>
          </p:cNvPr>
          <p:cNvSpPr txBox="1"/>
          <p:nvPr/>
        </p:nvSpPr>
        <p:spPr>
          <a:xfrm>
            <a:off x="1081753" y="2811761"/>
            <a:ext cx="2363527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</a:t>
            </a:r>
            <a:endParaRPr lang="zh-CN" altLang="en-US" sz="1600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CDF5379-D166-7F27-9203-2820538D919D}"/>
              </a:ext>
            </a:extLst>
          </p:cNvPr>
          <p:cNvSpPr txBox="1"/>
          <p:nvPr/>
        </p:nvSpPr>
        <p:spPr>
          <a:xfrm>
            <a:off x="4639752" y="2136603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478771C3-0C70-1B12-7FAD-99CC33F82BC8}"/>
              </a:ext>
            </a:extLst>
          </p:cNvPr>
          <p:cNvSpPr txBox="1"/>
          <p:nvPr/>
        </p:nvSpPr>
        <p:spPr>
          <a:xfrm>
            <a:off x="4639752" y="2498959"/>
            <a:ext cx="2395442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</a:t>
            </a:r>
            <a:endParaRPr lang="zh-CN" altLang="en-US" sz="1600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ADBD86BA-56D0-CEA9-7A12-938916607730}"/>
              </a:ext>
            </a:extLst>
          </p:cNvPr>
          <p:cNvSpPr txBox="1"/>
          <p:nvPr/>
        </p:nvSpPr>
        <p:spPr>
          <a:xfrm>
            <a:off x="8792701" y="2691930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B78AF8C5-5EDA-EDAC-12A1-2FFE3409F6FC}"/>
              </a:ext>
            </a:extLst>
          </p:cNvPr>
          <p:cNvSpPr txBox="1"/>
          <p:nvPr/>
        </p:nvSpPr>
        <p:spPr>
          <a:xfrm>
            <a:off x="8792700" y="3054286"/>
            <a:ext cx="2317547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</a:t>
            </a:r>
            <a:endParaRPr lang="zh-CN" altLang="en-US" sz="1600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53F4C4BA-CB3F-83AB-D5CC-A6F26566800D}"/>
              </a:ext>
            </a:extLst>
          </p:cNvPr>
          <p:cNvSpPr txBox="1"/>
          <p:nvPr/>
        </p:nvSpPr>
        <p:spPr>
          <a:xfrm>
            <a:off x="2669298" y="4925471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E48F2DFD-1345-FEAB-4082-735165F5D1FC}"/>
              </a:ext>
            </a:extLst>
          </p:cNvPr>
          <p:cNvSpPr txBox="1"/>
          <p:nvPr/>
        </p:nvSpPr>
        <p:spPr>
          <a:xfrm>
            <a:off x="2669298" y="5287827"/>
            <a:ext cx="2388477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</a:t>
            </a:r>
            <a:endParaRPr lang="zh-CN" altLang="en-US" sz="1600"/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23FE06C9-333B-404F-2F9D-B23A657575F5}"/>
              </a:ext>
            </a:extLst>
          </p:cNvPr>
          <p:cNvSpPr txBox="1"/>
          <p:nvPr/>
        </p:nvSpPr>
        <p:spPr>
          <a:xfrm>
            <a:off x="7035384" y="4839827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837C1F07-FF84-CA57-C8CD-928D5B8172A1}"/>
              </a:ext>
            </a:extLst>
          </p:cNvPr>
          <p:cNvSpPr txBox="1"/>
          <p:nvPr/>
        </p:nvSpPr>
        <p:spPr>
          <a:xfrm>
            <a:off x="7035384" y="5202183"/>
            <a:ext cx="2388477" cy="6649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1032835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529D3A7-C551-87ED-ABF2-3E6A933183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Picture 103-mask">
            <a:extLst>
              <a:ext uri="{FF2B5EF4-FFF2-40B4-BE49-F238E27FC236}">
                <a16:creationId xmlns:a16="http://schemas.microsoft.com/office/drawing/2014/main" id="{CD4BDF30-7BC4-DCDC-92CC-3F114E006D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801902F-7E97-B493-5D72-9C8963051B12}"/>
              </a:ext>
            </a:extLst>
          </p:cNvPr>
          <p:cNvGrpSpPr/>
          <p:nvPr/>
        </p:nvGrpSpPr>
        <p:grpSpPr>
          <a:xfrm>
            <a:off x="660400" y="847749"/>
            <a:ext cx="228807" cy="231447"/>
            <a:chOff x="4825948" y="953287"/>
            <a:chExt cx="1117652" cy="113055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9AE9CAD-ABA9-41BE-5EB2-0EDA4B884E8B}"/>
                </a:ext>
              </a:extLst>
            </p:cNvPr>
            <p:cNvSpPr/>
            <p:nvPr/>
          </p:nvSpPr>
          <p:spPr>
            <a:xfrm>
              <a:off x="4825948" y="953287"/>
              <a:ext cx="584776" cy="584776"/>
            </a:xfrm>
            <a:prstGeom prst="ellipse">
              <a:avLst/>
            </a:prstGeom>
            <a:solidFill>
              <a:srgbClr val="00A3F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8156DDA-9BF2-B0C0-C18E-2D25FF6D0519}"/>
                </a:ext>
              </a:extLst>
            </p:cNvPr>
            <p:cNvSpPr/>
            <p:nvPr/>
          </p:nvSpPr>
          <p:spPr>
            <a:xfrm>
              <a:off x="5029200" y="1169437"/>
              <a:ext cx="914400" cy="914400"/>
            </a:xfrm>
            <a:prstGeom prst="ellipse">
              <a:avLst/>
            </a:prstGeom>
            <a:solidFill>
              <a:srgbClr val="00A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D2AC5950-19B2-52BB-31BC-6CF4CB96633B}"/>
              </a:ext>
            </a:extLst>
          </p:cNvPr>
          <p:cNvSpPr txBox="1"/>
          <p:nvPr/>
        </p:nvSpPr>
        <p:spPr>
          <a:xfrm>
            <a:off x="843157" y="67108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企业简介</a:t>
            </a:r>
          </a:p>
        </p:txBody>
      </p:sp>
      <p:pic>
        <p:nvPicPr>
          <p:cNvPr id="36" name="图片 35" descr="图片包含 游戏机, 床&#10;&#10;描述已自动生成">
            <a:extLst>
              <a:ext uri="{FF2B5EF4-FFF2-40B4-BE49-F238E27FC236}">
                <a16:creationId xmlns:a16="http://schemas.microsoft.com/office/drawing/2014/main" id="{3071DC9A-3CA9-C4B2-8172-67BCB7AF866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2224650"/>
            <a:ext cx="3205974" cy="1726418"/>
          </a:xfrm>
          <a:prstGeom prst="rect">
            <a:avLst/>
          </a:prstGeom>
          <a:effectLst>
            <a:outerShdw blurRad="317500" dist="228600" dir="5400000" algn="ctr" rotWithShape="0">
              <a:srgbClr val="00A3FE">
                <a:alpha val="14000"/>
              </a:srgbClr>
            </a:outerShdw>
          </a:effectLst>
        </p:spPr>
      </p:pic>
      <p:pic>
        <p:nvPicPr>
          <p:cNvPr id="39" name="图片 38" descr="图片包含 游戏机, 床&#10;&#10;描述已自动生成">
            <a:extLst>
              <a:ext uri="{FF2B5EF4-FFF2-40B4-BE49-F238E27FC236}">
                <a16:creationId xmlns:a16="http://schemas.microsoft.com/office/drawing/2014/main" id="{B4710F92-0DC5-B52B-4480-618F5FD1DC2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6663" y="2224650"/>
            <a:ext cx="3205974" cy="1726418"/>
          </a:xfrm>
          <a:prstGeom prst="rect">
            <a:avLst/>
          </a:prstGeom>
          <a:effectLst>
            <a:outerShdw blurRad="317500" dist="228600" dir="5400000" algn="ctr" rotWithShape="0">
              <a:srgbClr val="00A3FE">
                <a:alpha val="14000"/>
              </a:srgbClr>
            </a:outerShdw>
          </a:effectLst>
        </p:spPr>
      </p:pic>
      <p:pic>
        <p:nvPicPr>
          <p:cNvPr id="40" name="图片 39" descr="图片包含 游戏机, 床&#10;&#10;描述已自动生成">
            <a:extLst>
              <a:ext uri="{FF2B5EF4-FFF2-40B4-BE49-F238E27FC236}">
                <a16:creationId xmlns:a16="http://schemas.microsoft.com/office/drawing/2014/main" id="{3193A358-5AD1-C963-05AB-C5344AF45A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12926" y="2224650"/>
            <a:ext cx="3205974" cy="1726418"/>
          </a:xfrm>
          <a:prstGeom prst="rect">
            <a:avLst/>
          </a:prstGeom>
          <a:effectLst>
            <a:outerShdw blurRad="317500" dist="228600" dir="5400000" algn="ctr" rotWithShape="0">
              <a:srgbClr val="00A3FE">
                <a:alpha val="14000"/>
              </a:srgb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092891-95D1-768A-7604-847080A928AA}"/>
              </a:ext>
            </a:extLst>
          </p:cNvPr>
          <p:cNvSpPr txBox="1"/>
          <p:nvPr/>
        </p:nvSpPr>
        <p:spPr>
          <a:xfrm>
            <a:off x="573932" y="4212077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D0735C6-0C97-A581-A9E6-C4C9B2DD99D5}"/>
              </a:ext>
            </a:extLst>
          </p:cNvPr>
          <p:cNvSpPr txBox="1"/>
          <p:nvPr/>
        </p:nvSpPr>
        <p:spPr>
          <a:xfrm>
            <a:off x="573932" y="4604591"/>
            <a:ext cx="3483718" cy="1255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请输入标正文内容，请输入标正文内容，请输入标正文内容，请输入标正文内容，请输入标正文内容，请输入标正文内容，请输入标正文内容</a:t>
            </a:r>
            <a:endParaRPr lang="zh-CN" altLang="en-US" sz="160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3A3C161-EEF4-9E63-7AAE-B29D40573EE8}"/>
              </a:ext>
            </a:extLst>
          </p:cNvPr>
          <p:cNvSpPr txBox="1"/>
          <p:nvPr/>
        </p:nvSpPr>
        <p:spPr>
          <a:xfrm>
            <a:off x="4486663" y="4212077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EA735037-C9B3-C4C4-EE94-9DB149A028F0}"/>
              </a:ext>
            </a:extLst>
          </p:cNvPr>
          <p:cNvSpPr txBox="1"/>
          <p:nvPr/>
        </p:nvSpPr>
        <p:spPr>
          <a:xfrm>
            <a:off x="4486663" y="4604591"/>
            <a:ext cx="3483718" cy="1255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请输入标正文内容，请输入标正文内容，请输入标正文内容，请输入标正文内容，请输入标正文内容，请输入标正文内容，请输入标正文内容</a:t>
            </a:r>
            <a:endParaRPr lang="zh-CN" altLang="en-US" sz="160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8B1C8F1-E226-C590-2E07-26EA140DCA3B}"/>
              </a:ext>
            </a:extLst>
          </p:cNvPr>
          <p:cNvSpPr txBox="1"/>
          <p:nvPr/>
        </p:nvSpPr>
        <p:spPr>
          <a:xfrm>
            <a:off x="8201413" y="4212077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25030CBE-E63B-8343-6552-696DA34A476A}"/>
              </a:ext>
            </a:extLst>
          </p:cNvPr>
          <p:cNvSpPr txBox="1"/>
          <p:nvPr/>
        </p:nvSpPr>
        <p:spPr>
          <a:xfrm>
            <a:off x="8201413" y="4604591"/>
            <a:ext cx="3483718" cy="1255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请输入标正文内容，请输入标正文内容，请输入标正文内容，请输入标正文内容，请输入标正文内容，请输入标正文内容，请输入标正文内容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429696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529D3A7-C551-87ED-ABF2-3E6A933183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Picture 103-mask">
            <a:extLst>
              <a:ext uri="{FF2B5EF4-FFF2-40B4-BE49-F238E27FC236}">
                <a16:creationId xmlns:a16="http://schemas.microsoft.com/office/drawing/2014/main" id="{CD4BDF30-7BC4-DCDC-92CC-3F114E006D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801902F-7E97-B493-5D72-9C8963051B12}"/>
              </a:ext>
            </a:extLst>
          </p:cNvPr>
          <p:cNvGrpSpPr/>
          <p:nvPr/>
        </p:nvGrpSpPr>
        <p:grpSpPr>
          <a:xfrm>
            <a:off x="660400" y="847749"/>
            <a:ext cx="228807" cy="231447"/>
            <a:chOff x="4825948" y="953287"/>
            <a:chExt cx="1117652" cy="113055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9AE9CAD-ABA9-41BE-5EB2-0EDA4B884E8B}"/>
                </a:ext>
              </a:extLst>
            </p:cNvPr>
            <p:cNvSpPr/>
            <p:nvPr/>
          </p:nvSpPr>
          <p:spPr>
            <a:xfrm>
              <a:off x="4825948" y="953287"/>
              <a:ext cx="584776" cy="584776"/>
            </a:xfrm>
            <a:prstGeom prst="ellipse">
              <a:avLst/>
            </a:prstGeom>
            <a:solidFill>
              <a:srgbClr val="00A3F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8156DDA-9BF2-B0C0-C18E-2D25FF6D0519}"/>
                </a:ext>
              </a:extLst>
            </p:cNvPr>
            <p:cNvSpPr/>
            <p:nvPr/>
          </p:nvSpPr>
          <p:spPr>
            <a:xfrm>
              <a:off x="5029200" y="1169437"/>
              <a:ext cx="914400" cy="914400"/>
            </a:xfrm>
            <a:prstGeom prst="ellipse">
              <a:avLst/>
            </a:prstGeom>
            <a:solidFill>
              <a:srgbClr val="00A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D2AC5950-19B2-52BB-31BC-6CF4CB96633B}"/>
              </a:ext>
            </a:extLst>
          </p:cNvPr>
          <p:cNvSpPr txBox="1"/>
          <p:nvPr/>
        </p:nvSpPr>
        <p:spPr>
          <a:xfrm>
            <a:off x="843157" y="67108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企业简介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0092215-B869-A813-D996-115C081EC88F}"/>
              </a:ext>
            </a:extLst>
          </p:cNvPr>
          <p:cNvGrpSpPr/>
          <p:nvPr/>
        </p:nvGrpSpPr>
        <p:grpSpPr>
          <a:xfrm>
            <a:off x="465542" y="1663064"/>
            <a:ext cx="2581370" cy="2833698"/>
            <a:chOff x="784771" y="1611206"/>
            <a:chExt cx="2581370" cy="2833698"/>
          </a:xfrm>
        </p:grpSpPr>
        <p:sp>
          <p:nvSpPr>
            <p:cNvPr id="44" name="流程图: 手动输入 3">
              <a:extLst>
                <a:ext uri="{FF2B5EF4-FFF2-40B4-BE49-F238E27FC236}">
                  <a16:creationId xmlns:a16="http://schemas.microsoft.com/office/drawing/2014/main" id="{46A7E2BE-BE84-1EC5-2F16-E254BEB395A4}"/>
                </a:ext>
              </a:extLst>
            </p:cNvPr>
            <p:cNvSpPr/>
            <p:nvPr/>
          </p:nvSpPr>
          <p:spPr>
            <a:xfrm>
              <a:off x="1000300" y="2225475"/>
              <a:ext cx="2131263" cy="2209904"/>
            </a:xfrm>
            <a:custGeom>
              <a:avLst/>
              <a:gdLst>
                <a:gd name="connsiteX0" fmla="*/ 284867 w 2815772"/>
                <a:gd name="connsiteY0" fmla="*/ 455313 h 2919670"/>
                <a:gd name="connsiteX1" fmla="*/ 2380639 w 2815772"/>
                <a:gd name="connsiteY1" fmla="*/ 8071 h 2919670"/>
                <a:gd name="connsiteX2" fmla="*/ 2815772 w 2815772"/>
                <a:gd name="connsiteY2" fmla="*/ 360144 h 2919670"/>
                <a:gd name="connsiteX3" fmla="*/ 2815772 w 2815772"/>
                <a:gd name="connsiteY3" fmla="*/ 2559670 h 2919670"/>
                <a:gd name="connsiteX4" fmla="*/ 2455772 w 2815772"/>
                <a:gd name="connsiteY4" fmla="*/ 2919670 h 2919670"/>
                <a:gd name="connsiteX5" fmla="*/ 360000 w 2815772"/>
                <a:gd name="connsiteY5" fmla="*/ 2919670 h 2919670"/>
                <a:gd name="connsiteX6" fmla="*/ 0 w 2815772"/>
                <a:gd name="connsiteY6" fmla="*/ 2559670 h 2919670"/>
                <a:gd name="connsiteX7" fmla="*/ 0 w 2815772"/>
                <a:gd name="connsiteY7" fmla="*/ 807385 h 2919670"/>
                <a:gd name="connsiteX8" fmla="*/ 284867 w 2815772"/>
                <a:gd name="connsiteY8" fmla="*/ 455313 h 291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15772" h="2919670">
                  <a:moveTo>
                    <a:pt x="284867" y="455313"/>
                  </a:moveTo>
                  <a:lnTo>
                    <a:pt x="2380639" y="8071"/>
                  </a:lnTo>
                  <a:cubicBezTo>
                    <a:pt x="2604732" y="-39751"/>
                    <a:pt x="2815772" y="131004"/>
                    <a:pt x="2815772" y="360144"/>
                  </a:cubicBezTo>
                  <a:lnTo>
                    <a:pt x="2815772" y="2559670"/>
                  </a:lnTo>
                  <a:cubicBezTo>
                    <a:pt x="2815772" y="2758390"/>
                    <a:pt x="2654492" y="2919670"/>
                    <a:pt x="2455772" y="2919670"/>
                  </a:cubicBezTo>
                  <a:lnTo>
                    <a:pt x="360000" y="2919670"/>
                  </a:lnTo>
                  <a:cubicBezTo>
                    <a:pt x="161280" y="2919670"/>
                    <a:pt x="0" y="2758390"/>
                    <a:pt x="0" y="2559670"/>
                  </a:cubicBezTo>
                  <a:lnTo>
                    <a:pt x="0" y="807385"/>
                  </a:lnTo>
                  <a:cubicBezTo>
                    <a:pt x="0" y="637568"/>
                    <a:pt x="118790" y="490754"/>
                    <a:pt x="284867" y="455313"/>
                  </a:cubicBezTo>
                </a:path>
              </a:pathLst>
            </a:custGeom>
            <a:gradFill flip="none" rotWithShape="1">
              <a:gsLst>
                <a:gs pos="50000">
                  <a:srgbClr val="FFFFFF">
                    <a:alpha val="0"/>
                  </a:srgbClr>
                </a:gs>
                <a:gs pos="0">
                  <a:schemeClr val="bg1"/>
                </a:gs>
                <a:gs pos="100000">
                  <a:schemeClr val="bg1">
                    <a:alpha val="80000"/>
                  </a:schemeClr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algn="ctr" rotWithShape="0">
                <a:srgbClr val="00A3FE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9" name="图片 48" descr="男人穿着衬衫&#10;&#10;描述已自动生成">
              <a:extLst>
                <a:ext uri="{FF2B5EF4-FFF2-40B4-BE49-F238E27FC236}">
                  <a16:creationId xmlns:a16="http://schemas.microsoft.com/office/drawing/2014/main" id="{B6D3B031-915E-476E-6D9B-B77F94ECC4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3"/>
            <a:stretch/>
          </p:blipFill>
          <p:spPr>
            <a:xfrm>
              <a:off x="784771" y="1611206"/>
              <a:ext cx="2581370" cy="2833698"/>
            </a:xfrm>
            <a:custGeom>
              <a:avLst/>
              <a:gdLst>
                <a:gd name="connsiteX0" fmla="*/ 0 w 2581370"/>
                <a:gd name="connsiteY0" fmla="*/ 0 h 2833698"/>
                <a:gd name="connsiteX1" fmla="*/ 2581370 w 2581370"/>
                <a:gd name="connsiteY1" fmla="*/ 0 h 2833698"/>
                <a:gd name="connsiteX2" fmla="*/ 2581370 w 2581370"/>
                <a:gd name="connsiteY2" fmla="*/ 1755105 h 2833698"/>
                <a:gd name="connsiteX3" fmla="*/ 2351447 w 2581370"/>
                <a:gd name="connsiteY3" fmla="*/ 1755105 h 2833698"/>
                <a:gd name="connsiteX4" fmla="*/ 2351447 w 2581370"/>
                <a:gd name="connsiteY4" fmla="*/ 2561213 h 2833698"/>
                <a:gd name="connsiteX5" fmla="*/ 2078963 w 2581370"/>
                <a:gd name="connsiteY5" fmla="*/ 2833698 h 2833698"/>
                <a:gd name="connsiteX6" fmla="*/ 492669 w 2581370"/>
                <a:gd name="connsiteY6" fmla="*/ 2833698 h 2833698"/>
                <a:gd name="connsiteX7" fmla="*/ 220184 w 2581370"/>
                <a:gd name="connsiteY7" fmla="*/ 2561213 h 2833698"/>
                <a:gd name="connsiteX8" fmla="*/ 220184 w 2581370"/>
                <a:gd name="connsiteY8" fmla="*/ 1755105 h 2833698"/>
                <a:gd name="connsiteX9" fmla="*/ 0 w 2581370"/>
                <a:gd name="connsiteY9" fmla="*/ 1755105 h 2833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81370" h="2833698">
                  <a:moveTo>
                    <a:pt x="0" y="0"/>
                  </a:moveTo>
                  <a:lnTo>
                    <a:pt x="2581370" y="0"/>
                  </a:lnTo>
                  <a:lnTo>
                    <a:pt x="2581370" y="1755105"/>
                  </a:lnTo>
                  <a:lnTo>
                    <a:pt x="2351447" y="1755105"/>
                  </a:lnTo>
                  <a:lnTo>
                    <a:pt x="2351447" y="2561213"/>
                  </a:lnTo>
                  <a:cubicBezTo>
                    <a:pt x="2351447" y="2711625"/>
                    <a:pt x="2229374" y="2833698"/>
                    <a:pt x="2078963" y="2833698"/>
                  </a:cubicBezTo>
                  <a:lnTo>
                    <a:pt x="492669" y="2833698"/>
                  </a:lnTo>
                  <a:cubicBezTo>
                    <a:pt x="342257" y="2833698"/>
                    <a:pt x="220184" y="2711625"/>
                    <a:pt x="220184" y="2561213"/>
                  </a:cubicBezTo>
                  <a:lnTo>
                    <a:pt x="220184" y="1755105"/>
                  </a:lnTo>
                  <a:lnTo>
                    <a:pt x="0" y="1755105"/>
                  </a:lnTo>
                  <a:close/>
                </a:path>
              </a:pathLst>
            </a:cu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9F20FCC-BE24-9DB3-A1E7-7B548DC78506}"/>
              </a:ext>
            </a:extLst>
          </p:cNvPr>
          <p:cNvGrpSpPr/>
          <p:nvPr/>
        </p:nvGrpSpPr>
        <p:grpSpPr>
          <a:xfrm>
            <a:off x="3444207" y="1797588"/>
            <a:ext cx="2355403" cy="2678950"/>
            <a:chOff x="3527246" y="1756429"/>
            <a:chExt cx="2355403" cy="2678950"/>
          </a:xfrm>
        </p:grpSpPr>
        <p:sp>
          <p:nvSpPr>
            <p:cNvPr id="45" name="流程图: 手动输入 3">
              <a:extLst>
                <a:ext uri="{FF2B5EF4-FFF2-40B4-BE49-F238E27FC236}">
                  <a16:creationId xmlns:a16="http://schemas.microsoft.com/office/drawing/2014/main" id="{8493DE09-CCF6-3D57-2170-5E8FEB5D5FAE}"/>
                </a:ext>
              </a:extLst>
            </p:cNvPr>
            <p:cNvSpPr/>
            <p:nvPr/>
          </p:nvSpPr>
          <p:spPr>
            <a:xfrm>
              <a:off x="3650828" y="2225475"/>
              <a:ext cx="2131263" cy="2209904"/>
            </a:xfrm>
            <a:custGeom>
              <a:avLst/>
              <a:gdLst>
                <a:gd name="connsiteX0" fmla="*/ 284867 w 2815772"/>
                <a:gd name="connsiteY0" fmla="*/ 455313 h 2919670"/>
                <a:gd name="connsiteX1" fmla="*/ 2380639 w 2815772"/>
                <a:gd name="connsiteY1" fmla="*/ 8071 h 2919670"/>
                <a:gd name="connsiteX2" fmla="*/ 2815772 w 2815772"/>
                <a:gd name="connsiteY2" fmla="*/ 360144 h 2919670"/>
                <a:gd name="connsiteX3" fmla="*/ 2815772 w 2815772"/>
                <a:gd name="connsiteY3" fmla="*/ 2559670 h 2919670"/>
                <a:gd name="connsiteX4" fmla="*/ 2455772 w 2815772"/>
                <a:gd name="connsiteY4" fmla="*/ 2919670 h 2919670"/>
                <a:gd name="connsiteX5" fmla="*/ 360000 w 2815772"/>
                <a:gd name="connsiteY5" fmla="*/ 2919670 h 2919670"/>
                <a:gd name="connsiteX6" fmla="*/ 0 w 2815772"/>
                <a:gd name="connsiteY6" fmla="*/ 2559670 h 2919670"/>
                <a:gd name="connsiteX7" fmla="*/ 0 w 2815772"/>
                <a:gd name="connsiteY7" fmla="*/ 807385 h 2919670"/>
                <a:gd name="connsiteX8" fmla="*/ 284867 w 2815772"/>
                <a:gd name="connsiteY8" fmla="*/ 455313 h 291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15772" h="2919670">
                  <a:moveTo>
                    <a:pt x="284867" y="455313"/>
                  </a:moveTo>
                  <a:lnTo>
                    <a:pt x="2380639" y="8071"/>
                  </a:lnTo>
                  <a:cubicBezTo>
                    <a:pt x="2604732" y="-39751"/>
                    <a:pt x="2815772" y="131004"/>
                    <a:pt x="2815772" y="360144"/>
                  </a:cubicBezTo>
                  <a:lnTo>
                    <a:pt x="2815772" y="2559670"/>
                  </a:lnTo>
                  <a:cubicBezTo>
                    <a:pt x="2815772" y="2758390"/>
                    <a:pt x="2654492" y="2919670"/>
                    <a:pt x="2455772" y="2919670"/>
                  </a:cubicBezTo>
                  <a:lnTo>
                    <a:pt x="360000" y="2919670"/>
                  </a:lnTo>
                  <a:cubicBezTo>
                    <a:pt x="161280" y="2919670"/>
                    <a:pt x="0" y="2758390"/>
                    <a:pt x="0" y="2559670"/>
                  </a:cubicBezTo>
                  <a:lnTo>
                    <a:pt x="0" y="807385"/>
                  </a:lnTo>
                  <a:cubicBezTo>
                    <a:pt x="0" y="637568"/>
                    <a:pt x="118790" y="490754"/>
                    <a:pt x="284867" y="455313"/>
                  </a:cubicBezTo>
                </a:path>
              </a:pathLst>
            </a:custGeom>
            <a:gradFill flip="none" rotWithShape="1">
              <a:gsLst>
                <a:gs pos="50000">
                  <a:srgbClr val="FFFFFF">
                    <a:alpha val="0"/>
                  </a:srgbClr>
                </a:gs>
                <a:gs pos="0">
                  <a:schemeClr val="bg1"/>
                </a:gs>
                <a:gs pos="100000">
                  <a:schemeClr val="bg1">
                    <a:alpha val="80000"/>
                  </a:schemeClr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algn="ctr" rotWithShape="0">
                <a:srgbClr val="00A3FE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图片 49" descr="穿白色衣服的小孩&#10;&#10;描述已自动生成">
              <a:extLst>
                <a:ext uri="{FF2B5EF4-FFF2-40B4-BE49-F238E27FC236}">
                  <a16:creationId xmlns:a16="http://schemas.microsoft.com/office/drawing/2014/main" id="{3BD15A0A-29E4-80FA-D253-256195F151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527246" y="1756429"/>
              <a:ext cx="2355403" cy="2678950"/>
            </a:xfrm>
            <a:custGeom>
              <a:avLst/>
              <a:gdLst>
                <a:gd name="connsiteX0" fmla="*/ 0 w 2355403"/>
                <a:gd name="connsiteY0" fmla="*/ 0 h 2678950"/>
                <a:gd name="connsiteX1" fmla="*/ 2355403 w 2355403"/>
                <a:gd name="connsiteY1" fmla="*/ 0 h 2678950"/>
                <a:gd name="connsiteX2" fmla="*/ 2355403 w 2355403"/>
                <a:gd name="connsiteY2" fmla="*/ 2678950 h 2678950"/>
                <a:gd name="connsiteX3" fmla="*/ 2217097 w 2355403"/>
                <a:gd name="connsiteY3" fmla="*/ 2678950 h 2678950"/>
                <a:gd name="connsiteX4" fmla="*/ 2217097 w 2355403"/>
                <a:gd name="connsiteY4" fmla="*/ 2412012 h 2678950"/>
                <a:gd name="connsiteX5" fmla="*/ 2050644 w 2355403"/>
                <a:gd name="connsiteY5" fmla="*/ 2663073 h 2678950"/>
                <a:gd name="connsiteX6" fmla="*/ 1999531 w 2355403"/>
                <a:gd name="connsiteY6" fmla="*/ 2678950 h 2678950"/>
                <a:gd name="connsiteX7" fmla="*/ 303401 w 2355403"/>
                <a:gd name="connsiteY7" fmla="*/ 2678950 h 2678950"/>
                <a:gd name="connsiteX8" fmla="*/ 252288 w 2355403"/>
                <a:gd name="connsiteY8" fmla="*/ 2663073 h 2678950"/>
                <a:gd name="connsiteX9" fmla="*/ 85834 w 2355403"/>
                <a:gd name="connsiteY9" fmla="*/ 2412012 h 2678950"/>
                <a:gd name="connsiteX10" fmla="*/ 85834 w 2355403"/>
                <a:gd name="connsiteY10" fmla="*/ 2186929 h 2678950"/>
                <a:gd name="connsiteX11" fmla="*/ 0 w 2355403"/>
                <a:gd name="connsiteY11" fmla="*/ 2186929 h 267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55403" h="2678950">
                  <a:moveTo>
                    <a:pt x="0" y="0"/>
                  </a:moveTo>
                  <a:lnTo>
                    <a:pt x="2355403" y="0"/>
                  </a:lnTo>
                  <a:lnTo>
                    <a:pt x="2355403" y="2678950"/>
                  </a:lnTo>
                  <a:lnTo>
                    <a:pt x="2217097" y="2678950"/>
                  </a:lnTo>
                  <a:lnTo>
                    <a:pt x="2217097" y="2412012"/>
                  </a:lnTo>
                  <a:cubicBezTo>
                    <a:pt x="2217097" y="2524821"/>
                    <a:pt x="2148431" y="2621690"/>
                    <a:pt x="2050644" y="2663073"/>
                  </a:cubicBezTo>
                  <a:lnTo>
                    <a:pt x="1999531" y="2678950"/>
                  </a:lnTo>
                  <a:lnTo>
                    <a:pt x="303401" y="2678950"/>
                  </a:lnTo>
                  <a:lnTo>
                    <a:pt x="252288" y="2663073"/>
                  </a:lnTo>
                  <a:cubicBezTo>
                    <a:pt x="154500" y="2621690"/>
                    <a:pt x="85834" y="2524821"/>
                    <a:pt x="85834" y="2412012"/>
                  </a:cubicBezTo>
                  <a:lnTo>
                    <a:pt x="85834" y="2186929"/>
                  </a:lnTo>
                  <a:lnTo>
                    <a:pt x="0" y="2186929"/>
                  </a:lnTo>
                  <a:close/>
                </a:path>
              </a:pathLst>
            </a:custGeom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0291278A-6821-9F4F-DBF0-C558C2CE1723}"/>
              </a:ext>
            </a:extLst>
          </p:cNvPr>
          <p:cNvGrpSpPr/>
          <p:nvPr/>
        </p:nvGrpSpPr>
        <p:grpSpPr>
          <a:xfrm>
            <a:off x="9379666" y="1690629"/>
            <a:ext cx="2131263" cy="2778569"/>
            <a:chOff x="8951884" y="1663064"/>
            <a:chExt cx="2131263" cy="2778569"/>
          </a:xfrm>
        </p:grpSpPr>
        <p:sp>
          <p:nvSpPr>
            <p:cNvPr id="48" name="流程图: 手动输入 3">
              <a:extLst>
                <a:ext uri="{FF2B5EF4-FFF2-40B4-BE49-F238E27FC236}">
                  <a16:creationId xmlns:a16="http://schemas.microsoft.com/office/drawing/2014/main" id="{19FC1A3C-2B06-1062-9C91-2F9AC0BADD69}"/>
                </a:ext>
              </a:extLst>
            </p:cNvPr>
            <p:cNvSpPr/>
            <p:nvPr/>
          </p:nvSpPr>
          <p:spPr>
            <a:xfrm>
              <a:off x="8951884" y="2225475"/>
              <a:ext cx="2131263" cy="2209904"/>
            </a:xfrm>
            <a:custGeom>
              <a:avLst/>
              <a:gdLst>
                <a:gd name="connsiteX0" fmla="*/ 284867 w 2815772"/>
                <a:gd name="connsiteY0" fmla="*/ 455313 h 2919670"/>
                <a:gd name="connsiteX1" fmla="*/ 2380639 w 2815772"/>
                <a:gd name="connsiteY1" fmla="*/ 8071 h 2919670"/>
                <a:gd name="connsiteX2" fmla="*/ 2815772 w 2815772"/>
                <a:gd name="connsiteY2" fmla="*/ 360144 h 2919670"/>
                <a:gd name="connsiteX3" fmla="*/ 2815772 w 2815772"/>
                <a:gd name="connsiteY3" fmla="*/ 2559670 h 2919670"/>
                <a:gd name="connsiteX4" fmla="*/ 2455772 w 2815772"/>
                <a:gd name="connsiteY4" fmla="*/ 2919670 h 2919670"/>
                <a:gd name="connsiteX5" fmla="*/ 360000 w 2815772"/>
                <a:gd name="connsiteY5" fmla="*/ 2919670 h 2919670"/>
                <a:gd name="connsiteX6" fmla="*/ 0 w 2815772"/>
                <a:gd name="connsiteY6" fmla="*/ 2559670 h 2919670"/>
                <a:gd name="connsiteX7" fmla="*/ 0 w 2815772"/>
                <a:gd name="connsiteY7" fmla="*/ 807385 h 2919670"/>
                <a:gd name="connsiteX8" fmla="*/ 284867 w 2815772"/>
                <a:gd name="connsiteY8" fmla="*/ 455313 h 291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15772" h="2919670">
                  <a:moveTo>
                    <a:pt x="284867" y="455313"/>
                  </a:moveTo>
                  <a:lnTo>
                    <a:pt x="2380639" y="8071"/>
                  </a:lnTo>
                  <a:cubicBezTo>
                    <a:pt x="2604732" y="-39751"/>
                    <a:pt x="2815772" y="131004"/>
                    <a:pt x="2815772" y="360144"/>
                  </a:cubicBezTo>
                  <a:lnTo>
                    <a:pt x="2815772" y="2559670"/>
                  </a:lnTo>
                  <a:cubicBezTo>
                    <a:pt x="2815772" y="2758390"/>
                    <a:pt x="2654492" y="2919670"/>
                    <a:pt x="2455772" y="2919670"/>
                  </a:cubicBezTo>
                  <a:lnTo>
                    <a:pt x="360000" y="2919670"/>
                  </a:lnTo>
                  <a:cubicBezTo>
                    <a:pt x="161280" y="2919670"/>
                    <a:pt x="0" y="2758390"/>
                    <a:pt x="0" y="2559670"/>
                  </a:cubicBezTo>
                  <a:lnTo>
                    <a:pt x="0" y="807385"/>
                  </a:lnTo>
                  <a:cubicBezTo>
                    <a:pt x="0" y="637568"/>
                    <a:pt x="118790" y="490754"/>
                    <a:pt x="284867" y="455313"/>
                  </a:cubicBezTo>
                </a:path>
              </a:pathLst>
            </a:custGeom>
            <a:gradFill flip="none" rotWithShape="1">
              <a:gsLst>
                <a:gs pos="50000">
                  <a:srgbClr val="FFFFFF">
                    <a:alpha val="0"/>
                  </a:srgbClr>
                </a:gs>
                <a:gs pos="0">
                  <a:schemeClr val="bg1"/>
                </a:gs>
                <a:gs pos="100000">
                  <a:schemeClr val="bg1">
                    <a:alpha val="80000"/>
                  </a:schemeClr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algn="ctr" rotWithShape="0">
                <a:srgbClr val="00A3FE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3" name="图片 52" descr="人穿着衬衫&#10;&#10;描述已自动生成">
              <a:extLst>
                <a:ext uri="{FF2B5EF4-FFF2-40B4-BE49-F238E27FC236}">
                  <a16:creationId xmlns:a16="http://schemas.microsoft.com/office/drawing/2014/main" id="{CEE8D388-5D1B-D93A-FC2E-21572F8A09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51885" y="1663064"/>
              <a:ext cx="2131262" cy="2778569"/>
            </a:xfrm>
            <a:custGeom>
              <a:avLst/>
              <a:gdLst>
                <a:gd name="connsiteX0" fmla="*/ 0 w 2131262"/>
                <a:gd name="connsiteY0" fmla="*/ 0 h 2778569"/>
                <a:gd name="connsiteX1" fmla="*/ 2131262 w 2131262"/>
                <a:gd name="connsiteY1" fmla="*/ 0 h 2778569"/>
                <a:gd name="connsiteX2" fmla="*/ 2131262 w 2131262"/>
                <a:gd name="connsiteY2" fmla="*/ 2665569 h 2778569"/>
                <a:gd name="connsiteX3" fmla="*/ 2103897 w 2131262"/>
                <a:gd name="connsiteY3" fmla="*/ 2698731 h 2778569"/>
                <a:gd name="connsiteX4" fmla="*/ 1911250 w 2131262"/>
                <a:gd name="connsiteY4" fmla="*/ 2778569 h 2778569"/>
                <a:gd name="connsiteX5" fmla="*/ 324957 w 2131262"/>
                <a:gd name="connsiteY5" fmla="*/ 2778569 h 2778569"/>
                <a:gd name="connsiteX6" fmla="*/ 52472 w 2131262"/>
                <a:gd name="connsiteY6" fmla="*/ 2506084 h 2778569"/>
                <a:gd name="connsiteX7" fmla="*/ 52472 w 2131262"/>
                <a:gd name="connsiteY7" fmla="*/ 2319101 h 2778569"/>
                <a:gd name="connsiteX8" fmla="*/ 0 w 2131262"/>
                <a:gd name="connsiteY8" fmla="*/ 2319101 h 2778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31262" h="2778569">
                  <a:moveTo>
                    <a:pt x="0" y="0"/>
                  </a:moveTo>
                  <a:lnTo>
                    <a:pt x="2131262" y="0"/>
                  </a:lnTo>
                  <a:lnTo>
                    <a:pt x="2131262" y="2665569"/>
                  </a:lnTo>
                  <a:lnTo>
                    <a:pt x="2103897" y="2698731"/>
                  </a:lnTo>
                  <a:cubicBezTo>
                    <a:pt x="2054577" y="2748051"/>
                    <a:pt x="1986456" y="2778569"/>
                    <a:pt x="1911250" y="2778569"/>
                  </a:cubicBezTo>
                  <a:lnTo>
                    <a:pt x="324957" y="2778569"/>
                  </a:lnTo>
                  <a:cubicBezTo>
                    <a:pt x="174545" y="2778569"/>
                    <a:pt x="52472" y="2656496"/>
                    <a:pt x="52472" y="2506084"/>
                  </a:cubicBezTo>
                  <a:lnTo>
                    <a:pt x="52472" y="2319101"/>
                  </a:lnTo>
                  <a:lnTo>
                    <a:pt x="0" y="2319101"/>
                  </a:lnTo>
                  <a:close/>
                </a:path>
              </a:pathLst>
            </a:cu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3BF2B30-7165-2119-6A91-D1C0F3F3FA3A}"/>
              </a:ext>
            </a:extLst>
          </p:cNvPr>
          <p:cNvGrpSpPr/>
          <p:nvPr/>
        </p:nvGrpSpPr>
        <p:grpSpPr>
          <a:xfrm>
            <a:off x="6196905" y="1694040"/>
            <a:ext cx="2785467" cy="2771747"/>
            <a:chOff x="5965314" y="1666474"/>
            <a:chExt cx="2785467" cy="2771747"/>
          </a:xfrm>
        </p:grpSpPr>
        <p:sp>
          <p:nvSpPr>
            <p:cNvPr id="46" name="流程图: 手动输入 3">
              <a:extLst>
                <a:ext uri="{FF2B5EF4-FFF2-40B4-BE49-F238E27FC236}">
                  <a16:creationId xmlns:a16="http://schemas.microsoft.com/office/drawing/2014/main" id="{88418049-22F2-354F-BFB9-D3AAC808453A}"/>
                </a:ext>
              </a:extLst>
            </p:cNvPr>
            <p:cNvSpPr/>
            <p:nvPr/>
          </p:nvSpPr>
          <p:spPr>
            <a:xfrm>
              <a:off x="6301356" y="2225475"/>
              <a:ext cx="2131263" cy="2209904"/>
            </a:xfrm>
            <a:custGeom>
              <a:avLst/>
              <a:gdLst>
                <a:gd name="connsiteX0" fmla="*/ 284867 w 2815772"/>
                <a:gd name="connsiteY0" fmla="*/ 455313 h 2919670"/>
                <a:gd name="connsiteX1" fmla="*/ 2380639 w 2815772"/>
                <a:gd name="connsiteY1" fmla="*/ 8071 h 2919670"/>
                <a:gd name="connsiteX2" fmla="*/ 2815772 w 2815772"/>
                <a:gd name="connsiteY2" fmla="*/ 360144 h 2919670"/>
                <a:gd name="connsiteX3" fmla="*/ 2815772 w 2815772"/>
                <a:gd name="connsiteY3" fmla="*/ 2559670 h 2919670"/>
                <a:gd name="connsiteX4" fmla="*/ 2455772 w 2815772"/>
                <a:gd name="connsiteY4" fmla="*/ 2919670 h 2919670"/>
                <a:gd name="connsiteX5" fmla="*/ 360000 w 2815772"/>
                <a:gd name="connsiteY5" fmla="*/ 2919670 h 2919670"/>
                <a:gd name="connsiteX6" fmla="*/ 0 w 2815772"/>
                <a:gd name="connsiteY6" fmla="*/ 2559670 h 2919670"/>
                <a:gd name="connsiteX7" fmla="*/ 0 w 2815772"/>
                <a:gd name="connsiteY7" fmla="*/ 807385 h 2919670"/>
                <a:gd name="connsiteX8" fmla="*/ 284867 w 2815772"/>
                <a:gd name="connsiteY8" fmla="*/ 455313 h 2919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15772" h="2919670">
                  <a:moveTo>
                    <a:pt x="284867" y="455313"/>
                  </a:moveTo>
                  <a:lnTo>
                    <a:pt x="2380639" y="8071"/>
                  </a:lnTo>
                  <a:cubicBezTo>
                    <a:pt x="2604732" y="-39751"/>
                    <a:pt x="2815772" y="131004"/>
                    <a:pt x="2815772" y="360144"/>
                  </a:cubicBezTo>
                  <a:lnTo>
                    <a:pt x="2815772" y="2559670"/>
                  </a:lnTo>
                  <a:cubicBezTo>
                    <a:pt x="2815772" y="2758390"/>
                    <a:pt x="2654492" y="2919670"/>
                    <a:pt x="2455772" y="2919670"/>
                  </a:cubicBezTo>
                  <a:lnTo>
                    <a:pt x="360000" y="2919670"/>
                  </a:lnTo>
                  <a:cubicBezTo>
                    <a:pt x="161280" y="2919670"/>
                    <a:pt x="0" y="2758390"/>
                    <a:pt x="0" y="2559670"/>
                  </a:cubicBezTo>
                  <a:lnTo>
                    <a:pt x="0" y="807385"/>
                  </a:lnTo>
                  <a:cubicBezTo>
                    <a:pt x="0" y="637568"/>
                    <a:pt x="118790" y="490754"/>
                    <a:pt x="284867" y="455313"/>
                  </a:cubicBezTo>
                </a:path>
              </a:pathLst>
            </a:custGeom>
            <a:gradFill flip="none" rotWithShape="1">
              <a:gsLst>
                <a:gs pos="50000">
                  <a:srgbClr val="FFFFFF">
                    <a:alpha val="0"/>
                  </a:srgbClr>
                </a:gs>
                <a:gs pos="0">
                  <a:schemeClr val="bg1"/>
                </a:gs>
                <a:gs pos="100000">
                  <a:schemeClr val="bg1">
                    <a:alpha val="80000"/>
                  </a:schemeClr>
                </a:gs>
              </a:gsLst>
              <a:lin ang="27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algn="ctr" rotWithShape="0">
                <a:srgbClr val="00A3FE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4" name="图片 53" descr="人手里拿着饮料&#10;&#10;中度可信度描述已自动生成">
              <a:extLst>
                <a:ext uri="{FF2B5EF4-FFF2-40B4-BE49-F238E27FC236}">
                  <a16:creationId xmlns:a16="http://schemas.microsoft.com/office/drawing/2014/main" id="{EBDA3AEC-8D2D-90B9-4680-89D50C1209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65314" y="1666474"/>
              <a:ext cx="2785467" cy="2771747"/>
            </a:xfrm>
            <a:custGeom>
              <a:avLst/>
              <a:gdLst>
                <a:gd name="connsiteX0" fmla="*/ 0 w 2785467"/>
                <a:gd name="connsiteY0" fmla="*/ 0 h 2771747"/>
                <a:gd name="connsiteX1" fmla="*/ 2785467 w 2785467"/>
                <a:gd name="connsiteY1" fmla="*/ 0 h 2771747"/>
                <a:gd name="connsiteX2" fmla="*/ 2785467 w 2785467"/>
                <a:gd name="connsiteY2" fmla="*/ 2771747 h 2771747"/>
                <a:gd name="connsiteX3" fmla="*/ 2431499 w 2785467"/>
                <a:gd name="connsiteY3" fmla="*/ 2771747 h 2771747"/>
                <a:gd name="connsiteX4" fmla="*/ 2431499 w 2785467"/>
                <a:gd name="connsiteY4" fmla="*/ 2502609 h 2771747"/>
                <a:gd name="connsiteX5" fmla="*/ 2213908 w 2785467"/>
                <a:gd name="connsiteY5" fmla="*/ 2769555 h 2771747"/>
                <a:gd name="connsiteX6" fmla="*/ 2192184 w 2785467"/>
                <a:gd name="connsiteY6" fmla="*/ 2771747 h 2771747"/>
                <a:gd name="connsiteX7" fmla="*/ 539552 w 2785467"/>
                <a:gd name="connsiteY7" fmla="*/ 2771747 h 2771747"/>
                <a:gd name="connsiteX8" fmla="*/ 517828 w 2785467"/>
                <a:gd name="connsiteY8" fmla="*/ 2769555 h 2771747"/>
                <a:gd name="connsiteX9" fmla="*/ 300236 w 2785467"/>
                <a:gd name="connsiteY9" fmla="*/ 2502609 h 2771747"/>
                <a:gd name="connsiteX10" fmla="*/ 300236 w 2785467"/>
                <a:gd name="connsiteY10" fmla="*/ 2315626 h 2771747"/>
                <a:gd name="connsiteX11" fmla="*/ 191150 w 2785467"/>
                <a:gd name="connsiteY11" fmla="*/ 2315626 h 2771747"/>
                <a:gd name="connsiteX12" fmla="*/ 191150 w 2785467"/>
                <a:gd name="connsiteY12" fmla="*/ 2771747 h 2771747"/>
                <a:gd name="connsiteX13" fmla="*/ 0 w 2785467"/>
                <a:gd name="connsiteY13" fmla="*/ 2771747 h 277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85467" h="2771747">
                  <a:moveTo>
                    <a:pt x="0" y="0"/>
                  </a:moveTo>
                  <a:lnTo>
                    <a:pt x="2785467" y="0"/>
                  </a:lnTo>
                  <a:lnTo>
                    <a:pt x="2785467" y="2771747"/>
                  </a:lnTo>
                  <a:lnTo>
                    <a:pt x="2431499" y="2771747"/>
                  </a:lnTo>
                  <a:lnTo>
                    <a:pt x="2431499" y="2502609"/>
                  </a:lnTo>
                  <a:cubicBezTo>
                    <a:pt x="2431499" y="2634220"/>
                    <a:pt x="2338037" y="2744133"/>
                    <a:pt x="2213908" y="2769555"/>
                  </a:cubicBezTo>
                  <a:lnTo>
                    <a:pt x="2192184" y="2771747"/>
                  </a:lnTo>
                  <a:lnTo>
                    <a:pt x="539552" y="2771747"/>
                  </a:lnTo>
                  <a:lnTo>
                    <a:pt x="517828" y="2769555"/>
                  </a:lnTo>
                  <a:cubicBezTo>
                    <a:pt x="393698" y="2744133"/>
                    <a:pt x="300236" y="2634220"/>
                    <a:pt x="300236" y="2502609"/>
                  </a:cubicBezTo>
                  <a:lnTo>
                    <a:pt x="300236" y="2315626"/>
                  </a:lnTo>
                  <a:lnTo>
                    <a:pt x="191150" y="2315626"/>
                  </a:lnTo>
                  <a:lnTo>
                    <a:pt x="191150" y="2771747"/>
                  </a:lnTo>
                  <a:lnTo>
                    <a:pt x="0" y="2771747"/>
                  </a:lnTo>
                  <a:close/>
                </a:path>
              </a:pathLst>
            </a:custGeom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056EC2FB-F995-0E4B-FCD1-D2F78C7A6521}"/>
              </a:ext>
            </a:extLst>
          </p:cNvPr>
          <p:cNvSpPr txBox="1"/>
          <p:nvPr/>
        </p:nvSpPr>
        <p:spPr>
          <a:xfrm>
            <a:off x="1048341" y="4730696"/>
            <a:ext cx="1415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输入姓名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52F6FDDE-D60B-B1E3-4830-5C7303A79FAB}"/>
              </a:ext>
            </a:extLst>
          </p:cNvPr>
          <p:cNvSpPr txBox="1"/>
          <p:nvPr/>
        </p:nvSpPr>
        <p:spPr>
          <a:xfrm>
            <a:off x="1356118" y="5192361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总经理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88B3992-6325-DCBF-B1D4-3447A048BB2B}"/>
              </a:ext>
            </a:extLst>
          </p:cNvPr>
          <p:cNvSpPr txBox="1"/>
          <p:nvPr/>
        </p:nvSpPr>
        <p:spPr>
          <a:xfrm>
            <a:off x="3914022" y="4730696"/>
            <a:ext cx="1415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输入姓名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62B4DE5A-52E0-F187-5425-CC863299DCD2}"/>
              </a:ext>
            </a:extLst>
          </p:cNvPr>
          <p:cNvSpPr txBox="1"/>
          <p:nvPr/>
        </p:nvSpPr>
        <p:spPr>
          <a:xfrm>
            <a:off x="4119207" y="519236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财务总监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1E63D81-EC1E-057E-B398-00A5C078AD4E}"/>
              </a:ext>
            </a:extLst>
          </p:cNvPr>
          <p:cNvSpPr txBox="1"/>
          <p:nvPr/>
        </p:nvSpPr>
        <p:spPr>
          <a:xfrm>
            <a:off x="6881752" y="4730696"/>
            <a:ext cx="1415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输入姓名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E0693379-867C-B3CF-822F-F844646598F3}"/>
              </a:ext>
            </a:extLst>
          </p:cNvPr>
          <p:cNvSpPr txBox="1"/>
          <p:nvPr/>
        </p:nvSpPr>
        <p:spPr>
          <a:xfrm>
            <a:off x="7086937" y="519236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行政总监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7B77C010-833F-E8AD-F9D6-19F0A92825B8}"/>
              </a:ext>
            </a:extLst>
          </p:cNvPr>
          <p:cNvSpPr txBox="1"/>
          <p:nvPr/>
        </p:nvSpPr>
        <p:spPr>
          <a:xfrm>
            <a:off x="9737411" y="4730696"/>
            <a:ext cx="1415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+mj-ea"/>
                <a:ea typeface="+mj-ea"/>
              </a:rPr>
              <a:t>输入姓名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43267F61-79D9-28F6-64E5-12F3B9000ACE}"/>
              </a:ext>
            </a:extLst>
          </p:cNvPr>
          <p:cNvSpPr txBox="1"/>
          <p:nvPr/>
        </p:nvSpPr>
        <p:spPr>
          <a:xfrm>
            <a:off x="9942596" y="519236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市场总监</a:t>
            </a:r>
          </a:p>
        </p:txBody>
      </p:sp>
    </p:spTree>
    <p:extLst>
      <p:ext uri="{BB962C8B-B14F-4D97-AF65-F5344CB8AC3E}">
        <p14:creationId xmlns:p14="http://schemas.microsoft.com/office/powerpoint/2010/main" val="28609062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529D3A7-C551-87ED-ABF2-3E6A9331838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Picture 103-mask">
            <a:extLst>
              <a:ext uri="{FF2B5EF4-FFF2-40B4-BE49-F238E27FC236}">
                <a16:creationId xmlns:a16="http://schemas.microsoft.com/office/drawing/2014/main" id="{CD4BDF30-7BC4-DCDC-92CC-3F114E006D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801902F-7E97-B493-5D72-9C8963051B12}"/>
              </a:ext>
            </a:extLst>
          </p:cNvPr>
          <p:cNvGrpSpPr/>
          <p:nvPr/>
        </p:nvGrpSpPr>
        <p:grpSpPr>
          <a:xfrm>
            <a:off x="660400" y="847749"/>
            <a:ext cx="228807" cy="231447"/>
            <a:chOff x="4825948" y="953287"/>
            <a:chExt cx="1117652" cy="113055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9AE9CAD-ABA9-41BE-5EB2-0EDA4B884E8B}"/>
                </a:ext>
              </a:extLst>
            </p:cNvPr>
            <p:cNvSpPr/>
            <p:nvPr/>
          </p:nvSpPr>
          <p:spPr>
            <a:xfrm>
              <a:off x="4825948" y="953287"/>
              <a:ext cx="584776" cy="584776"/>
            </a:xfrm>
            <a:prstGeom prst="ellipse">
              <a:avLst/>
            </a:prstGeom>
            <a:solidFill>
              <a:srgbClr val="00A3FE">
                <a:alpha val="5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8156DDA-9BF2-B0C0-C18E-2D25FF6D0519}"/>
                </a:ext>
              </a:extLst>
            </p:cNvPr>
            <p:cNvSpPr/>
            <p:nvPr/>
          </p:nvSpPr>
          <p:spPr>
            <a:xfrm>
              <a:off x="5029200" y="1169437"/>
              <a:ext cx="914400" cy="914400"/>
            </a:xfrm>
            <a:prstGeom prst="ellipse">
              <a:avLst/>
            </a:prstGeom>
            <a:solidFill>
              <a:srgbClr val="00A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D2AC5950-19B2-52BB-31BC-6CF4CB96633B}"/>
              </a:ext>
            </a:extLst>
          </p:cNvPr>
          <p:cNvSpPr txBox="1"/>
          <p:nvPr/>
        </p:nvSpPr>
        <p:spPr>
          <a:xfrm>
            <a:off x="843157" y="67108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企业简介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875AF1CE-ED31-9A78-DABC-B9494A932734}"/>
              </a:ext>
            </a:extLst>
          </p:cNvPr>
          <p:cNvSpPr/>
          <p:nvPr/>
        </p:nvSpPr>
        <p:spPr>
          <a:xfrm>
            <a:off x="682883" y="3159603"/>
            <a:ext cx="2104571" cy="483079"/>
          </a:xfrm>
          <a:prstGeom prst="roundRect">
            <a:avLst>
              <a:gd name="adj" fmla="val 50000"/>
            </a:avLst>
          </a:prstGeom>
          <a:solidFill>
            <a:srgbClr val="00A3FE"/>
          </a:solidFill>
          <a:ln>
            <a:noFill/>
          </a:ln>
          <a:effectLst>
            <a:outerShdw blurRad="228600" dist="101600" dir="5400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在此输入小标题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7E0C2F2-569A-4A3F-B514-A17683FB929F}"/>
              </a:ext>
            </a:extLst>
          </p:cNvPr>
          <p:cNvSpPr txBox="1"/>
          <p:nvPr/>
        </p:nvSpPr>
        <p:spPr>
          <a:xfrm>
            <a:off x="587633" y="3794605"/>
            <a:ext cx="5968432" cy="9603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请输入标正文内容，请输入标正文内容，请输入标正文内容，请输入标正文内容，请输入标正文内容，请输入标正文内容，请输入标正文内容</a:t>
            </a:r>
            <a:endParaRPr lang="zh-CN" altLang="en-US" sz="160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7940301-88B4-8D31-218F-8D7AB601166D}"/>
              </a:ext>
            </a:extLst>
          </p:cNvPr>
          <p:cNvGrpSpPr/>
          <p:nvPr/>
        </p:nvGrpSpPr>
        <p:grpSpPr>
          <a:xfrm>
            <a:off x="720258" y="2202067"/>
            <a:ext cx="1761575" cy="646331"/>
            <a:chOff x="720258" y="2202067"/>
            <a:chExt cx="1761575" cy="646331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9A40ABC-99EA-F647-CA1E-E19DF591177F}"/>
                </a:ext>
              </a:extLst>
            </p:cNvPr>
            <p:cNvGrpSpPr/>
            <p:nvPr/>
          </p:nvGrpSpPr>
          <p:grpSpPr>
            <a:xfrm>
              <a:off x="720258" y="2307100"/>
              <a:ext cx="234371" cy="436264"/>
              <a:chOff x="519208" y="3116509"/>
              <a:chExt cx="622210" cy="1158198"/>
            </a:xfrm>
            <a:solidFill>
              <a:srgbClr val="D5B96A"/>
            </a:solidFill>
          </p:grpSpPr>
          <p:sp>
            <p:nvSpPr>
              <p:cNvPr id="28" name="Freeform 1243">
                <a:extLst>
                  <a:ext uri="{FF2B5EF4-FFF2-40B4-BE49-F238E27FC236}">
                    <a16:creationId xmlns:a16="http://schemas.microsoft.com/office/drawing/2014/main" id="{84BF6E4C-041D-D0EA-C9C0-A20D085337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597" y="3212704"/>
                <a:ext cx="586821" cy="983823"/>
              </a:xfrm>
              <a:custGeom>
                <a:avLst/>
                <a:gdLst>
                  <a:gd name="T0" fmla="*/ 235 w 1554"/>
                  <a:gd name="T1" fmla="*/ 947 h 2606"/>
                  <a:gd name="T2" fmla="*/ 280 w 1554"/>
                  <a:gd name="T3" fmla="*/ 718 h 2606"/>
                  <a:gd name="T4" fmla="*/ 258 w 1554"/>
                  <a:gd name="T5" fmla="*/ 756 h 2606"/>
                  <a:gd name="T6" fmla="*/ 221 w 1554"/>
                  <a:gd name="T7" fmla="*/ 271 h 2606"/>
                  <a:gd name="T8" fmla="*/ 321 w 1554"/>
                  <a:gd name="T9" fmla="*/ 595 h 2606"/>
                  <a:gd name="T10" fmla="*/ 373 w 1554"/>
                  <a:gd name="T11" fmla="*/ 474 h 2606"/>
                  <a:gd name="T12" fmla="*/ 415 w 1554"/>
                  <a:gd name="T13" fmla="*/ 390 h 2606"/>
                  <a:gd name="T14" fmla="*/ 415 w 1554"/>
                  <a:gd name="T15" fmla="*/ 363 h 2606"/>
                  <a:gd name="T16" fmla="*/ 363 w 1554"/>
                  <a:gd name="T17" fmla="*/ 154 h 2606"/>
                  <a:gd name="T18" fmla="*/ 408 w 1554"/>
                  <a:gd name="T19" fmla="*/ 0 h 2606"/>
                  <a:gd name="T20" fmla="*/ 489 w 1554"/>
                  <a:gd name="T21" fmla="*/ 266 h 2606"/>
                  <a:gd name="T22" fmla="*/ 541 w 1554"/>
                  <a:gd name="T23" fmla="*/ 195 h 2606"/>
                  <a:gd name="T24" fmla="*/ 654 w 1554"/>
                  <a:gd name="T25" fmla="*/ 69 h 2606"/>
                  <a:gd name="T26" fmla="*/ 869 w 1554"/>
                  <a:gd name="T27" fmla="*/ 50 h 2606"/>
                  <a:gd name="T28" fmla="*/ 647 w 1554"/>
                  <a:gd name="T29" fmla="*/ 204 h 2606"/>
                  <a:gd name="T30" fmla="*/ 569 w 1554"/>
                  <a:gd name="T31" fmla="*/ 195 h 2606"/>
                  <a:gd name="T32" fmla="*/ 546 w 1554"/>
                  <a:gd name="T33" fmla="*/ 204 h 2606"/>
                  <a:gd name="T34" fmla="*/ 467 w 1554"/>
                  <a:gd name="T35" fmla="*/ 344 h 2606"/>
                  <a:gd name="T36" fmla="*/ 444 w 1554"/>
                  <a:gd name="T37" fmla="*/ 390 h 2606"/>
                  <a:gd name="T38" fmla="*/ 391 w 1554"/>
                  <a:gd name="T39" fmla="*/ 476 h 2606"/>
                  <a:gd name="T40" fmla="*/ 349 w 1554"/>
                  <a:gd name="T41" fmla="*/ 579 h 2606"/>
                  <a:gd name="T42" fmla="*/ 318 w 1554"/>
                  <a:gd name="T43" fmla="*/ 683 h 2606"/>
                  <a:gd name="T44" fmla="*/ 292 w 1554"/>
                  <a:gd name="T45" fmla="*/ 789 h 2606"/>
                  <a:gd name="T46" fmla="*/ 294 w 1554"/>
                  <a:gd name="T47" fmla="*/ 795 h 2606"/>
                  <a:gd name="T48" fmla="*/ 465 w 1554"/>
                  <a:gd name="T49" fmla="*/ 640 h 2606"/>
                  <a:gd name="T50" fmla="*/ 562 w 1554"/>
                  <a:gd name="T51" fmla="*/ 615 h 2606"/>
                  <a:gd name="T52" fmla="*/ 272 w 1554"/>
                  <a:gd name="T53" fmla="*/ 916 h 2606"/>
                  <a:gd name="T54" fmla="*/ 274 w 1554"/>
                  <a:gd name="T55" fmla="*/ 1293 h 2606"/>
                  <a:gd name="T56" fmla="*/ 522 w 1554"/>
                  <a:gd name="T57" fmla="*/ 901 h 2606"/>
                  <a:gd name="T58" fmla="*/ 276 w 1554"/>
                  <a:gd name="T59" fmla="*/ 1324 h 2606"/>
                  <a:gd name="T60" fmla="*/ 349 w 1554"/>
                  <a:gd name="T61" fmla="*/ 1619 h 2606"/>
                  <a:gd name="T62" fmla="*/ 530 w 1554"/>
                  <a:gd name="T63" fmla="*/ 1226 h 2606"/>
                  <a:gd name="T64" fmla="*/ 549 w 1554"/>
                  <a:gd name="T65" fmla="*/ 1311 h 2606"/>
                  <a:gd name="T66" fmla="*/ 504 w 1554"/>
                  <a:gd name="T67" fmla="*/ 1613 h 2606"/>
                  <a:gd name="T68" fmla="*/ 408 w 1554"/>
                  <a:gd name="T69" fmla="*/ 1734 h 2606"/>
                  <a:gd name="T70" fmla="*/ 401 w 1554"/>
                  <a:gd name="T71" fmla="*/ 1758 h 2606"/>
                  <a:gd name="T72" fmla="*/ 566 w 1554"/>
                  <a:gd name="T73" fmla="*/ 2031 h 2606"/>
                  <a:gd name="T74" fmla="*/ 576 w 1554"/>
                  <a:gd name="T75" fmla="*/ 2040 h 2606"/>
                  <a:gd name="T76" fmla="*/ 538 w 1554"/>
                  <a:gd name="T77" fmla="*/ 1760 h 2606"/>
                  <a:gd name="T78" fmla="*/ 640 w 1554"/>
                  <a:gd name="T79" fmla="*/ 1501 h 2606"/>
                  <a:gd name="T80" fmla="*/ 717 w 1554"/>
                  <a:gd name="T81" fmla="*/ 1682 h 2606"/>
                  <a:gd name="T82" fmla="*/ 644 w 1554"/>
                  <a:gd name="T83" fmla="*/ 2092 h 2606"/>
                  <a:gd name="T84" fmla="*/ 647 w 1554"/>
                  <a:gd name="T85" fmla="*/ 2128 h 2606"/>
                  <a:gd name="T86" fmla="*/ 1232 w 1554"/>
                  <a:gd name="T87" fmla="*/ 2487 h 2606"/>
                  <a:gd name="T88" fmla="*/ 1520 w 1554"/>
                  <a:gd name="T89" fmla="*/ 2525 h 2606"/>
                  <a:gd name="T90" fmla="*/ 1554 w 1554"/>
                  <a:gd name="T91" fmla="*/ 2525 h 2606"/>
                  <a:gd name="T92" fmla="*/ 1550 w 1554"/>
                  <a:gd name="T93" fmla="*/ 2605 h 2606"/>
                  <a:gd name="T94" fmla="*/ 547 w 1554"/>
                  <a:gd name="T95" fmla="*/ 2115 h 2606"/>
                  <a:gd name="T96" fmla="*/ 560 w 1554"/>
                  <a:gd name="T97" fmla="*/ 2141 h 2606"/>
                  <a:gd name="T98" fmla="*/ 576 w 1554"/>
                  <a:gd name="T99" fmla="*/ 2174 h 2606"/>
                  <a:gd name="T100" fmla="*/ 315 w 1554"/>
                  <a:gd name="T101" fmla="*/ 2154 h 2606"/>
                  <a:gd name="T102" fmla="*/ 66 w 1554"/>
                  <a:gd name="T103" fmla="*/ 1922 h 2606"/>
                  <a:gd name="T104" fmla="*/ 489 w 1554"/>
                  <a:gd name="T105" fmla="*/ 2031 h 2606"/>
                  <a:gd name="T106" fmla="*/ 477 w 1554"/>
                  <a:gd name="T107" fmla="*/ 2012 h 2606"/>
                  <a:gd name="T108" fmla="*/ 272 w 1554"/>
                  <a:gd name="T109" fmla="*/ 1537 h 2606"/>
                  <a:gd name="T110" fmla="*/ 227 w 1554"/>
                  <a:gd name="T111" fmla="*/ 1114 h 2606"/>
                  <a:gd name="T112" fmla="*/ 209 w 1554"/>
                  <a:gd name="T113" fmla="*/ 1082 h 2606"/>
                  <a:gd name="T114" fmla="*/ 1 w 1554"/>
                  <a:gd name="T115" fmla="*/ 731 h 2606"/>
                  <a:gd name="T116" fmla="*/ 1 w 1554"/>
                  <a:gd name="T117" fmla="*/ 696 h 2606"/>
                  <a:gd name="T118" fmla="*/ 235 w 1554"/>
                  <a:gd name="T119" fmla="*/ 947 h 2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54" h="2606">
                    <a:moveTo>
                      <a:pt x="235" y="947"/>
                    </a:moveTo>
                    <a:cubicBezTo>
                      <a:pt x="250" y="869"/>
                      <a:pt x="265" y="794"/>
                      <a:pt x="280" y="718"/>
                    </a:cubicBezTo>
                    <a:cubicBezTo>
                      <a:pt x="273" y="730"/>
                      <a:pt x="266" y="743"/>
                      <a:pt x="258" y="756"/>
                    </a:cubicBezTo>
                    <a:cubicBezTo>
                      <a:pt x="157" y="629"/>
                      <a:pt x="128" y="411"/>
                      <a:pt x="221" y="271"/>
                    </a:cubicBezTo>
                    <a:cubicBezTo>
                      <a:pt x="296" y="366"/>
                      <a:pt x="331" y="473"/>
                      <a:pt x="321" y="595"/>
                    </a:cubicBezTo>
                    <a:cubicBezTo>
                      <a:pt x="338" y="555"/>
                      <a:pt x="355" y="514"/>
                      <a:pt x="373" y="474"/>
                    </a:cubicBezTo>
                    <a:cubicBezTo>
                      <a:pt x="386" y="446"/>
                      <a:pt x="400" y="418"/>
                      <a:pt x="415" y="390"/>
                    </a:cubicBezTo>
                    <a:cubicBezTo>
                      <a:pt x="421" y="380"/>
                      <a:pt x="420" y="373"/>
                      <a:pt x="415" y="363"/>
                    </a:cubicBezTo>
                    <a:cubicBezTo>
                      <a:pt x="380" y="298"/>
                      <a:pt x="360" y="228"/>
                      <a:pt x="363" y="154"/>
                    </a:cubicBezTo>
                    <a:cubicBezTo>
                      <a:pt x="365" y="99"/>
                      <a:pt x="379" y="49"/>
                      <a:pt x="408" y="0"/>
                    </a:cubicBezTo>
                    <a:cubicBezTo>
                      <a:pt x="471" y="77"/>
                      <a:pt x="498" y="163"/>
                      <a:pt x="489" y="266"/>
                    </a:cubicBezTo>
                    <a:cubicBezTo>
                      <a:pt x="509" y="239"/>
                      <a:pt x="528" y="219"/>
                      <a:pt x="541" y="195"/>
                    </a:cubicBezTo>
                    <a:cubicBezTo>
                      <a:pt x="573" y="134"/>
                      <a:pt x="587" y="108"/>
                      <a:pt x="654" y="69"/>
                    </a:cubicBezTo>
                    <a:cubicBezTo>
                      <a:pt x="720" y="30"/>
                      <a:pt x="794" y="18"/>
                      <a:pt x="869" y="50"/>
                    </a:cubicBezTo>
                    <a:cubicBezTo>
                      <a:pt x="832" y="131"/>
                      <a:pt x="736" y="206"/>
                      <a:pt x="647" y="204"/>
                    </a:cubicBezTo>
                    <a:cubicBezTo>
                      <a:pt x="621" y="203"/>
                      <a:pt x="595" y="197"/>
                      <a:pt x="569" y="195"/>
                    </a:cubicBezTo>
                    <a:cubicBezTo>
                      <a:pt x="561" y="195"/>
                      <a:pt x="550" y="198"/>
                      <a:pt x="546" y="204"/>
                    </a:cubicBezTo>
                    <a:cubicBezTo>
                      <a:pt x="514" y="247"/>
                      <a:pt x="481" y="291"/>
                      <a:pt x="467" y="344"/>
                    </a:cubicBezTo>
                    <a:cubicBezTo>
                      <a:pt x="462" y="361"/>
                      <a:pt x="456" y="384"/>
                      <a:pt x="444" y="390"/>
                    </a:cubicBezTo>
                    <a:cubicBezTo>
                      <a:pt x="408" y="409"/>
                      <a:pt x="406" y="446"/>
                      <a:pt x="391" y="476"/>
                    </a:cubicBezTo>
                    <a:cubicBezTo>
                      <a:pt x="374" y="508"/>
                      <a:pt x="362" y="544"/>
                      <a:pt x="349" y="579"/>
                    </a:cubicBezTo>
                    <a:cubicBezTo>
                      <a:pt x="337" y="613"/>
                      <a:pt x="327" y="648"/>
                      <a:pt x="318" y="683"/>
                    </a:cubicBezTo>
                    <a:cubicBezTo>
                      <a:pt x="308" y="718"/>
                      <a:pt x="300" y="754"/>
                      <a:pt x="292" y="789"/>
                    </a:cubicBezTo>
                    <a:cubicBezTo>
                      <a:pt x="292" y="790"/>
                      <a:pt x="293" y="792"/>
                      <a:pt x="294" y="795"/>
                    </a:cubicBezTo>
                    <a:cubicBezTo>
                      <a:pt x="336" y="726"/>
                      <a:pt x="389" y="669"/>
                      <a:pt x="465" y="640"/>
                    </a:cubicBezTo>
                    <a:cubicBezTo>
                      <a:pt x="496" y="628"/>
                      <a:pt x="529" y="623"/>
                      <a:pt x="562" y="615"/>
                    </a:cubicBezTo>
                    <a:cubicBezTo>
                      <a:pt x="568" y="750"/>
                      <a:pt x="428" y="892"/>
                      <a:pt x="272" y="916"/>
                    </a:cubicBezTo>
                    <a:cubicBezTo>
                      <a:pt x="257" y="1041"/>
                      <a:pt x="257" y="1167"/>
                      <a:pt x="274" y="1293"/>
                    </a:cubicBezTo>
                    <a:cubicBezTo>
                      <a:pt x="294" y="1122"/>
                      <a:pt x="350" y="976"/>
                      <a:pt x="522" y="901"/>
                    </a:cubicBezTo>
                    <a:cubicBezTo>
                      <a:pt x="538" y="1067"/>
                      <a:pt x="469" y="1255"/>
                      <a:pt x="276" y="1324"/>
                    </a:cubicBezTo>
                    <a:cubicBezTo>
                      <a:pt x="289" y="1425"/>
                      <a:pt x="313" y="1523"/>
                      <a:pt x="349" y="1619"/>
                    </a:cubicBezTo>
                    <a:cubicBezTo>
                      <a:pt x="354" y="1464"/>
                      <a:pt x="398" y="1328"/>
                      <a:pt x="530" y="1226"/>
                    </a:cubicBezTo>
                    <a:cubicBezTo>
                      <a:pt x="537" y="1257"/>
                      <a:pt x="544" y="1284"/>
                      <a:pt x="549" y="1311"/>
                    </a:cubicBezTo>
                    <a:cubicBezTo>
                      <a:pt x="565" y="1416"/>
                      <a:pt x="554" y="1518"/>
                      <a:pt x="504" y="1613"/>
                    </a:cubicBezTo>
                    <a:cubicBezTo>
                      <a:pt x="480" y="1660"/>
                      <a:pt x="447" y="1700"/>
                      <a:pt x="408" y="1734"/>
                    </a:cubicBezTo>
                    <a:cubicBezTo>
                      <a:pt x="400" y="1741"/>
                      <a:pt x="396" y="1746"/>
                      <a:pt x="401" y="1758"/>
                    </a:cubicBezTo>
                    <a:cubicBezTo>
                      <a:pt x="447" y="1855"/>
                      <a:pt x="501" y="1946"/>
                      <a:pt x="566" y="2031"/>
                    </a:cubicBezTo>
                    <a:cubicBezTo>
                      <a:pt x="567" y="2033"/>
                      <a:pt x="569" y="2034"/>
                      <a:pt x="576" y="2040"/>
                    </a:cubicBezTo>
                    <a:cubicBezTo>
                      <a:pt x="543" y="1945"/>
                      <a:pt x="530" y="1854"/>
                      <a:pt x="538" y="1760"/>
                    </a:cubicBezTo>
                    <a:cubicBezTo>
                      <a:pt x="547" y="1665"/>
                      <a:pt x="580" y="1579"/>
                      <a:pt x="640" y="1501"/>
                    </a:cubicBezTo>
                    <a:cubicBezTo>
                      <a:pt x="677" y="1559"/>
                      <a:pt x="702" y="1618"/>
                      <a:pt x="717" y="1682"/>
                    </a:cubicBezTo>
                    <a:cubicBezTo>
                      <a:pt x="751" y="1829"/>
                      <a:pt x="729" y="1966"/>
                      <a:pt x="644" y="2092"/>
                    </a:cubicBezTo>
                    <a:cubicBezTo>
                      <a:pt x="634" y="2107"/>
                      <a:pt x="635" y="2115"/>
                      <a:pt x="647" y="2128"/>
                    </a:cubicBezTo>
                    <a:cubicBezTo>
                      <a:pt x="809" y="2301"/>
                      <a:pt x="1002" y="2425"/>
                      <a:pt x="1232" y="2487"/>
                    </a:cubicBezTo>
                    <a:cubicBezTo>
                      <a:pt x="1326" y="2513"/>
                      <a:pt x="1422" y="2526"/>
                      <a:pt x="1520" y="2525"/>
                    </a:cubicBezTo>
                    <a:cubicBezTo>
                      <a:pt x="1531" y="2525"/>
                      <a:pt x="1541" y="2525"/>
                      <a:pt x="1554" y="2525"/>
                    </a:cubicBezTo>
                    <a:cubicBezTo>
                      <a:pt x="1552" y="2552"/>
                      <a:pt x="1551" y="2576"/>
                      <a:pt x="1550" y="2605"/>
                    </a:cubicBezTo>
                    <a:cubicBezTo>
                      <a:pt x="1134" y="2606"/>
                      <a:pt x="808" y="2429"/>
                      <a:pt x="547" y="2115"/>
                    </a:cubicBezTo>
                    <a:cubicBezTo>
                      <a:pt x="551" y="2124"/>
                      <a:pt x="556" y="2133"/>
                      <a:pt x="560" y="2141"/>
                    </a:cubicBezTo>
                    <a:cubicBezTo>
                      <a:pt x="565" y="2151"/>
                      <a:pt x="570" y="2161"/>
                      <a:pt x="576" y="2174"/>
                    </a:cubicBezTo>
                    <a:cubicBezTo>
                      <a:pt x="486" y="2190"/>
                      <a:pt x="400" y="2184"/>
                      <a:pt x="315" y="2154"/>
                    </a:cubicBezTo>
                    <a:cubicBezTo>
                      <a:pt x="204" y="2115"/>
                      <a:pt x="107" y="2024"/>
                      <a:pt x="66" y="1922"/>
                    </a:cubicBezTo>
                    <a:cubicBezTo>
                      <a:pt x="157" y="1885"/>
                      <a:pt x="355" y="1885"/>
                      <a:pt x="489" y="2031"/>
                    </a:cubicBezTo>
                    <a:cubicBezTo>
                      <a:pt x="485" y="2024"/>
                      <a:pt x="481" y="2018"/>
                      <a:pt x="477" y="2012"/>
                    </a:cubicBezTo>
                    <a:cubicBezTo>
                      <a:pt x="381" y="1866"/>
                      <a:pt x="314" y="1707"/>
                      <a:pt x="272" y="1537"/>
                    </a:cubicBezTo>
                    <a:cubicBezTo>
                      <a:pt x="238" y="1398"/>
                      <a:pt x="222" y="1257"/>
                      <a:pt x="227" y="1114"/>
                    </a:cubicBezTo>
                    <a:cubicBezTo>
                      <a:pt x="227" y="1099"/>
                      <a:pt x="223" y="1090"/>
                      <a:pt x="209" y="1082"/>
                    </a:cubicBezTo>
                    <a:cubicBezTo>
                      <a:pt x="79" y="1001"/>
                      <a:pt x="4" y="887"/>
                      <a:pt x="1" y="731"/>
                    </a:cubicBezTo>
                    <a:cubicBezTo>
                      <a:pt x="0" y="721"/>
                      <a:pt x="1" y="711"/>
                      <a:pt x="1" y="696"/>
                    </a:cubicBezTo>
                    <a:cubicBezTo>
                      <a:pt x="122" y="744"/>
                      <a:pt x="199" y="826"/>
                      <a:pt x="235" y="9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1" name="Freeform 1245">
                <a:extLst>
                  <a:ext uri="{FF2B5EF4-FFF2-40B4-BE49-F238E27FC236}">
                    <a16:creationId xmlns:a16="http://schemas.microsoft.com/office/drawing/2014/main" id="{C8BED403-958C-6B03-BFD5-4495BF76E7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078" y="3895075"/>
                <a:ext cx="101664" cy="235500"/>
              </a:xfrm>
              <a:custGeom>
                <a:avLst/>
                <a:gdLst>
                  <a:gd name="T0" fmla="*/ 139 w 269"/>
                  <a:gd name="T1" fmla="*/ 0 h 624"/>
                  <a:gd name="T2" fmla="*/ 115 w 269"/>
                  <a:gd name="T3" fmla="*/ 624 h 624"/>
                  <a:gd name="T4" fmla="*/ 139 w 269"/>
                  <a:gd name="T5" fmla="*/ 0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9" h="624">
                    <a:moveTo>
                      <a:pt x="139" y="0"/>
                    </a:moveTo>
                    <a:cubicBezTo>
                      <a:pt x="261" y="183"/>
                      <a:pt x="269" y="442"/>
                      <a:pt x="115" y="624"/>
                    </a:cubicBezTo>
                    <a:cubicBezTo>
                      <a:pt x="9" y="437"/>
                      <a:pt x="0" y="166"/>
                      <a:pt x="1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2" name="Freeform 1247">
                <a:extLst>
                  <a:ext uri="{FF2B5EF4-FFF2-40B4-BE49-F238E27FC236}">
                    <a16:creationId xmlns:a16="http://schemas.microsoft.com/office/drawing/2014/main" id="{E428CF36-E6AE-4E29-2A00-A43C1D8770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861" y="4074595"/>
                <a:ext cx="206223" cy="130619"/>
              </a:xfrm>
              <a:custGeom>
                <a:avLst/>
                <a:gdLst>
                  <a:gd name="T0" fmla="*/ 0 w 546"/>
                  <a:gd name="T1" fmla="*/ 200 h 346"/>
                  <a:gd name="T2" fmla="*/ 546 w 546"/>
                  <a:gd name="T3" fmla="*/ 153 h 346"/>
                  <a:gd name="T4" fmla="*/ 0 w 546"/>
                  <a:gd name="T5" fmla="*/ 20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6" h="346">
                    <a:moveTo>
                      <a:pt x="0" y="200"/>
                    </a:moveTo>
                    <a:cubicBezTo>
                      <a:pt x="154" y="40"/>
                      <a:pt x="374" y="0"/>
                      <a:pt x="546" y="153"/>
                    </a:cubicBezTo>
                    <a:cubicBezTo>
                      <a:pt x="402" y="287"/>
                      <a:pt x="163" y="346"/>
                      <a:pt x="0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3" name="Freeform 1249">
                <a:extLst>
                  <a:ext uri="{FF2B5EF4-FFF2-40B4-BE49-F238E27FC236}">
                    <a16:creationId xmlns:a16="http://schemas.microsoft.com/office/drawing/2014/main" id="{A119DAEB-A9F6-3FAF-5554-612DD62DEA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406" y="3856468"/>
                <a:ext cx="101664" cy="235179"/>
              </a:xfrm>
              <a:custGeom>
                <a:avLst/>
                <a:gdLst>
                  <a:gd name="T0" fmla="*/ 142 w 269"/>
                  <a:gd name="T1" fmla="*/ 0 h 623"/>
                  <a:gd name="T2" fmla="*/ 118 w 269"/>
                  <a:gd name="T3" fmla="*/ 623 h 623"/>
                  <a:gd name="T4" fmla="*/ 142 w 269"/>
                  <a:gd name="T5" fmla="*/ 0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9" h="623">
                    <a:moveTo>
                      <a:pt x="142" y="0"/>
                    </a:moveTo>
                    <a:cubicBezTo>
                      <a:pt x="268" y="188"/>
                      <a:pt x="269" y="449"/>
                      <a:pt x="118" y="623"/>
                    </a:cubicBezTo>
                    <a:cubicBezTo>
                      <a:pt x="15" y="442"/>
                      <a:pt x="0" y="168"/>
                      <a:pt x="1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4" name="Freeform 1250">
                <a:extLst>
                  <a:ext uri="{FF2B5EF4-FFF2-40B4-BE49-F238E27FC236}">
                    <a16:creationId xmlns:a16="http://schemas.microsoft.com/office/drawing/2014/main" id="{2F6012CB-4DD2-8716-6BD0-F8E3EE6FFF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784" y="4145053"/>
                <a:ext cx="205902" cy="129654"/>
              </a:xfrm>
              <a:custGeom>
                <a:avLst/>
                <a:gdLst>
                  <a:gd name="T0" fmla="*/ 0 w 545"/>
                  <a:gd name="T1" fmla="*/ 203 h 344"/>
                  <a:gd name="T2" fmla="*/ 545 w 545"/>
                  <a:gd name="T3" fmla="*/ 157 h 344"/>
                  <a:gd name="T4" fmla="*/ 0 w 545"/>
                  <a:gd name="T5" fmla="*/ 203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5" h="344">
                    <a:moveTo>
                      <a:pt x="0" y="203"/>
                    </a:moveTo>
                    <a:cubicBezTo>
                      <a:pt x="145" y="45"/>
                      <a:pt x="378" y="0"/>
                      <a:pt x="545" y="157"/>
                    </a:cubicBezTo>
                    <a:cubicBezTo>
                      <a:pt x="390" y="296"/>
                      <a:pt x="159" y="344"/>
                      <a:pt x="0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5" name="Freeform 1252">
                <a:extLst>
                  <a:ext uri="{FF2B5EF4-FFF2-40B4-BE49-F238E27FC236}">
                    <a16:creationId xmlns:a16="http://schemas.microsoft.com/office/drawing/2014/main" id="{5206D8EE-539F-7702-B7E4-7E70A377A5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824" y="3630298"/>
                <a:ext cx="120968" cy="155391"/>
              </a:xfrm>
              <a:custGeom>
                <a:avLst/>
                <a:gdLst>
                  <a:gd name="T0" fmla="*/ 316 w 320"/>
                  <a:gd name="T1" fmla="*/ 412 h 412"/>
                  <a:gd name="T2" fmla="*/ 3 w 320"/>
                  <a:gd name="T3" fmla="*/ 0 h 412"/>
                  <a:gd name="T4" fmla="*/ 316 w 320"/>
                  <a:gd name="T5" fmla="*/ 41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0" h="412">
                    <a:moveTo>
                      <a:pt x="316" y="412"/>
                    </a:moveTo>
                    <a:cubicBezTo>
                      <a:pt x="123" y="350"/>
                      <a:pt x="0" y="174"/>
                      <a:pt x="3" y="0"/>
                    </a:cubicBezTo>
                    <a:cubicBezTo>
                      <a:pt x="192" y="39"/>
                      <a:pt x="320" y="210"/>
                      <a:pt x="316" y="4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7" name="Freeform 1254">
                <a:extLst>
                  <a:ext uri="{FF2B5EF4-FFF2-40B4-BE49-F238E27FC236}">
                    <a16:creationId xmlns:a16="http://schemas.microsoft.com/office/drawing/2014/main" id="{876FD77A-935F-C572-516F-835915D0B9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208" y="3791802"/>
                <a:ext cx="166651" cy="124185"/>
              </a:xfrm>
              <a:custGeom>
                <a:avLst/>
                <a:gdLst>
                  <a:gd name="T0" fmla="*/ 441 w 441"/>
                  <a:gd name="T1" fmla="*/ 295 h 329"/>
                  <a:gd name="T2" fmla="*/ 0 w 441"/>
                  <a:gd name="T3" fmla="*/ 78 h 329"/>
                  <a:gd name="T4" fmla="*/ 441 w 441"/>
                  <a:gd name="T5" fmla="*/ 29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1" h="329">
                    <a:moveTo>
                      <a:pt x="441" y="295"/>
                    </a:moveTo>
                    <a:cubicBezTo>
                      <a:pt x="290" y="329"/>
                      <a:pt x="87" y="272"/>
                      <a:pt x="0" y="78"/>
                    </a:cubicBezTo>
                    <a:cubicBezTo>
                      <a:pt x="138" y="0"/>
                      <a:pt x="387" y="123"/>
                      <a:pt x="441" y="2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8" name="Freeform 1256">
                <a:extLst>
                  <a:ext uri="{FF2B5EF4-FFF2-40B4-BE49-F238E27FC236}">
                    <a16:creationId xmlns:a16="http://schemas.microsoft.com/office/drawing/2014/main" id="{F53C5432-F492-0E88-F241-74954CEC39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580" y="3325949"/>
                <a:ext cx="128045" cy="110351"/>
              </a:xfrm>
              <a:custGeom>
                <a:avLst/>
                <a:gdLst>
                  <a:gd name="T0" fmla="*/ 0 w 339"/>
                  <a:gd name="T1" fmla="*/ 257 h 292"/>
                  <a:gd name="T2" fmla="*/ 339 w 339"/>
                  <a:gd name="T3" fmla="*/ 27 h 292"/>
                  <a:gd name="T4" fmla="*/ 0 w 339"/>
                  <a:gd name="T5" fmla="*/ 257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9" h="292">
                    <a:moveTo>
                      <a:pt x="0" y="257"/>
                    </a:moveTo>
                    <a:cubicBezTo>
                      <a:pt x="62" y="105"/>
                      <a:pt x="202" y="0"/>
                      <a:pt x="339" y="27"/>
                    </a:cubicBezTo>
                    <a:cubicBezTo>
                      <a:pt x="299" y="182"/>
                      <a:pt x="148" y="292"/>
                      <a:pt x="0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1" name="Freeform 1258">
                <a:extLst>
                  <a:ext uri="{FF2B5EF4-FFF2-40B4-BE49-F238E27FC236}">
                    <a16:creationId xmlns:a16="http://schemas.microsoft.com/office/drawing/2014/main" id="{40EF97D2-698E-D786-204E-65E68D58DC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99" y="3116509"/>
                <a:ext cx="123862" cy="93943"/>
              </a:xfrm>
              <a:custGeom>
                <a:avLst/>
                <a:gdLst>
                  <a:gd name="T0" fmla="*/ 0 w 328"/>
                  <a:gd name="T1" fmla="*/ 189 h 249"/>
                  <a:gd name="T2" fmla="*/ 328 w 328"/>
                  <a:gd name="T3" fmla="*/ 55 h 249"/>
                  <a:gd name="T4" fmla="*/ 0 w 328"/>
                  <a:gd name="T5" fmla="*/ 18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8" h="249">
                    <a:moveTo>
                      <a:pt x="0" y="189"/>
                    </a:moveTo>
                    <a:cubicBezTo>
                      <a:pt x="60" y="84"/>
                      <a:pt x="204" y="0"/>
                      <a:pt x="328" y="55"/>
                    </a:cubicBezTo>
                    <a:cubicBezTo>
                      <a:pt x="274" y="175"/>
                      <a:pt x="128" y="249"/>
                      <a:pt x="0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3" name="Freeform 1260">
                <a:extLst>
                  <a:ext uri="{FF2B5EF4-FFF2-40B4-BE49-F238E27FC236}">
                    <a16:creationId xmlns:a16="http://schemas.microsoft.com/office/drawing/2014/main" id="{1425897B-B30C-7F5F-F29E-219357C833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463" y="3137421"/>
                <a:ext cx="69170" cy="98768"/>
              </a:xfrm>
              <a:custGeom>
                <a:avLst/>
                <a:gdLst>
                  <a:gd name="T0" fmla="*/ 5 w 183"/>
                  <a:gd name="T1" fmla="*/ 261 h 261"/>
                  <a:gd name="T2" fmla="*/ 169 w 183"/>
                  <a:gd name="T3" fmla="*/ 0 h 261"/>
                  <a:gd name="T4" fmla="*/ 5 w 183"/>
                  <a:gd name="T5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3" h="261">
                    <a:moveTo>
                      <a:pt x="5" y="261"/>
                    </a:moveTo>
                    <a:cubicBezTo>
                      <a:pt x="0" y="167"/>
                      <a:pt x="61" y="26"/>
                      <a:pt x="169" y="0"/>
                    </a:cubicBezTo>
                    <a:cubicBezTo>
                      <a:pt x="183" y="97"/>
                      <a:pt x="122" y="235"/>
                      <a:pt x="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B84A9DC7-7C6F-EE9B-C957-9CEAEACFBF70}"/>
                </a:ext>
              </a:extLst>
            </p:cNvPr>
            <p:cNvGrpSpPr/>
            <p:nvPr/>
          </p:nvGrpSpPr>
          <p:grpSpPr>
            <a:xfrm flipH="1">
              <a:off x="2247462" y="2307100"/>
              <a:ext cx="234371" cy="436264"/>
              <a:chOff x="519208" y="3116509"/>
              <a:chExt cx="622210" cy="1158198"/>
            </a:xfrm>
            <a:solidFill>
              <a:srgbClr val="D5B96A"/>
            </a:solidFill>
          </p:grpSpPr>
          <p:sp>
            <p:nvSpPr>
              <p:cNvPr id="49" name="Freeform 1243">
                <a:extLst>
                  <a:ext uri="{FF2B5EF4-FFF2-40B4-BE49-F238E27FC236}">
                    <a16:creationId xmlns:a16="http://schemas.microsoft.com/office/drawing/2014/main" id="{B3585899-1277-5B79-ABC6-2BB7DDFE58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597" y="3212704"/>
                <a:ext cx="586821" cy="983823"/>
              </a:xfrm>
              <a:custGeom>
                <a:avLst/>
                <a:gdLst>
                  <a:gd name="T0" fmla="*/ 235 w 1554"/>
                  <a:gd name="T1" fmla="*/ 947 h 2606"/>
                  <a:gd name="T2" fmla="*/ 280 w 1554"/>
                  <a:gd name="T3" fmla="*/ 718 h 2606"/>
                  <a:gd name="T4" fmla="*/ 258 w 1554"/>
                  <a:gd name="T5" fmla="*/ 756 h 2606"/>
                  <a:gd name="T6" fmla="*/ 221 w 1554"/>
                  <a:gd name="T7" fmla="*/ 271 h 2606"/>
                  <a:gd name="T8" fmla="*/ 321 w 1554"/>
                  <a:gd name="T9" fmla="*/ 595 h 2606"/>
                  <a:gd name="T10" fmla="*/ 373 w 1554"/>
                  <a:gd name="T11" fmla="*/ 474 h 2606"/>
                  <a:gd name="T12" fmla="*/ 415 w 1554"/>
                  <a:gd name="T13" fmla="*/ 390 h 2606"/>
                  <a:gd name="T14" fmla="*/ 415 w 1554"/>
                  <a:gd name="T15" fmla="*/ 363 h 2606"/>
                  <a:gd name="T16" fmla="*/ 363 w 1554"/>
                  <a:gd name="T17" fmla="*/ 154 h 2606"/>
                  <a:gd name="T18" fmla="*/ 408 w 1554"/>
                  <a:gd name="T19" fmla="*/ 0 h 2606"/>
                  <a:gd name="T20" fmla="*/ 489 w 1554"/>
                  <a:gd name="T21" fmla="*/ 266 h 2606"/>
                  <a:gd name="T22" fmla="*/ 541 w 1554"/>
                  <a:gd name="T23" fmla="*/ 195 h 2606"/>
                  <a:gd name="T24" fmla="*/ 654 w 1554"/>
                  <a:gd name="T25" fmla="*/ 69 h 2606"/>
                  <a:gd name="T26" fmla="*/ 869 w 1554"/>
                  <a:gd name="T27" fmla="*/ 50 h 2606"/>
                  <a:gd name="T28" fmla="*/ 647 w 1554"/>
                  <a:gd name="T29" fmla="*/ 204 h 2606"/>
                  <a:gd name="T30" fmla="*/ 569 w 1554"/>
                  <a:gd name="T31" fmla="*/ 195 h 2606"/>
                  <a:gd name="T32" fmla="*/ 546 w 1554"/>
                  <a:gd name="T33" fmla="*/ 204 h 2606"/>
                  <a:gd name="T34" fmla="*/ 467 w 1554"/>
                  <a:gd name="T35" fmla="*/ 344 h 2606"/>
                  <a:gd name="T36" fmla="*/ 444 w 1554"/>
                  <a:gd name="T37" fmla="*/ 390 h 2606"/>
                  <a:gd name="T38" fmla="*/ 391 w 1554"/>
                  <a:gd name="T39" fmla="*/ 476 h 2606"/>
                  <a:gd name="T40" fmla="*/ 349 w 1554"/>
                  <a:gd name="T41" fmla="*/ 579 h 2606"/>
                  <a:gd name="T42" fmla="*/ 318 w 1554"/>
                  <a:gd name="T43" fmla="*/ 683 h 2606"/>
                  <a:gd name="T44" fmla="*/ 292 w 1554"/>
                  <a:gd name="T45" fmla="*/ 789 h 2606"/>
                  <a:gd name="T46" fmla="*/ 294 w 1554"/>
                  <a:gd name="T47" fmla="*/ 795 h 2606"/>
                  <a:gd name="T48" fmla="*/ 465 w 1554"/>
                  <a:gd name="T49" fmla="*/ 640 h 2606"/>
                  <a:gd name="T50" fmla="*/ 562 w 1554"/>
                  <a:gd name="T51" fmla="*/ 615 h 2606"/>
                  <a:gd name="T52" fmla="*/ 272 w 1554"/>
                  <a:gd name="T53" fmla="*/ 916 h 2606"/>
                  <a:gd name="T54" fmla="*/ 274 w 1554"/>
                  <a:gd name="T55" fmla="*/ 1293 h 2606"/>
                  <a:gd name="T56" fmla="*/ 522 w 1554"/>
                  <a:gd name="T57" fmla="*/ 901 h 2606"/>
                  <a:gd name="T58" fmla="*/ 276 w 1554"/>
                  <a:gd name="T59" fmla="*/ 1324 h 2606"/>
                  <a:gd name="T60" fmla="*/ 349 w 1554"/>
                  <a:gd name="T61" fmla="*/ 1619 h 2606"/>
                  <a:gd name="T62" fmla="*/ 530 w 1554"/>
                  <a:gd name="T63" fmla="*/ 1226 h 2606"/>
                  <a:gd name="T64" fmla="*/ 549 w 1554"/>
                  <a:gd name="T65" fmla="*/ 1311 h 2606"/>
                  <a:gd name="T66" fmla="*/ 504 w 1554"/>
                  <a:gd name="T67" fmla="*/ 1613 h 2606"/>
                  <a:gd name="T68" fmla="*/ 408 w 1554"/>
                  <a:gd name="T69" fmla="*/ 1734 h 2606"/>
                  <a:gd name="T70" fmla="*/ 401 w 1554"/>
                  <a:gd name="T71" fmla="*/ 1758 h 2606"/>
                  <a:gd name="T72" fmla="*/ 566 w 1554"/>
                  <a:gd name="T73" fmla="*/ 2031 h 2606"/>
                  <a:gd name="T74" fmla="*/ 576 w 1554"/>
                  <a:gd name="T75" fmla="*/ 2040 h 2606"/>
                  <a:gd name="T76" fmla="*/ 538 w 1554"/>
                  <a:gd name="T77" fmla="*/ 1760 h 2606"/>
                  <a:gd name="T78" fmla="*/ 640 w 1554"/>
                  <a:gd name="T79" fmla="*/ 1501 h 2606"/>
                  <a:gd name="T80" fmla="*/ 717 w 1554"/>
                  <a:gd name="T81" fmla="*/ 1682 h 2606"/>
                  <a:gd name="T82" fmla="*/ 644 w 1554"/>
                  <a:gd name="T83" fmla="*/ 2092 h 2606"/>
                  <a:gd name="T84" fmla="*/ 647 w 1554"/>
                  <a:gd name="T85" fmla="*/ 2128 h 2606"/>
                  <a:gd name="T86" fmla="*/ 1232 w 1554"/>
                  <a:gd name="T87" fmla="*/ 2487 h 2606"/>
                  <a:gd name="T88" fmla="*/ 1520 w 1554"/>
                  <a:gd name="T89" fmla="*/ 2525 h 2606"/>
                  <a:gd name="T90" fmla="*/ 1554 w 1554"/>
                  <a:gd name="T91" fmla="*/ 2525 h 2606"/>
                  <a:gd name="T92" fmla="*/ 1550 w 1554"/>
                  <a:gd name="T93" fmla="*/ 2605 h 2606"/>
                  <a:gd name="T94" fmla="*/ 547 w 1554"/>
                  <a:gd name="T95" fmla="*/ 2115 h 2606"/>
                  <a:gd name="T96" fmla="*/ 560 w 1554"/>
                  <a:gd name="T97" fmla="*/ 2141 h 2606"/>
                  <a:gd name="T98" fmla="*/ 576 w 1554"/>
                  <a:gd name="T99" fmla="*/ 2174 h 2606"/>
                  <a:gd name="T100" fmla="*/ 315 w 1554"/>
                  <a:gd name="T101" fmla="*/ 2154 h 2606"/>
                  <a:gd name="T102" fmla="*/ 66 w 1554"/>
                  <a:gd name="T103" fmla="*/ 1922 h 2606"/>
                  <a:gd name="T104" fmla="*/ 489 w 1554"/>
                  <a:gd name="T105" fmla="*/ 2031 h 2606"/>
                  <a:gd name="T106" fmla="*/ 477 w 1554"/>
                  <a:gd name="T107" fmla="*/ 2012 h 2606"/>
                  <a:gd name="T108" fmla="*/ 272 w 1554"/>
                  <a:gd name="T109" fmla="*/ 1537 h 2606"/>
                  <a:gd name="T110" fmla="*/ 227 w 1554"/>
                  <a:gd name="T111" fmla="*/ 1114 h 2606"/>
                  <a:gd name="T112" fmla="*/ 209 w 1554"/>
                  <a:gd name="T113" fmla="*/ 1082 h 2606"/>
                  <a:gd name="T114" fmla="*/ 1 w 1554"/>
                  <a:gd name="T115" fmla="*/ 731 h 2606"/>
                  <a:gd name="T116" fmla="*/ 1 w 1554"/>
                  <a:gd name="T117" fmla="*/ 696 h 2606"/>
                  <a:gd name="T118" fmla="*/ 235 w 1554"/>
                  <a:gd name="T119" fmla="*/ 947 h 2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54" h="2606">
                    <a:moveTo>
                      <a:pt x="235" y="947"/>
                    </a:moveTo>
                    <a:cubicBezTo>
                      <a:pt x="250" y="869"/>
                      <a:pt x="265" y="794"/>
                      <a:pt x="280" y="718"/>
                    </a:cubicBezTo>
                    <a:cubicBezTo>
                      <a:pt x="273" y="730"/>
                      <a:pt x="266" y="743"/>
                      <a:pt x="258" y="756"/>
                    </a:cubicBezTo>
                    <a:cubicBezTo>
                      <a:pt x="157" y="629"/>
                      <a:pt x="128" y="411"/>
                      <a:pt x="221" y="271"/>
                    </a:cubicBezTo>
                    <a:cubicBezTo>
                      <a:pt x="296" y="366"/>
                      <a:pt x="331" y="473"/>
                      <a:pt x="321" y="595"/>
                    </a:cubicBezTo>
                    <a:cubicBezTo>
                      <a:pt x="338" y="555"/>
                      <a:pt x="355" y="514"/>
                      <a:pt x="373" y="474"/>
                    </a:cubicBezTo>
                    <a:cubicBezTo>
                      <a:pt x="386" y="446"/>
                      <a:pt x="400" y="418"/>
                      <a:pt x="415" y="390"/>
                    </a:cubicBezTo>
                    <a:cubicBezTo>
                      <a:pt x="421" y="380"/>
                      <a:pt x="420" y="373"/>
                      <a:pt x="415" y="363"/>
                    </a:cubicBezTo>
                    <a:cubicBezTo>
                      <a:pt x="380" y="298"/>
                      <a:pt x="360" y="228"/>
                      <a:pt x="363" y="154"/>
                    </a:cubicBezTo>
                    <a:cubicBezTo>
                      <a:pt x="365" y="99"/>
                      <a:pt x="379" y="49"/>
                      <a:pt x="408" y="0"/>
                    </a:cubicBezTo>
                    <a:cubicBezTo>
                      <a:pt x="471" y="77"/>
                      <a:pt x="498" y="163"/>
                      <a:pt x="489" y="266"/>
                    </a:cubicBezTo>
                    <a:cubicBezTo>
                      <a:pt x="509" y="239"/>
                      <a:pt x="528" y="219"/>
                      <a:pt x="541" y="195"/>
                    </a:cubicBezTo>
                    <a:cubicBezTo>
                      <a:pt x="573" y="134"/>
                      <a:pt x="587" y="108"/>
                      <a:pt x="654" y="69"/>
                    </a:cubicBezTo>
                    <a:cubicBezTo>
                      <a:pt x="720" y="30"/>
                      <a:pt x="794" y="18"/>
                      <a:pt x="869" y="50"/>
                    </a:cubicBezTo>
                    <a:cubicBezTo>
                      <a:pt x="832" y="131"/>
                      <a:pt x="736" y="206"/>
                      <a:pt x="647" y="204"/>
                    </a:cubicBezTo>
                    <a:cubicBezTo>
                      <a:pt x="621" y="203"/>
                      <a:pt x="595" y="197"/>
                      <a:pt x="569" y="195"/>
                    </a:cubicBezTo>
                    <a:cubicBezTo>
                      <a:pt x="561" y="195"/>
                      <a:pt x="550" y="198"/>
                      <a:pt x="546" y="204"/>
                    </a:cubicBezTo>
                    <a:cubicBezTo>
                      <a:pt x="514" y="247"/>
                      <a:pt x="481" y="291"/>
                      <a:pt x="467" y="344"/>
                    </a:cubicBezTo>
                    <a:cubicBezTo>
                      <a:pt x="462" y="361"/>
                      <a:pt x="456" y="384"/>
                      <a:pt x="444" y="390"/>
                    </a:cubicBezTo>
                    <a:cubicBezTo>
                      <a:pt x="408" y="409"/>
                      <a:pt x="406" y="446"/>
                      <a:pt x="391" y="476"/>
                    </a:cubicBezTo>
                    <a:cubicBezTo>
                      <a:pt x="374" y="508"/>
                      <a:pt x="362" y="544"/>
                      <a:pt x="349" y="579"/>
                    </a:cubicBezTo>
                    <a:cubicBezTo>
                      <a:pt x="337" y="613"/>
                      <a:pt x="327" y="648"/>
                      <a:pt x="318" y="683"/>
                    </a:cubicBezTo>
                    <a:cubicBezTo>
                      <a:pt x="308" y="718"/>
                      <a:pt x="300" y="754"/>
                      <a:pt x="292" y="789"/>
                    </a:cubicBezTo>
                    <a:cubicBezTo>
                      <a:pt x="292" y="790"/>
                      <a:pt x="293" y="792"/>
                      <a:pt x="294" y="795"/>
                    </a:cubicBezTo>
                    <a:cubicBezTo>
                      <a:pt x="336" y="726"/>
                      <a:pt x="389" y="669"/>
                      <a:pt x="465" y="640"/>
                    </a:cubicBezTo>
                    <a:cubicBezTo>
                      <a:pt x="496" y="628"/>
                      <a:pt x="529" y="623"/>
                      <a:pt x="562" y="615"/>
                    </a:cubicBezTo>
                    <a:cubicBezTo>
                      <a:pt x="568" y="750"/>
                      <a:pt x="428" y="892"/>
                      <a:pt x="272" y="916"/>
                    </a:cubicBezTo>
                    <a:cubicBezTo>
                      <a:pt x="257" y="1041"/>
                      <a:pt x="257" y="1167"/>
                      <a:pt x="274" y="1293"/>
                    </a:cubicBezTo>
                    <a:cubicBezTo>
                      <a:pt x="294" y="1122"/>
                      <a:pt x="350" y="976"/>
                      <a:pt x="522" y="901"/>
                    </a:cubicBezTo>
                    <a:cubicBezTo>
                      <a:pt x="538" y="1067"/>
                      <a:pt x="469" y="1255"/>
                      <a:pt x="276" y="1324"/>
                    </a:cubicBezTo>
                    <a:cubicBezTo>
                      <a:pt x="289" y="1425"/>
                      <a:pt x="313" y="1523"/>
                      <a:pt x="349" y="1619"/>
                    </a:cubicBezTo>
                    <a:cubicBezTo>
                      <a:pt x="354" y="1464"/>
                      <a:pt x="398" y="1328"/>
                      <a:pt x="530" y="1226"/>
                    </a:cubicBezTo>
                    <a:cubicBezTo>
                      <a:pt x="537" y="1257"/>
                      <a:pt x="544" y="1284"/>
                      <a:pt x="549" y="1311"/>
                    </a:cubicBezTo>
                    <a:cubicBezTo>
                      <a:pt x="565" y="1416"/>
                      <a:pt x="554" y="1518"/>
                      <a:pt x="504" y="1613"/>
                    </a:cubicBezTo>
                    <a:cubicBezTo>
                      <a:pt x="480" y="1660"/>
                      <a:pt x="447" y="1700"/>
                      <a:pt x="408" y="1734"/>
                    </a:cubicBezTo>
                    <a:cubicBezTo>
                      <a:pt x="400" y="1741"/>
                      <a:pt x="396" y="1746"/>
                      <a:pt x="401" y="1758"/>
                    </a:cubicBezTo>
                    <a:cubicBezTo>
                      <a:pt x="447" y="1855"/>
                      <a:pt x="501" y="1946"/>
                      <a:pt x="566" y="2031"/>
                    </a:cubicBezTo>
                    <a:cubicBezTo>
                      <a:pt x="567" y="2033"/>
                      <a:pt x="569" y="2034"/>
                      <a:pt x="576" y="2040"/>
                    </a:cubicBezTo>
                    <a:cubicBezTo>
                      <a:pt x="543" y="1945"/>
                      <a:pt x="530" y="1854"/>
                      <a:pt x="538" y="1760"/>
                    </a:cubicBezTo>
                    <a:cubicBezTo>
                      <a:pt x="547" y="1665"/>
                      <a:pt x="580" y="1579"/>
                      <a:pt x="640" y="1501"/>
                    </a:cubicBezTo>
                    <a:cubicBezTo>
                      <a:pt x="677" y="1559"/>
                      <a:pt x="702" y="1618"/>
                      <a:pt x="717" y="1682"/>
                    </a:cubicBezTo>
                    <a:cubicBezTo>
                      <a:pt x="751" y="1829"/>
                      <a:pt x="729" y="1966"/>
                      <a:pt x="644" y="2092"/>
                    </a:cubicBezTo>
                    <a:cubicBezTo>
                      <a:pt x="634" y="2107"/>
                      <a:pt x="635" y="2115"/>
                      <a:pt x="647" y="2128"/>
                    </a:cubicBezTo>
                    <a:cubicBezTo>
                      <a:pt x="809" y="2301"/>
                      <a:pt x="1002" y="2425"/>
                      <a:pt x="1232" y="2487"/>
                    </a:cubicBezTo>
                    <a:cubicBezTo>
                      <a:pt x="1326" y="2513"/>
                      <a:pt x="1422" y="2526"/>
                      <a:pt x="1520" y="2525"/>
                    </a:cubicBezTo>
                    <a:cubicBezTo>
                      <a:pt x="1531" y="2525"/>
                      <a:pt x="1541" y="2525"/>
                      <a:pt x="1554" y="2525"/>
                    </a:cubicBezTo>
                    <a:cubicBezTo>
                      <a:pt x="1552" y="2552"/>
                      <a:pt x="1551" y="2576"/>
                      <a:pt x="1550" y="2605"/>
                    </a:cubicBezTo>
                    <a:cubicBezTo>
                      <a:pt x="1134" y="2606"/>
                      <a:pt x="808" y="2429"/>
                      <a:pt x="547" y="2115"/>
                    </a:cubicBezTo>
                    <a:cubicBezTo>
                      <a:pt x="551" y="2124"/>
                      <a:pt x="556" y="2133"/>
                      <a:pt x="560" y="2141"/>
                    </a:cubicBezTo>
                    <a:cubicBezTo>
                      <a:pt x="565" y="2151"/>
                      <a:pt x="570" y="2161"/>
                      <a:pt x="576" y="2174"/>
                    </a:cubicBezTo>
                    <a:cubicBezTo>
                      <a:pt x="486" y="2190"/>
                      <a:pt x="400" y="2184"/>
                      <a:pt x="315" y="2154"/>
                    </a:cubicBezTo>
                    <a:cubicBezTo>
                      <a:pt x="204" y="2115"/>
                      <a:pt x="107" y="2024"/>
                      <a:pt x="66" y="1922"/>
                    </a:cubicBezTo>
                    <a:cubicBezTo>
                      <a:pt x="157" y="1885"/>
                      <a:pt x="355" y="1885"/>
                      <a:pt x="489" y="2031"/>
                    </a:cubicBezTo>
                    <a:cubicBezTo>
                      <a:pt x="485" y="2024"/>
                      <a:pt x="481" y="2018"/>
                      <a:pt x="477" y="2012"/>
                    </a:cubicBezTo>
                    <a:cubicBezTo>
                      <a:pt x="381" y="1866"/>
                      <a:pt x="314" y="1707"/>
                      <a:pt x="272" y="1537"/>
                    </a:cubicBezTo>
                    <a:cubicBezTo>
                      <a:pt x="238" y="1398"/>
                      <a:pt x="222" y="1257"/>
                      <a:pt x="227" y="1114"/>
                    </a:cubicBezTo>
                    <a:cubicBezTo>
                      <a:pt x="227" y="1099"/>
                      <a:pt x="223" y="1090"/>
                      <a:pt x="209" y="1082"/>
                    </a:cubicBezTo>
                    <a:cubicBezTo>
                      <a:pt x="79" y="1001"/>
                      <a:pt x="4" y="887"/>
                      <a:pt x="1" y="731"/>
                    </a:cubicBezTo>
                    <a:cubicBezTo>
                      <a:pt x="0" y="721"/>
                      <a:pt x="1" y="711"/>
                      <a:pt x="1" y="696"/>
                    </a:cubicBezTo>
                    <a:cubicBezTo>
                      <a:pt x="122" y="744"/>
                      <a:pt x="199" y="826"/>
                      <a:pt x="235" y="9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0" name="Freeform 1245">
                <a:extLst>
                  <a:ext uri="{FF2B5EF4-FFF2-40B4-BE49-F238E27FC236}">
                    <a16:creationId xmlns:a16="http://schemas.microsoft.com/office/drawing/2014/main" id="{1B7C379B-26E1-F799-B7D7-04E7FDB21E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078" y="3895075"/>
                <a:ext cx="101664" cy="235500"/>
              </a:xfrm>
              <a:custGeom>
                <a:avLst/>
                <a:gdLst>
                  <a:gd name="T0" fmla="*/ 139 w 269"/>
                  <a:gd name="T1" fmla="*/ 0 h 624"/>
                  <a:gd name="T2" fmla="*/ 115 w 269"/>
                  <a:gd name="T3" fmla="*/ 624 h 624"/>
                  <a:gd name="T4" fmla="*/ 139 w 269"/>
                  <a:gd name="T5" fmla="*/ 0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9" h="624">
                    <a:moveTo>
                      <a:pt x="139" y="0"/>
                    </a:moveTo>
                    <a:cubicBezTo>
                      <a:pt x="261" y="183"/>
                      <a:pt x="269" y="442"/>
                      <a:pt x="115" y="624"/>
                    </a:cubicBezTo>
                    <a:cubicBezTo>
                      <a:pt x="9" y="437"/>
                      <a:pt x="0" y="166"/>
                      <a:pt x="1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1" name="Freeform 1247">
                <a:extLst>
                  <a:ext uri="{FF2B5EF4-FFF2-40B4-BE49-F238E27FC236}">
                    <a16:creationId xmlns:a16="http://schemas.microsoft.com/office/drawing/2014/main" id="{E556AB17-4321-4EDD-3E15-BF2CE1754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861" y="4074595"/>
                <a:ext cx="206223" cy="130619"/>
              </a:xfrm>
              <a:custGeom>
                <a:avLst/>
                <a:gdLst>
                  <a:gd name="T0" fmla="*/ 0 w 546"/>
                  <a:gd name="T1" fmla="*/ 200 h 346"/>
                  <a:gd name="T2" fmla="*/ 546 w 546"/>
                  <a:gd name="T3" fmla="*/ 153 h 346"/>
                  <a:gd name="T4" fmla="*/ 0 w 546"/>
                  <a:gd name="T5" fmla="*/ 20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6" h="346">
                    <a:moveTo>
                      <a:pt x="0" y="200"/>
                    </a:moveTo>
                    <a:cubicBezTo>
                      <a:pt x="154" y="40"/>
                      <a:pt x="374" y="0"/>
                      <a:pt x="546" y="153"/>
                    </a:cubicBezTo>
                    <a:cubicBezTo>
                      <a:pt x="402" y="287"/>
                      <a:pt x="163" y="346"/>
                      <a:pt x="0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2" name="Freeform 1249">
                <a:extLst>
                  <a:ext uri="{FF2B5EF4-FFF2-40B4-BE49-F238E27FC236}">
                    <a16:creationId xmlns:a16="http://schemas.microsoft.com/office/drawing/2014/main" id="{3183B999-E212-87CB-A681-B3381808B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406" y="3856468"/>
                <a:ext cx="101664" cy="235179"/>
              </a:xfrm>
              <a:custGeom>
                <a:avLst/>
                <a:gdLst>
                  <a:gd name="T0" fmla="*/ 142 w 269"/>
                  <a:gd name="T1" fmla="*/ 0 h 623"/>
                  <a:gd name="T2" fmla="*/ 118 w 269"/>
                  <a:gd name="T3" fmla="*/ 623 h 623"/>
                  <a:gd name="T4" fmla="*/ 142 w 269"/>
                  <a:gd name="T5" fmla="*/ 0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9" h="623">
                    <a:moveTo>
                      <a:pt x="142" y="0"/>
                    </a:moveTo>
                    <a:cubicBezTo>
                      <a:pt x="268" y="188"/>
                      <a:pt x="269" y="449"/>
                      <a:pt x="118" y="623"/>
                    </a:cubicBezTo>
                    <a:cubicBezTo>
                      <a:pt x="15" y="442"/>
                      <a:pt x="0" y="168"/>
                      <a:pt x="1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3" name="Freeform 1250">
                <a:extLst>
                  <a:ext uri="{FF2B5EF4-FFF2-40B4-BE49-F238E27FC236}">
                    <a16:creationId xmlns:a16="http://schemas.microsoft.com/office/drawing/2014/main" id="{671778F6-C136-5446-4328-D8DB5BECFC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784" y="4145053"/>
                <a:ext cx="205902" cy="129654"/>
              </a:xfrm>
              <a:custGeom>
                <a:avLst/>
                <a:gdLst>
                  <a:gd name="T0" fmla="*/ 0 w 545"/>
                  <a:gd name="T1" fmla="*/ 203 h 344"/>
                  <a:gd name="T2" fmla="*/ 545 w 545"/>
                  <a:gd name="T3" fmla="*/ 157 h 344"/>
                  <a:gd name="T4" fmla="*/ 0 w 545"/>
                  <a:gd name="T5" fmla="*/ 203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5" h="344">
                    <a:moveTo>
                      <a:pt x="0" y="203"/>
                    </a:moveTo>
                    <a:cubicBezTo>
                      <a:pt x="145" y="45"/>
                      <a:pt x="378" y="0"/>
                      <a:pt x="545" y="157"/>
                    </a:cubicBezTo>
                    <a:cubicBezTo>
                      <a:pt x="390" y="296"/>
                      <a:pt x="159" y="344"/>
                      <a:pt x="0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4" name="Freeform 1252">
                <a:extLst>
                  <a:ext uri="{FF2B5EF4-FFF2-40B4-BE49-F238E27FC236}">
                    <a16:creationId xmlns:a16="http://schemas.microsoft.com/office/drawing/2014/main" id="{ACF9BF56-7F08-73EC-34BC-9A80D1E28C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824" y="3630298"/>
                <a:ext cx="120968" cy="155391"/>
              </a:xfrm>
              <a:custGeom>
                <a:avLst/>
                <a:gdLst>
                  <a:gd name="T0" fmla="*/ 316 w 320"/>
                  <a:gd name="T1" fmla="*/ 412 h 412"/>
                  <a:gd name="T2" fmla="*/ 3 w 320"/>
                  <a:gd name="T3" fmla="*/ 0 h 412"/>
                  <a:gd name="T4" fmla="*/ 316 w 320"/>
                  <a:gd name="T5" fmla="*/ 41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0" h="412">
                    <a:moveTo>
                      <a:pt x="316" y="412"/>
                    </a:moveTo>
                    <a:cubicBezTo>
                      <a:pt x="123" y="350"/>
                      <a:pt x="0" y="174"/>
                      <a:pt x="3" y="0"/>
                    </a:cubicBezTo>
                    <a:cubicBezTo>
                      <a:pt x="192" y="39"/>
                      <a:pt x="320" y="210"/>
                      <a:pt x="316" y="4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5" name="Freeform 1254">
                <a:extLst>
                  <a:ext uri="{FF2B5EF4-FFF2-40B4-BE49-F238E27FC236}">
                    <a16:creationId xmlns:a16="http://schemas.microsoft.com/office/drawing/2014/main" id="{0273501A-D215-365A-38D3-4FF7E0070A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208" y="3791802"/>
                <a:ext cx="166651" cy="124185"/>
              </a:xfrm>
              <a:custGeom>
                <a:avLst/>
                <a:gdLst>
                  <a:gd name="T0" fmla="*/ 441 w 441"/>
                  <a:gd name="T1" fmla="*/ 295 h 329"/>
                  <a:gd name="T2" fmla="*/ 0 w 441"/>
                  <a:gd name="T3" fmla="*/ 78 h 329"/>
                  <a:gd name="T4" fmla="*/ 441 w 441"/>
                  <a:gd name="T5" fmla="*/ 29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1" h="329">
                    <a:moveTo>
                      <a:pt x="441" y="295"/>
                    </a:moveTo>
                    <a:cubicBezTo>
                      <a:pt x="290" y="329"/>
                      <a:pt x="87" y="272"/>
                      <a:pt x="0" y="78"/>
                    </a:cubicBezTo>
                    <a:cubicBezTo>
                      <a:pt x="138" y="0"/>
                      <a:pt x="387" y="123"/>
                      <a:pt x="441" y="2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6" name="Freeform 1256">
                <a:extLst>
                  <a:ext uri="{FF2B5EF4-FFF2-40B4-BE49-F238E27FC236}">
                    <a16:creationId xmlns:a16="http://schemas.microsoft.com/office/drawing/2014/main" id="{84E7793D-8D59-CF84-3840-22D74E0CD8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580" y="3325949"/>
                <a:ext cx="128045" cy="110351"/>
              </a:xfrm>
              <a:custGeom>
                <a:avLst/>
                <a:gdLst>
                  <a:gd name="T0" fmla="*/ 0 w 339"/>
                  <a:gd name="T1" fmla="*/ 257 h 292"/>
                  <a:gd name="T2" fmla="*/ 339 w 339"/>
                  <a:gd name="T3" fmla="*/ 27 h 292"/>
                  <a:gd name="T4" fmla="*/ 0 w 339"/>
                  <a:gd name="T5" fmla="*/ 257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9" h="292">
                    <a:moveTo>
                      <a:pt x="0" y="257"/>
                    </a:moveTo>
                    <a:cubicBezTo>
                      <a:pt x="62" y="105"/>
                      <a:pt x="202" y="0"/>
                      <a:pt x="339" y="27"/>
                    </a:cubicBezTo>
                    <a:cubicBezTo>
                      <a:pt x="299" y="182"/>
                      <a:pt x="148" y="292"/>
                      <a:pt x="0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7" name="Freeform 1258">
                <a:extLst>
                  <a:ext uri="{FF2B5EF4-FFF2-40B4-BE49-F238E27FC236}">
                    <a16:creationId xmlns:a16="http://schemas.microsoft.com/office/drawing/2014/main" id="{B10ABEB0-DAAE-B67D-A36A-B9AD55A44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99" y="3116509"/>
                <a:ext cx="123862" cy="93943"/>
              </a:xfrm>
              <a:custGeom>
                <a:avLst/>
                <a:gdLst>
                  <a:gd name="T0" fmla="*/ 0 w 328"/>
                  <a:gd name="T1" fmla="*/ 189 h 249"/>
                  <a:gd name="T2" fmla="*/ 328 w 328"/>
                  <a:gd name="T3" fmla="*/ 55 h 249"/>
                  <a:gd name="T4" fmla="*/ 0 w 328"/>
                  <a:gd name="T5" fmla="*/ 18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8" h="249">
                    <a:moveTo>
                      <a:pt x="0" y="189"/>
                    </a:moveTo>
                    <a:cubicBezTo>
                      <a:pt x="60" y="84"/>
                      <a:pt x="204" y="0"/>
                      <a:pt x="328" y="55"/>
                    </a:cubicBezTo>
                    <a:cubicBezTo>
                      <a:pt x="274" y="175"/>
                      <a:pt x="128" y="249"/>
                      <a:pt x="0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8" name="Freeform 1260">
                <a:extLst>
                  <a:ext uri="{FF2B5EF4-FFF2-40B4-BE49-F238E27FC236}">
                    <a16:creationId xmlns:a16="http://schemas.microsoft.com/office/drawing/2014/main" id="{86E37F84-52F7-CD12-FBAF-956B763911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463" y="3137421"/>
                <a:ext cx="69170" cy="98768"/>
              </a:xfrm>
              <a:custGeom>
                <a:avLst/>
                <a:gdLst>
                  <a:gd name="T0" fmla="*/ 5 w 183"/>
                  <a:gd name="T1" fmla="*/ 261 h 261"/>
                  <a:gd name="T2" fmla="*/ 169 w 183"/>
                  <a:gd name="T3" fmla="*/ 0 h 261"/>
                  <a:gd name="T4" fmla="*/ 5 w 183"/>
                  <a:gd name="T5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3" h="261">
                    <a:moveTo>
                      <a:pt x="5" y="261"/>
                    </a:moveTo>
                    <a:cubicBezTo>
                      <a:pt x="0" y="167"/>
                      <a:pt x="61" y="26"/>
                      <a:pt x="169" y="0"/>
                    </a:cubicBezTo>
                    <a:cubicBezTo>
                      <a:pt x="183" y="97"/>
                      <a:pt x="122" y="235"/>
                      <a:pt x="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9EEB2AD-7636-F1DB-5951-3B6378C55EB4}"/>
                </a:ext>
              </a:extLst>
            </p:cNvPr>
            <p:cNvSpPr txBox="1"/>
            <p:nvPr/>
          </p:nvSpPr>
          <p:spPr>
            <a:xfrm>
              <a:off x="1047048" y="220206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/>
                <a:t>国内首批</a:t>
              </a:r>
              <a:endParaRPr lang="en-US" altLang="zh-CN"/>
            </a:p>
            <a:p>
              <a:r>
                <a:rPr lang="zh-CN" altLang="en-US"/>
                <a:t>资质认证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A01D36C7-F9CA-BC82-B64D-0AA966C66293}"/>
              </a:ext>
            </a:extLst>
          </p:cNvPr>
          <p:cNvGrpSpPr/>
          <p:nvPr/>
        </p:nvGrpSpPr>
        <p:grpSpPr>
          <a:xfrm>
            <a:off x="2998446" y="2202067"/>
            <a:ext cx="1761575" cy="646331"/>
            <a:chOff x="720258" y="2202067"/>
            <a:chExt cx="1761575" cy="646331"/>
          </a:xfrm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E7720719-5CE1-875F-1CE0-B559C61004E3}"/>
                </a:ext>
              </a:extLst>
            </p:cNvPr>
            <p:cNvGrpSpPr/>
            <p:nvPr/>
          </p:nvGrpSpPr>
          <p:grpSpPr>
            <a:xfrm>
              <a:off x="720258" y="2307100"/>
              <a:ext cx="234371" cy="436264"/>
              <a:chOff x="519208" y="3116509"/>
              <a:chExt cx="622210" cy="1158198"/>
            </a:xfrm>
            <a:solidFill>
              <a:srgbClr val="D5B96A"/>
            </a:solidFill>
          </p:grpSpPr>
          <p:sp>
            <p:nvSpPr>
              <p:cNvPr id="121" name="Freeform 1243">
                <a:extLst>
                  <a:ext uri="{FF2B5EF4-FFF2-40B4-BE49-F238E27FC236}">
                    <a16:creationId xmlns:a16="http://schemas.microsoft.com/office/drawing/2014/main" id="{5455F7EF-A327-98FA-EE99-0B4DBAC83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597" y="3212704"/>
                <a:ext cx="586821" cy="983823"/>
              </a:xfrm>
              <a:custGeom>
                <a:avLst/>
                <a:gdLst>
                  <a:gd name="T0" fmla="*/ 235 w 1554"/>
                  <a:gd name="T1" fmla="*/ 947 h 2606"/>
                  <a:gd name="T2" fmla="*/ 280 w 1554"/>
                  <a:gd name="T3" fmla="*/ 718 h 2606"/>
                  <a:gd name="T4" fmla="*/ 258 w 1554"/>
                  <a:gd name="T5" fmla="*/ 756 h 2606"/>
                  <a:gd name="T6" fmla="*/ 221 w 1554"/>
                  <a:gd name="T7" fmla="*/ 271 h 2606"/>
                  <a:gd name="T8" fmla="*/ 321 w 1554"/>
                  <a:gd name="T9" fmla="*/ 595 h 2606"/>
                  <a:gd name="T10" fmla="*/ 373 w 1554"/>
                  <a:gd name="T11" fmla="*/ 474 h 2606"/>
                  <a:gd name="T12" fmla="*/ 415 w 1554"/>
                  <a:gd name="T13" fmla="*/ 390 h 2606"/>
                  <a:gd name="T14" fmla="*/ 415 w 1554"/>
                  <a:gd name="T15" fmla="*/ 363 h 2606"/>
                  <a:gd name="T16" fmla="*/ 363 w 1554"/>
                  <a:gd name="T17" fmla="*/ 154 h 2606"/>
                  <a:gd name="T18" fmla="*/ 408 w 1554"/>
                  <a:gd name="T19" fmla="*/ 0 h 2606"/>
                  <a:gd name="T20" fmla="*/ 489 w 1554"/>
                  <a:gd name="T21" fmla="*/ 266 h 2606"/>
                  <a:gd name="T22" fmla="*/ 541 w 1554"/>
                  <a:gd name="T23" fmla="*/ 195 h 2606"/>
                  <a:gd name="T24" fmla="*/ 654 w 1554"/>
                  <a:gd name="T25" fmla="*/ 69 h 2606"/>
                  <a:gd name="T26" fmla="*/ 869 w 1554"/>
                  <a:gd name="T27" fmla="*/ 50 h 2606"/>
                  <a:gd name="T28" fmla="*/ 647 w 1554"/>
                  <a:gd name="T29" fmla="*/ 204 h 2606"/>
                  <a:gd name="T30" fmla="*/ 569 w 1554"/>
                  <a:gd name="T31" fmla="*/ 195 h 2606"/>
                  <a:gd name="T32" fmla="*/ 546 w 1554"/>
                  <a:gd name="T33" fmla="*/ 204 h 2606"/>
                  <a:gd name="T34" fmla="*/ 467 w 1554"/>
                  <a:gd name="T35" fmla="*/ 344 h 2606"/>
                  <a:gd name="T36" fmla="*/ 444 w 1554"/>
                  <a:gd name="T37" fmla="*/ 390 h 2606"/>
                  <a:gd name="T38" fmla="*/ 391 w 1554"/>
                  <a:gd name="T39" fmla="*/ 476 h 2606"/>
                  <a:gd name="T40" fmla="*/ 349 w 1554"/>
                  <a:gd name="T41" fmla="*/ 579 h 2606"/>
                  <a:gd name="T42" fmla="*/ 318 w 1554"/>
                  <a:gd name="T43" fmla="*/ 683 h 2606"/>
                  <a:gd name="T44" fmla="*/ 292 w 1554"/>
                  <a:gd name="T45" fmla="*/ 789 h 2606"/>
                  <a:gd name="T46" fmla="*/ 294 w 1554"/>
                  <a:gd name="T47" fmla="*/ 795 h 2606"/>
                  <a:gd name="T48" fmla="*/ 465 w 1554"/>
                  <a:gd name="T49" fmla="*/ 640 h 2606"/>
                  <a:gd name="T50" fmla="*/ 562 w 1554"/>
                  <a:gd name="T51" fmla="*/ 615 h 2606"/>
                  <a:gd name="T52" fmla="*/ 272 w 1554"/>
                  <a:gd name="T53" fmla="*/ 916 h 2606"/>
                  <a:gd name="T54" fmla="*/ 274 w 1554"/>
                  <a:gd name="T55" fmla="*/ 1293 h 2606"/>
                  <a:gd name="T56" fmla="*/ 522 w 1554"/>
                  <a:gd name="T57" fmla="*/ 901 h 2606"/>
                  <a:gd name="T58" fmla="*/ 276 w 1554"/>
                  <a:gd name="T59" fmla="*/ 1324 h 2606"/>
                  <a:gd name="T60" fmla="*/ 349 w 1554"/>
                  <a:gd name="T61" fmla="*/ 1619 h 2606"/>
                  <a:gd name="T62" fmla="*/ 530 w 1554"/>
                  <a:gd name="T63" fmla="*/ 1226 h 2606"/>
                  <a:gd name="T64" fmla="*/ 549 w 1554"/>
                  <a:gd name="T65" fmla="*/ 1311 h 2606"/>
                  <a:gd name="T66" fmla="*/ 504 w 1554"/>
                  <a:gd name="T67" fmla="*/ 1613 h 2606"/>
                  <a:gd name="T68" fmla="*/ 408 w 1554"/>
                  <a:gd name="T69" fmla="*/ 1734 h 2606"/>
                  <a:gd name="T70" fmla="*/ 401 w 1554"/>
                  <a:gd name="T71" fmla="*/ 1758 h 2606"/>
                  <a:gd name="T72" fmla="*/ 566 w 1554"/>
                  <a:gd name="T73" fmla="*/ 2031 h 2606"/>
                  <a:gd name="T74" fmla="*/ 576 w 1554"/>
                  <a:gd name="T75" fmla="*/ 2040 h 2606"/>
                  <a:gd name="T76" fmla="*/ 538 w 1554"/>
                  <a:gd name="T77" fmla="*/ 1760 h 2606"/>
                  <a:gd name="T78" fmla="*/ 640 w 1554"/>
                  <a:gd name="T79" fmla="*/ 1501 h 2606"/>
                  <a:gd name="T80" fmla="*/ 717 w 1554"/>
                  <a:gd name="T81" fmla="*/ 1682 h 2606"/>
                  <a:gd name="T82" fmla="*/ 644 w 1554"/>
                  <a:gd name="T83" fmla="*/ 2092 h 2606"/>
                  <a:gd name="T84" fmla="*/ 647 w 1554"/>
                  <a:gd name="T85" fmla="*/ 2128 h 2606"/>
                  <a:gd name="T86" fmla="*/ 1232 w 1554"/>
                  <a:gd name="T87" fmla="*/ 2487 h 2606"/>
                  <a:gd name="T88" fmla="*/ 1520 w 1554"/>
                  <a:gd name="T89" fmla="*/ 2525 h 2606"/>
                  <a:gd name="T90" fmla="*/ 1554 w 1554"/>
                  <a:gd name="T91" fmla="*/ 2525 h 2606"/>
                  <a:gd name="T92" fmla="*/ 1550 w 1554"/>
                  <a:gd name="T93" fmla="*/ 2605 h 2606"/>
                  <a:gd name="T94" fmla="*/ 547 w 1554"/>
                  <a:gd name="T95" fmla="*/ 2115 h 2606"/>
                  <a:gd name="T96" fmla="*/ 560 w 1554"/>
                  <a:gd name="T97" fmla="*/ 2141 h 2606"/>
                  <a:gd name="T98" fmla="*/ 576 w 1554"/>
                  <a:gd name="T99" fmla="*/ 2174 h 2606"/>
                  <a:gd name="T100" fmla="*/ 315 w 1554"/>
                  <a:gd name="T101" fmla="*/ 2154 h 2606"/>
                  <a:gd name="T102" fmla="*/ 66 w 1554"/>
                  <a:gd name="T103" fmla="*/ 1922 h 2606"/>
                  <a:gd name="T104" fmla="*/ 489 w 1554"/>
                  <a:gd name="T105" fmla="*/ 2031 h 2606"/>
                  <a:gd name="T106" fmla="*/ 477 w 1554"/>
                  <a:gd name="T107" fmla="*/ 2012 h 2606"/>
                  <a:gd name="T108" fmla="*/ 272 w 1554"/>
                  <a:gd name="T109" fmla="*/ 1537 h 2606"/>
                  <a:gd name="T110" fmla="*/ 227 w 1554"/>
                  <a:gd name="T111" fmla="*/ 1114 h 2606"/>
                  <a:gd name="T112" fmla="*/ 209 w 1554"/>
                  <a:gd name="T113" fmla="*/ 1082 h 2606"/>
                  <a:gd name="T114" fmla="*/ 1 w 1554"/>
                  <a:gd name="T115" fmla="*/ 731 h 2606"/>
                  <a:gd name="T116" fmla="*/ 1 w 1554"/>
                  <a:gd name="T117" fmla="*/ 696 h 2606"/>
                  <a:gd name="T118" fmla="*/ 235 w 1554"/>
                  <a:gd name="T119" fmla="*/ 947 h 2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54" h="2606">
                    <a:moveTo>
                      <a:pt x="235" y="947"/>
                    </a:moveTo>
                    <a:cubicBezTo>
                      <a:pt x="250" y="869"/>
                      <a:pt x="265" y="794"/>
                      <a:pt x="280" y="718"/>
                    </a:cubicBezTo>
                    <a:cubicBezTo>
                      <a:pt x="273" y="730"/>
                      <a:pt x="266" y="743"/>
                      <a:pt x="258" y="756"/>
                    </a:cubicBezTo>
                    <a:cubicBezTo>
                      <a:pt x="157" y="629"/>
                      <a:pt x="128" y="411"/>
                      <a:pt x="221" y="271"/>
                    </a:cubicBezTo>
                    <a:cubicBezTo>
                      <a:pt x="296" y="366"/>
                      <a:pt x="331" y="473"/>
                      <a:pt x="321" y="595"/>
                    </a:cubicBezTo>
                    <a:cubicBezTo>
                      <a:pt x="338" y="555"/>
                      <a:pt x="355" y="514"/>
                      <a:pt x="373" y="474"/>
                    </a:cubicBezTo>
                    <a:cubicBezTo>
                      <a:pt x="386" y="446"/>
                      <a:pt x="400" y="418"/>
                      <a:pt x="415" y="390"/>
                    </a:cubicBezTo>
                    <a:cubicBezTo>
                      <a:pt x="421" y="380"/>
                      <a:pt x="420" y="373"/>
                      <a:pt x="415" y="363"/>
                    </a:cubicBezTo>
                    <a:cubicBezTo>
                      <a:pt x="380" y="298"/>
                      <a:pt x="360" y="228"/>
                      <a:pt x="363" y="154"/>
                    </a:cubicBezTo>
                    <a:cubicBezTo>
                      <a:pt x="365" y="99"/>
                      <a:pt x="379" y="49"/>
                      <a:pt x="408" y="0"/>
                    </a:cubicBezTo>
                    <a:cubicBezTo>
                      <a:pt x="471" y="77"/>
                      <a:pt x="498" y="163"/>
                      <a:pt x="489" y="266"/>
                    </a:cubicBezTo>
                    <a:cubicBezTo>
                      <a:pt x="509" y="239"/>
                      <a:pt x="528" y="219"/>
                      <a:pt x="541" y="195"/>
                    </a:cubicBezTo>
                    <a:cubicBezTo>
                      <a:pt x="573" y="134"/>
                      <a:pt x="587" y="108"/>
                      <a:pt x="654" y="69"/>
                    </a:cubicBezTo>
                    <a:cubicBezTo>
                      <a:pt x="720" y="30"/>
                      <a:pt x="794" y="18"/>
                      <a:pt x="869" y="50"/>
                    </a:cubicBezTo>
                    <a:cubicBezTo>
                      <a:pt x="832" y="131"/>
                      <a:pt x="736" y="206"/>
                      <a:pt x="647" y="204"/>
                    </a:cubicBezTo>
                    <a:cubicBezTo>
                      <a:pt x="621" y="203"/>
                      <a:pt x="595" y="197"/>
                      <a:pt x="569" y="195"/>
                    </a:cubicBezTo>
                    <a:cubicBezTo>
                      <a:pt x="561" y="195"/>
                      <a:pt x="550" y="198"/>
                      <a:pt x="546" y="204"/>
                    </a:cubicBezTo>
                    <a:cubicBezTo>
                      <a:pt x="514" y="247"/>
                      <a:pt x="481" y="291"/>
                      <a:pt x="467" y="344"/>
                    </a:cubicBezTo>
                    <a:cubicBezTo>
                      <a:pt x="462" y="361"/>
                      <a:pt x="456" y="384"/>
                      <a:pt x="444" y="390"/>
                    </a:cubicBezTo>
                    <a:cubicBezTo>
                      <a:pt x="408" y="409"/>
                      <a:pt x="406" y="446"/>
                      <a:pt x="391" y="476"/>
                    </a:cubicBezTo>
                    <a:cubicBezTo>
                      <a:pt x="374" y="508"/>
                      <a:pt x="362" y="544"/>
                      <a:pt x="349" y="579"/>
                    </a:cubicBezTo>
                    <a:cubicBezTo>
                      <a:pt x="337" y="613"/>
                      <a:pt x="327" y="648"/>
                      <a:pt x="318" y="683"/>
                    </a:cubicBezTo>
                    <a:cubicBezTo>
                      <a:pt x="308" y="718"/>
                      <a:pt x="300" y="754"/>
                      <a:pt x="292" y="789"/>
                    </a:cubicBezTo>
                    <a:cubicBezTo>
                      <a:pt x="292" y="790"/>
                      <a:pt x="293" y="792"/>
                      <a:pt x="294" y="795"/>
                    </a:cubicBezTo>
                    <a:cubicBezTo>
                      <a:pt x="336" y="726"/>
                      <a:pt x="389" y="669"/>
                      <a:pt x="465" y="640"/>
                    </a:cubicBezTo>
                    <a:cubicBezTo>
                      <a:pt x="496" y="628"/>
                      <a:pt x="529" y="623"/>
                      <a:pt x="562" y="615"/>
                    </a:cubicBezTo>
                    <a:cubicBezTo>
                      <a:pt x="568" y="750"/>
                      <a:pt x="428" y="892"/>
                      <a:pt x="272" y="916"/>
                    </a:cubicBezTo>
                    <a:cubicBezTo>
                      <a:pt x="257" y="1041"/>
                      <a:pt x="257" y="1167"/>
                      <a:pt x="274" y="1293"/>
                    </a:cubicBezTo>
                    <a:cubicBezTo>
                      <a:pt x="294" y="1122"/>
                      <a:pt x="350" y="976"/>
                      <a:pt x="522" y="901"/>
                    </a:cubicBezTo>
                    <a:cubicBezTo>
                      <a:pt x="538" y="1067"/>
                      <a:pt x="469" y="1255"/>
                      <a:pt x="276" y="1324"/>
                    </a:cubicBezTo>
                    <a:cubicBezTo>
                      <a:pt x="289" y="1425"/>
                      <a:pt x="313" y="1523"/>
                      <a:pt x="349" y="1619"/>
                    </a:cubicBezTo>
                    <a:cubicBezTo>
                      <a:pt x="354" y="1464"/>
                      <a:pt x="398" y="1328"/>
                      <a:pt x="530" y="1226"/>
                    </a:cubicBezTo>
                    <a:cubicBezTo>
                      <a:pt x="537" y="1257"/>
                      <a:pt x="544" y="1284"/>
                      <a:pt x="549" y="1311"/>
                    </a:cubicBezTo>
                    <a:cubicBezTo>
                      <a:pt x="565" y="1416"/>
                      <a:pt x="554" y="1518"/>
                      <a:pt x="504" y="1613"/>
                    </a:cubicBezTo>
                    <a:cubicBezTo>
                      <a:pt x="480" y="1660"/>
                      <a:pt x="447" y="1700"/>
                      <a:pt x="408" y="1734"/>
                    </a:cubicBezTo>
                    <a:cubicBezTo>
                      <a:pt x="400" y="1741"/>
                      <a:pt x="396" y="1746"/>
                      <a:pt x="401" y="1758"/>
                    </a:cubicBezTo>
                    <a:cubicBezTo>
                      <a:pt x="447" y="1855"/>
                      <a:pt x="501" y="1946"/>
                      <a:pt x="566" y="2031"/>
                    </a:cubicBezTo>
                    <a:cubicBezTo>
                      <a:pt x="567" y="2033"/>
                      <a:pt x="569" y="2034"/>
                      <a:pt x="576" y="2040"/>
                    </a:cubicBezTo>
                    <a:cubicBezTo>
                      <a:pt x="543" y="1945"/>
                      <a:pt x="530" y="1854"/>
                      <a:pt x="538" y="1760"/>
                    </a:cubicBezTo>
                    <a:cubicBezTo>
                      <a:pt x="547" y="1665"/>
                      <a:pt x="580" y="1579"/>
                      <a:pt x="640" y="1501"/>
                    </a:cubicBezTo>
                    <a:cubicBezTo>
                      <a:pt x="677" y="1559"/>
                      <a:pt x="702" y="1618"/>
                      <a:pt x="717" y="1682"/>
                    </a:cubicBezTo>
                    <a:cubicBezTo>
                      <a:pt x="751" y="1829"/>
                      <a:pt x="729" y="1966"/>
                      <a:pt x="644" y="2092"/>
                    </a:cubicBezTo>
                    <a:cubicBezTo>
                      <a:pt x="634" y="2107"/>
                      <a:pt x="635" y="2115"/>
                      <a:pt x="647" y="2128"/>
                    </a:cubicBezTo>
                    <a:cubicBezTo>
                      <a:pt x="809" y="2301"/>
                      <a:pt x="1002" y="2425"/>
                      <a:pt x="1232" y="2487"/>
                    </a:cubicBezTo>
                    <a:cubicBezTo>
                      <a:pt x="1326" y="2513"/>
                      <a:pt x="1422" y="2526"/>
                      <a:pt x="1520" y="2525"/>
                    </a:cubicBezTo>
                    <a:cubicBezTo>
                      <a:pt x="1531" y="2525"/>
                      <a:pt x="1541" y="2525"/>
                      <a:pt x="1554" y="2525"/>
                    </a:cubicBezTo>
                    <a:cubicBezTo>
                      <a:pt x="1552" y="2552"/>
                      <a:pt x="1551" y="2576"/>
                      <a:pt x="1550" y="2605"/>
                    </a:cubicBezTo>
                    <a:cubicBezTo>
                      <a:pt x="1134" y="2606"/>
                      <a:pt x="808" y="2429"/>
                      <a:pt x="547" y="2115"/>
                    </a:cubicBezTo>
                    <a:cubicBezTo>
                      <a:pt x="551" y="2124"/>
                      <a:pt x="556" y="2133"/>
                      <a:pt x="560" y="2141"/>
                    </a:cubicBezTo>
                    <a:cubicBezTo>
                      <a:pt x="565" y="2151"/>
                      <a:pt x="570" y="2161"/>
                      <a:pt x="576" y="2174"/>
                    </a:cubicBezTo>
                    <a:cubicBezTo>
                      <a:pt x="486" y="2190"/>
                      <a:pt x="400" y="2184"/>
                      <a:pt x="315" y="2154"/>
                    </a:cubicBezTo>
                    <a:cubicBezTo>
                      <a:pt x="204" y="2115"/>
                      <a:pt x="107" y="2024"/>
                      <a:pt x="66" y="1922"/>
                    </a:cubicBezTo>
                    <a:cubicBezTo>
                      <a:pt x="157" y="1885"/>
                      <a:pt x="355" y="1885"/>
                      <a:pt x="489" y="2031"/>
                    </a:cubicBezTo>
                    <a:cubicBezTo>
                      <a:pt x="485" y="2024"/>
                      <a:pt x="481" y="2018"/>
                      <a:pt x="477" y="2012"/>
                    </a:cubicBezTo>
                    <a:cubicBezTo>
                      <a:pt x="381" y="1866"/>
                      <a:pt x="314" y="1707"/>
                      <a:pt x="272" y="1537"/>
                    </a:cubicBezTo>
                    <a:cubicBezTo>
                      <a:pt x="238" y="1398"/>
                      <a:pt x="222" y="1257"/>
                      <a:pt x="227" y="1114"/>
                    </a:cubicBezTo>
                    <a:cubicBezTo>
                      <a:pt x="227" y="1099"/>
                      <a:pt x="223" y="1090"/>
                      <a:pt x="209" y="1082"/>
                    </a:cubicBezTo>
                    <a:cubicBezTo>
                      <a:pt x="79" y="1001"/>
                      <a:pt x="4" y="887"/>
                      <a:pt x="1" y="731"/>
                    </a:cubicBezTo>
                    <a:cubicBezTo>
                      <a:pt x="0" y="721"/>
                      <a:pt x="1" y="711"/>
                      <a:pt x="1" y="696"/>
                    </a:cubicBezTo>
                    <a:cubicBezTo>
                      <a:pt x="122" y="744"/>
                      <a:pt x="199" y="826"/>
                      <a:pt x="235" y="9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22" name="Freeform 1245">
                <a:extLst>
                  <a:ext uri="{FF2B5EF4-FFF2-40B4-BE49-F238E27FC236}">
                    <a16:creationId xmlns:a16="http://schemas.microsoft.com/office/drawing/2014/main" id="{3FF0BD97-9D8D-83BC-BDA6-ED1F44B264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078" y="3895075"/>
                <a:ext cx="101664" cy="235500"/>
              </a:xfrm>
              <a:custGeom>
                <a:avLst/>
                <a:gdLst>
                  <a:gd name="T0" fmla="*/ 139 w 269"/>
                  <a:gd name="T1" fmla="*/ 0 h 624"/>
                  <a:gd name="T2" fmla="*/ 115 w 269"/>
                  <a:gd name="T3" fmla="*/ 624 h 624"/>
                  <a:gd name="T4" fmla="*/ 139 w 269"/>
                  <a:gd name="T5" fmla="*/ 0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9" h="624">
                    <a:moveTo>
                      <a:pt x="139" y="0"/>
                    </a:moveTo>
                    <a:cubicBezTo>
                      <a:pt x="261" y="183"/>
                      <a:pt x="269" y="442"/>
                      <a:pt x="115" y="624"/>
                    </a:cubicBezTo>
                    <a:cubicBezTo>
                      <a:pt x="9" y="437"/>
                      <a:pt x="0" y="166"/>
                      <a:pt x="1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23" name="Freeform 1247">
                <a:extLst>
                  <a:ext uri="{FF2B5EF4-FFF2-40B4-BE49-F238E27FC236}">
                    <a16:creationId xmlns:a16="http://schemas.microsoft.com/office/drawing/2014/main" id="{19117BFF-A8F4-4B46-74E3-A132A57922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861" y="4074595"/>
                <a:ext cx="206223" cy="130619"/>
              </a:xfrm>
              <a:custGeom>
                <a:avLst/>
                <a:gdLst>
                  <a:gd name="T0" fmla="*/ 0 w 546"/>
                  <a:gd name="T1" fmla="*/ 200 h 346"/>
                  <a:gd name="T2" fmla="*/ 546 w 546"/>
                  <a:gd name="T3" fmla="*/ 153 h 346"/>
                  <a:gd name="T4" fmla="*/ 0 w 546"/>
                  <a:gd name="T5" fmla="*/ 20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6" h="346">
                    <a:moveTo>
                      <a:pt x="0" y="200"/>
                    </a:moveTo>
                    <a:cubicBezTo>
                      <a:pt x="154" y="40"/>
                      <a:pt x="374" y="0"/>
                      <a:pt x="546" y="153"/>
                    </a:cubicBezTo>
                    <a:cubicBezTo>
                      <a:pt x="402" y="287"/>
                      <a:pt x="163" y="346"/>
                      <a:pt x="0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24" name="Freeform 1249">
                <a:extLst>
                  <a:ext uri="{FF2B5EF4-FFF2-40B4-BE49-F238E27FC236}">
                    <a16:creationId xmlns:a16="http://schemas.microsoft.com/office/drawing/2014/main" id="{E9FD0D97-0BE4-6A8F-A2E1-240DD289DC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406" y="3856468"/>
                <a:ext cx="101664" cy="235179"/>
              </a:xfrm>
              <a:custGeom>
                <a:avLst/>
                <a:gdLst>
                  <a:gd name="T0" fmla="*/ 142 w 269"/>
                  <a:gd name="T1" fmla="*/ 0 h 623"/>
                  <a:gd name="T2" fmla="*/ 118 w 269"/>
                  <a:gd name="T3" fmla="*/ 623 h 623"/>
                  <a:gd name="T4" fmla="*/ 142 w 269"/>
                  <a:gd name="T5" fmla="*/ 0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9" h="623">
                    <a:moveTo>
                      <a:pt x="142" y="0"/>
                    </a:moveTo>
                    <a:cubicBezTo>
                      <a:pt x="268" y="188"/>
                      <a:pt x="269" y="449"/>
                      <a:pt x="118" y="623"/>
                    </a:cubicBezTo>
                    <a:cubicBezTo>
                      <a:pt x="15" y="442"/>
                      <a:pt x="0" y="168"/>
                      <a:pt x="1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25" name="Freeform 1250">
                <a:extLst>
                  <a:ext uri="{FF2B5EF4-FFF2-40B4-BE49-F238E27FC236}">
                    <a16:creationId xmlns:a16="http://schemas.microsoft.com/office/drawing/2014/main" id="{19C2F169-7107-23D8-85AE-32AA90108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784" y="4145053"/>
                <a:ext cx="205902" cy="129654"/>
              </a:xfrm>
              <a:custGeom>
                <a:avLst/>
                <a:gdLst>
                  <a:gd name="T0" fmla="*/ 0 w 545"/>
                  <a:gd name="T1" fmla="*/ 203 h 344"/>
                  <a:gd name="T2" fmla="*/ 545 w 545"/>
                  <a:gd name="T3" fmla="*/ 157 h 344"/>
                  <a:gd name="T4" fmla="*/ 0 w 545"/>
                  <a:gd name="T5" fmla="*/ 203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5" h="344">
                    <a:moveTo>
                      <a:pt x="0" y="203"/>
                    </a:moveTo>
                    <a:cubicBezTo>
                      <a:pt x="145" y="45"/>
                      <a:pt x="378" y="0"/>
                      <a:pt x="545" y="157"/>
                    </a:cubicBezTo>
                    <a:cubicBezTo>
                      <a:pt x="390" y="296"/>
                      <a:pt x="159" y="344"/>
                      <a:pt x="0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26" name="Freeform 1252">
                <a:extLst>
                  <a:ext uri="{FF2B5EF4-FFF2-40B4-BE49-F238E27FC236}">
                    <a16:creationId xmlns:a16="http://schemas.microsoft.com/office/drawing/2014/main" id="{8B0FAF00-F762-EF59-B700-B863DF8938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824" y="3630298"/>
                <a:ext cx="120968" cy="155391"/>
              </a:xfrm>
              <a:custGeom>
                <a:avLst/>
                <a:gdLst>
                  <a:gd name="T0" fmla="*/ 316 w 320"/>
                  <a:gd name="T1" fmla="*/ 412 h 412"/>
                  <a:gd name="T2" fmla="*/ 3 w 320"/>
                  <a:gd name="T3" fmla="*/ 0 h 412"/>
                  <a:gd name="T4" fmla="*/ 316 w 320"/>
                  <a:gd name="T5" fmla="*/ 41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0" h="412">
                    <a:moveTo>
                      <a:pt x="316" y="412"/>
                    </a:moveTo>
                    <a:cubicBezTo>
                      <a:pt x="123" y="350"/>
                      <a:pt x="0" y="174"/>
                      <a:pt x="3" y="0"/>
                    </a:cubicBezTo>
                    <a:cubicBezTo>
                      <a:pt x="192" y="39"/>
                      <a:pt x="320" y="210"/>
                      <a:pt x="316" y="4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27" name="Freeform 1254">
                <a:extLst>
                  <a:ext uri="{FF2B5EF4-FFF2-40B4-BE49-F238E27FC236}">
                    <a16:creationId xmlns:a16="http://schemas.microsoft.com/office/drawing/2014/main" id="{BD6C0451-5623-2D09-7923-00EB86A3E2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208" y="3791802"/>
                <a:ext cx="166651" cy="124185"/>
              </a:xfrm>
              <a:custGeom>
                <a:avLst/>
                <a:gdLst>
                  <a:gd name="T0" fmla="*/ 441 w 441"/>
                  <a:gd name="T1" fmla="*/ 295 h 329"/>
                  <a:gd name="T2" fmla="*/ 0 w 441"/>
                  <a:gd name="T3" fmla="*/ 78 h 329"/>
                  <a:gd name="T4" fmla="*/ 441 w 441"/>
                  <a:gd name="T5" fmla="*/ 29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1" h="329">
                    <a:moveTo>
                      <a:pt x="441" y="295"/>
                    </a:moveTo>
                    <a:cubicBezTo>
                      <a:pt x="290" y="329"/>
                      <a:pt x="87" y="272"/>
                      <a:pt x="0" y="78"/>
                    </a:cubicBezTo>
                    <a:cubicBezTo>
                      <a:pt x="138" y="0"/>
                      <a:pt x="387" y="123"/>
                      <a:pt x="441" y="2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28" name="Freeform 1256">
                <a:extLst>
                  <a:ext uri="{FF2B5EF4-FFF2-40B4-BE49-F238E27FC236}">
                    <a16:creationId xmlns:a16="http://schemas.microsoft.com/office/drawing/2014/main" id="{1122E619-7456-9AB2-E418-1D43D2F6A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580" y="3325949"/>
                <a:ext cx="128045" cy="110351"/>
              </a:xfrm>
              <a:custGeom>
                <a:avLst/>
                <a:gdLst>
                  <a:gd name="T0" fmla="*/ 0 w 339"/>
                  <a:gd name="T1" fmla="*/ 257 h 292"/>
                  <a:gd name="T2" fmla="*/ 339 w 339"/>
                  <a:gd name="T3" fmla="*/ 27 h 292"/>
                  <a:gd name="T4" fmla="*/ 0 w 339"/>
                  <a:gd name="T5" fmla="*/ 257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9" h="292">
                    <a:moveTo>
                      <a:pt x="0" y="257"/>
                    </a:moveTo>
                    <a:cubicBezTo>
                      <a:pt x="62" y="105"/>
                      <a:pt x="202" y="0"/>
                      <a:pt x="339" y="27"/>
                    </a:cubicBezTo>
                    <a:cubicBezTo>
                      <a:pt x="299" y="182"/>
                      <a:pt x="148" y="292"/>
                      <a:pt x="0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29" name="Freeform 1258">
                <a:extLst>
                  <a:ext uri="{FF2B5EF4-FFF2-40B4-BE49-F238E27FC236}">
                    <a16:creationId xmlns:a16="http://schemas.microsoft.com/office/drawing/2014/main" id="{FC63DD53-CE2C-C613-CFB9-90080C40C4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99" y="3116509"/>
                <a:ext cx="123862" cy="93943"/>
              </a:xfrm>
              <a:custGeom>
                <a:avLst/>
                <a:gdLst>
                  <a:gd name="T0" fmla="*/ 0 w 328"/>
                  <a:gd name="T1" fmla="*/ 189 h 249"/>
                  <a:gd name="T2" fmla="*/ 328 w 328"/>
                  <a:gd name="T3" fmla="*/ 55 h 249"/>
                  <a:gd name="T4" fmla="*/ 0 w 328"/>
                  <a:gd name="T5" fmla="*/ 18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8" h="249">
                    <a:moveTo>
                      <a:pt x="0" y="189"/>
                    </a:moveTo>
                    <a:cubicBezTo>
                      <a:pt x="60" y="84"/>
                      <a:pt x="204" y="0"/>
                      <a:pt x="328" y="55"/>
                    </a:cubicBezTo>
                    <a:cubicBezTo>
                      <a:pt x="274" y="175"/>
                      <a:pt x="128" y="249"/>
                      <a:pt x="0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30" name="Freeform 1260">
                <a:extLst>
                  <a:ext uri="{FF2B5EF4-FFF2-40B4-BE49-F238E27FC236}">
                    <a16:creationId xmlns:a16="http://schemas.microsoft.com/office/drawing/2014/main" id="{3F2A473B-C40F-2F44-F7A1-36B16FD134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463" y="3137421"/>
                <a:ext cx="69170" cy="98768"/>
              </a:xfrm>
              <a:custGeom>
                <a:avLst/>
                <a:gdLst>
                  <a:gd name="T0" fmla="*/ 5 w 183"/>
                  <a:gd name="T1" fmla="*/ 261 h 261"/>
                  <a:gd name="T2" fmla="*/ 169 w 183"/>
                  <a:gd name="T3" fmla="*/ 0 h 261"/>
                  <a:gd name="T4" fmla="*/ 5 w 183"/>
                  <a:gd name="T5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3" h="261">
                    <a:moveTo>
                      <a:pt x="5" y="261"/>
                    </a:moveTo>
                    <a:cubicBezTo>
                      <a:pt x="0" y="167"/>
                      <a:pt x="61" y="26"/>
                      <a:pt x="169" y="0"/>
                    </a:cubicBezTo>
                    <a:cubicBezTo>
                      <a:pt x="183" y="97"/>
                      <a:pt x="122" y="235"/>
                      <a:pt x="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:a16="http://schemas.microsoft.com/office/drawing/2014/main" id="{C813DC13-2D2B-4FAF-DDFB-D503C37DBC8D}"/>
                </a:ext>
              </a:extLst>
            </p:cNvPr>
            <p:cNvGrpSpPr/>
            <p:nvPr/>
          </p:nvGrpSpPr>
          <p:grpSpPr>
            <a:xfrm flipH="1">
              <a:off x="2247462" y="2307100"/>
              <a:ext cx="234371" cy="436264"/>
              <a:chOff x="519208" y="3116509"/>
              <a:chExt cx="622210" cy="1158198"/>
            </a:xfrm>
            <a:solidFill>
              <a:srgbClr val="D5B96A"/>
            </a:solidFill>
          </p:grpSpPr>
          <p:sp>
            <p:nvSpPr>
              <p:cNvPr id="111" name="Freeform 1243">
                <a:extLst>
                  <a:ext uri="{FF2B5EF4-FFF2-40B4-BE49-F238E27FC236}">
                    <a16:creationId xmlns:a16="http://schemas.microsoft.com/office/drawing/2014/main" id="{7CDF38AE-A075-F614-4E99-BAB675E31E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597" y="3212704"/>
                <a:ext cx="586821" cy="983823"/>
              </a:xfrm>
              <a:custGeom>
                <a:avLst/>
                <a:gdLst>
                  <a:gd name="T0" fmla="*/ 235 w 1554"/>
                  <a:gd name="T1" fmla="*/ 947 h 2606"/>
                  <a:gd name="T2" fmla="*/ 280 w 1554"/>
                  <a:gd name="T3" fmla="*/ 718 h 2606"/>
                  <a:gd name="T4" fmla="*/ 258 w 1554"/>
                  <a:gd name="T5" fmla="*/ 756 h 2606"/>
                  <a:gd name="T6" fmla="*/ 221 w 1554"/>
                  <a:gd name="T7" fmla="*/ 271 h 2606"/>
                  <a:gd name="T8" fmla="*/ 321 w 1554"/>
                  <a:gd name="T9" fmla="*/ 595 h 2606"/>
                  <a:gd name="T10" fmla="*/ 373 w 1554"/>
                  <a:gd name="T11" fmla="*/ 474 h 2606"/>
                  <a:gd name="T12" fmla="*/ 415 w 1554"/>
                  <a:gd name="T13" fmla="*/ 390 h 2606"/>
                  <a:gd name="T14" fmla="*/ 415 w 1554"/>
                  <a:gd name="T15" fmla="*/ 363 h 2606"/>
                  <a:gd name="T16" fmla="*/ 363 w 1554"/>
                  <a:gd name="T17" fmla="*/ 154 h 2606"/>
                  <a:gd name="T18" fmla="*/ 408 w 1554"/>
                  <a:gd name="T19" fmla="*/ 0 h 2606"/>
                  <a:gd name="T20" fmla="*/ 489 w 1554"/>
                  <a:gd name="T21" fmla="*/ 266 h 2606"/>
                  <a:gd name="T22" fmla="*/ 541 w 1554"/>
                  <a:gd name="T23" fmla="*/ 195 h 2606"/>
                  <a:gd name="T24" fmla="*/ 654 w 1554"/>
                  <a:gd name="T25" fmla="*/ 69 h 2606"/>
                  <a:gd name="T26" fmla="*/ 869 w 1554"/>
                  <a:gd name="T27" fmla="*/ 50 h 2606"/>
                  <a:gd name="T28" fmla="*/ 647 w 1554"/>
                  <a:gd name="T29" fmla="*/ 204 h 2606"/>
                  <a:gd name="T30" fmla="*/ 569 w 1554"/>
                  <a:gd name="T31" fmla="*/ 195 h 2606"/>
                  <a:gd name="T32" fmla="*/ 546 w 1554"/>
                  <a:gd name="T33" fmla="*/ 204 h 2606"/>
                  <a:gd name="T34" fmla="*/ 467 w 1554"/>
                  <a:gd name="T35" fmla="*/ 344 h 2606"/>
                  <a:gd name="T36" fmla="*/ 444 w 1554"/>
                  <a:gd name="T37" fmla="*/ 390 h 2606"/>
                  <a:gd name="T38" fmla="*/ 391 w 1554"/>
                  <a:gd name="T39" fmla="*/ 476 h 2606"/>
                  <a:gd name="T40" fmla="*/ 349 w 1554"/>
                  <a:gd name="T41" fmla="*/ 579 h 2606"/>
                  <a:gd name="T42" fmla="*/ 318 w 1554"/>
                  <a:gd name="T43" fmla="*/ 683 h 2606"/>
                  <a:gd name="T44" fmla="*/ 292 w 1554"/>
                  <a:gd name="T45" fmla="*/ 789 h 2606"/>
                  <a:gd name="T46" fmla="*/ 294 w 1554"/>
                  <a:gd name="T47" fmla="*/ 795 h 2606"/>
                  <a:gd name="T48" fmla="*/ 465 w 1554"/>
                  <a:gd name="T49" fmla="*/ 640 h 2606"/>
                  <a:gd name="T50" fmla="*/ 562 w 1554"/>
                  <a:gd name="T51" fmla="*/ 615 h 2606"/>
                  <a:gd name="T52" fmla="*/ 272 w 1554"/>
                  <a:gd name="T53" fmla="*/ 916 h 2606"/>
                  <a:gd name="T54" fmla="*/ 274 w 1554"/>
                  <a:gd name="T55" fmla="*/ 1293 h 2606"/>
                  <a:gd name="T56" fmla="*/ 522 w 1554"/>
                  <a:gd name="T57" fmla="*/ 901 h 2606"/>
                  <a:gd name="T58" fmla="*/ 276 w 1554"/>
                  <a:gd name="T59" fmla="*/ 1324 h 2606"/>
                  <a:gd name="T60" fmla="*/ 349 w 1554"/>
                  <a:gd name="T61" fmla="*/ 1619 h 2606"/>
                  <a:gd name="T62" fmla="*/ 530 w 1554"/>
                  <a:gd name="T63" fmla="*/ 1226 h 2606"/>
                  <a:gd name="T64" fmla="*/ 549 w 1554"/>
                  <a:gd name="T65" fmla="*/ 1311 h 2606"/>
                  <a:gd name="T66" fmla="*/ 504 w 1554"/>
                  <a:gd name="T67" fmla="*/ 1613 h 2606"/>
                  <a:gd name="T68" fmla="*/ 408 w 1554"/>
                  <a:gd name="T69" fmla="*/ 1734 h 2606"/>
                  <a:gd name="T70" fmla="*/ 401 w 1554"/>
                  <a:gd name="T71" fmla="*/ 1758 h 2606"/>
                  <a:gd name="T72" fmla="*/ 566 w 1554"/>
                  <a:gd name="T73" fmla="*/ 2031 h 2606"/>
                  <a:gd name="T74" fmla="*/ 576 w 1554"/>
                  <a:gd name="T75" fmla="*/ 2040 h 2606"/>
                  <a:gd name="T76" fmla="*/ 538 w 1554"/>
                  <a:gd name="T77" fmla="*/ 1760 h 2606"/>
                  <a:gd name="T78" fmla="*/ 640 w 1554"/>
                  <a:gd name="T79" fmla="*/ 1501 h 2606"/>
                  <a:gd name="T80" fmla="*/ 717 w 1554"/>
                  <a:gd name="T81" fmla="*/ 1682 h 2606"/>
                  <a:gd name="T82" fmla="*/ 644 w 1554"/>
                  <a:gd name="T83" fmla="*/ 2092 h 2606"/>
                  <a:gd name="T84" fmla="*/ 647 w 1554"/>
                  <a:gd name="T85" fmla="*/ 2128 h 2606"/>
                  <a:gd name="T86" fmla="*/ 1232 w 1554"/>
                  <a:gd name="T87" fmla="*/ 2487 h 2606"/>
                  <a:gd name="T88" fmla="*/ 1520 w 1554"/>
                  <a:gd name="T89" fmla="*/ 2525 h 2606"/>
                  <a:gd name="T90" fmla="*/ 1554 w 1554"/>
                  <a:gd name="T91" fmla="*/ 2525 h 2606"/>
                  <a:gd name="T92" fmla="*/ 1550 w 1554"/>
                  <a:gd name="T93" fmla="*/ 2605 h 2606"/>
                  <a:gd name="T94" fmla="*/ 547 w 1554"/>
                  <a:gd name="T95" fmla="*/ 2115 h 2606"/>
                  <a:gd name="T96" fmla="*/ 560 w 1554"/>
                  <a:gd name="T97" fmla="*/ 2141 h 2606"/>
                  <a:gd name="T98" fmla="*/ 576 w 1554"/>
                  <a:gd name="T99" fmla="*/ 2174 h 2606"/>
                  <a:gd name="T100" fmla="*/ 315 w 1554"/>
                  <a:gd name="T101" fmla="*/ 2154 h 2606"/>
                  <a:gd name="T102" fmla="*/ 66 w 1554"/>
                  <a:gd name="T103" fmla="*/ 1922 h 2606"/>
                  <a:gd name="T104" fmla="*/ 489 w 1554"/>
                  <a:gd name="T105" fmla="*/ 2031 h 2606"/>
                  <a:gd name="T106" fmla="*/ 477 w 1554"/>
                  <a:gd name="T107" fmla="*/ 2012 h 2606"/>
                  <a:gd name="T108" fmla="*/ 272 w 1554"/>
                  <a:gd name="T109" fmla="*/ 1537 h 2606"/>
                  <a:gd name="T110" fmla="*/ 227 w 1554"/>
                  <a:gd name="T111" fmla="*/ 1114 h 2606"/>
                  <a:gd name="T112" fmla="*/ 209 w 1554"/>
                  <a:gd name="T113" fmla="*/ 1082 h 2606"/>
                  <a:gd name="T114" fmla="*/ 1 w 1554"/>
                  <a:gd name="T115" fmla="*/ 731 h 2606"/>
                  <a:gd name="T116" fmla="*/ 1 w 1554"/>
                  <a:gd name="T117" fmla="*/ 696 h 2606"/>
                  <a:gd name="T118" fmla="*/ 235 w 1554"/>
                  <a:gd name="T119" fmla="*/ 947 h 2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54" h="2606">
                    <a:moveTo>
                      <a:pt x="235" y="947"/>
                    </a:moveTo>
                    <a:cubicBezTo>
                      <a:pt x="250" y="869"/>
                      <a:pt x="265" y="794"/>
                      <a:pt x="280" y="718"/>
                    </a:cubicBezTo>
                    <a:cubicBezTo>
                      <a:pt x="273" y="730"/>
                      <a:pt x="266" y="743"/>
                      <a:pt x="258" y="756"/>
                    </a:cubicBezTo>
                    <a:cubicBezTo>
                      <a:pt x="157" y="629"/>
                      <a:pt x="128" y="411"/>
                      <a:pt x="221" y="271"/>
                    </a:cubicBezTo>
                    <a:cubicBezTo>
                      <a:pt x="296" y="366"/>
                      <a:pt x="331" y="473"/>
                      <a:pt x="321" y="595"/>
                    </a:cubicBezTo>
                    <a:cubicBezTo>
                      <a:pt x="338" y="555"/>
                      <a:pt x="355" y="514"/>
                      <a:pt x="373" y="474"/>
                    </a:cubicBezTo>
                    <a:cubicBezTo>
                      <a:pt x="386" y="446"/>
                      <a:pt x="400" y="418"/>
                      <a:pt x="415" y="390"/>
                    </a:cubicBezTo>
                    <a:cubicBezTo>
                      <a:pt x="421" y="380"/>
                      <a:pt x="420" y="373"/>
                      <a:pt x="415" y="363"/>
                    </a:cubicBezTo>
                    <a:cubicBezTo>
                      <a:pt x="380" y="298"/>
                      <a:pt x="360" y="228"/>
                      <a:pt x="363" y="154"/>
                    </a:cubicBezTo>
                    <a:cubicBezTo>
                      <a:pt x="365" y="99"/>
                      <a:pt x="379" y="49"/>
                      <a:pt x="408" y="0"/>
                    </a:cubicBezTo>
                    <a:cubicBezTo>
                      <a:pt x="471" y="77"/>
                      <a:pt x="498" y="163"/>
                      <a:pt x="489" y="266"/>
                    </a:cubicBezTo>
                    <a:cubicBezTo>
                      <a:pt x="509" y="239"/>
                      <a:pt x="528" y="219"/>
                      <a:pt x="541" y="195"/>
                    </a:cubicBezTo>
                    <a:cubicBezTo>
                      <a:pt x="573" y="134"/>
                      <a:pt x="587" y="108"/>
                      <a:pt x="654" y="69"/>
                    </a:cubicBezTo>
                    <a:cubicBezTo>
                      <a:pt x="720" y="30"/>
                      <a:pt x="794" y="18"/>
                      <a:pt x="869" y="50"/>
                    </a:cubicBezTo>
                    <a:cubicBezTo>
                      <a:pt x="832" y="131"/>
                      <a:pt x="736" y="206"/>
                      <a:pt x="647" y="204"/>
                    </a:cubicBezTo>
                    <a:cubicBezTo>
                      <a:pt x="621" y="203"/>
                      <a:pt x="595" y="197"/>
                      <a:pt x="569" y="195"/>
                    </a:cubicBezTo>
                    <a:cubicBezTo>
                      <a:pt x="561" y="195"/>
                      <a:pt x="550" y="198"/>
                      <a:pt x="546" y="204"/>
                    </a:cubicBezTo>
                    <a:cubicBezTo>
                      <a:pt x="514" y="247"/>
                      <a:pt x="481" y="291"/>
                      <a:pt x="467" y="344"/>
                    </a:cubicBezTo>
                    <a:cubicBezTo>
                      <a:pt x="462" y="361"/>
                      <a:pt x="456" y="384"/>
                      <a:pt x="444" y="390"/>
                    </a:cubicBezTo>
                    <a:cubicBezTo>
                      <a:pt x="408" y="409"/>
                      <a:pt x="406" y="446"/>
                      <a:pt x="391" y="476"/>
                    </a:cubicBezTo>
                    <a:cubicBezTo>
                      <a:pt x="374" y="508"/>
                      <a:pt x="362" y="544"/>
                      <a:pt x="349" y="579"/>
                    </a:cubicBezTo>
                    <a:cubicBezTo>
                      <a:pt x="337" y="613"/>
                      <a:pt x="327" y="648"/>
                      <a:pt x="318" y="683"/>
                    </a:cubicBezTo>
                    <a:cubicBezTo>
                      <a:pt x="308" y="718"/>
                      <a:pt x="300" y="754"/>
                      <a:pt x="292" y="789"/>
                    </a:cubicBezTo>
                    <a:cubicBezTo>
                      <a:pt x="292" y="790"/>
                      <a:pt x="293" y="792"/>
                      <a:pt x="294" y="795"/>
                    </a:cubicBezTo>
                    <a:cubicBezTo>
                      <a:pt x="336" y="726"/>
                      <a:pt x="389" y="669"/>
                      <a:pt x="465" y="640"/>
                    </a:cubicBezTo>
                    <a:cubicBezTo>
                      <a:pt x="496" y="628"/>
                      <a:pt x="529" y="623"/>
                      <a:pt x="562" y="615"/>
                    </a:cubicBezTo>
                    <a:cubicBezTo>
                      <a:pt x="568" y="750"/>
                      <a:pt x="428" y="892"/>
                      <a:pt x="272" y="916"/>
                    </a:cubicBezTo>
                    <a:cubicBezTo>
                      <a:pt x="257" y="1041"/>
                      <a:pt x="257" y="1167"/>
                      <a:pt x="274" y="1293"/>
                    </a:cubicBezTo>
                    <a:cubicBezTo>
                      <a:pt x="294" y="1122"/>
                      <a:pt x="350" y="976"/>
                      <a:pt x="522" y="901"/>
                    </a:cubicBezTo>
                    <a:cubicBezTo>
                      <a:pt x="538" y="1067"/>
                      <a:pt x="469" y="1255"/>
                      <a:pt x="276" y="1324"/>
                    </a:cubicBezTo>
                    <a:cubicBezTo>
                      <a:pt x="289" y="1425"/>
                      <a:pt x="313" y="1523"/>
                      <a:pt x="349" y="1619"/>
                    </a:cubicBezTo>
                    <a:cubicBezTo>
                      <a:pt x="354" y="1464"/>
                      <a:pt x="398" y="1328"/>
                      <a:pt x="530" y="1226"/>
                    </a:cubicBezTo>
                    <a:cubicBezTo>
                      <a:pt x="537" y="1257"/>
                      <a:pt x="544" y="1284"/>
                      <a:pt x="549" y="1311"/>
                    </a:cubicBezTo>
                    <a:cubicBezTo>
                      <a:pt x="565" y="1416"/>
                      <a:pt x="554" y="1518"/>
                      <a:pt x="504" y="1613"/>
                    </a:cubicBezTo>
                    <a:cubicBezTo>
                      <a:pt x="480" y="1660"/>
                      <a:pt x="447" y="1700"/>
                      <a:pt x="408" y="1734"/>
                    </a:cubicBezTo>
                    <a:cubicBezTo>
                      <a:pt x="400" y="1741"/>
                      <a:pt x="396" y="1746"/>
                      <a:pt x="401" y="1758"/>
                    </a:cubicBezTo>
                    <a:cubicBezTo>
                      <a:pt x="447" y="1855"/>
                      <a:pt x="501" y="1946"/>
                      <a:pt x="566" y="2031"/>
                    </a:cubicBezTo>
                    <a:cubicBezTo>
                      <a:pt x="567" y="2033"/>
                      <a:pt x="569" y="2034"/>
                      <a:pt x="576" y="2040"/>
                    </a:cubicBezTo>
                    <a:cubicBezTo>
                      <a:pt x="543" y="1945"/>
                      <a:pt x="530" y="1854"/>
                      <a:pt x="538" y="1760"/>
                    </a:cubicBezTo>
                    <a:cubicBezTo>
                      <a:pt x="547" y="1665"/>
                      <a:pt x="580" y="1579"/>
                      <a:pt x="640" y="1501"/>
                    </a:cubicBezTo>
                    <a:cubicBezTo>
                      <a:pt x="677" y="1559"/>
                      <a:pt x="702" y="1618"/>
                      <a:pt x="717" y="1682"/>
                    </a:cubicBezTo>
                    <a:cubicBezTo>
                      <a:pt x="751" y="1829"/>
                      <a:pt x="729" y="1966"/>
                      <a:pt x="644" y="2092"/>
                    </a:cubicBezTo>
                    <a:cubicBezTo>
                      <a:pt x="634" y="2107"/>
                      <a:pt x="635" y="2115"/>
                      <a:pt x="647" y="2128"/>
                    </a:cubicBezTo>
                    <a:cubicBezTo>
                      <a:pt x="809" y="2301"/>
                      <a:pt x="1002" y="2425"/>
                      <a:pt x="1232" y="2487"/>
                    </a:cubicBezTo>
                    <a:cubicBezTo>
                      <a:pt x="1326" y="2513"/>
                      <a:pt x="1422" y="2526"/>
                      <a:pt x="1520" y="2525"/>
                    </a:cubicBezTo>
                    <a:cubicBezTo>
                      <a:pt x="1531" y="2525"/>
                      <a:pt x="1541" y="2525"/>
                      <a:pt x="1554" y="2525"/>
                    </a:cubicBezTo>
                    <a:cubicBezTo>
                      <a:pt x="1552" y="2552"/>
                      <a:pt x="1551" y="2576"/>
                      <a:pt x="1550" y="2605"/>
                    </a:cubicBezTo>
                    <a:cubicBezTo>
                      <a:pt x="1134" y="2606"/>
                      <a:pt x="808" y="2429"/>
                      <a:pt x="547" y="2115"/>
                    </a:cubicBezTo>
                    <a:cubicBezTo>
                      <a:pt x="551" y="2124"/>
                      <a:pt x="556" y="2133"/>
                      <a:pt x="560" y="2141"/>
                    </a:cubicBezTo>
                    <a:cubicBezTo>
                      <a:pt x="565" y="2151"/>
                      <a:pt x="570" y="2161"/>
                      <a:pt x="576" y="2174"/>
                    </a:cubicBezTo>
                    <a:cubicBezTo>
                      <a:pt x="486" y="2190"/>
                      <a:pt x="400" y="2184"/>
                      <a:pt x="315" y="2154"/>
                    </a:cubicBezTo>
                    <a:cubicBezTo>
                      <a:pt x="204" y="2115"/>
                      <a:pt x="107" y="2024"/>
                      <a:pt x="66" y="1922"/>
                    </a:cubicBezTo>
                    <a:cubicBezTo>
                      <a:pt x="157" y="1885"/>
                      <a:pt x="355" y="1885"/>
                      <a:pt x="489" y="2031"/>
                    </a:cubicBezTo>
                    <a:cubicBezTo>
                      <a:pt x="485" y="2024"/>
                      <a:pt x="481" y="2018"/>
                      <a:pt x="477" y="2012"/>
                    </a:cubicBezTo>
                    <a:cubicBezTo>
                      <a:pt x="381" y="1866"/>
                      <a:pt x="314" y="1707"/>
                      <a:pt x="272" y="1537"/>
                    </a:cubicBezTo>
                    <a:cubicBezTo>
                      <a:pt x="238" y="1398"/>
                      <a:pt x="222" y="1257"/>
                      <a:pt x="227" y="1114"/>
                    </a:cubicBezTo>
                    <a:cubicBezTo>
                      <a:pt x="227" y="1099"/>
                      <a:pt x="223" y="1090"/>
                      <a:pt x="209" y="1082"/>
                    </a:cubicBezTo>
                    <a:cubicBezTo>
                      <a:pt x="79" y="1001"/>
                      <a:pt x="4" y="887"/>
                      <a:pt x="1" y="731"/>
                    </a:cubicBezTo>
                    <a:cubicBezTo>
                      <a:pt x="0" y="721"/>
                      <a:pt x="1" y="711"/>
                      <a:pt x="1" y="696"/>
                    </a:cubicBezTo>
                    <a:cubicBezTo>
                      <a:pt x="122" y="744"/>
                      <a:pt x="199" y="826"/>
                      <a:pt x="235" y="9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2" name="Freeform 1245">
                <a:extLst>
                  <a:ext uri="{FF2B5EF4-FFF2-40B4-BE49-F238E27FC236}">
                    <a16:creationId xmlns:a16="http://schemas.microsoft.com/office/drawing/2014/main" id="{32280AE4-9420-36C5-28FC-967F0DC2F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078" y="3895075"/>
                <a:ext cx="101664" cy="235500"/>
              </a:xfrm>
              <a:custGeom>
                <a:avLst/>
                <a:gdLst>
                  <a:gd name="T0" fmla="*/ 139 w 269"/>
                  <a:gd name="T1" fmla="*/ 0 h 624"/>
                  <a:gd name="T2" fmla="*/ 115 w 269"/>
                  <a:gd name="T3" fmla="*/ 624 h 624"/>
                  <a:gd name="T4" fmla="*/ 139 w 269"/>
                  <a:gd name="T5" fmla="*/ 0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9" h="624">
                    <a:moveTo>
                      <a:pt x="139" y="0"/>
                    </a:moveTo>
                    <a:cubicBezTo>
                      <a:pt x="261" y="183"/>
                      <a:pt x="269" y="442"/>
                      <a:pt x="115" y="624"/>
                    </a:cubicBezTo>
                    <a:cubicBezTo>
                      <a:pt x="9" y="437"/>
                      <a:pt x="0" y="166"/>
                      <a:pt x="1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3" name="Freeform 1247">
                <a:extLst>
                  <a:ext uri="{FF2B5EF4-FFF2-40B4-BE49-F238E27FC236}">
                    <a16:creationId xmlns:a16="http://schemas.microsoft.com/office/drawing/2014/main" id="{A59B5C86-53C8-4FCC-672A-6EB0C72467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861" y="4074595"/>
                <a:ext cx="206223" cy="130619"/>
              </a:xfrm>
              <a:custGeom>
                <a:avLst/>
                <a:gdLst>
                  <a:gd name="T0" fmla="*/ 0 w 546"/>
                  <a:gd name="T1" fmla="*/ 200 h 346"/>
                  <a:gd name="T2" fmla="*/ 546 w 546"/>
                  <a:gd name="T3" fmla="*/ 153 h 346"/>
                  <a:gd name="T4" fmla="*/ 0 w 546"/>
                  <a:gd name="T5" fmla="*/ 20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6" h="346">
                    <a:moveTo>
                      <a:pt x="0" y="200"/>
                    </a:moveTo>
                    <a:cubicBezTo>
                      <a:pt x="154" y="40"/>
                      <a:pt x="374" y="0"/>
                      <a:pt x="546" y="153"/>
                    </a:cubicBezTo>
                    <a:cubicBezTo>
                      <a:pt x="402" y="287"/>
                      <a:pt x="163" y="346"/>
                      <a:pt x="0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4" name="Freeform 1249">
                <a:extLst>
                  <a:ext uri="{FF2B5EF4-FFF2-40B4-BE49-F238E27FC236}">
                    <a16:creationId xmlns:a16="http://schemas.microsoft.com/office/drawing/2014/main" id="{12288CA0-8207-8171-1D72-CCB843E03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406" y="3856468"/>
                <a:ext cx="101664" cy="235179"/>
              </a:xfrm>
              <a:custGeom>
                <a:avLst/>
                <a:gdLst>
                  <a:gd name="T0" fmla="*/ 142 w 269"/>
                  <a:gd name="T1" fmla="*/ 0 h 623"/>
                  <a:gd name="T2" fmla="*/ 118 w 269"/>
                  <a:gd name="T3" fmla="*/ 623 h 623"/>
                  <a:gd name="T4" fmla="*/ 142 w 269"/>
                  <a:gd name="T5" fmla="*/ 0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9" h="623">
                    <a:moveTo>
                      <a:pt x="142" y="0"/>
                    </a:moveTo>
                    <a:cubicBezTo>
                      <a:pt x="268" y="188"/>
                      <a:pt x="269" y="449"/>
                      <a:pt x="118" y="623"/>
                    </a:cubicBezTo>
                    <a:cubicBezTo>
                      <a:pt x="15" y="442"/>
                      <a:pt x="0" y="168"/>
                      <a:pt x="1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5" name="Freeform 1250">
                <a:extLst>
                  <a:ext uri="{FF2B5EF4-FFF2-40B4-BE49-F238E27FC236}">
                    <a16:creationId xmlns:a16="http://schemas.microsoft.com/office/drawing/2014/main" id="{C5BC23FD-D30B-D787-EA44-3126AA21C7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784" y="4145053"/>
                <a:ext cx="205902" cy="129654"/>
              </a:xfrm>
              <a:custGeom>
                <a:avLst/>
                <a:gdLst>
                  <a:gd name="T0" fmla="*/ 0 w 545"/>
                  <a:gd name="T1" fmla="*/ 203 h 344"/>
                  <a:gd name="T2" fmla="*/ 545 w 545"/>
                  <a:gd name="T3" fmla="*/ 157 h 344"/>
                  <a:gd name="T4" fmla="*/ 0 w 545"/>
                  <a:gd name="T5" fmla="*/ 203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5" h="344">
                    <a:moveTo>
                      <a:pt x="0" y="203"/>
                    </a:moveTo>
                    <a:cubicBezTo>
                      <a:pt x="145" y="45"/>
                      <a:pt x="378" y="0"/>
                      <a:pt x="545" y="157"/>
                    </a:cubicBezTo>
                    <a:cubicBezTo>
                      <a:pt x="390" y="296"/>
                      <a:pt x="159" y="344"/>
                      <a:pt x="0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6" name="Freeform 1252">
                <a:extLst>
                  <a:ext uri="{FF2B5EF4-FFF2-40B4-BE49-F238E27FC236}">
                    <a16:creationId xmlns:a16="http://schemas.microsoft.com/office/drawing/2014/main" id="{5CC9C775-DF7A-84C4-21A4-562811641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824" y="3630298"/>
                <a:ext cx="120968" cy="155391"/>
              </a:xfrm>
              <a:custGeom>
                <a:avLst/>
                <a:gdLst>
                  <a:gd name="T0" fmla="*/ 316 w 320"/>
                  <a:gd name="T1" fmla="*/ 412 h 412"/>
                  <a:gd name="T2" fmla="*/ 3 w 320"/>
                  <a:gd name="T3" fmla="*/ 0 h 412"/>
                  <a:gd name="T4" fmla="*/ 316 w 320"/>
                  <a:gd name="T5" fmla="*/ 41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0" h="412">
                    <a:moveTo>
                      <a:pt x="316" y="412"/>
                    </a:moveTo>
                    <a:cubicBezTo>
                      <a:pt x="123" y="350"/>
                      <a:pt x="0" y="174"/>
                      <a:pt x="3" y="0"/>
                    </a:cubicBezTo>
                    <a:cubicBezTo>
                      <a:pt x="192" y="39"/>
                      <a:pt x="320" y="210"/>
                      <a:pt x="316" y="4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7" name="Freeform 1254">
                <a:extLst>
                  <a:ext uri="{FF2B5EF4-FFF2-40B4-BE49-F238E27FC236}">
                    <a16:creationId xmlns:a16="http://schemas.microsoft.com/office/drawing/2014/main" id="{3083261E-5277-2D28-980F-8E06F15365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208" y="3791802"/>
                <a:ext cx="166651" cy="124185"/>
              </a:xfrm>
              <a:custGeom>
                <a:avLst/>
                <a:gdLst>
                  <a:gd name="T0" fmla="*/ 441 w 441"/>
                  <a:gd name="T1" fmla="*/ 295 h 329"/>
                  <a:gd name="T2" fmla="*/ 0 w 441"/>
                  <a:gd name="T3" fmla="*/ 78 h 329"/>
                  <a:gd name="T4" fmla="*/ 441 w 441"/>
                  <a:gd name="T5" fmla="*/ 29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1" h="329">
                    <a:moveTo>
                      <a:pt x="441" y="295"/>
                    </a:moveTo>
                    <a:cubicBezTo>
                      <a:pt x="290" y="329"/>
                      <a:pt x="87" y="272"/>
                      <a:pt x="0" y="78"/>
                    </a:cubicBezTo>
                    <a:cubicBezTo>
                      <a:pt x="138" y="0"/>
                      <a:pt x="387" y="123"/>
                      <a:pt x="441" y="2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8" name="Freeform 1256">
                <a:extLst>
                  <a:ext uri="{FF2B5EF4-FFF2-40B4-BE49-F238E27FC236}">
                    <a16:creationId xmlns:a16="http://schemas.microsoft.com/office/drawing/2014/main" id="{FE56F3A3-0866-BDFB-FCD5-67D0A2E61B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580" y="3325949"/>
                <a:ext cx="128045" cy="110351"/>
              </a:xfrm>
              <a:custGeom>
                <a:avLst/>
                <a:gdLst>
                  <a:gd name="T0" fmla="*/ 0 w 339"/>
                  <a:gd name="T1" fmla="*/ 257 h 292"/>
                  <a:gd name="T2" fmla="*/ 339 w 339"/>
                  <a:gd name="T3" fmla="*/ 27 h 292"/>
                  <a:gd name="T4" fmla="*/ 0 w 339"/>
                  <a:gd name="T5" fmla="*/ 257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9" h="292">
                    <a:moveTo>
                      <a:pt x="0" y="257"/>
                    </a:moveTo>
                    <a:cubicBezTo>
                      <a:pt x="62" y="105"/>
                      <a:pt x="202" y="0"/>
                      <a:pt x="339" y="27"/>
                    </a:cubicBezTo>
                    <a:cubicBezTo>
                      <a:pt x="299" y="182"/>
                      <a:pt x="148" y="292"/>
                      <a:pt x="0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19" name="Freeform 1258">
                <a:extLst>
                  <a:ext uri="{FF2B5EF4-FFF2-40B4-BE49-F238E27FC236}">
                    <a16:creationId xmlns:a16="http://schemas.microsoft.com/office/drawing/2014/main" id="{49BB61A0-831B-7C00-E798-94FC461F15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99" y="3116509"/>
                <a:ext cx="123862" cy="93943"/>
              </a:xfrm>
              <a:custGeom>
                <a:avLst/>
                <a:gdLst>
                  <a:gd name="T0" fmla="*/ 0 w 328"/>
                  <a:gd name="T1" fmla="*/ 189 h 249"/>
                  <a:gd name="T2" fmla="*/ 328 w 328"/>
                  <a:gd name="T3" fmla="*/ 55 h 249"/>
                  <a:gd name="T4" fmla="*/ 0 w 328"/>
                  <a:gd name="T5" fmla="*/ 18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8" h="249">
                    <a:moveTo>
                      <a:pt x="0" y="189"/>
                    </a:moveTo>
                    <a:cubicBezTo>
                      <a:pt x="60" y="84"/>
                      <a:pt x="204" y="0"/>
                      <a:pt x="328" y="55"/>
                    </a:cubicBezTo>
                    <a:cubicBezTo>
                      <a:pt x="274" y="175"/>
                      <a:pt x="128" y="249"/>
                      <a:pt x="0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20" name="Freeform 1260">
                <a:extLst>
                  <a:ext uri="{FF2B5EF4-FFF2-40B4-BE49-F238E27FC236}">
                    <a16:creationId xmlns:a16="http://schemas.microsoft.com/office/drawing/2014/main" id="{E71E6E02-9B26-A9AF-2645-F1BE1F798D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463" y="3137421"/>
                <a:ext cx="69170" cy="98768"/>
              </a:xfrm>
              <a:custGeom>
                <a:avLst/>
                <a:gdLst>
                  <a:gd name="T0" fmla="*/ 5 w 183"/>
                  <a:gd name="T1" fmla="*/ 261 h 261"/>
                  <a:gd name="T2" fmla="*/ 169 w 183"/>
                  <a:gd name="T3" fmla="*/ 0 h 261"/>
                  <a:gd name="T4" fmla="*/ 5 w 183"/>
                  <a:gd name="T5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3" h="261">
                    <a:moveTo>
                      <a:pt x="5" y="261"/>
                    </a:moveTo>
                    <a:cubicBezTo>
                      <a:pt x="0" y="167"/>
                      <a:pt x="61" y="26"/>
                      <a:pt x="169" y="0"/>
                    </a:cubicBezTo>
                    <a:cubicBezTo>
                      <a:pt x="183" y="97"/>
                      <a:pt x="122" y="235"/>
                      <a:pt x="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161B8421-0DED-A44C-D6A8-E96281828862}"/>
                </a:ext>
              </a:extLst>
            </p:cNvPr>
            <p:cNvSpPr txBox="1"/>
            <p:nvPr/>
          </p:nvSpPr>
          <p:spPr>
            <a:xfrm>
              <a:off x="1047048" y="220206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/>
                <a:t>国内首批</a:t>
              </a:r>
              <a:endParaRPr lang="en-US" altLang="zh-CN"/>
            </a:p>
            <a:p>
              <a:r>
                <a:rPr lang="zh-CN" altLang="en-US"/>
                <a:t>资质认证</a:t>
              </a: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594169EA-C739-ED26-D918-2732801D6E5B}"/>
              </a:ext>
            </a:extLst>
          </p:cNvPr>
          <p:cNvGrpSpPr/>
          <p:nvPr/>
        </p:nvGrpSpPr>
        <p:grpSpPr>
          <a:xfrm>
            <a:off x="5276634" y="2202067"/>
            <a:ext cx="1761575" cy="646331"/>
            <a:chOff x="720258" y="2202067"/>
            <a:chExt cx="1761575" cy="646331"/>
          </a:xfrm>
        </p:grpSpPr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EC5EB95C-790C-9775-93E6-E259F4B6F957}"/>
                </a:ext>
              </a:extLst>
            </p:cNvPr>
            <p:cNvGrpSpPr/>
            <p:nvPr/>
          </p:nvGrpSpPr>
          <p:grpSpPr>
            <a:xfrm>
              <a:off x="720258" y="2307100"/>
              <a:ext cx="234371" cy="436264"/>
              <a:chOff x="519208" y="3116509"/>
              <a:chExt cx="622210" cy="1158198"/>
            </a:xfrm>
            <a:solidFill>
              <a:srgbClr val="D5B96A"/>
            </a:solidFill>
          </p:grpSpPr>
          <p:sp>
            <p:nvSpPr>
              <p:cNvPr id="145" name="Freeform 1243">
                <a:extLst>
                  <a:ext uri="{FF2B5EF4-FFF2-40B4-BE49-F238E27FC236}">
                    <a16:creationId xmlns:a16="http://schemas.microsoft.com/office/drawing/2014/main" id="{097B8D00-5200-4AD9-6B0B-DF1EB8C2E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597" y="3212704"/>
                <a:ext cx="586821" cy="983823"/>
              </a:xfrm>
              <a:custGeom>
                <a:avLst/>
                <a:gdLst>
                  <a:gd name="T0" fmla="*/ 235 w 1554"/>
                  <a:gd name="T1" fmla="*/ 947 h 2606"/>
                  <a:gd name="T2" fmla="*/ 280 w 1554"/>
                  <a:gd name="T3" fmla="*/ 718 h 2606"/>
                  <a:gd name="T4" fmla="*/ 258 w 1554"/>
                  <a:gd name="T5" fmla="*/ 756 h 2606"/>
                  <a:gd name="T6" fmla="*/ 221 w 1554"/>
                  <a:gd name="T7" fmla="*/ 271 h 2606"/>
                  <a:gd name="T8" fmla="*/ 321 w 1554"/>
                  <a:gd name="T9" fmla="*/ 595 h 2606"/>
                  <a:gd name="T10" fmla="*/ 373 w 1554"/>
                  <a:gd name="T11" fmla="*/ 474 h 2606"/>
                  <a:gd name="T12" fmla="*/ 415 w 1554"/>
                  <a:gd name="T13" fmla="*/ 390 h 2606"/>
                  <a:gd name="T14" fmla="*/ 415 w 1554"/>
                  <a:gd name="T15" fmla="*/ 363 h 2606"/>
                  <a:gd name="T16" fmla="*/ 363 w 1554"/>
                  <a:gd name="T17" fmla="*/ 154 h 2606"/>
                  <a:gd name="T18" fmla="*/ 408 w 1554"/>
                  <a:gd name="T19" fmla="*/ 0 h 2606"/>
                  <a:gd name="T20" fmla="*/ 489 w 1554"/>
                  <a:gd name="T21" fmla="*/ 266 h 2606"/>
                  <a:gd name="T22" fmla="*/ 541 w 1554"/>
                  <a:gd name="T23" fmla="*/ 195 h 2606"/>
                  <a:gd name="T24" fmla="*/ 654 w 1554"/>
                  <a:gd name="T25" fmla="*/ 69 h 2606"/>
                  <a:gd name="T26" fmla="*/ 869 w 1554"/>
                  <a:gd name="T27" fmla="*/ 50 h 2606"/>
                  <a:gd name="T28" fmla="*/ 647 w 1554"/>
                  <a:gd name="T29" fmla="*/ 204 h 2606"/>
                  <a:gd name="T30" fmla="*/ 569 w 1554"/>
                  <a:gd name="T31" fmla="*/ 195 h 2606"/>
                  <a:gd name="T32" fmla="*/ 546 w 1554"/>
                  <a:gd name="T33" fmla="*/ 204 h 2606"/>
                  <a:gd name="T34" fmla="*/ 467 w 1554"/>
                  <a:gd name="T35" fmla="*/ 344 h 2606"/>
                  <a:gd name="T36" fmla="*/ 444 w 1554"/>
                  <a:gd name="T37" fmla="*/ 390 h 2606"/>
                  <a:gd name="T38" fmla="*/ 391 w 1554"/>
                  <a:gd name="T39" fmla="*/ 476 h 2606"/>
                  <a:gd name="T40" fmla="*/ 349 w 1554"/>
                  <a:gd name="T41" fmla="*/ 579 h 2606"/>
                  <a:gd name="T42" fmla="*/ 318 w 1554"/>
                  <a:gd name="T43" fmla="*/ 683 h 2606"/>
                  <a:gd name="T44" fmla="*/ 292 w 1554"/>
                  <a:gd name="T45" fmla="*/ 789 h 2606"/>
                  <a:gd name="T46" fmla="*/ 294 w 1554"/>
                  <a:gd name="T47" fmla="*/ 795 h 2606"/>
                  <a:gd name="T48" fmla="*/ 465 w 1554"/>
                  <a:gd name="T49" fmla="*/ 640 h 2606"/>
                  <a:gd name="T50" fmla="*/ 562 w 1554"/>
                  <a:gd name="T51" fmla="*/ 615 h 2606"/>
                  <a:gd name="T52" fmla="*/ 272 w 1554"/>
                  <a:gd name="T53" fmla="*/ 916 h 2606"/>
                  <a:gd name="T54" fmla="*/ 274 w 1554"/>
                  <a:gd name="T55" fmla="*/ 1293 h 2606"/>
                  <a:gd name="T56" fmla="*/ 522 w 1554"/>
                  <a:gd name="T57" fmla="*/ 901 h 2606"/>
                  <a:gd name="T58" fmla="*/ 276 w 1554"/>
                  <a:gd name="T59" fmla="*/ 1324 h 2606"/>
                  <a:gd name="T60" fmla="*/ 349 w 1554"/>
                  <a:gd name="T61" fmla="*/ 1619 h 2606"/>
                  <a:gd name="T62" fmla="*/ 530 w 1554"/>
                  <a:gd name="T63" fmla="*/ 1226 h 2606"/>
                  <a:gd name="T64" fmla="*/ 549 w 1554"/>
                  <a:gd name="T65" fmla="*/ 1311 h 2606"/>
                  <a:gd name="T66" fmla="*/ 504 w 1554"/>
                  <a:gd name="T67" fmla="*/ 1613 h 2606"/>
                  <a:gd name="T68" fmla="*/ 408 w 1554"/>
                  <a:gd name="T69" fmla="*/ 1734 h 2606"/>
                  <a:gd name="T70" fmla="*/ 401 w 1554"/>
                  <a:gd name="T71" fmla="*/ 1758 h 2606"/>
                  <a:gd name="T72" fmla="*/ 566 w 1554"/>
                  <a:gd name="T73" fmla="*/ 2031 h 2606"/>
                  <a:gd name="T74" fmla="*/ 576 w 1554"/>
                  <a:gd name="T75" fmla="*/ 2040 h 2606"/>
                  <a:gd name="T76" fmla="*/ 538 w 1554"/>
                  <a:gd name="T77" fmla="*/ 1760 h 2606"/>
                  <a:gd name="T78" fmla="*/ 640 w 1554"/>
                  <a:gd name="T79" fmla="*/ 1501 h 2606"/>
                  <a:gd name="T80" fmla="*/ 717 w 1554"/>
                  <a:gd name="T81" fmla="*/ 1682 h 2606"/>
                  <a:gd name="T82" fmla="*/ 644 w 1554"/>
                  <a:gd name="T83" fmla="*/ 2092 h 2606"/>
                  <a:gd name="T84" fmla="*/ 647 w 1554"/>
                  <a:gd name="T85" fmla="*/ 2128 h 2606"/>
                  <a:gd name="T86" fmla="*/ 1232 w 1554"/>
                  <a:gd name="T87" fmla="*/ 2487 h 2606"/>
                  <a:gd name="T88" fmla="*/ 1520 w 1554"/>
                  <a:gd name="T89" fmla="*/ 2525 h 2606"/>
                  <a:gd name="T90" fmla="*/ 1554 w 1554"/>
                  <a:gd name="T91" fmla="*/ 2525 h 2606"/>
                  <a:gd name="T92" fmla="*/ 1550 w 1554"/>
                  <a:gd name="T93" fmla="*/ 2605 h 2606"/>
                  <a:gd name="T94" fmla="*/ 547 w 1554"/>
                  <a:gd name="T95" fmla="*/ 2115 h 2606"/>
                  <a:gd name="T96" fmla="*/ 560 w 1554"/>
                  <a:gd name="T97" fmla="*/ 2141 h 2606"/>
                  <a:gd name="T98" fmla="*/ 576 w 1554"/>
                  <a:gd name="T99" fmla="*/ 2174 h 2606"/>
                  <a:gd name="T100" fmla="*/ 315 w 1554"/>
                  <a:gd name="T101" fmla="*/ 2154 h 2606"/>
                  <a:gd name="T102" fmla="*/ 66 w 1554"/>
                  <a:gd name="T103" fmla="*/ 1922 h 2606"/>
                  <a:gd name="T104" fmla="*/ 489 w 1554"/>
                  <a:gd name="T105" fmla="*/ 2031 h 2606"/>
                  <a:gd name="T106" fmla="*/ 477 w 1554"/>
                  <a:gd name="T107" fmla="*/ 2012 h 2606"/>
                  <a:gd name="T108" fmla="*/ 272 w 1554"/>
                  <a:gd name="T109" fmla="*/ 1537 h 2606"/>
                  <a:gd name="T110" fmla="*/ 227 w 1554"/>
                  <a:gd name="T111" fmla="*/ 1114 h 2606"/>
                  <a:gd name="T112" fmla="*/ 209 w 1554"/>
                  <a:gd name="T113" fmla="*/ 1082 h 2606"/>
                  <a:gd name="T114" fmla="*/ 1 w 1554"/>
                  <a:gd name="T115" fmla="*/ 731 h 2606"/>
                  <a:gd name="T116" fmla="*/ 1 w 1554"/>
                  <a:gd name="T117" fmla="*/ 696 h 2606"/>
                  <a:gd name="T118" fmla="*/ 235 w 1554"/>
                  <a:gd name="T119" fmla="*/ 947 h 2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54" h="2606">
                    <a:moveTo>
                      <a:pt x="235" y="947"/>
                    </a:moveTo>
                    <a:cubicBezTo>
                      <a:pt x="250" y="869"/>
                      <a:pt x="265" y="794"/>
                      <a:pt x="280" y="718"/>
                    </a:cubicBezTo>
                    <a:cubicBezTo>
                      <a:pt x="273" y="730"/>
                      <a:pt x="266" y="743"/>
                      <a:pt x="258" y="756"/>
                    </a:cubicBezTo>
                    <a:cubicBezTo>
                      <a:pt x="157" y="629"/>
                      <a:pt x="128" y="411"/>
                      <a:pt x="221" y="271"/>
                    </a:cubicBezTo>
                    <a:cubicBezTo>
                      <a:pt x="296" y="366"/>
                      <a:pt x="331" y="473"/>
                      <a:pt x="321" y="595"/>
                    </a:cubicBezTo>
                    <a:cubicBezTo>
                      <a:pt x="338" y="555"/>
                      <a:pt x="355" y="514"/>
                      <a:pt x="373" y="474"/>
                    </a:cubicBezTo>
                    <a:cubicBezTo>
                      <a:pt x="386" y="446"/>
                      <a:pt x="400" y="418"/>
                      <a:pt x="415" y="390"/>
                    </a:cubicBezTo>
                    <a:cubicBezTo>
                      <a:pt x="421" y="380"/>
                      <a:pt x="420" y="373"/>
                      <a:pt x="415" y="363"/>
                    </a:cubicBezTo>
                    <a:cubicBezTo>
                      <a:pt x="380" y="298"/>
                      <a:pt x="360" y="228"/>
                      <a:pt x="363" y="154"/>
                    </a:cubicBezTo>
                    <a:cubicBezTo>
                      <a:pt x="365" y="99"/>
                      <a:pt x="379" y="49"/>
                      <a:pt x="408" y="0"/>
                    </a:cubicBezTo>
                    <a:cubicBezTo>
                      <a:pt x="471" y="77"/>
                      <a:pt x="498" y="163"/>
                      <a:pt x="489" y="266"/>
                    </a:cubicBezTo>
                    <a:cubicBezTo>
                      <a:pt x="509" y="239"/>
                      <a:pt x="528" y="219"/>
                      <a:pt x="541" y="195"/>
                    </a:cubicBezTo>
                    <a:cubicBezTo>
                      <a:pt x="573" y="134"/>
                      <a:pt x="587" y="108"/>
                      <a:pt x="654" y="69"/>
                    </a:cubicBezTo>
                    <a:cubicBezTo>
                      <a:pt x="720" y="30"/>
                      <a:pt x="794" y="18"/>
                      <a:pt x="869" y="50"/>
                    </a:cubicBezTo>
                    <a:cubicBezTo>
                      <a:pt x="832" y="131"/>
                      <a:pt x="736" y="206"/>
                      <a:pt x="647" y="204"/>
                    </a:cubicBezTo>
                    <a:cubicBezTo>
                      <a:pt x="621" y="203"/>
                      <a:pt x="595" y="197"/>
                      <a:pt x="569" y="195"/>
                    </a:cubicBezTo>
                    <a:cubicBezTo>
                      <a:pt x="561" y="195"/>
                      <a:pt x="550" y="198"/>
                      <a:pt x="546" y="204"/>
                    </a:cubicBezTo>
                    <a:cubicBezTo>
                      <a:pt x="514" y="247"/>
                      <a:pt x="481" y="291"/>
                      <a:pt x="467" y="344"/>
                    </a:cubicBezTo>
                    <a:cubicBezTo>
                      <a:pt x="462" y="361"/>
                      <a:pt x="456" y="384"/>
                      <a:pt x="444" y="390"/>
                    </a:cubicBezTo>
                    <a:cubicBezTo>
                      <a:pt x="408" y="409"/>
                      <a:pt x="406" y="446"/>
                      <a:pt x="391" y="476"/>
                    </a:cubicBezTo>
                    <a:cubicBezTo>
                      <a:pt x="374" y="508"/>
                      <a:pt x="362" y="544"/>
                      <a:pt x="349" y="579"/>
                    </a:cubicBezTo>
                    <a:cubicBezTo>
                      <a:pt x="337" y="613"/>
                      <a:pt x="327" y="648"/>
                      <a:pt x="318" y="683"/>
                    </a:cubicBezTo>
                    <a:cubicBezTo>
                      <a:pt x="308" y="718"/>
                      <a:pt x="300" y="754"/>
                      <a:pt x="292" y="789"/>
                    </a:cubicBezTo>
                    <a:cubicBezTo>
                      <a:pt x="292" y="790"/>
                      <a:pt x="293" y="792"/>
                      <a:pt x="294" y="795"/>
                    </a:cubicBezTo>
                    <a:cubicBezTo>
                      <a:pt x="336" y="726"/>
                      <a:pt x="389" y="669"/>
                      <a:pt x="465" y="640"/>
                    </a:cubicBezTo>
                    <a:cubicBezTo>
                      <a:pt x="496" y="628"/>
                      <a:pt x="529" y="623"/>
                      <a:pt x="562" y="615"/>
                    </a:cubicBezTo>
                    <a:cubicBezTo>
                      <a:pt x="568" y="750"/>
                      <a:pt x="428" y="892"/>
                      <a:pt x="272" y="916"/>
                    </a:cubicBezTo>
                    <a:cubicBezTo>
                      <a:pt x="257" y="1041"/>
                      <a:pt x="257" y="1167"/>
                      <a:pt x="274" y="1293"/>
                    </a:cubicBezTo>
                    <a:cubicBezTo>
                      <a:pt x="294" y="1122"/>
                      <a:pt x="350" y="976"/>
                      <a:pt x="522" y="901"/>
                    </a:cubicBezTo>
                    <a:cubicBezTo>
                      <a:pt x="538" y="1067"/>
                      <a:pt x="469" y="1255"/>
                      <a:pt x="276" y="1324"/>
                    </a:cubicBezTo>
                    <a:cubicBezTo>
                      <a:pt x="289" y="1425"/>
                      <a:pt x="313" y="1523"/>
                      <a:pt x="349" y="1619"/>
                    </a:cubicBezTo>
                    <a:cubicBezTo>
                      <a:pt x="354" y="1464"/>
                      <a:pt x="398" y="1328"/>
                      <a:pt x="530" y="1226"/>
                    </a:cubicBezTo>
                    <a:cubicBezTo>
                      <a:pt x="537" y="1257"/>
                      <a:pt x="544" y="1284"/>
                      <a:pt x="549" y="1311"/>
                    </a:cubicBezTo>
                    <a:cubicBezTo>
                      <a:pt x="565" y="1416"/>
                      <a:pt x="554" y="1518"/>
                      <a:pt x="504" y="1613"/>
                    </a:cubicBezTo>
                    <a:cubicBezTo>
                      <a:pt x="480" y="1660"/>
                      <a:pt x="447" y="1700"/>
                      <a:pt x="408" y="1734"/>
                    </a:cubicBezTo>
                    <a:cubicBezTo>
                      <a:pt x="400" y="1741"/>
                      <a:pt x="396" y="1746"/>
                      <a:pt x="401" y="1758"/>
                    </a:cubicBezTo>
                    <a:cubicBezTo>
                      <a:pt x="447" y="1855"/>
                      <a:pt x="501" y="1946"/>
                      <a:pt x="566" y="2031"/>
                    </a:cubicBezTo>
                    <a:cubicBezTo>
                      <a:pt x="567" y="2033"/>
                      <a:pt x="569" y="2034"/>
                      <a:pt x="576" y="2040"/>
                    </a:cubicBezTo>
                    <a:cubicBezTo>
                      <a:pt x="543" y="1945"/>
                      <a:pt x="530" y="1854"/>
                      <a:pt x="538" y="1760"/>
                    </a:cubicBezTo>
                    <a:cubicBezTo>
                      <a:pt x="547" y="1665"/>
                      <a:pt x="580" y="1579"/>
                      <a:pt x="640" y="1501"/>
                    </a:cubicBezTo>
                    <a:cubicBezTo>
                      <a:pt x="677" y="1559"/>
                      <a:pt x="702" y="1618"/>
                      <a:pt x="717" y="1682"/>
                    </a:cubicBezTo>
                    <a:cubicBezTo>
                      <a:pt x="751" y="1829"/>
                      <a:pt x="729" y="1966"/>
                      <a:pt x="644" y="2092"/>
                    </a:cubicBezTo>
                    <a:cubicBezTo>
                      <a:pt x="634" y="2107"/>
                      <a:pt x="635" y="2115"/>
                      <a:pt x="647" y="2128"/>
                    </a:cubicBezTo>
                    <a:cubicBezTo>
                      <a:pt x="809" y="2301"/>
                      <a:pt x="1002" y="2425"/>
                      <a:pt x="1232" y="2487"/>
                    </a:cubicBezTo>
                    <a:cubicBezTo>
                      <a:pt x="1326" y="2513"/>
                      <a:pt x="1422" y="2526"/>
                      <a:pt x="1520" y="2525"/>
                    </a:cubicBezTo>
                    <a:cubicBezTo>
                      <a:pt x="1531" y="2525"/>
                      <a:pt x="1541" y="2525"/>
                      <a:pt x="1554" y="2525"/>
                    </a:cubicBezTo>
                    <a:cubicBezTo>
                      <a:pt x="1552" y="2552"/>
                      <a:pt x="1551" y="2576"/>
                      <a:pt x="1550" y="2605"/>
                    </a:cubicBezTo>
                    <a:cubicBezTo>
                      <a:pt x="1134" y="2606"/>
                      <a:pt x="808" y="2429"/>
                      <a:pt x="547" y="2115"/>
                    </a:cubicBezTo>
                    <a:cubicBezTo>
                      <a:pt x="551" y="2124"/>
                      <a:pt x="556" y="2133"/>
                      <a:pt x="560" y="2141"/>
                    </a:cubicBezTo>
                    <a:cubicBezTo>
                      <a:pt x="565" y="2151"/>
                      <a:pt x="570" y="2161"/>
                      <a:pt x="576" y="2174"/>
                    </a:cubicBezTo>
                    <a:cubicBezTo>
                      <a:pt x="486" y="2190"/>
                      <a:pt x="400" y="2184"/>
                      <a:pt x="315" y="2154"/>
                    </a:cubicBezTo>
                    <a:cubicBezTo>
                      <a:pt x="204" y="2115"/>
                      <a:pt x="107" y="2024"/>
                      <a:pt x="66" y="1922"/>
                    </a:cubicBezTo>
                    <a:cubicBezTo>
                      <a:pt x="157" y="1885"/>
                      <a:pt x="355" y="1885"/>
                      <a:pt x="489" y="2031"/>
                    </a:cubicBezTo>
                    <a:cubicBezTo>
                      <a:pt x="485" y="2024"/>
                      <a:pt x="481" y="2018"/>
                      <a:pt x="477" y="2012"/>
                    </a:cubicBezTo>
                    <a:cubicBezTo>
                      <a:pt x="381" y="1866"/>
                      <a:pt x="314" y="1707"/>
                      <a:pt x="272" y="1537"/>
                    </a:cubicBezTo>
                    <a:cubicBezTo>
                      <a:pt x="238" y="1398"/>
                      <a:pt x="222" y="1257"/>
                      <a:pt x="227" y="1114"/>
                    </a:cubicBezTo>
                    <a:cubicBezTo>
                      <a:pt x="227" y="1099"/>
                      <a:pt x="223" y="1090"/>
                      <a:pt x="209" y="1082"/>
                    </a:cubicBezTo>
                    <a:cubicBezTo>
                      <a:pt x="79" y="1001"/>
                      <a:pt x="4" y="887"/>
                      <a:pt x="1" y="731"/>
                    </a:cubicBezTo>
                    <a:cubicBezTo>
                      <a:pt x="0" y="721"/>
                      <a:pt x="1" y="711"/>
                      <a:pt x="1" y="696"/>
                    </a:cubicBezTo>
                    <a:cubicBezTo>
                      <a:pt x="122" y="744"/>
                      <a:pt x="199" y="826"/>
                      <a:pt x="235" y="9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46" name="Freeform 1245">
                <a:extLst>
                  <a:ext uri="{FF2B5EF4-FFF2-40B4-BE49-F238E27FC236}">
                    <a16:creationId xmlns:a16="http://schemas.microsoft.com/office/drawing/2014/main" id="{8BB0F856-6D70-6F07-A521-A96083CF20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078" y="3895075"/>
                <a:ext cx="101664" cy="235500"/>
              </a:xfrm>
              <a:custGeom>
                <a:avLst/>
                <a:gdLst>
                  <a:gd name="T0" fmla="*/ 139 w 269"/>
                  <a:gd name="T1" fmla="*/ 0 h 624"/>
                  <a:gd name="T2" fmla="*/ 115 w 269"/>
                  <a:gd name="T3" fmla="*/ 624 h 624"/>
                  <a:gd name="T4" fmla="*/ 139 w 269"/>
                  <a:gd name="T5" fmla="*/ 0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9" h="624">
                    <a:moveTo>
                      <a:pt x="139" y="0"/>
                    </a:moveTo>
                    <a:cubicBezTo>
                      <a:pt x="261" y="183"/>
                      <a:pt x="269" y="442"/>
                      <a:pt x="115" y="624"/>
                    </a:cubicBezTo>
                    <a:cubicBezTo>
                      <a:pt x="9" y="437"/>
                      <a:pt x="0" y="166"/>
                      <a:pt x="1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47" name="Freeform 1247">
                <a:extLst>
                  <a:ext uri="{FF2B5EF4-FFF2-40B4-BE49-F238E27FC236}">
                    <a16:creationId xmlns:a16="http://schemas.microsoft.com/office/drawing/2014/main" id="{D00B3EA0-6C51-4C69-970B-9F133EC8D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861" y="4074595"/>
                <a:ext cx="206223" cy="130619"/>
              </a:xfrm>
              <a:custGeom>
                <a:avLst/>
                <a:gdLst>
                  <a:gd name="T0" fmla="*/ 0 w 546"/>
                  <a:gd name="T1" fmla="*/ 200 h 346"/>
                  <a:gd name="T2" fmla="*/ 546 w 546"/>
                  <a:gd name="T3" fmla="*/ 153 h 346"/>
                  <a:gd name="T4" fmla="*/ 0 w 546"/>
                  <a:gd name="T5" fmla="*/ 20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6" h="346">
                    <a:moveTo>
                      <a:pt x="0" y="200"/>
                    </a:moveTo>
                    <a:cubicBezTo>
                      <a:pt x="154" y="40"/>
                      <a:pt x="374" y="0"/>
                      <a:pt x="546" y="153"/>
                    </a:cubicBezTo>
                    <a:cubicBezTo>
                      <a:pt x="402" y="287"/>
                      <a:pt x="163" y="346"/>
                      <a:pt x="0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48" name="Freeform 1249">
                <a:extLst>
                  <a:ext uri="{FF2B5EF4-FFF2-40B4-BE49-F238E27FC236}">
                    <a16:creationId xmlns:a16="http://schemas.microsoft.com/office/drawing/2014/main" id="{3ADA941B-60A8-E452-D029-1AA02D9E41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406" y="3856468"/>
                <a:ext cx="101664" cy="235179"/>
              </a:xfrm>
              <a:custGeom>
                <a:avLst/>
                <a:gdLst>
                  <a:gd name="T0" fmla="*/ 142 w 269"/>
                  <a:gd name="T1" fmla="*/ 0 h 623"/>
                  <a:gd name="T2" fmla="*/ 118 w 269"/>
                  <a:gd name="T3" fmla="*/ 623 h 623"/>
                  <a:gd name="T4" fmla="*/ 142 w 269"/>
                  <a:gd name="T5" fmla="*/ 0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9" h="623">
                    <a:moveTo>
                      <a:pt x="142" y="0"/>
                    </a:moveTo>
                    <a:cubicBezTo>
                      <a:pt x="268" y="188"/>
                      <a:pt x="269" y="449"/>
                      <a:pt x="118" y="623"/>
                    </a:cubicBezTo>
                    <a:cubicBezTo>
                      <a:pt x="15" y="442"/>
                      <a:pt x="0" y="168"/>
                      <a:pt x="1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49" name="Freeform 1250">
                <a:extLst>
                  <a:ext uri="{FF2B5EF4-FFF2-40B4-BE49-F238E27FC236}">
                    <a16:creationId xmlns:a16="http://schemas.microsoft.com/office/drawing/2014/main" id="{08A2646C-7534-469A-1B77-1E59E6E738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784" y="4145053"/>
                <a:ext cx="205902" cy="129654"/>
              </a:xfrm>
              <a:custGeom>
                <a:avLst/>
                <a:gdLst>
                  <a:gd name="T0" fmla="*/ 0 w 545"/>
                  <a:gd name="T1" fmla="*/ 203 h 344"/>
                  <a:gd name="T2" fmla="*/ 545 w 545"/>
                  <a:gd name="T3" fmla="*/ 157 h 344"/>
                  <a:gd name="T4" fmla="*/ 0 w 545"/>
                  <a:gd name="T5" fmla="*/ 203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5" h="344">
                    <a:moveTo>
                      <a:pt x="0" y="203"/>
                    </a:moveTo>
                    <a:cubicBezTo>
                      <a:pt x="145" y="45"/>
                      <a:pt x="378" y="0"/>
                      <a:pt x="545" y="157"/>
                    </a:cubicBezTo>
                    <a:cubicBezTo>
                      <a:pt x="390" y="296"/>
                      <a:pt x="159" y="344"/>
                      <a:pt x="0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50" name="Freeform 1252">
                <a:extLst>
                  <a:ext uri="{FF2B5EF4-FFF2-40B4-BE49-F238E27FC236}">
                    <a16:creationId xmlns:a16="http://schemas.microsoft.com/office/drawing/2014/main" id="{5FCD4A99-531A-F2B3-D21B-EFF5E3D28B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824" y="3630298"/>
                <a:ext cx="120968" cy="155391"/>
              </a:xfrm>
              <a:custGeom>
                <a:avLst/>
                <a:gdLst>
                  <a:gd name="T0" fmla="*/ 316 w 320"/>
                  <a:gd name="T1" fmla="*/ 412 h 412"/>
                  <a:gd name="T2" fmla="*/ 3 w 320"/>
                  <a:gd name="T3" fmla="*/ 0 h 412"/>
                  <a:gd name="T4" fmla="*/ 316 w 320"/>
                  <a:gd name="T5" fmla="*/ 41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0" h="412">
                    <a:moveTo>
                      <a:pt x="316" y="412"/>
                    </a:moveTo>
                    <a:cubicBezTo>
                      <a:pt x="123" y="350"/>
                      <a:pt x="0" y="174"/>
                      <a:pt x="3" y="0"/>
                    </a:cubicBezTo>
                    <a:cubicBezTo>
                      <a:pt x="192" y="39"/>
                      <a:pt x="320" y="210"/>
                      <a:pt x="316" y="4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51" name="Freeform 1254">
                <a:extLst>
                  <a:ext uri="{FF2B5EF4-FFF2-40B4-BE49-F238E27FC236}">
                    <a16:creationId xmlns:a16="http://schemas.microsoft.com/office/drawing/2014/main" id="{D5AAAEE1-C5E5-5AD9-59A2-2703666407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208" y="3791802"/>
                <a:ext cx="166651" cy="124185"/>
              </a:xfrm>
              <a:custGeom>
                <a:avLst/>
                <a:gdLst>
                  <a:gd name="T0" fmla="*/ 441 w 441"/>
                  <a:gd name="T1" fmla="*/ 295 h 329"/>
                  <a:gd name="T2" fmla="*/ 0 w 441"/>
                  <a:gd name="T3" fmla="*/ 78 h 329"/>
                  <a:gd name="T4" fmla="*/ 441 w 441"/>
                  <a:gd name="T5" fmla="*/ 29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1" h="329">
                    <a:moveTo>
                      <a:pt x="441" y="295"/>
                    </a:moveTo>
                    <a:cubicBezTo>
                      <a:pt x="290" y="329"/>
                      <a:pt x="87" y="272"/>
                      <a:pt x="0" y="78"/>
                    </a:cubicBezTo>
                    <a:cubicBezTo>
                      <a:pt x="138" y="0"/>
                      <a:pt x="387" y="123"/>
                      <a:pt x="441" y="2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52" name="Freeform 1256">
                <a:extLst>
                  <a:ext uri="{FF2B5EF4-FFF2-40B4-BE49-F238E27FC236}">
                    <a16:creationId xmlns:a16="http://schemas.microsoft.com/office/drawing/2014/main" id="{A886CBEF-166A-24F7-63CB-7E7AA40469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580" y="3325949"/>
                <a:ext cx="128045" cy="110351"/>
              </a:xfrm>
              <a:custGeom>
                <a:avLst/>
                <a:gdLst>
                  <a:gd name="T0" fmla="*/ 0 w 339"/>
                  <a:gd name="T1" fmla="*/ 257 h 292"/>
                  <a:gd name="T2" fmla="*/ 339 w 339"/>
                  <a:gd name="T3" fmla="*/ 27 h 292"/>
                  <a:gd name="T4" fmla="*/ 0 w 339"/>
                  <a:gd name="T5" fmla="*/ 257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9" h="292">
                    <a:moveTo>
                      <a:pt x="0" y="257"/>
                    </a:moveTo>
                    <a:cubicBezTo>
                      <a:pt x="62" y="105"/>
                      <a:pt x="202" y="0"/>
                      <a:pt x="339" y="27"/>
                    </a:cubicBezTo>
                    <a:cubicBezTo>
                      <a:pt x="299" y="182"/>
                      <a:pt x="148" y="292"/>
                      <a:pt x="0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53" name="Freeform 1258">
                <a:extLst>
                  <a:ext uri="{FF2B5EF4-FFF2-40B4-BE49-F238E27FC236}">
                    <a16:creationId xmlns:a16="http://schemas.microsoft.com/office/drawing/2014/main" id="{415DDEFC-A31A-C0CB-8949-39236D4C15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99" y="3116509"/>
                <a:ext cx="123862" cy="93943"/>
              </a:xfrm>
              <a:custGeom>
                <a:avLst/>
                <a:gdLst>
                  <a:gd name="T0" fmla="*/ 0 w 328"/>
                  <a:gd name="T1" fmla="*/ 189 h 249"/>
                  <a:gd name="T2" fmla="*/ 328 w 328"/>
                  <a:gd name="T3" fmla="*/ 55 h 249"/>
                  <a:gd name="T4" fmla="*/ 0 w 328"/>
                  <a:gd name="T5" fmla="*/ 18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8" h="249">
                    <a:moveTo>
                      <a:pt x="0" y="189"/>
                    </a:moveTo>
                    <a:cubicBezTo>
                      <a:pt x="60" y="84"/>
                      <a:pt x="204" y="0"/>
                      <a:pt x="328" y="55"/>
                    </a:cubicBezTo>
                    <a:cubicBezTo>
                      <a:pt x="274" y="175"/>
                      <a:pt x="128" y="249"/>
                      <a:pt x="0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54" name="Freeform 1260">
                <a:extLst>
                  <a:ext uri="{FF2B5EF4-FFF2-40B4-BE49-F238E27FC236}">
                    <a16:creationId xmlns:a16="http://schemas.microsoft.com/office/drawing/2014/main" id="{9E7E57C3-C813-3240-44FD-8087C74A7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463" y="3137421"/>
                <a:ext cx="69170" cy="98768"/>
              </a:xfrm>
              <a:custGeom>
                <a:avLst/>
                <a:gdLst>
                  <a:gd name="T0" fmla="*/ 5 w 183"/>
                  <a:gd name="T1" fmla="*/ 261 h 261"/>
                  <a:gd name="T2" fmla="*/ 169 w 183"/>
                  <a:gd name="T3" fmla="*/ 0 h 261"/>
                  <a:gd name="T4" fmla="*/ 5 w 183"/>
                  <a:gd name="T5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3" h="261">
                    <a:moveTo>
                      <a:pt x="5" y="261"/>
                    </a:moveTo>
                    <a:cubicBezTo>
                      <a:pt x="0" y="167"/>
                      <a:pt x="61" y="26"/>
                      <a:pt x="169" y="0"/>
                    </a:cubicBezTo>
                    <a:cubicBezTo>
                      <a:pt x="183" y="97"/>
                      <a:pt x="122" y="235"/>
                      <a:pt x="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39073008-8E2D-3974-8F6A-B92901060271}"/>
                </a:ext>
              </a:extLst>
            </p:cNvPr>
            <p:cNvGrpSpPr/>
            <p:nvPr/>
          </p:nvGrpSpPr>
          <p:grpSpPr>
            <a:xfrm flipH="1">
              <a:off x="2247462" y="2307100"/>
              <a:ext cx="234371" cy="436264"/>
              <a:chOff x="519208" y="3116509"/>
              <a:chExt cx="622210" cy="1158198"/>
            </a:xfrm>
            <a:solidFill>
              <a:srgbClr val="D5B96A"/>
            </a:solidFill>
          </p:grpSpPr>
          <p:sp>
            <p:nvSpPr>
              <p:cNvPr id="135" name="Freeform 1243">
                <a:extLst>
                  <a:ext uri="{FF2B5EF4-FFF2-40B4-BE49-F238E27FC236}">
                    <a16:creationId xmlns:a16="http://schemas.microsoft.com/office/drawing/2014/main" id="{E2CDA424-B6FB-816C-5425-323294EDD2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597" y="3212704"/>
                <a:ext cx="586821" cy="983823"/>
              </a:xfrm>
              <a:custGeom>
                <a:avLst/>
                <a:gdLst>
                  <a:gd name="T0" fmla="*/ 235 w 1554"/>
                  <a:gd name="T1" fmla="*/ 947 h 2606"/>
                  <a:gd name="T2" fmla="*/ 280 w 1554"/>
                  <a:gd name="T3" fmla="*/ 718 h 2606"/>
                  <a:gd name="T4" fmla="*/ 258 w 1554"/>
                  <a:gd name="T5" fmla="*/ 756 h 2606"/>
                  <a:gd name="T6" fmla="*/ 221 w 1554"/>
                  <a:gd name="T7" fmla="*/ 271 h 2606"/>
                  <a:gd name="T8" fmla="*/ 321 w 1554"/>
                  <a:gd name="T9" fmla="*/ 595 h 2606"/>
                  <a:gd name="T10" fmla="*/ 373 w 1554"/>
                  <a:gd name="T11" fmla="*/ 474 h 2606"/>
                  <a:gd name="T12" fmla="*/ 415 w 1554"/>
                  <a:gd name="T13" fmla="*/ 390 h 2606"/>
                  <a:gd name="T14" fmla="*/ 415 w 1554"/>
                  <a:gd name="T15" fmla="*/ 363 h 2606"/>
                  <a:gd name="T16" fmla="*/ 363 w 1554"/>
                  <a:gd name="T17" fmla="*/ 154 h 2606"/>
                  <a:gd name="T18" fmla="*/ 408 w 1554"/>
                  <a:gd name="T19" fmla="*/ 0 h 2606"/>
                  <a:gd name="T20" fmla="*/ 489 w 1554"/>
                  <a:gd name="T21" fmla="*/ 266 h 2606"/>
                  <a:gd name="T22" fmla="*/ 541 w 1554"/>
                  <a:gd name="T23" fmla="*/ 195 h 2606"/>
                  <a:gd name="T24" fmla="*/ 654 w 1554"/>
                  <a:gd name="T25" fmla="*/ 69 h 2606"/>
                  <a:gd name="T26" fmla="*/ 869 w 1554"/>
                  <a:gd name="T27" fmla="*/ 50 h 2606"/>
                  <a:gd name="T28" fmla="*/ 647 w 1554"/>
                  <a:gd name="T29" fmla="*/ 204 h 2606"/>
                  <a:gd name="T30" fmla="*/ 569 w 1554"/>
                  <a:gd name="T31" fmla="*/ 195 h 2606"/>
                  <a:gd name="T32" fmla="*/ 546 w 1554"/>
                  <a:gd name="T33" fmla="*/ 204 h 2606"/>
                  <a:gd name="T34" fmla="*/ 467 w 1554"/>
                  <a:gd name="T35" fmla="*/ 344 h 2606"/>
                  <a:gd name="T36" fmla="*/ 444 w 1554"/>
                  <a:gd name="T37" fmla="*/ 390 h 2606"/>
                  <a:gd name="T38" fmla="*/ 391 w 1554"/>
                  <a:gd name="T39" fmla="*/ 476 h 2606"/>
                  <a:gd name="T40" fmla="*/ 349 w 1554"/>
                  <a:gd name="T41" fmla="*/ 579 h 2606"/>
                  <a:gd name="T42" fmla="*/ 318 w 1554"/>
                  <a:gd name="T43" fmla="*/ 683 h 2606"/>
                  <a:gd name="T44" fmla="*/ 292 w 1554"/>
                  <a:gd name="T45" fmla="*/ 789 h 2606"/>
                  <a:gd name="T46" fmla="*/ 294 w 1554"/>
                  <a:gd name="T47" fmla="*/ 795 h 2606"/>
                  <a:gd name="T48" fmla="*/ 465 w 1554"/>
                  <a:gd name="T49" fmla="*/ 640 h 2606"/>
                  <a:gd name="T50" fmla="*/ 562 w 1554"/>
                  <a:gd name="T51" fmla="*/ 615 h 2606"/>
                  <a:gd name="T52" fmla="*/ 272 w 1554"/>
                  <a:gd name="T53" fmla="*/ 916 h 2606"/>
                  <a:gd name="T54" fmla="*/ 274 w 1554"/>
                  <a:gd name="T55" fmla="*/ 1293 h 2606"/>
                  <a:gd name="T56" fmla="*/ 522 w 1554"/>
                  <a:gd name="T57" fmla="*/ 901 h 2606"/>
                  <a:gd name="T58" fmla="*/ 276 w 1554"/>
                  <a:gd name="T59" fmla="*/ 1324 h 2606"/>
                  <a:gd name="T60" fmla="*/ 349 w 1554"/>
                  <a:gd name="T61" fmla="*/ 1619 h 2606"/>
                  <a:gd name="T62" fmla="*/ 530 w 1554"/>
                  <a:gd name="T63" fmla="*/ 1226 h 2606"/>
                  <a:gd name="T64" fmla="*/ 549 w 1554"/>
                  <a:gd name="T65" fmla="*/ 1311 h 2606"/>
                  <a:gd name="T66" fmla="*/ 504 w 1554"/>
                  <a:gd name="T67" fmla="*/ 1613 h 2606"/>
                  <a:gd name="T68" fmla="*/ 408 w 1554"/>
                  <a:gd name="T69" fmla="*/ 1734 h 2606"/>
                  <a:gd name="T70" fmla="*/ 401 w 1554"/>
                  <a:gd name="T71" fmla="*/ 1758 h 2606"/>
                  <a:gd name="T72" fmla="*/ 566 w 1554"/>
                  <a:gd name="T73" fmla="*/ 2031 h 2606"/>
                  <a:gd name="T74" fmla="*/ 576 w 1554"/>
                  <a:gd name="T75" fmla="*/ 2040 h 2606"/>
                  <a:gd name="T76" fmla="*/ 538 w 1554"/>
                  <a:gd name="T77" fmla="*/ 1760 h 2606"/>
                  <a:gd name="T78" fmla="*/ 640 w 1554"/>
                  <a:gd name="T79" fmla="*/ 1501 h 2606"/>
                  <a:gd name="T80" fmla="*/ 717 w 1554"/>
                  <a:gd name="T81" fmla="*/ 1682 h 2606"/>
                  <a:gd name="T82" fmla="*/ 644 w 1554"/>
                  <a:gd name="T83" fmla="*/ 2092 h 2606"/>
                  <a:gd name="T84" fmla="*/ 647 w 1554"/>
                  <a:gd name="T85" fmla="*/ 2128 h 2606"/>
                  <a:gd name="T86" fmla="*/ 1232 w 1554"/>
                  <a:gd name="T87" fmla="*/ 2487 h 2606"/>
                  <a:gd name="T88" fmla="*/ 1520 w 1554"/>
                  <a:gd name="T89" fmla="*/ 2525 h 2606"/>
                  <a:gd name="T90" fmla="*/ 1554 w 1554"/>
                  <a:gd name="T91" fmla="*/ 2525 h 2606"/>
                  <a:gd name="T92" fmla="*/ 1550 w 1554"/>
                  <a:gd name="T93" fmla="*/ 2605 h 2606"/>
                  <a:gd name="T94" fmla="*/ 547 w 1554"/>
                  <a:gd name="T95" fmla="*/ 2115 h 2606"/>
                  <a:gd name="T96" fmla="*/ 560 w 1554"/>
                  <a:gd name="T97" fmla="*/ 2141 h 2606"/>
                  <a:gd name="T98" fmla="*/ 576 w 1554"/>
                  <a:gd name="T99" fmla="*/ 2174 h 2606"/>
                  <a:gd name="T100" fmla="*/ 315 w 1554"/>
                  <a:gd name="T101" fmla="*/ 2154 h 2606"/>
                  <a:gd name="T102" fmla="*/ 66 w 1554"/>
                  <a:gd name="T103" fmla="*/ 1922 h 2606"/>
                  <a:gd name="T104" fmla="*/ 489 w 1554"/>
                  <a:gd name="T105" fmla="*/ 2031 h 2606"/>
                  <a:gd name="T106" fmla="*/ 477 w 1554"/>
                  <a:gd name="T107" fmla="*/ 2012 h 2606"/>
                  <a:gd name="T108" fmla="*/ 272 w 1554"/>
                  <a:gd name="T109" fmla="*/ 1537 h 2606"/>
                  <a:gd name="T110" fmla="*/ 227 w 1554"/>
                  <a:gd name="T111" fmla="*/ 1114 h 2606"/>
                  <a:gd name="T112" fmla="*/ 209 w 1554"/>
                  <a:gd name="T113" fmla="*/ 1082 h 2606"/>
                  <a:gd name="T114" fmla="*/ 1 w 1554"/>
                  <a:gd name="T115" fmla="*/ 731 h 2606"/>
                  <a:gd name="T116" fmla="*/ 1 w 1554"/>
                  <a:gd name="T117" fmla="*/ 696 h 2606"/>
                  <a:gd name="T118" fmla="*/ 235 w 1554"/>
                  <a:gd name="T119" fmla="*/ 947 h 2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554" h="2606">
                    <a:moveTo>
                      <a:pt x="235" y="947"/>
                    </a:moveTo>
                    <a:cubicBezTo>
                      <a:pt x="250" y="869"/>
                      <a:pt x="265" y="794"/>
                      <a:pt x="280" y="718"/>
                    </a:cubicBezTo>
                    <a:cubicBezTo>
                      <a:pt x="273" y="730"/>
                      <a:pt x="266" y="743"/>
                      <a:pt x="258" y="756"/>
                    </a:cubicBezTo>
                    <a:cubicBezTo>
                      <a:pt x="157" y="629"/>
                      <a:pt x="128" y="411"/>
                      <a:pt x="221" y="271"/>
                    </a:cubicBezTo>
                    <a:cubicBezTo>
                      <a:pt x="296" y="366"/>
                      <a:pt x="331" y="473"/>
                      <a:pt x="321" y="595"/>
                    </a:cubicBezTo>
                    <a:cubicBezTo>
                      <a:pt x="338" y="555"/>
                      <a:pt x="355" y="514"/>
                      <a:pt x="373" y="474"/>
                    </a:cubicBezTo>
                    <a:cubicBezTo>
                      <a:pt x="386" y="446"/>
                      <a:pt x="400" y="418"/>
                      <a:pt x="415" y="390"/>
                    </a:cubicBezTo>
                    <a:cubicBezTo>
                      <a:pt x="421" y="380"/>
                      <a:pt x="420" y="373"/>
                      <a:pt x="415" y="363"/>
                    </a:cubicBezTo>
                    <a:cubicBezTo>
                      <a:pt x="380" y="298"/>
                      <a:pt x="360" y="228"/>
                      <a:pt x="363" y="154"/>
                    </a:cubicBezTo>
                    <a:cubicBezTo>
                      <a:pt x="365" y="99"/>
                      <a:pt x="379" y="49"/>
                      <a:pt x="408" y="0"/>
                    </a:cubicBezTo>
                    <a:cubicBezTo>
                      <a:pt x="471" y="77"/>
                      <a:pt x="498" y="163"/>
                      <a:pt x="489" y="266"/>
                    </a:cubicBezTo>
                    <a:cubicBezTo>
                      <a:pt x="509" y="239"/>
                      <a:pt x="528" y="219"/>
                      <a:pt x="541" y="195"/>
                    </a:cubicBezTo>
                    <a:cubicBezTo>
                      <a:pt x="573" y="134"/>
                      <a:pt x="587" y="108"/>
                      <a:pt x="654" y="69"/>
                    </a:cubicBezTo>
                    <a:cubicBezTo>
                      <a:pt x="720" y="30"/>
                      <a:pt x="794" y="18"/>
                      <a:pt x="869" y="50"/>
                    </a:cubicBezTo>
                    <a:cubicBezTo>
                      <a:pt x="832" y="131"/>
                      <a:pt x="736" y="206"/>
                      <a:pt x="647" y="204"/>
                    </a:cubicBezTo>
                    <a:cubicBezTo>
                      <a:pt x="621" y="203"/>
                      <a:pt x="595" y="197"/>
                      <a:pt x="569" y="195"/>
                    </a:cubicBezTo>
                    <a:cubicBezTo>
                      <a:pt x="561" y="195"/>
                      <a:pt x="550" y="198"/>
                      <a:pt x="546" y="204"/>
                    </a:cubicBezTo>
                    <a:cubicBezTo>
                      <a:pt x="514" y="247"/>
                      <a:pt x="481" y="291"/>
                      <a:pt x="467" y="344"/>
                    </a:cubicBezTo>
                    <a:cubicBezTo>
                      <a:pt x="462" y="361"/>
                      <a:pt x="456" y="384"/>
                      <a:pt x="444" y="390"/>
                    </a:cubicBezTo>
                    <a:cubicBezTo>
                      <a:pt x="408" y="409"/>
                      <a:pt x="406" y="446"/>
                      <a:pt x="391" y="476"/>
                    </a:cubicBezTo>
                    <a:cubicBezTo>
                      <a:pt x="374" y="508"/>
                      <a:pt x="362" y="544"/>
                      <a:pt x="349" y="579"/>
                    </a:cubicBezTo>
                    <a:cubicBezTo>
                      <a:pt x="337" y="613"/>
                      <a:pt x="327" y="648"/>
                      <a:pt x="318" y="683"/>
                    </a:cubicBezTo>
                    <a:cubicBezTo>
                      <a:pt x="308" y="718"/>
                      <a:pt x="300" y="754"/>
                      <a:pt x="292" y="789"/>
                    </a:cubicBezTo>
                    <a:cubicBezTo>
                      <a:pt x="292" y="790"/>
                      <a:pt x="293" y="792"/>
                      <a:pt x="294" y="795"/>
                    </a:cubicBezTo>
                    <a:cubicBezTo>
                      <a:pt x="336" y="726"/>
                      <a:pt x="389" y="669"/>
                      <a:pt x="465" y="640"/>
                    </a:cubicBezTo>
                    <a:cubicBezTo>
                      <a:pt x="496" y="628"/>
                      <a:pt x="529" y="623"/>
                      <a:pt x="562" y="615"/>
                    </a:cubicBezTo>
                    <a:cubicBezTo>
                      <a:pt x="568" y="750"/>
                      <a:pt x="428" y="892"/>
                      <a:pt x="272" y="916"/>
                    </a:cubicBezTo>
                    <a:cubicBezTo>
                      <a:pt x="257" y="1041"/>
                      <a:pt x="257" y="1167"/>
                      <a:pt x="274" y="1293"/>
                    </a:cubicBezTo>
                    <a:cubicBezTo>
                      <a:pt x="294" y="1122"/>
                      <a:pt x="350" y="976"/>
                      <a:pt x="522" y="901"/>
                    </a:cubicBezTo>
                    <a:cubicBezTo>
                      <a:pt x="538" y="1067"/>
                      <a:pt x="469" y="1255"/>
                      <a:pt x="276" y="1324"/>
                    </a:cubicBezTo>
                    <a:cubicBezTo>
                      <a:pt x="289" y="1425"/>
                      <a:pt x="313" y="1523"/>
                      <a:pt x="349" y="1619"/>
                    </a:cubicBezTo>
                    <a:cubicBezTo>
                      <a:pt x="354" y="1464"/>
                      <a:pt x="398" y="1328"/>
                      <a:pt x="530" y="1226"/>
                    </a:cubicBezTo>
                    <a:cubicBezTo>
                      <a:pt x="537" y="1257"/>
                      <a:pt x="544" y="1284"/>
                      <a:pt x="549" y="1311"/>
                    </a:cubicBezTo>
                    <a:cubicBezTo>
                      <a:pt x="565" y="1416"/>
                      <a:pt x="554" y="1518"/>
                      <a:pt x="504" y="1613"/>
                    </a:cubicBezTo>
                    <a:cubicBezTo>
                      <a:pt x="480" y="1660"/>
                      <a:pt x="447" y="1700"/>
                      <a:pt x="408" y="1734"/>
                    </a:cubicBezTo>
                    <a:cubicBezTo>
                      <a:pt x="400" y="1741"/>
                      <a:pt x="396" y="1746"/>
                      <a:pt x="401" y="1758"/>
                    </a:cubicBezTo>
                    <a:cubicBezTo>
                      <a:pt x="447" y="1855"/>
                      <a:pt x="501" y="1946"/>
                      <a:pt x="566" y="2031"/>
                    </a:cubicBezTo>
                    <a:cubicBezTo>
                      <a:pt x="567" y="2033"/>
                      <a:pt x="569" y="2034"/>
                      <a:pt x="576" y="2040"/>
                    </a:cubicBezTo>
                    <a:cubicBezTo>
                      <a:pt x="543" y="1945"/>
                      <a:pt x="530" y="1854"/>
                      <a:pt x="538" y="1760"/>
                    </a:cubicBezTo>
                    <a:cubicBezTo>
                      <a:pt x="547" y="1665"/>
                      <a:pt x="580" y="1579"/>
                      <a:pt x="640" y="1501"/>
                    </a:cubicBezTo>
                    <a:cubicBezTo>
                      <a:pt x="677" y="1559"/>
                      <a:pt x="702" y="1618"/>
                      <a:pt x="717" y="1682"/>
                    </a:cubicBezTo>
                    <a:cubicBezTo>
                      <a:pt x="751" y="1829"/>
                      <a:pt x="729" y="1966"/>
                      <a:pt x="644" y="2092"/>
                    </a:cubicBezTo>
                    <a:cubicBezTo>
                      <a:pt x="634" y="2107"/>
                      <a:pt x="635" y="2115"/>
                      <a:pt x="647" y="2128"/>
                    </a:cubicBezTo>
                    <a:cubicBezTo>
                      <a:pt x="809" y="2301"/>
                      <a:pt x="1002" y="2425"/>
                      <a:pt x="1232" y="2487"/>
                    </a:cubicBezTo>
                    <a:cubicBezTo>
                      <a:pt x="1326" y="2513"/>
                      <a:pt x="1422" y="2526"/>
                      <a:pt x="1520" y="2525"/>
                    </a:cubicBezTo>
                    <a:cubicBezTo>
                      <a:pt x="1531" y="2525"/>
                      <a:pt x="1541" y="2525"/>
                      <a:pt x="1554" y="2525"/>
                    </a:cubicBezTo>
                    <a:cubicBezTo>
                      <a:pt x="1552" y="2552"/>
                      <a:pt x="1551" y="2576"/>
                      <a:pt x="1550" y="2605"/>
                    </a:cubicBezTo>
                    <a:cubicBezTo>
                      <a:pt x="1134" y="2606"/>
                      <a:pt x="808" y="2429"/>
                      <a:pt x="547" y="2115"/>
                    </a:cubicBezTo>
                    <a:cubicBezTo>
                      <a:pt x="551" y="2124"/>
                      <a:pt x="556" y="2133"/>
                      <a:pt x="560" y="2141"/>
                    </a:cubicBezTo>
                    <a:cubicBezTo>
                      <a:pt x="565" y="2151"/>
                      <a:pt x="570" y="2161"/>
                      <a:pt x="576" y="2174"/>
                    </a:cubicBezTo>
                    <a:cubicBezTo>
                      <a:pt x="486" y="2190"/>
                      <a:pt x="400" y="2184"/>
                      <a:pt x="315" y="2154"/>
                    </a:cubicBezTo>
                    <a:cubicBezTo>
                      <a:pt x="204" y="2115"/>
                      <a:pt x="107" y="2024"/>
                      <a:pt x="66" y="1922"/>
                    </a:cubicBezTo>
                    <a:cubicBezTo>
                      <a:pt x="157" y="1885"/>
                      <a:pt x="355" y="1885"/>
                      <a:pt x="489" y="2031"/>
                    </a:cubicBezTo>
                    <a:cubicBezTo>
                      <a:pt x="485" y="2024"/>
                      <a:pt x="481" y="2018"/>
                      <a:pt x="477" y="2012"/>
                    </a:cubicBezTo>
                    <a:cubicBezTo>
                      <a:pt x="381" y="1866"/>
                      <a:pt x="314" y="1707"/>
                      <a:pt x="272" y="1537"/>
                    </a:cubicBezTo>
                    <a:cubicBezTo>
                      <a:pt x="238" y="1398"/>
                      <a:pt x="222" y="1257"/>
                      <a:pt x="227" y="1114"/>
                    </a:cubicBezTo>
                    <a:cubicBezTo>
                      <a:pt x="227" y="1099"/>
                      <a:pt x="223" y="1090"/>
                      <a:pt x="209" y="1082"/>
                    </a:cubicBezTo>
                    <a:cubicBezTo>
                      <a:pt x="79" y="1001"/>
                      <a:pt x="4" y="887"/>
                      <a:pt x="1" y="731"/>
                    </a:cubicBezTo>
                    <a:cubicBezTo>
                      <a:pt x="0" y="721"/>
                      <a:pt x="1" y="711"/>
                      <a:pt x="1" y="696"/>
                    </a:cubicBezTo>
                    <a:cubicBezTo>
                      <a:pt x="122" y="744"/>
                      <a:pt x="199" y="826"/>
                      <a:pt x="235" y="9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36" name="Freeform 1245">
                <a:extLst>
                  <a:ext uri="{FF2B5EF4-FFF2-40B4-BE49-F238E27FC236}">
                    <a16:creationId xmlns:a16="http://schemas.microsoft.com/office/drawing/2014/main" id="{771624C6-E8EE-3B24-964F-9AEEC3BD67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078" y="3895075"/>
                <a:ext cx="101664" cy="235500"/>
              </a:xfrm>
              <a:custGeom>
                <a:avLst/>
                <a:gdLst>
                  <a:gd name="T0" fmla="*/ 139 w 269"/>
                  <a:gd name="T1" fmla="*/ 0 h 624"/>
                  <a:gd name="T2" fmla="*/ 115 w 269"/>
                  <a:gd name="T3" fmla="*/ 624 h 624"/>
                  <a:gd name="T4" fmla="*/ 139 w 269"/>
                  <a:gd name="T5" fmla="*/ 0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9" h="624">
                    <a:moveTo>
                      <a:pt x="139" y="0"/>
                    </a:moveTo>
                    <a:cubicBezTo>
                      <a:pt x="261" y="183"/>
                      <a:pt x="269" y="442"/>
                      <a:pt x="115" y="624"/>
                    </a:cubicBezTo>
                    <a:cubicBezTo>
                      <a:pt x="9" y="437"/>
                      <a:pt x="0" y="166"/>
                      <a:pt x="1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37" name="Freeform 1247">
                <a:extLst>
                  <a:ext uri="{FF2B5EF4-FFF2-40B4-BE49-F238E27FC236}">
                    <a16:creationId xmlns:a16="http://schemas.microsoft.com/office/drawing/2014/main" id="{335F5ABD-510D-265C-3BBC-381FACF2C5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861" y="4074595"/>
                <a:ext cx="206223" cy="130619"/>
              </a:xfrm>
              <a:custGeom>
                <a:avLst/>
                <a:gdLst>
                  <a:gd name="T0" fmla="*/ 0 w 546"/>
                  <a:gd name="T1" fmla="*/ 200 h 346"/>
                  <a:gd name="T2" fmla="*/ 546 w 546"/>
                  <a:gd name="T3" fmla="*/ 153 h 346"/>
                  <a:gd name="T4" fmla="*/ 0 w 546"/>
                  <a:gd name="T5" fmla="*/ 20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6" h="346">
                    <a:moveTo>
                      <a:pt x="0" y="200"/>
                    </a:moveTo>
                    <a:cubicBezTo>
                      <a:pt x="154" y="40"/>
                      <a:pt x="374" y="0"/>
                      <a:pt x="546" y="153"/>
                    </a:cubicBezTo>
                    <a:cubicBezTo>
                      <a:pt x="402" y="287"/>
                      <a:pt x="163" y="346"/>
                      <a:pt x="0" y="20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38" name="Freeform 1249">
                <a:extLst>
                  <a:ext uri="{FF2B5EF4-FFF2-40B4-BE49-F238E27FC236}">
                    <a16:creationId xmlns:a16="http://schemas.microsoft.com/office/drawing/2014/main" id="{8793E316-9B35-610C-8BD0-D158778827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5406" y="3856468"/>
                <a:ext cx="101664" cy="235179"/>
              </a:xfrm>
              <a:custGeom>
                <a:avLst/>
                <a:gdLst>
                  <a:gd name="T0" fmla="*/ 142 w 269"/>
                  <a:gd name="T1" fmla="*/ 0 h 623"/>
                  <a:gd name="T2" fmla="*/ 118 w 269"/>
                  <a:gd name="T3" fmla="*/ 623 h 623"/>
                  <a:gd name="T4" fmla="*/ 142 w 269"/>
                  <a:gd name="T5" fmla="*/ 0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9" h="623">
                    <a:moveTo>
                      <a:pt x="142" y="0"/>
                    </a:moveTo>
                    <a:cubicBezTo>
                      <a:pt x="268" y="188"/>
                      <a:pt x="269" y="449"/>
                      <a:pt x="118" y="623"/>
                    </a:cubicBezTo>
                    <a:cubicBezTo>
                      <a:pt x="15" y="442"/>
                      <a:pt x="0" y="168"/>
                      <a:pt x="1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39" name="Freeform 1250">
                <a:extLst>
                  <a:ext uri="{FF2B5EF4-FFF2-40B4-BE49-F238E27FC236}">
                    <a16:creationId xmlns:a16="http://schemas.microsoft.com/office/drawing/2014/main" id="{668161D1-8AC6-DFA7-9244-363D37840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784" y="4145053"/>
                <a:ext cx="205902" cy="129654"/>
              </a:xfrm>
              <a:custGeom>
                <a:avLst/>
                <a:gdLst>
                  <a:gd name="T0" fmla="*/ 0 w 545"/>
                  <a:gd name="T1" fmla="*/ 203 h 344"/>
                  <a:gd name="T2" fmla="*/ 545 w 545"/>
                  <a:gd name="T3" fmla="*/ 157 h 344"/>
                  <a:gd name="T4" fmla="*/ 0 w 545"/>
                  <a:gd name="T5" fmla="*/ 203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5" h="344">
                    <a:moveTo>
                      <a:pt x="0" y="203"/>
                    </a:moveTo>
                    <a:cubicBezTo>
                      <a:pt x="145" y="45"/>
                      <a:pt x="378" y="0"/>
                      <a:pt x="545" y="157"/>
                    </a:cubicBezTo>
                    <a:cubicBezTo>
                      <a:pt x="390" y="296"/>
                      <a:pt x="159" y="344"/>
                      <a:pt x="0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40" name="Freeform 1252">
                <a:extLst>
                  <a:ext uri="{FF2B5EF4-FFF2-40B4-BE49-F238E27FC236}">
                    <a16:creationId xmlns:a16="http://schemas.microsoft.com/office/drawing/2014/main" id="{9455CD45-D4A9-53E1-68BB-E9CCAA2ECC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824" y="3630298"/>
                <a:ext cx="120968" cy="155391"/>
              </a:xfrm>
              <a:custGeom>
                <a:avLst/>
                <a:gdLst>
                  <a:gd name="T0" fmla="*/ 316 w 320"/>
                  <a:gd name="T1" fmla="*/ 412 h 412"/>
                  <a:gd name="T2" fmla="*/ 3 w 320"/>
                  <a:gd name="T3" fmla="*/ 0 h 412"/>
                  <a:gd name="T4" fmla="*/ 316 w 320"/>
                  <a:gd name="T5" fmla="*/ 41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0" h="412">
                    <a:moveTo>
                      <a:pt x="316" y="412"/>
                    </a:moveTo>
                    <a:cubicBezTo>
                      <a:pt x="123" y="350"/>
                      <a:pt x="0" y="174"/>
                      <a:pt x="3" y="0"/>
                    </a:cubicBezTo>
                    <a:cubicBezTo>
                      <a:pt x="192" y="39"/>
                      <a:pt x="320" y="210"/>
                      <a:pt x="316" y="4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41" name="Freeform 1254">
                <a:extLst>
                  <a:ext uri="{FF2B5EF4-FFF2-40B4-BE49-F238E27FC236}">
                    <a16:creationId xmlns:a16="http://schemas.microsoft.com/office/drawing/2014/main" id="{7A160286-FD31-A097-BC3C-86D52560D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208" y="3791802"/>
                <a:ext cx="166651" cy="124185"/>
              </a:xfrm>
              <a:custGeom>
                <a:avLst/>
                <a:gdLst>
                  <a:gd name="T0" fmla="*/ 441 w 441"/>
                  <a:gd name="T1" fmla="*/ 295 h 329"/>
                  <a:gd name="T2" fmla="*/ 0 w 441"/>
                  <a:gd name="T3" fmla="*/ 78 h 329"/>
                  <a:gd name="T4" fmla="*/ 441 w 441"/>
                  <a:gd name="T5" fmla="*/ 29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41" h="329">
                    <a:moveTo>
                      <a:pt x="441" y="295"/>
                    </a:moveTo>
                    <a:cubicBezTo>
                      <a:pt x="290" y="329"/>
                      <a:pt x="87" y="272"/>
                      <a:pt x="0" y="78"/>
                    </a:cubicBezTo>
                    <a:cubicBezTo>
                      <a:pt x="138" y="0"/>
                      <a:pt x="387" y="123"/>
                      <a:pt x="441" y="2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42" name="Freeform 1256">
                <a:extLst>
                  <a:ext uri="{FF2B5EF4-FFF2-40B4-BE49-F238E27FC236}">
                    <a16:creationId xmlns:a16="http://schemas.microsoft.com/office/drawing/2014/main" id="{87583D3C-5711-2800-56D0-0B5C34A4F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580" y="3325949"/>
                <a:ext cx="128045" cy="110351"/>
              </a:xfrm>
              <a:custGeom>
                <a:avLst/>
                <a:gdLst>
                  <a:gd name="T0" fmla="*/ 0 w 339"/>
                  <a:gd name="T1" fmla="*/ 257 h 292"/>
                  <a:gd name="T2" fmla="*/ 339 w 339"/>
                  <a:gd name="T3" fmla="*/ 27 h 292"/>
                  <a:gd name="T4" fmla="*/ 0 w 339"/>
                  <a:gd name="T5" fmla="*/ 257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9" h="292">
                    <a:moveTo>
                      <a:pt x="0" y="257"/>
                    </a:moveTo>
                    <a:cubicBezTo>
                      <a:pt x="62" y="105"/>
                      <a:pt x="202" y="0"/>
                      <a:pt x="339" y="27"/>
                    </a:cubicBezTo>
                    <a:cubicBezTo>
                      <a:pt x="299" y="182"/>
                      <a:pt x="148" y="292"/>
                      <a:pt x="0" y="2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43" name="Freeform 1258">
                <a:extLst>
                  <a:ext uri="{FF2B5EF4-FFF2-40B4-BE49-F238E27FC236}">
                    <a16:creationId xmlns:a16="http://schemas.microsoft.com/office/drawing/2014/main" id="{A754ED93-D017-806E-03B2-EB0DEFF85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99" y="3116509"/>
                <a:ext cx="123862" cy="93943"/>
              </a:xfrm>
              <a:custGeom>
                <a:avLst/>
                <a:gdLst>
                  <a:gd name="T0" fmla="*/ 0 w 328"/>
                  <a:gd name="T1" fmla="*/ 189 h 249"/>
                  <a:gd name="T2" fmla="*/ 328 w 328"/>
                  <a:gd name="T3" fmla="*/ 55 h 249"/>
                  <a:gd name="T4" fmla="*/ 0 w 328"/>
                  <a:gd name="T5" fmla="*/ 189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8" h="249">
                    <a:moveTo>
                      <a:pt x="0" y="189"/>
                    </a:moveTo>
                    <a:cubicBezTo>
                      <a:pt x="60" y="84"/>
                      <a:pt x="204" y="0"/>
                      <a:pt x="328" y="55"/>
                    </a:cubicBezTo>
                    <a:cubicBezTo>
                      <a:pt x="274" y="175"/>
                      <a:pt x="128" y="249"/>
                      <a:pt x="0" y="1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144" name="Freeform 1260">
                <a:extLst>
                  <a:ext uri="{FF2B5EF4-FFF2-40B4-BE49-F238E27FC236}">
                    <a16:creationId xmlns:a16="http://schemas.microsoft.com/office/drawing/2014/main" id="{39502270-FE62-642A-8162-A7E1CDBE57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463" y="3137421"/>
                <a:ext cx="69170" cy="98768"/>
              </a:xfrm>
              <a:custGeom>
                <a:avLst/>
                <a:gdLst>
                  <a:gd name="T0" fmla="*/ 5 w 183"/>
                  <a:gd name="T1" fmla="*/ 261 h 261"/>
                  <a:gd name="T2" fmla="*/ 169 w 183"/>
                  <a:gd name="T3" fmla="*/ 0 h 261"/>
                  <a:gd name="T4" fmla="*/ 5 w 183"/>
                  <a:gd name="T5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3" h="261">
                    <a:moveTo>
                      <a:pt x="5" y="261"/>
                    </a:moveTo>
                    <a:cubicBezTo>
                      <a:pt x="0" y="167"/>
                      <a:pt x="61" y="26"/>
                      <a:pt x="169" y="0"/>
                    </a:cubicBezTo>
                    <a:cubicBezTo>
                      <a:pt x="183" y="97"/>
                      <a:pt x="122" y="235"/>
                      <a:pt x="5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EE3E2F3E-E9F4-7991-DF5F-05E712526A6D}"/>
                </a:ext>
              </a:extLst>
            </p:cNvPr>
            <p:cNvSpPr txBox="1"/>
            <p:nvPr/>
          </p:nvSpPr>
          <p:spPr>
            <a:xfrm>
              <a:off x="1047048" y="2202067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/>
                <a:t>国内首批</a:t>
              </a:r>
              <a:endParaRPr lang="en-US" altLang="zh-CN"/>
            </a:p>
            <a:p>
              <a:r>
                <a:rPr lang="zh-CN" altLang="en-US"/>
                <a:t>资质认证</a:t>
              </a:r>
            </a:p>
          </p:txBody>
        </p:sp>
      </p:grpSp>
      <p:pic>
        <p:nvPicPr>
          <p:cNvPr id="155" name="PA-图片 503" descr="桌子上放着杯子&#10;&#10;描述已自动生成">
            <a:extLst>
              <a:ext uri="{FF2B5EF4-FFF2-40B4-BE49-F238E27FC236}">
                <a16:creationId xmlns:a16="http://schemas.microsoft.com/office/drawing/2014/main" id="{B0B4E21E-069A-FFF2-B56D-5A953725FCA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075661" flipH="1">
            <a:off x="7133652" y="3268277"/>
            <a:ext cx="1896308" cy="3906606"/>
          </a:xfrm>
          <a:prstGeom prst="rect">
            <a:avLst/>
          </a:prstGeom>
          <a:effectLst/>
        </p:spPr>
      </p:pic>
      <p:pic>
        <p:nvPicPr>
          <p:cNvPr id="59" name="PA-图片 503" descr="桌子上放着杯子&#10;&#10;描述已自动生成">
            <a:extLst>
              <a:ext uri="{FF2B5EF4-FFF2-40B4-BE49-F238E27FC236}">
                <a16:creationId xmlns:a16="http://schemas.microsoft.com/office/drawing/2014/main" id="{D667C330-75CF-B6D0-CD6D-3FD9C855050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731430" flipH="1">
            <a:off x="8045628" y="380024"/>
            <a:ext cx="3441318" cy="7089497"/>
          </a:xfrm>
          <a:prstGeom prst="rect">
            <a:avLst/>
          </a:prstGeom>
          <a:effectLst/>
        </p:spPr>
      </p:pic>
      <p:sp>
        <p:nvSpPr>
          <p:cNvPr id="157" name="文本框 156">
            <a:extLst>
              <a:ext uri="{FF2B5EF4-FFF2-40B4-BE49-F238E27FC236}">
                <a16:creationId xmlns:a16="http://schemas.microsoft.com/office/drawing/2014/main" id="{88624440-86AB-176E-694C-C5688EEA056E}"/>
              </a:ext>
            </a:extLst>
          </p:cNvPr>
          <p:cNvSpPr txBox="1"/>
          <p:nvPr/>
        </p:nvSpPr>
        <p:spPr>
          <a:xfrm>
            <a:off x="587633" y="4873801"/>
            <a:ext cx="5968432" cy="9603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请输入标正文内容，请输入标正文内容，请输入标正文内容，请输入标正文内容，请输入标正文内容，请输入标正文内容，请输入标正文内容</a:t>
            </a:r>
            <a:endParaRPr lang="zh-CN" altLang="en-US" sz="1600"/>
          </a:p>
        </p:txBody>
      </p:sp>
      <p:pic>
        <p:nvPicPr>
          <p:cNvPr id="159" name="图片 158">
            <a:extLst>
              <a:ext uri="{FF2B5EF4-FFF2-40B4-BE49-F238E27FC236}">
                <a16:creationId xmlns:a16="http://schemas.microsoft.com/office/drawing/2014/main" id="{3010CF7B-A05A-AF77-4C89-96E5B8EE706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642852"/>
            <a:ext cx="12192000" cy="1215148"/>
          </a:xfrm>
          <a:custGeom>
            <a:avLst/>
            <a:gdLst>
              <a:gd name="connsiteX0" fmla="*/ 0 w 12192000"/>
              <a:gd name="connsiteY0" fmla="*/ 0 h 1215148"/>
              <a:gd name="connsiteX1" fmla="*/ 12192000 w 12192000"/>
              <a:gd name="connsiteY1" fmla="*/ 0 h 1215148"/>
              <a:gd name="connsiteX2" fmla="*/ 12192000 w 12192000"/>
              <a:gd name="connsiteY2" fmla="*/ 1215148 h 1215148"/>
              <a:gd name="connsiteX3" fmla="*/ 0 w 12192000"/>
              <a:gd name="connsiteY3" fmla="*/ 1215148 h 121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215148">
                <a:moveTo>
                  <a:pt x="0" y="0"/>
                </a:moveTo>
                <a:lnTo>
                  <a:pt x="12192000" y="0"/>
                </a:lnTo>
                <a:lnTo>
                  <a:pt x="12192000" y="1215148"/>
                </a:lnTo>
                <a:lnTo>
                  <a:pt x="0" y="121514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025664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3529D3A7-C551-87ED-ABF2-3E6A933183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Picture 103-mask">
            <a:extLst>
              <a:ext uri="{FF2B5EF4-FFF2-40B4-BE49-F238E27FC236}">
                <a16:creationId xmlns:a16="http://schemas.microsoft.com/office/drawing/2014/main" id="{CD4BDF30-7BC4-DCDC-92CC-3F114E006DA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5000"/>
                </a:schemeClr>
              </a:gs>
              <a:gs pos="100000">
                <a:schemeClr val="bg1">
                  <a:alpha val="80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A401999F-6675-2B40-1D5F-2A2279051075}"/>
              </a:ext>
            </a:extLst>
          </p:cNvPr>
          <p:cNvSpPr/>
          <p:nvPr/>
        </p:nvSpPr>
        <p:spPr>
          <a:xfrm>
            <a:off x="0" y="997237"/>
            <a:ext cx="11531600" cy="5238463"/>
          </a:xfrm>
          <a:prstGeom prst="roundRect">
            <a:avLst>
              <a:gd name="adj" fmla="val 1724"/>
            </a:avLst>
          </a:prstGeom>
          <a:gradFill flip="none" rotWithShape="1">
            <a:gsLst>
              <a:gs pos="50000">
                <a:srgbClr val="FFFFFF">
                  <a:alpha val="0"/>
                </a:srgbClr>
              </a:gs>
              <a:gs pos="0">
                <a:schemeClr val="bg1"/>
              </a:gs>
              <a:gs pos="100000">
                <a:schemeClr val="bg1">
                  <a:alpha val="80000"/>
                </a:schemeClr>
              </a:gs>
            </a:gsLst>
            <a:lin ang="2700000" scaled="1"/>
            <a:tileRect/>
          </a:gradFill>
          <a:ln w="15875">
            <a:solidFill>
              <a:schemeClr val="bg1"/>
            </a:solidFill>
          </a:ln>
          <a:effectLst>
            <a:outerShdw blurRad="254000" algn="ctr" rotWithShape="0">
              <a:srgbClr val="00A3FE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8" name="图片 27" descr="夜晚建筑亮着灯的高楼&#10;&#10;描述已自动生成">
            <a:extLst>
              <a:ext uri="{FF2B5EF4-FFF2-40B4-BE49-F238E27FC236}">
                <a16:creationId xmlns:a16="http://schemas.microsoft.com/office/drawing/2014/main" id="{A9BD7596-3999-770B-1275-FD23FDFE6BC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22300"/>
            <a:ext cx="6165432" cy="6235700"/>
          </a:xfrm>
          <a:custGeom>
            <a:avLst/>
            <a:gdLst>
              <a:gd name="connsiteX0" fmla="*/ 6622862 w 6622862"/>
              <a:gd name="connsiteY0" fmla="*/ 0 h 6698343"/>
              <a:gd name="connsiteX1" fmla="*/ 0 w 6622862"/>
              <a:gd name="connsiteY1" fmla="*/ 0 h 6698343"/>
              <a:gd name="connsiteX2" fmla="*/ 0 w 6622862"/>
              <a:gd name="connsiteY2" fmla="*/ 6698343 h 6698343"/>
              <a:gd name="connsiteX3" fmla="*/ 6622862 w 6622862"/>
              <a:gd name="connsiteY3" fmla="*/ 6698343 h 6698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22862" h="6698343">
                <a:moveTo>
                  <a:pt x="6622862" y="0"/>
                </a:moveTo>
                <a:lnTo>
                  <a:pt x="0" y="0"/>
                </a:lnTo>
                <a:lnTo>
                  <a:pt x="0" y="6698343"/>
                </a:lnTo>
                <a:lnTo>
                  <a:pt x="6622862" y="6698343"/>
                </a:lnTo>
                <a:close/>
              </a:path>
            </a:pathLst>
          </a:custGeom>
          <a:effectLst/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46A0A9B-8E30-9206-F822-7B90A24AD8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607730"/>
            <a:ext cx="6966855" cy="4250270"/>
          </a:xfrm>
          <a:prstGeom prst="rect">
            <a:avLst/>
          </a:prstGeom>
        </p:spPr>
      </p:pic>
      <p:pic>
        <p:nvPicPr>
          <p:cNvPr id="12" name="图片 11" descr="图片包含 户外, 山, 天空, 树&#10;&#10;自动生成的说明">
            <a:extLst>
              <a:ext uri="{FF2B5EF4-FFF2-40B4-BE49-F238E27FC236}">
                <a16:creationId xmlns:a16="http://schemas.microsoft.com/office/drawing/2014/main" id="{02CE69D1-8779-0698-66FA-4C4F5332591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0331" y="1232759"/>
            <a:ext cx="1648830" cy="1063821"/>
          </a:xfrm>
          <a:custGeom>
            <a:avLst/>
            <a:gdLst>
              <a:gd name="connsiteX0" fmla="*/ 2819414 w 2819414"/>
              <a:gd name="connsiteY0" fmla="*/ 0 h 1819079"/>
              <a:gd name="connsiteX1" fmla="*/ 0 w 2819414"/>
              <a:gd name="connsiteY1" fmla="*/ 0 h 1819079"/>
              <a:gd name="connsiteX2" fmla="*/ 0 w 2819414"/>
              <a:gd name="connsiteY2" fmla="*/ 1819079 h 1819079"/>
              <a:gd name="connsiteX3" fmla="*/ 2819414 w 2819414"/>
              <a:gd name="connsiteY3" fmla="*/ 1819079 h 1819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14" h="1819079">
                <a:moveTo>
                  <a:pt x="2819414" y="0"/>
                </a:moveTo>
                <a:lnTo>
                  <a:pt x="0" y="0"/>
                </a:lnTo>
                <a:lnTo>
                  <a:pt x="0" y="1819079"/>
                </a:lnTo>
                <a:lnTo>
                  <a:pt x="2819414" y="1819079"/>
                </a:lnTo>
                <a:close/>
              </a:path>
            </a:pathLst>
          </a:custGeom>
          <a:effectLst/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4C5EABB7-082F-5433-5F7D-BEF0A2EDA7BF}"/>
              </a:ext>
            </a:extLst>
          </p:cNvPr>
          <p:cNvGrpSpPr/>
          <p:nvPr/>
        </p:nvGrpSpPr>
        <p:grpSpPr>
          <a:xfrm>
            <a:off x="10790325" y="1130300"/>
            <a:ext cx="522226" cy="79375"/>
            <a:chOff x="8115161" y="-312504"/>
            <a:chExt cx="236852" cy="360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0F31FF23-602A-C1C9-D8EE-6267194DE1AC}"/>
                </a:ext>
              </a:extLst>
            </p:cNvPr>
            <p:cNvSpPr/>
            <p:nvPr/>
          </p:nvSpPr>
          <p:spPr>
            <a:xfrm>
              <a:off x="8316013" y="-312504"/>
              <a:ext cx="36000" cy="36000"/>
            </a:xfrm>
            <a:prstGeom prst="ellipse">
              <a:avLst/>
            </a:prstGeom>
            <a:solidFill>
              <a:srgbClr val="00A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D51462E3-8DBF-81E0-E1EC-EFABD22EAD97}"/>
                </a:ext>
              </a:extLst>
            </p:cNvPr>
            <p:cNvSpPr/>
            <p:nvPr/>
          </p:nvSpPr>
          <p:spPr>
            <a:xfrm>
              <a:off x="8249063" y="-312504"/>
              <a:ext cx="36000" cy="36000"/>
            </a:xfrm>
            <a:prstGeom prst="ellipse">
              <a:avLst/>
            </a:prstGeom>
            <a:noFill/>
            <a:ln w="6350">
              <a:solidFill>
                <a:srgbClr val="00A3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F56262F-AE4F-2813-266D-89C19BFB19B5}"/>
                </a:ext>
              </a:extLst>
            </p:cNvPr>
            <p:cNvSpPr/>
            <p:nvPr/>
          </p:nvSpPr>
          <p:spPr>
            <a:xfrm>
              <a:off x="8182112" y="-312504"/>
              <a:ext cx="36000" cy="36000"/>
            </a:xfrm>
            <a:prstGeom prst="ellipse">
              <a:avLst/>
            </a:prstGeom>
            <a:noFill/>
            <a:ln w="6350">
              <a:solidFill>
                <a:srgbClr val="00A3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E4103876-2417-F0CD-3CA5-2719DA360A97}"/>
                </a:ext>
              </a:extLst>
            </p:cNvPr>
            <p:cNvSpPr/>
            <p:nvPr/>
          </p:nvSpPr>
          <p:spPr>
            <a:xfrm>
              <a:off x="8115161" y="-312504"/>
              <a:ext cx="36000" cy="36000"/>
            </a:xfrm>
            <a:prstGeom prst="ellipse">
              <a:avLst/>
            </a:prstGeom>
            <a:noFill/>
            <a:ln w="6350">
              <a:solidFill>
                <a:srgbClr val="00A3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15724537-8187-E446-F1B1-F1C8319A77F7}"/>
              </a:ext>
            </a:extLst>
          </p:cNvPr>
          <p:cNvSpPr txBox="1"/>
          <p:nvPr/>
        </p:nvSpPr>
        <p:spPr>
          <a:xfrm>
            <a:off x="5981467" y="2964997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>
                <a:solidFill>
                  <a:srgbClr val="00A3FE"/>
                </a:solidFill>
                <a:latin typeface="+mj-ea"/>
                <a:ea typeface="+mj-ea"/>
              </a:rPr>
              <a:t>企业文化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BB6202B-FE3B-E274-CF90-079E82E484BF}"/>
              </a:ext>
            </a:extLst>
          </p:cNvPr>
          <p:cNvSpPr txBox="1"/>
          <p:nvPr/>
        </p:nvSpPr>
        <p:spPr>
          <a:xfrm>
            <a:off x="5866802" y="1898642"/>
            <a:ext cx="2969083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>
                <a:ln w="15875">
                  <a:gradFill>
                    <a:gsLst>
                      <a:gs pos="0">
                        <a:srgbClr val="00A3FE"/>
                      </a:gs>
                      <a:gs pos="64000">
                        <a:srgbClr val="00A3FE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02</a:t>
            </a:r>
            <a:endParaRPr lang="zh-CN" altLang="en-US" sz="16600">
              <a:ln w="15875">
                <a:gradFill>
                  <a:gsLst>
                    <a:gs pos="0">
                      <a:srgbClr val="00A3FE"/>
                    </a:gs>
                    <a:gs pos="64000">
                      <a:srgbClr val="00A3FE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F6E2FC5-9952-62D2-2B88-35DC8FECC0CE}"/>
              </a:ext>
            </a:extLst>
          </p:cNvPr>
          <p:cNvGrpSpPr/>
          <p:nvPr/>
        </p:nvGrpSpPr>
        <p:grpSpPr>
          <a:xfrm>
            <a:off x="6165432" y="4642379"/>
            <a:ext cx="4210468" cy="45719"/>
            <a:chOff x="2776146" y="-924309"/>
            <a:chExt cx="4210468" cy="45719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4DC43275-E45E-83F7-C2E5-C55F345C9607}"/>
                </a:ext>
              </a:extLst>
            </p:cNvPr>
            <p:cNvSpPr/>
            <p:nvPr/>
          </p:nvSpPr>
          <p:spPr>
            <a:xfrm>
              <a:off x="2776146" y="-924309"/>
              <a:ext cx="335381" cy="45719"/>
            </a:xfrm>
            <a:prstGeom prst="roundRect">
              <a:avLst>
                <a:gd name="adj" fmla="val 50000"/>
              </a:avLst>
            </a:prstGeom>
            <a:solidFill>
              <a:srgbClr val="00A3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2311FD5D-EC1E-9B09-A826-D641FC1A9A15}"/>
                </a:ext>
              </a:extLst>
            </p:cNvPr>
            <p:cNvCxnSpPr>
              <a:cxnSpLocks/>
            </p:cNvCxnSpPr>
            <p:nvPr/>
          </p:nvCxnSpPr>
          <p:spPr>
            <a:xfrm>
              <a:off x="3063902" y="-901450"/>
              <a:ext cx="3922712" cy="0"/>
            </a:xfrm>
            <a:prstGeom prst="line">
              <a:avLst/>
            </a:prstGeom>
            <a:ln>
              <a:solidFill>
                <a:srgbClr val="00A3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3169C707-EC74-CA77-22DB-7C15D35A9980}"/>
              </a:ext>
            </a:extLst>
          </p:cNvPr>
          <p:cNvSpPr txBox="1"/>
          <p:nvPr/>
        </p:nvSpPr>
        <p:spPr>
          <a:xfrm>
            <a:off x="6026569" y="4180714"/>
            <a:ext cx="27318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65000"/>
                    <a:lumOff val="35000"/>
                    <a:alpha val="30000"/>
                  </a:schemeClr>
                </a:solidFill>
              </a:rPr>
              <a:t>Company culture</a:t>
            </a:r>
            <a:endParaRPr lang="zh-CN" altLang="en-US" sz="2400">
              <a:solidFill>
                <a:schemeClr val="tx1">
                  <a:lumMod val="65000"/>
                  <a:lumOff val="35000"/>
                  <a:alpha val="3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6297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4689;#72197;#155491;#408038;#88437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作业">
      <a:majorFont>
        <a:latin typeface="Manrope3"/>
        <a:ea typeface="思源黑体 CN Bold"/>
        <a:cs typeface=""/>
      </a:majorFont>
      <a:minorFont>
        <a:latin typeface="Manrope3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1292</Words>
  <Application>Microsoft Office PowerPoint</Application>
  <PresentationFormat>宽屏</PresentationFormat>
  <Paragraphs>189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Manrope3</vt:lpstr>
      <vt:lpstr>OPPOSans H</vt:lpstr>
      <vt:lpstr>阿里巴巴普惠体 B</vt:lpstr>
      <vt:lpstr>汉仪雅酷黑 45W</vt:lpstr>
      <vt:lpstr>思源黑体 CN Bold</vt:lpstr>
      <vt:lpstr>思源黑体 CN Light</vt:lpstr>
      <vt:lpstr>思源黑体 CN Regular</vt:lpstr>
      <vt:lpstr>Arial</vt:lpstr>
      <vt:lpstr>Bahnschrift SemiBold</vt:lpstr>
      <vt:lpstr>Bahnschrift SemiLight</vt:lpstr>
      <vt:lpstr>Calibri</vt:lpstr>
      <vt:lpstr>Segoe UI Light</vt:lpstr>
      <vt:lpstr>51PPT模板网   www.51pptmoban.com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商务风员工入职培训通用ppt模板</dc:title>
  <dc:creator>李明</dc:creator>
  <cp:keywords>P界达人</cp:keywords>
  <dc:description>www.51pptmoban.com</dc:description>
  <cp:lastModifiedBy>Win user</cp:lastModifiedBy>
  <cp:revision>22</cp:revision>
  <dcterms:created xsi:type="dcterms:W3CDTF">2022-07-02T02:41:48Z</dcterms:created>
  <dcterms:modified xsi:type="dcterms:W3CDTF">2022-09-12T02:43:11Z</dcterms:modified>
</cp:coreProperties>
</file>